
<file path=[Content_Types].xml><?xml version="1.0" encoding="utf-8"?>
<Types xmlns="http://schemas.openxmlformats.org/package/2006/content-types">
  <Default Extension="xml" ContentType="application/vnd.openxmlformats-officedocument.extended-properties+xml"/>
  <Default Extension="png" ContentType="image/png"/>
  <Default Extension="svg" ContentType="image/svg+xml"/>
  <Default Extension="jpeg" ContentType="image/jpeg"/>
  <Default Extension="xlsx" ContentType="application/vnd.openxmlformats-officedocument.spreadsheetml.sheet"/>
  <Default Extension="wdp" ContentType="image/vnd.ms-photo"/>
  <Default Extension="rels" ContentType="application/vnd.openxmlformats-package.relationshi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slideLayouts/slideLayout27.xml" ContentType="application/vnd.openxmlformats-officedocument.presentationml.slideLayout+xml"/>
  <Override PartName="/ppt/slides/slide9.xml" ContentType="application/vnd.openxmlformats-officedocument.presentationml.slide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ink/ink13.xml" ContentType="application/inkml+xml"/>
  <Override PartName="/ppt/ink/ink14.xml" ContentType="application/inkml+xml"/>
  <Override PartName="/ppt/slides/slide14.xml" ContentType="application/vnd.openxmlformats-officedocument.presentationml.slide+xml"/>
  <Override PartName="/ppt/charts/chart4.xml" ContentType="application/vnd.openxmlformats-officedocument.drawingml.chart+xml"/>
  <Override PartName="/ppt/charts/colors4.xml" ContentType="application/vnd.ms-office.chartcolorstyle+xml"/>
  <Override PartName="/ppt/charts/style4.xml" ContentType="application/vnd.ms-office.chartstyle+xml"/>
  <Override PartName="/ppt/ink/ink19.xml" ContentType="application/inkml+xml"/>
  <Override PartName="/ppt/charts/chart5.xml" ContentType="application/vnd.openxmlformats-officedocument.drawingml.chart+xml"/>
  <Override PartName="/ppt/charts/colors5.xml" ContentType="application/vnd.ms-office.chartcolorstyle+xml"/>
  <Override PartName="/ppt/charts/style5.xml" ContentType="application/vnd.ms-office.chartstyle+xml"/>
  <Override PartName="/ppt/revisionInfo.xml" ContentType="application/vnd.ms-powerpoint.revisioninfo+xml"/>
  <Override PartName="/customXml/item3.xml" ContentType="application/xml"/>
  <Override PartName="/customXml/itemProps3.xml" ContentType="application/vnd.openxmlformats-officedocument.customXmlProperties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ink/ink12.xml" ContentType="application/inkml+xml"/>
  <Override PartName="/ppt/slides/slide13.xml" ContentType="application/vnd.openxmlformats-officedocument.presentationml.slide+xml"/>
  <Override PartName="/ppt/tableStyles.xml" ContentType="application/vnd.openxmlformats-officedocument.presentationml.tableStyles+xml"/>
  <Override PartName="/customXml/item2.xml" ContentType="application/xml"/>
  <Override PartName="/customXml/itemProps2.xml" ContentType="application/vnd.openxmlformats-officedocument.customXmlProperties+xml"/>
  <Override PartName="/ppt/slides/slide12.xml" ContentType="application/vnd.openxmlformats-officedocument.presentationml.slide+xml"/>
  <Override PartName="/ppt/charts/chart3.xml" ContentType="application/vnd.openxmlformats-officedocument.drawingml.chart+xml"/>
  <Override PartName="/ppt/charts/colors3.xml" ContentType="application/vnd.ms-office.chartcolorstyle+xml"/>
  <Override PartName="/ppt/charts/style3.xml" ContentType="application/vnd.ms-office.chartstyle+xml"/>
  <Override PartName="/ppt/slides/slide16.xml" ContentType="application/vnd.openxmlformats-officedocument.presentationml.slide+xml"/>
  <Override PartName="/customXml/item1.xml" ContentType="application/xml"/>
  <Override PartName="/customXml/itemProps1.xml" ContentType="application/vnd.openxmlformats-officedocument.customXmlProperties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ink/ink11.xml" ContentType="application/inkml+xml"/>
  <Override PartName="/ppt/ink/ink10.xml" ContentType="application/inkml+xml"/>
  <Override PartName="/ppt/ink/ink7.xml" ContentType="application/inkml+xml"/>
  <Override PartName="/ppt/ink/ink9.xml" ContentType="application/inkml+xml"/>
  <Override PartName="/ppt/ink/ink8.xml" ContentType="application/inkml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ink/ink16.xml" ContentType="application/inkml+xml"/>
  <Override PartName="/ppt/ink/ink18.xml" ContentType="application/inkml+xml"/>
  <Override PartName="/ppt/ink/ink17.xml" ContentType="application/inkml+xml"/>
  <Override PartName="/ppt/viewProps.xml" ContentType="application/vnd.openxmlformats-officedocument.presentationml.viewProps+xml"/>
  <Override PartName="/ppt/slides/slide6.xml" ContentType="application/vnd.openxmlformats-officedocument.presentationml.slide+xml"/>
  <Override PartName="/ppt/ink/ink4.xml" ContentType="application/inkml+xml"/>
  <Override PartName="/ppt/ink/ink6.xml" ContentType="application/inkml+xml"/>
  <Override PartName="/ppt/ink/ink5.xml" ContentType="application/inkml+xml"/>
  <Override PartName="/ppt/slides/slide15.xml" ContentType="application/vnd.openxmlformats-officedocument.presentationml.slide+xml"/>
  <Override PartName="/ppt/ink/ink20.xml" ContentType="application/inkml+xml"/>
  <Override PartName="/ppt/slides/slide5.xml" ContentType="application/vnd.openxmlformats-officedocument.presentationml.slide+xml"/>
  <Override PartName="/ppt/ink/ink1.xml" ContentType="application/inkml+xml"/>
  <Override PartName="/ppt/ink/ink3.xml" ContentType="application/inkml+xml"/>
  <Override PartName="/ppt/ink/ink2.xml" ContentType="application/inkml+xml"/>
  <Override PartName="/ppt/slides/slide10.xml" ContentType="application/vnd.openxmlformats-officedocument.presentationml.slide+xml"/>
  <Override PartName="/ppt/ink/ink15.xml" ContentType="application/inkml+xml"/>
  <Override PartName="/ppt/charts/chart2.xml" ContentType="application/vnd.openxmlformats-officedocument.drawingml.chart+xml"/>
  <Override PartName="/ppt/charts/colors2.xml" ContentType="application/vnd.ms-office.chartcolorstyle+xml"/>
  <Override PartName="/ppt/charts/style2.xml" ContentType="application/vnd.ms-office.chartstyle+xml"/>
  <Override PartName="/ppt/presProps.xml" ContentType="application/vnd.openxmlformats-officedocument.presentationml.presProps+xml"/>
  <Override PartName="/ppt/authors.xml" ContentType="application/vnd.ms-powerpoint.authors+xml"/>
  <Override PartName="/docProps/custom.xml" ContentType="application/vnd.openxmlformats-officedocument.custom-properties+xml"/>
</Types>
</file>

<file path=_rels/.rels>&#65279;<?xml version="1.0" encoding="utf-8"?><Relationships xmlns="http://schemas.openxmlformats.org/package/2006/relationships"><Relationship Type="http://schemas.openxmlformats.org/officeDocument/2006/relationships/extended-properties" Target="/docProps/app.xml" Id="rId3" /><Relationship Type="http://schemas.openxmlformats.org/package/2006/relationships/metadata/core-properties" Target="/docProps/core.xml" Id="rId2" /><Relationship Type="http://schemas.openxmlformats.org/officeDocument/2006/relationships/officeDocument" Target="/ppt/presentation.xml" Id="rId1" /><Relationship Type="http://schemas.openxmlformats.org/officeDocument/2006/relationships/custom-properties" Target="/docProps/custom.xml" Id="rId4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4"/>
  </p:sldMasterIdLst>
  <p:handoutMasterIdLst>
    <p:handoutMasterId r:id="rId21"/>
  </p:handoutMasterIdLst>
  <p:sldIdLst>
    <p:sldId id="258" r:id="rId5"/>
    <p:sldId id="387" r:id="rId6"/>
    <p:sldId id="386" r:id="rId7"/>
    <p:sldId id="378" r:id="rId8"/>
    <p:sldId id="355" r:id="rId9"/>
    <p:sldId id="379" r:id="rId10"/>
    <p:sldId id="394" r:id="rId11"/>
    <p:sldId id="380" r:id="rId12"/>
    <p:sldId id="388" r:id="rId13"/>
    <p:sldId id="369" r:id="rId14"/>
    <p:sldId id="389" r:id="rId15"/>
    <p:sldId id="382" r:id="rId16"/>
    <p:sldId id="383" r:id="rId17"/>
    <p:sldId id="384" r:id="rId18"/>
    <p:sldId id="385" r:id="rId19"/>
    <p:sldId id="257" r:id="rId20"/>
  </p:sldIdLst>
  <p:sldSz cx="12192000" cy="6858000"/>
  <p:notesSz cx="7104063" cy="10234613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D24ACA1-35F1-47F6-42EF-6907EE91350F}" name="Reda, Mariann HU" initials="MR" userId="S::Reda.Mariann@egisplc.com::8d785b64-9e6c-4d7c-916a-76d69b8fc4c1" providerId="AD"/>
  <p188:author id="{AE6F19BB-D226-D90D-F820-34EA094C08B4}" name="Reda, Mariann HU" initials="RMH" userId="S::reda.mariann@egisplc.com::8d785b64-9e6c-4d7c-916a-76d69b8fc4c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AF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455813-E3A7-4BA2-990B-F0BC8FB61B06}" v="3" dt="2025-02-11T16:32:15.6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58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/ppt/slides/slide4.xml" Id="rId8" /><Relationship Type="http://schemas.openxmlformats.org/officeDocument/2006/relationships/slide" Target="/ppt/slides/slide9.xml" Id="rId13" /><Relationship Type="http://schemas.openxmlformats.org/officeDocument/2006/relationships/slide" Target="/ppt/slides/slide14.xml" Id="rId18" /><Relationship Type="http://schemas.microsoft.com/office/2015/10/relationships/revisionInfo" Target="/ppt/revisionInfo.xml" Id="rId26" /><Relationship Type="http://schemas.openxmlformats.org/officeDocument/2006/relationships/customXml" Target="/customXml/item3.xml" Id="rId3" /><Relationship Type="http://schemas.openxmlformats.org/officeDocument/2006/relationships/handoutMaster" Target="/ppt/handoutMasters/handoutMaster1.xml" Id="rId21" /><Relationship Type="http://schemas.openxmlformats.org/officeDocument/2006/relationships/slide" Target="/ppt/slides/slide3.xml" Id="rId7" /><Relationship Type="http://schemas.openxmlformats.org/officeDocument/2006/relationships/slide" Target="/ppt/slides/slide8.xml" Id="rId12" /><Relationship Type="http://schemas.openxmlformats.org/officeDocument/2006/relationships/slide" Target="/ppt/slides/slide13.xml" Id="rId17" /><Relationship Type="http://schemas.openxmlformats.org/officeDocument/2006/relationships/tableStyles" Target="/ppt/tableStyles.xml" Id="rId25" /><Relationship Type="http://schemas.openxmlformats.org/officeDocument/2006/relationships/customXml" Target="/customXml/item2.xml" Id="rId2" /><Relationship Type="http://schemas.openxmlformats.org/officeDocument/2006/relationships/slide" Target="/ppt/slides/slide12.xml" Id="rId16" /><Relationship Type="http://schemas.openxmlformats.org/officeDocument/2006/relationships/slide" Target="/ppt/slides/slide16.xml" Id="rId20" /><Relationship Type="http://schemas.openxmlformats.org/officeDocument/2006/relationships/customXml" Target="/customXml/item1.xml" Id="rId1" /><Relationship Type="http://schemas.openxmlformats.org/officeDocument/2006/relationships/slide" Target="/ppt/slides/slide2.xml" Id="rId6" /><Relationship Type="http://schemas.openxmlformats.org/officeDocument/2006/relationships/slide" Target="/ppt/slides/slide7.xml" Id="rId11" /><Relationship Type="http://schemas.openxmlformats.org/officeDocument/2006/relationships/theme" Target="/ppt/theme/theme1.xml" Id="rId24" /><Relationship Type="http://schemas.openxmlformats.org/officeDocument/2006/relationships/slide" Target="/ppt/slides/slide1.xml" Id="rId5" /><Relationship Type="http://schemas.openxmlformats.org/officeDocument/2006/relationships/slide" Target="/ppt/slides/slide11.xml" Id="rId15" /><Relationship Type="http://schemas.openxmlformats.org/officeDocument/2006/relationships/viewProps" Target="/ppt/viewProps.xml" Id="rId23" /><Relationship Type="http://schemas.openxmlformats.org/officeDocument/2006/relationships/slide" Target="/ppt/slides/slide6.xml" Id="rId10" /><Relationship Type="http://schemas.openxmlformats.org/officeDocument/2006/relationships/slide" Target="/ppt/slides/slide15.xml" Id="rId19" /><Relationship Type="http://schemas.openxmlformats.org/officeDocument/2006/relationships/slideMaster" Target="/ppt/slideMasters/slideMaster1.xml" Id="rId4" /><Relationship Type="http://schemas.openxmlformats.org/officeDocument/2006/relationships/slide" Target="/ppt/slides/slide5.xml" Id="rId9" /><Relationship Type="http://schemas.openxmlformats.org/officeDocument/2006/relationships/slide" Target="/ppt/slides/slide10.xml" Id="rId14" /><Relationship Type="http://schemas.openxmlformats.org/officeDocument/2006/relationships/presProps" Target="/ppt/presProps.xml" Id="rId22" /><Relationship Type="http://schemas.microsoft.com/office/2018/10/relationships/authors" Target="/ppt/authors.xml" Id="rId27" /></Relationships>
</file>

<file path=ppt/charts/_rels/chart1.xml.rels>&#65279;<?xml version="1.0" encoding="utf-8"?><Relationships xmlns="http://schemas.openxmlformats.org/package/2006/relationships"><Relationship Type="http://schemas.openxmlformats.org/officeDocument/2006/relationships/package" Target="/ppt/embeddings/Microsoft_Excel_Worksheet.xlsx" Id="rId3" /><Relationship Type="http://schemas.microsoft.com/office/2011/relationships/chartColorStyle" Target="/ppt/charts/colors1.xml" Id="rId2" /><Relationship Type="http://schemas.microsoft.com/office/2011/relationships/chartStyle" Target="/ppt/charts/style1.xml" Id="rId1" /></Relationships>
</file>

<file path=ppt/charts/_rels/chart2.xml.rels>&#65279;<?xml version="1.0" encoding="utf-8"?><Relationships xmlns="http://schemas.openxmlformats.org/package/2006/relationships"><Relationship Type="http://schemas.openxmlformats.org/officeDocument/2006/relationships/package" Target="/ppt/embeddings/Microsoft_Excel_Worksheet1.xlsx" Id="rId3" /><Relationship Type="http://schemas.microsoft.com/office/2011/relationships/chartColorStyle" Target="/ppt/charts/colors2.xml" Id="rId2" /><Relationship Type="http://schemas.microsoft.com/office/2011/relationships/chartStyle" Target="/ppt/charts/style2.xml" Id="rId1" /></Relationships>
</file>

<file path=ppt/charts/_rels/chart3.xml.rels>&#65279;<?xml version="1.0" encoding="utf-8"?><Relationships xmlns="http://schemas.openxmlformats.org/package/2006/relationships"><Relationship Type="http://schemas.openxmlformats.org/officeDocument/2006/relationships/package" Target="/ppt/embeddings/Microsoft_Excel_Worksheet2.xlsx" Id="rId3" /><Relationship Type="http://schemas.microsoft.com/office/2011/relationships/chartColorStyle" Target="/ppt/charts/colors3.xml" Id="rId2" /><Relationship Type="http://schemas.microsoft.com/office/2011/relationships/chartStyle" Target="/ppt/charts/style3.xml" Id="rId1" /></Relationships>
</file>

<file path=ppt/charts/_rels/chart4.xml.rels>&#65279;<?xml version="1.0" encoding="utf-8"?><Relationships xmlns="http://schemas.openxmlformats.org/package/2006/relationships"><Relationship Type="http://schemas.openxmlformats.org/officeDocument/2006/relationships/package" Target="/ppt/embeddings/Microsoft_Excel_Worksheet3.xlsx" Id="rId3" /><Relationship Type="http://schemas.microsoft.com/office/2011/relationships/chartColorStyle" Target="/ppt/charts/colors4.xml" Id="rId2" /><Relationship Type="http://schemas.microsoft.com/office/2011/relationships/chartStyle" Target="/ppt/charts/style4.xml" Id="rId1" /></Relationships>
</file>

<file path=ppt/charts/_rels/chart5.xml.rels>&#65279;<?xml version="1.0" encoding="utf-8"?><Relationships xmlns="http://schemas.openxmlformats.org/package/2006/relationships"><Relationship Type="http://schemas.openxmlformats.org/officeDocument/2006/relationships/package" Target="/ppt/embeddings/Microsoft_Excel_Worksheet4.xlsx" Id="rId3" /><Relationship Type="http://schemas.microsoft.com/office/2011/relationships/chartColorStyle" Target="/ppt/charts/colors5.xml" Id="rId2" /><Relationship Type="http://schemas.microsoft.com/office/2011/relationships/chartStyle" Target="/ppt/charts/style5.xml" Id="rId1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168075213769294E-2"/>
          <c:y val="0.13745318977984891"/>
          <c:w val="0.90790977254742578"/>
          <c:h val="0.691674112164550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1. adatsor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6D5-4387-8051-65FDA91CB72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218-4E44-BBCC-812659503B03}"/>
              </c:ext>
            </c:extLst>
          </c:dPt>
          <c:dPt>
            <c:idx val="2"/>
            <c:invertIfNegative val="0"/>
            <c:bubble3D val="0"/>
            <c:spPr>
              <a:solidFill>
                <a:srgbClr val="F08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218-4E44-BBCC-812659503B03}"/>
              </c:ext>
            </c:extLst>
          </c:dPt>
          <c:cat>
            <c:strRef>
              <c:f>Munka1!$A$2:$A$5</c:f>
              <c:strCache>
                <c:ptCount val="4"/>
                <c:pt idx="0">
                  <c:v>2020/2021</c:v>
                </c:pt>
                <c:pt idx="1">
                  <c:v>2021/2022</c:v>
                </c:pt>
                <c:pt idx="2">
                  <c:v>2022/2023</c:v>
                </c:pt>
                <c:pt idx="3">
                  <c:v>2023/2024</c:v>
                </c:pt>
              </c:strCache>
            </c:strRef>
          </c:cat>
          <c:val>
            <c:numRef>
              <c:f>Munka1!$B$2:$B$5</c:f>
              <c:numCache>
                <c:formatCode>General</c:formatCode>
                <c:ptCount val="4"/>
                <c:pt idx="0">
                  <c:v>15.4</c:v>
                </c:pt>
                <c:pt idx="1">
                  <c:v>17.100000000000001</c:v>
                </c:pt>
                <c:pt idx="2">
                  <c:v>18.7</c:v>
                </c:pt>
                <c:pt idx="3">
                  <c:v>19.7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218-4E44-BBCC-812659503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overlap val="-27"/>
        <c:axId val="790039344"/>
        <c:axId val="790037048"/>
      </c:barChart>
      <c:catAx>
        <c:axId val="790039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790037048"/>
        <c:crosses val="autoZero"/>
        <c:auto val="1"/>
        <c:lblAlgn val="ctr"/>
        <c:lblOffset val="100"/>
        <c:noMultiLvlLbl val="0"/>
      </c:catAx>
      <c:valAx>
        <c:axId val="790037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79003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hu-H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324854295468673E-2"/>
          <c:y val="4.2562852243266384E-2"/>
          <c:w val="0.97267518006606468"/>
          <c:h val="0.94195978498613886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rgbClr val="FF297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3A65-4ECF-AA1B-AB04456520D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3A65-4ECF-AA1B-AB04456520DD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5-3A65-4ECF-AA1B-AB04456520D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7-3A65-4ECF-AA1B-AB04456520D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9-3A65-4ECF-AA1B-AB04456520D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B-3A65-4ECF-AA1B-AB04456520DD}"/>
              </c:ext>
            </c:extLst>
          </c:dPt>
          <c:dPt>
            <c:idx val="6"/>
            <c:bubble3D val="0"/>
            <c:spPr>
              <a:solidFill>
                <a:schemeClr val="tx1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D-3A65-4ECF-AA1B-AB04456520D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F-3A65-4ECF-AA1B-AB04456520DD}"/>
              </c:ext>
            </c:extLst>
          </c:dPt>
          <c:dLbls>
            <c:delete val="1"/>
          </c:dLbls>
          <c:cat>
            <c:strRef>
              <c:f>Sheet1!$A$2:$A$9</c:f>
              <c:strCache>
                <c:ptCount val="8"/>
                <c:pt idx="0">
                  <c:v>CV</c:v>
                </c:pt>
                <c:pt idx="1">
                  <c:v>CNS</c:v>
                </c:pt>
                <c:pt idx="2">
                  <c:v>Blood forming organs</c:v>
                </c:pt>
                <c:pt idx="3">
                  <c:v>Respiratory system  </c:v>
                </c:pt>
                <c:pt idx="4">
                  <c:v>Musculo-skeletal system</c:v>
                </c:pt>
                <c:pt idx="5">
                  <c:v>Others</c:v>
                </c:pt>
                <c:pt idx="6">
                  <c:v>Alimentary tract and metabolism</c:v>
                </c:pt>
                <c:pt idx="7">
                  <c:v>Oncology/immunomodulators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40.700000000000003</c:v>
                </c:pt>
                <c:pt idx="1">
                  <c:v>18.899999999999999</c:v>
                </c:pt>
                <c:pt idx="2">
                  <c:v>10.1</c:v>
                </c:pt>
                <c:pt idx="3">
                  <c:v>7.9</c:v>
                </c:pt>
                <c:pt idx="4">
                  <c:v>8.8000000000000007</c:v>
                </c:pt>
                <c:pt idx="5">
                  <c:v>6.3</c:v>
                </c:pt>
                <c:pt idx="6">
                  <c:v>4.0999999999999996</c:v>
                </c:pt>
                <c:pt idx="7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A65-4ECF-AA1B-AB04456520D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Oszlop1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2-3A65-4ECF-AA1B-AB04456520D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4-3A65-4ECF-AA1B-AB04456520D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6-3A65-4ECF-AA1B-AB04456520D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8-3A65-4ECF-AA1B-AB04456520D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A-3A65-4ECF-AA1B-AB04456520D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C-3A65-4ECF-AA1B-AB04456520D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E-3A65-4ECF-AA1B-AB04456520D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20-3A65-4ECF-AA1B-AB04456520DD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2-3A65-4ECF-AA1B-AB04456520D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4-3A65-4ECF-AA1B-AB04456520DD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6-3A65-4ECF-AA1B-AB04456520DD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8-3A65-4ECF-AA1B-AB04456520DD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A-3A65-4ECF-AA1B-AB04456520DD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C-3A65-4ECF-AA1B-AB04456520DD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E-3A65-4ECF-AA1B-AB04456520DD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20-3A65-4ECF-AA1B-AB04456520D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CV</c:v>
                </c:pt>
                <c:pt idx="1">
                  <c:v>CNS</c:v>
                </c:pt>
                <c:pt idx="2">
                  <c:v>Blood forming organs</c:v>
                </c:pt>
                <c:pt idx="3">
                  <c:v>Respiratory system  </c:v>
                </c:pt>
                <c:pt idx="4">
                  <c:v>Musculo-skeletal system</c:v>
                </c:pt>
                <c:pt idx="5">
                  <c:v>Others</c:v>
                </c:pt>
                <c:pt idx="6">
                  <c:v>Alimentary tract and metabolism</c:v>
                </c:pt>
                <c:pt idx="7">
                  <c:v>Oncology/immunomodulators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21-3A65-4ECF-AA1B-AB04456520DD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3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324854295468673E-2"/>
          <c:y val="4.2562852243266384E-2"/>
          <c:w val="0.97267518006606468"/>
          <c:h val="0.94195978498613886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AAFB-4615-A337-F13E0E64EE1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AAFB-4615-A337-F13E0E64EE15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5-AAFB-4615-A337-F13E0E64EE15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7-AAFB-4615-A337-F13E0E64EE15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9-AAFB-4615-A337-F13E0E64EE1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B-AAFB-4615-A337-F13E0E64EE15}"/>
              </c:ext>
            </c:extLst>
          </c:dPt>
          <c:dPt>
            <c:idx val="6"/>
            <c:bubble3D val="0"/>
            <c:spPr>
              <a:solidFill>
                <a:schemeClr val="tx2">
                  <a:lumMod val="6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D-AAFB-4615-A337-F13E0E64EE1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F-AAFB-4615-A337-F13E0E64EE15}"/>
              </c:ext>
            </c:extLst>
          </c:dPt>
          <c:dLbls>
            <c:delete val="1"/>
          </c:dLbls>
          <c:cat>
            <c:strRef>
              <c:f>Sheet1!$A$2:$A$9</c:f>
              <c:strCache>
                <c:ptCount val="5"/>
                <c:pt idx="0">
                  <c:v>egyéb (lila)</c:v>
                </c:pt>
                <c:pt idx="1">
                  <c:v>Oroszo. FÁK (turkiz)</c:v>
                </c:pt>
                <c:pt idx="2">
                  <c:v>Magyaro. (v. kék)</c:v>
                </c:pt>
                <c:pt idx="3">
                  <c:v>Közép-Kelet Eu (s. kék)</c:v>
                </c:pt>
                <c:pt idx="4">
                  <c:v>Nyugat-Eu (magenta)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29</c:v>
                </c:pt>
                <c:pt idx="2">
                  <c:v>19</c:v>
                </c:pt>
                <c:pt idx="3">
                  <c:v>31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AAFB-4615-A337-F13E0E64EE15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324854295468673E-2"/>
          <c:y val="4.2562852243266384E-2"/>
          <c:w val="0.97267518006606468"/>
          <c:h val="0.941959784986138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5CF3-4FB1-8062-3D7876F02697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5CF3-4FB1-8062-3D7876F02697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5CF3-4FB1-8062-3D7876F02697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5CF3-4FB1-8062-3D7876F02697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5CF3-4FB1-8062-3D7876F0269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5CF3-4FB1-8062-3D7876F02697}"/>
              </c:ext>
            </c:extLst>
          </c:dPt>
          <c:dPt>
            <c:idx val="6"/>
            <c:bubble3D val="0"/>
            <c:spPr>
              <a:solidFill>
                <a:schemeClr val="tx2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D-5CF3-4FB1-8062-3D7876F0269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F-5CF3-4FB1-8062-3D7876F02697}"/>
              </c:ext>
            </c:extLst>
          </c:dPt>
          <c:dLbls>
            <c:delete val="1"/>
          </c:dLbls>
          <c:cat>
            <c:strRef>
              <c:f>Sheet1!$A$2:$A$9</c:f>
              <c:strCache>
                <c:ptCount val="5"/>
                <c:pt idx="0">
                  <c:v>egyéb</c:v>
                </c:pt>
                <c:pt idx="1">
                  <c:v>Oroszo. FÁK</c:v>
                </c:pt>
                <c:pt idx="2">
                  <c:v>Magyaro.</c:v>
                </c:pt>
                <c:pt idx="3">
                  <c:v>Közép-Kelet Eu</c:v>
                </c:pt>
                <c:pt idx="4">
                  <c:v>Nyugat-Eu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29</c:v>
                </c:pt>
                <c:pt idx="2">
                  <c:v>19</c:v>
                </c:pt>
                <c:pt idx="3">
                  <c:v>31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CF3-4FB1-8062-3D7876F02697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94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Munka1!$B$1</c:f>
              <c:strCache>
                <c:ptCount val="1"/>
                <c:pt idx="0">
                  <c:v>Értékesítés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407-404F-85ED-E4A80A8999E5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407-404F-85ED-E4A80A8999E5}"/>
              </c:ext>
            </c:extLst>
          </c:dPt>
          <c:dLbls>
            <c:delete val="1"/>
          </c:dLbls>
          <c:cat>
            <c:strRef>
              <c:f>Munka1!$A$2:$A$3</c:f>
              <c:strCache>
                <c:ptCount val="2"/>
                <c:pt idx="0">
                  <c:v>export</c:v>
                </c:pt>
                <c:pt idx="1">
                  <c:v>belföld</c:v>
                </c:pt>
              </c:strCache>
            </c:strRef>
          </c:cat>
          <c:val>
            <c:numRef>
              <c:f>Munka1!$B$2:$B$3</c:f>
              <c:numCache>
                <c:formatCode>General</c:formatCode>
                <c:ptCount val="2"/>
                <c:pt idx="0">
                  <c:v>81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407-404F-85ED-E4A80A8999E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128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&#65279;<?xml version="1.0" encoding="utf-8"?><Relationships xmlns="http://schemas.openxmlformats.org/package/2006/relationships"><Relationship Type="http://schemas.openxmlformats.org/officeDocument/2006/relationships/theme" Target="/ppt/theme/theme2.xml" Id="rId1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1609EA68-0BE6-9393-C2E5-0C898E8FD5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15AA6022-6BA1-01D6-03A7-DD0385B869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E215FA8E-75B4-406E-8F3C-AA2BCFABBA7B}" type="datetimeFigureOut">
              <a:rPr lang="hu-HU" smtClean="0"/>
              <a:t>2025. 08. 05.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36FF1A11-B041-9B7B-1526-7A1545A0F5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EA158056-D2B1-7BAE-440A-4AE4A030AA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09F3455B-0174-4780-A493-C1B30EA9C1C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22779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2-29T15:17:34.0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2-11T15:23:15.1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2-11T15:23:15.13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33:52.40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33:52.40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36:23.5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38:19.2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41:04.0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41:04.04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41:04.0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45:59.42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27:36.60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49:22.12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27:36.60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2-29T15:18:29.87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2-29T15:18:29.87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31:54.4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2-29T15:18:29.87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2-29T15:18:29.87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1T08:31:54.4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39 6911 0 0,'0'0'315'0'0,"0"0"-7"0"0,0 0-145 0 0,0 0 125 0 0,0 0 80 0 0,0 0 14 0 0,0 0 9 0 0,0 0 29 0 0,-1-12 1311 0 0,-7-14-1486 0 0,8 26-3033 0 0,0 0-971 0 0</inkml:trace>
</inkml:ink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image" Target="/ppt/media/image3.png" Id="rId3" /><Relationship Type="http://schemas.openxmlformats.org/officeDocument/2006/relationships/image" Target="/ppt/media/image2.png" Id="rId2" /><Relationship Type="http://schemas.openxmlformats.org/officeDocument/2006/relationships/slideMaster" Target="/ppt/slideMasters/slideMaster1.xml" Id="rId1" /></Relationships>
</file>

<file path=ppt/slideLayouts/_rels/slideLayout2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image" Target="/ppt/media/image4.png" Id="rId3" /><Relationship Type="http://schemas.openxmlformats.org/officeDocument/2006/relationships/image" Target="/ppt/media/image6.png" Id="rId2" /><Relationship Type="http://schemas.openxmlformats.org/officeDocument/2006/relationships/slideMaster" Target="/ppt/slideMasters/slideMaster1.xml" Id="rId1" /><Relationship Type="http://schemas.openxmlformats.org/officeDocument/2006/relationships/image" Target="/ppt/media/image5.svg" Id="rId4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image" Target="/ppt/media/image4.png" Id="rId3" /><Relationship Type="http://schemas.openxmlformats.org/officeDocument/2006/relationships/image" Target="/ppt/media/image6.png" Id="rId2" /><Relationship Type="http://schemas.openxmlformats.org/officeDocument/2006/relationships/slideMaster" Target="/ppt/slideMasters/slideMaster1.xml" Id="rId1" /><Relationship Type="http://schemas.openxmlformats.org/officeDocument/2006/relationships/image" Target="/ppt/media/image5.svg" Id="rId4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image" Target="/ppt/media/image4.png" Id="rId3" /><Relationship Type="http://schemas.openxmlformats.org/officeDocument/2006/relationships/image" Target="/ppt/media/image6.png" Id="rId2" /><Relationship Type="http://schemas.openxmlformats.org/officeDocument/2006/relationships/slideMaster" Target="/ppt/slideMasters/slideMaster1.xml" Id="rId1" /><Relationship Type="http://schemas.openxmlformats.org/officeDocument/2006/relationships/image" Target="/ppt/media/image5.svg" Id="rId4" /></Relationships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with slogan_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DF96F2B1-94A1-C96E-CADF-6A82C73FF8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" y="0"/>
            <a:ext cx="12189631" cy="6858000"/>
          </a:xfrm>
          <a:prstGeom prst="rect">
            <a:avLst/>
          </a:prstGeom>
        </p:spPr>
      </p:pic>
      <p:sp>
        <p:nvSpPr>
          <p:cNvPr id="8" name="Szöveg helye 3">
            <a:extLst>
              <a:ext uri="{FF2B5EF4-FFF2-40B4-BE49-F238E27FC236}">
                <a16:creationId xmlns:a16="http://schemas.microsoft.com/office/drawing/2014/main" id="{9762D665-B2F9-80ED-2DDD-69774F89E09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847689" y="6344347"/>
            <a:ext cx="2670276" cy="2197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2023. 09. 01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5E3B6EFD-586E-A735-5D90-177788BA2DA3}"/>
              </a:ext>
            </a:extLst>
          </p:cNvPr>
          <p:cNvSpPr txBox="1"/>
          <p:nvPr userDrawn="1"/>
        </p:nvSpPr>
        <p:spPr>
          <a:xfrm>
            <a:off x="165131" y="6520952"/>
            <a:ext cx="7868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DE44EFA-D44A-459A-A7AF-164E7E23B05B}" type="slidenum">
              <a:rPr lang="hu-HU" sz="1100" smtClean="0">
                <a:solidFill>
                  <a:schemeClr val="bg1"/>
                </a:solidFill>
              </a:rPr>
              <a:t>‹#›</a:t>
            </a:fld>
            <a:endParaRPr lang="hu-HU" sz="1100">
              <a:solidFill>
                <a:schemeClr val="bg1"/>
              </a:solidFill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116A8B70-6A60-DA60-E472-F8F8E681F3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0377" y="837703"/>
            <a:ext cx="2511770" cy="542591"/>
          </a:xfrm>
          <a:prstGeom prst="rect">
            <a:avLst/>
          </a:prstGeom>
        </p:spPr>
      </p:pic>
      <p:sp>
        <p:nvSpPr>
          <p:cNvPr id="11" name="főcím">
            <a:extLst>
              <a:ext uri="{FF2B5EF4-FFF2-40B4-BE49-F238E27FC236}">
                <a16:creationId xmlns:a16="http://schemas.microsoft.com/office/drawing/2014/main" id="{0C437C51-C392-4B86-B758-5A397F8232DC}"/>
              </a:ext>
            </a:extLst>
          </p:cNvPr>
          <p:cNvSpPr txBox="1">
            <a:spLocks noGrp="1"/>
          </p:cNvSpPr>
          <p:nvPr>
            <p:ph type="body" sz="quarter" idx="15" hasCustomPrompt="1"/>
          </p:nvPr>
        </p:nvSpPr>
        <p:spPr>
          <a:xfrm>
            <a:off x="750377" y="2162071"/>
            <a:ext cx="10009772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SzTx/>
              <a:buFontTx/>
              <a:buNone/>
              <a:defRPr sz="3500" b="1" i="0" baseline="0">
                <a:solidFill>
                  <a:schemeClr val="bg1"/>
                </a:solidFill>
                <a:latin typeface="Arial" panose="020B0604020202020204" pitchFamily="34" charset="0"/>
                <a:ea typeface="Arial Narrow"/>
                <a:cs typeface="Arial Narrow"/>
                <a:sym typeface="Arial Narrow"/>
              </a:defRPr>
            </a:lvl1pPr>
          </a:lstStyle>
          <a:p>
            <a:pPr lvl="0"/>
            <a:r>
              <a:rPr lang="hu-HU"/>
              <a:t>Cím</a:t>
            </a:r>
          </a:p>
        </p:txBody>
      </p:sp>
      <p:sp>
        <p:nvSpPr>
          <p:cNvPr id="12" name="főcím">
            <a:extLst>
              <a:ext uri="{FF2B5EF4-FFF2-40B4-BE49-F238E27FC236}">
                <a16:creationId xmlns:a16="http://schemas.microsoft.com/office/drawing/2014/main" id="{825257CC-1FFD-4C7D-AB58-AD65DE41CE3A}"/>
              </a:ext>
            </a:extLst>
          </p:cNvPr>
          <p:cNvSpPr txBox="1">
            <a:spLocks noGrp="1"/>
          </p:cNvSpPr>
          <p:nvPr>
            <p:ph type="body" sz="quarter" idx="17" hasCustomPrompt="1"/>
          </p:nvPr>
        </p:nvSpPr>
        <p:spPr>
          <a:xfrm>
            <a:off x="750378" y="2885358"/>
            <a:ext cx="5440752" cy="3046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SzTx/>
              <a:buFontTx/>
              <a:buNone/>
              <a:defRPr sz="2200" b="0" i="1" baseline="0">
                <a:solidFill>
                  <a:schemeClr val="bg1"/>
                </a:solidFill>
                <a:latin typeface="Arial" panose="020B0604020202020204" pitchFamily="34" charset="0"/>
                <a:ea typeface="Arial Narrow"/>
                <a:cs typeface="Arial Narrow"/>
                <a:sym typeface="Arial Narrow"/>
              </a:defRPr>
            </a:lvl1pPr>
          </a:lstStyle>
          <a:p>
            <a:pPr lvl="0"/>
            <a:r>
              <a:rPr lang="hu-HU"/>
              <a:t>Alcím</a:t>
            </a:r>
          </a:p>
        </p:txBody>
      </p:sp>
      <p:sp>
        <p:nvSpPr>
          <p:cNvPr id="13" name="főcím">
            <a:extLst>
              <a:ext uri="{FF2B5EF4-FFF2-40B4-BE49-F238E27FC236}">
                <a16:creationId xmlns:a16="http://schemas.microsoft.com/office/drawing/2014/main" id="{636D4E3E-58B8-4420-A005-8960F89789AC}"/>
              </a:ext>
            </a:extLst>
          </p:cNvPr>
          <p:cNvSpPr txBox="1">
            <a:spLocks noGrp="1"/>
          </p:cNvSpPr>
          <p:nvPr>
            <p:ph type="body" sz="quarter" idx="18" hasCustomPrompt="1"/>
          </p:nvPr>
        </p:nvSpPr>
        <p:spPr>
          <a:xfrm>
            <a:off x="750378" y="3428596"/>
            <a:ext cx="5440752" cy="2492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SzTx/>
              <a:buFontTx/>
              <a:buNone/>
              <a:defRPr sz="1800" b="0" i="0" baseline="0">
                <a:solidFill>
                  <a:schemeClr val="bg1"/>
                </a:solidFill>
                <a:latin typeface="Arial" panose="020B0604020202020204" pitchFamily="34" charset="0"/>
                <a:ea typeface="Arial Narrow"/>
                <a:cs typeface="Arial Narrow"/>
                <a:sym typeface="Arial Narrow"/>
              </a:defRPr>
            </a:lvl1pPr>
          </a:lstStyle>
          <a:p>
            <a:pPr lvl="0"/>
            <a:r>
              <a:rPr lang="hu-HU"/>
              <a:t>Szerző</a:t>
            </a:r>
          </a:p>
        </p:txBody>
      </p:sp>
    </p:spTree>
    <p:extLst>
      <p:ext uri="{BB962C8B-B14F-4D97-AF65-F5344CB8AC3E}">
        <p14:creationId xmlns:p14="http://schemas.microsoft.com/office/powerpoint/2010/main" val="9930285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47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blue, Title in 1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ép 11">
            <a:extLst>
              <a:ext uri="{FF2B5EF4-FFF2-40B4-BE49-F238E27FC236}">
                <a16:creationId xmlns:a16="http://schemas.microsoft.com/office/drawing/2014/main" id="{EF0B0EC6-9DE7-ABFD-56DF-9FE72E3F20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14"/>
            <a:ext cx="12192000" cy="6856286"/>
          </a:xfrm>
          <a:prstGeom prst="rect">
            <a:avLst/>
          </a:prstGeom>
        </p:spPr>
      </p:pic>
      <p:pic>
        <p:nvPicPr>
          <p:cNvPr id="13" name="Ábra 4">
            <a:extLst>
              <a:ext uri="{FF2B5EF4-FFF2-40B4-BE49-F238E27FC236}">
                <a16:creationId xmlns:a16="http://schemas.microsoft.com/office/drawing/2014/main" id="{F9F48F95-B0C2-DBCA-7984-B372A6D6EB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40604" y="461587"/>
            <a:ext cx="784272" cy="408141"/>
          </a:xfrm>
          <a:prstGeom prst="rect">
            <a:avLst/>
          </a:prstGeom>
        </p:spPr>
      </p:pic>
      <p:sp>
        <p:nvSpPr>
          <p:cNvPr id="16" name="Szövegdoboz 15">
            <a:extLst>
              <a:ext uri="{FF2B5EF4-FFF2-40B4-BE49-F238E27FC236}">
                <a16:creationId xmlns:a16="http://schemas.microsoft.com/office/drawing/2014/main" id="{16FE53D9-37D1-2903-D0CC-CC8BB569AF4F}"/>
              </a:ext>
            </a:extLst>
          </p:cNvPr>
          <p:cNvSpPr txBox="1"/>
          <p:nvPr userDrawn="1"/>
        </p:nvSpPr>
        <p:spPr>
          <a:xfrm>
            <a:off x="165131" y="6520952"/>
            <a:ext cx="7868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DE44EFA-D44A-459A-A7AF-164E7E23B05B}" type="slidenum">
              <a:rPr lang="hu-HU" sz="1100" smtClean="0">
                <a:solidFill>
                  <a:schemeClr val="bg1"/>
                </a:solidFill>
              </a:rPr>
              <a:t>‹#›</a:t>
            </a:fld>
            <a:endParaRPr lang="hu-HU" sz="1100">
              <a:solidFill>
                <a:schemeClr val="bg1"/>
              </a:solidFill>
            </a:endParaRP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C9E7950-6122-91CF-1CE7-2D26E594E6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2058988"/>
            <a:ext cx="3538491" cy="9771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6F85AA82-8FF5-0453-6D44-7CB9C71AB8A4}"/>
              </a:ext>
            </a:extLst>
          </p:cNvPr>
          <p:cNvCxnSpPr>
            <a:cxnSpLocks/>
          </p:cNvCxnSpPr>
          <p:nvPr userDrawn="1"/>
        </p:nvCxnSpPr>
        <p:spPr>
          <a:xfrm>
            <a:off x="838199" y="533873"/>
            <a:ext cx="0" cy="533874"/>
          </a:xfrm>
          <a:prstGeom prst="line">
            <a:avLst/>
          </a:prstGeom>
          <a:ln w="57150">
            <a:solidFill>
              <a:srgbClr val="07B5FA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Szöveg helye 4">
            <a:extLst>
              <a:ext uri="{FF2B5EF4-FFF2-40B4-BE49-F238E27FC236}">
                <a16:creationId xmlns:a16="http://schemas.microsoft.com/office/drawing/2014/main" id="{2263FC13-C196-3893-7AD1-E5ECBD2CBB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4774" y="604912"/>
            <a:ext cx="7372350" cy="4079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hu-HU"/>
              <a:t>Címsor</a:t>
            </a:r>
          </a:p>
        </p:txBody>
      </p:sp>
    </p:spTree>
    <p:extLst>
      <p:ext uri="{BB962C8B-B14F-4D97-AF65-F5344CB8AC3E}">
        <p14:creationId xmlns:p14="http://schemas.microsoft.com/office/powerpoint/2010/main" val="3966038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blue, Title in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>
            <a:extLst>
              <a:ext uri="{FF2B5EF4-FFF2-40B4-BE49-F238E27FC236}">
                <a16:creationId xmlns:a16="http://schemas.microsoft.com/office/drawing/2014/main" id="{4054F133-C81F-4DEC-85AC-2991C8AFC0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14"/>
            <a:ext cx="12192000" cy="6856286"/>
          </a:xfrm>
          <a:prstGeom prst="rect">
            <a:avLst/>
          </a:prstGeom>
        </p:spPr>
      </p:pic>
      <p:pic>
        <p:nvPicPr>
          <p:cNvPr id="13" name="Ábra 4">
            <a:extLst>
              <a:ext uri="{FF2B5EF4-FFF2-40B4-BE49-F238E27FC236}">
                <a16:creationId xmlns:a16="http://schemas.microsoft.com/office/drawing/2014/main" id="{F9F48F95-B0C2-DBCA-7984-B372A6D6EB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40604" y="461587"/>
            <a:ext cx="784272" cy="408141"/>
          </a:xfrm>
          <a:prstGeom prst="rect">
            <a:avLst/>
          </a:prstGeom>
        </p:spPr>
      </p:pic>
      <p:sp>
        <p:nvSpPr>
          <p:cNvPr id="16" name="Szövegdoboz 15">
            <a:extLst>
              <a:ext uri="{FF2B5EF4-FFF2-40B4-BE49-F238E27FC236}">
                <a16:creationId xmlns:a16="http://schemas.microsoft.com/office/drawing/2014/main" id="{16FE53D9-37D1-2903-D0CC-CC8BB569AF4F}"/>
              </a:ext>
            </a:extLst>
          </p:cNvPr>
          <p:cNvSpPr txBox="1"/>
          <p:nvPr userDrawn="1"/>
        </p:nvSpPr>
        <p:spPr>
          <a:xfrm>
            <a:off x="165131" y="6520952"/>
            <a:ext cx="7868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DE44EFA-D44A-459A-A7AF-164E7E23B05B}" type="slidenum">
              <a:rPr lang="hu-HU" sz="1100" smtClean="0">
                <a:solidFill>
                  <a:schemeClr val="bg1"/>
                </a:solidFill>
              </a:rPr>
              <a:t>‹#›</a:t>
            </a:fld>
            <a:endParaRPr lang="hu-HU" sz="1100">
              <a:solidFill>
                <a:schemeClr val="bg1"/>
              </a:solidFill>
            </a:endParaRP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C9E7950-6122-91CF-1CE7-2D26E594E6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2058988"/>
            <a:ext cx="3538491" cy="9771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6F85AA82-8FF5-0453-6D44-7CB9C71AB8A4}"/>
              </a:ext>
            </a:extLst>
          </p:cNvPr>
          <p:cNvCxnSpPr>
            <a:cxnSpLocks/>
          </p:cNvCxnSpPr>
          <p:nvPr userDrawn="1"/>
        </p:nvCxnSpPr>
        <p:spPr>
          <a:xfrm>
            <a:off x="838199" y="533873"/>
            <a:ext cx="0" cy="820613"/>
          </a:xfrm>
          <a:prstGeom prst="line">
            <a:avLst/>
          </a:prstGeom>
          <a:ln w="57150">
            <a:solidFill>
              <a:srgbClr val="07B5FA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Szöveg helye 4">
            <a:extLst>
              <a:ext uri="{FF2B5EF4-FFF2-40B4-BE49-F238E27FC236}">
                <a16:creationId xmlns:a16="http://schemas.microsoft.com/office/drawing/2014/main" id="{2263FC13-C196-3893-7AD1-E5ECBD2CBB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4774" y="604912"/>
            <a:ext cx="7372350" cy="4079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hu-HU"/>
              <a:t>Címsor</a:t>
            </a:r>
          </a:p>
          <a:p>
            <a:pPr lvl="0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6113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hexagon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>
            <a:extLst>
              <a:ext uri="{FF2B5EF4-FFF2-40B4-BE49-F238E27FC236}">
                <a16:creationId xmlns:a16="http://schemas.microsoft.com/office/drawing/2014/main" id="{D92FB0A0-55CD-0A63-3CB8-FFD98E3CA9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99"/>
            <a:ext cx="12192000" cy="6856286"/>
          </a:xfrm>
          <a:prstGeom prst="rect">
            <a:avLst/>
          </a:prstGeom>
        </p:spPr>
      </p:pic>
      <p:pic>
        <p:nvPicPr>
          <p:cNvPr id="8" name="Ábra 4">
            <a:extLst>
              <a:ext uri="{FF2B5EF4-FFF2-40B4-BE49-F238E27FC236}">
                <a16:creationId xmlns:a16="http://schemas.microsoft.com/office/drawing/2014/main" id="{35698940-8EB1-7352-4A34-6B4D4672DA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40604" y="461587"/>
            <a:ext cx="784272" cy="408141"/>
          </a:xfrm>
          <a:prstGeom prst="rect">
            <a:avLst/>
          </a:prstGeom>
        </p:spPr>
      </p:pic>
      <p:sp>
        <p:nvSpPr>
          <p:cNvPr id="12" name="Szövegdoboz 11">
            <a:extLst>
              <a:ext uri="{FF2B5EF4-FFF2-40B4-BE49-F238E27FC236}">
                <a16:creationId xmlns:a16="http://schemas.microsoft.com/office/drawing/2014/main" id="{854F68F2-DF99-AF21-9F9A-319A85598CEB}"/>
              </a:ext>
            </a:extLst>
          </p:cNvPr>
          <p:cNvSpPr txBox="1"/>
          <p:nvPr userDrawn="1"/>
        </p:nvSpPr>
        <p:spPr>
          <a:xfrm>
            <a:off x="165131" y="6520952"/>
            <a:ext cx="7868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DE44EFA-D44A-459A-A7AF-164E7E23B05B}" type="slidenum">
              <a:rPr lang="hu-HU" sz="1100" smtClean="0">
                <a:solidFill>
                  <a:schemeClr val="bg1"/>
                </a:solidFill>
              </a:rPr>
              <a:t>‹#›</a:t>
            </a:fld>
            <a:endParaRPr lang="hu-HU" sz="1100">
              <a:solidFill>
                <a:schemeClr val="bg1"/>
              </a:solidFill>
            </a:endParaRPr>
          </a:p>
        </p:txBody>
      </p:sp>
      <p:sp>
        <p:nvSpPr>
          <p:cNvPr id="13" name="Szöveg helye 4">
            <a:extLst>
              <a:ext uri="{FF2B5EF4-FFF2-40B4-BE49-F238E27FC236}">
                <a16:creationId xmlns:a16="http://schemas.microsoft.com/office/drawing/2014/main" id="{84DB1AAD-FD37-B324-F489-15AC71F785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400" y="1733550"/>
            <a:ext cx="4222750" cy="14478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07B5FA"/>
              </a:buClr>
              <a:buFont typeface="Wingdings 2" panose="05020102010507070707" pitchFamily="18" charset="2"/>
              <a:buChar char="Â"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hu-HU"/>
              <a:t>Mintaszöveg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9665BB1C-3781-CDCC-E4B7-969614CF07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4774" y="604912"/>
            <a:ext cx="7372350" cy="4079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hu-HU"/>
              <a:t>Címsor</a:t>
            </a:r>
          </a:p>
        </p:txBody>
      </p:sp>
      <p:cxnSp>
        <p:nvCxnSpPr>
          <p:cNvPr id="3" name="Egyenes összekötő 2">
            <a:extLst>
              <a:ext uri="{FF2B5EF4-FFF2-40B4-BE49-F238E27FC236}">
                <a16:creationId xmlns:a16="http://schemas.microsoft.com/office/drawing/2014/main" id="{872B12A6-9884-CBC5-A06F-FF19DEFEC0A8}"/>
              </a:ext>
            </a:extLst>
          </p:cNvPr>
          <p:cNvCxnSpPr>
            <a:cxnSpLocks/>
          </p:cNvCxnSpPr>
          <p:nvPr userDrawn="1"/>
        </p:nvCxnSpPr>
        <p:spPr>
          <a:xfrm>
            <a:off x="838199" y="533873"/>
            <a:ext cx="0" cy="533874"/>
          </a:xfrm>
          <a:prstGeom prst="line">
            <a:avLst/>
          </a:prstGeom>
          <a:ln w="57150">
            <a:solidFill>
              <a:srgbClr val="07B5FA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4876023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8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6.xml" Id="rId6" /><Relationship Type="http://schemas.openxmlformats.org/officeDocument/2006/relationships/slideLayout" Target="/ppt/slideLayouts/slideLayout5.xml" Id="rId5" /><Relationship Type="http://schemas.openxmlformats.org/officeDocument/2006/relationships/theme" Target="/ppt/theme/theme1.xml" Id="rId28" /><Relationship Type="http://schemas.openxmlformats.org/officeDocument/2006/relationships/slideLayout" Target="/ppt/slideLayouts/slideLayout27.xml" Id="rId27" /></Relationships>
</file>

<file path=ppt/slideMasters/slideMaster1.xml><?xml version="1.0" encoding="utf-8"?>
<p:sldMaster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zövegdoboz 6">
            <a:extLst>
              <a:ext uri="{FF2B5EF4-FFF2-40B4-BE49-F238E27FC236}">
                <a16:creationId xmlns:a16="http://schemas.microsoft.com/office/drawing/2014/main" id="{1DD51268-FD78-ACDF-B6A6-ACA652FA3144}"/>
              </a:ext>
            </a:extLst>
          </p:cNvPr>
          <p:cNvSpPr txBox="1"/>
          <p:nvPr userDrawn="1"/>
        </p:nvSpPr>
        <p:spPr>
          <a:xfrm>
            <a:off x="165131" y="6520952"/>
            <a:ext cx="7868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DE44EFA-D44A-459A-A7AF-164E7E23B05B}" type="slidenum">
              <a:rPr lang="hu-HU" sz="1100" smtClean="0">
                <a:solidFill>
                  <a:srgbClr val="033878"/>
                </a:solidFill>
              </a:rPr>
              <a:t>‹#›</a:t>
            </a:fld>
            <a:endParaRPr lang="hu-HU" sz="1100">
              <a:solidFill>
                <a:srgbClr val="0338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24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  <p:sldLayoutId id="2147483680" r:id="rId5"/>
    <p:sldLayoutId id="2147483681" r:id="rId6"/>
    <p:sldLayoutId id="2147483662" r:id="rId8"/>
    <p:sldLayoutId id="2147483686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image" Target="/ppt/media/image15.jpeg" Id="rId2" /><Relationship Type="http://schemas.openxmlformats.org/officeDocument/2006/relationships/slideLayout" Target="/ppt/slideLayouts/slideLayout2.xml" Id="rId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image" Target="/ppt/media/image50.png" Id="rId3" /><Relationship Type="http://schemas.openxmlformats.org/officeDocument/2006/relationships/customXml" Target="/ppt/ink/ink15.xml" Id="rId2" /><Relationship Type="http://schemas.openxmlformats.org/officeDocument/2006/relationships/slideLayout" Target="/ppt/slideLayouts/slideLayout8.xml" Id="rId1" /><Relationship Type="http://schemas.openxmlformats.org/officeDocument/2006/relationships/chart" Target="/ppt/charts/chart2.xml" Id="rId4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image" Target="/ppt/media/image68.svg" Id="rId8" /><Relationship Type="http://schemas.openxmlformats.org/officeDocument/2006/relationships/image" Target="/ppt/media/image73.png" Id="rId13" /><Relationship Type="http://schemas.openxmlformats.org/officeDocument/2006/relationships/image" Target="/ppt/media/image67.png" Id="rId7" /><Relationship Type="http://schemas.openxmlformats.org/officeDocument/2006/relationships/image" Target="/ppt/media/image72.svg" Id="rId12" /><Relationship Type="http://schemas.openxmlformats.org/officeDocument/2006/relationships/customXml" Target="/ppt/ink/ink16.xml" Id="rId2" /><Relationship Type="http://schemas.openxmlformats.org/officeDocument/2006/relationships/slideLayout" Target="/ppt/slideLayouts/slideLayout6.xml" Id="rId1" /><Relationship Type="http://schemas.openxmlformats.org/officeDocument/2006/relationships/customXml" Target="/ppt/ink/ink18.xml" Id="rId6" /><Relationship Type="http://schemas.openxmlformats.org/officeDocument/2006/relationships/image" Target="/ppt/media/image71.png" Id="rId11" /><Relationship Type="http://schemas.openxmlformats.org/officeDocument/2006/relationships/customXml" Target="/ppt/ink/ink17.xml" Id="rId5" /><Relationship Type="http://schemas.openxmlformats.org/officeDocument/2006/relationships/image" Target="/ppt/media/image70.svg" Id="rId10" /><Relationship Type="http://schemas.openxmlformats.org/officeDocument/2006/relationships/image" Target="/ppt/media/image50.png" Id="rId4" /><Relationship Type="http://schemas.openxmlformats.org/officeDocument/2006/relationships/image" Target="/ppt/media/image69.png" Id="rId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chart" Target="/ppt/charts/chart3.xml" Id="rId2" /><Relationship Type="http://schemas.openxmlformats.org/officeDocument/2006/relationships/slideLayout" Target="/ppt/slideLayouts/slideLayout5.xml" Id="rId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image" Target="/ppt/media/image75.svg" Id="rId3" /><Relationship Type="http://schemas.openxmlformats.org/officeDocument/2006/relationships/image" Target="/ppt/media/image74.png" Id="rId2" /><Relationship Type="http://schemas.openxmlformats.org/officeDocument/2006/relationships/slideLayout" Target="/ppt/slideLayouts/slideLayout5.xml" Id="rId1" /><Relationship Type="http://schemas.openxmlformats.org/officeDocument/2006/relationships/image" Target="/ppt/media/image77.svg" Id="rId5" /><Relationship Type="http://schemas.openxmlformats.org/officeDocument/2006/relationships/image" Target="/ppt/media/image76.png" Id="rId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image" Target="/ppt/media/image80.png" Id="rId8" /><Relationship Type="http://schemas.openxmlformats.org/officeDocument/2006/relationships/image" Target="/ppt/media/image84.png" Id="rId13" /><Relationship Type="http://schemas.openxmlformats.org/officeDocument/2006/relationships/chart" Target="/ppt/charts/chart4.xml" Id="rId7" /><Relationship Type="http://schemas.openxmlformats.org/officeDocument/2006/relationships/image" Target="/ppt/media/image83.svg" Id="rId12" /><Relationship Type="http://schemas.openxmlformats.org/officeDocument/2006/relationships/customXml" Target="/ppt/ink/ink19.xml" Id="rId2" /><Relationship Type="http://schemas.openxmlformats.org/officeDocument/2006/relationships/slideLayout" Target="/ppt/slideLayouts/slideLayout6.xml" Id="rId1" /><Relationship Type="http://schemas.openxmlformats.org/officeDocument/2006/relationships/image" Target="/ppt/media/image79.svg" Id="rId6" /><Relationship Type="http://schemas.openxmlformats.org/officeDocument/2006/relationships/image" Target="/ppt/media/image82.png" Id="rId11" /><Relationship Type="http://schemas.openxmlformats.org/officeDocument/2006/relationships/image" Target="/ppt/media/image78.png" Id="rId5" /><Relationship Type="http://schemas.openxmlformats.org/officeDocument/2006/relationships/chart" Target="/ppt/charts/chart5.xml" Id="rId10" /><Relationship Type="http://schemas.openxmlformats.org/officeDocument/2006/relationships/image" Target="/ppt/media/image50.png" Id="rId4" /><Relationship Type="http://schemas.openxmlformats.org/officeDocument/2006/relationships/image" Target="/ppt/media/image81.svg" Id="rId9" /><Relationship Type="http://schemas.openxmlformats.org/officeDocument/2006/relationships/image" Target="/ppt/media/image85.svg" Id="rId1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image" Target="/ppt/media/image90.png" Id="rId8" /><Relationship Type="http://schemas.openxmlformats.org/officeDocument/2006/relationships/image" Target="/ppt/media/image93.svg" Id="rId13" /><Relationship Type="http://schemas.openxmlformats.org/officeDocument/2006/relationships/image" Target="/ppt/media/image50.png" Id="rId3" /><Relationship Type="http://schemas.openxmlformats.org/officeDocument/2006/relationships/image" Target="/ppt/media/image89.svg" Id="rId7" /><Relationship Type="http://schemas.openxmlformats.org/officeDocument/2006/relationships/image" Target="/ppt/media/image92.png" Id="rId12" /><Relationship Type="http://schemas.openxmlformats.org/officeDocument/2006/relationships/image" Target="/ppt/media/image95.svg" Id="rId17" /><Relationship Type="http://schemas.openxmlformats.org/officeDocument/2006/relationships/customXml" Target="/ppt/ink/ink20.xml" Id="rId2" /><Relationship Type="http://schemas.openxmlformats.org/officeDocument/2006/relationships/image" Target="/ppt/media/image94.png" Id="rId16" /><Relationship Type="http://schemas.openxmlformats.org/officeDocument/2006/relationships/slideLayout" Target="/ppt/slideLayouts/slideLayout6.xml" Id="rId1" /><Relationship Type="http://schemas.openxmlformats.org/officeDocument/2006/relationships/image" Target="/ppt/media/image88.png" Id="rId6" /><Relationship Type="http://schemas.openxmlformats.org/officeDocument/2006/relationships/image" Target="/ppt/media/image70.svg" Id="rId11" /><Relationship Type="http://schemas.openxmlformats.org/officeDocument/2006/relationships/image" Target="/ppt/media/image87.svg" Id="rId5" /><Relationship Type="http://schemas.openxmlformats.org/officeDocument/2006/relationships/image" Target="/ppt/media/image68.svg" Id="rId15" /><Relationship Type="http://schemas.openxmlformats.org/officeDocument/2006/relationships/image" Target="/ppt/media/image69.png" Id="rId10" /><Relationship Type="http://schemas.openxmlformats.org/officeDocument/2006/relationships/image" Target="/ppt/media/image86.png" Id="rId4" /><Relationship Type="http://schemas.openxmlformats.org/officeDocument/2006/relationships/image" Target="/ppt/media/image91.svg" Id="rId9" /><Relationship Type="http://schemas.openxmlformats.org/officeDocument/2006/relationships/image" Target="/ppt/media/image67.png" Id="rId14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image" Target="/ppt/media/image96.png" Id="rId2" /><Relationship Type="http://schemas.openxmlformats.org/officeDocument/2006/relationships/slideLayout" Target="/ppt/slideLayouts/slideLayout27.xml" Id="rId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image" Target="/ppt/media/image22.svg" Id="rId8" /><Relationship Type="http://schemas.openxmlformats.org/officeDocument/2006/relationships/image" Target="/ppt/media/image27.png" Id="rId13" /><Relationship Type="http://schemas.openxmlformats.org/officeDocument/2006/relationships/image" Target="/ppt/media/image17.png" Id="rId3" /><Relationship Type="http://schemas.openxmlformats.org/officeDocument/2006/relationships/image" Target="/ppt/media/image21.png" Id="rId7" /><Relationship Type="http://schemas.openxmlformats.org/officeDocument/2006/relationships/image" Target="/ppt/media/image26.svg" Id="rId12" /><Relationship Type="http://schemas.openxmlformats.org/officeDocument/2006/relationships/image" Target="/ppt/media/image16.png" Id="rId2" /><Relationship Type="http://schemas.openxmlformats.org/officeDocument/2006/relationships/slideLayout" Target="/ppt/slideLayouts/slideLayout5.xml" Id="rId1" /><Relationship Type="http://schemas.openxmlformats.org/officeDocument/2006/relationships/image" Target="/ppt/media/image20.svg" Id="rId6" /><Relationship Type="http://schemas.openxmlformats.org/officeDocument/2006/relationships/image" Target="/ppt/media/image25.png" Id="rId11" /><Relationship Type="http://schemas.openxmlformats.org/officeDocument/2006/relationships/image" Target="/ppt/media/image19.png" Id="rId5" /><Relationship Type="http://schemas.openxmlformats.org/officeDocument/2006/relationships/image" Target="/ppt/media/image24.svg" Id="rId10" /><Relationship Type="http://schemas.openxmlformats.org/officeDocument/2006/relationships/image" Target="/ppt/media/image18.svg" Id="rId4" /><Relationship Type="http://schemas.openxmlformats.org/officeDocument/2006/relationships/image" Target="/ppt/media/image23.png" Id="rId9" /><Relationship Type="http://schemas.openxmlformats.org/officeDocument/2006/relationships/image" Target="/ppt/media/image28.svg" Id="rId1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image" Target="/ppt/media/image35.svg" Id="rId8" /><Relationship Type="http://schemas.openxmlformats.org/officeDocument/2006/relationships/image" Target="/ppt/media/image40.png" Id="rId13" /><Relationship Type="http://schemas.openxmlformats.org/officeDocument/2006/relationships/image" Target="/ppt/media/image30.png" Id="rId3" /><Relationship Type="http://schemas.openxmlformats.org/officeDocument/2006/relationships/image" Target="/ppt/media/image34.png" Id="rId7" /><Relationship Type="http://schemas.openxmlformats.org/officeDocument/2006/relationships/image" Target="/ppt/media/image39.svg" Id="rId12" /><Relationship Type="http://schemas.openxmlformats.org/officeDocument/2006/relationships/image" Target="/ppt/media/image29.png" Id="rId2" /><Relationship Type="http://schemas.openxmlformats.org/officeDocument/2006/relationships/slideLayout" Target="/ppt/slideLayouts/slideLayout5.xml" Id="rId1" /><Relationship Type="http://schemas.openxmlformats.org/officeDocument/2006/relationships/image" Target="/ppt/media/image33.svg" Id="rId6" /><Relationship Type="http://schemas.openxmlformats.org/officeDocument/2006/relationships/image" Target="/ppt/media/image38.png" Id="rId11" /><Relationship Type="http://schemas.openxmlformats.org/officeDocument/2006/relationships/image" Target="/ppt/media/image32.png" Id="rId5" /><Relationship Type="http://schemas.openxmlformats.org/officeDocument/2006/relationships/image" Target="/ppt/media/image37.svg" Id="rId10" /><Relationship Type="http://schemas.openxmlformats.org/officeDocument/2006/relationships/image" Target="/ppt/media/image31.svg" Id="rId4" /><Relationship Type="http://schemas.openxmlformats.org/officeDocument/2006/relationships/image" Target="/ppt/media/image36.png" Id="rId9" /><Relationship Type="http://schemas.openxmlformats.org/officeDocument/2006/relationships/image" Target="/ppt/media/image41.svg" Id="rId1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image" Target="/ppt/media/image48.png" Id="rId8" /><Relationship Type="http://schemas.openxmlformats.org/officeDocument/2006/relationships/image" Target="/ppt/media/image43.svg" Id="rId3" /><Relationship Type="http://schemas.openxmlformats.org/officeDocument/2006/relationships/image" Target="/ppt/media/image47.svg" Id="rId7" /><Relationship Type="http://schemas.openxmlformats.org/officeDocument/2006/relationships/image" Target="/ppt/media/image42.png" Id="rId2" /><Relationship Type="http://schemas.openxmlformats.org/officeDocument/2006/relationships/slideLayout" Target="/ppt/slideLayouts/slideLayout6.xml" Id="rId1" /><Relationship Type="http://schemas.openxmlformats.org/officeDocument/2006/relationships/image" Target="/ppt/media/image46.png" Id="rId6" /><Relationship Type="http://schemas.openxmlformats.org/officeDocument/2006/relationships/image" Target="/ppt/media/image45.svg" Id="rId5" /><Relationship Type="http://schemas.openxmlformats.org/officeDocument/2006/relationships/image" Target="/ppt/media/image44.png" Id="rId4" /><Relationship Type="http://schemas.openxmlformats.org/officeDocument/2006/relationships/image" Target="/ppt/media/image49.svg" Id="rId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image" Target="/ppt/media/image52.svg" Id="rId8" /><Relationship Type="http://schemas.openxmlformats.org/officeDocument/2006/relationships/image" Target="/ppt/media/image51.png" Id="rId7" /><Relationship Type="http://schemas.openxmlformats.org/officeDocument/2006/relationships/customXml" Target="/ppt/ink/ink1.xml" Id="rId2" /><Relationship Type="http://schemas.openxmlformats.org/officeDocument/2006/relationships/slideLayout" Target="/ppt/slideLayouts/slideLayout5.xml" Id="rId1" /><Relationship Type="http://schemas.openxmlformats.org/officeDocument/2006/relationships/customXml" Target="/ppt/ink/ink3.xml" Id="rId6" /><Relationship Type="http://schemas.openxmlformats.org/officeDocument/2006/relationships/customXml" Target="/ppt/ink/ink2.xml" Id="rId5" /><Relationship Type="http://schemas.openxmlformats.org/officeDocument/2006/relationships/image" Target="/ppt/media/image50.png" Id="rId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image" Target="/ppt/media/image55.jpeg" Id="rId8" /><Relationship Type="http://schemas.openxmlformats.org/officeDocument/2006/relationships/image" Target="/ppt/media/image50.png" Id="rId3" /><Relationship Type="http://schemas.openxmlformats.org/officeDocument/2006/relationships/image" Target="/ppt/media/image54.jpeg" Id="rId7" /><Relationship Type="http://schemas.openxmlformats.org/officeDocument/2006/relationships/customXml" Target="/ppt/ink/ink4.xml" Id="rId2" /><Relationship Type="http://schemas.openxmlformats.org/officeDocument/2006/relationships/slideLayout" Target="/ppt/slideLayouts/slideLayout5.xml" Id="rId1" /><Relationship Type="http://schemas.openxmlformats.org/officeDocument/2006/relationships/image" Target="/ppt/media/image53.jpeg" Id="rId6" /><Relationship Type="http://schemas.openxmlformats.org/officeDocument/2006/relationships/image" Target="/ppt/media/image47.svg" Id="rId11" /><Relationship Type="http://schemas.openxmlformats.org/officeDocument/2006/relationships/customXml" Target="/ppt/ink/ink6.xml" Id="rId5" /><Relationship Type="http://schemas.openxmlformats.org/officeDocument/2006/relationships/image" Target="/ppt/media/image46.png" Id="rId10" /><Relationship Type="http://schemas.openxmlformats.org/officeDocument/2006/relationships/customXml" Target="/ppt/ink/ink5.xml" Id="rId4" /><Relationship Type="http://schemas.openxmlformats.org/officeDocument/2006/relationships/image" Target="/ppt/media/image56.jpeg" Id="rId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customXml" Target="/ppt/ink/ink11.xml" Id="rId8" /><Relationship Type="http://schemas.openxmlformats.org/officeDocument/2006/relationships/image" Target="/ppt/media/image62.png" Id="rId13" /><Relationship Type="http://schemas.openxmlformats.org/officeDocument/2006/relationships/image" Target="/ppt/media/image57.png" Id="rId3" /><Relationship Type="http://schemas.openxmlformats.org/officeDocument/2006/relationships/customXml" Target="/ppt/ink/ink10.xml" Id="rId7" /><Relationship Type="http://schemas.openxmlformats.org/officeDocument/2006/relationships/image" Target="/ppt/media/image61.png" Id="rId12" /><Relationship Type="http://schemas.openxmlformats.org/officeDocument/2006/relationships/customXml" Target="/ppt/ink/ink7.xml" Id="rId2" /><Relationship Type="http://schemas.openxmlformats.org/officeDocument/2006/relationships/slideLayout" Target="/ppt/slideLayouts/slideLayout5.xml" Id="rId1" /><Relationship Type="http://schemas.openxmlformats.org/officeDocument/2006/relationships/image" Target="/ppt/media/image58.png" Id="rId6" /><Relationship Type="http://schemas.openxmlformats.org/officeDocument/2006/relationships/image" Target="/ppt/media/image60.png" Id="rId11" /><Relationship Type="http://schemas.openxmlformats.org/officeDocument/2006/relationships/customXml" Target="/ppt/ink/ink9.xml" Id="rId5" /><Relationship Type="http://schemas.microsoft.com/office/2007/relationships/hdphoto" Target="/ppt/media/hdphoto1.wdp" Id="rId10" /><Relationship Type="http://schemas.openxmlformats.org/officeDocument/2006/relationships/customXml" Target="/ppt/ink/ink8.xml" Id="rId4" /><Relationship Type="http://schemas.openxmlformats.org/officeDocument/2006/relationships/image" Target="/ppt/media/image59.png" Id="rId9" /><Relationship Type="http://schemas.openxmlformats.org/officeDocument/2006/relationships/image" Target="/ppt/media/image63.svg" Id="rId1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image" Target="/ppt/media/image66.png" Id="rId8" /><Relationship Type="http://schemas.openxmlformats.org/officeDocument/2006/relationships/image" Target="/ppt/media/image50.png" Id="rId3" /><Relationship Type="http://schemas.openxmlformats.org/officeDocument/2006/relationships/image" Target="/ppt/media/image47.svg" Id="rId7" /><Relationship Type="http://schemas.openxmlformats.org/officeDocument/2006/relationships/customXml" Target="/ppt/ink/ink12.xml" Id="rId2" /><Relationship Type="http://schemas.openxmlformats.org/officeDocument/2006/relationships/slideLayout" Target="/ppt/slideLayouts/slideLayout5.xml" Id="rId1" /><Relationship Type="http://schemas.openxmlformats.org/officeDocument/2006/relationships/image" Target="/ppt/media/image46.png" Id="rId6" /><Relationship Type="http://schemas.openxmlformats.org/officeDocument/2006/relationships/image" Target="/ppt/media/image65.svg" Id="rId5" /><Relationship Type="http://schemas.openxmlformats.org/officeDocument/2006/relationships/image" Target="/ppt/media/image64.png" Id="rId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image" Target="/ppt/media/image50.png" Id="rId3" /><Relationship Type="http://schemas.openxmlformats.org/officeDocument/2006/relationships/chart" Target="/ppt/charts/chart1.xml" Id="rId7" /><Relationship Type="http://schemas.openxmlformats.org/officeDocument/2006/relationships/customXml" Target="/ppt/ink/ink13.xml" Id="rId2" /><Relationship Type="http://schemas.openxmlformats.org/officeDocument/2006/relationships/slideLayout" Target="/ppt/slideLayouts/slideLayout5.xml" Id="rId1" /><Relationship Type="http://schemas.openxmlformats.org/officeDocument/2006/relationships/image" Target="/ppt/media/image47.svg" Id="rId6" /><Relationship Type="http://schemas.openxmlformats.org/officeDocument/2006/relationships/image" Target="/ppt/media/image46.png" Id="rId5" /><Relationship Type="http://schemas.openxmlformats.org/officeDocument/2006/relationships/customXml" Target="/ppt/ink/ink14.xml" Id="rId4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096FAE14-94A9-C460-E7A4-1D0BF5E50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hu-HU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42E0E404-1229-6B17-001D-349E1B6CBC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9" r="11038"/>
          <a:stretch/>
        </p:blipFill>
        <p:spPr>
          <a:xfrm>
            <a:off x="7294430" y="0"/>
            <a:ext cx="5573845" cy="6858000"/>
          </a:xfrm>
          <a:prstGeom prst="rect">
            <a:avLst/>
          </a:prstGeom>
        </p:spPr>
      </p:pic>
      <p:sp>
        <p:nvSpPr>
          <p:cNvPr id="14" name="Szövegdoboz 13">
            <a:extLst>
              <a:ext uri="{FF2B5EF4-FFF2-40B4-BE49-F238E27FC236}">
                <a16:creationId xmlns:a16="http://schemas.microsoft.com/office/drawing/2014/main" id="{06F78166-4CB9-A632-957B-58B7474E5CED}"/>
              </a:ext>
            </a:extLst>
          </p:cNvPr>
          <p:cNvSpPr txBox="1"/>
          <p:nvPr/>
        </p:nvSpPr>
        <p:spPr>
          <a:xfrm>
            <a:off x="845598" y="1927344"/>
            <a:ext cx="515982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</a:t>
            </a:r>
          </a:p>
        </p:txBody>
      </p:sp>
      <p:sp>
        <p:nvSpPr>
          <p:cNvPr id="15" name="Téglalap 14">
            <a:extLst>
              <a:ext uri="{FF2B5EF4-FFF2-40B4-BE49-F238E27FC236}">
                <a16:creationId xmlns:a16="http://schemas.microsoft.com/office/drawing/2014/main" id="{F2D20502-CE5C-9CDE-C1E1-FF3651E2F3F3}"/>
              </a:ext>
            </a:extLst>
          </p:cNvPr>
          <p:cNvSpPr/>
          <p:nvPr/>
        </p:nvSpPr>
        <p:spPr>
          <a:xfrm>
            <a:off x="782281" y="2008282"/>
            <a:ext cx="45719" cy="284400"/>
          </a:xfrm>
          <a:prstGeom prst="rect">
            <a:avLst/>
          </a:prstGeom>
          <a:solidFill>
            <a:srgbClr val="07B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82AFA333-FDB7-7AD3-1ED2-CB7AB95F740E}"/>
              </a:ext>
            </a:extLst>
          </p:cNvPr>
          <p:cNvSpPr txBox="1"/>
          <p:nvPr/>
        </p:nvSpPr>
        <p:spPr>
          <a:xfrm>
            <a:off x="636549" y="2615297"/>
            <a:ext cx="601338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3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devote all our  knowledge to serve people, </a:t>
            </a:r>
          </a:p>
          <a:p>
            <a:pPr>
              <a:lnSpc>
                <a:spcPct val="100000"/>
              </a:lnSpc>
            </a:pPr>
            <a:r>
              <a:rPr lang="en-GB" sz="3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enabling them to lead long and healthy lives</a:t>
            </a:r>
          </a:p>
          <a:p>
            <a:endParaRPr lang="en-GB" sz="3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679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DDFA9455-4926-AF1D-ACC9-82321F284A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64774" y="604912"/>
            <a:ext cx="7372350" cy="532226"/>
          </a:xfrm>
        </p:spPr>
        <p:txBody>
          <a:bodyPr/>
          <a:lstStyle/>
          <a:p>
            <a:r>
              <a:rPr lang="en-GB"/>
              <a:t>Main therapeutic areas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Szabadkéz 6">
                <a:extLst>
                  <a:ext uri="{FF2B5EF4-FFF2-40B4-BE49-F238E27FC236}">
                    <a16:creationId xmlns:a16="http://schemas.microsoft.com/office/drawing/2014/main" id="{5B99CA3B-AB40-E147-4959-8D196FF9382B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7" name="Szabadkéz 6">
                <a:extLst>
                  <a:ext uri="{FF2B5EF4-FFF2-40B4-BE49-F238E27FC236}">
                    <a16:creationId xmlns:a16="http://schemas.microsoft.com/office/drawing/2014/main" id="{5B99CA3B-AB40-E147-4959-8D196FF9382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p:sp>
        <p:nvSpPr>
          <p:cNvPr id="22" name="Téglalap 21">
            <a:extLst>
              <a:ext uri="{FF2B5EF4-FFF2-40B4-BE49-F238E27FC236}">
                <a16:creationId xmlns:a16="http://schemas.microsoft.com/office/drawing/2014/main" id="{63B5DD37-66C2-FB0A-B831-8C132682F7C3}"/>
              </a:ext>
            </a:extLst>
          </p:cNvPr>
          <p:cNvSpPr/>
          <p:nvPr/>
        </p:nvSpPr>
        <p:spPr>
          <a:xfrm>
            <a:off x="4039663" y="1338114"/>
            <a:ext cx="1527000" cy="8925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4.1%</a:t>
            </a:r>
          </a:p>
          <a:p>
            <a:pPr>
              <a:defRPr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Alimentary tract </a:t>
            </a:r>
            <a:b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metabolism </a:t>
            </a:r>
          </a:p>
        </p:txBody>
      </p:sp>
      <p:graphicFrame>
        <p:nvGraphicFramePr>
          <p:cNvPr id="23" name="Content Placeholder 4">
            <a:extLst>
              <a:ext uri="{FF2B5EF4-FFF2-40B4-BE49-F238E27FC236}">
                <a16:creationId xmlns:a16="http://schemas.microsoft.com/office/drawing/2014/main" id="{FE3BA672-D71E-520C-14EF-4526748DA9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86198"/>
              </p:ext>
            </p:extLst>
          </p:nvPr>
        </p:nvGraphicFramePr>
        <p:xfrm>
          <a:off x="3390367" y="2587906"/>
          <a:ext cx="5328592" cy="335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Téglalap 23">
            <a:extLst>
              <a:ext uri="{FF2B5EF4-FFF2-40B4-BE49-F238E27FC236}">
                <a16:creationId xmlns:a16="http://schemas.microsoft.com/office/drawing/2014/main" id="{53ACBB69-B0BD-1750-15EA-CFD04C8EB2A3}"/>
              </a:ext>
            </a:extLst>
          </p:cNvPr>
          <p:cNvSpPr/>
          <p:nvPr/>
        </p:nvSpPr>
        <p:spPr>
          <a:xfrm>
            <a:off x="1472069" y="2763613"/>
            <a:ext cx="251425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8.8%</a:t>
            </a:r>
          </a:p>
          <a:p>
            <a:pPr>
              <a:defRPr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Musculo-skeletal system</a:t>
            </a:r>
          </a:p>
        </p:txBody>
      </p:sp>
      <p:sp>
        <p:nvSpPr>
          <p:cNvPr id="25" name="Téglalap 24">
            <a:extLst>
              <a:ext uri="{FF2B5EF4-FFF2-40B4-BE49-F238E27FC236}">
                <a16:creationId xmlns:a16="http://schemas.microsoft.com/office/drawing/2014/main" id="{577DDAF8-1850-508A-7043-9D319F9A5336}"/>
              </a:ext>
            </a:extLst>
          </p:cNvPr>
          <p:cNvSpPr/>
          <p:nvPr/>
        </p:nvSpPr>
        <p:spPr>
          <a:xfrm>
            <a:off x="1475795" y="1701730"/>
            <a:ext cx="2232247" cy="67710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6.3%</a:t>
            </a:r>
          </a:p>
          <a:p>
            <a:pPr>
              <a:defRPr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Others</a:t>
            </a:r>
          </a:p>
        </p:txBody>
      </p:sp>
      <p:sp>
        <p:nvSpPr>
          <p:cNvPr id="26" name="Téglalap 25">
            <a:extLst>
              <a:ext uri="{FF2B5EF4-FFF2-40B4-BE49-F238E27FC236}">
                <a16:creationId xmlns:a16="http://schemas.microsoft.com/office/drawing/2014/main" id="{88B740E2-DC65-232D-3197-332D9175661E}"/>
              </a:ext>
            </a:extLst>
          </p:cNvPr>
          <p:cNvSpPr/>
          <p:nvPr/>
        </p:nvSpPr>
        <p:spPr>
          <a:xfrm>
            <a:off x="5936382" y="1351943"/>
            <a:ext cx="22657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3.2%</a:t>
            </a:r>
          </a:p>
          <a:p>
            <a:pPr>
              <a:defRPr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Oncology / immunomodulators </a:t>
            </a:r>
          </a:p>
        </p:txBody>
      </p:sp>
      <p:sp>
        <p:nvSpPr>
          <p:cNvPr id="27" name="Téglalap 26">
            <a:extLst>
              <a:ext uri="{FF2B5EF4-FFF2-40B4-BE49-F238E27FC236}">
                <a16:creationId xmlns:a16="http://schemas.microsoft.com/office/drawing/2014/main" id="{25FD782A-6BE7-27E2-9CCB-EF2DF4E6AE7A}"/>
              </a:ext>
            </a:extLst>
          </p:cNvPr>
          <p:cNvSpPr/>
          <p:nvPr/>
        </p:nvSpPr>
        <p:spPr>
          <a:xfrm>
            <a:off x="1453510" y="3548149"/>
            <a:ext cx="1942038" cy="67710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7.9%</a:t>
            </a:r>
          </a:p>
          <a:p>
            <a:pPr>
              <a:defRPr/>
            </a:pPr>
            <a:r>
              <a:rPr lang="hu-HU" sz="1400" dirty="0">
                <a:solidFill>
                  <a:schemeClr val="bg1"/>
                </a:solidFill>
                <a:cs typeface="Arial"/>
              </a:rPr>
              <a:t>Respiratory system</a:t>
            </a:r>
            <a:endParaRPr lang="hu-H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églalap 27">
            <a:extLst>
              <a:ext uri="{FF2B5EF4-FFF2-40B4-BE49-F238E27FC236}">
                <a16:creationId xmlns:a16="http://schemas.microsoft.com/office/drawing/2014/main" id="{DD8DC11E-968D-0A07-05DD-ECBC21EAE329}"/>
              </a:ext>
            </a:extLst>
          </p:cNvPr>
          <p:cNvSpPr/>
          <p:nvPr/>
        </p:nvSpPr>
        <p:spPr>
          <a:xfrm>
            <a:off x="1453510" y="4764692"/>
            <a:ext cx="2664294" cy="8925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chemeClr val="bg1"/>
                </a:solidFill>
                <a:latin typeface="Arial"/>
                <a:cs typeface="Arial"/>
              </a:rPr>
              <a:t>10.1%</a:t>
            </a:r>
          </a:p>
          <a:p>
            <a:pPr>
              <a:defRPr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Blood forming organs</a:t>
            </a:r>
          </a:p>
          <a:p>
            <a:pPr>
              <a:defRPr/>
            </a:pPr>
            <a:r>
              <a:rPr lang="hu-HU" sz="1400" dirty="0">
                <a:cs typeface="Arial"/>
              </a:rPr>
              <a:t> </a:t>
            </a:r>
            <a:r>
              <a:rPr lang="en-AU" sz="1400" dirty="0">
                <a:solidFill>
                  <a:schemeClr val="tx1"/>
                </a:solidFill>
                <a:latin typeface="Arial"/>
                <a:cs typeface="Arial"/>
              </a:rPr>
              <a:t> 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29" name="Téglalap 28">
            <a:extLst>
              <a:ext uri="{FF2B5EF4-FFF2-40B4-BE49-F238E27FC236}">
                <a16:creationId xmlns:a16="http://schemas.microsoft.com/office/drawing/2014/main" id="{1642727B-71C2-6A91-AFB7-73487E1036E3}"/>
              </a:ext>
            </a:extLst>
          </p:cNvPr>
          <p:cNvSpPr/>
          <p:nvPr/>
        </p:nvSpPr>
        <p:spPr>
          <a:xfrm>
            <a:off x="9362848" y="3746860"/>
            <a:ext cx="2359746" cy="67710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18.9%</a:t>
            </a:r>
          </a:p>
          <a:p>
            <a:pPr>
              <a:defRPr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nervous system</a:t>
            </a:r>
          </a:p>
        </p:txBody>
      </p:sp>
      <p:sp>
        <p:nvSpPr>
          <p:cNvPr id="30" name="Téglalap 29">
            <a:extLst>
              <a:ext uri="{FF2B5EF4-FFF2-40B4-BE49-F238E27FC236}">
                <a16:creationId xmlns:a16="http://schemas.microsoft.com/office/drawing/2014/main" id="{67B17A73-62CA-312F-4D84-1887CEC398CF}"/>
              </a:ext>
            </a:extLst>
          </p:cNvPr>
          <p:cNvSpPr/>
          <p:nvPr/>
        </p:nvSpPr>
        <p:spPr>
          <a:xfrm>
            <a:off x="9345954" y="2463948"/>
            <a:ext cx="2236446" cy="67710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40.7%</a:t>
            </a:r>
          </a:p>
          <a:p>
            <a:pPr>
              <a:defRPr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Cardiovascular system</a:t>
            </a:r>
          </a:p>
        </p:txBody>
      </p:sp>
      <p:cxnSp>
        <p:nvCxnSpPr>
          <p:cNvPr id="31" name="Szögletes összekötő 13">
            <a:extLst>
              <a:ext uri="{FF2B5EF4-FFF2-40B4-BE49-F238E27FC236}">
                <a16:creationId xmlns:a16="http://schemas.microsoft.com/office/drawing/2014/main" id="{C6DF335F-9F8C-1FDA-404E-9858C338A848}"/>
              </a:ext>
            </a:extLst>
          </p:cNvPr>
          <p:cNvCxnSpPr/>
          <p:nvPr/>
        </p:nvCxnSpPr>
        <p:spPr>
          <a:xfrm flipV="1">
            <a:off x="7593298" y="3212976"/>
            <a:ext cx="3607223" cy="276824"/>
          </a:xfrm>
          <a:prstGeom prst="bentConnector3">
            <a:avLst/>
          </a:prstGeom>
          <a:noFill/>
          <a:ln w="19050" cap="flat">
            <a:solidFill>
              <a:schemeClr val="bg1"/>
            </a:solidFill>
            <a:prstDash val="solid"/>
            <a:round/>
            <a:headEnd type="oval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" name="Szögletes összekötő 14">
            <a:extLst>
              <a:ext uri="{FF2B5EF4-FFF2-40B4-BE49-F238E27FC236}">
                <a16:creationId xmlns:a16="http://schemas.microsoft.com/office/drawing/2014/main" id="{122D4AA9-DED3-28FD-8C48-4B2B4C47A3CF}"/>
              </a:ext>
            </a:extLst>
          </p:cNvPr>
          <p:cNvCxnSpPr/>
          <p:nvPr/>
        </p:nvCxnSpPr>
        <p:spPr>
          <a:xfrm flipV="1">
            <a:off x="6657194" y="4524869"/>
            <a:ext cx="4543327" cy="370782"/>
          </a:xfrm>
          <a:prstGeom prst="bentConnector3">
            <a:avLst>
              <a:gd name="adj1" fmla="val 61321"/>
            </a:avLst>
          </a:prstGeom>
          <a:noFill/>
          <a:ln w="19050" cap="flat">
            <a:solidFill>
              <a:schemeClr val="bg1"/>
            </a:solidFill>
            <a:prstDash val="solid"/>
            <a:round/>
            <a:headEnd type="oval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Szögletes összekötő 21">
            <a:extLst>
              <a:ext uri="{FF2B5EF4-FFF2-40B4-BE49-F238E27FC236}">
                <a16:creationId xmlns:a16="http://schemas.microsoft.com/office/drawing/2014/main" id="{690C8A1D-5780-FB5E-8195-FA0107C6E274}"/>
              </a:ext>
            </a:extLst>
          </p:cNvPr>
          <p:cNvCxnSpPr>
            <a:cxnSpLocks/>
          </p:cNvCxnSpPr>
          <p:nvPr/>
        </p:nvCxnSpPr>
        <p:spPr>
          <a:xfrm rot="10800000" flipV="1">
            <a:off x="1530738" y="4573215"/>
            <a:ext cx="2826730" cy="899362"/>
          </a:xfrm>
          <a:prstGeom prst="bentConnector3">
            <a:avLst>
              <a:gd name="adj1" fmla="val 26509"/>
            </a:avLst>
          </a:prstGeom>
          <a:noFill/>
          <a:ln w="19050" cap="flat">
            <a:solidFill>
              <a:schemeClr val="bg1"/>
            </a:solidFill>
            <a:prstDash val="solid"/>
            <a:round/>
            <a:headEnd type="oval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4" name="Szögletes összekötő 44">
            <a:extLst>
              <a:ext uri="{FF2B5EF4-FFF2-40B4-BE49-F238E27FC236}">
                <a16:creationId xmlns:a16="http://schemas.microsoft.com/office/drawing/2014/main" id="{B3AA7D06-E439-0D30-206C-5E7F3995E0E0}"/>
              </a:ext>
            </a:extLst>
          </p:cNvPr>
          <p:cNvCxnSpPr>
            <a:cxnSpLocks/>
          </p:cNvCxnSpPr>
          <p:nvPr/>
        </p:nvCxnSpPr>
        <p:spPr>
          <a:xfrm flipV="1">
            <a:off x="1492123" y="3977747"/>
            <a:ext cx="2587068" cy="223399"/>
          </a:xfrm>
          <a:prstGeom prst="bentConnector3">
            <a:avLst>
              <a:gd name="adj1" fmla="val 79244"/>
            </a:avLst>
          </a:prstGeom>
          <a:noFill/>
          <a:ln w="19050" cap="flat">
            <a:solidFill>
              <a:schemeClr val="bg1"/>
            </a:solidFill>
            <a:prstDash val="solid"/>
            <a:round/>
            <a:headEnd type="none" w="med" len="med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5" name="Szögletes összekötő 47">
            <a:extLst>
              <a:ext uri="{FF2B5EF4-FFF2-40B4-BE49-F238E27FC236}">
                <a16:creationId xmlns:a16="http://schemas.microsoft.com/office/drawing/2014/main" id="{FEED4B1C-8B7B-14A0-CA50-473285DF3841}"/>
              </a:ext>
            </a:extLst>
          </p:cNvPr>
          <p:cNvCxnSpPr>
            <a:cxnSpLocks/>
          </p:cNvCxnSpPr>
          <p:nvPr/>
        </p:nvCxnSpPr>
        <p:spPr>
          <a:xfrm rot="10800000">
            <a:off x="1530736" y="2413757"/>
            <a:ext cx="3187624" cy="658380"/>
          </a:xfrm>
          <a:prstGeom prst="bentConnector3">
            <a:avLst>
              <a:gd name="adj1" fmla="val 35999"/>
            </a:avLst>
          </a:prstGeom>
          <a:noFill/>
          <a:ln w="19050" cap="flat">
            <a:solidFill>
              <a:schemeClr val="bg1"/>
            </a:solidFill>
            <a:prstDash val="solid"/>
            <a:round/>
            <a:headEnd type="oval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Egyenes összekötő 35">
            <a:extLst>
              <a:ext uri="{FF2B5EF4-FFF2-40B4-BE49-F238E27FC236}">
                <a16:creationId xmlns:a16="http://schemas.microsoft.com/office/drawing/2014/main" id="{CDA57618-C9C1-1D01-EB5C-2D96B6339988}"/>
              </a:ext>
            </a:extLst>
          </p:cNvPr>
          <p:cNvCxnSpPr>
            <a:cxnSpLocks/>
          </p:cNvCxnSpPr>
          <p:nvPr/>
        </p:nvCxnSpPr>
        <p:spPr>
          <a:xfrm>
            <a:off x="1530736" y="3469285"/>
            <a:ext cx="2587068" cy="11902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Téglalap 36">
            <a:extLst>
              <a:ext uri="{FF2B5EF4-FFF2-40B4-BE49-F238E27FC236}">
                <a16:creationId xmlns:a16="http://schemas.microsoft.com/office/drawing/2014/main" id="{CE433F68-504B-2468-854A-C46EC2027242}"/>
              </a:ext>
            </a:extLst>
          </p:cNvPr>
          <p:cNvSpPr/>
          <p:nvPr/>
        </p:nvSpPr>
        <p:spPr>
          <a:xfrm>
            <a:off x="3834130" y="6144118"/>
            <a:ext cx="4441066" cy="65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defRPr/>
            </a:pPr>
            <a:r>
              <a:rPr lang="en-GB" sz="1400" dirty="0">
                <a:solidFill>
                  <a:schemeClr val="bg1"/>
                </a:solidFill>
                <a:cs typeface="Arial"/>
              </a:rPr>
              <a:t>202</a:t>
            </a:r>
            <a:r>
              <a:rPr lang="hu-HU" sz="1400" dirty="0">
                <a:solidFill>
                  <a:schemeClr val="bg1"/>
                </a:solidFill>
                <a:cs typeface="Arial"/>
              </a:rPr>
              <a:t>3</a:t>
            </a:r>
            <a:r>
              <a:rPr lang="en-GB" sz="1400" dirty="0">
                <a:solidFill>
                  <a:schemeClr val="bg1"/>
                </a:solidFill>
                <a:cs typeface="Arial"/>
              </a:rPr>
              <a:t>/202</a:t>
            </a:r>
            <a:r>
              <a:rPr lang="hu-HU" sz="1400" dirty="0">
                <a:solidFill>
                  <a:schemeClr val="bg1"/>
                </a:solidFill>
                <a:cs typeface="Arial"/>
              </a:rPr>
              <a:t>4</a:t>
            </a:r>
            <a:r>
              <a:rPr lang="en-GB" sz="1400" dirty="0">
                <a:solidFill>
                  <a:schemeClr val="bg1"/>
                </a:solidFill>
                <a:cs typeface="Arial"/>
              </a:rPr>
              <a:t> business year, based on </a:t>
            </a:r>
            <a:r>
              <a:rPr lang="hu-HU" sz="1400" dirty="0">
                <a:solidFill>
                  <a:schemeClr val="bg1"/>
                </a:solidFill>
                <a:cs typeface="Arial"/>
              </a:rPr>
              <a:t>the </a:t>
            </a:r>
            <a:r>
              <a:rPr lang="en-GB" sz="1400" dirty="0">
                <a:solidFill>
                  <a:schemeClr val="bg1"/>
                </a:solidFill>
                <a:cs typeface="Arial"/>
              </a:rPr>
              <a:t>turnover</a:t>
            </a:r>
          </a:p>
          <a:p>
            <a:pPr algn="ctr">
              <a:spcBef>
                <a:spcPts val="1000"/>
              </a:spcBef>
              <a:defRPr/>
            </a:pPr>
            <a:endParaRPr lang="en-GB" sz="1400" dirty="0">
              <a:solidFill>
                <a:schemeClr val="bg1"/>
              </a:solidFill>
              <a:cs typeface="Arial"/>
            </a:endParaRPr>
          </a:p>
        </p:txBody>
      </p:sp>
      <p:cxnSp>
        <p:nvCxnSpPr>
          <p:cNvPr id="38" name="Szögletes összekötő 47">
            <a:extLst>
              <a:ext uri="{FF2B5EF4-FFF2-40B4-BE49-F238E27FC236}">
                <a16:creationId xmlns:a16="http://schemas.microsoft.com/office/drawing/2014/main" id="{8FCB9545-1383-566C-AA36-B11C3CCB754C}"/>
              </a:ext>
            </a:extLst>
          </p:cNvPr>
          <p:cNvCxnSpPr>
            <a:cxnSpLocks/>
          </p:cNvCxnSpPr>
          <p:nvPr/>
        </p:nvCxnSpPr>
        <p:spPr>
          <a:xfrm rot="10800000">
            <a:off x="4314998" y="2232343"/>
            <a:ext cx="1140913" cy="666858"/>
          </a:xfrm>
          <a:prstGeom prst="bentConnector3">
            <a:avLst>
              <a:gd name="adj1" fmla="val 200"/>
            </a:avLst>
          </a:prstGeom>
          <a:noFill/>
          <a:ln w="19050" cap="flat">
            <a:solidFill>
              <a:schemeClr val="bg1"/>
            </a:solidFill>
            <a:prstDash val="solid"/>
            <a:round/>
            <a:headEnd type="oval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Szögletes összekötő 47">
            <a:extLst>
              <a:ext uri="{FF2B5EF4-FFF2-40B4-BE49-F238E27FC236}">
                <a16:creationId xmlns:a16="http://schemas.microsoft.com/office/drawing/2014/main" id="{DE98D4B5-7378-3D13-142E-B30001B84A0D}"/>
              </a:ext>
            </a:extLst>
          </p:cNvPr>
          <p:cNvCxnSpPr>
            <a:cxnSpLocks/>
          </p:cNvCxnSpPr>
          <p:nvPr/>
        </p:nvCxnSpPr>
        <p:spPr>
          <a:xfrm flipV="1">
            <a:off x="5904621" y="2275723"/>
            <a:ext cx="2192388" cy="648669"/>
          </a:xfrm>
          <a:prstGeom prst="bentConnector3">
            <a:avLst>
              <a:gd name="adj1" fmla="val -616"/>
            </a:avLst>
          </a:prstGeom>
          <a:noFill/>
          <a:ln w="19050" cap="flat">
            <a:solidFill>
              <a:schemeClr val="bg1"/>
            </a:solidFill>
            <a:prstDash val="solid"/>
            <a:round/>
            <a:headEnd type="oval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371831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31188DB3-429F-F258-D0EF-CE212E21AC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More than 3</a:t>
            </a:r>
            <a:r>
              <a:rPr lang="hu-HU"/>
              <a:t>3</a:t>
            </a:r>
            <a:r>
              <a:rPr lang="en-GB"/>
              <a:t> million patients </a:t>
            </a:r>
            <a:r>
              <a:rPr lang="hu-HU" dirty="0"/>
              <a:t>a</a:t>
            </a:r>
            <a:r>
              <a:rPr lang="en-GB" dirty="0"/>
              <a:t>re </a:t>
            </a:r>
            <a:endParaRPr lang="hu-HU" dirty="0"/>
          </a:p>
          <a:p>
            <a:r>
              <a:rPr lang="en-GB" dirty="0"/>
              <a:t>treated yearly with Egis medicines</a:t>
            </a:r>
            <a:endParaRPr lang="hu-H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Szabadkéz 3">
                <a:extLst>
                  <a:ext uri="{FF2B5EF4-FFF2-40B4-BE49-F238E27FC236}">
                    <a16:creationId xmlns:a16="http://schemas.microsoft.com/office/drawing/2014/main" id="{D94E7973-117E-8687-70A7-14E781CCF323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4" name="Szabadkéz 3">
                <a:extLst>
                  <a:ext uri="{FF2B5EF4-FFF2-40B4-BE49-F238E27FC236}">
                    <a16:creationId xmlns:a16="http://schemas.microsoft.com/office/drawing/2014/main" id="{D94E7973-117E-8687-70A7-14E781CCF32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Szabadkéz 4">
                <a:extLst>
                  <a:ext uri="{FF2B5EF4-FFF2-40B4-BE49-F238E27FC236}">
                    <a16:creationId xmlns:a16="http://schemas.microsoft.com/office/drawing/2014/main" id="{ED7AB7DC-6E4B-BCB7-C682-5A334FEB7C1F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5" name="Szabadkéz 4">
                <a:extLst>
                  <a:ext uri="{FF2B5EF4-FFF2-40B4-BE49-F238E27FC236}">
                    <a16:creationId xmlns:a16="http://schemas.microsoft.com/office/drawing/2014/main" id="{ED7AB7DC-6E4B-BCB7-C682-5A334FEB7C1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Szabadkéz 5">
                <a:extLst>
                  <a:ext uri="{FF2B5EF4-FFF2-40B4-BE49-F238E27FC236}">
                    <a16:creationId xmlns:a16="http://schemas.microsoft.com/office/drawing/2014/main" id="{11A7B718-7804-A4F2-FB7B-D440A6986E9C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6" name="Szabadkéz 5">
                <a:extLst>
                  <a:ext uri="{FF2B5EF4-FFF2-40B4-BE49-F238E27FC236}">
                    <a16:creationId xmlns:a16="http://schemas.microsoft.com/office/drawing/2014/main" id="{11A7B718-7804-A4F2-FB7B-D440A6986E9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Ábra 61">
            <a:extLst>
              <a:ext uri="{FF2B5EF4-FFF2-40B4-BE49-F238E27FC236}">
                <a16:creationId xmlns:a16="http://schemas.microsoft.com/office/drawing/2014/main" id="{810AA186-EB12-518D-3990-C10495EDC4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26262" y="1878979"/>
            <a:ext cx="707450" cy="503608"/>
          </a:xfrm>
          <a:prstGeom prst="rect">
            <a:avLst/>
          </a:prstGeom>
        </p:spPr>
      </p:pic>
      <p:grpSp>
        <p:nvGrpSpPr>
          <p:cNvPr id="8" name="Ábra 757">
            <a:extLst>
              <a:ext uri="{FF2B5EF4-FFF2-40B4-BE49-F238E27FC236}">
                <a16:creationId xmlns:a16="http://schemas.microsoft.com/office/drawing/2014/main" id="{F2711D48-6063-FA78-E5FD-373B8F808011}"/>
              </a:ext>
            </a:extLst>
          </p:cNvPr>
          <p:cNvGrpSpPr/>
          <p:nvPr/>
        </p:nvGrpSpPr>
        <p:grpSpPr>
          <a:xfrm>
            <a:off x="3105417" y="2116559"/>
            <a:ext cx="5802864" cy="3707347"/>
            <a:chOff x="3125165" y="2111480"/>
            <a:chExt cx="5802864" cy="3707347"/>
          </a:xfrm>
        </p:grpSpPr>
        <p:sp>
          <p:nvSpPr>
            <p:cNvPr id="9" name="Szabadkézi sokszög: alakzat 4">
              <a:extLst>
                <a:ext uri="{FF2B5EF4-FFF2-40B4-BE49-F238E27FC236}">
                  <a16:creationId xmlns:a16="http://schemas.microsoft.com/office/drawing/2014/main" id="{D09D764A-1F3C-CFD9-3C00-C0EFFCAC4FEF}"/>
                </a:ext>
              </a:extLst>
            </p:cNvPr>
            <p:cNvSpPr/>
            <p:nvPr/>
          </p:nvSpPr>
          <p:spPr>
            <a:xfrm>
              <a:off x="5872584" y="3616114"/>
              <a:ext cx="93429" cy="109001"/>
            </a:xfrm>
            <a:custGeom>
              <a:avLst/>
              <a:gdLst>
                <a:gd name="connsiteX0" fmla="*/ 86912 w 93429"/>
                <a:gd name="connsiteY0" fmla="*/ 78546 h 109000"/>
                <a:gd name="connsiteX1" fmla="*/ 80060 w 93429"/>
                <a:gd name="connsiteY1" fmla="*/ 62352 h 109000"/>
                <a:gd name="connsiteX2" fmla="*/ 84654 w 93429"/>
                <a:gd name="connsiteY2" fmla="*/ 56279 h 109000"/>
                <a:gd name="connsiteX3" fmla="*/ 80060 w 93429"/>
                <a:gd name="connsiteY3" fmla="*/ 50206 h 109000"/>
                <a:gd name="connsiteX4" fmla="*/ 70951 w 93429"/>
                <a:gd name="connsiteY4" fmla="*/ 46158 h 109000"/>
                <a:gd name="connsiteX5" fmla="*/ 57248 w 93429"/>
                <a:gd name="connsiteY5" fmla="*/ 40085 h 109000"/>
                <a:gd name="connsiteX6" fmla="*/ 59506 w 93429"/>
                <a:gd name="connsiteY6" fmla="*/ 31988 h 109000"/>
                <a:gd name="connsiteX7" fmla="*/ 45803 w 93429"/>
                <a:gd name="connsiteY7" fmla="*/ 29963 h 109000"/>
                <a:gd name="connsiteX8" fmla="*/ 38952 w 93429"/>
                <a:gd name="connsiteY8" fmla="*/ 19842 h 109000"/>
                <a:gd name="connsiteX9" fmla="*/ 32100 w 93429"/>
                <a:gd name="connsiteY9" fmla="*/ 5672 h 109000"/>
                <a:gd name="connsiteX10" fmla="*/ 25249 w 93429"/>
                <a:gd name="connsiteY10" fmla="*/ 5672 h 109000"/>
                <a:gd name="connsiteX11" fmla="*/ 16139 w 93429"/>
                <a:gd name="connsiteY11" fmla="*/ 5672 h 109000"/>
                <a:gd name="connsiteX12" fmla="*/ 7030 w 93429"/>
                <a:gd name="connsiteY12" fmla="*/ 9720 h 109000"/>
                <a:gd name="connsiteX13" fmla="*/ 4772 w 93429"/>
                <a:gd name="connsiteY13" fmla="*/ 11744 h 109000"/>
                <a:gd name="connsiteX14" fmla="*/ 7030 w 93429"/>
                <a:gd name="connsiteY14" fmla="*/ 17817 h 109000"/>
                <a:gd name="connsiteX15" fmla="*/ 4772 w 93429"/>
                <a:gd name="connsiteY15" fmla="*/ 21866 h 109000"/>
                <a:gd name="connsiteX16" fmla="*/ 7030 w 93429"/>
                <a:gd name="connsiteY16" fmla="*/ 29963 h 109000"/>
                <a:gd name="connsiteX17" fmla="*/ 11623 w 93429"/>
                <a:gd name="connsiteY17" fmla="*/ 29963 h 109000"/>
                <a:gd name="connsiteX18" fmla="*/ 9366 w 93429"/>
                <a:gd name="connsiteY18" fmla="*/ 38060 h 109000"/>
                <a:gd name="connsiteX19" fmla="*/ 9366 w 93429"/>
                <a:gd name="connsiteY19" fmla="*/ 40085 h 109000"/>
                <a:gd name="connsiteX20" fmla="*/ 13959 w 93429"/>
                <a:gd name="connsiteY20" fmla="*/ 46158 h 109000"/>
                <a:gd name="connsiteX21" fmla="*/ 13959 w 93429"/>
                <a:gd name="connsiteY21" fmla="*/ 52231 h 109000"/>
                <a:gd name="connsiteX22" fmla="*/ 23069 w 93429"/>
                <a:gd name="connsiteY22" fmla="*/ 58303 h 109000"/>
                <a:gd name="connsiteX23" fmla="*/ 11623 w 93429"/>
                <a:gd name="connsiteY23" fmla="*/ 64376 h 109000"/>
                <a:gd name="connsiteX24" fmla="*/ 18475 w 93429"/>
                <a:gd name="connsiteY24" fmla="*/ 72473 h 109000"/>
                <a:gd name="connsiteX25" fmla="*/ 13881 w 93429"/>
                <a:gd name="connsiteY25" fmla="*/ 74498 h 109000"/>
                <a:gd name="connsiteX26" fmla="*/ 16139 w 93429"/>
                <a:gd name="connsiteY26" fmla="*/ 78546 h 109000"/>
                <a:gd name="connsiteX27" fmla="*/ 20733 w 93429"/>
                <a:gd name="connsiteY27" fmla="*/ 82595 h 109000"/>
                <a:gd name="connsiteX28" fmla="*/ 20733 w 93429"/>
                <a:gd name="connsiteY28" fmla="*/ 84619 h 109000"/>
                <a:gd name="connsiteX29" fmla="*/ 27584 w 93429"/>
                <a:gd name="connsiteY29" fmla="*/ 86644 h 109000"/>
                <a:gd name="connsiteX30" fmla="*/ 29842 w 93429"/>
                <a:gd name="connsiteY30" fmla="*/ 88668 h 109000"/>
                <a:gd name="connsiteX31" fmla="*/ 34436 w 93429"/>
                <a:gd name="connsiteY31" fmla="*/ 90692 h 109000"/>
                <a:gd name="connsiteX32" fmla="*/ 34436 w 93429"/>
                <a:gd name="connsiteY32" fmla="*/ 92716 h 109000"/>
                <a:gd name="connsiteX33" fmla="*/ 36694 w 93429"/>
                <a:gd name="connsiteY33" fmla="*/ 88668 h 109000"/>
                <a:gd name="connsiteX34" fmla="*/ 45803 w 93429"/>
                <a:gd name="connsiteY34" fmla="*/ 86644 h 109000"/>
                <a:gd name="connsiteX35" fmla="*/ 64100 w 93429"/>
                <a:gd name="connsiteY35" fmla="*/ 104862 h 109000"/>
                <a:gd name="connsiteX36" fmla="*/ 77802 w 93429"/>
                <a:gd name="connsiteY36" fmla="*/ 100814 h 109000"/>
                <a:gd name="connsiteX37" fmla="*/ 80060 w 93429"/>
                <a:gd name="connsiteY37" fmla="*/ 98789 h 109000"/>
                <a:gd name="connsiteX38" fmla="*/ 89170 w 93429"/>
                <a:gd name="connsiteY38" fmla="*/ 86644 h 109000"/>
                <a:gd name="connsiteX39" fmla="*/ 86912 w 93429"/>
                <a:gd name="connsiteY39" fmla="*/ 78546 h 109000"/>
                <a:gd name="connsiteX40" fmla="*/ 86912 w 93429"/>
                <a:gd name="connsiteY40" fmla="*/ 78546 h 10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3429" h="109000">
                  <a:moveTo>
                    <a:pt x="86912" y="78546"/>
                  </a:moveTo>
                  <a:cubicBezTo>
                    <a:pt x="84654" y="72473"/>
                    <a:pt x="82318" y="66401"/>
                    <a:pt x="80060" y="62352"/>
                  </a:cubicBezTo>
                  <a:cubicBezTo>
                    <a:pt x="82318" y="60328"/>
                    <a:pt x="84654" y="58303"/>
                    <a:pt x="84654" y="56279"/>
                  </a:cubicBezTo>
                  <a:cubicBezTo>
                    <a:pt x="84654" y="54255"/>
                    <a:pt x="82396" y="52231"/>
                    <a:pt x="80060" y="50206"/>
                  </a:cubicBezTo>
                  <a:cubicBezTo>
                    <a:pt x="77802" y="48182"/>
                    <a:pt x="73209" y="48182"/>
                    <a:pt x="70951" y="46158"/>
                  </a:cubicBezTo>
                  <a:lnTo>
                    <a:pt x="57248" y="40085"/>
                  </a:lnTo>
                  <a:cubicBezTo>
                    <a:pt x="57248" y="38060"/>
                    <a:pt x="59506" y="36036"/>
                    <a:pt x="59506" y="31988"/>
                  </a:cubicBezTo>
                  <a:cubicBezTo>
                    <a:pt x="54912" y="31988"/>
                    <a:pt x="50397" y="29963"/>
                    <a:pt x="45803" y="29963"/>
                  </a:cubicBezTo>
                  <a:cubicBezTo>
                    <a:pt x="43545" y="25915"/>
                    <a:pt x="41209" y="23890"/>
                    <a:pt x="38952" y="19842"/>
                  </a:cubicBezTo>
                  <a:cubicBezTo>
                    <a:pt x="36694" y="15793"/>
                    <a:pt x="34358" y="9720"/>
                    <a:pt x="32100" y="5672"/>
                  </a:cubicBezTo>
                  <a:cubicBezTo>
                    <a:pt x="29842" y="3647"/>
                    <a:pt x="29842" y="5672"/>
                    <a:pt x="25249" y="5672"/>
                  </a:cubicBezTo>
                  <a:cubicBezTo>
                    <a:pt x="22991" y="5672"/>
                    <a:pt x="18397" y="3647"/>
                    <a:pt x="16139" y="5672"/>
                  </a:cubicBezTo>
                  <a:cubicBezTo>
                    <a:pt x="11546" y="7696"/>
                    <a:pt x="11546" y="9720"/>
                    <a:pt x="7030" y="9720"/>
                  </a:cubicBezTo>
                  <a:lnTo>
                    <a:pt x="4772" y="11744"/>
                  </a:lnTo>
                  <a:cubicBezTo>
                    <a:pt x="4772" y="11744"/>
                    <a:pt x="7030" y="15793"/>
                    <a:pt x="7030" y="17817"/>
                  </a:cubicBezTo>
                  <a:cubicBezTo>
                    <a:pt x="7030" y="17817"/>
                    <a:pt x="4772" y="19842"/>
                    <a:pt x="4772" y="21866"/>
                  </a:cubicBezTo>
                  <a:cubicBezTo>
                    <a:pt x="7030" y="21866"/>
                    <a:pt x="7030" y="27939"/>
                    <a:pt x="7030" y="29963"/>
                  </a:cubicBezTo>
                  <a:lnTo>
                    <a:pt x="11623" y="29963"/>
                  </a:lnTo>
                  <a:cubicBezTo>
                    <a:pt x="11623" y="31988"/>
                    <a:pt x="11623" y="36036"/>
                    <a:pt x="9366" y="38060"/>
                  </a:cubicBezTo>
                  <a:lnTo>
                    <a:pt x="9366" y="40085"/>
                  </a:lnTo>
                  <a:cubicBezTo>
                    <a:pt x="13959" y="40085"/>
                    <a:pt x="16217" y="42109"/>
                    <a:pt x="13959" y="46158"/>
                  </a:cubicBezTo>
                  <a:cubicBezTo>
                    <a:pt x="13959" y="48182"/>
                    <a:pt x="11701" y="50206"/>
                    <a:pt x="13959" y="52231"/>
                  </a:cubicBezTo>
                  <a:cubicBezTo>
                    <a:pt x="13959" y="56279"/>
                    <a:pt x="18553" y="56279"/>
                    <a:pt x="23069" y="58303"/>
                  </a:cubicBezTo>
                  <a:cubicBezTo>
                    <a:pt x="20811" y="60328"/>
                    <a:pt x="13959" y="60328"/>
                    <a:pt x="11623" y="64376"/>
                  </a:cubicBezTo>
                  <a:cubicBezTo>
                    <a:pt x="11623" y="66401"/>
                    <a:pt x="18475" y="68425"/>
                    <a:pt x="18475" y="72473"/>
                  </a:cubicBezTo>
                  <a:cubicBezTo>
                    <a:pt x="16217" y="72473"/>
                    <a:pt x="13881" y="74498"/>
                    <a:pt x="13881" y="74498"/>
                  </a:cubicBezTo>
                  <a:lnTo>
                    <a:pt x="16139" y="78546"/>
                  </a:lnTo>
                  <a:lnTo>
                    <a:pt x="20733" y="82595"/>
                  </a:lnTo>
                  <a:lnTo>
                    <a:pt x="20733" y="84619"/>
                  </a:lnTo>
                  <a:lnTo>
                    <a:pt x="27584" y="86644"/>
                  </a:lnTo>
                  <a:lnTo>
                    <a:pt x="29842" y="88668"/>
                  </a:lnTo>
                  <a:lnTo>
                    <a:pt x="34436" y="90692"/>
                  </a:lnTo>
                  <a:lnTo>
                    <a:pt x="34436" y="92716"/>
                  </a:lnTo>
                  <a:cubicBezTo>
                    <a:pt x="34436" y="90692"/>
                    <a:pt x="34436" y="88668"/>
                    <a:pt x="36694" y="88668"/>
                  </a:cubicBezTo>
                  <a:cubicBezTo>
                    <a:pt x="38952" y="84619"/>
                    <a:pt x="43545" y="84619"/>
                    <a:pt x="45803" y="86644"/>
                  </a:cubicBezTo>
                  <a:cubicBezTo>
                    <a:pt x="52655" y="90692"/>
                    <a:pt x="57248" y="100814"/>
                    <a:pt x="64100" y="104862"/>
                  </a:cubicBezTo>
                  <a:cubicBezTo>
                    <a:pt x="68693" y="106887"/>
                    <a:pt x="73209" y="102838"/>
                    <a:pt x="77802" y="100814"/>
                  </a:cubicBezTo>
                  <a:lnTo>
                    <a:pt x="80060" y="98789"/>
                  </a:lnTo>
                  <a:cubicBezTo>
                    <a:pt x="80060" y="94741"/>
                    <a:pt x="86912" y="90692"/>
                    <a:pt x="89170" y="86644"/>
                  </a:cubicBezTo>
                  <a:cubicBezTo>
                    <a:pt x="89170" y="84619"/>
                    <a:pt x="86912" y="80571"/>
                    <a:pt x="86912" y="78546"/>
                  </a:cubicBezTo>
                  <a:lnTo>
                    <a:pt x="86912" y="78546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Szabadkézi sokszög: alakzat 5">
              <a:extLst>
                <a:ext uri="{FF2B5EF4-FFF2-40B4-BE49-F238E27FC236}">
                  <a16:creationId xmlns:a16="http://schemas.microsoft.com/office/drawing/2014/main" id="{0DC45D85-2D53-4C77-4382-96EAADBC0DC0}"/>
                </a:ext>
              </a:extLst>
            </p:cNvPr>
            <p:cNvSpPr/>
            <p:nvPr/>
          </p:nvSpPr>
          <p:spPr>
            <a:xfrm>
              <a:off x="5863086" y="3690044"/>
              <a:ext cx="46715" cy="46715"/>
            </a:xfrm>
            <a:custGeom>
              <a:avLst/>
              <a:gdLst>
                <a:gd name="connsiteX0" fmla="*/ 7030 w 46714"/>
                <a:gd name="connsiteY0" fmla="*/ 26261 h 46714"/>
                <a:gd name="connsiteX1" fmla="*/ 11468 w 46714"/>
                <a:gd name="connsiteY1" fmla="*/ 10144 h 46714"/>
                <a:gd name="connsiteX2" fmla="*/ 15906 w 46714"/>
                <a:gd name="connsiteY2" fmla="*/ 10144 h 46714"/>
                <a:gd name="connsiteX3" fmla="*/ 18086 w 46714"/>
                <a:gd name="connsiteY3" fmla="*/ 6563 h 46714"/>
                <a:gd name="connsiteX4" fmla="*/ 20266 w 46714"/>
                <a:gd name="connsiteY4" fmla="*/ 4772 h 46714"/>
                <a:gd name="connsiteX5" fmla="*/ 22446 w 46714"/>
                <a:gd name="connsiteY5" fmla="*/ 4772 h 46714"/>
                <a:gd name="connsiteX6" fmla="*/ 24626 w 46714"/>
                <a:gd name="connsiteY6" fmla="*/ 8353 h 46714"/>
                <a:gd name="connsiteX7" fmla="*/ 29063 w 46714"/>
                <a:gd name="connsiteY7" fmla="*/ 11935 h 46714"/>
                <a:gd name="connsiteX8" fmla="*/ 29063 w 46714"/>
                <a:gd name="connsiteY8" fmla="*/ 13726 h 46714"/>
                <a:gd name="connsiteX9" fmla="*/ 35681 w 46714"/>
                <a:gd name="connsiteY9" fmla="*/ 15516 h 46714"/>
                <a:gd name="connsiteX10" fmla="*/ 37861 w 46714"/>
                <a:gd name="connsiteY10" fmla="*/ 17307 h 46714"/>
                <a:gd name="connsiteX11" fmla="*/ 42299 w 46714"/>
                <a:gd name="connsiteY11" fmla="*/ 19098 h 46714"/>
                <a:gd name="connsiteX12" fmla="*/ 40119 w 46714"/>
                <a:gd name="connsiteY12" fmla="*/ 24470 h 46714"/>
                <a:gd name="connsiteX13" fmla="*/ 40119 w 46714"/>
                <a:gd name="connsiteY13" fmla="*/ 26261 h 46714"/>
                <a:gd name="connsiteX14" fmla="*/ 31243 w 46714"/>
                <a:gd name="connsiteY14" fmla="*/ 24470 h 46714"/>
                <a:gd name="connsiteX15" fmla="*/ 24626 w 46714"/>
                <a:gd name="connsiteY15" fmla="*/ 31633 h 46714"/>
                <a:gd name="connsiteX16" fmla="*/ 22446 w 46714"/>
                <a:gd name="connsiteY16" fmla="*/ 42377 h 46714"/>
                <a:gd name="connsiteX17" fmla="*/ 22446 w 46714"/>
                <a:gd name="connsiteY17" fmla="*/ 42377 h 46714"/>
                <a:gd name="connsiteX18" fmla="*/ 18008 w 46714"/>
                <a:gd name="connsiteY18" fmla="*/ 37005 h 46714"/>
                <a:gd name="connsiteX19" fmla="*/ 9132 w 46714"/>
                <a:gd name="connsiteY19" fmla="*/ 35214 h 46714"/>
                <a:gd name="connsiteX20" fmla="*/ 6952 w 46714"/>
                <a:gd name="connsiteY20" fmla="*/ 33423 h 46714"/>
                <a:gd name="connsiteX21" fmla="*/ 4772 w 46714"/>
                <a:gd name="connsiteY21" fmla="*/ 29842 h 46714"/>
                <a:gd name="connsiteX22" fmla="*/ 6952 w 46714"/>
                <a:gd name="connsiteY22" fmla="*/ 26261 h 46714"/>
                <a:gd name="connsiteX23" fmla="*/ 6952 w 46714"/>
                <a:gd name="connsiteY23" fmla="*/ 26261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714" h="46714">
                  <a:moveTo>
                    <a:pt x="7030" y="26261"/>
                  </a:moveTo>
                  <a:cubicBezTo>
                    <a:pt x="7030" y="20889"/>
                    <a:pt x="11468" y="15516"/>
                    <a:pt x="11468" y="10144"/>
                  </a:cubicBezTo>
                  <a:lnTo>
                    <a:pt x="15906" y="10144"/>
                  </a:lnTo>
                  <a:cubicBezTo>
                    <a:pt x="18086" y="8353"/>
                    <a:pt x="15906" y="8353"/>
                    <a:pt x="18086" y="6563"/>
                  </a:cubicBezTo>
                  <a:lnTo>
                    <a:pt x="20266" y="4772"/>
                  </a:lnTo>
                  <a:lnTo>
                    <a:pt x="22446" y="4772"/>
                  </a:lnTo>
                  <a:lnTo>
                    <a:pt x="24626" y="8353"/>
                  </a:lnTo>
                  <a:lnTo>
                    <a:pt x="29063" y="11935"/>
                  </a:lnTo>
                  <a:lnTo>
                    <a:pt x="29063" y="13726"/>
                  </a:lnTo>
                  <a:lnTo>
                    <a:pt x="35681" y="15516"/>
                  </a:lnTo>
                  <a:lnTo>
                    <a:pt x="37861" y="17307"/>
                  </a:lnTo>
                  <a:lnTo>
                    <a:pt x="42299" y="19098"/>
                  </a:lnTo>
                  <a:cubicBezTo>
                    <a:pt x="42299" y="20889"/>
                    <a:pt x="42299" y="22679"/>
                    <a:pt x="40119" y="24470"/>
                  </a:cubicBezTo>
                  <a:lnTo>
                    <a:pt x="40119" y="26261"/>
                  </a:lnTo>
                  <a:cubicBezTo>
                    <a:pt x="37939" y="24470"/>
                    <a:pt x="35681" y="24470"/>
                    <a:pt x="31243" y="24470"/>
                  </a:cubicBezTo>
                  <a:cubicBezTo>
                    <a:pt x="26829" y="25661"/>
                    <a:pt x="24626" y="28051"/>
                    <a:pt x="24626" y="31633"/>
                  </a:cubicBezTo>
                  <a:cubicBezTo>
                    <a:pt x="24626" y="35214"/>
                    <a:pt x="22446" y="38796"/>
                    <a:pt x="22446" y="42377"/>
                  </a:cubicBezTo>
                  <a:lnTo>
                    <a:pt x="22446" y="42377"/>
                  </a:lnTo>
                  <a:cubicBezTo>
                    <a:pt x="20266" y="42377"/>
                    <a:pt x="20266" y="40586"/>
                    <a:pt x="18008" y="37005"/>
                  </a:cubicBezTo>
                  <a:cubicBezTo>
                    <a:pt x="13570" y="33423"/>
                    <a:pt x="13570" y="35214"/>
                    <a:pt x="9132" y="35214"/>
                  </a:cubicBezTo>
                  <a:lnTo>
                    <a:pt x="6952" y="33423"/>
                  </a:lnTo>
                  <a:lnTo>
                    <a:pt x="4772" y="29842"/>
                  </a:lnTo>
                  <a:lnTo>
                    <a:pt x="6952" y="26261"/>
                  </a:lnTo>
                  <a:lnTo>
                    <a:pt x="6952" y="2626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Szabadkézi sokszög: alakzat 6">
              <a:extLst>
                <a:ext uri="{FF2B5EF4-FFF2-40B4-BE49-F238E27FC236}">
                  <a16:creationId xmlns:a16="http://schemas.microsoft.com/office/drawing/2014/main" id="{45BA8EFD-4241-BF28-68CD-D829EF125230}"/>
                </a:ext>
              </a:extLst>
            </p:cNvPr>
            <p:cNvSpPr/>
            <p:nvPr/>
          </p:nvSpPr>
          <p:spPr>
            <a:xfrm>
              <a:off x="5358189" y="3353451"/>
              <a:ext cx="85643" cy="124572"/>
            </a:xfrm>
            <a:custGeom>
              <a:avLst/>
              <a:gdLst>
                <a:gd name="connsiteX0" fmla="*/ 85111 w 85643"/>
                <a:gd name="connsiteY0" fmla="*/ 75247 h 124572"/>
                <a:gd name="connsiteX1" fmla="*/ 83087 w 85643"/>
                <a:gd name="connsiteY1" fmla="*/ 67228 h 124572"/>
                <a:gd name="connsiteX2" fmla="*/ 81063 w 85643"/>
                <a:gd name="connsiteY2" fmla="*/ 59209 h 124572"/>
                <a:gd name="connsiteX3" fmla="*/ 79038 w 85643"/>
                <a:gd name="connsiteY3" fmla="*/ 51189 h 124572"/>
                <a:gd name="connsiteX4" fmla="*/ 83087 w 85643"/>
                <a:gd name="connsiteY4" fmla="*/ 47219 h 124572"/>
                <a:gd name="connsiteX5" fmla="*/ 83087 w 85643"/>
                <a:gd name="connsiteY5" fmla="*/ 47219 h 124572"/>
                <a:gd name="connsiteX6" fmla="*/ 81063 w 85643"/>
                <a:gd name="connsiteY6" fmla="*/ 43248 h 124572"/>
                <a:gd name="connsiteX7" fmla="*/ 74990 w 85643"/>
                <a:gd name="connsiteY7" fmla="*/ 45272 h 124572"/>
                <a:gd name="connsiteX8" fmla="*/ 74990 w 85643"/>
                <a:gd name="connsiteY8" fmla="*/ 41301 h 124572"/>
                <a:gd name="connsiteX9" fmla="*/ 68917 w 85643"/>
                <a:gd name="connsiteY9" fmla="*/ 35306 h 124572"/>
                <a:gd name="connsiteX10" fmla="*/ 64868 w 85643"/>
                <a:gd name="connsiteY10" fmla="*/ 43326 h 124572"/>
                <a:gd name="connsiteX11" fmla="*/ 56849 w 85643"/>
                <a:gd name="connsiteY11" fmla="*/ 43326 h 124572"/>
                <a:gd name="connsiteX12" fmla="*/ 52800 w 85643"/>
                <a:gd name="connsiteY12" fmla="*/ 37331 h 124572"/>
                <a:gd name="connsiteX13" fmla="*/ 48752 w 85643"/>
                <a:gd name="connsiteY13" fmla="*/ 33360 h 124572"/>
                <a:gd name="connsiteX14" fmla="*/ 52800 w 85643"/>
                <a:gd name="connsiteY14" fmla="*/ 31336 h 124572"/>
                <a:gd name="connsiteX15" fmla="*/ 56849 w 85643"/>
                <a:gd name="connsiteY15" fmla="*/ 29311 h 124572"/>
                <a:gd name="connsiteX16" fmla="*/ 52800 w 85643"/>
                <a:gd name="connsiteY16" fmla="*/ 25341 h 124572"/>
                <a:gd name="connsiteX17" fmla="*/ 58873 w 85643"/>
                <a:gd name="connsiteY17" fmla="*/ 25341 h 124572"/>
                <a:gd name="connsiteX18" fmla="*/ 60897 w 85643"/>
                <a:gd name="connsiteY18" fmla="*/ 23316 h 124572"/>
                <a:gd name="connsiteX19" fmla="*/ 64946 w 85643"/>
                <a:gd name="connsiteY19" fmla="*/ 15297 h 124572"/>
                <a:gd name="connsiteX20" fmla="*/ 64946 w 85643"/>
                <a:gd name="connsiteY20" fmla="*/ 13273 h 124572"/>
                <a:gd name="connsiteX21" fmla="*/ 66970 w 85643"/>
                <a:gd name="connsiteY21" fmla="*/ 9302 h 124572"/>
                <a:gd name="connsiteX22" fmla="*/ 62922 w 85643"/>
                <a:gd name="connsiteY22" fmla="*/ 5331 h 124572"/>
                <a:gd name="connsiteX23" fmla="*/ 58873 w 85643"/>
                <a:gd name="connsiteY23" fmla="*/ 9302 h 124572"/>
                <a:gd name="connsiteX24" fmla="*/ 58873 w 85643"/>
                <a:gd name="connsiteY24" fmla="*/ 15297 h 124572"/>
                <a:gd name="connsiteX25" fmla="*/ 54825 w 85643"/>
                <a:gd name="connsiteY25" fmla="*/ 15297 h 124572"/>
                <a:gd name="connsiteX26" fmla="*/ 52800 w 85643"/>
                <a:gd name="connsiteY26" fmla="*/ 9302 h 124572"/>
                <a:gd name="connsiteX27" fmla="*/ 48752 w 85643"/>
                <a:gd name="connsiteY27" fmla="*/ 13273 h 124572"/>
                <a:gd name="connsiteX28" fmla="*/ 42679 w 85643"/>
                <a:gd name="connsiteY28" fmla="*/ 17243 h 124572"/>
                <a:gd name="connsiteX29" fmla="*/ 40654 w 85643"/>
                <a:gd name="connsiteY29" fmla="*/ 23238 h 124572"/>
                <a:gd name="connsiteX30" fmla="*/ 36606 w 85643"/>
                <a:gd name="connsiteY30" fmla="*/ 29233 h 124572"/>
                <a:gd name="connsiteX31" fmla="*/ 44625 w 85643"/>
                <a:gd name="connsiteY31" fmla="*/ 29233 h 124572"/>
                <a:gd name="connsiteX32" fmla="*/ 44625 w 85643"/>
                <a:gd name="connsiteY32" fmla="*/ 33204 h 124572"/>
                <a:gd name="connsiteX33" fmla="*/ 40577 w 85643"/>
                <a:gd name="connsiteY33" fmla="*/ 35228 h 124572"/>
                <a:gd name="connsiteX34" fmla="*/ 40577 w 85643"/>
                <a:gd name="connsiteY34" fmla="*/ 41224 h 124572"/>
                <a:gd name="connsiteX35" fmla="*/ 36528 w 85643"/>
                <a:gd name="connsiteY35" fmla="*/ 43248 h 124572"/>
                <a:gd name="connsiteX36" fmla="*/ 32479 w 85643"/>
                <a:gd name="connsiteY36" fmla="*/ 39277 h 124572"/>
                <a:gd name="connsiteX37" fmla="*/ 30455 w 85643"/>
                <a:gd name="connsiteY37" fmla="*/ 43248 h 124572"/>
                <a:gd name="connsiteX38" fmla="*/ 26407 w 85643"/>
                <a:gd name="connsiteY38" fmla="*/ 43248 h 124572"/>
                <a:gd name="connsiteX39" fmla="*/ 22358 w 85643"/>
                <a:gd name="connsiteY39" fmla="*/ 39277 h 124572"/>
                <a:gd name="connsiteX40" fmla="*/ 18309 w 85643"/>
                <a:gd name="connsiteY40" fmla="*/ 39277 h 124572"/>
                <a:gd name="connsiteX41" fmla="*/ 18309 w 85643"/>
                <a:gd name="connsiteY41" fmla="*/ 45272 h 124572"/>
                <a:gd name="connsiteX42" fmla="*/ 16285 w 85643"/>
                <a:gd name="connsiteY42" fmla="*/ 47296 h 124572"/>
                <a:gd name="connsiteX43" fmla="*/ 16285 w 85643"/>
                <a:gd name="connsiteY43" fmla="*/ 49321 h 124572"/>
                <a:gd name="connsiteX44" fmla="*/ 12236 w 85643"/>
                <a:gd name="connsiteY44" fmla="*/ 51345 h 124572"/>
                <a:gd name="connsiteX45" fmla="*/ 10212 w 85643"/>
                <a:gd name="connsiteY45" fmla="*/ 51345 h 124572"/>
                <a:gd name="connsiteX46" fmla="*/ 14261 w 85643"/>
                <a:gd name="connsiteY46" fmla="*/ 55316 h 124572"/>
                <a:gd name="connsiteX47" fmla="*/ 16285 w 85643"/>
                <a:gd name="connsiteY47" fmla="*/ 57340 h 124572"/>
                <a:gd name="connsiteX48" fmla="*/ 18309 w 85643"/>
                <a:gd name="connsiteY48" fmla="*/ 55316 h 124572"/>
                <a:gd name="connsiteX49" fmla="*/ 18309 w 85643"/>
                <a:gd name="connsiteY49" fmla="*/ 57340 h 124572"/>
                <a:gd name="connsiteX50" fmla="*/ 14261 w 85643"/>
                <a:gd name="connsiteY50" fmla="*/ 59364 h 124572"/>
                <a:gd name="connsiteX51" fmla="*/ 12236 w 85643"/>
                <a:gd name="connsiteY51" fmla="*/ 63335 h 124572"/>
                <a:gd name="connsiteX52" fmla="*/ 10212 w 85643"/>
                <a:gd name="connsiteY52" fmla="*/ 65359 h 124572"/>
                <a:gd name="connsiteX53" fmla="*/ 16285 w 85643"/>
                <a:gd name="connsiteY53" fmla="*/ 69330 h 124572"/>
                <a:gd name="connsiteX54" fmla="*/ 20334 w 85643"/>
                <a:gd name="connsiteY54" fmla="*/ 69330 h 124572"/>
                <a:gd name="connsiteX55" fmla="*/ 22358 w 85643"/>
                <a:gd name="connsiteY55" fmla="*/ 71355 h 124572"/>
                <a:gd name="connsiteX56" fmla="*/ 26407 w 85643"/>
                <a:gd name="connsiteY56" fmla="*/ 73379 h 124572"/>
                <a:gd name="connsiteX57" fmla="*/ 32479 w 85643"/>
                <a:gd name="connsiteY57" fmla="*/ 71355 h 124572"/>
                <a:gd name="connsiteX58" fmla="*/ 30455 w 85643"/>
                <a:gd name="connsiteY58" fmla="*/ 67384 h 124572"/>
                <a:gd name="connsiteX59" fmla="*/ 30455 w 85643"/>
                <a:gd name="connsiteY59" fmla="*/ 65359 h 124572"/>
                <a:gd name="connsiteX60" fmla="*/ 34504 w 85643"/>
                <a:gd name="connsiteY60" fmla="*/ 69330 h 124572"/>
                <a:gd name="connsiteX61" fmla="*/ 32479 w 85643"/>
                <a:gd name="connsiteY61" fmla="*/ 71355 h 124572"/>
                <a:gd name="connsiteX62" fmla="*/ 34504 w 85643"/>
                <a:gd name="connsiteY62" fmla="*/ 75325 h 124572"/>
                <a:gd name="connsiteX63" fmla="*/ 28431 w 85643"/>
                <a:gd name="connsiteY63" fmla="*/ 77349 h 124572"/>
                <a:gd name="connsiteX64" fmla="*/ 26407 w 85643"/>
                <a:gd name="connsiteY64" fmla="*/ 77349 h 124572"/>
                <a:gd name="connsiteX65" fmla="*/ 24382 w 85643"/>
                <a:gd name="connsiteY65" fmla="*/ 83345 h 124572"/>
                <a:gd name="connsiteX66" fmla="*/ 22358 w 85643"/>
                <a:gd name="connsiteY66" fmla="*/ 87315 h 124572"/>
                <a:gd name="connsiteX67" fmla="*/ 18309 w 85643"/>
                <a:gd name="connsiteY67" fmla="*/ 91286 h 124572"/>
                <a:gd name="connsiteX68" fmla="*/ 14261 w 85643"/>
                <a:gd name="connsiteY68" fmla="*/ 93310 h 124572"/>
                <a:gd name="connsiteX69" fmla="*/ 22280 w 85643"/>
                <a:gd name="connsiteY69" fmla="*/ 93310 h 124572"/>
                <a:gd name="connsiteX70" fmla="*/ 28353 w 85643"/>
                <a:gd name="connsiteY70" fmla="*/ 93310 h 124572"/>
                <a:gd name="connsiteX71" fmla="*/ 30377 w 85643"/>
                <a:gd name="connsiteY71" fmla="*/ 87315 h 124572"/>
                <a:gd name="connsiteX72" fmla="*/ 34426 w 85643"/>
                <a:gd name="connsiteY72" fmla="*/ 87315 h 124572"/>
                <a:gd name="connsiteX73" fmla="*/ 36450 w 85643"/>
                <a:gd name="connsiteY73" fmla="*/ 91286 h 124572"/>
                <a:gd name="connsiteX74" fmla="*/ 32402 w 85643"/>
                <a:gd name="connsiteY74" fmla="*/ 93310 h 124572"/>
                <a:gd name="connsiteX75" fmla="*/ 18309 w 85643"/>
                <a:gd name="connsiteY75" fmla="*/ 97281 h 124572"/>
                <a:gd name="connsiteX76" fmla="*/ 16285 w 85643"/>
                <a:gd name="connsiteY76" fmla="*/ 99305 h 124572"/>
                <a:gd name="connsiteX77" fmla="*/ 16285 w 85643"/>
                <a:gd name="connsiteY77" fmla="*/ 105300 h 124572"/>
                <a:gd name="connsiteX78" fmla="*/ 12236 w 85643"/>
                <a:gd name="connsiteY78" fmla="*/ 103276 h 124572"/>
                <a:gd name="connsiteX79" fmla="*/ 8188 w 85643"/>
                <a:gd name="connsiteY79" fmla="*/ 101252 h 124572"/>
                <a:gd name="connsiteX80" fmla="*/ 6164 w 85643"/>
                <a:gd name="connsiteY80" fmla="*/ 107247 h 124572"/>
                <a:gd name="connsiteX81" fmla="*/ 14183 w 85643"/>
                <a:gd name="connsiteY81" fmla="*/ 107247 h 124572"/>
                <a:gd name="connsiteX82" fmla="*/ 8110 w 85643"/>
                <a:gd name="connsiteY82" fmla="*/ 113242 h 124572"/>
                <a:gd name="connsiteX83" fmla="*/ 10134 w 85643"/>
                <a:gd name="connsiteY83" fmla="*/ 113242 h 124572"/>
                <a:gd name="connsiteX84" fmla="*/ 14183 w 85643"/>
                <a:gd name="connsiteY84" fmla="*/ 117213 h 124572"/>
                <a:gd name="connsiteX85" fmla="*/ 16207 w 85643"/>
                <a:gd name="connsiteY85" fmla="*/ 115188 h 124572"/>
                <a:gd name="connsiteX86" fmla="*/ 20256 w 85643"/>
                <a:gd name="connsiteY86" fmla="*/ 113164 h 124572"/>
                <a:gd name="connsiteX87" fmla="*/ 16207 w 85643"/>
                <a:gd name="connsiteY87" fmla="*/ 119159 h 124572"/>
                <a:gd name="connsiteX88" fmla="*/ 12159 w 85643"/>
                <a:gd name="connsiteY88" fmla="*/ 121183 h 124572"/>
                <a:gd name="connsiteX89" fmla="*/ 14183 w 85643"/>
                <a:gd name="connsiteY89" fmla="*/ 121183 h 124572"/>
                <a:gd name="connsiteX90" fmla="*/ 18231 w 85643"/>
                <a:gd name="connsiteY90" fmla="*/ 117213 h 124572"/>
                <a:gd name="connsiteX91" fmla="*/ 22280 w 85643"/>
                <a:gd name="connsiteY91" fmla="*/ 119237 h 124572"/>
                <a:gd name="connsiteX92" fmla="*/ 18231 w 85643"/>
                <a:gd name="connsiteY92" fmla="*/ 123208 h 124572"/>
                <a:gd name="connsiteX93" fmla="*/ 16207 w 85643"/>
                <a:gd name="connsiteY93" fmla="*/ 123208 h 124572"/>
                <a:gd name="connsiteX94" fmla="*/ 24227 w 85643"/>
                <a:gd name="connsiteY94" fmla="*/ 121183 h 124572"/>
                <a:gd name="connsiteX95" fmla="*/ 30299 w 85643"/>
                <a:gd name="connsiteY95" fmla="*/ 123208 h 124572"/>
                <a:gd name="connsiteX96" fmla="*/ 38319 w 85643"/>
                <a:gd name="connsiteY96" fmla="*/ 121183 h 124572"/>
                <a:gd name="connsiteX97" fmla="*/ 44392 w 85643"/>
                <a:gd name="connsiteY97" fmla="*/ 113164 h 124572"/>
                <a:gd name="connsiteX98" fmla="*/ 48440 w 85643"/>
                <a:gd name="connsiteY98" fmla="*/ 111140 h 124572"/>
                <a:gd name="connsiteX99" fmla="*/ 54513 w 85643"/>
                <a:gd name="connsiteY99" fmla="*/ 111140 h 124572"/>
                <a:gd name="connsiteX100" fmla="*/ 60586 w 85643"/>
                <a:gd name="connsiteY100" fmla="*/ 107169 h 124572"/>
                <a:gd name="connsiteX101" fmla="*/ 66659 w 85643"/>
                <a:gd name="connsiteY101" fmla="*/ 107169 h 124572"/>
                <a:gd name="connsiteX102" fmla="*/ 68683 w 85643"/>
                <a:gd name="connsiteY102" fmla="*/ 105145 h 124572"/>
                <a:gd name="connsiteX103" fmla="*/ 70708 w 85643"/>
                <a:gd name="connsiteY103" fmla="*/ 103120 h 124572"/>
                <a:gd name="connsiteX104" fmla="*/ 74756 w 85643"/>
                <a:gd name="connsiteY104" fmla="*/ 105145 h 124572"/>
                <a:gd name="connsiteX105" fmla="*/ 78805 w 85643"/>
                <a:gd name="connsiteY105" fmla="*/ 103120 h 124572"/>
                <a:gd name="connsiteX106" fmla="*/ 80829 w 85643"/>
                <a:gd name="connsiteY106" fmla="*/ 101096 h 124572"/>
                <a:gd name="connsiteX107" fmla="*/ 80829 w 85643"/>
                <a:gd name="connsiteY107" fmla="*/ 95101 h 124572"/>
                <a:gd name="connsiteX108" fmla="*/ 82853 w 85643"/>
                <a:gd name="connsiteY108" fmla="*/ 93077 h 124572"/>
                <a:gd name="connsiteX109" fmla="*/ 84878 w 85643"/>
                <a:gd name="connsiteY109" fmla="*/ 81087 h 124572"/>
                <a:gd name="connsiteX110" fmla="*/ 84878 w 85643"/>
                <a:gd name="connsiteY110" fmla="*/ 75092 h 124572"/>
                <a:gd name="connsiteX111" fmla="*/ 84878 w 85643"/>
                <a:gd name="connsiteY111" fmla="*/ 75092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85643" h="124572">
                  <a:moveTo>
                    <a:pt x="85111" y="75247"/>
                  </a:moveTo>
                  <a:cubicBezTo>
                    <a:pt x="85111" y="73223"/>
                    <a:pt x="85111" y="69252"/>
                    <a:pt x="83087" y="67228"/>
                  </a:cubicBezTo>
                  <a:cubicBezTo>
                    <a:pt x="81063" y="65204"/>
                    <a:pt x="81063" y="61233"/>
                    <a:pt x="81063" y="59209"/>
                  </a:cubicBezTo>
                  <a:cubicBezTo>
                    <a:pt x="79038" y="55238"/>
                    <a:pt x="77014" y="53214"/>
                    <a:pt x="79038" y="51189"/>
                  </a:cubicBezTo>
                  <a:cubicBezTo>
                    <a:pt x="81063" y="49165"/>
                    <a:pt x="81063" y="47219"/>
                    <a:pt x="83087" y="47219"/>
                  </a:cubicBezTo>
                  <a:lnTo>
                    <a:pt x="83087" y="47219"/>
                  </a:lnTo>
                  <a:cubicBezTo>
                    <a:pt x="83087" y="47219"/>
                    <a:pt x="83087" y="45194"/>
                    <a:pt x="81063" y="43248"/>
                  </a:cubicBezTo>
                  <a:cubicBezTo>
                    <a:pt x="79038" y="43248"/>
                    <a:pt x="74990" y="45272"/>
                    <a:pt x="74990" y="45272"/>
                  </a:cubicBezTo>
                  <a:cubicBezTo>
                    <a:pt x="72965" y="45272"/>
                    <a:pt x="74990" y="41301"/>
                    <a:pt x="74990" y="41301"/>
                  </a:cubicBezTo>
                  <a:lnTo>
                    <a:pt x="68917" y="35306"/>
                  </a:lnTo>
                  <a:cubicBezTo>
                    <a:pt x="66892" y="35306"/>
                    <a:pt x="64868" y="41301"/>
                    <a:pt x="64868" y="43326"/>
                  </a:cubicBezTo>
                  <a:cubicBezTo>
                    <a:pt x="62844" y="45350"/>
                    <a:pt x="56849" y="43326"/>
                    <a:pt x="56849" y="43326"/>
                  </a:cubicBezTo>
                  <a:lnTo>
                    <a:pt x="52800" y="37331"/>
                  </a:lnTo>
                  <a:cubicBezTo>
                    <a:pt x="52800" y="37331"/>
                    <a:pt x="48752" y="37331"/>
                    <a:pt x="48752" y="33360"/>
                  </a:cubicBezTo>
                  <a:cubicBezTo>
                    <a:pt x="48752" y="31336"/>
                    <a:pt x="52800" y="31336"/>
                    <a:pt x="52800" y="31336"/>
                  </a:cubicBezTo>
                  <a:cubicBezTo>
                    <a:pt x="52800" y="31336"/>
                    <a:pt x="54825" y="31336"/>
                    <a:pt x="56849" y="29311"/>
                  </a:cubicBezTo>
                  <a:cubicBezTo>
                    <a:pt x="56849" y="29311"/>
                    <a:pt x="52800" y="27287"/>
                    <a:pt x="52800" y="25341"/>
                  </a:cubicBezTo>
                  <a:lnTo>
                    <a:pt x="58873" y="25341"/>
                  </a:lnTo>
                  <a:lnTo>
                    <a:pt x="60897" y="23316"/>
                  </a:lnTo>
                  <a:lnTo>
                    <a:pt x="64946" y="15297"/>
                  </a:lnTo>
                  <a:cubicBezTo>
                    <a:pt x="63599" y="15297"/>
                    <a:pt x="63599" y="14620"/>
                    <a:pt x="64946" y="13273"/>
                  </a:cubicBezTo>
                  <a:cubicBezTo>
                    <a:pt x="66970" y="13273"/>
                    <a:pt x="68995" y="9302"/>
                    <a:pt x="66970" y="9302"/>
                  </a:cubicBezTo>
                  <a:cubicBezTo>
                    <a:pt x="62922" y="7278"/>
                    <a:pt x="64946" y="3307"/>
                    <a:pt x="62922" y="5331"/>
                  </a:cubicBezTo>
                  <a:cubicBezTo>
                    <a:pt x="60897" y="7356"/>
                    <a:pt x="56849" y="7356"/>
                    <a:pt x="58873" y="9302"/>
                  </a:cubicBezTo>
                  <a:cubicBezTo>
                    <a:pt x="60897" y="13273"/>
                    <a:pt x="62922" y="13273"/>
                    <a:pt x="58873" y="15297"/>
                  </a:cubicBezTo>
                  <a:cubicBezTo>
                    <a:pt x="56849" y="17321"/>
                    <a:pt x="54825" y="19268"/>
                    <a:pt x="54825" y="15297"/>
                  </a:cubicBezTo>
                  <a:cubicBezTo>
                    <a:pt x="54825" y="13273"/>
                    <a:pt x="54825" y="9302"/>
                    <a:pt x="52800" y="9302"/>
                  </a:cubicBezTo>
                  <a:cubicBezTo>
                    <a:pt x="50776" y="11326"/>
                    <a:pt x="48752" y="11326"/>
                    <a:pt x="48752" y="13273"/>
                  </a:cubicBezTo>
                  <a:cubicBezTo>
                    <a:pt x="46727" y="17243"/>
                    <a:pt x="40732" y="13273"/>
                    <a:pt x="42679" y="17243"/>
                  </a:cubicBezTo>
                  <a:cubicBezTo>
                    <a:pt x="42679" y="21214"/>
                    <a:pt x="46727" y="21214"/>
                    <a:pt x="40654" y="23238"/>
                  </a:cubicBezTo>
                  <a:cubicBezTo>
                    <a:pt x="34582" y="25263"/>
                    <a:pt x="32635" y="27209"/>
                    <a:pt x="36606" y="29233"/>
                  </a:cubicBezTo>
                  <a:cubicBezTo>
                    <a:pt x="40654" y="31258"/>
                    <a:pt x="42679" y="29233"/>
                    <a:pt x="44625" y="29233"/>
                  </a:cubicBezTo>
                  <a:cubicBezTo>
                    <a:pt x="46650" y="31258"/>
                    <a:pt x="48674" y="31258"/>
                    <a:pt x="44625" y="33204"/>
                  </a:cubicBezTo>
                  <a:cubicBezTo>
                    <a:pt x="42601" y="35228"/>
                    <a:pt x="38552" y="33204"/>
                    <a:pt x="40577" y="35228"/>
                  </a:cubicBezTo>
                  <a:cubicBezTo>
                    <a:pt x="40577" y="39199"/>
                    <a:pt x="42601" y="37253"/>
                    <a:pt x="40577" y="41224"/>
                  </a:cubicBezTo>
                  <a:cubicBezTo>
                    <a:pt x="38552" y="43248"/>
                    <a:pt x="38552" y="45194"/>
                    <a:pt x="36528" y="43248"/>
                  </a:cubicBezTo>
                  <a:cubicBezTo>
                    <a:pt x="36528" y="41224"/>
                    <a:pt x="32479" y="37253"/>
                    <a:pt x="32479" y="39277"/>
                  </a:cubicBezTo>
                  <a:cubicBezTo>
                    <a:pt x="30455" y="41301"/>
                    <a:pt x="32479" y="43248"/>
                    <a:pt x="30455" y="43248"/>
                  </a:cubicBezTo>
                  <a:cubicBezTo>
                    <a:pt x="30455" y="45272"/>
                    <a:pt x="28431" y="45272"/>
                    <a:pt x="26407" y="43248"/>
                  </a:cubicBezTo>
                  <a:cubicBezTo>
                    <a:pt x="26407" y="41224"/>
                    <a:pt x="26407" y="37253"/>
                    <a:pt x="22358" y="39277"/>
                  </a:cubicBezTo>
                  <a:lnTo>
                    <a:pt x="18309" y="39277"/>
                  </a:lnTo>
                  <a:cubicBezTo>
                    <a:pt x="14261" y="41301"/>
                    <a:pt x="16285" y="43248"/>
                    <a:pt x="18309" y="45272"/>
                  </a:cubicBezTo>
                  <a:lnTo>
                    <a:pt x="16285" y="47296"/>
                  </a:lnTo>
                  <a:cubicBezTo>
                    <a:pt x="14261" y="47296"/>
                    <a:pt x="14261" y="49321"/>
                    <a:pt x="16285" y="49321"/>
                  </a:cubicBezTo>
                  <a:cubicBezTo>
                    <a:pt x="18309" y="51345"/>
                    <a:pt x="14261" y="53291"/>
                    <a:pt x="12236" y="51345"/>
                  </a:cubicBezTo>
                  <a:cubicBezTo>
                    <a:pt x="10212" y="51345"/>
                    <a:pt x="6164" y="49321"/>
                    <a:pt x="10212" y="51345"/>
                  </a:cubicBezTo>
                  <a:cubicBezTo>
                    <a:pt x="11559" y="52692"/>
                    <a:pt x="12914" y="54016"/>
                    <a:pt x="14261" y="55316"/>
                  </a:cubicBezTo>
                  <a:cubicBezTo>
                    <a:pt x="16285" y="57340"/>
                    <a:pt x="16285" y="59287"/>
                    <a:pt x="16285" y="57340"/>
                  </a:cubicBezTo>
                  <a:cubicBezTo>
                    <a:pt x="18309" y="55316"/>
                    <a:pt x="16285" y="53369"/>
                    <a:pt x="18309" y="55316"/>
                  </a:cubicBezTo>
                  <a:cubicBezTo>
                    <a:pt x="20334" y="55316"/>
                    <a:pt x="22358" y="57340"/>
                    <a:pt x="18309" y="57340"/>
                  </a:cubicBezTo>
                  <a:cubicBezTo>
                    <a:pt x="16285" y="59364"/>
                    <a:pt x="14261" y="57340"/>
                    <a:pt x="14261" y="59364"/>
                  </a:cubicBezTo>
                  <a:cubicBezTo>
                    <a:pt x="12236" y="61389"/>
                    <a:pt x="14261" y="61389"/>
                    <a:pt x="12236" y="63335"/>
                  </a:cubicBezTo>
                  <a:cubicBezTo>
                    <a:pt x="10212" y="65359"/>
                    <a:pt x="8188" y="61311"/>
                    <a:pt x="10212" y="65359"/>
                  </a:cubicBezTo>
                  <a:cubicBezTo>
                    <a:pt x="12236" y="69330"/>
                    <a:pt x="12236" y="65359"/>
                    <a:pt x="16285" y="69330"/>
                  </a:cubicBezTo>
                  <a:cubicBezTo>
                    <a:pt x="18309" y="71355"/>
                    <a:pt x="18309" y="69330"/>
                    <a:pt x="20334" y="69330"/>
                  </a:cubicBezTo>
                  <a:cubicBezTo>
                    <a:pt x="22358" y="69330"/>
                    <a:pt x="22358" y="69330"/>
                    <a:pt x="22358" y="71355"/>
                  </a:cubicBezTo>
                  <a:cubicBezTo>
                    <a:pt x="24382" y="73379"/>
                    <a:pt x="22358" y="71355"/>
                    <a:pt x="26407" y="73379"/>
                  </a:cubicBezTo>
                  <a:cubicBezTo>
                    <a:pt x="29108" y="73379"/>
                    <a:pt x="31133" y="72701"/>
                    <a:pt x="32479" y="71355"/>
                  </a:cubicBezTo>
                  <a:cubicBezTo>
                    <a:pt x="32479" y="71355"/>
                    <a:pt x="30455" y="71355"/>
                    <a:pt x="30455" y="67384"/>
                  </a:cubicBezTo>
                  <a:cubicBezTo>
                    <a:pt x="30455" y="65359"/>
                    <a:pt x="28431" y="63413"/>
                    <a:pt x="30455" y="65359"/>
                  </a:cubicBezTo>
                  <a:cubicBezTo>
                    <a:pt x="34504" y="65359"/>
                    <a:pt x="34504" y="67384"/>
                    <a:pt x="34504" y="69330"/>
                  </a:cubicBezTo>
                  <a:cubicBezTo>
                    <a:pt x="32479" y="71355"/>
                    <a:pt x="32479" y="69330"/>
                    <a:pt x="32479" y="71355"/>
                  </a:cubicBezTo>
                  <a:cubicBezTo>
                    <a:pt x="34504" y="73379"/>
                    <a:pt x="36528" y="73379"/>
                    <a:pt x="34504" y="75325"/>
                  </a:cubicBezTo>
                  <a:cubicBezTo>
                    <a:pt x="31802" y="75325"/>
                    <a:pt x="29778" y="76003"/>
                    <a:pt x="28431" y="77349"/>
                  </a:cubicBezTo>
                  <a:cubicBezTo>
                    <a:pt x="26407" y="77349"/>
                    <a:pt x="26407" y="75325"/>
                    <a:pt x="26407" y="77349"/>
                  </a:cubicBezTo>
                  <a:cubicBezTo>
                    <a:pt x="25060" y="79997"/>
                    <a:pt x="24382" y="81998"/>
                    <a:pt x="24382" y="83345"/>
                  </a:cubicBezTo>
                  <a:cubicBezTo>
                    <a:pt x="22358" y="83345"/>
                    <a:pt x="24382" y="87315"/>
                    <a:pt x="22358" y="87315"/>
                  </a:cubicBezTo>
                  <a:cubicBezTo>
                    <a:pt x="20334" y="89340"/>
                    <a:pt x="22358" y="87315"/>
                    <a:pt x="18309" y="91286"/>
                  </a:cubicBezTo>
                  <a:cubicBezTo>
                    <a:pt x="16285" y="93310"/>
                    <a:pt x="14261" y="93310"/>
                    <a:pt x="14261" y="93310"/>
                  </a:cubicBezTo>
                  <a:cubicBezTo>
                    <a:pt x="16285" y="95335"/>
                    <a:pt x="18309" y="93310"/>
                    <a:pt x="22280" y="93310"/>
                  </a:cubicBezTo>
                  <a:lnTo>
                    <a:pt x="28353" y="93310"/>
                  </a:lnTo>
                  <a:cubicBezTo>
                    <a:pt x="30377" y="93310"/>
                    <a:pt x="30377" y="89340"/>
                    <a:pt x="30377" y="87315"/>
                  </a:cubicBezTo>
                  <a:cubicBezTo>
                    <a:pt x="32402" y="87315"/>
                    <a:pt x="34426" y="83345"/>
                    <a:pt x="34426" y="87315"/>
                  </a:cubicBezTo>
                  <a:cubicBezTo>
                    <a:pt x="34426" y="91286"/>
                    <a:pt x="34426" y="91286"/>
                    <a:pt x="36450" y="91286"/>
                  </a:cubicBezTo>
                  <a:cubicBezTo>
                    <a:pt x="38474" y="93310"/>
                    <a:pt x="34426" y="93310"/>
                    <a:pt x="32402" y="93310"/>
                  </a:cubicBezTo>
                  <a:cubicBezTo>
                    <a:pt x="28353" y="93310"/>
                    <a:pt x="20334" y="95335"/>
                    <a:pt x="18309" y="97281"/>
                  </a:cubicBezTo>
                  <a:cubicBezTo>
                    <a:pt x="18309" y="97281"/>
                    <a:pt x="16285" y="93310"/>
                    <a:pt x="16285" y="99305"/>
                  </a:cubicBezTo>
                  <a:cubicBezTo>
                    <a:pt x="17632" y="101953"/>
                    <a:pt x="17632" y="103953"/>
                    <a:pt x="16285" y="105300"/>
                  </a:cubicBezTo>
                  <a:cubicBezTo>
                    <a:pt x="16285" y="105300"/>
                    <a:pt x="14261" y="105300"/>
                    <a:pt x="12236" y="103276"/>
                  </a:cubicBezTo>
                  <a:cubicBezTo>
                    <a:pt x="12236" y="103276"/>
                    <a:pt x="10212" y="97281"/>
                    <a:pt x="8188" y="101252"/>
                  </a:cubicBezTo>
                  <a:cubicBezTo>
                    <a:pt x="8188" y="103276"/>
                    <a:pt x="2115" y="107247"/>
                    <a:pt x="6164" y="107247"/>
                  </a:cubicBezTo>
                  <a:cubicBezTo>
                    <a:pt x="10212" y="107247"/>
                    <a:pt x="10212" y="105223"/>
                    <a:pt x="14183" y="107247"/>
                  </a:cubicBezTo>
                  <a:cubicBezTo>
                    <a:pt x="16207" y="107247"/>
                    <a:pt x="6164" y="113242"/>
                    <a:pt x="8110" y="113242"/>
                  </a:cubicBezTo>
                  <a:cubicBezTo>
                    <a:pt x="8110" y="115266"/>
                    <a:pt x="8110" y="113242"/>
                    <a:pt x="10134" y="113242"/>
                  </a:cubicBezTo>
                  <a:cubicBezTo>
                    <a:pt x="11481" y="114589"/>
                    <a:pt x="12836" y="115912"/>
                    <a:pt x="14183" y="117213"/>
                  </a:cubicBezTo>
                  <a:cubicBezTo>
                    <a:pt x="14183" y="117213"/>
                    <a:pt x="14183" y="115188"/>
                    <a:pt x="16207" y="115188"/>
                  </a:cubicBezTo>
                  <a:cubicBezTo>
                    <a:pt x="18231" y="113164"/>
                    <a:pt x="20256" y="109193"/>
                    <a:pt x="20256" y="113164"/>
                  </a:cubicBezTo>
                  <a:cubicBezTo>
                    <a:pt x="20256" y="115188"/>
                    <a:pt x="18231" y="117135"/>
                    <a:pt x="16207" y="119159"/>
                  </a:cubicBezTo>
                  <a:cubicBezTo>
                    <a:pt x="12159" y="119159"/>
                    <a:pt x="10134" y="121183"/>
                    <a:pt x="12159" y="121183"/>
                  </a:cubicBezTo>
                  <a:cubicBezTo>
                    <a:pt x="12159" y="122530"/>
                    <a:pt x="12836" y="122530"/>
                    <a:pt x="14183" y="121183"/>
                  </a:cubicBezTo>
                  <a:cubicBezTo>
                    <a:pt x="18231" y="119159"/>
                    <a:pt x="16207" y="119159"/>
                    <a:pt x="18231" y="117213"/>
                  </a:cubicBezTo>
                  <a:cubicBezTo>
                    <a:pt x="20256" y="117213"/>
                    <a:pt x="22280" y="117213"/>
                    <a:pt x="22280" y="119237"/>
                  </a:cubicBezTo>
                  <a:cubicBezTo>
                    <a:pt x="20256" y="119237"/>
                    <a:pt x="18231" y="121261"/>
                    <a:pt x="18231" y="123208"/>
                  </a:cubicBezTo>
                  <a:cubicBezTo>
                    <a:pt x="18231" y="123208"/>
                    <a:pt x="12159" y="123208"/>
                    <a:pt x="16207" y="123208"/>
                  </a:cubicBezTo>
                  <a:cubicBezTo>
                    <a:pt x="22280" y="123208"/>
                    <a:pt x="20256" y="117213"/>
                    <a:pt x="24227" y="121183"/>
                  </a:cubicBezTo>
                  <a:cubicBezTo>
                    <a:pt x="28275" y="123208"/>
                    <a:pt x="26251" y="123208"/>
                    <a:pt x="30299" y="123208"/>
                  </a:cubicBezTo>
                  <a:cubicBezTo>
                    <a:pt x="34348" y="123208"/>
                    <a:pt x="36372" y="125232"/>
                    <a:pt x="38319" y="121183"/>
                  </a:cubicBezTo>
                  <a:cubicBezTo>
                    <a:pt x="42367" y="117213"/>
                    <a:pt x="40343" y="113164"/>
                    <a:pt x="44392" y="113164"/>
                  </a:cubicBezTo>
                  <a:cubicBezTo>
                    <a:pt x="46416" y="115188"/>
                    <a:pt x="42367" y="109193"/>
                    <a:pt x="48440" y="111140"/>
                  </a:cubicBezTo>
                  <a:cubicBezTo>
                    <a:pt x="52489" y="111140"/>
                    <a:pt x="52489" y="113164"/>
                    <a:pt x="54513" y="111140"/>
                  </a:cubicBezTo>
                  <a:cubicBezTo>
                    <a:pt x="58562" y="111140"/>
                    <a:pt x="56537" y="107169"/>
                    <a:pt x="60586" y="107169"/>
                  </a:cubicBezTo>
                  <a:lnTo>
                    <a:pt x="66659" y="107169"/>
                  </a:lnTo>
                  <a:cubicBezTo>
                    <a:pt x="66659" y="107169"/>
                    <a:pt x="64635" y="105145"/>
                    <a:pt x="68683" y="105145"/>
                  </a:cubicBezTo>
                  <a:cubicBezTo>
                    <a:pt x="70708" y="103120"/>
                    <a:pt x="68683" y="101174"/>
                    <a:pt x="70708" y="103120"/>
                  </a:cubicBezTo>
                  <a:cubicBezTo>
                    <a:pt x="72732" y="105145"/>
                    <a:pt x="70708" y="105145"/>
                    <a:pt x="74756" y="105145"/>
                  </a:cubicBezTo>
                  <a:cubicBezTo>
                    <a:pt x="76781" y="105145"/>
                    <a:pt x="76781" y="103120"/>
                    <a:pt x="78805" y="103120"/>
                  </a:cubicBezTo>
                  <a:cubicBezTo>
                    <a:pt x="80829" y="103120"/>
                    <a:pt x="82853" y="103120"/>
                    <a:pt x="80829" y="101096"/>
                  </a:cubicBezTo>
                  <a:cubicBezTo>
                    <a:pt x="79482" y="98449"/>
                    <a:pt x="79482" y="96448"/>
                    <a:pt x="80829" y="95101"/>
                  </a:cubicBezTo>
                  <a:cubicBezTo>
                    <a:pt x="82853" y="95101"/>
                    <a:pt x="80829" y="99072"/>
                    <a:pt x="82853" y="93077"/>
                  </a:cubicBezTo>
                  <a:cubicBezTo>
                    <a:pt x="86902" y="85057"/>
                    <a:pt x="86902" y="83033"/>
                    <a:pt x="84878" y="81087"/>
                  </a:cubicBezTo>
                  <a:lnTo>
                    <a:pt x="84878" y="75092"/>
                  </a:lnTo>
                  <a:lnTo>
                    <a:pt x="84878" y="7509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Szabadkézi sokszög: alakzat 7">
              <a:extLst>
                <a:ext uri="{FF2B5EF4-FFF2-40B4-BE49-F238E27FC236}">
                  <a16:creationId xmlns:a16="http://schemas.microsoft.com/office/drawing/2014/main" id="{3540F001-5820-7454-C59E-9CDBB9CB198A}"/>
                </a:ext>
              </a:extLst>
            </p:cNvPr>
            <p:cNvSpPr/>
            <p:nvPr/>
          </p:nvSpPr>
          <p:spPr>
            <a:xfrm>
              <a:off x="5403181" y="3355004"/>
              <a:ext cx="54500" cy="54500"/>
            </a:xfrm>
            <a:custGeom>
              <a:avLst/>
              <a:gdLst>
                <a:gd name="connsiteX0" fmla="*/ 49540 w 54500"/>
                <a:gd name="connsiteY0" fmla="*/ 33131 h 54500"/>
                <a:gd name="connsiteX1" fmla="*/ 49540 w 54500"/>
                <a:gd name="connsiteY1" fmla="*/ 28615 h 54500"/>
                <a:gd name="connsiteX2" fmla="*/ 45647 w 54500"/>
                <a:gd name="connsiteY2" fmla="*/ 28615 h 54500"/>
                <a:gd name="connsiteX3" fmla="*/ 41754 w 54500"/>
                <a:gd name="connsiteY3" fmla="*/ 30873 h 54500"/>
                <a:gd name="connsiteX4" fmla="*/ 43701 w 54500"/>
                <a:gd name="connsiteY4" fmla="*/ 24099 h 54500"/>
                <a:gd name="connsiteX5" fmla="*/ 45647 w 54500"/>
                <a:gd name="connsiteY5" fmla="*/ 19583 h 54500"/>
                <a:gd name="connsiteX6" fmla="*/ 39808 w 54500"/>
                <a:gd name="connsiteY6" fmla="*/ 15068 h 54500"/>
                <a:gd name="connsiteX7" fmla="*/ 35915 w 54500"/>
                <a:gd name="connsiteY7" fmla="*/ 10552 h 54500"/>
                <a:gd name="connsiteX8" fmla="*/ 32022 w 54500"/>
                <a:gd name="connsiteY8" fmla="*/ 6036 h 54500"/>
                <a:gd name="connsiteX9" fmla="*/ 26183 w 54500"/>
                <a:gd name="connsiteY9" fmla="*/ 8294 h 54500"/>
                <a:gd name="connsiteX10" fmla="*/ 22290 w 54500"/>
                <a:gd name="connsiteY10" fmla="*/ 10552 h 54500"/>
                <a:gd name="connsiteX11" fmla="*/ 20343 w 54500"/>
                <a:gd name="connsiteY11" fmla="*/ 12810 h 54500"/>
                <a:gd name="connsiteX12" fmla="*/ 20343 w 54500"/>
                <a:gd name="connsiteY12" fmla="*/ 12810 h 54500"/>
                <a:gd name="connsiteX13" fmla="*/ 16451 w 54500"/>
                <a:gd name="connsiteY13" fmla="*/ 21841 h 54500"/>
                <a:gd name="connsiteX14" fmla="*/ 14504 w 54500"/>
                <a:gd name="connsiteY14" fmla="*/ 26357 h 54500"/>
                <a:gd name="connsiteX15" fmla="*/ 10611 w 54500"/>
                <a:gd name="connsiteY15" fmla="*/ 26357 h 54500"/>
                <a:gd name="connsiteX16" fmla="*/ 12558 w 54500"/>
                <a:gd name="connsiteY16" fmla="*/ 30873 h 54500"/>
                <a:gd name="connsiteX17" fmla="*/ 10611 w 54500"/>
                <a:gd name="connsiteY17" fmla="*/ 30873 h 54500"/>
                <a:gd name="connsiteX18" fmla="*/ 4772 w 54500"/>
                <a:gd name="connsiteY18" fmla="*/ 33131 h 54500"/>
                <a:gd name="connsiteX19" fmla="*/ 8665 w 54500"/>
                <a:gd name="connsiteY19" fmla="*/ 37647 h 54500"/>
                <a:gd name="connsiteX20" fmla="*/ 12558 w 54500"/>
                <a:gd name="connsiteY20" fmla="*/ 44420 h 54500"/>
                <a:gd name="connsiteX21" fmla="*/ 20421 w 54500"/>
                <a:gd name="connsiteY21" fmla="*/ 44420 h 54500"/>
                <a:gd name="connsiteX22" fmla="*/ 24314 w 54500"/>
                <a:gd name="connsiteY22" fmla="*/ 35389 h 54500"/>
                <a:gd name="connsiteX23" fmla="*/ 30153 w 54500"/>
                <a:gd name="connsiteY23" fmla="*/ 42162 h 54500"/>
                <a:gd name="connsiteX24" fmla="*/ 30153 w 54500"/>
                <a:gd name="connsiteY24" fmla="*/ 48936 h 54500"/>
                <a:gd name="connsiteX25" fmla="*/ 35993 w 54500"/>
                <a:gd name="connsiteY25" fmla="*/ 44420 h 54500"/>
                <a:gd name="connsiteX26" fmla="*/ 37939 w 54500"/>
                <a:gd name="connsiteY26" fmla="*/ 48936 h 54500"/>
                <a:gd name="connsiteX27" fmla="*/ 39886 w 54500"/>
                <a:gd name="connsiteY27" fmla="*/ 48936 h 54500"/>
                <a:gd name="connsiteX28" fmla="*/ 45725 w 54500"/>
                <a:gd name="connsiteY28" fmla="*/ 48936 h 54500"/>
                <a:gd name="connsiteX29" fmla="*/ 51564 w 54500"/>
                <a:gd name="connsiteY29" fmla="*/ 39904 h 54500"/>
                <a:gd name="connsiteX30" fmla="*/ 49618 w 54500"/>
                <a:gd name="connsiteY30" fmla="*/ 33131 h 54500"/>
                <a:gd name="connsiteX31" fmla="*/ 49618 w 54500"/>
                <a:gd name="connsiteY31" fmla="*/ 33131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500" h="54500">
                  <a:moveTo>
                    <a:pt x="49540" y="33131"/>
                  </a:moveTo>
                  <a:cubicBezTo>
                    <a:pt x="49540" y="30873"/>
                    <a:pt x="51487" y="28615"/>
                    <a:pt x="49540" y="28615"/>
                  </a:cubicBezTo>
                  <a:cubicBezTo>
                    <a:pt x="47594" y="28615"/>
                    <a:pt x="45647" y="26357"/>
                    <a:pt x="45647" y="28615"/>
                  </a:cubicBezTo>
                  <a:cubicBezTo>
                    <a:pt x="43701" y="30873"/>
                    <a:pt x="43701" y="33131"/>
                    <a:pt x="41754" y="30873"/>
                  </a:cubicBezTo>
                  <a:cubicBezTo>
                    <a:pt x="41754" y="30873"/>
                    <a:pt x="43701" y="26357"/>
                    <a:pt x="43701" y="24099"/>
                  </a:cubicBezTo>
                  <a:cubicBezTo>
                    <a:pt x="45647" y="24099"/>
                    <a:pt x="49540" y="21841"/>
                    <a:pt x="45647" y="19583"/>
                  </a:cubicBezTo>
                  <a:cubicBezTo>
                    <a:pt x="41754" y="17326"/>
                    <a:pt x="43701" y="15068"/>
                    <a:pt x="39808" y="15068"/>
                  </a:cubicBezTo>
                  <a:cubicBezTo>
                    <a:pt x="37861" y="12810"/>
                    <a:pt x="37861" y="8294"/>
                    <a:pt x="35915" y="10552"/>
                  </a:cubicBezTo>
                  <a:cubicBezTo>
                    <a:pt x="33969" y="10552"/>
                    <a:pt x="33969" y="1521"/>
                    <a:pt x="32022" y="6036"/>
                  </a:cubicBezTo>
                  <a:cubicBezTo>
                    <a:pt x="30076" y="8294"/>
                    <a:pt x="28129" y="6036"/>
                    <a:pt x="26183" y="8294"/>
                  </a:cubicBezTo>
                  <a:cubicBezTo>
                    <a:pt x="24883" y="9797"/>
                    <a:pt x="23590" y="10552"/>
                    <a:pt x="22290" y="10552"/>
                  </a:cubicBezTo>
                  <a:cubicBezTo>
                    <a:pt x="22290" y="12810"/>
                    <a:pt x="20343" y="12810"/>
                    <a:pt x="20343" y="12810"/>
                  </a:cubicBezTo>
                  <a:lnTo>
                    <a:pt x="20343" y="12810"/>
                  </a:lnTo>
                  <a:lnTo>
                    <a:pt x="16451" y="21841"/>
                  </a:lnTo>
                  <a:cubicBezTo>
                    <a:pt x="16451" y="21841"/>
                    <a:pt x="16451" y="26357"/>
                    <a:pt x="14504" y="26357"/>
                  </a:cubicBezTo>
                  <a:cubicBezTo>
                    <a:pt x="12558" y="26357"/>
                    <a:pt x="10611" y="24099"/>
                    <a:pt x="10611" y="26357"/>
                  </a:cubicBezTo>
                  <a:cubicBezTo>
                    <a:pt x="8665" y="26357"/>
                    <a:pt x="12558" y="28615"/>
                    <a:pt x="12558" y="30873"/>
                  </a:cubicBezTo>
                  <a:lnTo>
                    <a:pt x="10611" y="30873"/>
                  </a:lnTo>
                  <a:cubicBezTo>
                    <a:pt x="10611" y="30873"/>
                    <a:pt x="4772" y="30873"/>
                    <a:pt x="4772" y="33131"/>
                  </a:cubicBezTo>
                  <a:cubicBezTo>
                    <a:pt x="4772" y="37647"/>
                    <a:pt x="8665" y="37647"/>
                    <a:pt x="8665" y="37647"/>
                  </a:cubicBezTo>
                  <a:lnTo>
                    <a:pt x="12558" y="44420"/>
                  </a:lnTo>
                  <a:cubicBezTo>
                    <a:pt x="12558" y="44420"/>
                    <a:pt x="18397" y="46678"/>
                    <a:pt x="20421" y="44420"/>
                  </a:cubicBezTo>
                  <a:cubicBezTo>
                    <a:pt x="20421" y="42162"/>
                    <a:pt x="22368" y="35389"/>
                    <a:pt x="24314" y="35389"/>
                  </a:cubicBezTo>
                  <a:lnTo>
                    <a:pt x="30153" y="42162"/>
                  </a:lnTo>
                  <a:cubicBezTo>
                    <a:pt x="30153" y="42162"/>
                    <a:pt x="28207" y="48936"/>
                    <a:pt x="30153" y="48936"/>
                  </a:cubicBezTo>
                  <a:cubicBezTo>
                    <a:pt x="30153" y="48936"/>
                    <a:pt x="34046" y="44420"/>
                    <a:pt x="35993" y="44420"/>
                  </a:cubicBezTo>
                  <a:cubicBezTo>
                    <a:pt x="37939" y="46678"/>
                    <a:pt x="37939" y="48936"/>
                    <a:pt x="37939" y="48936"/>
                  </a:cubicBezTo>
                  <a:lnTo>
                    <a:pt x="39886" y="48936"/>
                  </a:lnTo>
                  <a:cubicBezTo>
                    <a:pt x="43778" y="51194"/>
                    <a:pt x="41832" y="57967"/>
                    <a:pt x="45725" y="48936"/>
                  </a:cubicBezTo>
                  <a:cubicBezTo>
                    <a:pt x="49618" y="42162"/>
                    <a:pt x="51564" y="42162"/>
                    <a:pt x="51564" y="39904"/>
                  </a:cubicBezTo>
                  <a:cubicBezTo>
                    <a:pt x="51564" y="37647"/>
                    <a:pt x="51564" y="35389"/>
                    <a:pt x="49618" y="33131"/>
                  </a:cubicBezTo>
                  <a:lnTo>
                    <a:pt x="49618" y="3313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Szabadkézi sokszög: alakzat 8">
              <a:extLst>
                <a:ext uri="{FF2B5EF4-FFF2-40B4-BE49-F238E27FC236}">
                  <a16:creationId xmlns:a16="http://schemas.microsoft.com/office/drawing/2014/main" id="{9608C16D-09FC-69B4-0381-D5807F1C5B26}"/>
                </a:ext>
              </a:extLst>
            </p:cNvPr>
            <p:cNvSpPr/>
            <p:nvPr/>
          </p:nvSpPr>
          <p:spPr>
            <a:xfrm>
              <a:off x="3872188" y="4313472"/>
              <a:ext cx="101215" cy="93429"/>
            </a:xfrm>
            <a:custGeom>
              <a:avLst/>
              <a:gdLst>
                <a:gd name="connsiteX0" fmla="*/ 78503 w 101214"/>
                <a:gd name="connsiteY0" fmla="*/ 8331 h 93429"/>
                <a:gd name="connsiteX1" fmla="*/ 73442 w 101214"/>
                <a:gd name="connsiteY1" fmla="*/ 16506 h 93429"/>
                <a:gd name="connsiteX2" fmla="*/ 71963 w 101214"/>
                <a:gd name="connsiteY2" fmla="*/ 26706 h 93429"/>
                <a:gd name="connsiteX3" fmla="*/ 70484 w 101214"/>
                <a:gd name="connsiteY3" fmla="*/ 38307 h 93429"/>
                <a:gd name="connsiteX4" fmla="*/ 69004 w 101214"/>
                <a:gd name="connsiteY4" fmla="*/ 53255 h 93429"/>
                <a:gd name="connsiteX5" fmla="*/ 76946 w 101214"/>
                <a:gd name="connsiteY5" fmla="*/ 51231 h 93429"/>
                <a:gd name="connsiteX6" fmla="*/ 76946 w 101214"/>
                <a:gd name="connsiteY6" fmla="*/ 51932 h 93429"/>
                <a:gd name="connsiteX7" fmla="*/ 83486 w 101214"/>
                <a:gd name="connsiteY7" fmla="*/ 52632 h 93429"/>
                <a:gd name="connsiteX8" fmla="*/ 95788 w 101214"/>
                <a:gd name="connsiteY8" fmla="*/ 50608 h 93429"/>
                <a:gd name="connsiteX9" fmla="*/ 98668 w 101214"/>
                <a:gd name="connsiteY9" fmla="*/ 51932 h 93429"/>
                <a:gd name="connsiteX10" fmla="*/ 97968 w 101214"/>
                <a:gd name="connsiteY10" fmla="*/ 53255 h 93429"/>
                <a:gd name="connsiteX11" fmla="*/ 88547 w 101214"/>
                <a:gd name="connsiteY11" fmla="*/ 58005 h 93429"/>
                <a:gd name="connsiteX12" fmla="*/ 77725 w 101214"/>
                <a:gd name="connsiteY12" fmla="*/ 64778 h 93429"/>
                <a:gd name="connsiteX13" fmla="*/ 69082 w 101214"/>
                <a:gd name="connsiteY13" fmla="*/ 71552 h 93429"/>
                <a:gd name="connsiteX14" fmla="*/ 66902 w 101214"/>
                <a:gd name="connsiteY14" fmla="*/ 79026 h 93429"/>
                <a:gd name="connsiteX15" fmla="*/ 53900 w 101214"/>
                <a:gd name="connsiteY15" fmla="*/ 89226 h 93429"/>
                <a:gd name="connsiteX16" fmla="*/ 47360 w 101214"/>
                <a:gd name="connsiteY16" fmla="*/ 94675 h 93429"/>
                <a:gd name="connsiteX17" fmla="*/ 46659 w 101214"/>
                <a:gd name="connsiteY17" fmla="*/ 95376 h 93429"/>
                <a:gd name="connsiteX18" fmla="*/ 41599 w 101214"/>
                <a:gd name="connsiteY18" fmla="*/ 93352 h 93429"/>
                <a:gd name="connsiteX19" fmla="*/ 28596 w 101214"/>
                <a:gd name="connsiteY19" fmla="*/ 92028 h 93429"/>
                <a:gd name="connsiteX20" fmla="*/ 7653 w 101214"/>
                <a:gd name="connsiteY20" fmla="*/ 81128 h 93429"/>
                <a:gd name="connsiteX21" fmla="*/ 4772 w 101214"/>
                <a:gd name="connsiteY21" fmla="*/ 78403 h 93429"/>
                <a:gd name="connsiteX22" fmla="*/ 4772 w 101214"/>
                <a:gd name="connsiteY22" fmla="*/ 77703 h 93429"/>
                <a:gd name="connsiteX23" fmla="*/ 6251 w 101214"/>
                <a:gd name="connsiteY23" fmla="*/ 62053 h 93429"/>
                <a:gd name="connsiteX24" fmla="*/ 12791 w 101214"/>
                <a:gd name="connsiteY24" fmla="*/ 50452 h 93429"/>
                <a:gd name="connsiteX25" fmla="*/ 22913 w 101214"/>
                <a:gd name="connsiteY25" fmla="*/ 45002 h 93429"/>
                <a:gd name="connsiteX26" fmla="*/ 43856 w 101214"/>
                <a:gd name="connsiteY26" fmla="*/ 45002 h 93429"/>
                <a:gd name="connsiteX27" fmla="*/ 40976 w 101214"/>
                <a:gd name="connsiteY27" fmla="*/ 30676 h 93429"/>
                <a:gd name="connsiteX28" fmla="*/ 30854 w 101214"/>
                <a:gd name="connsiteY28" fmla="*/ 22502 h 93429"/>
                <a:gd name="connsiteX29" fmla="*/ 39496 w 101214"/>
                <a:gd name="connsiteY29" fmla="*/ 12302 h 93429"/>
                <a:gd name="connsiteX30" fmla="*/ 46737 w 101214"/>
                <a:gd name="connsiteY30" fmla="*/ 6151 h 93429"/>
                <a:gd name="connsiteX31" fmla="*/ 59739 w 101214"/>
                <a:gd name="connsiteY31" fmla="*/ 6852 h 93429"/>
                <a:gd name="connsiteX32" fmla="*/ 67681 w 101214"/>
                <a:gd name="connsiteY32" fmla="*/ 6151 h 93429"/>
                <a:gd name="connsiteX33" fmla="*/ 78503 w 101214"/>
                <a:gd name="connsiteY33" fmla="*/ 8176 h 93429"/>
                <a:gd name="connsiteX34" fmla="*/ 78503 w 101214"/>
                <a:gd name="connsiteY34" fmla="*/ 8176 h 9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1214" h="93429">
                  <a:moveTo>
                    <a:pt x="78503" y="8331"/>
                  </a:moveTo>
                  <a:cubicBezTo>
                    <a:pt x="77024" y="10356"/>
                    <a:pt x="74143" y="13081"/>
                    <a:pt x="73442" y="16506"/>
                  </a:cubicBezTo>
                  <a:cubicBezTo>
                    <a:pt x="71963" y="20555"/>
                    <a:pt x="71262" y="19932"/>
                    <a:pt x="71963" y="26706"/>
                  </a:cubicBezTo>
                  <a:cubicBezTo>
                    <a:pt x="72664" y="33479"/>
                    <a:pt x="72664" y="26005"/>
                    <a:pt x="70484" y="38307"/>
                  </a:cubicBezTo>
                  <a:cubicBezTo>
                    <a:pt x="67603" y="49907"/>
                    <a:pt x="67603" y="51932"/>
                    <a:pt x="69004" y="53255"/>
                  </a:cubicBezTo>
                  <a:cubicBezTo>
                    <a:pt x="71184" y="54657"/>
                    <a:pt x="76946" y="51231"/>
                    <a:pt x="76946" y="51231"/>
                  </a:cubicBezTo>
                  <a:lnTo>
                    <a:pt x="76946" y="51932"/>
                  </a:lnTo>
                  <a:cubicBezTo>
                    <a:pt x="76946" y="53956"/>
                    <a:pt x="83486" y="52632"/>
                    <a:pt x="83486" y="52632"/>
                  </a:cubicBezTo>
                  <a:lnTo>
                    <a:pt x="95788" y="50608"/>
                  </a:lnTo>
                  <a:cubicBezTo>
                    <a:pt x="95788" y="50608"/>
                    <a:pt x="96488" y="51309"/>
                    <a:pt x="98668" y="51932"/>
                  </a:cubicBezTo>
                  <a:lnTo>
                    <a:pt x="97968" y="53255"/>
                  </a:lnTo>
                  <a:cubicBezTo>
                    <a:pt x="95788" y="55280"/>
                    <a:pt x="91427" y="55980"/>
                    <a:pt x="88547" y="58005"/>
                  </a:cubicBezTo>
                  <a:cubicBezTo>
                    <a:pt x="84965" y="60029"/>
                    <a:pt x="80605" y="62053"/>
                    <a:pt x="77725" y="64778"/>
                  </a:cubicBezTo>
                  <a:cubicBezTo>
                    <a:pt x="74844" y="66803"/>
                    <a:pt x="70484" y="68827"/>
                    <a:pt x="69082" y="71552"/>
                  </a:cubicBezTo>
                  <a:cubicBezTo>
                    <a:pt x="67603" y="73576"/>
                    <a:pt x="68382" y="77002"/>
                    <a:pt x="66902" y="79026"/>
                  </a:cubicBezTo>
                  <a:cubicBezTo>
                    <a:pt x="64722" y="83775"/>
                    <a:pt x="57482" y="86501"/>
                    <a:pt x="53900" y="89226"/>
                  </a:cubicBezTo>
                  <a:cubicBezTo>
                    <a:pt x="51019" y="90549"/>
                    <a:pt x="49540" y="92651"/>
                    <a:pt x="47360" y="94675"/>
                  </a:cubicBezTo>
                  <a:lnTo>
                    <a:pt x="46659" y="95376"/>
                  </a:lnTo>
                  <a:cubicBezTo>
                    <a:pt x="44479" y="95376"/>
                    <a:pt x="43078" y="95376"/>
                    <a:pt x="41599" y="93352"/>
                  </a:cubicBezTo>
                  <a:cubicBezTo>
                    <a:pt x="38718" y="88603"/>
                    <a:pt x="32178" y="93352"/>
                    <a:pt x="28596" y="92028"/>
                  </a:cubicBezTo>
                  <a:cubicBezTo>
                    <a:pt x="25015" y="91328"/>
                    <a:pt x="14893" y="87980"/>
                    <a:pt x="7653" y="81128"/>
                  </a:cubicBezTo>
                  <a:cubicBezTo>
                    <a:pt x="6952" y="80428"/>
                    <a:pt x="6173" y="79104"/>
                    <a:pt x="4772" y="78403"/>
                  </a:cubicBezTo>
                  <a:lnTo>
                    <a:pt x="4772" y="77703"/>
                  </a:lnTo>
                  <a:cubicBezTo>
                    <a:pt x="5473" y="74277"/>
                    <a:pt x="5473" y="66102"/>
                    <a:pt x="6251" y="62053"/>
                  </a:cubicBezTo>
                  <a:cubicBezTo>
                    <a:pt x="6952" y="56603"/>
                    <a:pt x="8431" y="53177"/>
                    <a:pt x="12791" y="50452"/>
                  </a:cubicBezTo>
                  <a:cubicBezTo>
                    <a:pt x="17852" y="47727"/>
                    <a:pt x="13492" y="42978"/>
                    <a:pt x="22913" y="45002"/>
                  </a:cubicBezTo>
                  <a:cubicBezTo>
                    <a:pt x="33034" y="46326"/>
                    <a:pt x="42455" y="47027"/>
                    <a:pt x="43856" y="45002"/>
                  </a:cubicBezTo>
                  <a:cubicBezTo>
                    <a:pt x="44557" y="42978"/>
                    <a:pt x="46036" y="33402"/>
                    <a:pt x="40976" y="30676"/>
                  </a:cubicBezTo>
                  <a:cubicBezTo>
                    <a:pt x="35214" y="27251"/>
                    <a:pt x="27974" y="25227"/>
                    <a:pt x="30854" y="22502"/>
                  </a:cubicBezTo>
                  <a:cubicBezTo>
                    <a:pt x="33735" y="20477"/>
                    <a:pt x="37394" y="13626"/>
                    <a:pt x="39496" y="12302"/>
                  </a:cubicBezTo>
                  <a:cubicBezTo>
                    <a:pt x="41676" y="10278"/>
                    <a:pt x="38017" y="1402"/>
                    <a:pt x="46737" y="6151"/>
                  </a:cubicBezTo>
                  <a:cubicBezTo>
                    <a:pt x="54679" y="10200"/>
                    <a:pt x="51798" y="7553"/>
                    <a:pt x="59739" y="6852"/>
                  </a:cubicBezTo>
                  <a:cubicBezTo>
                    <a:pt x="67681" y="6151"/>
                    <a:pt x="63321" y="6151"/>
                    <a:pt x="67681" y="6151"/>
                  </a:cubicBezTo>
                  <a:cubicBezTo>
                    <a:pt x="69861" y="5451"/>
                    <a:pt x="75622" y="6852"/>
                    <a:pt x="78503" y="8176"/>
                  </a:cubicBezTo>
                  <a:lnTo>
                    <a:pt x="78503" y="8176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Szabadkézi sokszög: alakzat 9">
              <a:extLst>
                <a:ext uri="{FF2B5EF4-FFF2-40B4-BE49-F238E27FC236}">
                  <a16:creationId xmlns:a16="http://schemas.microsoft.com/office/drawing/2014/main" id="{DF123DE2-E6CF-4AD4-FFE7-DCFF937F04D3}"/>
                </a:ext>
              </a:extLst>
            </p:cNvPr>
            <p:cNvSpPr/>
            <p:nvPr/>
          </p:nvSpPr>
          <p:spPr>
            <a:xfrm>
              <a:off x="3938367" y="4357893"/>
              <a:ext cx="124572" cy="70072"/>
            </a:xfrm>
            <a:custGeom>
              <a:avLst/>
              <a:gdLst>
                <a:gd name="connsiteX0" fmla="*/ 5005 w 124572"/>
                <a:gd name="connsiteY0" fmla="*/ 31569 h 70071"/>
                <a:gd name="connsiteX1" fmla="*/ 9833 w 124572"/>
                <a:gd name="connsiteY1" fmla="*/ 41613 h 70071"/>
                <a:gd name="connsiteX2" fmla="*/ 27195 w 124572"/>
                <a:gd name="connsiteY2" fmla="*/ 50333 h 70071"/>
                <a:gd name="connsiteX3" fmla="*/ 35526 w 124572"/>
                <a:gd name="connsiteY3" fmla="*/ 55004 h 70071"/>
                <a:gd name="connsiteX4" fmla="*/ 33424 w 124572"/>
                <a:gd name="connsiteY4" fmla="*/ 63724 h 70071"/>
                <a:gd name="connsiteX5" fmla="*/ 38251 w 124572"/>
                <a:gd name="connsiteY5" fmla="*/ 64425 h 70071"/>
                <a:gd name="connsiteX6" fmla="*/ 43078 w 124572"/>
                <a:gd name="connsiteY6" fmla="*/ 69797 h 70071"/>
                <a:gd name="connsiteX7" fmla="*/ 44479 w 124572"/>
                <a:gd name="connsiteY7" fmla="*/ 69797 h 70071"/>
                <a:gd name="connsiteX8" fmla="*/ 54212 w 124572"/>
                <a:gd name="connsiteY8" fmla="*/ 66449 h 70071"/>
                <a:gd name="connsiteX9" fmla="*/ 58338 w 124572"/>
                <a:gd name="connsiteY9" fmla="*/ 57028 h 70071"/>
                <a:gd name="connsiteX10" fmla="*/ 65968 w 124572"/>
                <a:gd name="connsiteY10" fmla="*/ 51656 h 70071"/>
                <a:gd name="connsiteX11" fmla="*/ 70795 w 124572"/>
                <a:gd name="connsiteY11" fmla="*/ 52357 h 70071"/>
                <a:gd name="connsiteX12" fmla="*/ 75622 w 124572"/>
                <a:gd name="connsiteY12" fmla="*/ 49009 h 70071"/>
                <a:gd name="connsiteX13" fmla="*/ 79749 w 124572"/>
                <a:gd name="connsiteY13" fmla="*/ 51033 h 70071"/>
                <a:gd name="connsiteX14" fmla="*/ 85977 w 124572"/>
                <a:gd name="connsiteY14" fmla="*/ 43637 h 70071"/>
                <a:gd name="connsiteX15" fmla="*/ 99836 w 124572"/>
                <a:gd name="connsiteY15" fmla="*/ 35617 h 70071"/>
                <a:gd name="connsiteX16" fmla="*/ 110269 w 124572"/>
                <a:gd name="connsiteY16" fmla="*/ 35617 h 70071"/>
                <a:gd name="connsiteX17" fmla="*/ 117198 w 124572"/>
                <a:gd name="connsiteY17" fmla="*/ 32970 h 70071"/>
                <a:gd name="connsiteX18" fmla="*/ 122026 w 124572"/>
                <a:gd name="connsiteY18" fmla="*/ 31647 h 70071"/>
                <a:gd name="connsiteX19" fmla="*/ 125529 w 124572"/>
                <a:gd name="connsiteY19" fmla="*/ 30323 h 70071"/>
                <a:gd name="connsiteX20" fmla="*/ 126230 w 124572"/>
                <a:gd name="connsiteY20" fmla="*/ 30323 h 70071"/>
                <a:gd name="connsiteX21" fmla="*/ 124828 w 124572"/>
                <a:gd name="connsiteY21" fmla="*/ 25652 h 70071"/>
                <a:gd name="connsiteX22" fmla="*/ 117198 w 124572"/>
                <a:gd name="connsiteY22" fmla="*/ 18956 h 70071"/>
                <a:gd name="connsiteX23" fmla="*/ 101938 w 124572"/>
                <a:gd name="connsiteY23" fmla="*/ 13584 h 70071"/>
                <a:gd name="connsiteX24" fmla="*/ 93607 w 124572"/>
                <a:gd name="connsiteY24" fmla="*/ 4864 h 70071"/>
                <a:gd name="connsiteX25" fmla="*/ 76946 w 124572"/>
                <a:gd name="connsiteY25" fmla="*/ 8912 h 70071"/>
                <a:gd name="connsiteX26" fmla="*/ 63087 w 124572"/>
                <a:gd name="connsiteY26" fmla="*/ 6888 h 70071"/>
                <a:gd name="connsiteX27" fmla="*/ 42299 w 124572"/>
                <a:gd name="connsiteY27" fmla="*/ 8912 h 70071"/>
                <a:gd name="connsiteX28" fmla="*/ 33969 w 124572"/>
                <a:gd name="connsiteY28" fmla="*/ 6888 h 70071"/>
                <a:gd name="connsiteX29" fmla="*/ 33268 w 124572"/>
                <a:gd name="connsiteY29" fmla="*/ 8212 h 70071"/>
                <a:gd name="connsiteX30" fmla="*/ 24236 w 124572"/>
                <a:gd name="connsiteY30" fmla="*/ 12883 h 70071"/>
                <a:gd name="connsiteX31" fmla="*/ 13103 w 124572"/>
                <a:gd name="connsiteY31" fmla="*/ 19579 h 70071"/>
                <a:gd name="connsiteX32" fmla="*/ 5473 w 124572"/>
                <a:gd name="connsiteY32" fmla="*/ 26275 h 70071"/>
                <a:gd name="connsiteX33" fmla="*/ 4772 w 124572"/>
                <a:gd name="connsiteY33" fmla="*/ 30323 h 70071"/>
                <a:gd name="connsiteX34" fmla="*/ 4772 w 124572"/>
                <a:gd name="connsiteY34" fmla="*/ 31647 h 70071"/>
                <a:gd name="connsiteX35" fmla="*/ 4772 w 124572"/>
                <a:gd name="connsiteY35" fmla="*/ 31647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4572" h="70071">
                  <a:moveTo>
                    <a:pt x="5005" y="31569"/>
                  </a:moveTo>
                  <a:cubicBezTo>
                    <a:pt x="4305" y="34917"/>
                    <a:pt x="7108" y="38965"/>
                    <a:pt x="9833" y="41613"/>
                  </a:cubicBezTo>
                  <a:cubicBezTo>
                    <a:pt x="14660" y="47685"/>
                    <a:pt x="19565" y="52357"/>
                    <a:pt x="27195" y="50333"/>
                  </a:cubicBezTo>
                  <a:cubicBezTo>
                    <a:pt x="28596" y="53680"/>
                    <a:pt x="34124" y="51656"/>
                    <a:pt x="35526" y="55004"/>
                  </a:cubicBezTo>
                  <a:cubicBezTo>
                    <a:pt x="35526" y="56328"/>
                    <a:pt x="34124" y="61700"/>
                    <a:pt x="33424" y="63724"/>
                  </a:cubicBezTo>
                  <a:lnTo>
                    <a:pt x="38251" y="64425"/>
                  </a:lnTo>
                  <a:cubicBezTo>
                    <a:pt x="40353" y="64425"/>
                    <a:pt x="43779" y="67773"/>
                    <a:pt x="43078" y="69797"/>
                  </a:cubicBezTo>
                  <a:lnTo>
                    <a:pt x="44479" y="69797"/>
                  </a:lnTo>
                  <a:cubicBezTo>
                    <a:pt x="47983" y="69096"/>
                    <a:pt x="51409" y="68473"/>
                    <a:pt x="54212" y="66449"/>
                  </a:cubicBezTo>
                  <a:cubicBezTo>
                    <a:pt x="57014" y="63802"/>
                    <a:pt x="57014" y="60376"/>
                    <a:pt x="58338" y="57028"/>
                  </a:cubicBezTo>
                  <a:cubicBezTo>
                    <a:pt x="60440" y="52980"/>
                    <a:pt x="61141" y="51656"/>
                    <a:pt x="65968" y="51656"/>
                  </a:cubicBezTo>
                  <a:cubicBezTo>
                    <a:pt x="68070" y="52357"/>
                    <a:pt x="69472" y="52980"/>
                    <a:pt x="70795" y="52357"/>
                  </a:cubicBezTo>
                  <a:cubicBezTo>
                    <a:pt x="72897" y="51656"/>
                    <a:pt x="72897" y="49009"/>
                    <a:pt x="75622" y="49009"/>
                  </a:cubicBezTo>
                  <a:cubicBezTo>
                    <a:pt x="77024" y="49009"/>
                    <a:pt x="77725" y="51033"/>
                    <a:pt x="79749" y="51033"/>
                  </a:cubicBezTo>
                  <a:cubicBezTo>
                    <a:pt x="83252" y="51033"/>
                    <a:pt x="84576" y="46362"/>
                    <a:pt x="85977" y="43637"/>
                  </a:cubicBezTo>
                  <a:cubicBezTo>
                    <a:pt x="90805" y="37564"/>
                    <a:pt x="92206" y="35617"/>
                    <a:pt x="99836" y="35617"/>
                  </a:cubicBezTo>
                  <a:cubicBezTo>
                    <a:pt x="103340" y="35617"/>
                    <a:pt x="107466" y="36941"/>
                    <a:pt x="110269" y="35617"/>
                  </a:cubicBezTo>
                  <a:cubicBezTo>
                    <a:pt x="113072" y="35617"/>
                    <a:pt x="115096" y="33593"/>
                    <a:pt x="117198" y="32970"/>
                  </a:cubicBezTo>
                  <a:cubicBezTo>
                    <a:pt x="119300" y="32347"/>
                    <a:pt x="120702" y="32270"/>
                    <a:pt x="122026" y="31647"/>
                  </a:cubicBezTo>
                  <a:cubicBezTo>
                    <a:pt x="123349" y="31024"/>
                    <a:pt x="124128" y="30323"/>
                    <a:pt x="125529" y="30323"/>
                  </a:cubicBezTo>
                  <a:lnTo>
                    <a:pt x="126230" y="30323"/>
                  </a:lnTo>
                  <a:cubicBezTo>
                    <a:pt x="125529" y="27676"/>
                    <a:pt x="124828" y="25652"/>
                    <a:pt x="124828" y="25652"/>
                  </a:cubicBezTo>
                  <a:lnTo>
                    <a:pt x="117198" y="18956"/>
                  </a:lnTo>
                  <a:cubicBezTo>
                    <a:pt x="117198" y="18956"/>
                    <a:pt x="104741" y="19657"/>
                    <a:pt x="101938" y="13584"/>
                  </a:cubicBezTo>
                  <a:cubicBezTo>
                    <a:pt x="99836" y="7511"/>
                    <a:pt x="100537" y="4163"/>
                    <a:pt x="93607" y="4864"/>
                  </a:cubicBezTo>
                  <a:cubicBezTo>
                    <a:pt x="86678" y="6187"/>
                    <a:pt x="83175" y="6888"/>
                    <a:pt x="76946" y="8912"/>
                  </a:cubicBezTo>
                  <a:cubicBezTo>
                    <a:pt x="70717" y="10937"/>
                    <a:pt x="69316" y="7589"/>
                    <a:pt x="63087" y="6888"/>
                  </a:cubicBezTo>
                  <a:cubicBezTo>
                    <a:pt x="56859" y="6888"/>
                    <a:pt x="47827" y="8912"/>
                    <a:pt x="42299" y="8912"/>
                  </a:cubicBezTo>
                  <a:cubicBezTo>
                    <a:pt x="39496" y="8912"/>
                    <a:pt x="36771" y="7589"/>
                    <a:pt x="33969" y="6888"/>
                  </a:cubicBezTo>
                  <a:lnTo>
                    <a:pt x="33268" y="8212"/>
                  </a:lnTo>
                  <a:cubicBezTo>
                    <a:pt x="31166" y="10236"/>
                    <a:pt x="27039" y="10859"/>
                    <a:pt x="24236" y="12883"/>
                  </a:cubicBezTo>
                  <a:cubicBezTo>
                    <a:pt x="20110" y="14907"/>
                    <a:pt x="16606" y="16932"/>
                    <a:pt x="13103" y="19579"/>
                  </a:cubicBezTo>
                  <a:cubicBezTo>
                    <a:pt x="11001" y="21603"/>
                    <a:pt x="6874" y="23627"/>
                    <a:pt x="5473" y="26275"/>
                  </a:cubicBezTo>
                  <a:cubicBezTo>
                    <a:pt x="4772" y="27598"/>
                    <a:pt x="4772" y="28922"/>
                    <a:pt x="4772" y="30323"/>
                  </a:cubicBezTo>
                  <a:lnTo>
                    <a:pt x="4772" y="31647"/>
                  </a:lnTo>
                  <a:lnTo>
                    <a:pt x="4772" y="3164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Szabadkézi sokszög: alakzat 10">
              <a:extLst>
                <a:ext uri="{FF2B5EF4-FFF2-40B4-BE49-F238E27FC236}">
                  <a16:creationId xmlns:a16="http://schemas.microsoft.com/office/drawing/2014/main" id="{CE075EA9-FB7B-52EC-DEE0-12962C96AA3F}"/>
                </a:ext>
              </a:extLst>
            </p:cNvPr>
            <p:cNvSpPr/>
            <p:nvPr/>
          </p:nvSpPr>
          <p:spPr>
            <a:xfrm>
              <a:off x="8109885" y="5381988"/>
              <a:ext cx="62286" cy="62286"/>
            </a:xfrm>
            <a:custGeom>
              <a:avLst/>
              <a:gdLst>
                <a:gd name="connsiteX0" fmla="*/ 41148 w 62286"/>
                <a:gd name="connsiteY0" fmla="*/ 10670 h 62286"/>
                <a:gd name="connsiteX1" fmla="*/ 33907 w 62286"/>
                <a:gd name="connsiteY1" fmla="*/ 11993 h 62286"/>
                <a:gd name="connsiteX2" fmla="*/ 22773 w 62286"/>
                <a:gd name="connsiteY2" fmla="*/ 10670 h 62286"/>
                <a:gd name="connsiteX3" fmla="*/ 8992 w 62286"/>
                <a:gd name="connsiteY3" fmla="*/ 4830 h 62286"/>
                <a:gd name="connsiteX4" fmla="*/ 5723 w 62286"/>
                <a:gd name="connsiteY4" fmla="*/ 10670 h 62286"/>
                <a:gd name="connsiteX5" fmla="*/ 7046 w 62286"/>
                <a:gd name="connsiteY5" fmla="*/ 19078 h 62286"/>
                <a:gd name="connsiteX6" fmla="*/ 14910 w 62286"/>
                <a:gd name="connsiteY6" fmla="*/ 27487 h 62286"/>
                <a:gd name="connsiteX7" fmla="*/ 14287 w 62286"/>
                <a:gd name="connsiteY7" fmla="*/ 37219 h 62286"/>
                <a:gd name="connsiteX8" fmla="*/ 14287 w 62286"/>
                <a:gd name="connsiteY8" fmla="*/ 41735 h 62286"/>
                <a:gd name="connsiteX9" fmla="*/ 22773 w 62286"/>
                <a:gd name="connsiteY9" fmla="*/ 46951 h 62286"/>
                <a:gd name="connsiteX10" fmla="*/ 23396 w 62286"/>
                <a:gd name="connsiteY10" fmla="*/ 59876 h 62286"/>
                <a:gd name="connsiteX11" fmla="*/ 35853 w 62286"/>
                <a:gd name="connsiteY11" fmla="*/ 56606 h 62286"/>
                <a:gd name="connsiteX12" fmla="*/ 38500 w 62286"/>
                <a:gd name="connsiteY12" fmla="*/ 48197 h 62286"/>
                <a:gd name="connsiteX13" fmla="*/ 44418 w 62286"/>
                <a:gd name="connsiteY13" fmla="*/ 48820 h 62286"/>
                <a:gd name="connsiteX14" fmla="*/ 47687 w 62286"/>
                <a:gd name="connsiteY14" fmla="*/ 46873 h 62286"/>
                <a:gd name="connsiteX15" fmla="*/ 51580 w 62286"/>
                <a:gd name="connsiteY15" fmla="*/ 47496 h 62286"/>
                <a:gd name="connsiteX16" fmla="*/ 50257 w 62286"/>
                <a:gd name="connsiteY16" fmla="*/ 37764 h 62286"/>
                <a:gd name="connsiteX17" fmla="*/ 53527 w 62286"/>
                <a:gd name="connsiteY17" fmla="*/ 31302 h 62286"/>
                <a:gd name="connsiteX18" fmla="*/ 56797 w 62286"/>
                <a:gd name="connsiteY18" fmla="*/ 20246 h 62286"/>
                <a:gd name="connsiteX19" fmla="*/ 58121 w 62286"/>
                <a:gd name="connsiteY19" fmla="*/ 11137 h 62286"/>
                <a:gd name="connsiteX20" fmla="*/ 54228 w 62286"/>
                <a:gd name="connsiteY20" fmla="*/ 6621 h 62286"/>
                <a:gd name="connsiteX21" fmla="*/ 41148 w 62286"/>
                <a:gd name="connsiteY21" fmla="*/ 10514 h 62286"/>
                <a:gd name="connsiteX22" fmla="*/ 41148 w 62286"/>
                <a:gd name="connsiteY22" fmla="*/ 10514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286" h="62286">
                  <a:moveTo>
                    <a:pt x="41148" y="10670"/>
                  </a:moveTo>
                  <a:cubicBezTo>
                    <a:pt x="39201" y="8100"/>
                    <a:pt x="37177" y="11292"/>
                    <a:pt x="33907" y="11993"/>
                  </a:cubicBezTo>
                  <a:cubicBezTo>
                    <a:pt x="29936" y="13317"/>
                    <a:pt x="25420" y="12616"/>
                    <a:pt x="22773" y="10670"/>
                  </a:cubicBezTo>
                  <a:cubicBezTo>
                    <a:pt x="20126" y="8723"/>
                    <a:pt x="12262" y="4207"/>
                    <a:pt x="8992" y="4830"/>
                  </a:cubicBezTo>
                  <a:cubicBezTo>
                    <a:pt x="5723" y="5453"/>
                    <a:pt x="5723" y="8100"/>
                    <a:pt x="5723" y="10670"/>
                  </a:cubicBezTo>
                  <a:cubicBezTo>
                    <a:pt x="6345" y="13239"/>
                    <a:pt x="2452" y="14563"/>
                    <a:pt x="7046" y="19078"/>
                  </a:cubicBezTo>
                  <a:cubicBezTo>
                    <a:pt x="11639" y="22971"/>
                    <a:pt x="14287" y="22971"/>
                    <a:pt x="14910" y="27487"/>
                  </a:cubicBezTo>
                  <a:cubicBezTo>
                    <a:pt x="14910" y="32703"/>
                    <a:pt x="14910" y="33949"/>
                    <a:pt x="14287" y="37219"/>
                  </a:cubicBezTo>
                  <a:cubicBezTo>
                    <a:pt x="14287" y="39788"/>
                    <a:pt x="11017" y="39788"/>
                    <a:pt x="14287" y="41735"/>
                  </a:cubicBezTo>
                  <a:cubicBezTo>
                    <a:pt x="17557" y="43681"/>
                    <a:pt x="23474" y="43681"/>
                    <a:pt x="22773" y="46951"/>
                  </a:cubicBezTo>
                  <a:cubicBezTo>
                    <a:pt x="21449" y="50221"/>
                    <a:pt x="20126" y="60577"/>
                    <a:pt x="23396" y="59876"/>
                  </a:cubicBezTo>
                  <a:cubicBezTo>
                    <a:pt x="27289" y="59876"/>
                    <a:pt x="35152" y="59876"/>
                    <a:pt x="35853" y="56606"/>
                  </a:cubicBezTo>
                  <a:cubicBezTo>
                    <a:pt x="36476" y="52713"/>
                    <a:pt x="35230" y="47496"/>
                    <a:pt x="38500" y="48197"/>
                  </a:cubicBezTo>
                  <a:cubicBezTo>
                    <a:pt x="42393" y="48197"/>
                    <a:pt x="43717" y="50144"/>
                    <a:pt x="44418" y="48820"/>
                  </a:cubicBezTo>
                  <a:cubicBezTo>
                    <a:pt x="45741" y="48197"/>
                    <a:pt x="45041" y="41034"/>
                    <a:pt x="47687" y="46873"/>
                  </a:cubicBezTo>
                  <a:cubicBezTo>
                    <a:pt x="50335" y="53336"/>
                    <a:pt x="53605" y="51389"/>
                    <a:pt x="51580" y="47496"/>
                  </a:cubicBezTo>
                  <a:cubicBezTo>
                    <a:pt x="49634" y="42981"/>
                    <a:pt x="49634" y="39710"/>
                    <a:pt x="50257" y="37764"/>
                  </a:cubicBezTo>
                  <a:cubicBezTo>
                    <a:pt x="51580" y="35818"/>
                    <a:pt x="51580" y="34494"/>
                    <a:pt x="53527" y="31302"/>
                  </a:cubicBezTo>
                  <a:cubicBezTo>
                    <a:pt x="55473" y="28032"/>
                    <a:pt x="56174" y="23516"/>
                    <a:pt x="56797" y="20246"/>
                  </a:cubicBezTo>
                  <a:cubicBezTo>
                    <a:pt x="57420" y="16976"/>
                    <a:pt x="58744" y="14407"/>
                    <a:pt x="58121" y="11137"/>
                  </a:cubicBezTo>
                  <a:cubicBezTo>
                    <a:pt x="57498" y="8567"/>
                    <a:pt x="56174" y="7244"/>
                    <a:pt x="54228" y="6621"/>
                  </a:cubicBezTo>
                  <a:cubicBezTo>
                    <a:pt x="52904" y="5298"/>
                    <a:pt x="43094" y="13083"/>
                    <a:pt x="41148" y="10514"/>
                  </a:cubicBezTo>
                  <a:lnTo>
                    <a:pt x="41148" y="1051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Szabadkézi sokszög: alakzat 11">
              <a:extLst>
                <a:ext uri="{FF2B5EF4-FFF2-40B4-BE49-F238E27FC236}">
                  <a16:creationId xmlns:a16="http://schemas.microsoft.com/office/drawing/2014/main" id="{C680F1C5-D666-A3BE-94F1-7FD3CEAADD9F}"/>
                </a:ext>
              </a:extLst>
            </p:cNvPr>
            <p:cNvSpPr/>
            <p:nvPr/>
          </p:nvSpPr>
          <p:spPr>
            <a:xfrm>
              <a:off x="8098223" y="5363511"/>
              <a:ext cx="15572" cy="15572"/>
            </a:xfrm>
            <a:custGeom>
              <a:avLst/>
              <a:gdLst>
                <a:gd name="connsiteX0" fmla="*/ 11001 w 15571"/>
                <a:gd name="connsiteY0" fmla="*/ 5322 h 15571"/>
                <a:gd name="connsiteX1" fmla="*/ 4772 w 15571"/>
                <a:gd name="connsiteY1" fmla="*/ 8125 h 15571"/>
                <a:gd name="connsiteX2" fmla="*/ 8977 w 15571"/>
                <a:gd name="connsiteY2" fmla="*/ 12329 h 15571"/>
                <a:gd name="connsiteX3" fmla="*/ 11079 w 15571"/>
                <a:gd name="connsiteY3" fmla="*/ 5244 h 15571"/>
                <a:gd name="connsiteX4" fmla="*/ 11079 w 15571"/>
                <a:gd name="connsiteY4" fmla="*/ 5244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11001" y="5322"/>
                  </a:moveTo>
                  <a:cubicBezTo>
                    <a:pt x="8899" y="3920"/>
                    <a:pt x="5784" y="5322"/>
                    <a:pt x="4772" y="8125"/>
                  </a:cubicBezTo>
                  <a:cubicBezTo>
                    <a:pt x="4772" y="10460"/>
                    <a:pt x="6874" y="13263"/>
                    <a:pt x="8977" y="12329"/>
                  </a:cubicBezTo>
                  <a:cubicBezTo>
                    <a:pt x="12091" y="10928"/>
                    <a:pt x="14193" y="7190"/>
                    <a:pt x="11079" y="5244"/>
                  </a:cubicBezTo>
                  <a:lnTo>
                    <a:pt x="11079" y="5244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Szabadkézi sokszög: alakzat 12">
              <a:extLst>
                <a:ext uri="{FF2B5EF4-FFF2-40B4-BE49-F238E27FC236}">
                  <a16:creationId xmlns:a16="http://schemas.microsoft.com/office/drawing/2014/main" id="{FECD06DB-EF73-0126-1225-72636F4FA3DA}"/>
                </a:ext>
              </a:extLst>
            </p:cNvPr>
            <p:cNvSpPr/>
            <p:nvPr/>
          </p:nvSpPr>
          <p:spPr>
            <a:xfrm>
              <a:off x="8155824" y="5363357"/>
              <a:ext cx="15572" cy="15572"/>
            </a:xfrm>
            <a:custGeom>
              <a:avLst/>
              <a:gdLst>
                <a:gd name="connsiteX0" fmla="*/ 6031 w 15571"/>
                <a:gd name="connsiteY0" fmla="*/ 4931 h 15571"/>
                <a:gd name="connsiteX1" fmla="*/ 6031 w 15571"/>
                <a:gd name="connsiteY1" fmla="*/ 9369 h 15571"/>
                <a:gd name="connsiteX2" fmla="*/ 9145 w 15571"/>
                <a:gd name="connsiteY2" fmla="*/ 12483 h 15571"/>
                <a:gd name="connsiteX3" fmla="*/ 12882 w 15571"/>
                <a:gd name="connsiteY3" fmla="*/ 10225 h 15571"/>
                <a:gd name="connsiteX4" fmla="*/ 6031 w 15571"/>
                <a:gd name="connsiteY4" fmla="*/ 4853 h 15571"/>
                <a:gd name="connsiteX5" fmla="*/ 6031 w 15571"/>
                <a:gd name="connsiteY5" fmla="*/ 4853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6031" y="4931"/>
                  </a:moveTo>
                  <a:cubicBezTo>
                    <a:pt x="3540" y="5865"/>
                    <a:pt x="5408" y="7578"/>
                    <a:pt x="6031" y="9369"/>
                  </a:cubicBezTo>
                  <a:cubicBezTo>
                    <a:pt x="7277" y="11159"/>
                    <a:pt x="7900" y="13417"/>
                    <a:pt x="9145" y="12483"/>
                  </a:cubicBezTo>
                  <a:cubicBezTo>
                    <a:pt x="10391" y="12016"/>
                    <a:pt x="12882" y="10225"/>
                    <a:pt x="12882" y="10225"/>
                  </a:cubicBezTo>
                  <a:cubicBezTo>
                    <a:pt x="12882" y="10225"/>
                    <a:pt x="9145" y="3996"/>
                    <a:pt x="6031" y="4853"/>
                  </a:cubicBezTo>
                  <a:lnTo>
                    <a:pt x="6031" y="4853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Szabadkézi sokszög: alakzat 13">
              <a:extLst>
                <a:ext uri="{FF2B5EF4-FFF2-40B4-BE49-F238E27FC236}">
                  <a16:creationId xmlns:a16="http://schemas.microsoft.com/office/drawing/2014/main" id="{70F51D01-4600-1F16-5243-5F50E4817549}"/>
                </a:ext>
              </a:extLst>
            </p:cNvPr>
            <p:cNvSpPr/>
            <p:nvPr/>
          </p:nvSpPr>
          <p:spPr>
            <a:xfrm>
              <a:off x="8455637" y="4996688"/>
              <a:ext cx="70072" cy="62286"/>
            </a:xfrm>
            <a:custGeom>
              <a:avLst/>
              <a:gdLst>
                <a:gd name="connsiteX0" fmla="*/ 5581 w 70071"/>
                <a:gd name="connsiteY0" fmla="*/ 4968 h 62286"/>
                <a:gd name="connsiteX1" fmla="*/ 5581 w 70071"/>
                <a:gd name="connsiteY1" fmla="*/ 6369 h 62286"/>
                <a:gd name="connsiteX2" fmla="*/ 7605 w 70071"/>
                <a:gd name="connsiteY2" fmla="*/ 7070 h 62286"/>
                <a:gd name="connsiteX3" fmla="*/ 6204 w 70071"/>
                <a:gd name="connsiteY3" fmla="*/ 8472 h 62286"/>
                <a:gd name="connsiteX4" fmla="*/ 5503 w 70071"/>
                <a:gd name="connsiteY4" fmla="*/ 9873 h 62286"/>
                <a:gd name="connsiteX5" fmla="*/ 7527 w 70071"/>
                <a:gd name="connsiteY5" fmla="*/ 9873 h 62286"/>
                <a:gd name="connsiteX6" fmla="*/ 8228 w 70071"/>
                <a:gd name="connsiteY6" fmla="*/ 9873 h 62286"/>
                <a:gd name="connsiteX7" fmla="*/ 7527 w 70071"/>
                <a:gd name="connsiteY7" fmla="*/ 12676 h 62286"/>
                <a:gd name="connsiteX8" fmla="*/ 10953 w 70071"/>
                <a:gd name="connsiteY8" fmla="*/ 15479 h 62286"/>
                <a:gd name="connsiteX9" fmla="*/ 11654 w 70071"/>
                <a:gd name="connsiteY9" fmla="*/ 17581 h 62286"/>
                <a:gd name="connsiteX10" fmla="*/ 13678 w 70071"/>
                <a:gd name="connsiteY10" fmla="*/ 18982 h 62286"/>
                <a:gd name="connsiteX11" fmla="*/ 14379 w 70071"/>
                <a:gd name="connsiteY11" fmla="*/ 20384 h 62286"/>
                <a:gd name="connsiteX12" fmla="*/ 17805 w 70071"/>
                <a:gd name="connsiteY12" fmla="*/ 23887 h 62286"/>
                <a:gd name="connsiteX13" fmla="*/ 19829 w 70071"/>
                <a:gd name="connsiteY13" fmla="*/ 25289 h 62286"/>
                <a:gd name="connsiteX14" fmla="*/ 19829 w 70071"/>
                <a:gd name="connsiteY14" fmla="*/ 27391 h 62286"/>
                <a:gd name="connsiteX15" fmla="*/ 22554 w 70071"/>
                <a:gd name="connsiteY15" fmla="*/ 28793 h 62286"/>
                <a:gd name="connsiteX16" fmla="*/ 22554 w 70071"/>
                <a:gd name="connsiteY16" fmla="*/ 28092 h 62286"/>
                <a:gd name="connsiteX17" fmla="*/ 23956 w 70071"/>
                <a:gd name="connsiteY17" fmla="*/ 31595 h 62286"/>
                <a:gd name="connsiteX18" fmla="*/ 25980 w 70071"/>
                <a:gd name="connsiteY18" fmla="*/ 33698 h 62286"/>
                <a:gd name="connsiteX19" fmla="*/ 25279 w 70071"/>
                <a:gd name="connsiteY19" fmla="*/ 35099 h 62286"/>
                <a:gd name="connsiteX20" fmla="*/ 28004 w 70071"/>
                <a:gd name="connsiteY20" fmla="*/ 34398 h 62286"/>
                <a:gd name="connsiteX21" fmla="*/ 29405 w 70071"/>
                <a:gd name="connsiteY21" fmla="*/ 36500 h 62286"/>
                <a:gd name="connsiteX22" fmla="*/ 30807 w 70071"/>
                <a:gd name="connsiteY22" fmla="*/ 38603 h 62286"/>
                <a:gd name="connsiteX23" fmla="*/ 32209 w 70071"/>
                <a:gd name="connsiteY23" fmla="*/ 38603 h 62286"/>
                <a:gd name="connsiteX24" fmla="*/ 35634 w 70071"/>
                <a:gd name="connsiteY24" fmla="*/ 40705 h 62286"/>
                <a:gd name="connsiteX25" fmla="*/ 39060 w 70071"/>
                <a:gd name="connsiteY25" fmla="*/ 43508 h 62286"/>
                <a:gd name="connsiteX26" fmla="*/ 41785 w 70071"/>
                <a:gd name="connsiteY26" fmla="*/ 44909 h 62286"/>
                <a:gd name="connsiteX27" fmla="*/ 44510 w 70071"/>
                <a:gd name="connsiteY27" fmla="*/ 45610 h 62286"/>
                <a:gd name="connsiteX28" fmla="*/ 45911 w 70071"/>
                <a:gd name="connsiteY28" fmla="*/ 47712 h 62286"/>
                <a:gd name="connsiteX29" fmla="*/ 47313 w 70071"/>
                <a:gd name="connsiteY29" fmla="*/ 49113 h 62286"/>
                <a:gd name="connsiteX30" fmla="*/ 49337 w 70071"/>
                <a:gd name="connsiteY30" fmla="*/ 48413 h 62286"/>
                <a:gd name="connsiteX31" fmla="*/ 50739 w 70071"/>
                <a:gd name="connsiteY31" fmla="*/ 51916 h 62286"/>
                <a:gd name="connsiteX32" fmla="*/ 50038 w 70071"/>
                <a:gd name="connsiteY32" fmla="*/ 51916 h 62286"/>
                <a:gd name="connsiteX33" fmla="*/ 53464 w 70071"/>
                <a:gd name="connsiteY33" fmla="*/ 53318 h 62286"/>
                <a:gd name="connsiteX34" fmla="*/ 56188 w 70071"/>
                <a:gd name="connsiteY34" fmla="*/ 55420 h 62286"/>
                <a:gd name="connsiteX35" fmla="*/ 58914 w 70071"/>
                <a:gd name="connsiteY35" fmla="*/ 54018 h 62286"/>
                <a:gd name="connsiteX36" fmla="*/ 60938 w 70071"/>
                <a:gd name="connsiteY36" fmla="*/ 57522 h 62286"/>
                <a:gd name="connsiteX37" fmla="*/ 63663 w 70071"/>
                <a:gd name="connsiteY37" fmla="*/ 57522 h 62286"/>
                <a:gd name="connsiteX38" fmla="*/ 64364 w 70071"/>
                <a:gd name="connsiteY38" fmla="*/ 60325 h 62286"/>
                <a:gd name="connsiteX39" fmla="*/ 66388 w 70071"/>
                <a:gd name="connsiteY39" fmla="*/ 58923 h 62286"/>
                <a:gd name="connsiteX40" fmla="*/ 69113 w 70071"/>
                <a:gd name="connsiteY40" fmla="*/ 58223 h 62286"/>
                <a:gd name="connsiteX41" fmla="*/ 69113 w 70071"/>
                <a:gd name="connsiteY41" fmla="*/ 54719 h 62286"/>
                <a:gd name="connsiteX42" fmla="*/ 67089 w 70071"/>
                <a:gd name="connsiteY42" fmla="*/ 54018 h 62286"/>
                <a:gd name="connsiteX43" fmla="*/ 65687 w 70071"/>
                <a:gd name="connsiteY43" fmla="*/ 51216 h 62286"/>
                <a:gd name="connsiteX44" fmla="*/ 62962 w 70071"/>
                <a:gd name="connsiteY44" fmla="*/ 50515 h 62286"/>
                <a:gd name="connsiteX45" fmla="*/ 61561 w 70071"/>
                <a:gd name="connsiteY45" fmla="*/ 47011 h 62286"/>
                <a:gd name="connsiteX46" fmla="*/ 59536 w 70071"/>
                <a:gd name="connsiteY46" fmla="*/ 46311 h 62286"/>
                <a:gd name="connsiteX47" fmla="*/ 56811 w 70071"/>
                <a:gd name="connsiteY47" fmla="*/ 44208 h 62286"/>
                <a:gd name="connsiteX48" fmla="*/ 55410 w 70071"/>
                <a:gd name="connsiteY48" fmla="*/ 42106 h 62286"/>
                <a:gd name="connsiteX49" fmla="*/ 54009 w 70071"/>
                <a:gd name="connsiteY49" fmla="*/ 42106 h 62286"/>
                <a:gd name="connsiteX50" fmla="*/ 51984 w 70071"/>
                <a:gd name="connsiteY50" fmla="*/ 40004 h 62286"/>
                <a:gd name="connsiteX51" fmla="*/ 50583 w 70071"/>
                <a:gd name="connsiteY51" fmla="*/ 38603 h 62286"/>
                <a:gd name="connsiteX52" fmla="*/ 49882 w 70071"/>
                <a:gd name="connsiteY52" fmla="*/ 37902 h 62286"/>
                <a:gd name="connsiteX53" fmla="*/ 47858 w 70071"/>
                <a:gd name="connsiteY53" fmla="*/ 37902 h 62286"/>
                <a:gd name="connsiteX54" fmla="*/ 47157 w 70071"/>
                <a:gd name="connsiteY54" fmla="*/ 35800 h 62286"/>
                <a:gd name="connsiteX55" fmla="*/ 45756 w 70071"/>
                <a:gd name="connsiteY55" fmla="*/ 36500 h 62286"/>
                <a:gd name="connsiteX56" fmla="*/ 45756 w 70071"/>
                <a:gd name="connsiteY56" fmla="*/ 35099 h 62286"/>
                <a:gd name="connsiteX57" fmla="*/ 44354 w 70071"/>
                <a:gd name="connsiteY57" fmla="*/ 35099 h 62286"/>
                <a:gd name="connsiteX58" fmla="*/ 43653 w 70071"/>
                <a:gd name="connsiteY58" fmla="*/ 35800 h 62286"/>
                <a:gd name="connsiteX59" fmla="*/ 42252 w 70071"/>
                <a:gd name="connsiteY59" fmla="*/ 32997 h 62286"/>
                <a:gd name="connsiteX60" fmla="*/ 39527 w 70071"/>
                <a:gd name="connsiteY60" fmla="*/ 32296 h 62286"/>
                <a:gd name="connsiteX61" fmla="*/ 38125 w 70071"/>
                <a:gd name="connsiteY61" fmla="*/ 30194 h 62286"/>
                <a:gd name="connsiteX62" fmla="*/ 38826 w 70071"/>
                <a:gd name="connsiteY62" fmla="*/ 29493 h 62286"/>
                <a:gd name="connsiteX63" fmla="*/ 35401 w 70071"/>
                <a:gd name="connsiteY63" fmla="*/ 24588 h 62286"/>
                <a:gd name="connsiteX64" fmla="*/ 33376 w 70071"/>
                <a:gd name="connsiteY64" fmla="*/ 24588 h 62286"/>
                <a:gd name="connsiteX65" fmla="*/ 31352 w 70071"/>
                <a:gd name="connsiteY65" fmla="*/ 21785 h 62286"/>
                <a:gd name="connsiteX66" fmla="*/ 29950 w 70071"/>
                <a:gd name="connsiteY66" fmla="*/ 19683 h 62286"/>
                <a:gd name="connsiteX67" fmla="*/ 25123 w 70071"/>
                <a:gd name="connsiteY67" fmla="*/ 18282 h 62286"/>
                <a:gd name="connsiteX68" fmla="*/ 21698 w 70071"/>
                <a:gd name="connsiteY68" fmla="*/ 15479 h 62286"/>
                <a:gd name="connsiteX69" fmla="*/ 19673 w 70071"/>
                <a:gd name="connsiteY69" fmla="*/ 11975 h 62286"/>
                <a:gd name="connsiteX70" fmla="*/ 16948 w 70071"/>
                <a:gd name="connsiteY70" fmla="*/ 9873 h 62286"/>
                <a:gd name="connsiteX71" fmla="*/ 13523 w 70071"/>
                <a:gd name="connsiteY71" fmla="*/ 7771 h 62286"/>
                <a:gd name="connsiteX72" fmla="*/ 11498 w 70071"/>
                <a:gd name="connsiteY72" fmla="*/ 7771 h 62286"/>
                <a:gd name="connsiteX73" fmla="*/ 7372 w 70071"/>
                <a:gd name="connsiteY73" fmla="*/ 5669 h 62286"/>
                <a:gd name="connsiteX74" fmla="*/ 5971 w 70071"/>
                <a:gd name="connsiteY74" fmla="*/ 4968 h 62286"/>
                <a:gd name="connsiteX75" fmla="*/ 5270 w 70071"/>
                <a:gd name="connsiteY75" fmla="*/ 4968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70071" h="62286">
                  <a:moveTo>
                    <a:pt x="5581" y="4968"/>
                  </a:moveTo>
                  <a:cubicBezTo>
                    <a:pt x="4880" y="4968"/>
                    <a:pt x="4180" y="6369"/>
                    <a:pt x="5581" y="6369"/>
                  </a:cubicBezTo>
                  <a:cubicBezTo>
                    <a:pt x="6282" y="6369"/>
                    <a:pt x="7605" y="7070"/>
                    <a:pt x="7605" y="7070"/>
                  </a:cubicBezTo>
                  <a:cubicBezTo>
                    <a:pt x="7605" y="7771"/>
                    <a:pt x="6204" y="8472"/>
                    <a:pt x="6204" y="8472"/>
                  </a:cubicBezTo>
                  <a:lnTo>
                    <a:pt x="5503" y="9873"/>
                  </a:lnTo>
                  <a:cubicBezTo>
                    <a:pt x="6204" y="10574"/>
                    <a:pt x="6905" y="9873"/>
                    <a:pt x="7527" y="9873"/>
                  </a:cubicBezTo>
                  <a:cubicBezTo>
                    <a:pt x="8228" y="10574"/>
                    <a:pt x="7527" y="9172"/>
                    <a:pt x="8228" y="9873"/>
                  </a:cubicBezTo>
                  <a:cubicBezTo>
                    <a:pt x="8929" y="10574"/>
                    <a:pt x="7527" y="11975"/>
                    <a:pt x="7527" y="12676"/>
                  </a:cubicBezTo>
                  <a:cubicBezTo>
                    <a:pt x="8228" y="13377"/>
                    <a:pt x="10953" y="14077"/>
                    <a:pt x="10953" y="15479"/>
                  </a:cubicBezTo>
                  <a:cubicBezTo>
                    <a:pt x="11654" y="16180"/>
                    <a:pt x="10953" y="16880"/>
                    <a:pt x="11654" y="17581"/>
                  </a:cubicBezTo>
                  <a:cubicBezTo>
                    <a:pt x="12355" y="17581"/>
                    <a:pt x="13055" y="18282"/>
                    <a:pt x="13678" y="18982"/>
                  </a:cubicBezTo>
                  <a:cubicBezTo>
                    <a:pt x="14379" y="19683"/>
                    <a:pt x="14379" y="20384"/>
                    <a:pt x="14379" y="20384"/>
                  </a:cubicBezTo>
                  <a:cubicBezTo>
                    <a:pt x="13678" y="21085"/>
                    <a:pt x="17805" y="23187"/>
                    <a:pt x="17805" y="23887"/>
                  </a:cubicBezTo>
                  <a:cubicBezTo>
                    <a:pt x="18506" y="24588"/>
                    <a:pt x="19829" y="24588"/>
                    <a:pt x="19829" y="25289"/>
                  </a:cubicBezTo>
                  <a:cubicBezTo>
                    <a:pt x="20530" y="25990"/>
                    <a:pt x="19128" y="26690"/>
                    <a:pt x="19829" y="27391"/>
                  </a:cubicBezTo>
                  <a:cubicBezTo>
                    <a:pt x="19829" y="28092"/>
                    <a:pt x="21853" y="29493"/>
                    <a:pt x="22554" y="28793"/>
                  </a:cubicBezTo>
                  <a:cubicBezTo>
                    <a:pt x="22554" y="28092"/>
                    <a:pt x="21853" y="25990"/>
                    <a:pt x="22554" y="28092"/>
                  </a:cubicBezTo>
                  <a:cubicBezTo>
                    <a:pt x="23956" y="30194"/>
                    <a:pt x="22554" y="30194"/>
                    <a:pt x="23956" y="31595"/>
                  </a:cubicBezTo>
                  <a:cubicBezTo>
                    <a:pt x="25357" y="32296"/>
                    <a:pt x="25980" y="33698"/>
                    <a:pt x="25980" y="33698"/>
                  </a:cubicBezTo>
                  <a:cubicBezTo>
                    <a:pt x="25980" y="33698"/>
                    <a:pt x="24578" y="35099"/>
                    <a:pt x="25279" y="35099"/>
                  </a:cubicBezTo>
                  <a:cubicBezTo>
                    <a:pt x="26681" y="35099"/>
                    <a:pt x="27304" y="33698"/>
                    <a:pt x="28004" y="34398"/>
                  </a:cubicBezTo>
                  <a:cubicBezTo>
                    <a:pt x="28705" y="35099"/>
                    <a:pt x="29405" y="36500"/>
                    <a:pt x="29405" y="36500"/>
                  </a:cubicBezTo>
                  <a:lnTo>
                    <a:pt x="30807" y="38603"/>
                  </a:lnTo>
                  <a:cubicBezTo>
                    <a:pt x="30807" y="38603"/>
                    <a:pt x="31508" y="37902"/>
                    <a:pt x="32209" y="38603"/>
                  </a:cubicBezTo>
                  <a:cubicBezTo>
                    <a:pt x="32909" y="40004"/>
                    <a:pt x="34933" y="40705"/>
                    <a:pt x="35634" y="40705"/>
                  </a:cubicBezTo>
                  <a:cubicBezTo>
                    <a:pt x="37036" y="41405"/>
                    <a:pt x="39060" y="43508"/>
                    <a:pt x="39060" y="43508"/>
                  </a:cubicBezTo>
                  <a:cubicBezTo>
                    <a:pt x="39060" y="43508"/>
                    <a:pt x="40461" y="44909"/>
                    <a:pt x="41785" y="44909"/>
                  </a:cubicBezTo>
                  <a:cubicBezTo>
                    <a:pt x="42485" y="44909"/>
                    <a:pt x="43809" y="44208"/>
                    <a:pt x="44510" y="45610"/>
                  </a:cubicBezTo>
                  <a:cubicBezTo>
                    <a:pt x="44510" y="46311"/>
                    <a:pt x="45211" y="47011"/>
                    <a:pt x="45911" y="47712"/>
                  </a:cubicBezTo>
                  <a:cubicBezTo>
                    <a:pt x="46378" y="47712"/>
                    <a:pt x="46846" y="48179"/>
                    <a:pt x="47313" y="49113"/>
                  </a:cubicBezTo>
                  <a:cubicBezTo>
                    <a:pt x="48714" y="49814"/>
                    <a:pt x="47313" y="45610"/>
                    <a:pt x="49337" y="48413"/>
                  </a:cubicBezTo>
                  <a:cubicBezTo>
                    <a:pt x="50684" y="50281"/>
                    <a:pt x="51151" y="51449"/>
                    <a:pt x="50739" y="51916"/>
                  </a:cubicBezTo>
                  <a:cubicBezTo>
                    <a:pt x="50739" y="51916"/>
                    <a:pt x="49337" y="51216"/>
                    <a:pt x="50038" y="51916"/>
                  </a:cubicBezTo>
                  <a:cubicBezTo>
                    <a:pt x="50739" y="52617"/>
                    <a:pt x="52062" y="52617"/>
                    <a:pt x="53464" y="53318"/>
                  </a:cubicBezTo>
                  <a:cubicBezTo>
                    <a:pt x="54398" y="54252"/>
                    <a:pt x="55309" y="54953"/>
                    <a:pt x="56188" y="55420"/>
                  </a:cubicBezTo>
                  <a:cubicBezTo>
                    <a:pt x="56889" y="55420"/>
                    <a:pt x="57590" y="52617"/>
                    <a:pt x="58914" y="54018"/>
                  </a:cubicBezTo>
                  <a:cubicBezTo>
                    <a:pt x="60315" y="55420"/>
                    <a:pt x="59614" y="56821"/>
                    <a:pt x="60938" y="57522"/>
                  </a:cubicBezTo>
                  <a:cubicBezTo>
                    <a:pt x="62962" y="57522"/>
                    <a:pt x="63663" y="56121"/>
                    <a:pt x="63663" y="57522"/>
                  </a:cubicBezTo>
                  <a:cubicBezTo>
                    <a:pt x="63663" y="58923"/>
                    <a:pt x="63663" y="59624"/>
                    <a:pt x="64364" y="60325"/>
                  </a:cubicBezTo>
                  <a:cubicBezTo>
                    <a:pt x="65765" y="60325"/>
                    <a:pt x="64364" y="57522"/>
                    <a:pt x="66388" y="58923"/>
                  </a:cubicBezTo>
                  <a:cubicBezTo>
                    <a:pt x="68412" y="59624"/>
                    <a:pt x="69113" y="58923"/>
                    <a:pt x="69113" y="58223"/>
                  </a:cubicBezTo>
                  <a:cubicBezTo>
                    <a:pt x="69813" y="56821"/>
                    <a:pt x="69113" y="54719"/>
                    <a:pt x="69113" y="54719"/>
                  </a:cubicBezTo>
                  <a:cubicBezTo>
                    <a:pt x="69113" y="54719"/>
                    <a:pt x="67089" y="54719"/>
                    <a:pt x="67089" y="54018"/>
                  </a:cubicBezTo>
                  <a:cubicBezTo>
                    <a:pt x="66388" y="53318"/>
                    <a:pt x="66388" y="51216"/>
                    <a:pt x="65687" y="51216"/>
                  </a:cubicBezTo>
                  <a:cubicBezTo>
                    <a:pt x="64986" y="51216"/>
                    <a:pt x="63663" y="51216"/>
                    <a:pt x="62962" y="50515"/>
                  </a:cubicBezTo>
                  <a:cubicBezTo>
                    <a:pt x="62262" y="49113"/>
                    <a:pt x="62262" y="47712"/>
                    <a:pt x="61561" y="47011"/>
                  </a:cubicBezTo>
                  <a:cubicBezTo>
                    <a:pt x="60860" y="46311"/>
                    <a:pt x="60159" y="46311"/>
                    <a:pt x="59536" y="46311"/>
                  </a:cubicBezTo>
                  <a:cubicBezTo>
                    <a:pt x="58135" y="46311"/>
                    <a:pt x="57512" y="44909"/>
                    <a:pt x="56811" y="44208"/>
                  </a:cubicBezTo>
                  <a:cubicBezTo>
                    <a:pt x="56110" y="43508"/>
                    <a:pt x="56110" y="41405"/>
                    <a:pt x="55410" y="42106"/>
                  </a:cubicBezTo>
                  <a:cubicBezTo>
                    <a:pt x="54709" y="42807"/>
                    <a:pt x="54009" y="41405"/>
                    <a:pt x="54009" y="42106"/>
                  </a:cubicBezTo>
                  <a:cubicBezTo>
                    <a:pt x="53308" y="42807"/>
                    <a:pt x="53308" y="40004"/>
                    <a:pt x="51984" y="40004"/>
                  </a:cubicBezTo>
                  <a:cubicBezTo>
                    <a:pt x="51283" y="40004"/>
                    <a:pt x="50583" y="39303"/>
                    <a:pt x="50583" y="38603"/>
                  </a:cubicBezTo>
                  <a:cubicBezTo>
                    <a:pt x="49882" y="38603"/>
                    <a:pt x="49882" y="37201"/>
                    <a:pt x="49882" y="37902"/>
                  </a:cubicBezTo>
                  <a:cubicBezTo>
                    <a:pt x="49181" y="38603"/>
                    <a:pt x="48481" y="38603"/>
                    <a:pt x="47858" y="37902"/>
                  </a:cubicBezTo>
                  <a:cubicBezTo>
                    <a:pt x="47858" y="37201"/>
                    <a:pt x="47157" y="35099"/>
                    <a:pt x="47157" y="35800"/>
                  </a:cubicBezTo>
                  <a:cubicBezTo>
                    <a:pt x="47157" y="37201"/>
                    <a:pt x="45756" y="37201"/>
                    <a:pt x="45756" y="36500"/>
                  </a:cubicBezTo>
                  <a:cubicBezTo>
                    <a:pt x="45756" y="36500"/>
                    <a:pt x="46456" y="35099"/>
                    <a:pt x="45756" y="35099"/>
                  </a:cubicBezTo>
                  <a:cubicBezTo>
                    <a:pt x="44354" y="35099"/>
                    <a:pt x="45055" y="34398"/>
                    <a:pt x="44354" y="35099"/>
                  </a:cubicBezTo>
                  <a:cubicBezTo>
                    <a:pt x="44354" y="36500"/>
                    <a:pt x="43653" y="36500"/>
                    <a:pt x="43653" y="35800"/>
                  </a:cubicBezTo>
                  <a:cubicBezTo>
                    <a:pt x="42953" y="35099"/>
                    <a:pt x="43653" y="33698"/>
                    <a:pt x="42252" y="32997"/>
                  </a:cubicBezTo>
                  <a:cubicBezTo>
                    <a:pt x="41551" y="32997"/>
                    <a:pt x="40851" y="32997"/>
                    <a:pt x="39527" y="32296"/>
                  </a:cubicBezTo>
                  <a:cubicBezTo>
                    <a:pt x="38125" y="32296"/>
                    <a:pt x="37503" y="30194"/>
                    <a:pt x="38125" y="30194"/>
                  </a:cubicBezTo>
                  <a:cubicBezTo>
                    <a:pt x="38748" y="30194"/>
                    <a:pt x="39527" y="29493"/>
                    <a:pt x="38826" y="29493"/>
                  </a:cubicBezTo>
                  <a:cubicBezTo>
                    <a:pt x="38125" y="29493"/>
                    <a:pt x="35401" y="24588"/>
                    <a:pt x="35401" y="24588"/>
                  </a:cubicBezTo>
                  <a:cubicBezTo>
                    <a:pt x="35401" y="24588"/>
                    <a:pt x="33999" y="23887"/>
                    <a:pt x="33376" y="24588"/>
                  </a:cubicBezTo>
                  <a:cubicBezTo>
                    <a:pt x="32676" y="24588"/>
                    <a:pt x="31352" y="22486"/>
                    <a:pt x="31352" y="21785"/>
                  </a:cubicBezTo>
                  <a:cubicBezTo>
                    <a:pt x="31352" y="20384"/>
                    <a:pt x="31352" y="19683"/>
                    <a:pt x="29950" y="19683"/>
                  </a:cubicBezTo>
                  <a:cubicBezTo>
                    <a:pt x="29250" y="19683"/>
                    <a:pt x="26525" y="18982"/>
                    <a:pt x="25123" y="18282"/>
                  </a:cubicBezTo>
                  <a:cubicBezTo>
                    <a:pt x="23722" y="17581"/>
                    <a:pt x="22398" y="16880"/>
                    <a:pt x="21698" y="15479"/>
                  </a:cubicBezTo>
                  <a:cubicBezTo>
                    <a:pt x="20997" y="14077"/>
                    <a:pt x="20296" y="12676"/>
                    <a:pt x="19673" y="11975"/>
                  </a:cubicBezTo>
                  <a:cubicBezTo>
                    <a:pt x="18739" y="11508"/>
                    <a:pt x="17828" y="10807"/>
                    <a:pt x="16948" y="9873"/>
                  </a:cubicBezTo>
                  <a:cubicBezTo>
                    <a:pt x="15547" y="8472"/>
                    <a:pt x="14223" y="7070"/>
                    <a:pt x="13523" y="7771"/>
                  </a:cubicBezTo>
                  <a:cubicBezTo>
                    <a:pt x="12822" y="8472"/>
                    <a:pt x="11498" y="7070"/>
                    <a:pt x="11498" y="7771"/>
                  </a:cubicBezTo>
                  <a:cubicBezTo>
                    <a:pt x="11498" y="9172"/>
                    <a:pt x="7372" y="5669"/>
                    <a:pt x="7372" y="5669"/>
                  </a:cubicBezTo>
                  <a:cubicBezTo>
                    <a:pt x="7372" y="5669"/>
                    <a:pt x="6671" y="4267"/>
                    <a:pt x="5971" y="4968"/>
                  </a:cubicBezTo>
                  <a:lnTo>
                    <a:pt x="5270" y="4968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Szabadkézi sokszög: alakzat 14">
              <a:extLst>
                <a:ext uri="{FF2B5EF4-FFF2-40B4-BE49-F238E27FC236}">
                  <a16:creationId xmlns:a16="http://schemas.microsoft.com/office/drawing/2014/main" id="{FD251ABF-FAD6-A02D-FF31-DEC50FD446D9}"/>
                </a:ext>
              </a:extLst>
            </p:cNvPr>
            <p:cNvSpPr/>
            <p:nvPr/>
          </p:nvSpPr>
          <p:spPr>
            <a:xfrm>
              <a:off x="8521445" y="5014947"/>
              <a:ext cx="15572" cy="15572"/>
            </a:xfrm>
            <a:custGeom>
              <a:avLst/>
              <a:gdLst>
                <a:gd name="connsiteX0" fmla="*/ 9923 w 15571"/>
                <a:gd name="connsiteY0" fmla="*/ 4772 h 15571"/>
                <a:gd name="connsiteX1" fmla="*/ 6342 w 15571"/>
                <a:gd name="connsiteY1" fmla="*/ 4772 h 15571"/>
                <a:gd name="connsiteX2" fmla="*/ 5641 w 15571"/>
                <a:gd name="connsiteY2" fmla="*/ 5940 h 15571"/>
                <a:gd name="connsiteX3" fmla="*/ 7821 w 15571"/>
                <a:gd name="connsiteY3" fmla="*/ 6562 h 15571"/>
                <a:gd name="connsiteX4" fmla="*/ 6342 w 15571"/>
                <a:gd name="connsiteY4" fmla="*/ 8353 h 15571"/>
                <a:gd name="connsiteX5" fmla="*/ 4862 w 15571"/>
                <a:gd name="connsiteY5" fmla="*/ 8976 h 15571"/>
                <a:gd name="connsiteX6" fmla="*/ 8444 w 15571"/>
                <a:gd name="connsiteY6" fmla="*/ 12480 h 15571"/>
                <a:gd name="connsiteX7" fmla="*/ 10624 w 15571"/>
                <a:gd name="connsiteY7" fmla="*/ 14271 h 15571"/>
                <a:gd name="connsiteX8" fmla="*/ 12804 w 15571"/>
                <a:gd name="connsiteY8" fmla="*/ 13648 h 15571"/>
                <a:gd name="connsiteX9" fmla="*/ 12103 w 15571"/>
                <a:gd name="connsiteY9" fmla="*/ 10144 h 15571"/>
                <a:gd name="connsiteX10" fmla="*/ 10624 w 15571"/>
                <a:gd name="connsiteY10" fmla="*/ 8353 h 15571"/>
                <a:gd name="connsiteX11" fmla="*/ 9923 w 15571"/>
                <a:gd name="connsiteY11" fmla="*/ 4850 h 15571"/>
                <a:gd name="connsiteX12" fmla="*/ 9923 w 15571"/>
                <a:gd name="connsiteY12" fmla="*/ 485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71" h="15571">
                  <a:moveTo>
                    <a:pt x="9923" y="4772"/>
                  </a:moveTo>
                  <a:lnTo>
                    <a:pt x="6342" y="4772"/>
                  </a:lnTo>
                  <a:cubicBezTo>
                    <a:pt x="5641" y="4772"/>
                    <a:pt x="4862" y="5395"/>
                    <a:pt x="5641" y="5940"/>
                  </a:cubicBezTo>
                  <a:cubicBezTo>
                    <a:pt x="6342" y="5940"/>
                    <a:pt x="7821" y="6562"/>
                    <a:pt x="7821" y="6562"/>
                  </a:cubicBezTo>
                  <a:cubicBezTo>
                    <a:pt x="7821" y="7185"/>
                    <a:pt x="6342" y="8353"/>
                    <a:pt x="6342" y="8353"/>
                  </a:cubicBezTo>
                  <a:cubicBezTo>
                    <a:pt x="5641" y="8976"/>
                    <a:pt x="4862" y="8353"/>
                    <a:pt x="4862" y="8976"/>
                  </a:cubicBezTo>
                  <a:cubicBezTo>
                    <a:pt x="4161" y="8976"/>
                    <a:pt x="7743" y="11935"/>
                    <a:pt x="8444" y="12480"/>
                  </a:cubicBezTo>
                  <a:cubicBezTo>
                    <a:pt x="9923" y="13103"/>
                    <a:pt x="9923" y="14271"/>
                    <a:pt x="10624" y="14271"/>
                  </a:cubicBezTo>
                  <a:cubicBezTo>
                    <a:pt x="11324" y="14271"/>
                    <a:pt x="11324" y="14271"/>
                    <a:pt x="12804" y="13648"/>
                  </a:cubicBezTo>
                  <a:cubicBezTo>
                    <a:pt x="13504" y="13648"/>
                    <a:pt x="12103" y="11312"/>
                    <a:pt x="12103" y="10144"/>
                  </a:cubicBezTo>
                  <a:cubicBezTo>
                    <a:pt x="12103" y="9521"/>
                    <a:pt x="10624" y="9521"/>
                    <a:pt x="10624" y="8353"/>
                  </a:cubicBezTo>
                  <a:cubicBezTo>
                    <a:pt x="10624" y="7185"/>
                    <a:pt x="12804" y="6562"/>
                    <a:pt x="9923" y="4850"/>
                  </a:cubicBezTo>
                  <a:lnTo>
                    <a:pt x="9923" y="485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Szabadkézi sokszög: alakzat 15">
              <a:extLst>
                <a:ext uri="{FF2B5EF4-FFF2-40B4-BE49-F238E27FC236}">
                  <a16:creationId xmlns:a16="http://schemas.microsoft.com/office/drawing/2014/main" id="{9332A9D1-4AE9-0F64-1459-0122AE15927B}"/>
                </a:ext>
              </a:extLst>
            </p:cNvPr>
            <p:cNvSpPr/>
            <p:nvPr/>
          </p:nvSpPr>
          <p:spPr>
            <a:xfrm>
              <a:off x="8502071" y="5005526"/>
              <a:ext cx="15572" cy="15572"/>
            </a:xfrm>
            <a:custGeom>
              <a:avLst/>
              <a:gdLst>
                <a:gd name="connsiteX0" fmla="*/ 7886 w 15571"/>
                <a:gd name="connsiteY0" fmla="*/ 5551 h 15571"/>
                <a:gd name="connsiteX1" fmla="*/ 11000 w 15571"/>
                <a:gd name="connsiteY1" fmla="*/ 5551 h 15571"/>
                <a:gd name="connsiteX2" fmla="*/ 11000 w 15571"/>
                <a:gd name="connsiteY2" fmla="*/ 7886 h 15571"/>
                <a:gd name="connsiteX3" fmla="*/ 9988 w 15571"/>
                <a:gd name="connsiteY3" fmla="*/ 10222 h 15571"/>
                <a:gd name="connsiteX4" fmla="*/ 6874 w 15571"/>
                <a:gd name="connsiteY4" fmla="*/ 11779 h 15571"/>
                <a:gd name="connsiteX5" fmla="*/ 4772 w 15571"/>
                <a:gd name="connsiteY5" fmla="*/ 14115 h 15571"/>
                <a:gd name="connsiteX6" fmla="*/ 8976 w 15571"/>
                <a:gd name="connsiteY6" fmla="*/ 13336 h 15571"/>
                <a:gd name="connsiteX7" fmla="*/ 11078 w 15571"/>
                <a:gd name="connsiteY7" fmla="*/ 11001 h 15571"/>
                <a:gd name="connsiteX8" fmla="*/ 11078 w 15571"/>
                <a:gd name="connsiteY8" fmla="*/ 9443 h 15571"/>
                <a:gd name="connsiteX9" fmla="*/ 13180 w 15571"/>
                <a:gd name="connsiteY9" fmla="*/ 7886 h 15571"/>
                <a:gd name="connsiteX10" fmla="*/ 14192 w 15571"/>
                <a:gd name="connsiteY10" fmla="*/ 6329 h 15571"/>
                <a:gd name="connsiteX11" fmla="*/ 13180 w 15571"/>
                <a:gd name="connsiteY11" fmla="*/ 4772 h 15571"/>
                <a:gd name="connsiteX12" fmla="*/ 7964 w 15571"/>
                <a:gd name="connsiteY12" fmla="*/ 5551 h 15571"/>
                <a:gd name="connsiteX13" fmla="*/ 7964 w 15571"/>
                <a:gd name="connsiteY13" fmla="*/ 5551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71" h="15571">
                  <a:moveTo>
                    <a:pt x="7886" y="5551"/>
                  </a:moveTo>
                  <a:cubicBezTo>
                    <a:pt x="7886" y="5551"/>
                    <a:pt x="8898" y="4772"/>
                    <a:pt x="11000" y="5551"/>
                  </a:cubicBezTo>
                  <a:cubicBezTo>
                    <a:pt x="12013" y="6329"/>
                    <a:pt x="11000" y="7886"/>
                    <a:pt x="11000" y="7886"/>
                  </a:cubicBezTo>
                  <a:cubicBezTo>
                    <a:pt x="9988" y="8665"/>
                    <a:pt x="9988" y="9443"/>
                    <a:pt x="9988" y="10222"/>
                  </a:cubicBezTo>
                  <a:cubicBezTo>
                    <a:pt x="9988" y="11001"/>
                    <a:pt x="7886" y="11001"/>
                    <a:pt x="6874" y="11779"/>
                  </a:cubicBezTo>
                  <a:cubicBezTo>
                    <a:pt x="6874" y="13336"/>
                    <a:pt x="4772" y="14115"/>
                    <a:pt x="4772" y="14115"/>
                  </a:cubicBezTo>
                  <a:cubicBezTo>
                    <a:pt x="4772" y="14115"/>
                    <a:pt x="6874" y="13336"/>
                    <a:pt x="8976" y="13336"/>
                  </a:cubicBezTo>
                  <a:cubicBezTo>
                    <a:pt x="11078" y="13336"/>
                    <a:pt x="11078" y="11001"/>
                    <a:pt x="11078" y="11001"/>
                  </a:cubicBezTo>
                  <a:cubicBezTo>
                    <a:pt x="12091" y="10222"/>
                    <a:pt x="10066" y="9443"/>
                    <a:pt x="11078" y="9443"/>
                  </a:cubicBezTo>
                  <a:cubicBezTo>
                    <a:pt x="11078" y="8665"/>
                    <a:pt x="11078" y="7886"/>
                    <a:pt x="13180" y="7886"/>
                  </a:cubicBezTo>
                  <a:cubicBezTo>
                    <a:pt x="14192" y="7108"/>
                    <a:pt x="14192" y="6329"/>
                    <a:pt x="14192" y="6329"/>
                  </a:cubicBezTo>
                  <a:cubicBezTo>
                    <a:pt x="14192" y="5551"/>
                    <a:pt x="13180" y="4772"/>
                    <a:pt x="13180" y="4772"/>
                  </a:cubicBezTo>
                  <a:cubicBezTo>
                    <a:pt x="12168" y="4772"/>
                    <a:pt x="7964" y="5551"/>
                    <a:pt x="7964" y="5551"/>
                  </a:cubicBezTo>
                  <a:lnTo>
                    <a:pt x="7964" y="5551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Szabadkézi sokszög: alakzat 16">
              <a:extLst>
                <a:ext uri="{FF2B5EF4-FFF2-40B4-BE49-F238E27FC236}">
                  <a16:creationId xmlns:a16="http://schemas.microsoft.com/office/drawing/2014/main" id="{F3E0A61A-4FEA-1991-8E56-220B461FED44}"/>
                </a:ext>
              </a:extLst>
            </p:cNvPr>
            <p:cNvSpPr/>
            <p:nvPr/>
          </p:nvSpPr>
          <p:spPr>
            <a:xfrm>
              <a:off x="8530177" y="5025052"/>
              <a:ext cx="15572" cy="15572"/>
            </a:xfrm>
            <a:custGeom>
              <a:avLst/>
              <a:gdLst>
                <a:gd name="connsiteX0" fmla="*/ 8665 w 15571"/>
                <a:gd name="connsiteY0" fmla="*/ 4944 h 15571"/>
                <a:gd name="connsiteX1" fmla="*/ 6329 w 15571"/>
                <a:gd name="connsiteY1" fmla="*/ 5801 h 15571"/>
                <a:gd name="connsiteX2" fmla="*/ 4772 w 15571"/>
                <a:gd name="connsiteY2" fmla="*/ 6657 h 15571"/>
                <a:gd name="connsiteX3" fmla="*/ 7886 w 15571"/>
                <a:gd name="connsiteY3" fmla="*/ 11796 h 15571"/>
                <a:gd name="connsiteX4" fmla="*/ 9443 w 15571"/>
                <a:gd name="connsiteY4" fmla="*/ 12652 h 15571"/>
                <a:gd name="connsiteX5" fmla="*/ 12558 w 15571"/>
                <a:gd name="connsiteY5" fmla="*/ 12652 h 15571"/>
                <a:gd name="connsiteX6" fmla="*/ 14115 w 15571"/>
                <a:gd name="connsiteY6" fmla="*/ 10939 h 15571"/>
                <a:gd name="connsiteX7" fmla="*/ 13336 w 15571"/>
                <a:gd name="connsiteY7" fmla="*/ 7514 h 15571"/>
                <a:gd name="connsiteX8" fmla="*/ 10222 w 15571"/>
                <a:gd name="connsiteY8" fmla="*/ 7514 h 15571"/>
                <a:gd name="connsiteX9" fmla="*/ 8665 w 15571"/>
                <a:gd name="connsiteY9" fmla="*/ 4944 h 15571"/>
                <a:gd name="connsiteX10" fmla="*/ 8665 w 15571"/>
                <a:gd name="connsiteY10" fmla="*/ 4944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71" h="15571">
                  <a:moveTo>
                    <a:pt x="8665" y="4944"/>
                  </a:moveTo>
                  <a:cubicBezTo>
                    <a:pt x="7886" y="5801"/>
                    <a:pt x="7108" y="5801"/>
                    <a:pt x="6329" y="5801"/>
                  </a:cubicBezTo>
                  <a:cubicBezTo>
                    <a:pt x="5550" y="5801"/>
                    <a:pt x="4772" y="4088"/>
                    <a:pt x="4772" y="6657"/>
                  </a:cubicBezTo>
                  <a:cubicBezTo>
                    <a:pt x="4772" y="9227"/>
                    <a:pt x="6329" y="11796"/>
                    <a:pt x="7886" y="11796"/>
                  </a:cubicBezTo>
                  <a:cubicBezTo>
                    <a:pt x="8665" y="11796"/>
                    <a:pt x="8665" y="10939"/>
                    <a:pt x="9443" y="12652"/>
                  </a:cubicBezTo>
                  <a:cubicBezTo>
                    <a:pt x="10222" y="13509"/>
                    <a:pt x="11779" y="11796"/>
                    <a:pt x="12558" y="12652"/>
                  </a:cubicBezTo>
                  <a:cubicBezTo>
                    <a:pt x="13336" y="12652"/>
                    <a:pt x="14115" y="10939"/>
                    <a:pt x="14115" y="10939"/>
                  </a:cubicBezTo>
                  <a:lnTo>
                    <a:pt x="13336" y="7514"/>
                  </a:lnTo>
                  <a:lnTo>
                    <a:pt x="10222" y="7514"/>
                  </a:lnTo>
                  <a:cubicBezTo>
                    <a:pt x="9443" y="6657"/>
                    <a:pt x="10222" y="4088"/>
                    <a:pt x="8665" y="4944"/>
                  </a:cubicBezTo>
                  <a:lnTo>
                    <a:pt x="8665" y="4944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Szabadkézi sokszög: alakzat 17">
              <a:extLst>
                <a:ext uri="{FF2B5EF4-FFF2-40B4-BE49-F238E27FC236}">
                  <a16:creationId xmlns:a16="http://schemas.microsoft.com/office/drawing/2014/main" id="{21A8524A-6214-D152-7E44-705969D2B83B}"/>
                </a:ext>
              </a:extLst>
            </p:cNvPr>
            <p:cNvSpPr/>
            <p:nvPr/>
          </p:nvSpPr>
          <p:spPr>
            <a:xfrm>
              <a:off x="7555325" y="4782389"/>
              <a:ext cx="716290" cy="576147"/>
            </a:xfrm>
            <a:custGeom>
              <a:avLst/>
              <a:gdLst>
                <a:gd name="connsiteX0" fmla="*/ 504381 w 716290"/>
                <a:gd name="connsiteY0" fmla="*/ 550707 h 576146"/>
                <a:gd name="connsiteX1" fmla="*/ 513957 w 716290"/>
                <a:gd name="connsiteY1" fmla="*/ 556936 h 576146"/>
                <a:gd name="connsiteX2" fmla="*/ 524935 w 716290"/>
                <a:gd name="connsiteY2" fmla="*/ 556235 h 576146"/>
                <a:gd name="connsiteX3" fmla="*/ 537237 w 716290"/>
                <a:gd name="connsiteY3" fmla="*/ 560362 h 576146"/>
                <a:gd name="connsiteX4" fmla="*/ 551640 w 716290"/>
                <a:gd name="connsiteY4" fmla="*/ 557559 h 576146"/>
                <a:gd name="connsiteX5" fmla="*/ 557791 w 716290"/>
                <a:gd name="connsiteY5" fmla="*/ 551330 h 576146"/>
                <a:gd name="connsiteX6" fmla="*/ 563241 w 716290"/>
                <a:gd name="connsiteY6" fmla="*/ 556858 h 576146"/>
                <a:gd name="connsiteX7" fmla="*/ 568691 w 716290"/>
                <a:gd name="connsiteY7" fmla="*/ 556858 h 576146"/>
                <a:gd name="connsiteX8" fmla="*/ 571416 w 716290"/>
                <a:gd name="connsiteY8" fmla="*/ 562386 h 576146"/>
                <a:gd name="connsiteX9" fmla="*/ 576244 w 716290"/>
                <a:gd name="connsiteY9" fmla="*/ 566513 h 576146"/>
                <a:gd name="connsiteX10" fmla="*/ 581071 w 716290"/>
                <a:gd name="connsiteY10" fmla="*/ 567213 h 576146"/>
                <a:gd name="connsiteX11" fmla="*/ 585898 w 716290"/>
                <a:gd name="connsiteY11" fmla="*/ 569315 h 576146"/>
                <a:gd name="connsiteX12" fmla="*/ 590024 w 716290"/>
                <a:gd name="connsiteY12" fmla="*/ 567213 h 576146"/>
                <a:gd name="connsiteX13" fmla="*/ 592749 w 716290"/>
                <a:gd name="connsiteY13" fmla="*/ 573442 h 576146"/>
                <a:gd name="connsiteX14" fmla="*/ 594151 w 716290"/>
                <a:gd name="connsiteY14" fmla="*/ 562386 h 576146"/>
                <a:gd name="connsiteX15" fmla="*/ 595552 w 716290"/>
                <a:gd name="connsiteY15" fmla="*/ 558260 h 576146"/>
                <a:gd name="connsiteX16" fmla="*/ 601703 w 716290"/>
                <a:gd name="connsiteY16" fmla="*/ 553432 h 576146"/>
                <a:gd name="connsiteX17" fmla="*/ 605829 w 716290"/>
                <a:gd name="connsiteY17" fmla="*/ 548605 h 576146"/>
                <a:gd name="connsiteX18" fmla="*/ 616107 w 716290"/>
                <a:gd name="connsiteY18" fmla="*/ 548605 h 576146"/>
                <a:gd name="connsiteX19" fmla="*/ 624359 w 716290"/>
                <a:gd name="connsiteY19" fmla="*/ 547904 h 576146"/>
                <a:gd name="connsiteX20" fmla="*/ 635337 w 716290"/>
                <a:gd name="connsiteY20" fmla="*/ 544479 h 576146"/>
                <a:gd name="connsiteX21" fmla="*/ 640787 w 716290"/>
                <a:gd name="connsiteY21" fmla="*/ 539652 h 576146"/>
                <a:gd name="connsiteX22" fmla="*/ 640787 w 716290"/>
                <a:gd name="connsiteY22" fmla="*/ 527895 h 576146"/>
                <a:gd name="connsiteX23" fmla="*/ 642812 w 716290"/>
                <a:gd name="connsiteY23" fmla="*/ 515438 h 576146"/>
                <a:gd name="connsiteX24" fmla="*/ 648962 w 716290"/>
                <a:gd name="connsiteY24" fmla="*/ 501579 h 576146"/>
                <a:gd name="connsiteX25" fmla="*/ 655814 w 716290"/>
                <a:gd name="connsiteY25" fmla="*/ 489122 h 576146"/>
                <a:gd name="connsiteX26" fmla="*/ 661264 w 716290"/>
                <a:gd name="connsiteY26" fmla="*/ 480168 h 576146"/>
                <a:gd name="connsiteX27" fmla="*/ 679093 w 716290"/>
                <a:gd name="connsiteY27" fmla="*/ 454553 h 576146"/>
                <a:gd name="connsiteX28" fmla="*/ 688670 w 716290"/>
                <a:gd name="connsiteY28" fmla="*/ 444899 h 576146"/>
                <a:gd name="connsiteX29" fmla="*/ 692096 w 716290"/>
                <a:gd name="connsiteY29" fmla="*/ 437269 h 576146"/>
                <a:gd name="connsiteX30" fmla="*/ 692096 w 716290"/>
                <a:gd name="connsiteY30" fmla="*/ 431741 h 576146"/>
                <a:gd name="connsiteX31" fmla="*/ 697545 w 716290"/>
                <a:gd name="connsiteY31" fmla="*/ 426213 h 576146"/>
                <a:gd name="connsiteX32" fmla="*/ 700271 w 716290"/>
                <a:gd name="connsiteY32" fmla="*/ 419984 h 576146"/>
                <a:gd name="connsiteX33" fmla="*/ 700271 w 716290"/>
                <a:gd name="connsiteY33" fmla="*/ 410330 h 576146"/>
                <a:gd name="connsiteX34" fmla="*/ 701672 w 716290"/>
                <a:gd name="connsiteY34" fmla="*/ 404802 h 576146"/>
                <a:gd name="connsiteX35" fmla="*/ 704397 w 716290"/>
                <a:gd name="connsiteY35" fmla="*/ 391644 h 576146"/>
                <a:gd name="connsiteX36" fmla="*/ 708524 w 716290"/>
                <a:gd name="connsiteY36" fmla="*/ 386116 h 576146"/>
                <a:gd name="connsiteX37" fmla="*/ 711949 w 716290"/>
                <a:gd name="connsiteY37" fmla="*/ 378486 h 576146"/>
                <a:gd name="connsiteX38" fmla="*/ 715375 w 716290"/>
                <a:gd name="connsiteY38" fmla="*/ 371557 h 576146"/>
                <a:gd name="connsiteX39" fmla="*/ 714674 w 716290"/>
                <a:gd name="connsiteY39" fmla="*/ 354973 h 576146"/>
                <a:gd name="connsiteX40" fmla="*/ 714674 w 716290"/>
                <a:gd name="connsiteY40" fmla="*/ 354973 h 576146"/>
                <a:gd name="connsiteX41" fmla="*/ 712650 w 716290"/>
                <a:gd name="connsiteY41" fmla="*/ 348044 h 576146"/>
                <a:gd name="connsiteX42" fmla="*/ 705799 w 716290"/>
                <a:gd name="connsiteY42" fmla="*/ 344618 h 576146"/>
                <a:gd name="connsiteX43" fmla="*/ 705799 w 716290"/>
                <a:gd name="connsiteY43" fmla="*/ 334263 h 576146"/>
                <a:gd name="connsiteX44" fmla="*/ 705799 w 716290"/>
                <a:gd name="connsiteY44" fmla="*/ 306624 h 576146"/>
                <a:gd name="connsiteX45" fmla="*/ 703774 w 716290"/>
                <a:gd name="connsiteY45" fmla="*/ 302497 h 576146"/>
                <a:gd name="connsiteX46" fmla="*/ 700349 w 716290"/>
                <a:gd name="connsiteY46" fmla="*/ 295568 h 576146"/>
                <a:gd name="connsiteX47" fmla="*/ 692796 w 716290"/>
                <a:gd name="connsiteY47" fmla="*/ 290741 h 576146"/>
                <a:gd name="connsiteX48" fmla="*/ 689370 w 716290"/>
                <a:gd name="connsiteY48" fmla="*/ 284512 h 576146"/>
                <a:gd name="connsiteX49" fmla="*/ 690071 w 716290"/>
                <a:gd name="connsiteY49" fmla="*/ 277583 h 576146"/>
                <a:gd name="connsiteX50" fmla="*/ 687346 w 716290"/>
                <a:gd name="connsiteY50" fmla="*/ 274157 h 576146"/>
                <a:gd name="connsiteX51" fmla="*/ 673643 w 716290"/>
                <a:gd name="connsiteY51" fmla="*/ 259676 h 576146"/>
                <a:gd name="connsiteX52" fmla="*/ 672242 w 716290"/>
                <a:gd name="connsiteY52" fmla="*/ 250722 h 576146"/>
                <a:gd name="connsiteX53" fmla="*/ 667414 w 716290"/>
                <a:gd name="connsiteY53" fmla="*/ 239666 h 576146"/>
                <a:gd name="connsiteX54" fmla="*/ 660563 w 716290"/>
                <a:gd name="connsiteY54" fmla="*/ 240367 h 576146"/>
                <a:gd name="connsiteX55" fmla="*/ 656437 w 716290"/>
                <a:gd name="connsiteY55" fmla="*/ 235540 h 576146"/>
                <a:gd name="connsiteX56" fmla="*/ 650987 w 716290"/>
                <a:gd name="connsiteY56" fmla="*/ 245194 h 576146"/>
                <a:gd name="connsiteX57" fmla="*/ 648262 w 716290"/>
                <a:gd name="connsiteY57" fmla="*/ 238265 h 576146"/>
                <a:gd name="connsiteX58" fmla="*/ 648262 w 716290"/>
                <a:gd name="connsiteY58" fmla="*/ 232036 h 576146"/>
                <a:gd name="connsiteX59" fmla="*/ 646860 w 716290"/>
                <a:gd name="connsiteY59" fmla="*/ 221681 h 576146"/>
                <a:gd name="connsiteX60" fmla="*/ 642033 w 716290"/>
                <a:gd name="connsiteY60" fmla="*/ 216153 h 576146"/>
                <a:gd name="connsiteX61" fmla="*/ 642734 w 716290"/>
                <a:gd name="connsiteY61" fmla="*/ 208523 h 576146"/>
                <a:gd name="connsiteX62" fmla="*/ 635182 w 716290"/>
                <a:gd name="connsiteY62" fmla="*/ 206421 h 576146"/>
                <a:gd name="connsiteX63" fmla="*/ 635182 w 716290"/>
                <a:gd name="connsiteY63" fmla="*/ 200192 h 576146"/>
                <a:gd name="connsiteX64" fmla="*/ 634481 w 716290"/>
                <a:gd name="connsiteY64" fmla="*/ 194664 h 576146"/>
                <a:gd name="connsiteX65" fmla="*/ 627629 w 716290"/>
                <a:gd name="connsiteY65" fmla="*/ 189837 h 576146"/>
                <a:gd name="connsiteX66" fmla="*/ 621479 w 716290"/>
                <a:gd name="connsiteY66" fmla="*/ 185711 h 576146"/>
                <a:gd name="connsiteX67" fmla="*/ 616029 w 716290"/>
                <a:gd name="connsiteY67" fmla="*/ 182908 h 576146"/>
                <a:gd name="connsiteX68" fmla="*/ 610579 w 716290"/>
                <a:gd name="connsiteY68" fmla="*/ 178081 h 576146"/>
                <a:gd name="connsiteX69" fmla="*/ 606452 w 716290"/>
                <a:gd name="connsiteY69" fmla="*/ 174655 h 576146"/>
                <a:gd name="connsiteX70" fmla="*/ 600301 w 716290"/>
                <a:gd name="connsiteY70" fmla="*/ 176056 h 576146"/>
                <a:gd name="connsiteX71" fmla="*/ 595474 w 716290"/>
                <a:gd name="connsiteY71" fmla="*/ 172631 h 576146"/>
                <a:gd name="connsiteX72" fmla="*/ 592048 w 716290"/>
                <a:gd name="connsiteY72" fmla="*/ 166402 h 576146"/>
                <a:gd name="connsiteX73" fmla="*/ 591348 w 716290"/>
                <a:gd name="connsiteY73" fmla="*/ 158772 h 576146"/>
                <a:gd name="connsiteX74" fmla="*/ 589324 w 716290"/>
                <a:gd name="connsiteY74" fmla="*/ 151142 h 576146"/>
                <a:gd name="connsiteX75" fmla="*/ 590725 w 716290"/>
                <a:gd name="connsiteY75" fmla="*/ 141487 h 576146"/>
                <a:gd name="connsiteX76" fmla="*/ 585275 w 716290"/>
                <a:gd name="connsiteY76" fmla="*/ 133157 h 576146"/>
                <a:gd name="connsiteX77" fmla="*/ 580448 w 716290"/>
                <a:gd name="connsiteY77" fmla="*/ 122101 h 576146"/>
                <a:gd name="connsiteX78" fmla="*/ 574297 w 716290"/>
                <a:gd name="connsiteY78" fmla="*/ 118675 h 576146"/>
                <a:gd name="connsiteX79" fmla="*/ 575698 w 716290"/>
                <a:gd name="connsiteY79" fmla="*/ 106919 h 576146"/>
                <a:gd name="connsiteX80" fmla="*/ 573674 w 716290"/>
                <a:gd name="connsiteY80" fmla="*/ 96564 h 576146"/>
                <a:gd name="connsiteX81" fmla="*/ 574375 w 716290"/>
                <a:gd name="connsiteY81" fmla="*/ 86909 h 576146"/>
                <a:gd name="connsiteX82" fmla="*/ 570949 w 716290"/>
                <a:gd name="connsiteY82" fmla="*/ 82783 h 576146"/>
                <a:gd name="connsiteX83" fmla="*/ 563397 w 716290"/>
                <a:gd name="connsiteY83" fmla="*/ 77956 h 576146"/>
                <a:gd name="connsiteX84" fmla="*/ 553820 w 716290"/>
                <a:gd name="connsiteY84" fmla="*/ 74530 h 576146"/>
                <a:gd name="connsiteX85" fmla="*/ 546969 w 716290"/>
                <a:gd name="connsiteY85" fmla="*/ 75231 h 576146"/>
                <a:gd name="connsiteX86" fmla="*/ 543543 w 716290"/>
                <a:gd name="connsiteY86" fmla="*/ 62073 h 576146"/>
                <a:gd name="connsiteX87" fmla="*/ 543543 w 716290"/>
                <a:gd name="connsiteY87" fmla="*/ 53119 h 576146"/>
                <a:gd name="connsiteX88" fmla="*/ 540117 w 716290"/>
                <a:gd name="connsiteY88" fmla="*/ 46190 h 576146"/>
                <a:gd name="connsiteX89" fmla="*/ 537393 w 716290"/>
                <a:gd name="connsiteY89" fmla="*/ 40662 h 576146"/>
                <a:gd name="connsiteX90" fmla="*/ 538093 w 716290"/>
                <a:gd name="connsiteY90" fmla="*/ 35134 h 576146"/>
                <a:gd name="connsiteX91" fmla="*/ 533266 w 716290"/>
                <a:gd name="connsiteY91" fmla="*/ 30307 h 576146"/>
                <a:gd name="connsiteX92" fmla="*/ 532565 w 716290"/>
                <a:gd name="connsiteY92" fmla="*/ 24078 h 576146"/>
                <a:gd name="connsiteX93" fmla="*/ 527738 w 716290"/>
                <a:gd name="connsiteY93" fmla="*/ 19952 h 576146"/>
                <a:gd name="connsiteX94" fmla="*/ 525013 w 716290"/>
                <a:gd name="connsiteY94" fmla="*/ 13022 h 576146"/>
                <a:gd name="connsiteX95" fmla="*/ 520186 w 716290"/>
                <a:gd name="connsiteY95" fmla="*/ 5392 h 576146"/>
                <a:gd name="connsiteX96" fmla="*/ 514035 w 716290"/>
                <a:gd name="connsiteY96" fmla="*/ 13723 h 576146"/>
                <a:gd name="connsiteX97" fmla="*/ 509909 w 716290"/>
                <a:gd name="connsiteY97" fmla="*/ 24078 h 576146"/>
                <a:gd name="connsiteX98" fmla="*/ 506483 w 716290"/>
                <a:gd name="connsiteY98" fmla="*/ 29606 h 576146"/>
                <a:gd name="connsiteX99" fmla="*/ 507184 w 716290"/>
                <a:gd name="connsiteY99" fmla="*/ 43465 h 576146"/>
                <a:gd name="connsiteX100" fmla="*/ 508585 w 716290"/>
                <a:gd name="connsiteY100" fmla="*/ 53119 h 576146"/>
                <a:gd name="connsiteX101" fmla="*/ 506561 w 716290"/>
                <a:gd name="connsiteY101" fmla="*/ 64175 h 576146"/>
                <a:gd name="connsiteX102" fmla="*/ 505159 w 716290"/>
                <a:gd name="connsiteY102" fmla="*/ 82160 h 576146"/>
                <a:gd name="connsiteX103" fmla="*/ 506561 w 716290"/>
                <a:gd name="connsiteY103" fmla="*/ 90491 h 576146"/>
                <a:gd name="connsiteX104" fmla="*/ 509987 w 716290"/>
                <a:gd name="connsiteY104" fmla="*/ 94617 h 576146"/>
                <a:gd name="connsiteX105" fmla="*/ 503135 w 716290"/>
                <a:gd name="connsiteY105" fmla="*/ 104272 h 576146"/>
                <a:gd name="connsiteX106" fmla="*/ 498308 w 716290"/>
                <a:gd name="connsiteY106" fmla="*/ 122958 h 576146"/>
                <a:gd name="connsiteX107" fmla="*/ 495583 w 716290"/>
                <a:gd name="connsiteY107" fmla="*/ 129887 h 576146"/>
                <a:gd name="connsiteX108" fmla="*/ 494181 w 716290"/>
                <a:gd name="connsiteY108" fmla="*/ 135415 h 576146"/>
                <a:gd name="connsiteX109" fmla="*/ 467476 w 716290"/>
                <a:gd name="connsiteY109" fmla="*/ 142344 h 576146"/>
                <a:gd name="connsiteX110" fmla="*/ 461326 w 716290"/>
                <a:gd name="connsiteY110" fmla="*/ 136116 h 576146"/>
                <a:gd name="connsiteX111" fmla="*/ 455875 w 716290"/>
                <a:gd name="connsiteY111" fmla="*/ 128485 h 576146"/>
                <a:gd name="connsiteX112" fmla="*/ 442172 w 716290"/>
                <a:gd name="connsiteY112" fmla="*/ 125682 h 576146"/>
                <a:gd name="connsiteX113" fmla="*/ 439448 w 716290"/>
                <a:gd name="connsiteY113" fmla="*/ 125682 h 576146"/>
                <a:gd name="connsiteX114" fmla="*/ 438747 w 716290"/>
                <a:gd name="connsiteY114" fmla="*/ 124982 h 576146"/>
                <a:gd name="connsiteX115" fmla="*/ 436722 w 716290"/>
                <a:gd name="connsiteY115" fmla="*/ 122179 h 576146"/>
                <a:gd name="connsiteX116" fmla="*/ 432596 w 716290"/>
                <a:gd name="connsiteY116" fmla="*/ 115249 h 576146"/>
                <a:gd name="connsiteX117" fmla="*/ 426445 w 716290"/>
                <a:gd name="connsiteY117" fmla="*/ 113848 h 576146"/>
                <a:gd name="connsiteX118" fmla="*/ 418193 w 716290"/>
                <a:gd name="connsiteY118" fmla="*/ 110422 h 576146"/>
                <a:gd name="connsiteX119" fmla="*/ 404490 w 716290"/>
                <a:gd name="connsiteY119" fmla="*/ 102092 h 576146"/>
                <a:gd name="connsiteX120" fmla="*/ 396237 w 716290"/>
                <a:gd name="connsiteY120" fmla="*/ 99289 h 576146"/>
                <a:gd name="connsiteX121" fmla="*/ 395536 w 716290"/>
                <a:gd name="connsiteY121" fmla="*/ 92359 h 576146"/>
                <a:gd name="connsiteX122" fmla="*/ 389385 w 716290"/>
                <a:gd name="connsiteY122" fmla="*/ 84729 h 576146"/>
                <a:gd name="connsiteX123" fmla="*/ 396937 w 716290"/>
                <a:gd name="connsiteY123" fmla="*/ 72973 h 576146"/>
                <a:gd name="connsiteX124" fmla="*/ 395536 w 716290"/>
                <a:gd name="connsiteY124" fmla="*/ 64019 h 576146"/>
                <a:gd name="connsiteX125" fmla="*/ 401686 w 716290"/>
                <a:gd name="connsiteY125" fmla="*/ 57090 h 576146"/>
                <a:gd name="connsiteX126" fmla="*/ 405813 w 716290"/>
                <a:gd name="connsiteY126" fmla="*/ 57090 h 576146"/>
                <a:gd name="connsiteX127" fmla="*/ 409239 w 716290"/>
                <a:gd name="connsiteY127" fmla="*/ 46735 h 576146"/>
                <a:gd name="connsiteX128" fmla="*/ 412665 w 716290"/>
                <a:gd name="connsiteY128" fmla="*/ 40506 h 576146"/>
                <a:gd name="connsiteX129" fmla="*/ 414066 w 716290"/>
                <a:gd name="connsiteY129" fmla="*/ 35679 h 576146"/>
                <a:gd name="connsiteX130" fmla="*/ 407915 w 716290"/>
                <a:gd name="connsiteY130" fmla="*/ 37081 h 576146"/>
                <a:gd name="connsiteX131" fmla="*/ 403088 w 716290"/>
                <a:gd name="connsiteY131" fmla="*/ 34278 h 576146"/>
                <a:gd name="connsiteX132" fmla="*/ 399662 w 716290"/>
                <a:gd name="connsiteY132" fmla="*/ 42608 h 576146"/>
                <a:gd name="connsiteX133" fmla="*/ 394835 w 716290"/>
                <a:gd name="connsiteY133" fmla="*/ 39183 h 576146"/>
                <a:gd name="connsiteX134" fmla="*/ 395536 w 716290"/>
                <a:gd name="connsiteY134" fmla="*/ 31553 h 576146"/>
                <a:gd name="connsiteX135" fmla="*/ 391410 w 716290"/>
                <a:gd name="connsiteY135" fmla="*/ 31553 h 576146"/>
                <a:gd name="connsiteX136" fmla="*/ 383857 w 716290"/>
                <a:gd name="connsiteY136" fmla="*/ 34978 h 576146"/>
                <a:gd name="connsiteX137" fmla="*/ 381833 w 716290"/>
                <a:gd name="connsiteY137" fmla="*/ 34278 h 576146"/>
                <a:gd name="connsiteX138" fmla="*/ 381833 w 716290"/>
                <a:gd name="connsiteY138" fmla="*/ 39805 h 576146"/>
                <a:gd name="connsiteX139" fmla="*/ 377006 w 716290"/>
                <a:gd name="connsiteY139" fmla="*/ 37703 h 576146"/>
                <a:gd name="connsiteX140" fmla="*/ 375604 w 716290"/>
                <a:gd name="connsiteY140" fmla="*/ 34901 h 576146"/>
                <a:gd name="connsiteX141" fmla="*/ 369454 w 716290"/>
                <a:gd name="connsiteY141" fmla="*/ 39027 h 576146"/>
                <a:gd name="connsiteX142" fmla="*/ 367429 w 716290"/>
                <a:gd name="connsiteY142" fmla="*/ 32098 h 576146"/>
                <a:gd name="connsiteX143" fmla="*/ 359877 w 716290"/>
                <a:gd name="connsiteY143" fmla="*/ 34200 h 576146"/>
                <a:gd name="connsiteX144" fmla="*/ 354427 w 716290"/>
                <a:gd name="connsiteY144" fmla="*/ 32798 h 576146"/>
                <a:gd name="connsiteX145" fmla="*/ 349600 w 716290"/>
                <a:gd name="connsiteY145" fmla="*/ 28672 h 576146"/>
                <a:gd name="connsiteX146" fmla="*/ 342048 w 716290"/>
                <a:gd name="connsiteY146" fmla="*/ 25869 h 576146"/>
                <a:gd name="connsiteX147" fmla="*/ 338622 w 716290"/>
                <a:gd name="connsiteY147" fmla="*/ 23767 h 576146"/>
                <a:gd name="connsiteX148" fmla="*/ 329746 w 716290"/>
                <a:gd name="connsiteY148" fmla="*/ 18940 h 576146"/>
                <a:gd name="connsiteX149" fmla="*/ 323595 w 716290"/>
                <a:gd name="connsiteY149" fmla="*/ 20341 h 576146"/>
                <a:gd name="connsiteX150" fmla="*/ 315342 w 716290"/>
                <a:gd name="connsiteY150" fmla="*/ 23144 h 576146"/>
                <a:gd name="connsiteX151" fmla="*/ 325620 w 716290"/>
                <a:gd name="connsiteY151" fmla="*/ 27971 h 576146"/>
                <a:gd name="connsiteX152" fmla="*/ 330447 w 716290"/>
                <a:gd name="connsiteY152" fmla="*/ 32798 h 576146"/>
                <a:gd name="connsiteX153" fmla="*/ 334573 w 716290"/>
                <a:gd name="connsiteY153" fmla="*/ 37625 h 576146"/>
                <a:gd name="connsiteX154" fmla="*/ 337298 w 716290"/>
                <a:gd name="connsiteY154" fmla="*/ 44555 h 576146"/>
                <a:gd name="connsiteX155" fmla="*/ 326320 w 716290"/>
                <a:gd name="connsiteY155" fmla="*/ 40428 h 576146"/>
                <a:gd name="connsiteX156" fmla="*/ 320871 w 716290"/>
                <a:gd name="connsiteY156" fmla="*/ 39728 h 576146"/>
                <a:gd name="connsiteX157" fmla="*/ 310593 w 716290"/>
                <a:gd name="connsiteY157" fmla="*/ 44555 h 576146"/>
                <a:gd name="connsiteX158" fmla="*/ 306467 w 716290"/>
                <a:gd name="connsiteY158" fmla="*/ 39027 h 576146"/>
                <a:gd name="connsiteX159" fmla="*/ 298915 w 716290"/>
                <a:gd name="connsiteY159" fmla="*/ 42453 h 576146"/>
                <a:gd name="connsiteX160" fmla="*/ 298915 w 716290"/>
                <a:gd name="connsiteY160" fmla="*/ 48681 h 576146"/>
                <a:gd name="connsiteX161" fmla="*/ 294088 w 716290"/>
                <a:gd name="connsiteY161" fmla="*/ 50783 h 576146"/>
                <a:gd name="connsiteX162" fmla="*/ 290662 w 716290"/>
                <a:gd name="connsiteY162" fmla="*/ 51484 h 576146"/>
                <a:gd name="connsiteX163" fmla="*/ 287936 w 716290"/>
                <a:gd name="connsiteY163" fmla="*/ 57012 h 576146"/>
                <a:gd name="connsiteX164" fmla="*/ 287936 w 716290"/>
                <a:gd name="connsiteY164" fmla="*/ 64642 h 576146"/>
                <a:gd name="connsiteX165" fmla="*/ 284511 w 716290"/>
                <a:gd name="connsiteY165" fmla="*/ 68068 h 576146"/>
                <a:gd name="connsiteX166" fmla="*/ 280384 w 716290"/>
                <a:gd name="connsiteY166" fmla="*/ 72194 h 576146"/>
                <a:gd name="connsiteX167" fmla="*/ 279684 w 716290"/>
                <a:gd name="connsiteY167" fmla="*/ 79124 h 576146"/>
                <a:gd name="connsiteX168" fmla="*/ 274233 w 716290"/>
                <a:gd name="connsiteY168" fmla="*/ 82549 h 576146"/>
                <a:gd name="connsiteX169" fmla="*/ 273533 w 716290"/>
                <a:gd name="connsiteY169" fmla="*/ 86676 h 576146"/>
                <a:gd name="connsiteX170" fmla="*/ 276258 w 716290"/>
                <a:gd name="connsiteY170" fmla="*/ 92204 h 576146"/>
                <a:gd name="connsiteX171" fmla="*/ 275557 w 716290"/>
                <a:gd name="connsiteY171" fmla="*/ 99834 h 576146"/>
                <a:gd name="connsiteX172" fmla="*/ 272832 w 716290"/>
                <a:gd name="connsiteY172" fmla="*/ 100535 h 576146"/>
                <a:gd name="connsiteX173" fmla="*/ 270107 w 716290"/>
                <a:gd name="connsiteY173" fmla="*/ 98432 h 576146"/>
                <a:gd name="connsiteX174" fmla="*/ 267382 w 716290"/>
                <a:gd name="connsiteY174" fmla="*/ 99834 h 576146"/>
                <a:gd name="connsiteX175" fmla="*/ 267382 w 716290"/>
                <a:gd name="connsiteY175" fmla="*/ 99834 h 576146"/>
                <a:gd name="connsiteX176" fmla="*/ 256404 w 716290"/>
                <a:gd name="connsiteY176" fmla="*/ 97031 h 576146"/>
                <a:gd name="connsiteX177" fmla="*/ 250954 w 716290"/>
                <a:gd name="connsiteY177" fmla="*/ 104661 h 576146"/>
                <a:gd name="connsiteX178" fmla="*/ 249553 w 716290"/>
                <a:gd name="connsiteY178" fmla="*/ 98432 h 576146"/>
                <a:gd name="connsiteX179" fmla="*/ 244726 w 716290"/>
                <a:gd name="connsiteY179" fmla="*/ 96330 h 576146"/>
                <a:gd name="connsiteX180" fmla="*/ 240599 w 716290"/>
                <a:gd name="connsiteY180" fmla="*/ 92904 h 576146"/>
                <a:gd name="connsiteX181" fmla="*/ 235772 w 716290"/>
                <a:gd name="connsiteY181" fmla="*/ 83951 h 576146"/>
                <a:gd name="connsiteX182" fmla="*/ 224794 w 716290"/>
                <a:gd name="connsiteY182" fmla="*/ 80525 h 576146"/>
                <a:gd name="connsiteX183" fmla="*/ 218643 w 716290"/>
                <a:gd name="connsiteY183" fmla="*/ 86053 h 576146"/>
                <a:gd name="connsiteX184" fmla="*/ 213816 w 716290"/>
                <a:gd name="connsiteY184" fmla="*/ 88856 h 576146"/>
                <a:gd name="connsiteX185" fmla="*/ 211091 w 716290"/>
                <a:gd name="connsiteY185" fmla="*/ 84029 h 576146"/>
                <a:gd name="connsiteX186" fmla="*/ 208366 w 716290"/>
                <a:gd name="connsiteY186" fmla="*/ 87454 h 576146"/>
                <a:gd name="connsiteX187" fmla="*/ 208366 w 716290"/>
                <a:gd name="connsiteY187" fmla="*/ 99912 h 576146"/>
                <a:gd name="connsiteX188" fmla="*/ 203539 w 716290"/>
                <a:gd name="connsiteY188" fmla="*/ 97109 h 576146"/>
                <a:gd name="connsiteX189" fmla="*/ 200113 w 716290"/>
                <a:gd name="connsiteY189" fmla="*/ 95007 h 576146"/>
                <a:gd name="connsiteX190" fmla="*/ 191860 w 716290"/>
                <a:gd name="connsiteY190" fmla="*/ 102637 h 576146"/>
                <a:gd name="connsiteX191" fmla="*/ 193262 w 716290"/>
                <a:gd name="connsiteY191" fmla="*/ 110267 h 576146"/>
                <a:gd name="connsiteX192" fmla="*/ 189836 w 716290"/>
                <a:gd name="connsiteY192" fmla="*/ 113692 h 576146"/>
                <a:gd name="connsiteX193" fmla="*/ 193262 w 716290"/>
                <a:gd name="connsiteY193" fmla="*/ 119220 h 576146"/>
                <a:gd name="connsiteX194" fmla="*/ 188435 w 716290"/>
                <a:gd name="connsiteY194" fmla="*/ 119220 h 576146"/>
                <a:gd name="connsiteX195" fmla="*/ 184308 w 716290"/>
                <a:gd name="connsiteY195" fmla="*/ 117118 h 576146"/>
                <a:gd name="connsiteX196" fmla="*/ 180882 w 716290"/>
                <a:gd name="connsiteY196" fmla="*/ 123347 h 576146"/>
                <a:gd name="connsiteX197" fmla="*/ 185709 w 716290"/>
                <a:gd name="connsiteY197" fmla="*/ 125449 h 576146"/>
                <a:gd name="connsiteX198" fmla="*/ 184308 w 716290"/>
                <a:gd name="connsiteY198" fmla="*/ 130977 h 576146"/>
                <a:gd name="connsiteX199" fmla="*/ 172629 w 716290"/>
                <a:gd name="connsiteY199" fmla="*/ 135804 h 576146"/>
                <a:gd name="connsiteX200" fmla="*/ 165778 w 716290"/>
                <a:gd name="connsiteY200" fmla="*/ 135804 h 576146"/>
                <a:gd name="connsiteX201" fmla="*/ 166479 w 716290"/>
                <a:gd name="connsiteY201" fmla="*/ 147561 h 576146"/>
                <a:gd name="connsiteX202" fmla="*/ 168503 w 716290"/>
                <a:gd name="connsiteY202" fmla="*/ 150986 h 576146"/>
                <a:gd name="connsiteX203" fmla="*/ 167102 w 716290"/>
                <a:gd name="connsiteY203" fmla="*/ 153789 h 576146"/>
                <a:gd name="connsiteX204" fmla="*/ 160250 w 716290"/>
                <a:gd name="connsiteY204" fmla="*/ 152388 h 576146"/>
                <a:gd name="connsiteX205" fmla="*/ 156124 w 716290"/>
                <a:gd name="connsiteY205" fmla="*/ 146159 h 576146"/>
                <a:gd name="connsiteX206" fmla="*/ 151296 w 716290"/>
                <a:gd name="connsiteY206" fmla="*/ 143356 h 576146"/>
                <a:gd name="connsiteX207" fmla="*/ 147871 w 716290"/>
                <a:gd name="connsiteY207" fmla="*/ 150986 h 576146"/>
                <a:gd name="connsiteX208" fmla="*/ 140319 w 716290"/>
                <a:gd name="connsiteY208" fmla="*/ 162743 h 576146"/>
                <a:gd name="connsiteX209" fmla="*/ 143043 w 716290"/>
                <a:gd name="connsiteY209" fmla="*/ 173098 h 576146"/>
                <a:gd name="connsiteX210" fmla="*/ 147871 w 716290"/>
                <a:gd name="connsiteY210" fmla="*/ 180027 h 576146"/>
                <a:gd name="connsiteX211" fmla="*/ 140319 w 716290"/>
                <a:gd name="connsiteY211" fmla="*/ 187657 h 576146"/>
                <a:gd name="connsiteX212" fmla="*/ 136192 w 716290"/>
                <a:gd name="connsiteY212" fmla="*/ 191784 h 576146"/>
                <a:gd name="connsiteX213" fmla="*/ 132766 w 716290"/>
                <a:gd name="connsiteY213" fmla="*/ 205642 h 576146"/>
                <a:gd name="connsiteX214" fmla="*/ 124513 w 716290"/>
                <a:gd name="connsiteY214" fmla="*/ 211871 h 576146"/>
                <a:gd name="connsiteX215" fmla="*/ 106684 w 716290"/>
                <a:gd name="connsiteY215" fmla="*/ 220824 h 576146"/>
                <a:gd name="connsiteX216" fmla="*/ 95706 w 716290"/>
                <a:gd name="connsiteY216" fmla="*/ 225652 h 576146"/>
                <a:gd name="connsiteX217" fmla="*/ 87453 w 716290"/>
                <a:gd name="connsiteY217" fmla="*/ 230479 h 576146"/>
                <a:gd name="connsiteX218" fmla="*/ 77877 w 716290"/>
                <a:gd name="connsiteY218" fmla="*/ 239433 h 576146"/>
                <a:gd name="connsiteX219" fmla="*/ 73050 w 716290"/>
                <a:gd name="connsiteY219" fmla="*/ 242858 h 576146"/>
                <a:gd name="connsiteX220" fmla="*/ 65497 w 716290"/>
                <a:gd name="connsiteY220" fmla="*/ 247685 h 576146"/>
                <a:gd name="connsiteX221" fmla="*/ 51795 w 716290"/>
                <a:gd name="connsiteY221" fmla="*/ 247685 h 576146"/>
                <a:gd name="connsiteX222" fmla="*/ 32641 w 716290"/>
                <a:gd name="connsiteY222" fmla="*/ 269797 h 576146"/>
                <a:gd name="connsiteX223" fmla="*/ 18237 w 716290"/>
                <a:gd name="connsiteY223" fmla="*/ 290507 h 576146"/>
                <a:gd name="connsiteX224" fmla="*/ 13410 w 716290"/>
                <a:gd name="connsiteY224" fmla="*/ 291909 h 576146"/>
                <a:gd name="connsiteX225" fmla="*/ 10686 w 716290"/>
                <a:gd name="connsiteY225" fmla="*/ 284279 h 576146"/>
                <a:gd name="connsiteX226" fmla="*/ 5858 w 716290"/>
                <a:gd name="connsiteY226" fmla="*/ 300161 h 576146"/>
                <a:gd name="connsiteX227" fmla="*/ 12710 w 716290"/>
                <a:gd name="connsiteY227" fmla="*/ 303587 h 576146"/>
                <a:gd name="connsiteX228" fmla="*/ 14734 w 716290"/>
                <a:gd name="connsiteY228" fmla="*/ 317446 h 576146"/>
                <a:gd name="connsiteX229" fmla="*/ 10608 w 716290"/>
                <a:gd name="connsiteY229" fmla="*/ 324375 h 576146"/>
                <a:gd name="connsiteX230" fmla="*/ 14734 w 716290"/>
                <a:gd name="connsiteY230" fmla="*/ 343061 h 576146"/>
                <a:gd name="connsiteX231" fmla="*/ 32563 w 716290"/>
                <a:gd name="connsiteY231" fmla="*/ 366574 h 576146"/>
                <a:gd name="connsiteX232" fmla="*/ 31162 w 716290"/>
                <a:gd name="connsiteY232" fmla="*/ 372102 h 576146"/>
                <a:gd name="connsiteX233" fmla="*/ 15435 w 716290"/>
                <a:gd name="connsiteY233" fmla="*/ 358944 h 576146"/>
                <a:gd name="connsiteX234" fmla="*/ 20262 w 716290"/>
                <a:gd name="connsiteY234" fmla="*/ 365873 h 576146"/>
                <a:gd name="connsiteX235" fmla="*/ 27814 w 716290"/>
                <a:gd name="connsiteY235" fmla="*/ 378331 h 576146"/>
                <a:gd name="connsiteX236" fmla="*/ 16136 w 716290"/>
                <a:gd name="connsiteY236" fmla="*/ 373503 h 576146"/>
                <a:gd name="connsiteX237" fmla="*/ 20963 w 716290"/>
                <a:gd name="connsiteY237" fmla="*/ 381134 h 576146"/>
                <a:gd name="connsiteX238" fmla="*/ 33264 w 716290"/>
                <a:gd name="connsiteY238" fmla="*/ 391488 h 576146"/>
                <a:gd name="connsiteX239" fmla="*/ 38714 w 716290"/>
                <a:gd name="connsiteY239" fmla="*/ 404646 h 576146"/>
                <a:gd name="connsiteX240" fmla="*/ 43541 w 716290"/>
                <a:gd name="connsiteY240" fmla="*/ 412977 h 576146"/>
                <a:gd name="connsiteX241" fmla="*/ 59970 w 716290"/>
                <a:gd name="connsiteY241" fmla="*/ 430962 h 576146"/>
                <a:gd name="connsiteX242" fmla="*/ 63395 w 716290"/>
                <a:gd name="connsiteY242" fmla="*/ 447546 h 576146"/>
                <a:gd name="connsiteX243" fmla="*/ 77098 w 716290"/>
                <a:gd name="connsiteY243" fmla="*/ 469658 h 576146"/>
                <a:gd name="connsiteX244" fmla="*/ 85351 w 716290"/>
                <a:gd name="connsiteY244" fmla="*/ 482816 h 576146"/>
                <a:gd name="connsiteX245" fmla="*/ 88076 w 716290"/>
                <a:gd name="connsiteY245" fmla="*/ 492470 h 576146"/>
                <a:gd name="connsiteX246" fmla="*/ 86052 w 716290"/>
                <a:gd name="connsiteY246" fmla="*/ 497297 h 576146"/>
                <a:gd name="connsiteX247" fmla="*/ 84650 w 716290"/>
                <a:gd name="connsiteY247" fmla="*/ 509754 h 576146"/>
                <a:gd name="connsiteX248" fmla="*/ 81925 w 716290"/>
                <a:gd name="connsiteY248" fmla="*/ 515282 h 576146"/>
                <a:gd name="connsiteX249" fmla="*/ 76475 w 716290"/>
                <a:gd name="connsiteY249" fmla="*/ 515983 h 576146"/>
                <a:gd name="connsiteX250" fmla="*/ 84027 w 716290"/>
                <a:gd name="connsiteY250" fmla="*/ 525637 h 576146"/>
                <a:gd name="connsiteX251" fmla="*/ 86052 w 716290"/>
                <a:gd name="connsiteY251" fmla="*/ 531866 h 576146"/>
                <a:gd name="connsiteX252" fmla="*/ 97730 w 716290"/>
                <a:gd name="connsiteY252" fmla="*/ 533267 h 576146"/>
                <a:gd name="connsiteX253" fmla="*/ 107307 w 716290"/>
                <a:gd name="connsiteY253" fmla="*/ 537394 h 576146"/>
                <a:gd name="connsiteX254" fmla="*/ 115560 w 716290"/>
                <a:gd name="connsiteY254" fmla="*/ 535292 h 576146"/>
                <a:gd name="connsiteX255" fmla="*/ 124435 w 716290"/>
                <a:gd name="connsiteY255" fmla="*/ 533190 h 576146"/>
                <a:gd name="connsiteX256" fmla="*/ 133311 w 716290"/>
                <a:gd name="connsiteY256" fmla="*/ 532489 h 576146"/>
                <a:gd name="connsiteX257" fmla="*/ 139462 w 716290"/>
                <a:gd name="connsiteY257" fmla="*/ 529063 h 576146"/>
                <a:gd name="connsiteX258" fmla="*/ 147715 w 716290"/>
                <a:gd name="connsiteY258" fmla="*/ 522834 h 576146"/>
                <a:gd name="connsiteX259" fmla="*/ 154566 w 716290"/>
                <a:gd name="connsiteY259" fmla="*/ 516606 h 576146"/>
                <a:gd name="connsiteX260" fmla="*/ 162819 w 716290"/>
                <a:gd name="connsiteY260" fmla="*/ 504149 h 576146"/>
                <a:gd name="connsiteX261" fmla="*/ 188824 w 716290"/>
                <a:gd name="connsiteY261" fmla="*/ 497920 h 576146"/>
                <a:gd name="connsiteX262" fmla="*/ 194274 w 716290"/>
                <a:gd name="connsiteY262" fmla="*/ 497219 h 576146"/>
                <a:gd name="connsiteX263" fmla="*/ 203850 w 716290"/>
                <a:gd name="connsiteY263" fmla="*/ 495117 h 576146"/>
                <a:gd name="connsiteX264" fmla="*/ 210001 w 716290"/>
                <a:gd name="connsiteY264" fmla="*/ 495117 h 576146"/>
                <a:gd name="connsiteX265" fmla="*/ 222303 w 716290"/>
                <a:gd name="connsiteY265" fmla="*/ 481959 h 576146"/>
                <a:gd name="connsiteX266" fmla="*/ 230555 w 716290"/>
                <a:gd name="connsiteY266" fmla="*/ 470903 h 576146"/>
                <a:gd name="connsiteX267" fmla="*/ 262711 w 716290"/>
                <a:gd name="connsiteY267" fmla="*/ 453619 h 576146"/>
                <a:gd name="connsiteX268" fmla="*/ 289416 w 716290"/>
                <a:gd name="connsiteY268" fmla="*/ 444665 h 576146"/>
                <a:gd name="connsiteX269" fmla="*/ 298993 w 716290"/>
                <a:gd name="connsiteY269" fmla="*/ 436335 h 576146"/>
                <a:gd name="connsiteX270" fmla="*/ 298993 w 716290"/>
                <a:gd name="connsiteY270" fmla="*/ 436335 h 576146"/>
                <a:gd name="connsiteX271" fmla="*/ 305143 w 716290"/>
                <a:gd name="connsiteY271" fmla="*/ 435634 h 576146"/>
                <a:gd name="connsiteX272" fmla="*/ 340101 w 716290"/>
                <a:gd name="connsiteY272" fmla="*/ 432831 h 576146"/>
                <a:gd name="connsiteX273" fmla="*/ 357230 w 716290"/>
                <a:gd name="connsiteY273" fmla="*/ 439059 h 576146"/>
                <a:gd name="connsiteX274" fmla="*/ 366106 w 716290"/>
                <a:gd name="connsiteY274" fmla="*/ 435634 h 576146"/>
                <a:gd name="connsiteX275" fmla="*/ 378407 w 716290"/>
                <a:gd name="connsiteY275" fmla="*/ 438437 h 576146"/>
                <a:gd name="connsiteX276" fmla="*/ 388684 w 716290"/>
                <a:gd name="connsiteY276" fmla="*/ 450193 h 576146"/>
                <a:gd name="connsiteX277" fmla="*/ 394134 w 716290"/>
                <a:gd name="connsiteY277" fmla="*/ 459147 h 576146"/>
                <a:gd name="connsiteX278" fmla="*/ 400986 w 716290"/>
                <a:gd name="connsiteY278" fmla="*/ 467478 h 576146"/>
                <a:gd name="connsiteX279" fmla="*/ 402387 w 716290"/>
                <a:gd name="connsiteY279" fmla="*/ 480636 h 576146"/>
                <a:gd name="connsiteX280" fmla="*/ 409940 w 716290"/>
                <a:gd name="connsiteY280" fmla="*/ 484762 h 576146"/>
                <a:gd name="connsiteX281" fmla="*/ 411964 w 716290"/>
                <a:gd name="connsiteY281" fmla="*/ 490290 h 576146"/>
                <a:gd name="connsiteX282" fmla="*/ 416791 w 716290"/>
                <a:gd name="connsiteY282" fmla="*/ 493093 h 576146"/>
                <a:gd name="connsiteX283" fmla="*/ 422241 w 716290"/>
                <a:gd name="connsiteY283" fmla="*/ 478611 h 576146"/>
                <a:gd name="connsiteX284" fmla="*/ 437968 w 716290"/>
                <a:gd name="connsiteY284" fmla="*/ 465453 h 576146"/>
                <a:gd name="connsiteX285" fmla="*/ 443418 w 716290"/>
                <a:gd name="connsiteY285" fmla="*/ 452996 h 576146"/>
                <a:gd name="connsiteX286" fmla="*/ 446844 w 716290"/>
                <a:gd name="connsiteY286" fmla="*/ 440539 h 576146"/>
                <a:gd name="connsiteX287" fmla="*/ 449569 w 716290"/>
                <a:gd name="connsiteY287" fmla="*/ 454397 h 576146"/>
                <a:gd name="connsiteX288" fmla="*/ 444119 w 716290"/>
                <a:gd name="connsiteY288" fmla="*/ 471682 h 576146"/>
                <a:gd name="connsiteX289" fmla="*/ 445520 w 716290"/>
                <a:gd name="connsiteY289" fmla="*/ 484139 h 576146"/>
                <a:gd name="connsiteX290" fmla="*/ 437968 w 716290"/>
                <a:gd name="connsiteY290" fmla="*/ 490368 h 576146"/>
                <a:gd name="connsiteX291" fmla="*/ 448946 w 716290"/>
                <a:gd name="connsiteY291" fmla="*/ 489667 h 576146"/>
                <a:gd name="connsiteX292" fmla="*/ 453073 w 716290"/>
                <a:gd name="connsiteY292" fmla="*/ 474485 h 576146"/>
                <a:gd name="connsiteX293" fmla="*/ 460625 w 716290"/>
                <a:gd name="connsiteY293" fmla="*/ 484139 h 576146"/>
                <a:gd name="connsiteX294" fmla="*/ 460625 w 716290"/>
                <a:gd name="connsiteY294" fmla="*/ 496596 h 576146"/>
                <a:gd name="connsiteX295" fmla="*/ 463350 w 716290"/>
                <a:gd name="connsiteY295" fmla="*/ 502825 h 576146"/>
                <a:gd name="connsiteX296" fmla="*/ 468800 w 716290"/>
                <a:gd name="connsiteY296" fmla="*/ 499399 h 576146"/>
                <a:gd name="connsiteX297" fmla="*/ 472226 w 716290"/>
                <a:gd name="connsiteY297" fmla="*/ 496596 h 576146"/>
                <a:gd name="connsiteX298" fmla="*/ 472926 w 716290"/>
                <a:gd name="connsiteY298" fmla="*/ 509054 h 576146"/>
                <a:gd name="connsiteX299" fmla="*/ 477753 w 716290"/>
                <a:gd name="connsiteY299" fmla="*/ 511856 h 576146"/>
                <a:gd name="connsiteX300" fmla="*/ 483904 w 716290"/>
                <a:gd name="connsiteY300" fmla="*/ 522912 h 576146"/>
                <a:gd name="connsiteX301" fmla="*/ 481880 w 716290"/>
                <a:gd name="connsiteY301" fmla="*/ 528440 h 576146"/>
                <a:gd name="connsiteX302" fmla="*/ 486006 w 716290"/>
                <a:gd name="connsiteY302" fmla="*/ 536771 h 576146"/>
                <a:gd name="connsiteX303" fmla="*/ 492157 w 716290"/>
                <a:gd name="connsiteY303" fmla="*/ 542999 h 576146"/>
                <a:gd name="connsiteX304" fmla="*/ 494882 w 716290"/>
                <a:gd name="connsiteY304" fmla="*/ 550630 h 576146"/>
                <a:gd name="connsiteX305" fmla="*/ 502434 w 716290"/>
                <a:gd name="connsiteY305" fmla="*/ 549228 h 576146"/>
                <a:gd name="connsiteX306" fmla="*/ 503836 w 716290"/>
                <a:gd name="connsiteY306" fmla="*/ 549929 h 576146"/>
                <a:gd name="connsiteX307" fmla="*/ 503836 w 716290"/>
                <a:gd name="connsiteY307" fmla="*/ 550630 h 576146"/>
                <a:gd name="connsiteX308" fmla="*/ 503836 w 716290"/>
                <a:gd name="connsiteY308" fmla="*/ 550630 h 5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716290" h="576146">
                  <a:moveTo>
                    <a:pt x="504381" y="550707"/>
                  </a:moveTo>
                  <a:cubicBezTo>
                    <a:pt x="510532" y="554834"/>
                    <a:pt x="507806" y="556936"/>
                    <a:pt x="513957" y="556936"/>
                  </a:cubicBezTo>
                  <a:cubicBezTo>
                    <a:pt x="520108" y="556936"/>
                    <a:pt x="517383" y="550707"/>
                    <a:pt x="524935" y="556235"/>
                  </a:cubicBezTo>
                  <a:cubicBezTo>
                    <a:pt x="533188" y="562464"/>
                    <a:pt x="526336" y="557637"/>
                    <a:pt x="537237" y="560362"/>
                  </a:cubicBezTo>
                  <a:cubicBezTo>
                    <a:pt x="547514" y="563165"/>
                    <a:pt x="546813" y="561062"/>
                    <a:pt x="551640" y="557559"/>
                  </a:cubicBezTo>
                  <a:cubicBezTo>
                    <a:pt x="556467" y="554133"/>
                    <a:pt x="551640" y="547204"/>
                    <a:pt x="557791" y="551330"/>
                  </a:cubicBezTo>
                  <a:cubicBezTo>
                    <a:pt x="564643" y="554756"/>
                    <a:pt x="562618" y="552732"/>
                    <a:pt x="563241" y="556858"/>
                  </a:cubicBezTo>
                  <a:cubicBezTo>
                    <a:pt x="563241" y="561685"/>
                    <a:pt x="562540" y="557559"/>
                    <a:pt x="568691" y="556858"/>
                  </a:cubicBezTo>
                  <a:cubicBezTo>
                    <a:pt x="575543" y="556858"/>
                    <a:pt x="572818" y="558960"/>
                    <a:pt x="571416" y="562386"/>
                  </a:cubicBezTo>
                  <a:cubicBezTo>
                    <a:pt x="570715" y="565812"/>
                    <a:pt x="576244" y="566513"/>
                    <a:pt x="576244" y="566513"/>
                  </a:cubicBezTo>
                  <a:cubicBezTo>
                    <a:pt x="576244" y="566513"/>
                    <a:pt x="580370" y="563087"/>
                    <a:pt x="581071" y="567213"/>
                  </a:cubicBezTo>
                  <a:cubicBezTo>
                    <a:pt x="581771" y="571340"/>
                    <a:pt x="584496" y="572040"/>
                    <a:pt x="585898" y="569315"/>
                  </a:cubicBezTo>
                  <a:cubicBezTo>
                    <a:pt x="587299" y="566513"/>
                    <a:pt x="589324" y="561685"/>
                    <a:pt x="590024" y="567213"/>
                  </a:cubicBezTo>
                  <a:cubicBezTo>
                    <a:pt x="590725" y="572741"/>
                    <a:pt x="591426" y="575544"/>
                    <a:pt x="592749" y="573442"/>
                  </a:cubicBezTo>
                  <a:cubicBezTo>
                    <a:pt x="594151" y="572040"/>
                    <a:pt x="594151" y="562386"/>
                    <a:pt x="594151" y="562386"/>
                  </a:cubicBezTo>
                  <a:lnTo>
                    <a:pt x="595552" y="558260"/>
                  </a:lnTo>
                  <a:cubicBezTo>
                    <a:pt x="595552" y="558260"/>
                    <a:pt x="601002" y="556157"/>
                    <a:pt x="601703" y="553432"/>
                  </a:cubicBezTo>
                  <a:cubicBezTo>
                    <a:pt x="602404" y="550007"/>
                    <a:pt x="604428" y="548605"/>
                    <a:pt x="605829" y="548605"/>
                  </a:cubicBezTo>
                  <a:cubicBezTo>
                    <a:pt x="607854" y="548605"/>
                    <a:pt x="614082" y="546503"/>
                    <a:pt x="616107" y="548605"/>
                  </a:cubicBezTo>
                  <a:cubicBezTo>
                    <a:pt x="618131" y="550707"/>
                    <a:pt x="620233" y="547904"/>
                    <a:pt x="624359" y="547904"/>
                  </a:cubicBezTo>
                  <a:cubicBezTo>
                    <a:pt x="628486" y="547204"/>
                    <a:pt x="633936" y="549306"/>
                    <a:pt x="635337" y="544479"/>
                  </a:cubicBezTo>
                  <a:cubicBezTo>
                    <a:pt x="636739" y="539652"/>
                    <a:pt x="638763" y="540352"/>
                    <a:pt x="640787" y="539652"/>
                  </a:cubicBezTo>
                  <a:cubicBezTo>
                    <a:pt x="642812" y="538951"/>
                    <a:pt x="642189" y="534124"/>
                    <a:pt x="640787" y="527895"/>
                  </a:cubicBezTo>
                  <a:cubicBezTo>
                    <a:pt x="639386" y="522367"/>
                    <a:pt x="640087" y="518941"/>
                    <a:pt x="642812" y="515438"/>
                  </a:cubicBezTo>
                  <a:cubicBezTo>
                    <a:pt x="646237" y="512012"/>
                    <a:pt x="645537" y="507107"/>
                    <a:pt x="648962" y="501579"/>
                  </a:cubicBezTo>
                  <a:cubicBezTo>
                    <a:pt x="652388" y="496051"/>
                    <a:pt x="653089" y="493248"/>
                    <a:pt x="655814" y="489122"/>
                  </a:cubicBezTo>
                  <a:cubicBezTo>
                    <a:pt x="659240" y="484996"/>
                    <a:pt x="659940" y="491925"/>
                    <a:pt x="661264" y="480168"/>
                  </a:cubicBezTo>
                  <a:cubicBezTo>
                    <a:pt x="663288" y="469113"/>
                    <a:pt x="676368" y="457356"/>
                    <a:pt x="679093" y="454553"/>
                  </a:cubicBezTo>
                  <a:cubicBezTo>
                    <a:pt x="682519" y="451127"/>
                    <a:pt x="686646" y="446923"/>
                    <a:pt x="688670" y="444899"/>
                  </a:cubicBezTo>
                  <a:cubicBezTo>
                    <a:pt x="690694" y="442797"/>
                    <a:pt x="694120" y="437970"/>
                    <a:pt x="692096" y="437269"/>
                  </a:cubicBezTo>
                  <a:cubicBezTo>
                    <a:pt x="689370" y="436568"/>
                    <a:pt x="692096" y="431741"/>
                    <a:pt x="692096" y="431741"/>
                  </a:cubicBezTo>
                  <a:cubicBezTo>
                    <a:pt x="692096" y="431741"/>
                    <a:pt x="697545" y="428315"/>
                    <a:pt x="697545" y="426213"/>
                  </a:cubicBezTo>
                  <a:cubicBezTo>
                    <a:pt x="697545" y="423410"/>
                    <a:pt x="698246" y="421386"/>
                    <a:pt x="700271" y="419984"/>
                  </a:cubicBezTo>
                  <a:cubicBezTo>
                    <a:pt x="701672" y="417882"/>
                    <a:pt x="701672" y="411654"/>
                    <a:pt x="700271" y="410330"/>
                  </a:cubicBezTo>
                  <a:cubicBezTo>
                    <a:pt x="698869" y="409629"/>
                    <a:pt x="698869" y="405503"/>
                    <a:pt x="701672" y="404802"/>
                  </a:cubicBezTo>
                  <a:cubicBezTo>
                    <a:pt x="704397" y="404101"/>
                    <a:pt x="701672" y="392345"/>
                    <a:pt x="704397" y="391644"/>
                  </a:cubicBezTo>
                  <a:cubicBezTo>
                    <a:pt x="707823" y="390943"/>
                    <a:pt x="706421" y="388841"/>
                    <a:pt x="708524" y="386116"/>
                  </a:cubicBezTo>
                  <a:cubicBezTo>
                    <a:pt x="710626" y="383391"/>
                    <a:pt x="707823" y="381289"/>
                    <a:pt x="711949" y="378486"/>
                  </a:cubicBezTo>
                  <a:cubicBezTo>
                    <a:pt x="716076" y="375683"/>
                    <a:pt x="713974" y="380588"/>
                    <a:pt x="715375" y="371557"/>
                  </a:cubicBezTo>
                  <a:cubicBezTo>
                    <a:pt x="716776" y="362603"/>
                    <a:pt x="716076" y="359100"/>
                    <a:pt x="714674" y="354973"/>
                  </a:cubicBezTo>
                  <a:lnTo>
                    <a:pt x="714674" y="354973"/>
                  </a:lnTo>
                  <a:cubicBezTo>
                    <a:pt x="713974" y="351547"/>
                    <a:pt x="714674" y="347343"/>
                    <a:pt x="712650" y="348044"/>
                  </a:cubicBezTo>
                  <a:cubicBezTo>
                    <a:pt x="710626" y="348745"/>
                    <a:pt x="706499" y="348745"/>
                    <a:pt x="705799" y="344618"/>
                  </a:cubicBezTo>
                  <a:cubicBezTo>
                    <a:pt x="705098" y="340492"/>
                    <a:pt x="705098" y="335664"/>
                    <a:pt x="705799" y="334263"/>
                  </a:cubicBezTo>
                  <a:cubicBezTo>
                    <a:pt x="705799" y="332862"/>
                    <a:pt x="706499" y="309349"/>
                    <a:pt x="705799" y="306624"/>
                  </a:cubicBezTo>
                  <a:cubicBezTo>
                    <a:pt x="705799" y="304521"/>
                    <a:pt x="704397" y="304521"/>
                    <a:pt x="703774" y="302497"/>
                  </a:cubicBezTo>
                  <a:cubicBezTo>
                    <a:pt x="703073" y="300395"/>
                    <a:pt x="703073" y="296269"/>
                    <a:pt x="700349" y="295568"/>
                  </a:cubicBezTo>
                  <a:cubicBezTo>
                    <a:pt x="698324" y="294166"/>
                    <a:pt x="692796" y="290741"/>
                    <a:pt x="692796" y="290741"/>
                  </a:cubicBezTo>
                  <a:cubicBezTo>
                    <a:pt x="692796" y="290741"/>
                    <a:pt x="688670" y="285914"/>
                    <a:pt x="689370" y="284512"/>
                  </a:cubicBezTo>
                  <a:cubicBezTo>
                    <a:pt x="690071" y="283111"/>
                    <a:pt x="690772" y="278984"/>
                    <a:pt x="690071" y="277583"/>
                  </a:cubicBezTo>
                  <a:cubicBezTo>
                    <a:pt x="690071" y="276882"/>
                    <a:pt x="687346" y="274157"/>
                    <a:pt x="687346" y="274157"/>
                  </a:cubicBezTo>
                  <a:cubicBezTo>
                    <a:pt x="687346" y="274157"/>
                    <a:pt x="673643" y="264503"/>
                    <a:pt x="673643" y="259676"/>
                  </a:cubicBezTo>
                  <a:cubicBezTo>
                    <a:pt x="674344" y="255549"/>
                    <a:pt x="672242" y="254848"/>
                    <a:pt x="672242" y="250722"/>
                  </a:cubicBezTo>
                  <a:cubicBezTo>
                    <a:pt x="672943" y="245895"/>
                    <a:pt x="673643" y="237564"/>
                    <a:pt x="667414" y="239666"/>
                  </a:cubicBezTo>
                  <a:cubicBezTo>
                    <a:pt x="661264" y="241768"/>
                    <a:pt x="661264" y="243092"/>
                    <a:pt x="660563" y="240367"/>
                  </a:cubicBezTo>
                  <a:cubicBezTo>
                    <a:pt x="659162" y="237564"/>
                    <a:pt x="658539" y="230012"/>
                    <a:pt x="656437" y="235540"/>
                  </a:cubicBezTo>
                  <a:cubicBezTo>
                    <a:pt x="654412" y="241067"/>
                    <a:pt x="654412" y="247997"/>
                    <a:pt x="650987" y="245194"/>
                  </a:cubicBezTo>
                  <a:cubicBezTo>
                    <a:pt x="648262" y="243092"/>
                    <a:pt x="648262" y="238265"/>
                    <a:pt x="648262" y="238265"/>
                  </a:cubicBezTo>
                  <a:lnTo>
                    <a:pt x="648262" y="232036"/>
                  </a:lnTo>
                  <a:cubicBezTo>
                    <a:pt x="648262" y="232036"/>
                    <a:pt x="650987" y="224406"/>
                    <a:pt x="646860" y="221681"/>
                  </a:cubicBezTo>
                  <a:cubicBezTo>
                    <a:pt x="642734" y="218878"/>
                    <a:pt x="642033" y="216153"/>
                    <a:pt x="642033" y="216153"/>
                  </a:cubicBezTo>
                  <a:cubicBezTo>
                    <a:pt x="642033" y="216153"/>
                    <a:pt x="646860" y="209224"/>
                    <a:pt x="642734" y="208523"/>
                  </a:cubicBezTo>
                  <a:cubicBezTo>
                    <a:pt x="638608" y="208523"/>
                    <a:pt x="637284" y="209224"/>
                    <a:pt x="635182" y="206421"/>
                  </a:cubicBezTo>
                  <a:cubicBezTo>
                    <a:pt x="633780" y="204319"/>
                    <a:pt x="633780" y="200893"/>
                    <a:pt x="635182" y="200192"/>
                  </a:cubicBezTo>
                  <a:cubicBezTo>
                    <a:pt x="637206" y="198791"/>
                    <a:pt x="637907" y="196066"/>
                    <a:pt x="634481" y="194664"/>
                  </a:cubicBezTo>
                  <a:cubicBezTo>
                    <a:pt x="631756" y="192562"/>
                    <a:pt x="629031" y="188436"/>
                    <a:pt x="627629" y="189837"/>
                  </a:cubicBezTo>
                  <a:cubicBezTo>
                    <a:pt x="626228" y="190538"/>
                    <a:pt x="623503" y="184309"/>
                    <a:pt x="621479" y="185711"/>
                  </a:cubicBezTo>
                  <a:cubicBezTo>
                    <a:pt x="619454" y="187112"/>
                    <a:pt x="618053" y="183608"/>
                    <a:pt x="616029" y="182908"/>
                  </a:cubicBezTo>
                  <a:cubicBezTo>
                    <a:pt x="614004" y="182207"/>
                    <a:pt x="610579" y="178081"/>
                    <a:pt x="610579" y="178081"/>
                  </a:cubicBezTo>
                  <a:cubicBezTo>
                    <a:pt x="610579" y="178081"/>
                    <a:pt x="608554" y="170451"/>
                    <a:pt x="606452" y="174655"/>
                  </a:cubicBezTo>
                  <a:cubicBezTo>
                    <a:pt x="604428" y="178781"/>
                    <a:pt x="600301" y="176056"/>
                    <a:pt x="600301" y="176056"/>
                  </a:cubicBezTo>
                  <a:lnTo>
                    <a:pt x="595474" y="172631"/>
                  </a:lnTo>
                  <a:lnTo>
                    <a:pt x="592048" y="166402"/>
                  </a:lnTo>
                  <a:lnTo>
                    <a:pt x="591348" y="158772"/>
                  </a:lnTo>
                  <a:lnTo>
                    <a:pt x="589324" y="151142"/>
                  </a:lnTo>
                  <a:cubicBezTo>
                    <a:pt x="589324" y="151142"/>
                    <a:pt x="592048" y="144913"/>
                    <a:pt x="590725" y="141487"/>
                  </a:cubicBezTo>
                  <a:cubicBezTo>
                    <a:pt x="589324" y="138062"/>
                    <a:pt x="588000" y="135960"/>
                    <a:pt x="585275" y="133157"/>
                  </a:cubicBezTo>
                  <a:cubicBezTo>
                    <a:pt x="582550" y="130354"/>
                    <a:pt x="580448" y="124203"/>
                    <a:pt x="580448" y="122101"/>
                  </a:cubicBezTo>
                  <a:cubicBezTo>
                    <a:pt x="580448" y="119999"/>
                    <a:pt x="573596" y="122802"/>
                    <a:pt x="574297" y="118675"/>
                  </a:cubicBezTo>
                  <a:cubicBezTo>
                    <a:pt x="574998" y="115249"/>
                    <a:pt x="579124" y="108320"/>
                    <a:pt x="575698" y="106919"/>
                  </a:cubicBezTo>
                  <a:cubicBezTo>
                    <a:pt x="572973" y="106218"/>
                    <a:pt x="571572" y="99289"/>
                    <a:pt x="573674" y="96564"/>
                  </a:cubicBezTo>
                  <a:cubicBezTo>
                    <a:pt x="575075" y="94462"/>
                    <a:pt x="576399" y="88233"/>
                    <a:pt x="574375" y="86909"/>
                  </a:cubicBezTo>
                  <a:cubicBezTo>
                    <a:pt x="572973" y="85508"/>
                    <a:pt x="573674" y="81382"/>
                    <a:pt x="570949" y="82783"/>
                  </a:cubicBezTo>
                  <a:cubicBezTo>
                    <a:pt x="568224" y="84184"/>
                    <a:pt x="573674" y="81382"/>
                    <a:pt x="563397" y="77956"/>
                  </a:cubicBezTo>
                  <a:cubicBezTo>
                    <a:pt x="553820" y="74530"/>
                    <a:pt x="556545" y="70326"/>
                    <a:pt x="553820" y="74530"/>
                  </a:cubicBezTo>
                  <a:cubicBezTo>
                    <a:pt x="550395" y="77956"/>
                    <a:pt x="549694" y="78657"/>
                    <a:pt x="546969" y="75231"/>
                  </a:cubicBezTo>
                  <a:cubicBezTo>
                    <a:pt x="544244" y="71805"/>
                    <a:pt x="542842" y="64876"/>
                    <a:pt x="543543" y="62073"/>
                  </a:cubicBezTo>
                  <a:cubicBezTo>
                    <a:pt x="544244" y="58647"/>
                    <a:pt x="543543" y="55143"/>
                    <a:pt x="543543" y="53119"/>
                  </a:cubicBezTo>
                  <a:cubicBezTo>
                    <a:pt x="542842" y="50316"/>
                    <a:pt x="542142" y="48292"/>
                    <a:pt x="540117" y="46190"/>
                  </a:cubicBezTo>
                  <a:cubicBezTo>
                    <a:pt x="538093" y="44788"/>
                    <a:pt x="535290" y="44788"/>
                    <a:pt x="537393" y="40662"/>
                  </a:cubicBezTo>
                  <a:cubicBezTo>
                    <a:pt x="539417" y="37236"/>
                    <a:pt x="542220" y="34433"/>
                    <a:pt x="538093" y="35134"/>
                  </a:cubicBezTo>
                  <a:cubicBezTo>
                    <a:pt x="533266" y="35835"/>
                    <a:pt x="531242" y="33032"/>
                    <a:pt x="533266" y="30307"/>
                  </a:cubicBezTo>
                  <a:cubicBezTo>
                    <a:pt x="534667" y="27504"/>
                    <a:pt x="535290" y="25480"/>
                    <a:pt x="532565" y="24078"/>
                  </a:cubicBezTo>
                  <a:cubicBezTo>
                    <a:pt x="529840" y="22677"/>
                    <a:pt x="528439" y="23378"/>
                    <a:pt x="527738" y="19952"/>
                  </a:cubicBezTo>
                  <a:cubicBezTo>
                    <a:pt x="527037" y="16526"/>
                    <a:pt x="526336" y="15825"/>
                    <a:pt x="525013" y="13022"/>
                  </a:cubicBezTo>
                  <a:cubicBezTo>
                    <a:pt x="523612" y="9597"/>
                    <a:pt x="524312" y="2667"/>
                    <a:pt x="520186" y="5392"/>
                  </a:cubicBezTo>
                  <a:cubicBezTo>
                    <a:pt x="515359" y="7495"/>
                    <a:pt x="512633" y="7495"/>
                    <a:pt x="514035" y="13723"/>
                  </a:cubicBezTo>
                  <a:cubicBezTo>
                    <a:pt x="514736" y="19952"/>
                    <a:pt x="512011" y="18550"/>
                    <a:pt x="509909" y="24078"/>
                  </a:cubicBezTo>
                  <a:cubicBezTo>
                    <a:pt x="508507" y="28905"/>
                    <a:pt x="506483" y="24779"/>
                    <a:pt x="506483" y="29606"/>
                  </a:cubicBezTo>
                  <a:cubicBezTo>
                    <a:pt x="506483" y="34433"/>
                    <a:pt x="506483" y="37937"/>
                    <a:pt x="507184" y="43465"/>
                  </a:cubicBezTo>
                  <a:cubicBezTo>
                    <a:pt x="508585" y="49693"/>
                    <a:pt x="509208" y="46268"/>
                    <a:pt x="508585" y="53119"/>
                  </a:cubicBezTo>
                  <a:cubicBezTo>
                    <a:pt x="507884" y="60048"/>
                    <a:pt x="507884" y="59348"/>
                    <a:pt x="506561" y="64175"/>
                  </a:cubicBezTo>
                  <a:cubicBezTo>
                    <a:pt x="504536" y="68301"/>
                    <a:pt x="502434" y="78734"/>
                    <a:pt x="505159" y="82160"/>
                  </a:cubicBezTo>
                  <a:cubicBezTo>
                    <a:pt x="507184" y="85586"/>
                    <a:pt x="503758" y="88389"/>
                    <a:pt x="506561" y="90491"/>
                  </a:cubicBezTo>
                  <a:cubicBezTo>
                    <a:pt x="508585" y="92593"/>
                    <a:pt x="512711" y="92593"/>
                    <a:pt x="509987" y="94617"/>
                  </a:cubicBezTo>
                  <a:cubicBezTo>
                    <a:pt x="506561" y="97420"/>
                    <a:pt x="503836" y="99444"/>
                    <a:pt x="503135" y="104272"/>
                  </a:cubicBezTo>
                  <a:cubicBezTo>
                    <a:pt x="502434" y="108398"/>
                    <a:pt x="501734" y="119454"/>
                    <a:pt x="498308" y="122958"/>
                  </a:cubicBezTo>
                  <a:cubicBezTo>
                    <a:pt x="495583" y="125760"/>
                    <a:pt x="495583" y="126383"/>
                    <a:pt x="495583" y="129887"/>
                  </a:cubicBezTo>
                  <a:cubicBezTo>
                    <a:pt x="495583" y="133390"/>
                    <a:pt x="497607" y="131288"/>
                    <a:pt x="494181" y="135415"/>
                  </a:cubicBezTo>
                  <a:cubicBezTo>
                    <a:pt x="490755" y="139541"/>
                    <a:pt x="474328" y="149273"/>
                    <a:pt x="467476" y="142344"/>
                  </a:cubicBezTo>
                  <a:cubicBezTo>
                    <a:pt x="461326" y="136116"/>
                    <a:pt x="466075" y="136816"/>
                    <a:pt x="461326" y="136116"/>
                  </a:cubicBezTo>
                  <a:cubicBezTo>
                    <a:pt x="456498" y="135415"/>
                    <a:pt x="456498" y="130587"/>
                    <a:pt x="455875" y="128485"/>
                  </a:cubicBezTo>
                  <a:cubicBezTo>
                    <a:pt x="454474" y="125682"/>
                    <a:pt x="445598" y="125682"/>
                    <a:pt x="442172" y="125682"/>
                  </a:cubicBezTo>
                  <a:lnTo>
                    <a:pt x="439448" y="125682"/>
                  </a:lnTo>
                  <a:lnTo>
                    <a:pt x="438747" y="124982"/>
                  </a:lnTo>
                  <a:cubicBezTo>
                    <a:pt x="438046" y="124982"/>
                    <a:pt x="437345" y="124281"/>
                    <a:pt x="436722" y="122179"/>
                  </a:cubicBezTo>
                  <a:cubicBezTo>
                    <a:pt x="434698" y="119376"/>
                    <a:pt x="432596" y="115249"/>
                    <a:pt x="432596" y="115249"/>
                  </a:cubicBezTo>
                  <a:cubicBezTo>
                    <a:pt x="432596" y="115249"/>
                    <a:pt x="431895" y="113848"/>
                    <a:pt x="426445" y="113848"/>
                  </a:cubicBezTo>
                  <a:cubicBezTo>
                    <a:pt x="421618" y="113147"/>
                    <a:pt x="426445" y="113848"/>
                    <a:pt x="418193" y="110422"/>
                  </a:cubicBezTo>
                  <a:cubicBezTo>
                    <a:pt x="409317" y="106997"/>
                    <a:pt x="409940" y="101469"/>
                    <a:pt x="404490" y="102092"/>
                  </a:cubicBezTo>
                  <a:cubicBezTo>
                    <a:pt x="399662" y="102092"/>
                    <a:pt x="394913" y="101391"/>
                    <a:pt x="396237" y="99289"/>
                  </a:cubicBezTo>
                  <a:cubicBezTo>
                    <a:pt x="397638" y="96486"/>
                    <a:pt x="401686" y="97887"/>
                    <a:pt x="395536" y="92359"/>
                  </a:cubicBezTo>
                  <a:cubicBezTo>
                    <a:pt x="390086" y="86831"/>
                    <a:pt x="388684" y="86131"/>
                    <a:pt x="389385" y="84729"/>
                  </a:cubicBezTo>
                  <a:cubicBezTo>
                    <a:pt x="390086" y="83328"/>
                    <a:pt x="396937" y="77800"/>
                    <a:pt x="396937" y="72973"/>
                  </a:cubicBezTo>
                  <a:cubicBezTo>
                    <a:pt x="397638" y="67445"/>
                    <a:pt x="394212" y="67445"/>
                    <a:pt x="395536" y="64019"/>
                  </a:cubicBezTo>
                  <a:cubicBezTo>
                    <a:pt x="396937" y="60593"/>
                    <a:pt x="399662" y="52263"/>
                    <a:pt x="401686" y="57090"/>
                  </a:cubicBezTo>
                  <a:cubicBezTo>
                    <a:pt x="403711" y="61917"/>
                    <a:pt x="403711" y="61216"/>
                    <a:pt x="405813" y="57090"/>
                  </a:cubicBezTo>
                  <a:cubicBezTo>
                    <a:pt x="408538" y="52963"/>
                    <a:pt x="407837" y="50161"/>
                    <a:pt x="409239" y="46735"/>
                  </a:cubicBezTo>
                  <a:cubicBezTo>
                    <a:pt x="410640" y="43309"/>
                    <a:pt x="411263" y="44633"/>
                    <a:pt x="412665" y="40506"/>
                  </a:cubicBezTo>
                  <a:cubicBezTo>
                    <a:pt x="414066" y="37081"/>
                    <a:pt x="418815" y="34278"/>
                    <a:pt x="414066" y="35679"/>
                  </a:cubicBezTo>
                  <a:cubicBezTo>
                    <a:pt x="409940" y="37081"/>
                    <a:pt x="408616" y="40506"/>
                    <a:pt x="407915" y="37081"/>
                  </a:cubicBezTo>
                  <a:cubicBezTo>
                    <a:pt x="407915" y="33655"/>
                    <a:pt x="404490" y="32253"/>
                    <a:pt x="403088" y="34278"/>
                  </a:cubicBezTo>
                  <a:cubicBezTo>
                    <a:pt x="401686" y="37081"/>
                    <a:pt x="401686" y="43231"/>
                    <a:pt x="399662" y="42608"/>
                  </a:cubicBezTo>
                  <a:cubicBezTo>
                    <a:pt x="397638" y="41207"/>
                    <a:pt x="394835" y="42608"/>
                    <a:pt x="394835" y="39183"/>
                  </a:cubicBezTo>
                  <a:cubicBezTo>
                    <a:pt x="395536" y="35757"/>
                    <a:pt x="395536" y="31553"/>
                    <a:pt x="395536" y="31553"/>
                  </a:cubicBezTo>
                  <a:cubicBezTo>
                    <a:pt x="395536" y="31553"/>
                    <a:pt x="394835" y="26025"/>
                    <a:pt x="391410" y="31553"/>
                  </a:cubicBezTo>
                  <a:cubicBezTo>
                    <a:pt x="387283" y="36380"/>
                    <a:pt x="383857" y="34978"/>
                    <a:pt x="383857" y="34978"/>
                  </a:cubicBezTo>
                  <a:cubicBezTo>
                    <a:pt x="383857" y="34978"/>
                    <a:pt x="383157" y="30852"/>
                    <a:pt x="381833" y="34278"/>
                  </a:cubicBezTo>
                  <a:cubicBezTo>
                    <a:pt x="381132" y="37081"/>
                    <a:pt x="383857" y="38404"/>
                    <a:pt x="381833" y="39805"/>
                  </a:cubicBezTo>
                  <a:cubicBezTo>
                    <a:pt x="379108" y="40506"/>
                    <a:pt x="379108" y="39805"/>
                    <a:pt x="377006" y="37703"/>
                  </a:cubicBezTo>
                  <a:cubicBezTo>
                    <a:pt x="375604" y="36302"/>
                    <a:pt x="375604" y="34901"/>
                    <a:pt x="375604" y="34901"/>
                  </a:cubicBezTo>
                  <a:cubicBezTo>
                    <a:pt x="375604" y="34901"/>
                    <a:pt x="370154" y="41830"/>
                    <a:pt x="369454" y="39027"/>
                  </a:cubicBezTo>
                  <a:cubicBezTo>
                    <a:pt x="368753" y="36224"/>
                    <a:pt x="368753" y="30073"/>
                    <a:pt x="367429" y="32098"/>
                  </a:cubicBezTo>
                  <a:cubicBezTo>
                    <a:pt x="366028" y="34901"/>
                    <a:pt x="361979" y="33499"/>
                    <a:pt x="359877" y="34200"/>
                  </a:cubicBezTo>
                  <a:cubicBezTo>
                    <a:pt x="357853" y="34200"/>
                    <a:pt x="356451" y="34200"/>
                    <a:pt x="354427" y="32798"/>
                  </a:cubicBezTo>
                  <a:cubicBezTo>
                    <a:pt x="352403" y="31397"/>
                    <a:pt x="349600" y="28672"/>
                    <a:pt x="349600" y="28672"/>
                  </a:cubicBezTo>
                  <a:lnTo>
                    <a:pt x="342048" y="25869"/>
                  </a:lnTo>
                  <a:lnTo>
                    <a:pt x="338622" y="23767"/>
                  </a:lnTo>
                  <a:cubicBezTo>
                    <a:pt x="338622" y="23767"/>
                    <a:pt x="333795" y="15436"/>
                    <a:pt x="329746" y="18940"/>
                  </a:cubicBezTo>
                  <a:cubicBezTo>
                    <a:pt x="325620" y="21743"/>
                    <a:pt x="327722" y="18940"/>
                    <a:pt x="323595" y="20341"/>
                  </a:cubicBezTo>
                  <a:cubicBezTo>
                    <a:pt x="319469" y="21042"/>
                    <a:pt x="312618" y="20341"/>
                    <a:pt x="315342" y="23144"/>
                  </a:cubicBezTo>
                  <a:cubicBezTo>
                    <a:pt x="318768" y="25947"/>
                    <a:pt x="322894" y="26570"/>
                    <a:pt x="325620" y="27971"/>
                  </a:cubicBezTo>
                  <a:cubicBezTo>
                    <a:pt x="329046" y="29373"/>
                    <a:pt x="330447" y="32798"/>
                    <a:pt x="330447" y="32798"/>
                  </a:cubicBezTo>
                  <a:cubicBezTo>
                    <a:pt x="330447" y="32798"/>
                    <a:pt x="331147" y="33499"/>
                    <a:pt x="334573" y="37625"/>
                  </a:cubicBezTo>
                  <a:cubicBezTo>
                    <a:pt x="337999" y="42453"/>
                    <a:pt x="342826" y="44555"/>
                    <a:pt x="337298" y="44555"/>
                  </a:cubicBezTo>
                  <a:cubicBezTo>
                    <a:pt x="331770" y="44555"/>
                    <a:pt x="326320" y="40428"/>
                    <a:pt x="326320" y="40428"/>
                  </a:cubicBezTo>
                  <a:cubicBezTo>
                    <a:pt x="326320" y="40428"/>
                    <a:pt x="327722" y="32098"/>
                    <a:pt x="320871" y="39728"/>
                  </a:cubicBezTo>
                  <a:cubicBezTo>
                    <a:pt x="314719" y="46657"/>
                    <a:pt x="318846" y="41830"/>
                    <a:pt x="310593" y="44555"/>
                  </a:cubicBezTo>
                  <a:cubicBezTo>
                    <a:pt x="302340" y="46657"/>
                    <a:pt x="309192" y="38326"/>
                    <a:pt x="306467" y="39027"/>
                  </a:cubicBezTo>
                  <a:cubicBezTo>
                    <a:pt x="303742" y="39728"/>
                    <a:pt x="298915" y="39027"/>
                    <a:pt x="298915" y="42453"/>
                  </a:cubicBezTo>
                  <a:cubicBezTo>
                    <a:pt x="298214" y="45878"/>
                    <a:pt x="298915" y="48681"/>
                    <a:pt x="298915" y="48681"/>
                  </a:cubicBezTo>
                  <a:cubicBezTo>
                    <a:pt x="298915" y="48681"/>
                    <a:pt x="296890" y="50083"/>
                    <a:pt x="294088" y="50783"/>
                  </a:cubicBezTo>
                  <a:cubicBezTo>
                    <a:pt x="292063" y="51484"/>
                    <a:pt x="290662" y="51484"/>
                    <a:pt x="290662" y="51484"/>
                  </a:cubicBezTo>
                  <a:cubicBezTo>
                    <a:pt x="290662" y="51484"/>
                    <a:pt x="289260" y="52886"/>
                    <a:pt x="287936" y="57012"/>
                  </a:cubicBezTo>
                  <a:cubicBezTo>
                    <a:pt x="286535" y="61139"/>
                    <a:pt x="289961" y="61839"/>
                    <a:pt x="287936" y="64642"/>
                  </a:cubicBezTo>
                  <a:cubicBezTo>
                    <a:pt x="285912" y="67445"/>
                    <a:pt x="284511" y="68068"/>
                    <a:pt x="284511" y="68068"/>
                  </a:cubicBezTo>
                  <a:cubicBezTo>
                    <a:pt x="284511" y="68068"/>
                    <a:pt x="281085" y="68768"/>
                    <a:pt x="280384" y="72194"/>
                  </a:cubicBezTo>
                  <a:cubicBezTo>
                    <a:pt x="278983" y="74997"/>
                    <a:pt x="279684" y="79124"/>
                    <a:pt x="279684" y="79124"/>
                  </a:cubicBezTo>
                  <a:cubicBezTo>
                    <a:pt x="279684" y="79124"/>
                    <a:pt x="274856" y="79824"/>
                    <a:pt x="274233" y="82549"/>
                  </a:cubicBezTo>
                  <a:cubicBezTo>
                    <a:pt x="274233" y="84651"/>
                    <a:pt x="273533" y="86676"/>
                    <a:pt x="273533" y="86676"/>
                  </a:cubicBezTo>
                  <a:cubicBezTo>
                    <a:pt x="273533" y="86676"/>
                    <a:pt x="276959" y="88077"/>
                    <a:pt x="276258" y="92204"/>
                  </a:cubicBezTo>
                  <a:cubicBezTo>
                    <a:pt x="276258" y="96330"/>
                    <a:pt x="276258" y="97732"/>
                    <a:pt x="275557" y="99834"/>
                  </a:cubicBezTo>
                  <a:cubicBezTo>
                    <a:pt x="274856" y="101235"/>
                    <a:pt x="272832" y="100535"/>
                    <a:pt x="272832" y="100535"/>
                  </a:cubicBezTo>
                  <a:cubicBezTo>
                    <a:pt x="272832" y="100535"/>
                    <a:pt x="270808" y="97109"/>
                    <a:pt x="270107" y="98432"/>
                  </a:cubicBezTo>
                  <a:cubicBezTo>
                    <a:pt x="269406" y="99834"/>
                    <a:pt x="267382" y="99834"/>
                    <a:pt x="267382" y="99834"/>
                  </a:cubicBezTo>
                  <a:lnTo>
                    <a:pt x="267382" y="99834"/>
                  </a:lnTo>
                  <a:lnTo>
                    <a:pt x="256404" y="97031"/>
                  </a:lnTo>
                  <a:cubicBezTo>
                    <a:pt x="256404" y="97031"/>
                    <a:pt x="252978" y="103960"/>
                    <a:pt x="250954" y="104661"/>
                  </a:cubicBezTo>
                  <a:cubicBezTo>
                    <a:pt x="248930" y="104661"/>
                    <a:pt x="249553" y="99834"/>
                    <a:pt x="249553" y="98432"/>
                  </a:cubicBezTo>
                  <a:cubicBezTo>
                    <a:pt x="249553" y="97031"/>
                    <a:pt x="244726" y="96330"/>
                    <a:pt x="244726" y="96330"/>
                  </a:cubicBezTo>
                  <a:cubicBezTo>
                    <a:pt x="244726" y="96330"/>
                    <a:pt x="241300" y="95629"/>
                    <a:pt x="240599" y="92904"/>
                  </a:cubicBezTo>
                  <a:cubicBezTo>
                    <a:pt x="239898" y="90102"/>
                    <a:pt x="238575" y="87377"/>
                    <a:pt x="235772" y="83951"/>
                  </a:cubicBezTo>
                  <a:cubicBezTo>
                    <a:pt x="233047" y="81148"/>
                    <a:pt x="226896" y="79124"/>
                    <a:pt x="224794" y="80525"/>
                  </a:cubicBezTo>
                  <a:cubicBezTo>
                    <a:pt x="222770" y="81226"/>
                    <a:pt x="219967" y="84651"/>
                    <a:pt x="218643" y="86053"/>
                  </a:cubicBezTo>
                  <a:cubicBezTo>
                    <a:pt x="217242" y="88155"/>
                    <a:pt x="213816" y="88856"/>
                    <a:pt x="213816" y="88856"/>
                  </a:cubicBezTo>
                  <a:cubicBezTo>
                    <a:pt x="211792" y="88856"/>
                    <a:pt x="212414" y="83328"/>
                    <a:pt x="211091" y="84029"/>
                  </a:cubicBezTo>
                  <a:cubicBezTo>
                    <a:pt x="209690" y="84729"/>
                    <a:pt x="208366" y="84729"/>
                    <a:pt x="208366" y="87454"/>
                  </a:cubicBezTo>
                  <a:cubicBezTo>
                    <a:pt x="208366" y="89557"/>
                    <a:pt x="209768" y="99912"/>
                    <a:pt x="208366" y="99912"/>
                  </a:cubicBezTo>
                  <a:cubicBezTo>
                    <a:pt x="207665" y="100612"/>
                    <a:pt x="204940" y="98510"/>
                    <a:pt x="203539" y="97109"/>
                  </a:cubicBezTo>
                  <a:cubicBezTo>
                    <a:pt x="202138" y="96408"/>
                    <a:pt x="201515" y="91581"/>
                    <a:pt x="200113" y="95007"/>
                  </a:cubicBezTo>
                  <a:cubicBezTo>
                    <a:pt x="198089" y="98432"/>
                    <a:pt x="191860" y="99133"/>
                    <a:pt x="191860" y="102637"/>
                  </a:cubicBezTo>
                  <a:cubicBezTo>
                    <a:pt x="191860" y="105440"/>
                    <a:pt x="195286" y="108164"/>
                    <a:pt x="193262" y="110267"/>
                  </a:cubicBezTo>
                  <a:cubicBezTo>
                    <a:pt x="191237" y="112369"/>
                    <a:pt x="189135" y="111668"/>
                    <a:pt x="189836" y="113692"/>
                  </a:cubicBezTo>
                  <a:cubicBezTo>
                    <a:pt x="191237" y="115795"/>
                    <a:pt x="193962" y="118520"/>
                    <a:pt x="193262" y="119220"/>
                  </a:cubicBezTo>
                  <a:cubicBezTo>
                    <a:pt x="193262" y="120622"/>
                    <a:pt x="189135" y="119220"/>
                    <a:pt x="188435" y="119220"/>
                  </a:cubicBezTo>
                  <a:cubicBezTo>
                    <a:pt x="187033" y="119220"/>
                    <a:pt x="185709" y="115094"/>
                    <a:pt x="184308" y="117118"/>
                  </a:cubicBezTo>
                  <a:cubicBezTo>
                    <a:pt x="182907" y="119921"/>
                    <a:pt x="180182" y="120544"/>
                    <a:pt x="180882" y="123347"/>
                  </a:cubicBezTo>
                  <a:cubicBezTo>
                    <a:pt x="181583" y="125449"/>
                    <a:pt x="185709" y="125449"/>
                    <a:pt x="185709" y="125449"/>
                  </a:cubicBezTo>
                  <a:lnTo>
                    <a:pt x="184308" y="130977"/>
                  </a:lnTo>
                  <a:cubicBezTo>
                    <a:pt x="182284" y="136505"/>
                    <a:pt x="174732" y="136505"/>
                    <a:pt x="172629" y="135804"/>
                  </a:cubicBezTo>
                  <a:cubicBezTo>
                    <a:pt x="171228" y="134403"/>
                    <a:pt x="167179" y="133001"/>
                    <a:pt x="165778" y="135804"/>
                  </a:cubicBezTo>
                  <a:cubicBezTo>
                    <a:pt x="164376" y="138607"/>
                    <a:pt x="165077" y="146860"/>
                    <a:pt x="166479" y="147561"/>
                  </a:cubicBezTo>
                  <a:cubicBezTo>
                    <a:pt x="167179" y="148261"/>
                    <a:pt x="169904" y="150363"/>
                    <a:pt x="168503" y="150986"/>
                  </a:cubicBezTo>
                  <a:cubicBezTo>
                    <a:pt x="167802" y="151687"/>
                    <a:pt x="167802" y="153088"/>
                    <a:pt x="167102" y="153789"/>
                  </a:cubicBezTo>
                  <a:cubicBezTo>
                    <a:pt x="165700" y="154490"/>
                    <a:pt x="161652" y="154490"/>
                    <a:pt x="160250" y="152388"/>
                  </a:cubicBezTo>
                  <a:cubicBezTo>
                    <a:pt x="158849" y="150986"/>
                    <a:pt x="158226" y="148962"/>
                    <a:pt x="156124" y="146159"/>
                  </a:cubicBezTo>
                  <a:cubicBezTo>
                    <a:pt x="153399" y="144057"/>
                    <a:pt x="153399" y="140631"/>
                    <a:pt x="151296" y="143356"/>
                  </a:cubicBezTo>
                  <a:cubicBezTo>
                    <a:pt x="149272" y="146782"/>
                    <a:pt x="151296" y="146159"/>
                    <a:pt x="147871" y="150986"/>
                  </a:cubicBezTo>
                  <a:cubicBezTo>
                    <a:pt x="144445" y="155113"/>
                    <a:pt x="141720" y="159317"/>
                    <a:pt x="140319" y="162743"/>
                  </a:cubicBezTo>
                  <a:cubicBezTo>
                    <a:pt x="139618" y="165546"/>
                    <a:pt x="140319" y="170373"/>
                    <a:pt x="143043" y="173098"/>
                  </a:cubicBezTo>
                  <a:cubicBezTo>
                    <a:pt x="145068" y="175200"/>
                    <a:pt x="151919" y="176523"/>
                    <a:pt x="147871" y="180027"/>
                  </a:cubicBezTo>
                  <a:cubicBezTo>
                    <a:pt x="144445" y="183453"/>
                    <a:pt x="141720" y="184854"/>
                    <a:pt x="140319" y="187657"/>
                  </a:cubicBezTo>
                  <a:cubicBezTo>
                    <a:pt x="138917" y="191083"/>
                    <a:pt x="136893" y="189059"/>
                    <a:pt x="136192" y="191784"/>
                  </a:cubicBezTo>
                  <a:cubicBezTo>
                    <a:pt x="136192" y="194586"/>
                    <a:pt x="133467" y="204241"/>
                    <a:pt x="132766" y="205642"/>
                  </a:cubicBezTo>
                  <a:cubicBezTo>
                    <a:pt x="132066" y="207044"/>
                    <a:pt x="127316" y="207744"/>
                    <a:pt x="124513" y="211871"/>
                  </a:cubicBezTo>
                  <a:cubicBezTo>
                    <a:pt x="121789" y="215297"/>
                    <a:pt x="111511" y="220824"/>
                    <a:pt x="106684" y="220824"/>
                  </a:cubicBezTo>
                  <a:cubicBezTo>
                    <a:pt x="101857" y="220824"/>
                    <a:pt x="100533" y="220824"/>
                    <a:pt x="95706" y="225652"/>
                  </a:cubicBezTo>
                  <a:cubicBezTo>
                    <a:pt x="90879" y="230479"/>
                    <a:pt x="89555" y="224250"/>
                    <a:pt x="87453" y="230479"/>
                  </a:cubicBezTo>
                  <a:cubicBezTo>
                    <a:pt x="85429" y="236707"/>
                    <a:pt x="79901" y="238810"/>
                    <a:pt x="77877" y="239433"/>
                  </a:cubicBezTo>
                  <a:cubicBezTo>
                    <a:pt x="75852" y="240834"/>
                    <a:pt x="74451" y="238031"/>
                    <a:pt x="73050" y="242858"/>
                  </a:cubicBezTo>
                  <a:cubicBezTo>
                    <a:pt x="71025" y="247685"/>
                    <a:pt x="69624" y="246284"/>
                    <a:pt x="65497" y="247685"/>
                  </a:cubicBezTo>
                  <a:cubicBezTo>
                    <a:pt x="62071" y="249087"/>
                    <a:pt x="55220" y="244883"/>
                    <a:pt x="51795" y="247685"/>
                  </a:cubicBezTo>
                  <a:cubicBezTo>
                    <a:pt x="48369" y="251111"/>
                    <a:pt x="46344" y="258040"/>
                    <a:pt x="32641" y="269797"/>
                  </a:cubicBezTo>
                  <a:cubicBezTo>
                    <a:pt x="18237" y="281554"/>
                    <a:pt x="20340" y="286381"/>
                    <a:pt x="18237" y="290507"/>
                  </a:cubicBezTo>
                  <a:cubicBezTo>
                    <a:pt x="16836" y="294634"/>
                    <a:pt x="12788" y="296035"/>
                    <a:pt x="13410" y="291909"/>
                  </a:cubicBezTo>
                  <a:cubicBezTo>
                    <a:pt x="14111" y="287081"/>
                    <a:pt x="13410" y="280152"/>
                    <a:pt x="10686" y="284279"/>
                  </a:cubicBezTo>
                  <a:cubicBezTo>
                    <a:pt x="7961" y="289106"/>
                    <a:pt x="2433" y="300161"/>
                    <a:pt x="5858" y="300161"/>
                  </a:cubicBezTo>
                  <a:cubicBezTo>
                    <a:pt x="8583" y="300161"/>
                    <a:pt x="12009" y="299461"/>
                    <a:pt x="12710" y="303587"/>
                  </a:cubicBezTo>
                  <a:cubicBezTo>
                    <a:pt x="14111" y="307714"/>
                    <a:pt x="14734" y="316044"/>
                    <a:pt x="14734" y="317446"/>
                  </a:cubicBezTo>
                  <a:cubicBezTo>
                    <a:pt x="14033" y="318847"/>
                    <a:pt x="11309" y="318146"/>
                    <a:pt x="10608" y="324375"/>
                  </a:cubicBezTo>
                  <a:cubicBezTo>
                    <a:pt x="9907" y="329903"/>
                    <a:pt x="8583" y="337533"/>
                    <a:pt x="14734" y="343061"/>
                  </a:cubicBezTo>
                  <a:cubicBezTo>
                    <a:pt x="20885" y="348589"/>
                    <a:pt x="32563" y="361046"/>
                    <a:pt x="32563" y="366574"/>
                  </a:cubicBezTo>
                  <a:cubicBezTo>
                    <a:pt x="33264" y="372803"/>
                    <a:pt x="35288" y="375528"/>
                    <a:pt x="31162" y="372102"/>
                  </a:cubicBezTo>
                  <a:cubicBezTo>
                    <a:pt x="27035" y="369299"/>
                    <a:pt x="16058" y="357620"/>
                    <a:pt x="15435" y="358944"/>
                  </a:cubicBezTo>
                  <a:cubicBezTo>
                    <a:pt x="14734" y="360345"/>
                    <a:pt x="17459" y="362370"/>
                    <a:pt x="20262" y="365873"/>
                  </a:cubicBezTo>
                  <a:cubicBezTo>
                    <a:pt x="22987" y="369299"/>
                    <a:pt x="29839" y="374827"/>
                    <a:pt x="27814" y="378331"/>
                  </a:cubicBezTo>
                  <a:cubicBezTo>
                    <a:pt x="25790" y="381134"/>
                    <a:pt x="17537" y="370700"/>
                    <a:pt x="16136" y="373503"/>
                  </a:cubicBezTo>
                  <a:cubicBezTo>
                    <a:pt x="14734" y="376306"/>
                    <a:pt x="16836" y="377630"/>
                    <a:pt x="20963" y="381134"/>
                  </a:cubicBezTo>
                  <a:cubicBezTo>
                    <a:pt x="25790" y="384559"/>
                    <a:pt x="28515" y="386661"/>
                    <a:pt x="33264" y="391488"/>
                  </a:cubicBezTo>
                  <a:cubicBezTo>
                    <a:pt x="37391" y="397016"/>
                    <a:pt x="35288" y="399819"/>
                    <a:pt x="38714" y="404646"/>
                  </a:cubicBezTo>
                  <a:cubicBezTo>
                    <a:pt x="42140" y="410174"/>
                    <a:pt x="36690" y="406749"/>
                    <a:pt x="43541" y="412977"/>
                  </a:cubicBezTo>
                  <a:cubicBezTo>
                    <a:pt x="51094" y="418505"/>
                    <a:pt x="59269" y="423332"/>
                    <a:pt x="59970" y="430962"/>
                  </a:cubicBezTo>
                  <a:cubicBezTo>
                    <a:pt x="60670" y="438592"/>
                    <a:pt x="59970" y="442018"/>
                    <a:pt x="63395" y="447546"/>
                  </a:cubicBezTo>
                  <a:cubicBezTo>
                    <a:pt x="67521" y="453074"/>
                    <a:pt x="70947" y="463429"/>
                    <a:pt x="77098" y="469658"/>
                  </a:cubicBezTo>
                  <a:cubicBezTo>
                    <a:pt x="83249" y="475886"/>
                    <a:pt x="84650" y="479312"/>
                    <a:pt x="85351" y="482816"/>
                  </a:cubicBezTo>
                  <a:cubicBezTo>
                    <a:pt x="86052" y="486942"/>
                    <a:pt x="86753" y="491146"/>
                    <a:pt x="88076" y="492470"/>
                  </a:cubicBezTo>
                  <a:cubicBezTo>
                    <a:pt x="88777" y="494572"/>
                    <a:pt x="86675" y="493871"/>
                    <a:pt x="86052" y="497297"/>
                  </a:cubicBezTo>
                  <a:cubicBezTo>
                    <a:pt x="85351" y="500100"/>
                    <a:pt x="84027" y="504927"/>
                    <a:pt x="84650" y="509754"/>
                  </a:cubicBezTo>
                  <a:cubicBezTo>
                    <a:pt x="86052" y="514581"/>
                    <a:pt x="84650" y="516683"/>
                    <a:pt x="81925" y="515282"/>
                  </a:cubicBezTo>
                  <a:cubicBezTo>
                    <a:pt x="79200" y="513881"/>
                    <a:pt x="73050" y="511856"/>
                    <a:pt x="76475" y="515983"/>
                  </a:cubicBezTo>
                  <a:cubicBezTo>
                    <a:pt x="80602" y="520109"/>
                    <a:pt x="81925" y="522212"/>
                    <a:pt x="84027" y="525637"/>
                  </a:cubicBezTo>
                  <a:cubicBezTo>
                    <a:pt x="85429" y="528440"/>
                    <a:pt x="81302" y="532567"/>
                    <a:pt x="86052" y="531866"/>
                  </a:cubicBezTo>
                  <a:cubicBezTo>
                    <a:pt x="90879" y="530464"/>
                    <a:pt x="94305" y="530464"/>
                    <a:pt x="97730" y="533267"/>
                  </a:cubicBezTo>
                  <a:cubicBezTo>
                    <a:pt x="100456" y="535370"/>
                    <a:pt x="103180" y="538795"/>
                    <a:pt x="107307" y="537394"/>
                  </a:cubicBezTo>
                  <a:cubicBezTo>
                    <a:pt x="110732" y="535992"/>
                    <a:pt x="111433" y="531165"/>
                    <a:pt x="115560" y="535292"/>
                  </a:cubicBezTo>
                  <a:cubicBezTo>
                    <a:pt x="118985" y="540119"/>
                    <a:pt x="121010" y="533890"/>
                    <a:pt x="124435" y="533190"/>
                  </a:cubicBezTo>
                  <a:cubicBezTo>
                    <a:pt x="127861" y="533190"/>
                    <a:pt x="130586" y="532489"/>
                    <a:pt x="133311" y="532489"/>
                  </a:cubicBezTo>
                  <a:cubicBezTo>
                    <a:pt x="135336" y="533190"/>
                    <a:pt x="136737" y="531087"/>
                    <a:pt x="139462" y="529063"/>
                  </a:cubicBezTo>
                  <a:cubicBezTo>
                    <a:pt x="142187" y="526961"/>
                    <a:pt x="142187" y="524936"/>
                    <a:pt x="147715" y="522834"/>
                  </a:cubicBezTo>
                  <a:cubicBezTo>
                    <a:pt x="152542" y="520732"/>
                    <a:pt x="154566" y="524936"/>
                    <a:pt x="154566" y="516606"/>
                  </a:cubicBezTo>
                  <a:cubicBezTo>
                    <a:pt x="155267" y="508275"/>
                    <a:pt x="155267" y="506951"/>
                    <a:pt x="162819" y="504149"/>
                  </a:cubicBezTo>
                  <a:cubicBezTo>
                    <a:pt x="170372" y="501346"/>
                    <a:pt x="186099" y="497920"/>
                    <a:pt x="188824" y="497920"/>
                  </a:cubicBezTo>
                  <a:cubicBezTo>
                    <a:pt x="191549" y="497219"/>
                    <a:pt x="189524" y="493793"/>
                    <a:pt x="194274" y="497219"/>
                  </a:cubicBezTo>
                  <a:cubicBezTo>
                    <a:pt x="199724" y="500645"/>
                    <a:pt x="199724" y="494416"/>
                    <a:pt x="203850" y="495117"/>
                  </a:cubicBezTo>
                  <a:cubicBezTo>
                    <a:pt x="207977" y="496518"/>
                    <a:pt x="200425" y="497219"/>
                    <a:pt x="210001" y="495117"/>
                  </a:cubicBezTo>
                  <a:cubicBezTo>
                    <a:pt x="219578" y="493015"/>
                    <a:pt x="218877" y="489589"/>
                    <a:pt x="222303" y="481959"/>
                  </a:cubicBezTo>
                  <a:cubicBezTo>
                    <a:pt x="225028" y="475030"/>
                    <a:pt x="219578" y="475731"/>
                    <a:pt x="230555" y="470903"/>
                  </a:cubicBezTo>
                  <a:cubicBezTo>
                    <a:pt x="241534" y="466076"/>
                    <a:pt x="248385" y="452918"/>
                    <a:pt x="262711" y="453619"/>
                  </a:cubicBezTo>
                  <a:cubicBezTo>
                    <a:pt x="277114" y="455020"/>
                    <a:pt x="281864" y="450816"/>
                    <a:pt x="289416" y="444665"/>
                  </a:cubicBezTo>
                  <a:cubicBezTo>
                    <a:pt x="294243" y="439838"/>
                    <a:pt x="295567" y="437035"/>
                    <a:pt x="298993" y="436335"/>
                  </a:cubicBezTo>
                  <a:lnTo>
                    <a:pt x="298993" y="436335"/>
                  </a:lnTo>
                  <a:cubicBezTo>
                    <a:pt x="300394" y="435634"/>
                    <a:pt x="302418" y="435634"/>
                    <a:pt x="305143" y="435634"/>
                  </a:cubicBezTo>
                  <a:cubicBezTo>
                    <a:pt x="314019" y="435634"/>
                    <a:pt x="329123" y="425279"/>
                    <a:pt x="340101" y="432831"/>
                  </a:cubicBezTo>
                  <a:cubicBezTo>
                    <a:pt x="351079" y="440461"/>
                    <a:pt x="353103" y="442485"/>
                    <a:pt x="357230" y="439059"/>
                  </a:cubicBezTo>
                  <a:cubicBezTo>
                    <a:pt x="361356" y="435634"/>
                    <a:pt x="360656" y="430729"/>
                    <a:pt x="366106" y="435634"/>
                  </a:cubicBezTo>
                  <a:cubicBezTo>
                    <a:pt x="370933" y="440461"/>
                    <a:pt x="374359" y="430106"/>
                    <a:pt x="378407" y="438437"/>
                  </a:cubicBezTo>
                  <a:cubicBezTo>
                    <a:pt x="383234" y="446767"/>
                    <a:pt x="384558" y="443964"/>
                    <a:pt x="388684" y="450193"/>
                  </a:cubicBezTo>
                  <a:cubicBezTo>
                    <a:pt x="392811" y="456422"/>
                    <a:pt x="390709" y="451595"/>
                    <a:pt x="394134" y="459147"/>
                  </a:cubicBezTo>
                  <a:cubicBezTo>
                    <a:pt x="398261" y="466777"/>
                    <a:pt x="400986" y="459847"/>
                    <a:pt x="400986" y="467478"/>
                  </a:cubicBezTo>
                  <a:cubicBezTo>
                    <a:pt x="400986" y="474407"/>
                    <a:pt x="402387" y="480636"/>
                    <a:pt x="402387" y="480636"/>
                  </a:cubicBezTo>
                  <a:lnTo>
                    <a:pt x="409940" y="484762"/>
                  </a:lnTo>
                  <a:lnTo>
                    <a:pt x="411964" y="490290"/>
                  </a:lnTo>
                  <a:cubicBezTo>
                    <a:pt x="411964" y="490290"/>
                    <a:pt x="413365" y="499243"/>
                    <a:pt x="416791" y="493093"/>
                  </a:cubicBezTo>
                  <a:cubicBezTo>
                    <a:pt x="419516" y="486163"/>
                    <a:pt x="416791" y="484139"/>
                    <a:pt x="422241" y="478611"/>
                  </a:cubicBezTo>
                  <a:cubicBezTo>
                    <a:pt x="427691" y="472382"/>
                    <a:pt x="435243" y="467555"/>
                    <a:pt x="437968" y="465453"/>
                  </a:cubicBezTo>
                  <a:cubicBezTo>
                    <a:pt x="439993" y="462650"/>
                    <a:pt x="442094" y="462650"/>
                    <a:pt x="443418" y="452996"/>
                  </a:cubicBezTo>
                  <a:cubicBezTo>
                    <a:pt x="444820" y="443342"/>
                    <a:pt x="442017" y="432286"/>
                    <a:pt x="446844" y="440539"/>
                  </a:cubicBezTo>
                  <a:cubicBezTo>
                    <a:pt x="451671" y="448870"/>
                    <a:pt x="448869" y="448870"/>
                    <a:pt x="449569" y="454397"/>
                  </a:cubicBezTo>
                  <a:cubicBezTo>
                    <a:pt x="450270" y="459225"/>
                    <a:pt x="444742" y="464753"/>
                    <a:pt x="444119" y="471682"/>
                  </a:cubicBezTo>
                  <a:cubicBezTo>
                    <a:pt x="443418" y="477911"/>
                    <a:pt x="446844" y="480013"/>
                    <a:pt x="445520" y="484139"/>
                  </a:cubicBezTo>
                  <a:cubicBezTo>
                    <a:pt x="444119" y="488966"/>
                    <a:pt x="435944" y="484840"/>
                    <a:pt x="437968" y="490368"/>
                  </a:cubicBezTo>
                  <a:cubicBezTo>
                    <a:pt x="440693" y="495896"/>
                    <a:pt x="447545" y="495896"/>
                    <a:pt x="448946" y="489667"/>
                  </a:cubicBezTo>
                  <a:cubicBezTo>
                    <a:pt x="449647" y="483438"/>
                    <a:pt x="448246" y="469580"/>
                    <a:pt x="453073" y="474485"/>
                  </a:cubicBezTo>
                  <a:cubicBezTo>
                    <a:pt x="456288" y="478167"/>
                    <a:pt x="458811" y="481391"/>
                    <a:pt x="460625" y="484139"/>
                  </a:cubicBezTo>
                  <a:cubicBezTo>
                    <a:pt x="462649" y="488966"/>
                    <a:pt x="465452" y="491068"/>
                    <a:pt x="460625" y="496596"/>
                  </a:cubicBezTo>
                  <a:cubicBezTo>
                    <a:pt x="456498" y="502124"/>
                    <a:pt x="462026" y="502825"/>
                    <a:pt x="463350" y="502825"/>
                  </a:cubicBezTo>
                  <a:cubicBezTo>
                    <a:pt x="465374" y="502825"/>
                    <a:pt x="467476" y="501423"/>
                    <a:pt x="468800" y="499399"/>
                  </a:cubicBezTo>
                  <a:cubicBezTo>
                    <a:pt x="470824" y="497297"/>
                    <a:pt x="472226" y="496596"/>
                    <a:pt x="472226" y="496596"/>
                  </a:cubicBezTo>
                  <a:lnTo>
                    <a:pt x="472926" y="509054"/>
                  </a:lnTo>
                  <a:lnTo>
                    <a:pt x="477753" y="511856"/>
                  </a:lnTo>
                  <a:cubicBezTo>
                    <a:pt x="481880" y="513959"/>
                    <a:pt x="483904" y="519486"/>
                    <a:pt x="483904" y="522912"/>
                  </a:cubicBezTo>
                  <a:cubicBezTo>
                    <a:pt x="484605" y="526338"/>
                    <a:pt x="483204" y="524314"/>
                    <a:pt x="481880" y="528440"/>
                  </a:cubicBezTo>
                  <a:cubicBezTo>
                    <a:pt x="481179" y="533267"/>
                    <a:pt x="481880" y="532567"/>
                    <a:pt x="486006" y="536771"/>
                  </a:cubicBezTo>
                  <a:cubicBezTo>
                    <a:pt x="490133" y="541598"/>
                    <a:pt x="490833" y="537472"/>
                    <a:pt x="492157" y="542999"/>
                  </a:cubicBezTo>
                  <a:cubicBezTo>
                    <a:pt x="494181" y="547827"/>
                    <a:pt x="490133" y="549228"/>
                    <a:pt x="494882" y="550630"/>
                  </a:cubicBezTo>
                  <a:cubicBezTo>
                    <a:pt x="499008" y="552031"/>
                    <a:pt x="494181" y="542999"/>
                    <a:pt x="502434" y="549228"/>
                  </a:cubicBezTo>
                  <a:cubicBezTo>
                    <a:pt x="503135" y="549228"/>
                    <a:pt x="503135" y="549929"/>
                    <a:pt x="503836" y="549929"/>
                  </a:cubicBezTo>
                  <a:lnTo>
                    <a:pt x="503836" y="550630"/>
                  </a:lnTo>
                  <a:lnTo>
                    <a:pt x="503836" y="55063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Szabadkézi sokszög: alakzat 18">
              <a:extLst>
                <a:ext uri="{FF2B5EF4-FFF2-40B4-BE49-F238E27FC236}">
                  <a16:creationId xmlns:a16="http://schemas.microsoft.com/office/drawing/2014/main" id="{BE581237-D443-D4C3-5624-D1A011948E45}"/>
                </a:ext>
              </a:extLst>
            </p:cNvPr>
            <p:cNvSpPr/>
            <p:nvPr/>
          </p:nvSpPr>
          <p:spPr>
            <a:xfrm>
              <a:off x="3919137" y="4385390"/>
              <a:ext cx="54500" cy="46715"/>
            </a:xfrm>
            <a:custGeom>
              <a:avLst/>
              <a:gdLst>
                <a:gd name="connsiteX0" fmla="*/ 24236 w 54500"/>
                <a:gd name="connsiteY0" fmla="*/ 6173 h 46714"/>
                <a:gd name="connsiteX1" fmla="*/ 28596 w 54500"/>
                <a:gd name="connsiteY1" fmla="*/ 16451 h 46714"/>
                <a:gd name="connsiteX2" fmla="*/ 44246 w 54500"/>
                <a:gd name="connsiteY2" fmla="*/ 25326 h 46714"/>
                <a:gd name="connsiteX3" fmla="*/ 51798 w 54500"/>
                <a:gd name="connsiteY3" fmla="*/ 30076 h 46714"/>
                <a:gd name="connsiteX4" fmla="*/ 49929 w 54500"/>
                <a:gd name="connsiteY4" fmla="*/ 38952 h 46714"/>
                <a:gd name="connsiteX5" fmla="*/ 49929 w 54500"/>
                <a:gd name="connsiteY5" fmla="*/ 39652 h 46714"/>
                <a:gd name="connsiteX6" fmla="*/ 49306 w 54500"/>
                <a:gd name="connsiteY6" fmla="*/ 40353 h 46714"/>
                <a:gd name="connsiteX7" fmla="*/ 39263 w 54500"/>
                <a:gd name="connsiteY7" fmla="*/ 42377 h 46714"/>
                <a:gd name="connsiteX8" fmla="*/ 27974 w 54500"/>
                <a:gd name="connsiteY8" fmla="*/ 39652 h 46714"/>
                <a:gd name="connsiteX9" fmla="*/ 19176 w 54500"/>
                <a:gd name="connsiteY9" fmla="*/ 33501 h 46714"/>
                <a:gd name="connsiteX10" fmla="*/ 10378 w 54500"/>
                <a:gd name="connsiteY10" fmla="*/ 27351 h 46714"/>
                <a:gd name="connsiteX11" fmla="*/ 4772 w 54500"/>
                <a:gd name="connsiteY11" fmla="*/ 24626 h 46714"/>
                <a:gd name="connsiteX12" fmla="*/ 5395 w 54500"/>
                <a:gd name="connsiteY12" fmla="*/ 24626 h 46714"/>
                <a:gd name="connsiteX13" fmla="*/ 11623 w 54500"/>
                <a:gd name="connsiteY13" fmla="*/ 18475 h 46714"/>
                <a:gd name="connsiteX14" fmla="*/ 22913 w 54500"/>
                <a:gd name="connsiteY14" fmla="*/ 8198 h 46714"/>
                <a:gd name="connsiteX15" fmla="*/ 23536 w 54500"/>
                <a:gd name="connsiteY15" fmla="*/ 4772 h 46714"/>
                <a:gd name="connsiteX16" fmla="*/ 24158 w 54500"/>
                <a:gd name="connsiteY16" fmla="*/ 6173 h 46714"/>
                <a:gd name="connsiteX17" fmla="*/ 24158 w 54500"/>
                <a:gd name="connsiteY17" fmla="*/ 6173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500" h="46714">
                  <a:moveTo>
                    <a:pt x="24236" y="6173"/>
                  </a:moveTo>
                  <a:cubicBezTo>
                    <a:pt x="23613" y="9599"/>
                    <a:pt x="26728" y="13726"/>
                    <a:pt x="28596" y="16451"/>
                  </a:cubicBezTo>
                  <a:cubicBezTo>
                    <a:pt x="32956" y="22601"/>
                    <a:pt x="37394" y="27351"/>
                    <a:pt x="44246" y="25326"/>
                  </a:cubicBezTo>
                  <a:cubicBezTo>
                    <a:pt x="45491" y="28752"/>
                    <a:pt x="50474" y="26728"/>
                    <a:pt x="51798" y="30076"/>
                  </a:cubicBezTo>
                  <a:cubicBezTo>
                    <a:pt x="51798" y="31477"/>
                    <a:pt x="50552" y="36927"/>
                    <a:pt x="49929" y="38952"/>
                  </a:cubicBezTo>
                  <a:lnTo>
                    <a:pt x="49929" y="39652"/>
                  </a:lnTo>
                  <a:lnTo>
                    <a:pt x="49306" y="40353"/>
                  </a:lnTo>
                  <a:cubicBezTo>
                    <a:pt x="45569" y="41054"/>
                    <a:pt x="41131" y="42377"/>
                    <a:pt x="39263" y="42377"/>
                  </a:cubicBezTo>
                  <a:cubicBezTo>
                    <a:pt x="37394" y="42377"/>
                    <a:pt x="34280" y="40353"/>
                    <a:pt x="27974" y="39652"/>
                  </a:cubicBezTo>
                  <a:cubicBezTo>
                    <a:pt x="21122" y="38952"/>
                    <a:pt x="22991" y="38952"/>
                    <a:pt x="19176" y="33501"/>
                  </a:cubicBezTo>
                  <a:cubicBezTo>
                    <a:pt x="14816" y="28051"/>
                    <a:pt x="14193" y="31477"/>
                    <a:pt x="10378" y="27351"/>
                  </a:cubicBezTo>
                  <a:cubicBezTo>
                    <a:pt x="8509" y="25326"/>
                    <a:pt x="6640" y="25326"/>
                    <a:pt x="4772" y="24626"/>
                  </a:cubicBezTo>
                  <a:lnTo>
                    <a:pt x="5395" y="24626"/>
                  </a:lnTo>
                  <a:cubicBezTo>
                    <a:pt x="7886" y="22601"/>
                    <a:pt x="8509" y="20499"/>
                    <a:pt x="11623" y="18475"/>
                  </a:cubicBezTo>
                  <a:cubicBezTo>
                    <a:pt x="14738" y="15750"/>
                    <a:pt x="21044" y="13025"/>
                    <a:pt x="22913" y="8198"/>
                  </a:cubicBezTo>
                  <a:cubicBezTo>
                    <a:pt x="23536" y="7497"/>
                    <a:pt x="23536" y="6173"/>
                    <a:pt x="23536" y="4772"/>
                  </a:cubicBezTo>
                  <a:lnTo>
                    <a:pt x="24158" y="6173"/>
                  </a:lnTo>
                  <a:lnTo>
                    <a:pt x="24158" y="617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Szabadkézi sokszög: alakzat 19">
              <a:extLst>
                <a:ext uri="{FF2B5EF4-FFF2-40B4-BE49-F238E27FC236}">
                  <a16:creationId xmlns:a16="http://schemas.microsoft.com/office/drawing/2014/main" id="{A87B8C2A-7F8D-E2CE-E125-CDD7B2FC9732}"/>
                </a:ext>
              </a:extLst>
            </p:cNvPr>
            <p:cNvSpPr/>
            <p:nvPr/>
          </p:nvSpPr>
          <p:spPr>
            <a:xfrm>
              <a:off x="3967598" y="4385390"/>
              <a:ext cx="93429" cy="101215"/>
            </a:xfrm>
            <a:custGeom>
              <a:avLst/>
              <a:gdLst>
                <a:gd name="connsiteX0" fmla="*/ 91627 w 93429"/>
                <a:gd name="connsiteY0" fmla="*/ 4772 h 101214"/>
                <a:gd name="connsiteX1" fmla="*/ 94430 w 93429"/>
                <a:gd name="connsiteY1" fmla="*/ 11779 h 101214"/>
                <a:gd name="connsiteX2" fmla="*/ 89525 w 93429"/>
                <a:gd name="connsiteY2" fmla="*/ 32100 h 101214"/>
                <a:gd name="connsiteX3" fmla="*/ 83997 w 93429"/>
                <a:gd name="connsiteY3" fmla="*/ 60830 h 101214"/>
                <a:gd name="connsiteX4" fmla="*/ 83296 w 93429"/>
                <a:gd name="connsiteY4" fmla="*/ 79749 h 101214"/>
                <a:gd name="connsiteX5" fmla="*/ 85398 w 93429"/>
                <a:gd name="connsiteY5" fmla="*/ 94464 h 101214"/>
                <a:gd name="connsiteX6" fmla="*/ 84697 w 93429"/>
                <a:gd name="connsiteY6" fmla="*/ 95165 h 101214"/>
                <a:gd name="connsiteX7" fmla="*/ 72162 w 93429"/>
                <a:gd name="connsiteY7" fmla="*/ 95165 h 101214"/>
                <a:gd name="connsiteX8" fmla="*/ 59627 w 93429"/>
                <a:gd name="connsiteY8" fmla="*/ 88858 h 101214"/>
                <a:gd name="connsiteX9" fmla="*/ 59627 w 93429"/>
                <a:gd name="connsiteY9" fmla="*/ 88157 h 101214"/>
                <a:gd name="connsiteX10" fmla="*/ 48494 w 93429"/>
                <a:gd name="connsiteY10" fmla="*/ 76946 h 101214"/>
                <a:gd name="connsiteX11" fmla="*/ 44289 w 93429"/>
                <a:gd name="connsiteY11" fmla="*/ 70639 h 101214"/>
                <a:gd name="connsiteX12" fmla="*/ 38761 w 93429"/>
                <a:gd name="connsiteY12" fmla="*/ 67837 h 101214"/>
                <a:gd name="connsiteX13" fmla="*/ 37360 w 93429"/>
                <a:gd name="connsiteY13" fmla="*/ 75544 h 101214"/>
                <a:gd name="connsiteX14" fmla="*/ 42888 w 93429"/>
                <a:gd name="connsiteY14" fmla="*/ 84654 h 101214"/>
                <a:gd name="connsiteX15" fmla="*/ 41486 w 93429"/>
                <a:gd name="connsiteY15" fmla="*/ 87457 h 101214"/>
                <a:gd name="connsiteX16" fmla="*/ 31053 w 93429"/>
                <a:gd name="connsiteY16" fmla="*/ 79048 h 101214"/>
                <a:gd name="connsiteX17" fmla="*/ 20621 w 93429"/>
                <a:gd name="connsiteY17" fmla="*/ 67837 h 101214"/>
                <a:gd name="connsiteX18" fmla="*/ 9487 w 93429"/>
                <a:gd name="connsiteY18" fmla="*/ 54523 h 101214"/>
                <a:gd name="connsiteX19" fmla="*/ 6684 w 93429"/>
                <a:gd name="connsiteY19" fmla="*/ 47516 h 101214"/>
                <a:gd name="connsiteX20" fmla="*/ 8085 w 93429"/>
                <a:gd name="connsiteY20" fmla="*/ 46114 h 101214"/>
                <a:gd name="connsiteX21" fmla="*/ 8786 w 93429"/>
                <a:gd name="connsiteY21" fmla="*/ 46114 h 101214"/>
                <a:gd name="connsiteX22" fmla="*/ 18518 w 93429"/>
                <a:gd name="connsiteY22" fmla="*/ 42611 h 101214"/>
                <a:gd name="connsiteX23" fmla="*/ 23423 w 93429"/>
                <a:gd name="connsiteY23" fmla="*/ 32801 h 101214"/>
                <a:gd name="connsiteX24" fmla="*/ 31053 w 93429"/>
                <a:gd name="connsiteY24" fmla="*/ 27896 h 101214"/>
                <a:gd name="connsiteX25" fmla="*/ 35958 w 93429"/>
                <a:gd name="connsiteY25" fmla="*/ 27896 h 101214"/>
                <a:gd name="connsiteX26" fmla="*/ 40163 w 93429"/>
                <a:gd name="connsiteY26" fmla="*/ 24392 h 101214"/>
                <a:gd name="connsiteX27" fmla="*/ 44367 w 93429"/>
                <a:gd name="connsiteY27" fmla="*/ 26494 h 101214"/>
                <a:gd name="connsiteX28" fmla="*/ 51296 w 93429"/>
                <a:gd name="connsiteY28" fmla="*/ 18786 h 101214"/>
                <a:gd name="connsiteX29" fmla="*/ 65233 w 93429"/>
                <a:gd name="connsiteY29" fmla="*/ 10378 h 101214"/>
                <a:gd name="connsiteX30" fmla="*/ 75666 w 93429"/>
                <a:gd name="connsiteY30" fmla="*/ 11078 h 101214"/>
                <a:gd name="connsiteX31" fmla="*/ 82595 w 93429"/>
                <a:gd name="connsiteY31" fmla="*/ 7575 h 101214"/>
                <a:gd name="connsiteX32" fmla="*/ 87500 w 93429"/>
                <a:gd name="connsiteY32" fmla="*/ 6173 h 101214"/>
                <a:gd name="connsiteX33" fmla="*/ 91004 w 93429"/>
                <a:gd name="connsiteY33" fmla="*/ 4772 h 101214"/>
                <a:gd name="connsiteX34" fmla="*/ 91705 w 93429"/>
                <a:gd name="connsiteY34" fmla="*/ 4772 h 10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3429" h="101214">
                  <a:moveTo>
                    <a:pt x="91627" y="4772"/>
                  </a:moveTo>
                  <a:cubicBezTo>
                    <a:pt x="92327" y="6874"/>
                    <a:pt x="93028" y="9677"/>
                    <a:pt x="94430" y="11779"/>
                  </a:cubicBezTo>
                  <a:cubicBezTo>
                    <a:pt x="97232" y="17385"/>
                    <a:pt x="93729" y="26494"/>
                    <a:pt x="89525" y="32100"/>
                  </a:cubicBezTo>
                  <a:cubicBezTo>
                    <a:pt x="84619" y="37706"/>
                    <a:pt x="87422" y="49618"/>
                    <a:pt x="83997" y="60830"/>
                  </a:cubicBezTo>
                  <a:cubicBezTo>
                    <a:pt x="80493" y="72742"/>
                    <a:pt x="79792" y="73442"/>
                    <a:pt x="83296" y="79749"/>
                  </a:cubicBezTo>
                  <a:cubicBezTo>
                    <a:pt x="85398" y="83953"/>
                    <a:pt x="83997" y="86055"/>
                    <a:pt x="85398" y="94464"/>
                  </a:cubicBezTo>
                  <a:lnTo>
                    <a:pt x="84697" y="95165"/>
                  </a:lnTo>
                  <a:cubicBezTo>
                    <a:pt x="79792" y="95865"/>
                    <a:pt x="77067" y="98668"/>
                    <a:pt x="72162" y="95165"/>
                  </a:cubicBezTo>
                  <a:cubicBezTo>
                    <a:pt x="67958" y="92362"/>
                    <a:pt x="65934" y="88157"/>
                    <a:pt x="59627" y="88858"/>
                  </a:cubicBezTo>
                  <a:lnTo>
                    <a:pt x="59627" y="88157"/>
                  </a:lnTo>
                  <a:cubicBezTo>
                    <a:pt x="57525" y="84654"/>
                    <a:pt x="50596" y="79048"/>
                    <a:pt x="48494" y="76946"/>
                  </a:cubicBezTo>
                  <a:cubicBezTo>
                    <a:pt x="46391" y="74844"/>
                    <a:pt x="46391" y="72742"/>
                    <a:pt x="44289" y="70639"/>
                  </a:cubicBezTo>
                  <a:cubicBezTo>
                    <a:pt x="42187" y="68537"/>
                    <a:pt x="40786" y="67837"/>
                    <a:pt x="38761" y="67837"/>
                  </a:cubicBezTo>
                  <a:cubicBezTo>
                    <a:pt x="37360" y="67136"/>
                    <a:pt x="36659" y="73442"/>
                    <a:pt x="37360" y="75544"/>
                  </a:cubicBezTo>
                  <a:cubicBezTo>
                    <a:pt x="38061" y="77647"/>
                    <a:pt x="42265" y="83253"/>
                    <a:pt x="42888" y="84654"/>
                  </a:cubicBezTo>
                  <a:cubicBezTo>
                    <a:pt x="44289" y="85355"/>
                    <a:pt x="42187" y="86756"/>
                    <a:pt x="41486" y="87457"/>
                  </a:cubicBezTo>
                  <a:cubicBezTo>
                    <a:pt x="40786" y="88157"/>
                    <a:pt x="35258" y="84654"/>
                    <a:pt x="31053" y="79048"/>
                  </a:cubicBezTo>
                  <a:cubicBezTo>
                    <a:pt x="26849" y="74143"/>
                    <a:pt x="24825" y="73442"/>
                    <a:pt x="20621" y="67837"/>
                  </a:cubicBezTo>
                  <a:cubicBezTo>
                    <a:pt x="16416" y="62231"/>
                    <a:pt x="13691" y="58727"/>
                    <a:pt x="9487" y="54523"/>
                  </a:cubicBezTo>
                  <a:cubicBezTo>
                    <a:pt x="4582" y="50319"/>
                    <a:pt x="3258" y="49618"/>
                    <a:pt x="6684" y="47516"/>
                  </a:cubicBezTo>
                  <a:cubicBezTo>
                    <a:pt x="7385" y="47516"/>
                    <a:pt x="7385" y="46815"/>
                    <a:pt x="8085" y="46114"/>
                  </a:cubicBezTo>
                  <a:lnTo>
                    <a:pt x="8786" y="46114"/>
                  </a:lnTo>
                  <a:cubicBezTo>
                    <a:pt x="12290" y="46114"/>
                    <a:pt x="15715" y="44713"/>
                    <a:pt x="18518" y="42611"/>
                  </a:cubicBezTo>
                  <a:cubicBezTo>
                    <a:pt x="22022" y="39808"/>
                    <a:pt x="22022" y="36304"/>
                    <a:pt x="23423" y="32801"/>
                  </a:cubicBezTo>
                  <a:cubicBezTo>
                    <a:pt x="24825" y="28596"/>
                    <a:pt x="26226" y="27195"/>
                    <a:pt x="31053" y="27896"/>
                  </a:cubicBezTo>
                  <a:cubicBezTo>
                    <a:pt x="33156" y="27896"/>
                    <a:pt x="33856" y="28596"/>
                    <a:pt x="35958" y="27896"/>
                  </a:cubicBezTo>
                  <a:cubicBezTo>
                    <a:pt x="38061" y="27195"/>
                    <a:pt x="37360" y="24392"/>
                    <a:pt x="40163" y="24392"/>
                  </a:cubicBezTo>
                  <a:cubicBezTo>
                    <a:pt x="42265" y="25093"/>
                    <a:pt x="42265" y="26494"/>
                    <a:pt x="44367" y="26494"/>
                  </a:cubicBezTo>
                  <a:cubicBezTo>
                    <a:pt x="47871" y="26494"/>
                    <a:pt x="49895" y="21589"/>
                    <a:pt x="51296" y="18786"/>
                  </a:cubicBezTo>
                  <a:cubicBezTo>
                    <a:pt x="55501" y="12480"/>
                    <a:pt x="57525" y="10378"/>
                    <a:pt x="65233" y="10378"/>
                  </a:cubicBezTo>
                  <a:cubicBezTo>
                    <a:pt x="68036" y="10378"/>
                    <a:pt x="72863" y="11779"/>
                    <a:pt x="75666" y="11078"/>
                  </a:cubicBezTo>
                  <a:cubicBezTo>
                    <a:pt x="77768" y="10378"/>
                    <a:pt x="79870" y="8276"/>
                    <a:pt x="82595" y="7575"/>
                  </a:cubicBezTo>
                  <a:cubicBezTo>
                    <a:pt x="84697" y="7575"/>
                    <a:pt x="85398" y="6874"/>
                    <a:pt x="87500" y="6173"/>
                  </a:cubicBezTo>
                  <a:cubicBezTo>
                    <a:pt x="88902" y="5473"/>
                    <a:pt x="89602" y="4772"/>
                    <a:pt x="91004" y="4772"/>
                  </a:cubicBezTo>
                  <a:lnTo>
                    <a:pt x="91705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Szabadkézi sokszög: alakzat 20">
              <a:extLst>
                <a:ext uri="{FF2B5EF4-FFF2-40B4-BE49-F238E27FC236}">
                  <a16:creationId xmlns:a16="http://schemas.microsoft.com/office/drawing/2014/main" id="{C3C4813C-BF29-AF58-9231-38E932C206FB}"/>
                </a:ext>
              </a:extLst>
            </p:cNvPr>
            <p:cNvSpPr/>
            <p:nvPr/>
          </p:nvSpPr>
          <p:spPr>
            <a:xfrm>
              <a:off x="4004405" y="4460601"/>
              <a:ext cx="70072" cy="70072"/>
            </a:xfrm>
            <a:custGeom>
              <a:avLst/>
              <a:gdLst>
                <a:gd name="connsiteX0" fmla="*/ 64163 w 70071"/>
                <a:gd name="connsiteY0" fmla="*/ 69160 h 70071"/>
                <a:gd name="connsiteX1" fmla="*/ 65564 w 70071"/>
                <a:gd name="connsiteY1" fmla="*/ 62309 h 70071"/>
                <a:gd name="connsiteX2" fmla="*/ 67666 w 70071"/>
                <a:gd name="connsiteY2" fmla="*/ 55457 h 70071"/>
                <a:gd name="connsiteX3" fmla="*/ 69768 w 70071"/>
                <a:gd name="connsiteY3" fmla="*/ 40353 h 70071"/>
                <a:gd name="connsiteX4" fmla="*/ 69768 w 70071"/>
                <a:gd name="connsiteY4" fmla="*/ 39652 h 70071"/>
                <a:gd name="connsiteX5" fmla="*/ 54898 w 70071"/>
                <a:gd name="connsiteY5" fmla="*/ 21122 h 70071"/>
                <a:gd name="connsiteX6" fmla="*/ 52095 w 70071"/>
                <a:gd name="connsiteY6" fmla="*/ 12246 h 70071"/>
                <a:gd name="connsiteX7" fmla="*/ 51394 w 70071"/>
                <a:gd name="connsiteY7" fmla="*/ 12947 h 70071"/>
                <a:gd name="connsiteX8" fmla="*/ 38703 w 70071"/>
                <a:gd name="connsiteY8" fmla="*/ 13648 h 70071"/>
                <a:gd name="connsiteX9" fmla="*/ 26012 w 70071"/>
                <a:gd name="connsiteY9" fmla="*/ 6796 h 70071"/>
                <a:gd name="connsiteX10" fmla="*/ 26012 w 70071"/>
                <a:gd name="connsiteY10" fmla="*/ 6796 h 70071"/>
                <a:gd name="connsiteX11" fmla="*/ 21808 w 70071"/>
                <a:gd name="connsiteY11" fmla="*/ 10222 h 70071"/>
                <a:gd name="connsiteX12" fmla="*/ 10519 w 70071"/>
                <a:gd name="connsiteY12" fmla="*/ 4772 h 70071"/>
                <a:gd name="connsiteX13" fmla="*/ 7015 w 70071"/>
                <a:gd name="connsiteY13" fmla="*/ 7497 h 70071"/>
                <a:gd name="connsiteX14" fmla="*/ 4913 w 70071"/>
                <a:gd name="connsiteY14" fmla="*/ 21200 h 70071"/>
                <a:gd name="connsiteX15" fmla="*/ 9117 w 70071"/>
                <a:gd name="connsiteY15" fmla="*/ 31477 h 70071"/>
                <a:gd name="connsiteX16" fmla="*/ 19706 w 70071"/>
                <a:gd name="connsiteY16" fmla="*/ 36927 h 70071"/>
                <a:gd name="connsiteX17" fmla="*/ 22509 w 70071"/>
                <a:gd name="connsiteY17" fmla="*/ 32100 h 70071"/>
                <a:gd name="connsiteX18" fmla="*/ 30995 w 70071"/>
                <a:gd name="connsiteY18" fmla="*/ 37550 h 70071"/>
                <a:gd name="connsiteX19" fmla="*/ 38080 w 70071"/>
                <a:gd name="connsiteY19" fmla="*/ 41676 h 70071"/>
                <a:gd name="connsiteX20" fmla="*/ 49370 w 70071"/>
                <a:gd name="connsiteY20" fmla="*/ 55379 h 70071"/>
                <a:gd name="connsiteX21" fmla="*/ 47268 w 70071"/>
                <a:gd name="connsiteY21" fmla="*/ 64956 h 70071"/>
                <a:gd name="connsiteX22" fmla="*/ 58557 w 70071"/>
                <a:gd name="connsiteY22" fmla="*/ 69783 h 70071"/>
                <a:gd name="connsiteX23" fmla="*/ 62761 w 70071"/>
                <a:gd name="connsiteY23" fmla="*/ 64956 h 70071"/>
                <a:gd name="connsiteX24" fmla="*/ 63462 w 70071"/>
                <a:gd name="connsiteY24" fmla="*/ 69082 h 70071"/>
                <a:gd name="connsiteX25" fmla="*/ 64163 w 70071"/>
                <a:gd name="connsiteY25" fmla="*/ 69082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0071" h="70071">
                  <a:moveTo>
                    <a:pt x="64163" y="69160"/>
                  </a:moveTo>
                  <a:cubicBezTo>
                    <a:pt x="64163" y="67136"/>
                    <a:pt x="64863" y="64333"/>
                    <a:pt x="65564" y="62309"/>
                  </a:cubicBezTo>
                  <a:cubicBezTo>
                    <a:pt x="67666" y="58883"/>
                    <a:pt x="69068" y="58883"/>
                    <a:pt x="67666" y="55457"/>
                  </a:cubicBezTo>
                  <a:cubicBezTo>
                    <a:pt x="66265" y="49307"/>
                    <a:pt x="61282" y="43156"/>
                    <a:pt x="69768" y="40353"/>
                  </a:cubicBezTo>
                  <a:lnTo>
                    <a:pt x="69768" y="39652"/>
                  </a:lnTo>
                  <a:cubicBezTo>
                    <a:pt x="63384" y="34825"/>
                    <a:pt x="57078" y="27974"/>
                    <a:pt x="54898" y="21122"/>
                  </a:cubicBezTo>
                  <a:cubicBezTo>
                    <a:pt x="53496" y="16996"/>
                    <a:pt x="52795" y="14271"/>
                    <a:pt x="52095" y="12246"/>
                  </a:cubicBezTo>
                  <a:lnTo>
                    <a:pt x="51394" y="12947"/>
                  </a:lnTo>
                  <a:cubicBezTo>
                    <a:pt x="46411" y="14348"/>
                    <a:pt x="43608" y="16373"/>
                    <a:pt x="38703" y="13648"/>
                  </a:cubicBezTo>
                  <a:cubicBezTo>
                    <a:pt x="34499" y="10923"/>
                    <a:pt x="31618" y="6096"/>
                    <a:pt x="26012" y="6796"/>
                  </a:cubicBezTo>
                  <a:lnTo>
                    <a:pt x="26012" y="6796"/>
                  </a:lnTo>
                  <a:cubicBezTo>
                    <a:pt x="24611" y="8198"/>
                    <a:pt x="22509" y="10923"/>
                    <a:pt x="21808" y="10222"/>
                  </a:cubicBezTo>
                  <a:cubicBezTo>
                    <a:pt x="20407" y="10222"/>
                    <a:pt x="10519" y="4772"/>
                    <a:pt x="10519" y="4772"/>
                  </a:cubicBezTo>
                  <a:cubicBezTo>
                    <a:pt x="10519" y="4772"/>
                    <a:pt x="7015" y="5473"/>
                    <a:pt x="7015" y="7497"/>
                  </a:cubicBezTo>
                  <a:cubicBezTo>
                    <a:pt x="6314" y="8898"/>
                    <a:pt x="4212" y="18475"/>
                    <a:pt x="4913" y="21200"/>
                  </a:cubicBezTo>
                  <a:cubicBezTo>
                    <a:pt x="5614" y="23925"/>
                    <a:pt x="6314" y="30776"/>
                    <a:pt x="9117" y="31477"/>
                  </a:cubicBezTo>
                  <a:cubicBezTo>
                    <a:pt x="12621" y="32878"/>
                    <a:pt x="16202" y="37628"/>
                    <a:pt x="19706" y="36927"/>
                  </a:cubicBezTo>
                  <a:cubicBezTo>
                    <a:pt x="22509" y="36226"/>
                    <a:pt x="19005" y="30776"/>
                    <a:pt x="22509" y="32100"/>
                  </a:cubicBezTo>
                  <a:cubicBezTo>
                    <a:pt x="26713" y="32801"/>
                    <a:pt x="28893" y="34825"/>
                    <a:pt x="30995" y="37550"/>
                  </a:cubicBezTo>
                  <a:cubicBezTo>
                    <a:pt x="33798" y="39574"/>
                    <a:pt x="35978" y="40275"/>
                    <a:pt x="38080" y="41676"/>
                  </a:cubicBezTo>
                  <a:cubicBezTo>
                    <a:pt x="39482" y="43701"/>
                    <a:pt x="48669" y="52654"/>
                    <a:pt x="49370" y="55379"/>
                  </a:cubicBezTo>
                  <a:cubicBezTo>
                    <a:pt x="50771" y="57404"/>
                    <a:pt x="47268" y="63632"/>
                    <a:pt x="47268" y="64956"/>
                  </a:cubicBezTo>
                  <a:cubicBezTo>
                    <a:pt x="47968" y="66357"/>
                    <a:pt x="56455" y="70406"/>
                    <a:pt x="58557" y="69783"/>
                  </a:cubicBezTo>
                  <a:cubicBezTo>
                    <a:pt x="60659" y="69082"/>
                    <a:pt x="61360" y="62932"/>
                    <a:pt x="62761" y="64956"/>
                  </a:cubicBezTo>
                  <a:cubicBezTo>
                    <a:pt x="64163" y="66357"/>
                    <a:pt x="63462" y="67681"/>
                    <a:pt x="63462" y="69082"/>
                  </a:cubicBezTo>
                  <a:lnTo>
                    <a:pt x="64163" y="6908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Szabadkézi sokszög: alakzat 21">
              <a:extLst>
                <a:ext uri="{FF2B5EF4-FFF2-40B4-BE49-F238E27FC236}">
                  <a16:creationId xmlns:a16="http://schemas.microsoft.com/office/drawing/2014/main" id="{09204D4C-16C6-FCBF-CF52-6F903AC0853E}"/>
                </a:ext>
              </a:extLst>
            </p:cNvPr>
            <p:cNvSpPr/>
            <p:nvPr/>
          </p:nvSpPr>
          <p:spPr>
            <a:xfrm>
              <a:off x="4062437" y="4498128"/>
              <a:ext cx="132358" cy="62286"/>
            </a:xfrm>
            <a:custGeom>
              <a:avLst/>
              <a:gdLst>
                <a:gd name="connsiteX0" fmla="*/ 116377 w 132357"/>
                <a:gd name="connsiteY0" fmla="*/ 58182 h 62286"/>
                <a:gd name="connsiteX1" fmla="*/ 126888 w 132357"/>
                <a:gd name="connsiteY1" fmla="*/ 51487 h 62286"/>
                <a:gd name="connsiteX2" fmla="*/ 132494 w 132357"/>
                <a:gd name="connsiteY2" fmla="*/ 44090 h 62286"/>
                <a:gd name="connsiteX3" fmla="*/ 132494 w 132357"/>
                <a:gd name="connsiteY3" fmla="*/ 35214 h 62286"/>
                <a:gd name="connsiteX4" fmla="*/ 132494 w 132357"/>
                <a:gd name="connsiteY4" fmla="*/ 34436 h 62286"/>
                <a:gd name="connsiteX5" fmla="*/ 129691 w 132357"/>
                <a:gd name="connsiteY5" fmla="*/ 29998 h 62286"/>
                <a:gd name="connsiteX6" fmla="*/ 121282 w 132357"/>
                <a:gd name="connsiteY6" fmla="*/ 21122 h 62286"/>
                <a:gd name="connsiteX7" fmla="*/ 112874 w 132357"/>
                <a:gd name="connsiteY7" fmla="*/ 12947 h 62286"/>
                <a:gd name="connsiteX8" fmla="*/ 103764 w 132357"/>
                <a:gd name="connsiteY8" fmla="*/ 10689 h 62286"/>
                <a:gd name="connsiteX9" fmla="*/ 89750 w 132357"/>
                <a:gd name="connsiteY9" fmla="*/ 6952 h 62286"/>
                <a:gd name="connsiteX10" fmla="*/ 72232 w 132357"/>
                <a:gd name="connsiteY10" fmla="*/ 8431 h 62286"/>
                <a:gd name="connsiteX11" fmla="*/ 58218 w 132357"/>
                <a:gd name="connsiteY11" fmla="*/ 16606 h 62286"/>
                <a:gd name="connsiteX12" fmla="*/ 39999 w 132357"/>
                <a:gd name="connsiteY12" fmla="*/ 18086 h 62286"/>
                <a:gd name="connsiteX13" fmla="*/ 25284 w 132357"/>
                <a:gd name="connsiteY13" fmla="*/ 15127 h 62286"/>
                <a:gd name="connsiteX14" fmla="*/ 11269 w 132357"/>
                <a:gd name="connsiteY14" fmla="*/ 4772 h 62286"/>
                <a:gd name="connsiteX15" fmla="*/ 10569 w 132357"/>
                <a:gd name="connsiteY15" fmla="*/ 4772 h 62286"/>
                <a:gd name="connsiteX16" fmla="*/ 8466 w 132357"/>
                <a:gd name="connsiteY16" fmla="*/ 21122 h 62286"/>
                <a:gd name="connsiteX17" fmla="*/ 6364 w 132357"/>
                <a:gd name="connsiteY17" fmla="*/ 28518 h 62286"/>
                <a:gd name="connsiteX18" fmla="*/ 4963 w 132357"/>
                <a:gd name="connsiteY18" fmla="*/ 38173 h 62286"/>
                <a:gd name="connsiteX19" fmla="*/ 7065 w 132357"/>
                <a:gd name="connsiteY19" fmla="*/ 38173 h 62286"/>
                <a:gd name="connsiteX20" fmla="*/ 17576 w 132357"/>
                <a:gd name="connsiteY20" fmla="*/ 38173 h 62286"/>
                <a:gd name="connsiteX21" fmla="*/ 28087 w 132357"/>
                <a:gd name="connsiteY21" fmla="*/ 39652 h 62286"/>
                <a:gd name="connsiteX22" fmla="*/ 36495 w 132357"/>
                <a:gd name="connsiteY22" fmla="*/ 44090 h 62286"/>
                <a:gd name="connsiteX23" fmla="*/ 40700 w 132357"/>
                <a:gd name="connsiteY23" fmla="*/ 52265 h 62286"/>
                <a:gd name="connsiteX24" fmla="*/ 46305 w 132357"/>
                <a:gd name="connsiteY24" fmla="*/ 50786 h 62286"/>
                <a:gd name="connsiteX25" fmla="*/ 54013 w 132357"/>
                <a:gd name="connsiteY25" fmla="*/ 56703 h 62286"/>
                <a:gd name="connsiteX26" fmla="*/ 63823 w 132357"/>
                <a:gd name="connsiteY26" fmla="*/ 54445 h 62286"/>
                <a:gd name="connsiteX27" fmla="*/ 69429 w 132357"/>
                <a:gd name="connsiteY27" fmla="*/ 52187 h 62286"/>
                <a:gd name="connsiteX28" fmla="*/ 65225 w 132357"/>
                <a:gd name="connsiteY28" fmla="*/ 40353 h 62286"/>
                <a:gd name="connsiteX29" fmla="*/ 70830 w 132357"/>
                <a:gd name="connsiteY29" fmla="*/ 32178 h 62286"/>
                <a:gd name="connsiteX30" fmla="*/ 79239 w 132357"/>
                <a:gd name="connsiteY30" fmla="*/ 24003 h 62286"/>
                <a:gd name="connsiteX31" fmla="*/ 82743 w 132357"/>
                <a:gd name="connsiteY31" fmla="*/ 19565 h 62286"/>
                <a:gd name="connsiteX32" fmla="*/ 86947 w 132357"/>
                <a:gd name="connsiteY32" fmla="*/ 18786 h 62286"/>
                <a:gd name="connsiteX33" fmla="*/ 95356 w 132357"/>
                <a:gd name="connsiteY33" fmla="*/ 24003 h 62286"/>
                <a:gd name="connsiteX34" fmla="*/ 98158 w 132357"/>
                <a:gd name="connsiteY34" fmla="*/ 29920 h 62286"/>
                <a:gd name="connsiteX35" fmla="*/ 106567 w 132357"/>
                <a:gd name="connsiteY35" fmla="*/ 32178 h 62286"/>
                <a:gd name="connsiteX36" fmla="*/ 103064 w 132357"/>
                <a:gd name="connsiteY36" fmla="*/ 38095 h 62286"/>
                <a:gd name="connsiteX37" fmla="*/ 105866 w 132357"/>
                <a:gd name="connsiteY37" fmla="*/ 45491 h 62286"/>
                <a:gd name="connsiteX38" fmla="*/ 111472 w 132357"/>
                <a:gd name="connsiteY38" fmla="*/ 56625 h 62286"/>
                <a:gd name="connsiteX39" fmla="*/ 114976 w 132357"/>
                <a:gd name="connsiteY39" fmla="*/ 58104 h 62286"/>
                <a:gd name="connsiteX40" fmla="*/ 116377 w 132357"/>
                <a:gd name="connsiteY40" fmla="*/ 58104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32357" h="62286">
                  <a:moveTo>
                    <a:pt x="116377" y="58182"/>
                  </a:moveTo>
                  <a:cubicBezTo>
                    <a:pt x="119180" y="58961"/>
                    <a:pt x="124786" y="54445"/>
                    <a:pt x="126888" y="51487"/>
                  </a:cubicBezTo>
                  <a:cubicBezTo>
                    <a:pt x="128289" y="49229"/>
                    <a:pt x="131092" y="46270"/>
                    <a:pt x="132494" y="44090"/>
                  </a:cubicBezTo>
                  <a:cubicBezTo>
                    <a:pt x="133895" y="41131"/>
                    <a:pt x="132494" y="38173"/>
                    <a:pt x="132494" y="35214"/>
                  </a:cubicBezTo>
                  <a:lnTo>
                    <a:pt x="132494" y="34436"/>
                  </a:lnTo>
                  <a:cubicBezTo>
                    <a:pt x="131092" y="32178"/>
                    <a:pt x="129691" y="29998"/>
                    <a:pt x="129691" y="29998"/>
                  </a:cubicBezTo>
                  <a:lnTo>
                    <a:pt x="121282" y="21122"/>
                  </a:lnTo>
                  <a:cubicBezTo>
                    <a:pt x="121282" y="21122"/>
                    <a:pt x="118479" y="10767"/>
                    <a:pt x="112874" y="12947"/>
                  </a:cubicBezTo>
                  <a:cubicBezTo>
                    <a:pt x="107969" y="15906"/>
                    <a:pt x="103764" y="10689"/>
                    <a:pt x="103764" y="10689"/>
                  </a:cubicBezTo>
                  <a:cubicBezTo>
                    <a:pt x="103764" y="10689"/>
                    <a:pt x="95356" y="6251"/>
                    <a:pt x="89750" y="6952"/>
                  </a:cubicBezTo>
                  <a:cubicBezTo>
                    <a:pt x="84144" y="7653"/>
                    <a:pt x="74334" y="4694"/>
                    <a:pt x="72232" y="8431"/>
                  </a:cubicBezTo>
                  <a:cubicBezTo>
                    <a:pt x="70130" y="11390"/>
                    <a:pt x="66626" y="12869"/>
                    <a:pt x="58218" y="16606"/>
                  </a:cubicBezTo>
                  <a:cubicBezTo>
                    <a:pt x="49809" y="20343"/>
                    <a:pt x="39999" y="18086"/>
                    <a:pt x="39999" y="18086"/>
                  </a:cubicBezTo>
                  <a:lnTo>
                    <a:pt x="25284" y="15127"/>
                  </a:lnTo>
                  <a:cubicBezTo>
                    <a:pt x="25284" y="15127"/>
                    <a:pt x="18277" y="10689"/>
                    <a:pt x="11269" y="4772"/>
                  </a:cubicBezTo>
                  <a:lnTo>
                    <a:pt x="10569" y="4772"/>
                  </a:lnTo>
                  <a:cubicBezTo>
                    <a:pt x="2160" y="7731"/>
                    <a:pt x="7065" y="14426"/>
                    <a:pt x="8466" y="21122"/>
                  </a:cubicBezTo>
                  <a:cubicBezTo>
                    <a:pt x="9868" y="24859"/>
                    <a:pt x="8466" y="24859"/>
                    <a:pt x="6364" y="28518"/>
                  </a:cubicBezTo>
                  <a:cubicBezTo>
                    <a:pt x="5664" y="31477"/>
                    <a:pt x="4262" y="35915"/>
                    <a:pt x="4963" y="38173"/>
                  </a:cubicBezTo>
                  <a:lnTo>
                    <a:pt x="7065" y="38173"/>
                  </a:lnTo>
                  <a:cubicBezTo>
                    <a:pt x="11269" y="40431"/>
                    <a:pt x="12671" y="37394"/>
                    <a:pt x="17576" y="38173"/>
                  </a:cubicBezTo>
                  <a:cubicBezTo>
                    <a:pt x="22481" y="38951"/>
                    <a:pt x="23182" y="35915"/>
                    <a:pt x="28087" y="39652"/>
                  </a:cubicBezTo>
                  <a:cubicBezTo>
                    <a:pt x="32992" y="42611"/>
                    <a:pt x="34393" y="40431"/>
                    <a:pt x="36495" y="44090"/>
                  </a:cubicBezTo>
                  <a:cubicBezTo>
                    <a:pt x="38597" y="48528"/>
                    <a:pt x="37897" y="50786"/>
                    <a:pt x="40700" y="52265"/>
                  </a:cubicBezTo>
                  <a:cubicBezTo>
                    <a:pt x="43502" y="53044"/>
                    <a:pt x="42802" y="50007"/>
                    <a:pt x="46305" y="50786"/>
                  </a:cubicBezTo>
                  <a:cubicBezTo>
                    <a:pt x="49108" y="50786"/>
                    <a:pt x="50510" y="53044"/>
                    <a:pt x="54013" y="56703"/>
                  </a:cubicBezTo>
                  <a:cubicBezTo>
                    <a:pt x="57517" y="61141"/>
                    <a:pt x="60320" y="54445"/>
                    <a:pt x="63823" y="54445"/>
                  </a:cubicBezTo>
                  <a:cubicBezTo>
                    <a:pt x="67327" y="54445"/>
                    <a:pt x="69429" y="53667"/>
                    <a:pt x="69429" y="52187"/>
                  </a:cubicBezTo>
                  <a:cubicBezTo>
                    <a:pt x="69429" y="50708"/>
                    <a:pt x="65925" y="40353"/>
                    <a:pt x="65225" y="40353"/>
                  </a:cubicBezTo>
                  <a:cubicBezTo>
                    <a:pt x="63823" y="40353"/>
                    <a:pt x="68728" y="33657"/>
                    <a:pt x="70830" y="32178"/>
                  </a:cubicBezTo>
                  <a:cubicBezTo>
                    <a:pt x="72232" y="31399"/>
                    <a:pt x="79239" y="26260"/>
                    <a:pt x="79239" y="24003"/>
                  </a:cubicBezTo>
                  <a:cubicBezTo>
                    <a:pt x="78538" y="21745"/>
                    <a:pt x="80641" y="19565"/>
                    <a:pt x="82743" y="19565"/>
                  </a:cubicBezTo>
                  <a:cubicBezTo>
                    <a:pt x="84845" y="19565"/>
                    <a:pt x="83443" y="15127"/>
                    <a:pt x="86947" y="18786"/>
                  </a:cubicBezTo>
                  <a:cubicBezTo>
                    <a:pt x="90451" y="21745"/>
                    <a:pt x="92553" y="19565"/>
                    <a:pt x="95356" y="24003"/>
                  </a:cubicBezTo>
                  <a:cubicBezTo>
                    <a:pt x="98158" y="28440"/>
                    <a:pt x="95356" y="28440"/>
                    <a:pt x="98158" y="29920"/>
                  </a:cubicBezTo>
                  <a:cubicBezTo>
                    <a:pt x="100961" y="31399"/>
                    <a:pt x="105866" y="27662"/>
                    <a:pt x="106567" y="32178"/>
                  </a:cubicBezTo>
                  <a:cubicBezTo>
                    <a:pt x="107268" y="36616"/>
                    <a:pt x="103764" y="35136"/>
                    <a:pt x="103064" y="38095"/>
                  </a:cubicBezTo>
                  <a:cubicBezTo>
                    <a:pt x="103064" y="41832"/>
                    <a:pt x="102363" y="43311"/>
                    <a:pt x="105866" y="45491"/>
                  </a:cubicBezTo>
                  <a:cubicBezTo>
                    <a:pt x="109370" y="47749"/>
                    <a:pt x="108669" y="52888"/>
                    <a:pt x="111472" y="56625"/>
                  </a:cubicBezTo>
                  <a:cubicBezTo>
                    <a:pt x="112874" y="58104"/>
                    <a:pt x="113574" y="58104"/>
                    <a:pt x="114976" y="58104"/>
                  </a:cubicBezTo>
                  <a:lnTo>
                    <a:pt x="116377" y="5810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Szabadkézi sokszög: alakzat 22">
              <a:extLst>
                <a:ext uri="{FF2B5EF4-FFF2-40B4-BE49-F238E27FC236}">
                  <a16:creationId xmlns:a16="http://schemas.microsoft.com/office/drawing/2014/main" id="{3BBFFB11-5FDA-5375-B4D1-F940101E0AE0}"/>
                </a:ext>
              </a:extLst>
            </p:cNvPr>
            <p:cNvSpPr/>
            <p:nvPr/>
          </p:nvSpPr>
          <p:spPr>
            <a:xfrm>
              <a:off x="4520275" y="4507627"/>
              <a:ext cx="109001" cy="163501"/>
            </a:xfrm>
            <a:custGeom>
              <a:avLst/>
              <a:gdLst>
                <a:gd name="connsiteX0" fmla="*/ 93919 w 109000"/>
                <a:gd name="connsiteY0" fmla="*/ 52265 h 163501"/>
                <a:gd name="connsiteX1" fmla="*/ 83175 w 109000"/>
                <a:gd name="connsiteY1" fmla="*/ 43778 h 163501"/>
                <a:gd name="connsiteX2" fmla="*/ 67759 w 109000"/>
                <a:gd name="connsiteY2" fmla="*/ 36693 h 163501"/>
                <a:gd name="connsiteX3" fmla="*/ 59739 w 109000"/>
                <a:gd name="connsiteY3" fmla="*/ 19643 h 163501"/>
                <a:gd name="connsiteX4" fmla="*/ 37628 w 109000"/>
                <a:gd name="connsiteY4" fmla="*/ 4772 h 163501"/>
                <a:gd name="connsiteX5" fmla="*/ 37628 w 109000"/>
                <a:gd name="connsiteY5" fmla="*/ 5473 h 163501"/>
                <a:gd name="connsiteX6" fmla="*/ 24236 w 109000"/>
                <a:gd name="connsiteY6" fmla="*/ 18942 h 163501"/>
                <a:gd name="connsiteX7" fmla="*/ 17541 w 109000"/>
                <a:gd name="connsiteY7" fmla="*/ 28908 h 163501"/>
                <a:gd name="connsiteX8" fmla="*/ 25560 w 109000"/>
                <a:gd name="connsiteY8" fmla="*/ 37394 h 163501"/>
                <a:gd name="connsiteX9" fmla="*/ 10144 w 109000"/>
                <a:gd name="connsiteY9" fmla="*/ 48061 h 163501"/>
                <a:gd name="connsiteX10" fmla="*/ 4772 w 109000"/>
                <a:gd name="connsiteY10" fmla="*/ 55847 h 163501"/>
                <a:gd name="connsiteX11" fmla="*/ 8120 w 109000"/>
                <a:gd name="connsiteY11" fmla="*/ 62231 h 163501"/>
                <a:gd name="connsiteX12" fmla="*/ 8821 w 109000"/>
                <a:gd name="connsiteY12" fmla="*/ 67914 h 163501"/>
                <a:gd name="connsiteX13" fmla="*/ 16217 w 109000"/>
                <a:gd name="connsiteY13" fmla="*/ 71496 h 163501"/>
                <a:gd name="connsiteX14" fmla="*/ 26261 w 109000"/>
                <a:gd name="connsiteY14" fmla="*/ 82162 h 163501"/>
                <a:gd name="connsiteX15" fmla="*/ 37628 w 109000"/>
                <a:gd name="connsiteY15" fmla="*/ 82863 h 163501"/>
                <a:gd name="connsiteX16" fmla="*/ 38329 w 109000"/>
                <a:gd name="connsiteY16" fmla="*/ 91350 h 163501"/>
                <a:gd name="connsiteX17" fmla="*/ 39652 w 109000"/>
                <a:gd name="connsiteY17" fmla="*/ 99836 h 163501"/>
                <a:gd name="connsiteX18" fmla="*/ 47049 w 109000"/>
                <a:gd name="connsiteY18" fmla="*/ 107622 h 163501"/>
                <a:gd name="connsiteX19" fmla="*/ 42377 w 109000"/>
                <a:gd name="connsiteY19" fmla="*/ 114707 h 163501"/>
                <a:gd name="connsiteX20" fmla="*/ 39029 w 109000"/>
                <a:gd name="connsiteY20" fmla="*/ 123193 h 163501"/>
                <a:gd name="connsiteX21" fmla="*/ 44401 w 109000"/>
                <a:gd name="connsiteY21" fmla="*/ 137363 h 163501"/>
                <a:gd name="connsiteX22" fmla="*/ 50474 w 109000"/>
                <a:gd name="connsiteY22" fmla="*/ 152234 h 163501"/>
                <a:gd name="connsiteX23" fmla="*/ 58494 w 109000"/>
                <a:gd name="connsiteY23" fmla="*/ 161499 h 163501"/>
                <a:gd name="connsiteX24" fmla="*/ 74610 w 109000"/>
                <a:gd name="connsiteY24" fmla="*/ 156516 h 163501"/>
                <a:gd name="connsiteX25" fmla="*/ 87379 w 109000"/>
                <a:gd name="connsiteY25" fmla="*/ 148731 h 163501"/>
                <a:gd name="connsiteX26" fmla="*/ 94775 w 109000"/>
                <a:gd name="connsiteY26" fmla="*/ 147329 h 163501"/>
                <a:gd name="connsiteX27" fmla="*/ 100848 w 109000"/>
                <a:gd name="connsiteY27" fmla="*/ 143047 h 163501"/>
                <a:gd name="connsiteX28" fmla="*/ 108245 w 109000"/>
                <a:gd name="connsiteY28" fmla="*/ 140945 h 163501"/>
                <a:gd name="connsiteX29" fmla="*/ 95476 w 109000"/>
                <a:gd name="connsiteY29" fmla="*/ 126074 h 163501"/>
                <a:gd name="connsiteX30" fmla="*/ 89403 w 109000"/>
                <a:gd name="connsiteY30" fmla="*/ 114006 h 163501"/>
                <a:gd name="connsiteX31" fmla="*/ 86055 w 109000"/>
                <a:gd name="connsiteY31" fmla="*/ 107622 h 163501"/>
                <a:gd name="connsiteX32" fmla="*/ 77335 w 109000"/>
                <a:gd name="connsiteY32" fmla="*/ 106220 h 163501"/>
                <a:gd name="connsiteX33" fmla="*/ 76012 w 109000"/>
                <a:gd name="connsiteY33" fmla="*/ 94152 h 163501"/>
                <a:gd name="connsiteX34" fmla="*/ 80060 w 109000"/>
                <a:gd name="connsiteY34" fmla="*/ 83486 h 163501"/>
                <a:gd name="connsiteX35" fmla="*/ 84732 w 109000"/>
                <a:gd name="connsiteY35" fmla="*/ 77802 h 163501"/>
                <a:gd name="connsiteX36" fmla="*/ 88080 w 109000"/>
                <a:gd name="connsiteY36" fmla="*/ 77102 h 163501"/>
                <a:gd name="connsiteX37" fmla="*/ 92751 w 109000"/>
                <a:gd name="connsiteY37" fmla="*/ 77102 h 163501"/>
                <a:gd name="connsiteX38" fmla="*/ 94075 w 109000"/>
                <a:gd name="connsiteY38" fmla="*/ 67136 h 163501"/>
                <a:gd name="connsiteX39" fmla="*/ 94075 w 109000"/>
                <a:gd name="connsiteY39" fmla="*/ 52265 h 163501"/>
                <a:gd name="connsiteX40" fmla="*/ 94075 w 109000"/>
                <a:gd name="connsiteY40" fmla="*/ 52265 h 16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9000" h="163501">
                  <a:moveTo>
                    <a:pt x="93919" y="52265"/>
                  </a:moveTo>
                  <a:cubicBezTo>
                    <a:pt x="89870" y="52966"/>
                    <a:pt x="85199" y="44479"/>
                    <a:pt x="83175" y="43778"/>
                  </a:cubicBezTo>
                  <a:cubicBezTo>
                    <a:pt x="81150" y="43078"/>
                    <a:pt x="72430" y="39496"/>
                    <a:pt x="67759" y="36693"/>
                  </a:cubicBezTo>
                  <a:cubicBezTo>
                    <a:pt x="63087" y="34591"/>
                    <a:pt x="73131" y="23224"/>
                    <a:pt x="59739" y="19643"/>
                  </a:cubicBezTo>
                  <a:cubicBezTo>
                    <a:pt x="46971" y="16061"/>
                    <a:pt x="46971" y="8976"/>
                    <a:pt x="37628" y="4772"/>
                  </a:cubicBezTo>
                  <a:lnTo>
                    <a:pt x="37628" y="5473"/>
                  </a:lnTo>
                  <a:cubicBezTo>
                    <a:pt x="36304" y="11156"/>
                    <a:pt x="28207" y="13959"/>
                    <a:pt x="24236" y="18942"/>
                  </a:cubicBezTo>
                  <a:cubicBezTo>
                    <a:pt x="22212" y="21044"/>
                    <a:pt x="17541" y="26027"/>
                    <a:pt x="17541" y="28908"/>
                  </a:cubicBezTo>
                  <a:cubicBezTo>
                    <a:pt x="17541" y="33891"/>
                    <a:pt x="24236" y="31711"/>
                    <a:pt x="25560" y="37394"/>
                  </a:cubicBezTo>
                  <a:cubicBezTo>
                    <a:pt x="26261" y="43778"/>
                    <a:pt x="14193" y="45180"/>
                    <a:pt x="10144" y="48061"/>
                  </a:cubicBezTo>
                  <a:cubicBezTo>
                    <a:pt x="6796" y="50163"/>
                    <a:pt x="4772" y="51642"/>
                    <a:pt x="4772" y="55847"/>
                  </a:cubicBezTo>
                  <a:cubicBezTo>
                    <a:pt x="5473" y="58649"/>
                    <a:pt x="7419" y="60829"/>
                    <a:pt x="8120" y="62231"/>
                  </a:cubicBezTo>
                  <a:cubicBezTo>
                    <a:pt x="8821" y="63632"/>
                    <a:pt x="8120" y="66513"/>
                    <a:pt x="8821" y="67914"/>
                  </a:cubicBezTo>
                  <a:cubicBezTo>
                    <a:pt x="10144" y="70717"/>
                    <a:pt x="13492" y="69316"/>
                    <a:pt x="16217" y="71496"/>
                  </a:cubicBezTo>
                  <a:cubicBezTo>
                    <a:pt x="19565" y="73598"/>
                    <a:pt x="23613" y="79282"/>
                    <a:pt x="26261" y="82162"/>
                  </a:cubicBezTo>
                  <a:cubicBezTo>
                    <a:pt x="30309" y="81462"/>
                    <a:pt x="34981" y="77880"/>
                    <a:pt x="37628" y="82863"/>
                  </a:cubicBezTo>
                  <a:cubicBezTo>
                    <a:pt x="39652" y="86445"/>
                    <a:pt x="38329" y="88547"/>
                    <a:pt x="38329" y="91350"/>
                  </a:cubicBezTo>
                  <a:cubicBezTo>
                    <a:pt x="38329" y="94931"/>
                    <a:pt x="39029" y="96332"/>
                    <a:pt x="39652" y="99836"/>
                  </a:cubicBezTo>
                  <a:cubicBezTo>
                    <a:pt x="45024" y="99836"/>
                    <a:pt x="48372" y="101938"/>
                    <a:pt x="47049" y="107622"/>
                  </a:cubicBezTo>
                  <a:cubicBezTo>
                    <a:pt x="46348" y="111203"/>
                    <a:pt x="45024" y="111904"/>
                    <a:pt x="42377" y="114707"/>
                  </a:cubicBezTo>
                  <a:cubicBezTo>
                    <a:pt x="39730" y="117510"/>
                    <a:pt x="39029" y="119690"/>
                    <a:pt x="39029" y="123193"/>
                  </a:cubicBezTo>
                  <a:cubicBezTo>
                    <a:pt x="37706" y="130278"/>
                    <a:pt x="42377" y="130979"/>
                    <a:pt x="44401" y="137363"/>
                  </a:cubicBezTo>
                  <a:cubicBezTo>
                    <a:pt x="45102" y="142346"/>
                    <a:pt x="47049" y="148731"/>
                    <a:pt x="50474" y="152234"/>
                  </a:cubicBezTo>
                  <a:cubicBezTo>
                    <a:pt x="51798" y="155037"/>
                    <a:pt x="56547" y="159319"/>
                    <a:pt x="58494" y="161499"/>
                  </a:cubicBezTo>
                  <a:cubicBezTo>
                    <a:pt x="63165" y="164302"/>
                    <a:pt x="70562" y="158696"/>
                    <a:pt x="74610" y="156516"/>
                  </a:cubicBezTo>
                  <a:cubicBezTo>
                    <a:pt x="79282" y="153714"/>
                    <a:pt x="82630" y="150833"/>
                    <a:pt x="87379" y="148731"/>
                  </a:cubicBezTo>
                  <a:cubicBezTo>
                    <a:pt x="90026" y="148030"/>
                    <a:pt x="92751" y="148731"/>
                    <a:pt x="94775" y="147329"/>
                  </a:cubicBezTo>
                  <a:cubicBezTo>
                    <a:pt x="96800" y="146629"/>
                    <a:pt x="98824" y="144526"/>
                    <a:pt x="100848" y="143047"/>
                  </a:cubicBezTo>
                  <a:cubicBezTo>
                    <a:pt x="103495" y="142346"/>
                    <a:pt x="106220" y="143047"/>
                    <a:pt x="108245" y="140945"/>
                  </a:cubicBezTo>
                  <a:cubicBezTo>
                    <a:pt x="104196" y="135962"/>
                    <a:pt x="98824" y="131680"/>
                    <a:pt x="95476" y="126074"/>
                  </a:cubicBezTo>
                  <a:cubicBezTo>
                    <a:pt x="92829" y="122493"/>
                    <a:pt x="92128" y="117588"/>
                    <a:pt x="89403" y="114006"/>
                  </a:cubicBezTo>
                  <a:cubicBezTo>
                    <a:pt x="88080" y="111904"/>
                    <a:pt x="86756" y="109724"/>
                    <a:pt x="86055" y="107622"/>
                  </a:cubicBezTo>
                  <a:cubicBezTo>
                    <a:pt x="82707" y="107622"/>
                    <a:pt x="79982" y="108322"/>
                    <a:pt x="77335" y="106220"/>
                  </a:cubicBezTo>
                  <a:cubicBezTo>
                    <a:pt x="73987" y="103417"/>
                    <a:pt x="74688" y="97734"/>
                    <a:pt x="76012" y="94152"/>
                  </a:cubicBezTo>
                  <a:cubicBezTo>
                    <a:pt x="77335" y="90571"/>
                    <a:pt x="78659" y="87768"/>
                    <a:pt x="80060" y="83486"/>
                  </a:cubicBezTo>
                  <a:cubicBezTo>
                    <a:pt x="80761" y="80683"/>
                    <a:pt x="81384" y="79204"/>
                    <a:pt x="84732" y="77802"/>
                  </a:cubicBezTo>
                  <a:cubicBezTo>
                    <a:pt x="86756" y="77802"/>
                    <a:pt x="86756" y="77102"/>
                    <a:pt x="88080" y="77102"/>
                  </a:cubicBezTo>
                  <a:cubicBezTo>
                    <a:pt x="89403" y="76401"/>
                    <a:pt x="91428" y="77802"/>
                    <a:pt x="92751" y="77102"/>
                  </a:cubicBezTo>
                  <a:cubicBezTo>
                    <a:pt x="94775" y="74999"/>
                    <a:pt x="94075" y="70017"/>
                    <a:pt x="94075" y="67136"/>
                  </a:cubicBezTo>
                  <a:cubicBezTo>
                    <a:pt x="94075" y="62153"/>
                    <a:pt x="94775" y="57170"/>
                    <a:pt x="94075" y="52265"/>
                  </a:cubicBezTo>
                  <a:lnTo>
                    <a:pt x="94075" y="52265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Szabadkézi sokszög: alakzat 23">
              <a:extLst>
                <a:ext uri="{FF2B5EF4-FFF2-40B4-BE49-F238E27FC236}">
                  <a16:creationId xmlns:a16="http://schemas.microsoft.com/office/drawing/2014/main" id="{BD8567A9-BAED-B988-3DFE-3CBA06E9B8BC}"/>
                </a:ext>
              </a:extLst>
            </p:cNvPr>
            <p:cNvSpPr/>
            <p:nvPr/>
          </p:nvSpPr>
          <p:spPr>
            <a:xfrm>
              <a:off x="4266693" y="4445031"/>
              <a:ext cx="295859" cy="249144"/>
            </a:xfrm>
            <a:custGeom>
              <a:avLst/>
              <a:gdLst>
                <a:gd name="connsiteX0" fmla="*/ 30698 w 295859"/>
                <a:gd name="connsiteY0" fmla="*/ 20653 h 249144"/>
                <a:gd name="connsiteX1" fmla="*/ 18786 w 295859"/>
                <a:gd name="connsiteY1" fmla="*/ 33655 h 249144"/>
                <a:gd name="connsiteX2" fmla="*/ 18786 w 295859"/>
                <a:gd name="connsiteY2" fmla="*/ 37782 h 249144"/>
                <a:gd name="connsiteX3" fmla="*/ 13881 w 295859"/>
                <a:gd name="connsiteY3" fmla="*/ 43232 h 249144"/>
                <a:gd name="connsiteX4" fmla="*/ 11078 w 295859"/>
                <a:gd name="connsiteY4" fmla="*/ 59582 h 249144"/>
                <a:gd name="connsiteX5" fmla="*/ 4772 w 295859"/>
                <a:gd name="connsiteY5" fmla="*/ 70482 h 249144"/>
                <a:gd name="connsiteX6" fmla="*/ 15983 w 295859"/>
                <a:gd name="connsiteY6" fmla="*/ 71183 h 249144"/>
                <a:gd name="connsiteX7" fmla="*/ 17385 w 295859"/>
                <a:gd name="connsiteY7" fmla="*/ 85509 h 249144"/>
                <a:gd name="connsiteX8" fmla="*/ 25093 w 295859"/>
                <a:gd name="connsiteY8" fmla="*/ 94385 h 249144"/>
                <a:gd name="connsiteX9" fmla="*/ 23691 w 295859"/>
                <a:gd name="connsiteY9" fmla="*/ 105985 h 249144"/>
                <a:gd name="connsiteX10" fmla="*/ 41209 w 295859"/>
                <a:gd name="connsiteY10" fmla="*/ 117586 h 249144"/>
                <a:gd name="connsiteX11" fmla="*/ 66435 w 295859"/>
                <a:gd name="connsiteY11" fmla="*/ 115562 h 249144"/>
                <a:gd name="connsiteX12" fmla="*/ 81851 w 295859"/>
                <a:gd name="connsiteY12" fmla="*/ 123036 h 249144"/>
                <a:gd name="connsiteX13" fmla="*/ 86756 w 295859"/>
                <a:gd name="connsiteY13" fmla="*/ 136661 h 249144"/>
                <a:gd name="connsiteX14" fmla="*/ 100770 w 295859"/>
                <a:gd name="connsiteY14" fmla="*/ 133235 h 249144"/>
                <a:gd name="connsiteX15" fmla="*/ 128098 w 295859"/>
                <a:gd name="connsiteY15" fmla="*/ 130510 h 249144"/>
                <a:gd name="connsiteX16" fmla="*/ 129500 w 295859"/>
                <a:gd name="connsiteY16" fmla="*/ 137362 h 249144"/>
                <a:gd name="connsiteX17" fmla="*/ 124595 w 295859"/>
                <a:gd name="connsiteY17" fmla="*/ 144213 h 249144"/>
                <a:gd name="connsiteX18" fmla="*/ 121792 w 295859"/>
                <a:gd name="connsiteY18" fmla="*/ 155814 h 249144"/>
                <a:gd name="connsiteX19" fmla="*/ 128799 w 295859"/>
                <a:gd name="connsiteY19" fmla="*/ 170841 h 249144"/>
                <a:gd name="connsiteX20" fmla="*/ 127398 w 295859"/>
                <a:gd name="connsiteY20" fmla="*/ 179016 h 249144"/>
                <a:gd name="connsiteX21" fmla="*/ 133003 w 295859"/>
                <a:gd name="connsiteY21" fmla="*/ 185167 h 249144"/>
                <a:gd name="connsiteX22" fmla="*/ 130201 w 295859"/>
                <a:gd name="connsiteY22" fmla="*/ 199492 h 249144"/>
                <a:gd name="connsiteX23" fmla="*/ 136507 w 295859"/>
                <a:gd name="connsiteY23" fmla="*/ 209069 h 249144"/>
                <a:gd name="connsiteX24" fmla="*/ 140711 w 295859"/>
                <a:gd name="connsiteY24" fmla="*/ 219969 h 249144"/>
                <a:gd name="connsiteX25" fmla="*/ 144916 w 295859"/>
                <a:gd name="connsiteY25" fmla="*/ 230168 h 249144"/>
                <a:gd name="connsiteX26" fmla="*/ 148419 w 295859"/>
                <a:gd name="connsiteY26" fmla="*/ 237643 h 249144"/>
                <a:gd name="connsiteX27" fmla="*/ 156828 w 295859"/>
                <a:gd name="connsiteY27" fmla="*/ 236942 h 249144"/>
                <a:gd name="connsiteX28" fmla="*/ 171543 w 295859"/>
                <a:gd name="connsiteY28" fmla="*/ 241691 h 249144"/>
                <a:gd name="connsiteX29" fmla="*/ 177149 w 295859"/>
                <a:gd name="connsiteY29" fmla="*/ 238966 h 249144"/>
                <a:gd name="connsiteX30" fmla="*/ 179952 w 295859"/>
                <a:gd name="connsiteY30" fmla="*/ 245117 h 249144"/>
                <a:gd name="connsiteX31" fmla="*/ 190462 w 295859"/>
                <a:gd name="connsiteY31" fmla="*/ 233516 h 249144"/>
                <a:gd name="connsiteX32" fmla="*/ 203075 w 295859"/>
                <a:gd name="connsiteY32" fmla="*/ 226665 h 249144"/>
                <a:gd name="connsiteX33" fmla="*/ 221294 w 295859"/>
                <a:gd name="connsiteY33" fmla="*/ 212339 h 249144"/>
                <a:gd name="connsiteX34" fmla="*/ 204477 w 295859"/>
                <a:gd name="connsiteY34" fmla="*/ 203463 h 249144"/>
                <a:gd name="connsiteX35" fmla="*/ 200272 w 295859"/>
                <a:gd name="connsiteY35" fmla="*/ 191862 h 249144"/>
                <a:gd name="connsiteX36" fmla="*/ 193265 w 295859"/>
                <a:gd name="connsiteY36" fmla="*/ 170685 h 249144"/>
                <a:gd name="connsiteX37" fmla="*/ 215688 w 295859"/>
                <a:gd name="connsiteY37" fmla="*/ 170685 h 249144"/>
                <a:gd name="connsiteX38" fmla="*/ 220593 w 295859"/>
                <a:gd name="connsiteY38" fmla="*/ 178159 h 249144"/>
                <a:gd name="connsiteX39" fmla="*/ 227600 w 295859"/>
                <a:gd name="connsiteY39" fmla="*/ 174033 h 249144"/>
                <a:gd name="connsiteX40" fmla="*/ 235308 w 295859"/>
                <a:gd name="connsiteY40" fmla="*/ 182208 h 249144"/>
                <a:gd name="connsiteX41" fmla="*/ 243016 w 295859"/>
                <a:gd name="connsiteY41" fmla="*/ 166481 h 249144"/>
                <a:gd name="connsiteX42" fmla="*/ 250724 w 295859"/>
                <a:gd name="connsiteY42" fmla="*/ 167882 h 249144"/>
                <a:gd name="connsiteX43" fmla="*/ 266841 w 295859"/>
                <a:gd name="connsiteY43" fmla="*/ 161031 h 249144"/>
                <a:gd name="connsiteX44" fmla="*/ 278052 w 295859"/>
                <a:gd name="connsiteY44" fmla="*/ 152855 h 249144"/>
                <a:gd name="connsiteX45" fmla="*/ 280154 w 295859"/>
                <a:gd name="connsiteY45" fmla="*/ 145381 h 249144"/>
                <a:gd name="connsiteX46" fmla="*/ 280154 w 295859"/>
                <a:gd name="connsiteY46" fmla="*/ 143980 h 249144"/>
                <a:gd name="connsiteX47" fmla="*/ 273147 w 295859"/>
                <a:gd name="connsiteY47" fmla="*/ 137128 h 249144"/>
                <a:gd name="connsiteX48" fmla="*/ 265439 w 295859"/>
                <a:gd name="connsiteY48" fmla="*/ 134403 h 249144"/>
                <a:gd name="connsiteX49" fmla="*/ 264038 w 295859"/>
                <a:gd name="connsiteY49" fmla="*/ 128252 h 249144"/>
                <a:gd name="connsiteX50" fmla="*/ 261235 w 295859"/>
                <a:gd name="connsiteY50" fmla="*/ 122802 h 249144"/>
                <a:gd name="connsiteX51" fmla="*/ 266140 w 295859"/>
                <a:gd name="connsiteY51" fmla="*/ 115328 h 249144"/>
                <a:gd name="connsiteX52" fmla="*/ 282257 w 295859"/>
                <a:gd name="connsiteY52" fmla="*/ 104428 h 249144"/>
                <a:gd name="connsiteX53" fmla="*/ 273848 w 295859"/>
                <a:gd name="connsiteY53" fmla="*/ 96954 h 249144"/>
                <a:gd name="connsiteX54" fmla="*/ 280855 w 295859"/>
                <a:gd name="connsiteY54" fmla="*/ 87377 h 249144"/>
                <a:gd name="connsiteX55" fmla="*/ 295570 w 295859"/>
                <a:gd name="connsiteY55" fmla="*/ 73051 h 249144"/>
                <a:gd name="connsiteX56" fmla="*/ 293468 w 295859"/>
                <a:gd name="connsiteY56" fmla="*/ 72351 h 249144"/>
                <a:gd name="connsiteX57" fmla="*/ 257653 w 295859"/>
                <a:gd name="connsiteY57" fmla="*/ 71650 h 249144"/>
                <a:gd name="connsiteX58" fmla="*/ 266763 w 295859"/>
                <a:gd name="connsiteY58" fmla="*/ 49850 h 249144"/>
                <a:gd name="connsiteX59" fmla="*/ 240836 w 295859"/>
                <a:gd name="connsiteY59" fmla="*/ 42375 h 249144"/>
                <a:gd name="connsiteX60" fmla="*/ 228924 w 295859"/>
                <a:gd name="connsiteY60" fmla="*/ 35524 h 249144"/>
                <a:gd name="connsiteX61" fmla="*/ 219815 w 295859"/>
                <a:gd name="connsiteY61" fmla="*/ 31398 h 249144"/>
                <a:gd name="connsiteX62" fmla="*/ 200195 w 295859"/>
                <a:gd name="connsiteY62" fmla="*/ 36848 h 249144"/>
                <a:gd name="connsiteX63" fmla="*/ 181275 w 295859"/>
                <a:gd name="connsiteY63" fmla="*/ 44322 h 249144"/>
                <a:gd name="connsiteX64" fmla="*/ 156049 w 295859"/>
                <a:gd name="connsiteY64" fmla="*/ 36848 h 249144"/>
                <a:gd name="connsiteX65" fmla="*/ 135028 w 295859"/>
                <a:gd name="connsiteY65" fmla="*/ 36147 h 249144"/>
                <a:gd name="connsiteX66" fmla="*/ 112605 w 295859"/>
                <a:gd name="connsiteY66" fmla="*/ 36147 h 249144"/>
                <a:gd name="connsiteX67" fmla="*/ 99291 w 295859"/>
                <a:gd name="connsiteY67" fmla="*/ 19797 h 249144"/>
                <a:gd name="connsiteX68" fmla="*/ 76167 w 295859"/>
                <a:gd name="connsiteY68" fmla="*/ 16371 h 249144"/>
                <a:gd name="connsiteX69" fmla="*/ 67058 w 295859"/>
                <a:gd name="connsiteY69" fmla="*/ 7495 h 249144"/>
                <a:gd name="connsiteX70" fmla="*/ 63554 w 295859"/>
                <a:gd name="connsiteY70" fmla="*/ 25247 h 249144"/>
                <a:gd name="connsiteX71" fmla="*/ 43934 w 295859"/>
                <a:gd name="connsiteY71" fmla="*/ 33422 h 249144"/>
                <a:gd name="connsiteX72" fmla="*/ 50941 w 295859"/>
                <a:gd name="connsiteY72" fmla="*/ 50473 h 249144"/>
                <a:gd name="connsiteX73" fmla="*/ 51642 w 295859"/>
                <a:gd name="connsiteY73" fmla="*/ 66200 h 249144"/>
                <a:gd name="connsiteX74" fmla="*/ 38329 w 295859"/>
                <a:gd name="connsiteY74" fmla="*/ 69626 h 249144"/>
                <a:gd name="connsiteX75" fmla="*/ 34825 w 295859"/>
                <a:gd name="connsiteY75" fmla="*/ 58726 h 249144"/>
                <a:gd name="connsiteX76" fmla="*/ 28518 w 295859"/>
                <a:gd name="connsiteY76" fmla="*/ 53976 h 249144"/>
                <a:gd name="connsiteX77" fmla="*/ 37628 w 295859"/>
                <a:gd name="connsiteY77" fmla="*/ 43777 h 249144"/>
                <a:gd name="connsiteX78" fmla="*/ 37628 w 295859"/>
                <a:gd name="connsiteY78" fmla="*/ 31475 h 249144"/>
                <a:gd name="connsiteX79" fmla="*/ 32723 w 295859"/>
                <a:gd name="connsiteY79" fmla="*/ 19174 h 24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95859" h="249144">
                  <a:moveTo>
                    <a:pt x="30698" y="20653"/>
                  </a:moveTo>
                  <a:cubicBezTo>
                    <a:pt x="27896" y="25403"/>
                    <a:pt x="20888" y="28128"/>
                    <a:pt x="18786" y="33655"/>
                  </a:cubicBezTo>
                  <a:cubicBezTo>
                    <a:pt x="18086" y="35057"/>
                    <a:pt x="19487" y="36380"/>
                    <a:pt x="18786" y="37782"/>
                  </a:cubicBezTo>
                  <a:cubicBezTo>
                    <a:pt x="17385" y="39806"/>
                    <a:pt x="15283" y="41208"/>
                    <a:pt x="13881" y="43232"/>
                  </a:cubicBezTo>
                  <a:cubicBezTo>
                    <a:pt x="11078" y="47981"/>
                    <a:pt x="11779" y="54132"/>
                    <a:pt x="11078" y="59582"/>
                  </a:cubicBezTo>
                  <a:cubicBezTo>
                    <a:pt x="10378" y="64331"/>
                    <a:pt x="5473" y="66434"/>
                    <a:pt x="4772" y="70482"/>
                  </a:cubicBezTo>
                  <a:cubicBezTo>
                    <a:pt x="8275" y="72507"/>
                    <a:pt x="12480" y="68458"/>
                    <a:pt x="15983" y="71183"/>
                  </a:cubicBezTo>
                  <a:cubicBezTo>
                    <a:pt x="21589" y="74609"/>
                    <a:pt x="16684" y="81382"/>
                    <a:pt x="17385" y="85509"/>
                  </a:cubicBezTo>
                  <a:cubicBezTo>
                    <a:pt x="18086" y="90959"/>
                    <a:pt x="23691" y="90258"/>
                    <a:pt x="25093" y="94385"/>
                  </a:cubicBezTo>
                  <a:cubicBezTo>
                    <a:pt x="27195" y="99134"/>
                    <a:pt x="25093" y="101859"/>
                    <a:pt x="23691" y="105985"/>
                  </a:cubicBezTo>
                  <a:cubicBezTo>
                    <a:pt x="20888" y="116885"/>
                    <a:pt x="32100" y="119610"/>
                    <a:pt x="41209" y="117586"/>
                  </a:cubicBezTo>
                  <a:cubicBezTo>
                    <a:pt x="49618" y="115562"/>
                    <a:pt x="57326" y="112837"/>
                    <a:pt x="66435" y="115562"/>
                  </a:cubicBezTo>
                  <a:cubicBezTo>
                    <a:pt x="72041" y="116963"/>
                    <a:pt x="79749" y="117586"/>
                    <a:pt x="81851" y="123036"/>
                  </a:cubicBezTo>
                  <a:cubicBezTo>
                    <a:pt x="82552" y="127163"/>
                    <a:pt x="82552" y="133936"/>
                    <a:pt x="86756" y="136661"/>
                  </a:cubicBezTo>
                  <a:cubicBezTo>
                    <a:pt x="90260" y="138686"/>
                    <a:pt x="97267" y="134637"/>
                    <a:pt x="100770" y="133235"/>
                  </a:cubicBezTo>
                  <a:cubicBezTo>
                    <a:pt x="108478" y="130510"/>
                    <a:pt x="121091" y="125761"/>
                    <a:pt x="128098" y="130510"/>
                  </a:cubicBezTo>
                  <a:cubicBezTo>
                    <a:pt x="130901" y="132535"/>
                    <a:pt x="131602" y="133936"/>
                    <a:pt x="129500" y="137362"/>
                  </a:cubicBezTo>
                  <a:cubicBezTo>
                    <a:pt x="128799" y="139386"/>
                    <a:pt x="125996" y="141488"/>
                    <a:pt x="124595" y="144213"/>
                  </a:cubicBezTo>
                  <a:cubicBezTo>
                    <a:pt x="122493" y="146938"/>
                    <a:pt x="121792" y="151688"/>
                    <a:pt x="121792" y="155814"/>
                  </a:cubicBezTo>
                  <a:cubicBezTo>
                    <a:pt x="122493" y="161965"/>
                    <a:pt x="126697" y="164690"/>
                    <a:pt x="128799" y="170841"/>
                  </a:cubicBezTo>
                  <a:cubicBezTo>
                    <a:pt x="129500" y="173566"/>
                    <a:pt x="127398" y="176291"/>
                    <a:pt x="127398" y="179016"/>
                  </a:cubicBezTo>
                  <a:cubicBezTo>
                    <a:pt x="128098" y="181741"/>
                    <a:pt x="130901" y="183142"/>
                    <a:pt x="133003" y="185167"/>
                  </a:cubicBezTo>
                  <a:cubicBezTo>
                    <a:pt x="139310" y="192641"/>
                    <a:pt x="134405" y="194042"/>
                    <a:pt x="130201" y="199492"/>
                  </a:cubicBezTo>
                  <a:cubicBezTo>
                    <a:pt x="124595" y="206344"/>
                    <a:pt x="133704" y="204242"/>
                    <a:pt x="136507" y="209069"/>
                  </a:cubicBezTo>
                  <a:cubicBezTo>
                    <a:pt x="138609" y="211794"/>
                    <a:pt x="139310" y="216543"/>
                    <a:pt x="140711" y="219969"/>
                  </a:cubicBezTo>
                  <a:cubicBezTo>
                    <a:pt x="142113" y="223394"/>
                    <a:pt x="143514" y="226820"/>
                    <a:pt x="144916" y="230168"/>
                  </a:cubicBezTo>
                  <a:cubicBezTo>
                    <a:pt x="145616" y="232192"/>
                    <a:pt x="146317" y="236319"/>
                    <a:pt x="148419" y="237643"/>
                  </a:cubicBezTo>
                  <a:cubicBezTo>
                    <a:pt x="151923" y="239667"/>
                    <a:pt x="154025" y="236942"/>
                    <a:pt x="156828" y="236942"/>
                  </a:cubicBezTo>
                  <a:cubicBezTo>
                    <a:pt x="163835" y="236942"/>
                    <a:pt x="164536" y="245817"/>
                    <a:pt x="171543" y="241691"/>
                  </a:cubicBezTo>
                  <a:cubicBezTo>
                    <a:pt x="173645" y="240290"/>
                    <a:pt x="174346" y="237565"/>
                    <a:pt x="177149" y="238966"/>
                  </a:cubicBezTo>
                  <a:cubicBezTo>
                    <a:pt x="179251" y="240368"/>
                    <a:pt x="179251" y="243715"/>
                    <a:pt x="179952" y="245117"/>
                  </a:cubicBezTo>
                  <a:cubicBezTo>
                    <a:pt x="183455" y="242392"/>
                    <a:pt x="186258" y="236942"/>
                    <a:pt x="190462" y="233516"/>
                  </a:cubicBezTo>
                  <a:cubicBezTo>
                    <a:pt x="194667" y="230791"/>
                    <a:pt x="198871" y="229390"/>
                    <a:pt x="203075" y="226665"/>
                  </a:cubicBezTo>
                  <a:cubicBezTo>
                    <a:pt x="210082" y="222538"/>
                    <a:pt x="213586" y="215064"/>
                    <a:pt x="221294" y="212339"/>
                  </a:cubicBezTo>
                  <a:cubicBezTo>
                    <a:pt x="220593" y="207589"/>
                    <a:pt x="208681" y="205487"/>
                    <a:pt x="204477" y="203463"/>
                  </a:cubicBezTo>
                  <a:cubicBezTo>
                    <a:pt x="212885" y="202762"/>
                    <a:pt x="203075" y="195989"/>
                    <a:pt x="200272" y="191862"/>
                  </a:cubicBezTo>
                  <a:cubicBezTo>
                    <a:pt x="196769" y="186412"/>
                    <a:pt x="192565" y="177536"/>
                    <a:pt x="193265" y="170685"/>
                  </a:cubicBezTo>
                  <a:cubicBezTo>
                    <a:pt x="194667" y="156359"/>
                    <a:pt x="214988" y="180884"/>
                    <a:pt x="215688" y="170685"/>
                  </a:cubicBezTo>
                  <a:cubicBezTo>
                    <a:pt x="218491" y="172086"/>
                    <a:pt x="219192" y="175434"/>
                    <a:pt x="220593" y="178159"/>
                  </a:cubicBezTo>
                  <a:cubicBezTo>
                    <a:pt x="222695" y="177458"/>
                    <a:pt x="224798" y="173410"/>
                    <a:pt x="227600" y="174033"/>
                  </a:cubicBezTo>
                  <a:cubicBezTo>
                    <a:pt x="230403" y="174033"/>
                    <a:pt x="233206" y="180184"/>
                    <a:pt x="235308" y="182208"/>
                  </a:cubicBezTo>
                  <a:cubicBezTo>
                    <a:pt x="237410" y="178081"/>
                    <a:pt x="238111" y="168583"/>
                    <a:pt x="243016" y="166481"/>
                  </a:cubicBezTo>
                  <a:cubicBezTo>
                    <a:pt x="246520" y="165079"/>
                    <a:pt x="247221" y="167181"/>
                    <a:pt x="250724" y="167882"/>
                  </a:cubicBezTo>
                  <a:cubicBezTo>
                    <a:pt x="256330" y="169906"/>
                    <a:pt x="262636" y="165157"/>
                    <a:pt x="266841" y="161031"/>
                  </a:cubicBezTo>
                  <a:cubicBezTo>
                    <a:pt x="270344" y="158306"/>
                    <a:pt x="275249" y="156281"/>
                    <a:pt x="278052" y="152855"/>
                  </a:cubicBezTo>
                  <a:cubicBezTo>
                    <a:pt x="279454" y="150831"/>
                    <a:pt x="279454" y="148106"/>
                    <a:pt x="280154" y="145381"/>
                  </a:cubicBezTo>
                  <a:lnTo>
                    <a:pt x="280154" y="143980"/>
                  </a:lnTo>
                  <a:cubicBezTo>
                    <a:pt x="278052" y="141955"/>
                    <a:pt x="275249" y="138530"/>
                    <a:pt x="273147" y="137128"/>
                  </a:cubicBezTo>
                  <a:cubicBezTo>
                    <a:pt x="270344" y="135727"/>
                    <a:pt x="266841" y="137128"/>
                    <a:pt x="265439" y="134403"/>
                  </a:cubicBezTo>
                  <a:cubicBezTo>
                    <a:pt x="264739" y="133002"/>
                    <a:pt x="264739" y="129654"/>
                    <a:pt x="264038" y="128252"/>
                  </a:cubicBezTo>
                  <a:cubicBezTo>
                    <a:pt x="263337" y="126851"/>
                    <a:pt x="261235" y="125528"/>
                    <a:pt x="261235" y="122802"/>
                  </a:cubicBezTo>
                  <a:cubicBezTo>
                    <a:pt x="261235" y="118676"/>
                    <a:pt x="263337" y="116652"/>
                    <a:pt x="266140" y="115328"/>
                  </a:cubicBezTo>
                  <a:cubicBezTo>
                    <a:pt x="270344" y="112603"/>
                    <a:pt x="283658" y="111202"/>
                    <a:pt x="282257" y="104428"/>
                  </a:cubicBezTo>
                  <a:cubicBezTo>
                    <a:pt x="280855" y="99679"/>
                    <a:pt x="273848" y="101002"/>
                    <a:pt x="273848" y="96954"/>
                  </a:cubicBezTo>
                  <a:cubicBezTo>
                    <a:pt x="273848" y="93528"/>
                    <a:pt x="279454" y="89479"/>
                    <a:pt x="280855" y="87377"/>
                  </a:cubicBezTo>
                  <a:cubicBezTo>
                    <a:pt x="285059" y="81927"/>
                    <a:pt x="294169" y="79903"/>
                    <a:pt x="295570" y="73051"/>
                  </a:cubicBezTo>
                  <a:lnTo>
                    <a:pt x="293468" y="72351"/>
                  </a:lnTo>
                  <a:cubicBezTo>
                    <a:pt x="280855" y="68224"/>
                    <a:pt x="248544" y="79202"/>
                    <a:pt x="257653" y="71650"/>
                  </a:cubicBezTo>
                  <a:cubicBezTo>
                    <a:pt x="266763" y="63475"/>
                    <a:pt x="276573" y="52575"/>
                    <a:pt x="266763" y="49850"/>
                  </a:cubicBezTo>
                  <a:cubicBezTo>
                    <a:pt x="256953" y="47826"/>
                    <a:pt x="247143" y="44400"/>
                    <a:pt x="240836" y="42375"/>
                  </a:cubicBezTo>
                  <a:cubicBezTo>
                    <a:pt x="233829" y="40351"/>
                    <a:pt x="228924" y="38950"/>
                    <a:pt x="228924" y="35524"/>
                  </a:cubicBezTo>
                  <a:cubicBezTo>
                    <a:pt x="228924" y="32098"/>
                    <a:pt x="221917" y="31398"/>
                    <a:pt x="219815" y="31398"/>
                  </a:cubicBezTo>
                  <a:cubicBezTo>
                    <a:pt x="217712" y="31398"/>
                    <a:pt x="208603" y="32098"/>
                    <a:pt x="200195" y="36848"/>
                  </a:cubicBezTo>
                  <a:cubicBezTo>
                    <a:pt x="191786" y="40974"/>
                    <a:pt x="187582" y="45023"/>
                    <a:pt x="181275" y="44322"/>
                  </a:cubicBezTo>
                  <a:cubicBezTo>
                    <a:pt x="174268" y="43621"/>
                    <a:pt x="163056" y="38872"/>
                    <a:pt x="156049" y="36848"/>
                  </a:cubicBezTo>
                  <a:cubicBezTo>
                    <a:pt x="149743" y="34823"/>
                    <a:pt x="148341" y="32721"/>
                    <a:pt x="135028" y="36147"/>
                  </a:cubicBezTo>
                  <a:cubicBezTo>
                    <a:pt x="121714" y="39573"/>
                    <a:pt x="114707" y="47748"/>
                    <a:pt x="112605" y="36147"/>
                  </a:cubicBezTo>
                  <a:cubicBezTo>
                    <a:pt x="109802" y="24546"/>
                    <a:pt x="109101" y="21821"/>
                    <a:pt x="99291" y="19797"/>
                  </a:cubicBezTo>
                  <a:cubicBezTo>
                    <a:pt x="89481" y="18395"/>
                    <a:pt x="78970" y="25948"/>
                    <a:pt x="76167" y="16371"/>
                  </a:cubicBezTo>
                  <a:cubicBezTo>
                    <a:pt x="74065" y="6172"/>
                    <a:pt x="67759" y="1345"/>
                    <a:pt x="67058" y="7495"/>
                  </a:cubicBezTo>
                  <a:cubicBezTo>
                    <a:pt x="66357" y="14347"/>
                    <a:pt x="72664" y="25247"/>
                    <a:pt x="63554" y="25247"/>
                  </a:cubicBezTo>
                  <a:cubicBezTo>
                    <a:pt x="54445" y="25948"/>
                    <a:pt x="44635" y="23845"/>
                    <a:pt x="43934" y="33422"/>
                  </a:cubicBezTo>
                  <a:cubicBezTo>
                    <a:pt x="43934" y="42298"/>
                    <a:pt x="48139" y="45023"/>
                    <a:pt x="50941" y="50473"/>
                  </a:cubicBezTo>
                  <a:cubicBezTo>
                    <a:pt x="53744" y="55923"/>
                    <a:pt x="60051" y="64798"/>
                    <a:pt x="51642" y="66200"/>
                  </a:cubicBezTo>
                  <a:cubicBezTo>
                    <a:pt x="43934" y="68224"/>
                    <a:pt x="41832" y="73674"/>
                    <a:pt x="38329" y="69626"/>
                  </a:cubicBezTo>
                  <a:cubicBezTo>
                    <a:pt x="35526" y="66200"/>
                    <a:pt x="38329" y="60750"/>
                    <a:pt x="34825" y="58726"/>
                  </a:cubicBezTo>
                  <a:cubicBezTo>
                    <a:pt x="30621" y="56701"/>
                    <a:pt x="28518" y="53976"/>
                    <a:pt x="28518" y="53976"/>
                  </a:cubicBezTo>
                  <a:lnTo>
                    <a:pt x="37628" y="43777"/>
                  </a:lnTo>
                  <a:cubicBezTo>
                    <a:pt x="37628" y="43777"/>
                    <a:pt x="41131" y="35602"/>
                    <a:pt x="37628" y="31475"/>
                  </a:cubicBezTo>
                  <a:cubicBezTo>
                    <a:pt x="33423" y="27349"/>
                    <a:pt x="28518" y="22600"/>
                    <a:pt x="32723" y="19174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Szabadkézi sokszög: alakzat 24">
              <a:extLst>
                <a:ext uri="{FF2B5EF4-FFF2-40B4-BE49-F238E27FC236}">
                  <a16:creationId xmlns:a16="http://schemas.microsoft.com/office/drawing/2014/main" id="{35823D99-39AF-6526-3EF3-95D646A16DA9}"/>
                </a:ext>
              </a:extLst>
            </p:cNvPr>
            <p:cNvSpPr/>
            <p:nvPr/>
          </p:nvSpPr>
          <p:spPr>
            <a:xfrm>
              <a:off x="4266693" y="4445031"/>
              <a:ext cx="295859" cy="249144"/>
            </a:xfrm>
            <a:custGeom>
              <a:avLst/>
              <a:gdLst>
                <a:gd name="connsiteX0" fmla="*/ 30698 w 295859"/>
                <a:gd name="connsiteY0" fmla="*/ 20653 h 249144"/>
                <a:gd name="connsiteX1" fmla="*/ 18786 w 295859"/>
                <a:gd name="connsiteY1" fmla="*/ 33655 h 249144"/>
                <a:gd name="connsiteX2" fmla="*/ 18786 w 295859"/>
                <a:gd name="connsiteY2" fmla="*/ 37782 h 249144"/>
                <a:gd name="connsiteX3" fmla="*/ 13881 w 295859"/>
                <a:gd name="connsiteY3" fmla="*/ 43232 h 249144"/>
                <a:gd name="connsiteX4" fmla="*/ 11078 w 295859"/>
                <a:gd name="connsiteY4" fmla="*/ 59582 h 249144"/>
                <a:gd name="connsiteX5" fmla="*/ 4772 w 295859"/>
                <a:gd name="connsiteY5" fmla="*/ 70482 h 249144"/>
                <a:gd name="connsiteX6" fmla="*/ 15983 w 295859"/>
                <a:gd name="connsiteY6" fmla="*/ 71183 h 249144"/>
                <a:gd name="connsiteX7" fmla="*/ 17385 w 295859"/>
                <a:gd name="connsiteY7" fmla="*/ 85509 h 249144"/>
                <a:gd name="connsiteX8" fmla="*/ 25093 w 295859"/>
                <a:gd name="connsiteY8" fmla="*/ 94385 h 249144"/>
                <a:gd name="connsiteX9" fmla="*/ 23691 w 295859"/>
                <a:gd name="connsiteY9" fmla="*/ 105985 h 249144"/>
                <a:gd name="connsiteX10" fmla="*/ 41209 w 295859"/>
                <a:gd name="connsiteY10" fmla="*/ 117586 h 249144"/>
                <a:gd name="connsiteX11" fmla="*/ 66435 w 295859"/>
                <a:gd name="connsiteY11" fmla="*/ 115562 h 249144"/>
                <a:gd name="connsiteX12" fmla="*/ 81851 w 295859"/>
                <a:gd name="connsiteY12" fmla="*/ 123036 h 249144"/>
                <a:gd name="connsiteX13" fmla="*/ 86756 w 295859"/>
                <a:gd name="connsiteY13" fmla="*/ 136661 h 249144"/>
                <a:gd name="connsiteX14" fmla="*/ 100770 w 295859"/>
                <a:gd name="connsiteY14" fmla="*/ 133235 h 249144"/>
                <a:gd name="connsiteX15" fmla="*/ 128098 w 295859"/>
                <a:gd name="connsiteY15" fmla="*/ 130510 h 249144"/>
                <a:gd name="connsiteX16" fmla="*/ 129500 w 295859"/>
                <a:gd name="connsiteY16" fmla="*/ 137362 h 249144"/>
                <a:gd name="connsiteX17" fmla="*/ 124595 w 295859"/>
                <a:gd name="connsiteY17" fmla="*/ 144213 h 249144"/>
                <a:gd name="connsiteX18" fmla="*/ 121792 w 295859"/>
                <a:gd name="connsiteY18" fmla="*/ 155814 h 249144"/>
                <a:gd name="connsiteX19" fmla="*/ 128799 w 295859"/>
                <a:gd name="connsiteY19" fmla="*/ 170841 h 249144"/>
                <a:gd name="connsiteX20" fmla="*/ 127398 w 295859"/>
                <a:gd name="connsiteY20" fmla="*/ 179016 h 249144"/>
                <a:gd name="connsiteX21" fmla="*/ 133003 w 295859"/>
                <a:gd name="connsiteY21" fmla="*/ 185167 h 249144"/>
                <a:gd name="connsiteX22" fmla="*/ 130201 w 295859"/>
                <a:gd name="connsiteY22" fmla="*/ 199492 h 249144"/>
                <a:gd name="connsiteX23" fmla="*/ 136507 w 295859"/>
                <a:gd name="connsiteY23" fmla="*/ 209069 h 249144"/>
                <a:gd name="connsiteX24" fmla="*/ 140711 w 295859"/>
                <a:gd name="connsiteY24" fmla="*/ 219969 h 249144"/>
                <a:gd name="connsiteX25" fmla="*/ 144916 w 295859"/>
                <a:gd name="connsiteY25" fmla="*/ 230168 h 249144"/>
                <a:gd name="connsiteX26" fmla="*/ 148419 w 295859"/>
                <a:gd name="connsiteY26" fmla="*/ 237643 h 249144"/>
                <a:gd name="connsiteX27" fmla="*/ 156828 w 295859"/>
                <a:gd name="connsiteY27" fmla="*/ 236942 h 249144"/>
                <a:gd name="connsiteX28" fmla="*/ 171543 w 295859"/>
                <a:gd name="connsiteY28" fmla="*/ 241691 h 249144"/>
                <a:gd name="connsiteX29" fmla="*/ 177149 w 295859"/>
                <a:gd name="connsiteY29" fmla="*/ 238966 h 249144"/>
                <a:gd name="connsiteX30" fmla="*/ 179952 w 295859"/>
                <a:gd name="connsiteY30" fmla="*/ 245117 h 249144"/>
                <a:gd name="connsiteX31" fmla="*/ 190462 w 295859"/>
                <a:gd name="connsiteY31" fmla="*/ 233516 h 249144"/>
                <a:gd name="connsiteX32" fmla="*/ 203075 w 295859"/>
                <a:gd name="connsiteY32" fmla="*/ 226665 h 249144"/>
                <a:gd name="connsiteX33" fmla="*/ 221294 w 295859"/>
                <a:gd name="connsiteY33" fmla="*/ 212339 h 249144"/>
                <a:gd name="connsiteX34" fmla="*/ 204477 w 295859"/>
                <a:gd name="connsiteY34" fmla="*/ 203463 h 249144"/>
                <a:gd name="connsiteX35" fmla="*/ 200272 w 295859"/>
                <a:gd name="connsiteY35" fmla="*/ 191862 h 249144"/>
                <a:gd name="connsiteX36" fmla="*/ 193265 w 295859"/>
                <a:gd name="connsiteY36" fmla="*/ 170685 h 249144"/>
                <a:gd name="connsiteX37" fmla="*/ 215688 w 295859"/>
                <a:gd name="connsiteY37" fmla="*/ 170685 h 249144"/>
                <a:gd name="connsiteX38" fmla="*/ 220593 w 295859"/>
                <a:gd name="connsiteY38" fmla="*/ 178159 h 249144"/>
                <a:gd name="connsiteX39" fmla="*/ 227600 w 295859"/>
                <a:gd name="connsiteY39" fmla="*/ 174033 h 249144"/>
                <a:gd name="connsiteX40" fmla="*/ 235308 w 295859"/>
                <a:gd name="connsiteY40" fmla="*/ 182208 h 249144"/>
                <a:gd name="connsiteX41" fmla="*/ 243016 w 295859"/>
                <a:gd name="connsiteY41" fmla="*/ 166481 h 249144"/>
                <a:gd name="connsiteX42" fmla="*/ 250724 w 295859"/>
                <a:gd name="connsiteY42" fmla="*/ 167882 h 249144"/>
                <a:gd name="connsiteX43" fmla="*/ 266841 w 295859"/>
                <a:gd name="connsiteY43" fmla="*/ 161031 h 249144"/>
                <a:gd name="connsiteX44" fmla="*/ 278052 w 295859"/>
                <a:gd name="connsiteY44" fmla="*/ 152855 h 249144"/>
                <a:gd name="connsiteX45" fmla="*/ 280154 w 295859"/>
                <a:gd name="connsiteY45" fmla="*/ 145381 h 249144"/>
                <a:gd name="connsiteX46" fmla="*/ 280154 w 295859"/>
                <a:gd name="connsiteY46" fmla="*/ 143980 h 249144"/>
                <a:gd name="connsiteX47" fmla="*/ 273147 w 295859"/>
                <a:gd name="connsiteY47" fmla="*/ 137128 h 249144"/>
                <a:gd name="connsiteX48" fmla="*/ 265439 w 295859"/>
                <a:gd name="connsiteY48" fmla="*/ 134403 h 249144"/>
                <a:gd name="connsiteX49" fmla="*/ 264038 w 295859"/>
                <a:gd name="connsiteY49" fmla="*/ 128252 h 249144"/>
                <a:gd name="connsiteX50" fmla="*/ 261235 w 295859"/>
                <a:gd name="connsiteY50" fmla="*/ 122802 h 249144"/>
                <a:gd name="connsiteX51" fmla="*/ 266140 w 295859"/>
                <a:gd name="connsiteY51" fmla="*/ 115328 h 249144"/>
                <a:gd name="connsiteX52" fmla="*/ 282257 w 295859"/>
                <a:gd name="connsiteY52" fmla="*/ 104428 h 249144"/>
                <a:gd name="connsiteX53" fmla="*/ 273848 w 295859"/>
                <a:gd name="connsiteY53" fmla="*/ 96954 h 249144"/>
                <a:gd name="connsiteX54" fmla="*/ 280855 w 295859"/>
                <a:gd name="connsiteY54" fmla="*/ 87377 h 249144"/>
                <a:gd name="connsiteX55" fmla="*/ 295570 w 295859"/>
                <a:gd name="connsiteY55" fmla="*/ 73051 h 249144"/>
                <a:gd name="connsiteX56" fmla="*/ 293468 w 295859"/>
                <a:gd name="connsiteY56" fmla="*/ 72351 h 249144"/>
                <a:gd name="connsiteX57" fmla="*/ 257653 w 295859"/>
                <a:gd name="connsiteY57" fmla="*/ 71650 h 249144"/>
                <a:gd name="connsiteX58" fmla="*/ 266763 w 295859"/>
                <a:gd name="connsiteY58" fmla="*/ 49850 h 249144"/>
                <a:gd name="connsiteX59" fmla="*/ 240836 w 295859"/>
                <a:gd name="connsiteY59" fmla="*/ 42375 h 249144"/>
                <a:gd name="connsiteX60" fmla="*/ 228924 w 295859"/>
                <a:gd name="connsiteY60" fmla="*/ 35524 h 249144"/>
                <a:gd name="connsiteX61" fmla="*/ 219815 w 295859"/>
                <a:gd name="connsiteY61" fmla="*/ 31398 h 249144"/>
                <a:gd name="connsiteX62" fmla="*/ 200195 w 295859"/>
                <a:gd name="connsiteY62" fmla="*/ 36848 h 249144"/>
                <a:gd name="connsiteX63" fmla="*/ 181275 w 295859"/>
                <a:gd name="connsiteY63" fmla="*/ 44322 h 249144"/>
                <a:gd name="connsiteX64" fmla="*/ 156049 w 295859"/>
                <a:gd name="connsiteY64" fmla="*/ 36848 h 249144"/>
                <a:gd name="connsiteX65" fmla="*/ 135028 w 295859"/>
                <a:gd name="connsiteY65" fmla="*/ 36147 h 249144"/>
                <a:gd name="connsiteX66" fmla="*/ 112605 w 295859"/>
                <a:gd name="connsiteY66" fmla="*/ 36147 h 249144"/>
                <a:gd name="connsiteX67" fmla="*/ 99291 w 295859"/>
                <a:gd name="connsiteY67" fmla="*/ 19797 h 249144"/>
                <a:gd name="connsiteX68" fmla="*/ 76167 w 295859"/>
                <a:gd name="connsiteY68" fmla="*/ 16371 h 249144"/>
                <a:gd name="connsiteX69" fmla="*/ 67058 w 295859"/>
                <a:gd name="connsiteY69" fmla="*/ 7495 h 249144"/>
                <a:gd name="connsiteX70" fmla="*/ 63554 w 295859"/>
                <a:gd name="connsiteY70" fmla="*/ 25247 h 249144"/>
                <a:gd name="connsiteX71" fmla="*/ 43934 w 295859"/>
                <a:gd name="connsiteY71" fmla="*/ 33422 h 249144"/>
                <a:gd name="connsiteX72" fmla="*/ 50941 w 295859"/>
                <a:gd name="connsiteY72" fmla="*/ 50473 h 249144"/>
                <a:gd name="connsiteX73" fmla="*/ 51642 w 295859"/>
                <a:gd name="connsiteY73" fmla="*/ 66200 h 249144"/>
                <a:gd name="connsiteX74" fmla="*/ 38329 w 295859"/>
                <a:gd name="connsiteY74" fmla="*/ 69626 h 249144"/>
                <a:gd name="connsiteX75" fmla="*/ 34825 w 295859"/>
                <a:gd name="connsiteY75" fmla="*/ 58726 h 249144"/>
                <a:gd name="connsiteX76" fmla="*/ 28518 w 295859"/>
                <a:gd name="connsiteY76" fmla="*/ 53976 h 249144"/>
                <a:gd name="connsiteX77" fmla="*/ 37628 w 295859"/>
                <a:gd name="connsiteY77" fmla="*/ 43777 h 249144"/>
                <a:gd name="connsiteX78" fmla="*/ 37628 w 295859"/>
                <a:gd name="connsiteY78" fmla="*/ 31475 h 249144"/>
                <a:gd name="connsiteX79" fmla="*/ 32723 w 295859"/>
                <a:gd name="connsiteY79" fmla="*/ 19174 h 24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95859" h="249144">
                  <a:moveTo>
                    <a:pt x="30698" y="20653"/>
                  </a:moveTo>
                  <a:cubicBezTo>
                    <a:pt x="27896" y="25403"/>
                    <a:pt x="20888" y="28128"/>
                    <a:pt x="18786" y="33655"/>
                  </a:cubicBezTo>
                  <a:cubicBezTo>
                    <a:pt x="18086" y="35057"/>
                    <a:pt x="19487" y="36380"/>
                    <a:pt x="18786" y="37782"/>
                  </a:cubicBezTo>
                  <a:cubicBezTo>
                    <a:pt x="17385" y="39806"/>
                    <a:pt x="15283" y="41208"/>
                    <a:pt x="13881" y="43232"/>
                  </a:cubicBezTo>
                  <a:cubicBezTo>
                    <a:pt x="11078" y="47981"/>
                    <a:pt x="11779" y="54132"/>
                    <a:pt x="11078" y="59582"/>
                  </a:cubicBezTo>
                  <a:cubicBezTo>
                    <a:pt x="10378" y="64331"/>
                    <a:pt x="5473" y="66434"/>
                    <a:pt x="4772" y="70482"/>
                  </a:cubicBezTo>
                  <a:cubicBezTo>
                    <a:pt x="8275" y="72507"/>
                    <a:pt x="12480" y="68458"/>
                    <a:pt x="15983" y="71183"/>
                  </a:cubicBezTo>
                  <a:cubicBezTo>
                    <a:pt x="21589" y="74609"/>
                    <a:pt x="16684" y="81382"/>
                    <a:pt x="17385" y="85509"/>
                  </a:cubicBezTo>
                  <a:cubicBezTo>
                    <a:pt x="18086" y="90959"/>
                    <a:pt x="23691" y="90258"/>
                    <a:pt x="25093" y="94385"/>
                  </a:cubicBezTo>
                  <a:cubicBezTo>
                    <a:pt x="27195" y="99134"/>
                    <a:pt x="25093" y="101859"/>
                    <a:pt x="23691" y="105985"/>
                  </a:cubicBezTo>
                  <a:cubicBezTo>
                    <a:pt x="20888" y="116885"/>
                    <a:pt x="32100" y="119610"/>
                    <a:pt x="41209" y="117586"/>
                  </a:cubicBezTo>
                  <a:cubicBezTo>
                    <a:pt x="49618" y="115562"/>
                    <a:pt x="57326" y="112837"/>
                    <a:pt x="66435" y="115562"/>
                  </a:cubicBezTo>
                  <a:cubicBezTo>
                    <a:pt x="72041" y="116963"/>
                    <a:pt x="79749" y="117586"/>
                    <a:pt x="81851" y="123036"/>
                  </a:cubicBezTo>
                  <a:cubicBezTo>
                    <a:pt x="82552" y="127163"/>
                    <a:pt x="82552" y="133936"/>
                    <a:pt x="86756" y="136661"/>
                  </a:cubicBezTo>
                  <a:cubicBezTo>
                    <a:pt x="90260" y="138686"/>
                    <a:pt x="97267" y="134637"/>
                    <a:pt x="100770" y="133235"/>
                  </a:cubicBezTo>
                  <a:cubicBezTo>
                    <a:pt x="108478" y="130510"/>
                    <a:pt x="121091" y="125761"/>
                    <a:pt x="128098" y="130510"/>
                  </a:cubicBezTo>
                  <a:cubicBezTo>
                    <a:pt x="130901" y="132535"/>
                    <a:pt x="131602" y="133936"/>
                    <a:pt x="129500" y="137362"/>
                  </a:cubicBezTo>
                  <a:cubicBezTo>
                    <a:pt x="128799" y="139386"/>
                    <a:pt x="125996" y="141488"/>
                    <a:pt x="124595" y="144213"/>
                  </a:cubicBezTo>
                  <a:cubicBezTo>
                    <a:pt x="122493" y="146938"/>
                    <a:pt x="121792" y="151688"/>
                    <a:pt x="121792" y="155814"/>
                  </a:cubicBezTo>
                  <a:cubicBezTo>
                    <a:pt x="122493" y="161965"/>
                    <a:pt x="126697" y="164690"/>
                    <a:pt x="128799" y="170841"/>
                  </a:cubicBezTo>
                  <a:cubicBezTo>
                    <a:pt x="129500" y="173566"/>
                    <a:pt x="127398" y="176291"/>
                    <a:pt x="127398" y="179016"/>
                  </a:cubicBezTo>
                  <a:cubicBezTo>
                    <a:pt x="128098" y="181741"/>
                    <a:pt x="130901" y="183142"/>
                    <a:pt x="133003" y="185167"/>
                  </a:cubicBezTo>
                  <a:cubicBezTo>
                    <a:pt x="139310" y="192641"/>
                    <a:pt x="134405" y="194042"/>
                    <a:pt x="130201" y="199492"/>
                  </a:cubicBezTo>
                  <a:cubicBezTo>
                    <a:pt x="124595" y="206344"/>
                    <a:pt x="133704" y="204242"/>
                    <a:pt x="136507" y="209069"/>
                  </a:cubicBezTo>
                  <a:cubicBezTo>
                    <a:pt x="138609" y="211794"/>
                    <a:pt x="139310" y="216543"/>
                    <a:pt x="140711" y="219969"/>
                  </a:cubicBezTo>
                  <a:cubicBezTo>
                    <a:pt x="142113" y="223394"/>
                    <a:pt x="143514" y="226820"/>
                    <a:pt x="144916" y="230168"/>
                  </a:cubicBezTo>
                  <a:cubicBezTo>
                    <a:pt x="145616" y="232192"/>
                    <a:pt x="146317" y="236319"/>
                    <a:pt x="148419" y="237643"/>
                  </a:cubicBezTo>
                  <a:cubicBezTo>
                    <a:pt x="151923" y="239667"/>
                    <a:pt x="154025" y="236942"/>
                    <a:pt x="156828" y="236942"/>
                  </a:cubicBezTo>
                  <a:cubicBezTo>
                    <a:pt x="163835" y="236942"/>
                    <a:pt x="164536" y="245817"/>
                    <a:pt x="171543" y="241691"/>
                  </a:cubicBezTo>
                  <a:cubicBezTo>
                    <a:pt x="173645" y="240290"/>
                    <a:pt x="174346" y="237565"/>
                    <a:pt x="177149" y="238966"/>
                  </a:cubicBezTo>
                  <a:cubicBezTo>
                    <a:pt x="179251" y="240368"/>
                    <a:pt x="179251" y="243715"/>
                    <a:pt x="179952" y="245117"/>
                  </a:cubicBezTo>
                  <a:cubicBezTo>
                    <a:pt x="183455" y="242392"/>
                    <a:pt x="186258" y="236942"/>
                    <a:pt x="190462" y="233516"/>
                  </a:cubicBezTo>
                  <a:cubicBezTo>
                    <a:pt x="194667" y="230791"/>
                    <a:pt x="198871" y="229390"/>
                    <a:pt x="203075" y="226665"/>
                  </a:cubicBezTo>
                  <a:cubicBezTo>
                    <a:pt x="210082" y="222538"/>
                    <a:pt x="213586" y="215064"/>
                    <a:pt x="221294" y="212339"/>
                  </a:cubicBezTo>
                  <a:cubicBezTo>
                    <a:pt x="220593" y="207589"/>
                    <a:pt x="208681" y="205487"/>
                    <a:pt x="204477" y="203463"/>
                  </a:cubicBezTo>
                  <a:cubicBezTo>
                    <a:pt x="212885" y="202762"/>
                    <a:pt x="203075" y="195989"/>
                    <a:pt x="200272" y="191862"/>
                  </a:cubicBezTo>
                  <a:cubicBezTo>
                    <a:pt x="196769" y="186412"/>
                    <a:pt x="192565" y="177536"/>
                    <a:pt x="193265" y="170685"/>
                  </a:cubicBezTo>
                  <a:cubicBezTo>
                    <a:pt x="194667" y="156359"/>
                    <a:pt x="214988" y="180884"/>
                    <a:pt x="215688" y="170685"/>
                  </a:cubicBezTo>
                  <a:cubicBezTo>
                    <a:pt x="218491" y="172086"/>
                    <a:pt x="219192" y="175434"/>
                    <a:pt x="220593" y="178159"/>
                  </a:cubicBezTo>
                  <a:cubicBezTo>
                    <a:pt x="222695" y="177458"/>
                    <a:pt x="224798" y="173410"/>
                    <a:pt x="227600" y="174033"/>
                  </a:cubicBezTo>
                  <a:cubicBezTo>
                    <a:pt x="230403" y="174033"/>
                    <a:pt x="233206" y="180184"/>
                    <a:pt x="235308" y="182208"/>
                  </a:cubicBezTo>
                  <a:cubicBezTo>
                    <a:pt x="237410" y="178081"/>
                    <a:pt x="238111" y="168583"/>
                    <a:pt x="243016" y="166481"/>
                  </a:cubicBezTo>
                  <a:cubicBezTo>
                    <a:pt x="246520" y="165079"/>
                    <a:pt x="247221" y="167181"/>
                    <a:pt x="250724" y="167882"/>
                  </a:cubicBezTo>
                  <a:cubicBezTo>
                    <a:pt x="256330" y="169906"/>
                    <a:pt x="262636" y="165157"/>
                    <a:pt x="266841" y="161031"/>
                  </a:cubicBezTo>
                  <a:cubicBezTo>
                    <a:pt x="270344" y="158306"/>
                    <a:pt x="275249" y="156281"/>
                    <a:pt x="278052" y="152855"/>
                  </a:cubicBezTo>
                  <a:cubicBezTo>
                    <a:pt x="279454" y="150831"/>
                    <a:pt x="279454" y="148106"/>
                    <a:pt x="280154" y="145381"/>
                  </a:cubicBezTo>
                  <a:lnTo>
                    <a:pt x="280154" y="143980"/>
                  </a:lnTo>
                  <a:cubicBezTo>
                    <a:pt x="278052" y="141955"/>
                    <a:pt x="275249" y="138530"/>
                    <a:pt x="273147" y="137128"/>
                  </a:cubicBezTo>
                  <a:cubicBezTo>
                    <a:pt x="270344" y="135727"/>
                    <a:pt x="266841" y="137128"/>
                    <a:pt x="265439" y="134403"/>
                  </a:cubicBezTo>
                  <a:cubicBezTo>
                    <a:pt x="264739" y="133002"/>
                    <a:pt x="264739" y="129654"/>
                    <a:pt x="264038" y="128252"/>
                  </a:cubicBezTo>
                  <a:cubicBezTo>
                    <a:pt x="263337" y="126851"/>
                    <a:pt x="261235" y="125528"/>
                    <a:pt x="261235" y="122802"/>
                  </a:cubicBezTo>
                  <a:cubicBezTo>
                    <a:pt x="261235" y="118676"/>
                    <a:pt x="263337" y="116652"/>
                    <a:pt x="266140" y="115328"/>
                  </a:cubicBezTo>
                  <a:cubicBezTo>
                    <a:pt x="270344" y="112603"/>
                    <a:pt x="283658" y="111202"/>
                    <a:pt x="282257" y="104428"/>
                  </a:cubicBezTo>
                  <a:cubicBezTo>
                    <a:pt x="280855" y="99679"/>
                    <a:pt x="273848" y="101002"/>
                    <a:pt x="273848" y="96954"/>
                  </a:cubicBezTo>
                  <a:cubicBezTo>
                    <a:pt x="273848" y="93528"/>
                    <a:pt x="279454" y="89479"/>
                    <a:pt x="280855" y="87377"/>
                  </a:cubicBezTo>
                  <a:cubicBezTo>
                    <a:pt x="285059" y="81927"/>
                    <a:pt x="294169" y="79903"/>
                    <a:pt x="295570" y="73051"/>
                  </a:cubicBezTo>
                  <a:lnTo>
                    <a:pt x="293468" y="72351"/>
                  </a:lnTo>
                  <a:cubicBezTo>
                    <a:pt x="280855" y="68224"/>
                    <a:pt x="248544" y="79202"/>
                    <a:pt x="257653" y="71650"/>
                  </a:cubicBezTo>
                  <a:cubicBezTo>
                    <a:pt x="266763" y="63475"/>
                    <a:pt x="276573" y="52575"/>
                    <a:pt x="266763" y="49850"/>
                  </a:cubicBezTo>
                  <a:cubicBezTo>
                    <a:pt x="256953" y="47826"/>
                    <a:pt x="247143" y="44400"/>
                    <a:pt x="240836" y="42375"/>
                  </a:cubicBezTo>
                  <a:cubicBezTo>
                    <a:pt x="233829" y="40351"/>
                    <a:pt x="228924" y="38950"/>
                    <a:pt x="228924" y="35524"/>
                  </a:cubicBezTo>
                  <a:cubicBezTo>
                    <a:pt x="228924" y="32098"/>
                    <a:pt x="221917" y="31398"/>
                    <a:pt x="219815" y="31398"/>
                  </a:cubicBezTo>
                  <a:cubicBezTo>
                    <a:pt x="217712" y="31398"/>
                    <a:pt x="208603" y="32098"/>
                    <a:pt x="200195" y="36848"/>
                  </a:cubicBezTo>
                  <a:cubicBezTo>
                    <a:pt x="191786" y="40974"/>
                    <a:pt x="187582" y="45023"/>
                    <a:pt x="181275" y="44322"/>
                  </a:cubicBezTo>
                  <a:cubicBezTo>
                    <a:pt x="174268" y="43621"/>
                    <a:pt x="163056" y="38872"/>
                    <a:pt x="156049" y="36848"/>
                  </a:cubicBezTo>
                  <a:cubicBezTo>
                    <a:pt x="149743" y="34823"/>
                    <a:pt x="148341" y="32721"/>
                    <a:pt x="135028" y="36147"/>
                  </a:cubicBezTo>
                  <a:cubicBezTo>
                    <a:pt x="121714" y="39573"/>
                    <a:pt x="114707" y="47748"/>
                    <a:pt x="112605" y="36147"/>
                  </a:cubicBezTo>
                  <a:cubicBezTo>
                    <a:pt x="109802" y="24546"/>
                    <a:pt x="109101" y="21821"/>
                    <a:pt x="99291" y="19797"/>
                  </a:cubicBezTo>
                  <a:cubicBezTo>
                    <a:pt x="89481" y="18395"/>
                    <a:pt x="78970" y="25948"/>
                    <a:pt x="76167" y="16371"/>
                  </a:cubicBezTo>
                  <a:cubicBezTo>
                    <a:pt x="74065" y="6172"/>
                    <a:pt x="67759" y="1345"/>
                    <a:pt x="67058" y="7495"/>
                  </a:cubicBezTo>
                  <a:cubicBezTo>
                    <a:pt x="66357" y="14347"/>
                    <a:pt x="72664" y="25247"/>
                    <a:pt x="63554" y="25247"/>
                  </a:cubicBezTo>
                  <a:cubicBezTo>
                    <a:pt x="54445" y="25948"/>
                    <a:pt x="44635" y="23845"/>
                    <a:pt x="43934" y="33422"/>
                  </a:cubicBezTo>
                  <a:cubicBezTo>
                    <a:pt x="43934" y="42298"/>
                    <a:pt x="48139" y="45023"/>
                    <a:pt x="50941" y="50473"/>
                  </a:cubicBezTo>
                  <a:cubicBezTo>
                    <a:pt x="53744" y="55923"/>
                    <a:pt x="60051" y="64798"/>
                    <a:pt x="51642" y="66200"/>
                  </a:cubicBezTo>
                  <a:cubicBezTo>
                    <a:pt x="43934" y="68224"/>
                    <a:pt x="41832" y="73674"/>
                    <a:pt x="38329" y="69626"/>
                  </a:cubicBezTo>
                  <a:cubicBezTo>
                    <a:pt x="35526" y="66200"/>
                    <a:pt x="38329" y="60750"/>
                    <a:pt x="34825" y="58726"/>
                  </a:cubicBezTo>
                  <a:cubicBezTo>
                    <a:pt x="30621" y="56701"/>
                    <a:pt x="28518" y="53976"/>
                    <a:pt x="28518" y="53976"/>
                  </a:cubicBezTo>
                  <a:lnTo>
                    <a:pt x="37628" y="43777"/>
                  </a:lnTo>
                  <a:cubicBezTo>
                    <a:pt x="37628" y="43777"/>
                    <a:pt x="41131" y="35602"/>
                    <a:pt x="37628" y="31475"/>
                  </a:cubicBezTo>
                  <a:cubicBezTo>
                    <a:pt x="33423" y="27349"/>
                    <a:pt x="28518" y="22600"/>
                    <a:pt x="32723" y="19174"/>
                  </a:cubicBezTo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Szabadkézi sokszög: alakzat 25">
              <a:extLst>
                <a:ext uri="{FF2B5EF4-FFF2-40B4-BE49-F238E27FC236}">
                  <a16:creationId xmlns:a16="http://schemas.microsoft.com/office/drawing/2014/main" id="{BBDC9B4A-749F-04B5-1353-8002E211FE6D}"/>
                </a:ext>
              </a:extLst>
            </p:cNvPr>
            <p:cNvSpPr/>
            <p:nvPr/>
          </p:nvSpPr>
          <p:spPr>
            <a:xfrm>
              <a:off x="4595706" y="4556105"/>
              <a:ext cx="85643" cy="101215"/>
            </a:xfrm>
            <a:custGeom>
              <a:avLst/>
              <a:gdLst>
                <a:gd name="connsiteX0" fmla="*/ 38186 w 85643"/>
                <a:gd name="connsiteY0" fmla="*/ 97138 h 101214"/>
                <a:gd name="connsiteX1" fmla="*/ 51032 w 85643"/>
                <a:gd name="connsiteY1" fmla="*/ 100720 h 101214"/>
                <a:gd name="connsiteX2" fmla="*/ 51733 w 85643"/>
                <a:gd name="connsiteY2" fmla="*/ 87718 h 101214"/>
                <a:gd name="connsiteX3" fmla="*/ 62555 w 85643"/>
                <a:gd name="connsiteY3" fmla="*/ 86238 h 101214"/>
                <a:gd name="connsiteX4" fmla="*/ 68628 w 85643"/>
                <a:gd name="connsiteY4" fmla="*/ 86238 h 101214"/>
                <a:gd name="connsiteX5" fmla="*/ 72677 w 85643"/>
                <a:gd name="connsiteY5" fmla="*/ 83357 h 101214"/>
                <a:gd name="connsiteX6" fmla="*/ 77426 w 85643"/>
                <a:gd name="connsiteY6" fmla="*/ 85537 h 101214"/>
                <a:gd name="connsiteX7" fmla="*/ 82798 w 85643"/>
                <a:gd name="connsiteY7" fmla="*/ 88418 h 101214"/>
                <a:gd name="connsiteX8" fmla="*/ 86146 w 85643"/>
                <a:gd name="connsiteY8" fmla="*/ 74715 h 101214"/>
                <a:gd name="connsiteX9" fmla="*/ 88170 w 85643"/>
                <a:gd name="connsiteY9" fmla="*/ 63115 h 101214"/>
                <a:gd name="connsiteX10" fmla="*/ 86847 w 85643"/>
                <a:gd name="connsiteY10" fmla="*/ 51514 h 101214"/>
                <a:gd name="connsiteX11" fmla="*/ 80073 w 85643"/>
                <a:gd name="connsiteY11" fmla="*/ 42093 h 101214"/>
                <a:gd name="connsiteX12" fmla="*/ 85445 w 85643"/>
                <a:gd name="connsiteY12" fmla="*/ 21149 h 101214"/>
                <a:gd name="connsiteX13" fmla="*/ 87470 w 85643"/>
                <a:gd name="connsiteY13" fmla="*/ 7446 h 101214"/>
                <a:gd name="connsiteX14" fmla="*/ 86769 w 85643"/>
                <a:gd name="connsiteY14" fmla="*/ 6746 h 101214"/>
                <a:gd name="connsiteX15" fmla="*/ 58351 w 85643"/>
                <a:gd name="connsiteY15" fmla="*/ 6746 h 101214"/>
                <a:gd name="connsiteX16" fmla="*/ 38030 w 85643"/>
                <a:gd name="connsiteY16" fmla="*/ 11807 h 101214"/>
                <a:gd name="connsiteX17" fmla="*/ 24483 w 85643"/>
                <a:gd name="connsiteY17" fmla="*/ 6746 h 101214"/>
                <a:gd name="connsiteX18" fmla="*/ 24483 w 85643"/>
                <a:gd name="connsiteY18" fmla="*/ 7446 h 101214"/>
                <a:gd name="connsiteX19" fmla="*/ 23782 w 85643"/>
                <a:gd name="connsiteY19" fmla="*/ 21928 h 101214"/>
                <a:gd name="connsiteX20" fmla="*/ 22459 w 85643"/>
                <a:gd name="connsiteY20" fmla="*/ 31349 h 101214"/>
                <a:gd name="connsiteX21" fmla="*/ 18410 w 85643"/>
                <a:gd name="connsiteY21" fmla="*/ 31349 h 101214"/>
                <a:gd name="connsiteX22" fmla="*/ 15062 w 85643"/>
                <a:gd name="connsiteY22" fmla="*/ 32828 h 101214"/>
                <a:gd name="connsiteX23" fmla="*/ 9690 w 85643"/>
                <a:gd name="connsiteY23" fmla="*/ 38589 h 101214"/>
                <a:gd name="connsiteX24" fmla="*/ 5641 w 85643"/>
                <a:gd name="connsiteY24" fmla="*/ 49412 h 101214"/>
                <a:gd name="connsiteX25" fmla="*/ 6965 w 85643"/>
                <a:gd name="connsiteY25" fmla="*/ 61012 h 101214"/>
                <a:gd name="connsiteX26" fmla="*/ 15763 w 85643"/>
                <a:gd name="connsiteY26" fmla="*/ 63192 h 101214"/>
                <a:gd name="connsiteX27" fmla="*/ 19111 w 85643"/>
                <a:gd name="connsiteY27" fmla="*/ 68954 h 101214"/>
                <a:gd name="connsiteX28" fmla="*/ 25184 w 85643"/>
                <a:gd name="connsiteY28" fmla="*/ 81956 h 101214"/>
                <a:gd name="connsiteX29" fmla="*/ 38030 w 85643"/>
                <a:gd name="connsiteY29" fmla="*/ 97138 h 101214"/>
                <a:gd name="connsiteX30" fmla="*/ 38030 w 85643"/>
                <a:gd name="connsiteY30" fmla="*/ 97138 h 10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5643" h="101214">
                  <a:moveTo>
                    <a:pt x="38186" y="97138"/>
                  </a:moveTo>
                  <a:cubicBezTo>
                    <a:pt x="41534" y="100019"/>
                    <a:pt x="48307" y="106559"/>
                    <a:pt x="51032" y="100720"/>
                  </a:cubicBezTo>
                  <a:cubicBezTo>
                    <a:pt x="53757" y="96360"/>
                    <a:pt x="51733" y="92078"/>
                    <a:pt x="51733" y="87718"/>
                  </a:cubicBezTo>
                  <a:cubicBezTo>
                    <a:pt x="55782" y="88418"/>
                    <a:pt x="58507" y="85537"/>
                    <a:pt x="62555" y="86238"/>
                  </a:cubicBezTo>
                  <a:cubicBezTo>
                    <a:pt x="65280" y="86238"/>
                    <a:pt x="66604" y="86939"/>
                    <a:pt x="68628" y="86238"/>
                  </a:cubicBezTo>
                  <a:cubicBezTo>
                    <a:pt x="69952" y="86238"/>
                    <a:pt x="71976" y="83357"/>
                    <a:pt x="72677" y="83357"/>
                  </a:cubicBezTo>
                  <a:cubicBezTo>
                    <a:pt x="75402" y="82657"/>
                    <a:pt x="75402" y="84837"/>
                    <a:pt x="77426" y="85537"/>
                  </a:cubicBezTo>
                  <a:cubicBezTo>
                    <a:pt x="79450" y="87017"/>
                    <a:pt x="82175" y="86238"/>
                    <a:pt x="82798" y="88418"/>
                  </a:cubicBezTo>
                  <a:cubicBezTo>
                    <a:pt x="85523" y="84058"/>
                    <a:pt x="85523" y="79776"/>
                    <a:pt x="86146" y="74715"/>
                  </a:cubicBezTo>
                  <a:cubicBezTo>
                    <a:pt x="86146" y="70355"/>
                    <a:pt x="88170" y="66774"/>
                    <a:pt x="88170" y="63115"/>
                  </a:cubicBezTo>
                  <a:cubicBezTo>
                    <a:pt x="88170" y="59455"/>
                    <a:pt x="88170" y="54472"/>
                    <a:pt x="86847" y="51514"/>
                  </a:cubicBezTo>
                  <a:cubicBezTo>
                    <a:pt x="84823" y="47932"/>
                    <a:pt x="81475" y="46453"/>
                    <a:pt x="80073" y="42093"/>
                  </a:cubicBezTo>
                  <a:cubicBezTo>
                    <a:pt x="77348" y="34152"/>
                    <a:pt x="81397" y="27612"/>
                    <a:pt x="85445" y="21149"/>
                  </a:cubicBezTo>
                  <a:cubicBezTo>
                    <a:pt x="88170" y="16789"/>
                    <a:pt x="88793" y="12507"/>
                    <a:pt x="87470" y="7446"/>
                  </a:cubicBezTo>
                  <a:lnTo>
                    <a:pt x="86769" y="6746"/>
                  </a:lnTo>
                  <a:cubicBezTo>
                    <a:pt x="81397" y="5266"/>
                    <a:pt x="67149" y="3164"/>
                    <a:pt x="58351" y="6746"/>
                  </a:cubicBezTo>
                  <a:cubicBezTo>
                    <a:pt x="48852" y="10327"/>
                    <a:pt x="44181" y="13987"/>
                    <a:pt x="38030" y="11807"/>
                  </a:cubicBezTo>
                  <a:cubicBezTo>
                    <a:pt x="32658" y="9626"/>
                    <a:pt x="27909" y="6045"/>
                    <a:pt x="24483" y="6746"/>
                  </a:cubicBezTo>
                  <a:lnTo>
                    <a:pt x="24483" y="7446"/>
                  </a:lnTo>
                  <a:cubicBezTo>
                    <a:pt x="24483" y="11807"/>
                    <a:pt x="24483" y="16867"/>
                    <a:pt x="23782" y="21928"/>
                  </a:cubicBezTo>
                  <a:cubicBezTo>
                    <a:pt x="23782" y="24108"/>
                    <a:pt x="24483" y="29869"/>
                    <a:pt x="22459" y="31349"/>
                  </a:cubicBezTo>
                  <a:cubicBezTo>
                    <a:pt x="21135" y="32828"/>
                    <a:pt x="19734" y="31349"/>
                    <a:pt x="18410" y="31349"/>
                  </a:cubicBezTo>
                  <a:cubicBezTo>
                    <a:pt x="17063" y="31816"/>
                    <a:pt x="15942" y="32306"/>
                    <a:pt x="15062" y="32828"/>
                  </a:cubicBezTo>
                  <a:cubicBezTo>
                    <a:pt x="11014" y="34307"/>
                    <a:pt x="10313" y="35008"/>
                    <a:pt x="9690" y="38589"/>
                  </a:cubicBezTo>
                  <a:cubicBezTo>
                    <a:pt x="8366" y="42950"/>
                    <a:pt x="6965" y="45830"/>
                    <a:pt x="5641" y="49412"/>
                  </a:cubicBezTo>
                  <a:cubicBezTo>
                    <a:pt x="4318" y="52993"/>
                    <a:pt x="4318" y="58054"/>
                    <a:pt x="6965" y="61012"/>
                  </a:cubicBezTo>
                  <a:cubicBezTo>
                    <a:pt x="9690" y="63893"/>
                    <a:pt x="13038" y="62492"/>
                    <a:pt x="15763" y="63192"/>
                  </a:cubicBezTo>
                  <a:cubicBezTo>
                    <a:pt x="16464" y="65372"/>
                    <a:pt x="17787" y="67552"/>
                    <a:pt x="19111" y="68954"/>
                  </a:cubicBezTo>
                  <a:cubicBezTo>
                    <a:pt x="21836" y="73314"/>
                    <a:pt x="23159" y="77596"/>
                    <a:pt x="25184" y="81956"/>
                  </a:cubicBezTo>
                  <a:cubicBezTo>
                    <a:pt x="28531" y="87718"/>
                    <a:pt x="33981" y="92078"/>
                    <a:pt x="38030" y="97138"/>
                  </a:cubicBezTo>
                  <a:lnTo>
                    <a:pt x="38030" y="97138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Szabadkézi sokszög: alakzat 26">
              <a:extLst>
                <a:ext uri="{FF2B5EF4-FFF2-40B4-BE49-F238E27FC236}">
                  <a16:creationId xmlns:a16="http://schemas.microsoft.com/office/drawing/2014/main" id="{1A61DD10-CAEF-BF5F-D1A2-0C4761E7F5EA}"/>
                </a:ext>
              </a:extLst>
            </p:cNvPr>
            <p:cNvSpPr/>
            <p:nvPr/>
          </p:nvSpPr>
          <p:spPr>
            <a:xfrm>
              <a:off x="4672209" y="4563918"/>
              <a:ext cx="70072" cy="77858"/>
            </a:xfrm>
            <a:custGeom>
              <a:avLst/>
              <a:gdLst>
                <a:gd name="connsiteX0" fmla="*/ 9254 w 70071"/>
                <a:gd name="connsiteY0" fmla="*/ 76790 h 77857"/>
                <a:gd name="connsiteX1" fmla="*/ 14081 w 70071"/>
                <a:gd name="connsiteY1" fmla="*/ 79360 h 77857"/>
                <a:gd name="connsiteX2" fmla="*/ 18208 w 70071"/>
                <a:gd name="connsiteY2" fmla="*/ 78114 h 77857"/>
                <a:gd name="connsiteX3" fmla="*/ 28563 w 70071"/>
                <a:gd name="connsiteY3" fmla="*/ 73676 h 77857"/>
                <a:gd name="connsiteX4" fmla="*/ 36893 w 70071"/>
                <a:gd name="connsiteY4" fmla="*/ 74922 h 77857"/>
                <a:gd name="connsiteX5" fmla="*/ 40319 w 70071"/>
                <a:gd name="connsiteY5" fmla="*/ 71730 h 77857"/>
                <a:gd name="connsiteX6" fmla="*/ 45146 w 70071"/>
                <a:gd name="connsiteY6" fmla="*/ 72353 h 77857"/>
                <a:gd name="connsiteX7" fmla="*/ 51375 w 70071"/>
                <a:gd name="connsiteY7" fmla="*/ 62153 h 77857"/>
                <a:gd name="connsiteX8" fmla="*/ 59005 w 70071"/>
                <a:gd name="connsiteY8" fmla="*/ 48762 h 77857"/>
                <a:gd name="connsiteX9" fmla="*/ 68659 w 70071"/>
                <a:gd name="connsiteY9" fmla="*/ 32178 h 77857"/>
                <a:gd name="connsiteX10" fmla="*/ 68659 w 70071"/>
                <a:gd name="connsiteY10" fmla="*/ 31555 h 77857"/>
                <a:gd name="connsiteX11" fmla="*/ 47871 w 70071"/>
                <a:gd name="connsiteY11" fmla="*/ 18786 h 77857"/>
                <a:gd name="connsiteX12" fmla="*/ 25760 w 70071"/>
                <a:gd name="connsiteY12" fmla="*/ 9210 h 77857"/>
                <a:gd name="connsiteX13" fmla="*/ 14003 w 70071"/>
                <a:gd name="connsiteY13" fmla="*/ 4772 h 77857"/>
                <a:gd name="connsiteX14" fmla="*/ 14003 w 70071"/>
                <a:gd name="connsiteY14" fmla="*/ 4772 h 77857"/>
                <a:gd name="connsiteX15" fmla="*/ 11901 w 70071"/>
                <a:gd name="connsiteY15" fmla="*/ 17541 h 77857"/>
                <a:gd name="connsiteX16" fmla="*/ 5672 w 70071"/>
                <a:gd name="connsiteY16" fmla="*/ 35370 h 77857"/>
                <a:gd name="connsiteX17" fmla="*/ 12602 w 70071"/>
                <a:gd name="connsiteY17" fmla="*/ 44324 h 77857"/>
                <a:gd name="connsiteX18" fmla="*/ 14003 w 70071"/>
                <a:gd name="connsiteY18" fmla="*/ 53900 h 77857"/>
                <a:gd name="connsiteX19" fmla="*/ 11901 w 70071"/>
                <a:gd name="connsiteY19" fmla="*/ 64722 h 77857"/>
                <a:gd name="connsiteX20" fmla="*/ 9098 w 70071"/>
                <a:gd name="connsiteY20" fmla="*/ 76790 h 77857"/>
                <a:gd name="connsiteX21" fmla="*/ 9098 w 70071"/>
                <a:gd name="connsiteY21" fmla="*/ 76790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071" h="77857">
                  <a:moveTo>
                    <a:pt x="9254" y="76790"/>
                  </a:moveTo>
                  <a:cubicBezTo>
                    <a:pt x="10655" y="78036"/>
                    <a:pt x="12680" y="79360"/>
                    <a:pt x="14081" y="79360"/>
                  </a:cubicBezTo>
                  <a:cubicBezTo>
                    <a:pt x="16884" y="79982"/>
                    <a:pt x="16183" y="79360"/>
                    <a:pt x="18208" y="78114"/>
                  </a:cubicBezTo>
                  <a:cubicBezTo>
                    <a:pt x="21010" y="76868"/>
                    <a:pt x="25137" y="73676"/>
                    <a:pt x="28563" y="73676"/>
                  </a:cubicBezTo>
                  <a:cubicBezTo>
                    <a:pt x="30665" y="73053"/>
                    <a:pt x="33390" y="76245"/>
                    <a:pt x="36893" y="74922"/>
                  </a:cubicBezTo>
                  <a:cubicBezTo>
                    <a:pt x="38295" y="74299"/>
                    <a:pt x="38295" y="72353"/>
                    <a:pt x="40319" y="71730"/>
                  </a:cubicBezTo>
                  <a:cubicBezTo>
                    <a:pt x="41720" y="71730"/>
                    <a:pt x="43745" y="72975"/>
                    <a:pt x="45146" y="72353"/>
                  </a:cubicBezTo>
                  <a:cubicBezTo>
                    <a:pt x="48572" y="71730"/>
                    <a:pt x="49973" y="64722"/>
                    <a:pt x="51375" y="62153"/>
                  </a:cubicBezTo>
                  <a:cubicBezTo>
                    <a:pt x="53477" y="57715"/>
                    <a:pt x="56202" y="53199"/>
                    <a:pt x="59005" y="48762"/>
                  </a:cubicBezTo>
                  <a:cubicBezTo>
                    <a:pt x="62431" y="43701"/>
                    <a:pt x="68036" y="37939"/>
                    <a:pt x="68659" y="32178"/>
                  </a:cubicBezTo>
                  <a:lnTo>
                    <a:pt x="68659" y="31555"/>
                  </a:lnTo>
                  <a:cubicBezTo>
                    <a:pt x="66557" y="30932"/>
                    <a:pt x="56202" y="27740"/>
                    <a:pt x="47871" y="18786"/>
                  </a:cubicBezTo>
                  <a:cubicBezTo>
                    <a:pt x="38217" y="9210"/>
                    <a:pt x="31288" y="9833"/>
                    <a:pt x="25760" y="9210"/>
                  </a:cubicBezTo>
                  <a:cubicBezTo>
                    <a:pt x="20933" y="9210"/>
                    <a:pt x="18830" y="6018"/>
                    <a:pt x="14003" y="4772"/>
                  </a:cubicBezTo>
                  <a:lnTo>
                    <a:pt x="14003" y="4772"/>
                  </a:lnTo>
                  <a:cubicBezTo>
                    <a:pt x="15405" y="9210"/>
                    <a:pt x="14704" y="13726"/>
                    <a:pt x="11901" y="17541"/>
                  </a:cubicBezTo>
                  <a:cubicBezTo>
                    <a:pt x="7074" y="22601"/>
                    <a:pt x="2870" y="28363"/>
                    <a:pt x="5672" y="35370"/>
                  </a:cubicBezTo>
                  <a:cubicBezTo>
                    <a:pt x="7074" y="39185"/>
                    <a:pt x="11200" y="40431"/>
                    <a:pt x="12602" y="44324"/>
                  </a:cubicBezTo>
                  <a:cubicBezTo>
                    <a:pt x="14704" y="46893"/>
                    <a:pt x="14003" y="50708"/>
                    <a:pt x="14003" y="53900"/>
                  </a:cubicBezTo>
                  <a:cubicBezTo>
                    <a:pt x="14003" y="57715"/>
                    <a:pt x="12602" y="60907"/>
                    <a:pt x="11901" y="64722"/>
                  </a:cubicBezTo>
                  <a:cubicBezTo>
                    <a:pt x="11200" y="69160"/>
                    <a:pt x="11200" y="72353"/>
                    <a:pt x="9098" y="76790"/>
                  </a:cubicBezTo>
                  <a:lnTo>
                    <a:pt x="9098" y="7679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Szabadkézi sokszög: alakzat 27">
              <a:extLst>
                <a:ext uri="{FF2B5EF4-FFF2-40B4-BE49-F238E27FC236}">
                  <a16:creationId xmlns:a16="http://schemas.microsoft.com/office/drawing/2014/main" id="{72CD0C19-7F7F-24DF-6D77-B3A372439F58}"/>
                </a:ext>
              </a:extLst>
            </p:cNvPr>
            <p:cNvSpPr/>
            <p:nvPr/>
          </p:nvSpPr>
          <p:spPr>
            <a:xfrm>
              <a:off x="4154821" y="4433439"/>
              <a:ext cx="256930" cy="373717"/>
            </a:xfrm>
            <a:custGeom>
              <a:avLst/>
              <a:gdLst>
                <a:gd name="connsiteX0" fmla="*/ 257410 w 256930"/>
                <a:gd name="connsiteY0" fmla="*/ 230627 h 373716"/>
                <a:gd name="connsiteX1" fmla="*/ 253985 w 256930"/>
                <a:gd name="connsiteY1" fmla="*/ 221439 h 373716"/>
                <a:gd name="connsiteX2" fmla="*/ 247756 w 256930"/>
                <a:gd name="connsiteY2" fmla="*/ 211552 h 373716"/>
                <a:gd name="connsiteX3" fmla="*/ 250559 w 256930"/>
                <a:gd name="connsiteY3" fmla="*/ 196759 h 373716"/>
                <a:gd name="connsiteX4" fmla="*/ 245031 w 256930"/>
                <a:gd name="connsiteY4" fmla="*/ 190452 h 373716"/>
                <a:gd name="connsiteX5" fmla="*/ 246433 w 256930"/>
                <a:gd name="connsiteY5" fmla="*/ 181966 h 373716"/>
                <a:gd name="connsiteX6" fmla="*/ 239503 w 256930"/>
                <a:gd name="connsiteY6" fmla="*/ 166472 h 373716"/>
                <a:gd name="connsiteX7" fmla="*/ 242306 w 256930"/>
                <a:gd name="connsiteY7" fmla="*/ 154482 h 373716"/>
                <a:gd name="connsiteX8" fmla="*/ 247133 w 256930"/>
                <a:gd name="connsiteY8" fmla="*/ 147397 h 373716"/>
                <a:gd name="connsiteX9" fmla="*/ 245732 w 256930"/>
                <a:gd name="connsiteY9" fmla="*/ 140312 h 373716"/>
                <a:gd name="connsiteX10" fmla="*/ 218715 w 256930"/>
                <a:gd name="connsiteY10" fmla="*/ 143115 h 373716"/>
                <a:gd name="connsiteX11" fmla="*/ 204856 w 256930"/>
                <a:gd name="connsiteY11" fmla="*/ 146618 h 373716"/>
                <a:gd name="connsiteX12" fmla="*/ 200029 w 256930"/>
                <a:gd name="connsiteY12" fmla="*/ 132526 h 373716"/>
                <a:gd name="connsiteX13" fmla="*/ 184769 w 256930"/>
                <a:gd name="connsiteY13" fmla="*/ 124740 h 373716"/>
                <a:gd name="connsiteX14" fmla="*/ 159855 w 256930"/>
                <a:gd name="connsiteY14" fmla="*/ 126842 h 373716"/>
                <a:gd name="connsiteX15" fmla="*/ 142570 w 256930"/>
                <a:gd name="connsiteY15" fmla="*/ 114852 h 373716"/>
                <a:gd name="connsiteX16" fmla="*/ 143972 w 256930"/>
                <a:gd name="connsiteY16" fmla="*/ 102862 h 373716"/>
                <a:gd name="connsiteX17" fmla="*/ 136342 w 256930"/>
                <a:gd name="connsiteY17" fmla="*/ 93675 h 373716"/>
                <a:gd name="connsiteX18" fmla="*/ 134940 w 256930"/>
                <a:gd name="connsiteY18" fmla="*/ 78882 h 373716"/>
                <a:gd name="connsiteX19" fmla="*/ 123885 w 256930"/>
                <a:gd name="connsiteY19" fmla="*/ 78181 h 373716"/>
                <a:gd name="connsiteX20" fmla="*/ 130113 w 256930"/>
                <a:gd name="connsiteY20" fmla="*/ 66892 h 373716"/>
                <a:gd name="connsiteX21" fmla="*/ 132916 w 256930"/>
                <a:gd name="connsiteY21" fmla="*/ 49997 h 373716"/>
                <a:gd name="connsiteX22" fmla="*/ 137743 w 256930"/>
                <a:gd name="connsiteY22" fmla="*/ 44391 h 373716"/>
                <a:gd name="connsiteX23" fmla="*/ 137743 w 256930"/>
                <a:gd name="connsiteY23" fmla="*/ 40187 h 373716"/>
                <a:gd name="connsiteX24" fmla="*/ 149500 w 256930"/>
                <a:gd name="connsiteY24" fmla="*/ 26795 h 373716"/>
                <a:gd name="connsiteX25" fmla="*/ 151602 w 256930"/>
                <a:gd name="connsiteY25" fmla="*/ 25394 h 373716"/>
                <a:gd name="connsiteX26" fmla="*/ 160633 w 256930"/>
                <a:gd name="connsiteY26" fmla="*/ 17608 h 373716"/>
                <a:gd name="connsiteX27" fmla="*/ 166862 w 256930"/>
                <a:gd name="connsiteY27" fmla="*/ 12703 h 373716"/>
                <a:gd name="connsiteX28" fmla="*/ 161334 w 256930"/>
                <a:gd name="connsiteY28" fmla="*/ 4917 h 373716"/>
                <a:gd name="connsiteX29" fmla="*/ 145373 w 256930"/>
                <a:gd name="connsiteY29" fmla="*/ 12703 h 373716"/>
                <a:gd name="connsiteX30" fmla="*/ 138444 w 256930"/>
                <a:gd name="connsiteY30" fmla="*/ 21190 h 373716"/>
                <a:gd name="connsiteX31" fmla="*/ 121160 w 256930"/>
                <a:gd name="connsiteY31" fmla="*/ 28975 h 373716"/>
                <a:gd name="connsiteX32" fmla="*/ 110104 w 256930"/>
                <a:gd name="connsiteY32" fmla="*/ 31778 h 373716"/>
                <a:gd name="connsiteX33" fmla="*/ 101773 w 256930"/>
                <a:gd name="connsiteY33" fmla="*/ 29676 h 373716"/>
                <a:gd name="connsiteX34" fmla="*/ 99671 w 256930"/>
                <a:gd name="connsiteY34" fmla="*/ 42367 h 373716"/>
                <a:gd name="connsiteX35" fmla="*/ 90639 w 256930"/>
                <a:gd name="connsiteY35" fmla="*/ 39564 h 373716"/>
                <a:gd name="connsiteX36" fmla="*/ 87214 w 256930"/>
                <a:gd name="connsiteY36" fmla="*/ 35360 h 373716"/>
                <a:gd name="connsiteX37" fmla="*/ 71253 w 256930"/>
                <a:gd name="connsiteY37" fmla="*/ 56537 h 373716"/>
                <a:gd name="connsiteX38" fmla="*/ 75379 w 256930"/>
                <a:gd name="connsiteY38" fmla="*/ 66425 h 373716"/>
                <a:gd name="connsiteX39" fmla="*/ 69151 w 256930"/>
                <a:gd name="connsiteY39" fmla="*/ 74211 h 373716"/>
                <a:gd name="connsiteX40" fmla="*/ 58796 w 256930"/>
                <a:gd name="connsiteY40" fmla="*/ 77714 h 373716"/>
                <a:gd name="connsiteX41" fmla="*/ 51866 w 256930"/>
                <a:gd name="connsiteY41" fmla="*/ 86901 h 373716"/>
                <a:gd name="connsiteX42" fmla="*/ 49764 w 256930"/>
                <a:gd name="connsiteY42" fmla="*/ 93208 h 373716"/>
                <a:gd name="connsiteX43" fmla="*/ 48363 w 256930"/>
                <a:gd name="connsiteY43" fmla="*/ 102395 h 373716"/>
                <a:gd name="connsiteX44" fmla="*/ 43536 w 256930"/>
                <a:gd name="connsiteY44" fmla="*/ 98191 h 373716"/>
                <a:gd name="connsiteX45" fmla="*/ 42835 w 256930"/>
                <a:gd name="connsiteY45" fmla="*/ 97490 h 373716"/>
                <a:gd name="connsiteX46" fmla="*/ 42134 w 256930"/>
                <a:gd name="connsiteY46" fmla="*/ 106677 h 373716"/>
                <a:gd name="connsiteX47" fmla="*/ 37307 w 256930"/>
                <a:gd name="connsiteY47" fmla="*/ 113762 h 373716"/>
                <a:gd name="connsiteX48" fmla="*/ 26251 w 256930"/>
                <a:gd name="connsiteY48" fmla="*/ 119368 h 373716"/>
                <a:gd name="connsiteX49" fmla="*/ 24850 w 256930"/>
                <a:gd name="connsiteY49" fmla="*/ 120069 h 373716"/>
                <a:gd name="connsiteX50" fmla="*/ 25550 w 256930"/>
                <a:gd name="connsiteY50" fmla="*/ 120770 h 373716"/>
                <a:gd name="connsiteX51" fmla="*/ 28976 w 256930"/>
                <a:gd name="connsiteY51" fmla="*/ 122872 h 373716"/>
                <a:gd name="connsiteX52" fmla="*/ 32402 w 256930"/>
                <a:gd name="connsiteY52" fmla="*/ 132760 h 373716"/>
                <a:gd name="connsiteX53" fmla="*/ 37229 w 256930"/>
                <a:gd name="connsiteY53" fmla="*/ 144049 h 373716"/>
                <a:gd name="connsiteX54" fmla="*/ 34426 w 256930"/>
                <a:gd name="connsiteY54" fmla="*/ 153937 h 373716"/>
                <a:gd name="connsiteX55" fmla="*/ 38553 w 256930"/>
                <a:gd name="connsiteY55" fmla="*/ 172934 h 373716"/>
                <a:gd name="connsiteX56" fmla="*/ 37852 w 256930"/>
                <a:gd name="connsiteY56" fmla="*/ 184224 h 373716"/>
                <a:gd name="connsiteX57" fmla="*/ 42679 w 256930"/>
                <a:gd name="connsiteY57" fmla="*/ 198316 h 373716"/>
                <a:gd name="connsiteX58" fmla="*/ 34348 w 256930"/>
                <a:gd name="connsiteY58" fmla="*/ 208204 h 373716"/>
                <a:gd name="connsiteX59" fmla="*/ 30923 w 256930"/>
                <a:gd name="connsiteY59" fmla="*/ 218792 h 373716"/>
                <a:gd name="connsiteX60" fmla="*/ 23293 w 256930"/>
                <a:gd name="connsiteY60" fmla="*/ 225099 h 373716"/>
                <a:gd name="connsiteX61" fmla="*/ 14261 w 256930"/>
                <a:gd name="connsiteY61" fmla="*/ 224398 h 373716"/>
                <a:gd name="connsiteX62" fmla="*/ 11458 w 256930"/>
                <a:gd name="connsiteY62" fmla="*/ 236388 h 373716"/>
                <a:gd name="connsiteX63" fmla="*/ 5930 w 256930"/>
                <a:gd name="connsiteY63" fmla="*/ 240592 h 373716"/>
                <a:gd name="connsiteX64" fmla="*/ 5229 w 256930"/>
                <a:gd name="connsiteY64" fmla="*/ 249780 h 373716"/>
                <a:gd name="connsiteX65" fmla="*/ 5930 w 256930"/>
                <a:gd name="connsiteY65" fmla="*/ 249780 h 373716"/>
                <a:gd name="connsiteX66" fmla="*/ 26018 w 256930"/>
                <a:gd name="connsiteY66" fmla="*/ 264573 h 373716"/>
                <a:gd name="connsiteX67" fmla="*/ 34348 w 256930"/>
                <a:gd name="connsiteY67" fmla="*/ 268777 h 373716"/>
                <a:gd name="connsiteX68" fmla="*/ 44080 w 256930"/>
                <a:gd name="connsiteY68" fmla="*/ 270879 h 373716"/>
                <a:gd name="connsiteX69" fmla="*/ 53112 w 256930"/>
                <a:gd name="connsiteY69" fmla="*/ 275784 h 373716"/>
                <a:gd name="connsiteX70" fmla="*/ 66971 w 256930"/>
                <a:gd name="connsiteY70" fmla="*/ 271580 h 373716"/>
                <a:gd name="connsiteX71" fmla="*/ 91885 w 256930"/>
                <a:gd name="connsiteY71" fmla="*/ 284971 h 373716"/>
                <a:gd name="connsiteX72" fmla="*/ 114075 w 256930"/>
                <a:gd name="connsiteY72" fmla="*/ 301166 h 373716"/>
                <a:gd name="connsiteX73" fmla="*/ 127233 w 256930"/>
                <a:gd name="connsiteY73" fmla="*/ 327949 h 373716"/>
                <a:gd name="connsiteX74" fmla="*/ 148020 w 256930"/>
                <a:gd name="connsiteY74" fmla="*/ 328649 h 373716"/>
                <a:gd name="connsiteX75" fmla="*/ 158376 w 256930"/>
                <a:gd name="connsiteY75" fmla="*/ 326547 h 373716"/>
                <a:gd name="connsiteX76" fmla="*/ 168108 w 256930"/>
                <a:gd name="connsiteY76" fmla="*/ 330752 h 373716"/>
                <a:gd name="connsiteX77" fmla="*/ 177840 w 256930"/>
                <a:gd name="connsiteY77" fmla="*/ 330051 h 373716"/>
                <a:gd name="connsiteX78" fmla="*/ 187572 w 256930"/>
                <a:gd name="connsiteY78" fmla="*/ 334255 h 373716"/>
                <a:gd name="connsiteX79" fmla="*/ 184769 w 256930"/>
                <a:gd name="connsiteY79" fmla="*/ 357535 h 373716"/>
                <a:gd name="connsiteX80" fmla="*/ 197226 w 256930"/>
                <a:gd name="connsiteY80" fmla="*/ 370226 h 373716"/>
                <a:gd name="connsiteX81" fmla="*/ 200029 w 256930"/>
                <a:gd name="connsiteY81" fmla="*/ 354031 h 373716"/>
                <a:gd name="connsiteX82" fmla="*/ 204856 w 256930"/>
                <a:gd name="connsiteY82" fmla="*/ 327949 h 373716"/>
                <a:gd name="connsiteX83" fmla="*/ 208983 w 256930"/>
                <a:gd name="connsiteY83" fmla="*/ 308251 h 373716"/>
                <a:gd name="connsiteX84" fmla="*/ 208983 w 256930"/>
                <a:gd name="connsiteY84" fmla="*/ 294859 h 373716"/>
                <a:gd name="connsiteX85" fmla="*/ 194424 w 256930"/>
                <a:gd name="connsiteY85" fmla="*/ 270879 h 373716"/>
                <a:gd name="connsiteX86" fmla="*/ 212409 w 256930"/>
                <a:gd name="connsiteY86" fmla="*/ 266675 h 373716"/>
                <a:gd name="connsiteX87" fmla="*/ 210307 w 256930"/>
                <a:gd name="connsiteY87" fmla="*/ 258889 h 373716"/>
                <a:gd name="connsiteX88" fmla="*/ 201275 w 256930"/>
                <a:gd name="connsiteY88" fmla="*/ 254685 h 373716"/>
                <a:gd name="connsiteX89" fmla="*/ 211630 w 256930"/>
                <a:gd name="connsiteY89" fmla="*/ 238490 h 373716"/>
                <a:gd name="connsiteX90" fmla="*/ 228292 w 256930"/>
                <a:gd name="connsiteY90" fmla="*/ 241994 h 373716"/>
                <a:gd name="connsiteX91" fmla="*/ 233119 w 256930"/>
                <a:gd name="connsiteY91" fmla="*/ 241293 h 373716"/>
                <a:gd name="connsiteX92" fmla="*/ 237245 w 256930"/>
                <a:gd name="connsiteY92" fmla="*/ 239191 h 373716"/>
                <a:gd name="connsiteX93" fmla="*/ 239347 w 256930"/>
                <a:gd name="connsiteY93" fmla="*/ 239892 h 373716"/>
                <a:gd name="connsiteX94" fmla="*/ 255308 w 256930"/>
                <a:gd name="connsiteY94" fmla="*/ 232106 h 373716"/>
                <a:gd name="connsiteX95" fmla="*/ 257410 w 256930"/>
                <a:gd name="connsiteY95" fmla="*/ 230705 h 373716"/>
                <a:gd name="connsiteX96" fmla="*/ 257410 w 256930"/>
                <a:gd name="connsiteY96" fmla="*/ 230705 h 37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56930" h="373716">
                  <a:moveTo>
                    <a:pt x="257410" y="230627"/>
                  </a:moveTo>
                  <a:cubicBezTo>
                    <a:pt x="256009" y="227123"/>
                    <a:pt x="256009" y="224320"/>
                    <a:pt x="253985" y="221439"/>
                  </a:cubicBezTo>
                  <a:cubicBezTo>
                    <a:pt x="251182" y="216534"/>
                    <a:pt x="242228" y="218637"/>
                    <a:pt x="247756" y="211552"/>
                  </a:cubicBezTo>
                  <a:cubicBezTo>
                    <a:pt x="251883" y="205946"/>
                    <a:pt x="256788" y="204467"/>
                    <a:pt x="250559" y="196759"/>
                  </a:cubicBezTo>
                  <a:cubicBezTo>
                    <a:pt x="248457" y="194656"/>
                    <a:pt x="245732" y="193255"/>
                    <a:pt x="245031" y="190452"/>
                  </a:cubicBezTo>
                  <a:cubicBezTo>
                    <a:pt x="245031" y="187649"/>
                    <a:pt x="247133" y="184846"/>
                    <a:pt x="246433" y="181966"/>
                  </a:cubicBezTo>
                  <a:cubicBezTo>
                    <a:pt x="244330" y="175659"/>
                    <a:pt x="240204" y="173479"/>
                    <a:pt x="239503" y="166472"/>
                  </a:cubicBezTo>
                  <a:cubicBezTo>
                    <a:pt x="239503" y="162268"/>
                    <a:pt x="240204" y="157986"/>
                    <a:pt x="242306" y="154482"/>
                  </a:cubicBezTo>
                  <a:cubicBezTo>
                    <a:pt x="243707" y="151679"/>
                    <a:pt x="246433" y="149577"/>
                    <a:pt x="247133" y="147397"/>
                  </a:cubicBezTo>
                  <a:cubicBezTo>
                    <a:pt x="249235" y="143893"/>
                    <a:pt x="248535" y="142492"/>
                    <a:pt x="245732" y="140312"/>
                  </a:cubicBezTo>
                  <a:cubicBezTo>
                    <a:pt x="238802" y="135407"/>
                    <a:pt x="226345" y="140312"/>
                    <a:pt x="218715" y="143115"/>
                  </a:cubicBezTo>
                  <a:cubicBezTo>
                    <a:pt x="215289" y="144516"/>
                    <a:pt x="208360" y="148720"/>
                    <a:pt x="204856" y="146618"/>
                  </a:cubicBezTo>
                  <a:cubicBezTo>
                    <a:pt x="200730" y="143815"/>
                    <a:pt x="200730" y="136730"/>
                    <a:pt x="200029" y="132526"/>
                  </a:cubicBezTo>
                  <a:cubicBezTo>
                    <a:pt x="197927" y="126920"/>
                    <a:pt x="190297" y="126219"/>
                    <a:pt x="184769" y="124740"/>
                  </a:cubicBezTo>
                  <a:cubicBezTo>
                    <a:pt x="175738" y="121937"/>
                    <a:pt x="168108" y="124740"/>
                    <a:pt x="159855" y="126842"/>
                  </a:cubicBezTo>
                  <a:cubicBezTo>
                    <a:pt x="150823" y="128945"/>
                    <a:pt x="139768" y="126142"/>
                    <a:pt x="142570" y="114852"/>
                  </a:cubicBezTo>
                  <a:cubicBezTo>
                    <a:pt x="143972" y="110648"/>
                    <a:pt x="145996" y="107767"/>
                    <a:pt x="143972" y="102862"/>
                  </a:cubicBezTo>
                  <a:cubicBezTo>
                    <a:pt x="142570" y="98658"/>
                    <a:pt x="137043" y="99359"/>
                    <a:pt x="136342" y="93675"/>
                  </a:cubicBezTo>
                  <a:cubicBezTo>
                    <a:pt x="135641" y="89471"/>
                    <a:pt x="140468" y="82386"/>
                    <a:pt x="134940" y="78882"/>
                  </a:cubicBezTo>
                  <a:cubicBezTo>
                    <a:pt x="131515" y="76780"/>
                    <a:pt x="127310" y="80284"/>
                    <a:pt x="123885" y="78181"/>
                  </a:cubicBezTo>
                  <a:cubicBezTo>
                    <a:pt x="124585" y="73977"/>
                    <a:pt x="129413" y="71875"/>
                    <a:pt x="130113" y="66892"/>
                  </a:cubicBezTo>
                  <a:cubicBezTo>
                    <a:pt x="130814" y="61286"/>
                    <a:pt x="130113" y="54902"/>
                    <a:pt x="132916" y="49997"/>
                  </a:cubicBezTo>
                  <a:cubicBezTo>
                    <a:pt x="134317" y="47895"/>
                    <a:pt x="137043" y="46493"/>
                    <a:pt x="137743" y="44391"/>
                  </a:cubicBezTo>
                  <a:cubicBezTo>
                    <a:pt x="138444" y="42990"/>
                    <a:pt x="137043" y="41588"/>
                    <a:pt x="137743" y="40187"/>
                  </a:cubicBezTo>
                  <a:cubicBezTo>
                    <a:pt x="139845" y="34581"/>
                    <a:pt x="146775" y="31700"/>
                    <a:pt x="149500" y="26795"/>
                  </a:cubicBezTo>
                  <a:lnTo>
                    <a:pt x="151602" y="25394"/>
                  </a:lnTo>
                  <a:cubicBezTo>
                    <a:pt x="155728" y="21190"/>
                    <a:pt x="157130" y="18309"/>
                    <a:pt x="160633" y="17608"/>
                  </a:cubicBezTo>
                  <a:cubicBezTo>
                    <a:pt x="163436" y="16908"/>
                    <a:pt x="166862" y="12703"/>
                    <a:pt x="166862" y="12703"/>
                  </a:cubicBezTo>
                  <a:cubicBezTo>
                    <a:pt x="166862" y="12703"/>
                    <a:pt x="166862" y="3516"/>
                    <a:pt x="161334" y="4917"/>
                  </a:cubicBezTo>
                  <a:cubicBezTo>
                    <a:pt x="155806" y="6319"/>
                    <a:pt x="145373" y="12703"/>
                    <a:pt x="145373" y="12703"/>
                  </a:cubicBezTo>
                  <a:cubicBezTo>
                    <a:pt x="145373" y="12703"/>
                    <a:pt x="144673" y="18309"/>
                    <a:pt x="138444" y="21190"/>
                  </a:cubicBezTo>
                  <a:cubicBezTo>
                    <a:pt x="132215" y="24693"/>
                    <a:pt x="124585" y="27496"/>
                    <a:pt x="121160" y="28975"/>
                  </a:cubicBezTo>
                  <a:cubicBezTo>
                    <a:pt x="117033" y="31077"/>
                    <a:pt x="116332" y="34581"/>
                    <a:pt x="110104" y="31778"/>
                  </a:cubicBezTo>
                  <a:cubicBezTo>
                    <a:pt x="103875" y="28975"/>
                    <a:pt x="101773" y="29676"/>
                    <a:pt x="101773" y="29676"/>
                  </a:cubicBezTo>
                  <a:cubicBezTo>
                    <a:pt x="101773" y="29676"/>
                    <a:pt x="105199" y="41666"/>
                    <a:pt x="99671" y="42367"/>
                  </a:cubicBezTo>
                  <a:cubicBezTo>
                    <a:pt x="94844" y="43768"/>
                    <a:pt x="90639" y="39564"/>
                    <a:pt x="90639" y="39564"/>
                  </a:cubicBezTo>
                  <a:cubicBezTo>
                    <a:pt x="90639" y="39564"/>
                    <a:pt x="92041" y="28275"/>
                    <a:pt x="87214" y="35360"/>
                  </a:cubicBezTo>
                  <a:cubicBezTo>
                    <a:pt x="83087" y="42445"/>
                    <a:pt x="68528" y="52255"/>
                    <a:pt x="71253" y="56537"/>
                  </a:cubicBezTo>
                  <a:cubicBezTo>
                    <a:pt x="74056" y="60741"/>
                    <a:pt x="75379" y="66425"/>
                    <a:pt x="75379" y="66425"/>
                  </a:cubicBezTo>
                  <a:lnTo>
                    <a:pt x="69151" y="74211"/>
                  </a:lnTo>
                  <a:cubicBezTo>
                    <a:pt x="69151" y="74211"/>
                    <a:pt x="62221" y="75612"/>
                    <a:pt x="58796" y="77714"/>
                  </a:cubicBezTo>
                  <a:cubicBezTo>
                    <a:pt x="55292" y="80517"/>
                    <a:pt x="50465" y="84021"/>
                    <a:pt x="51866" y="86901"/>
                  </a:cubicBezTo>
                  <a:cubicBezTo>
                    <a:pt x="53268" y="90405"/>
                    <a:pt x="49764" y="93208"/>
                    <a:pt x="49764" y="93208"/>
                  </a:cubicBezTo>
                  <a:cubicBezTo>
                    <a:pt x="49764" y="93208"/>
                    <a:pt x="51166" y="103096"/>
                    <a:pt x="48363" y="102395"/>
                  </a:cubicBezTo>
                  <a:cubicBezTo>
                    <a:pt x="46961" y="101694"/>
                    <a:pt x="44937" y="100293"/>
                    <a:pt x="43536" y="98191"/>
                  </a:cubicBezTo>
                  <a:lnTo>
                    <a:pt x="42835" y="97490"/>
                  </a:lnTo>
                  <a:cubicBezTo>
                    <a:pt x="42134" y="100293"/>
                    <a:pt x="43536" y="103797"/>
                    <a:pt x="42134" y="106677"/>
                  </a:cubicBezTo>
                  <a:cubicBezTo>
                    <a:pt x="41433" y="108779"/>
                    <a:pt x="38708" y="111582"/>
                    <a:pt x="37307" y="113762"/>
                  </a:cubicBezTo>
                  <a:cubicBezTo>
                    <a:pt x="34504" y="116565"/>
                    <a:pt x="29677" y="120069"/>
                    <a:pt x="26251" y="119368"/>
                  </a:cubicBezTo>
                  <a:lnTo>
                    <a:pt x="24850" y="120069"/>
                  </a:lnTo>
                  <a:lnTo>
                    <a:pt x="25550" y="120770"/>
                  </a:lnTo>
                  <a:cubicBezTo>
                    <a:pt x="26952" y="120770"/>
                    <a:pt x="27653" y="121470"/>
                    <a:pt x="28976" y="122872"/>
                  </a:cubicBezTo>
                  <a:cubicBezTo>
                    <a:pt x="31779" y="127076"/>
                    <a:pt x="29677" y="127076"/>
                    <a:pt x="32402" y="132760"/>
                  </a:cubicBezTo>
                  <a:cubicBezTo>
                    <a:pt x="35205" y="138365"/>
                    <a:pt x="37930" y="139845"/>
                    <a:pt x="37229" y="144049"/>
                  </a:cubicBezTo>
                  <a:cubicBezTo>
                    <a:pt x="36528" y="147553"/>
                    <a:pt x="32402" y="148253"/>
                    <a:pt x="34426" y="153937"/>
                  </a:cubicBezTo>
                  <a:cubicBezTo>
                    <a:pt x="36528" y="159543"/>
                    <a:pt x="37229" y="169431"/>
                    <a:pt x="38553" y="172934"/>
                  </a:cubicBezTo>
                  <a:cubicBezTo>
                    <a:pt x="39954" y="176438"/>
                    <a:pt x="36450" y="179241"/>
                    <a:pt x="37852" y="184224"/>
                  </a:cubicBezTo>
                  <a:cubicBezTo>
                    <a:pt x="39253" y="189129"/>
                    <a:pt x="44080" y="194111"/>
                    <a:pt x="42679" y="198316"/>
                  </a:cubicBezTo>
                  <a:cubicBezTo>
                    <a:pt x="40577" y="202520"/>
                    <a:pt x="35750" y="203221"/>
                    <a:pt x="34348" y="208204"/>
                  </a:cubicBezTo>
                  <a:cubicBezTo>
                    <a:pt x="32947" y="213187"/>
                    <a:pt x="32947" y="213109"/>
                    <a:pt x="30923" y="218792"/>
                  </a:cubicBezTo>
                  <a:cubicBezTo>
                    <a:pt x="28120" y="224398"/>
                    <a:pt x="26796" y="225099"/>
                    <a:pt x="23293" y="225099"/>
                  </a:cubicBezTo>
                  <a:cubicBezTo>
                    <a:pt x="19867" y="225799"/>
                    <a:pt x="19166" y="216612"/>
                    <a:pt x="14261" y="224398"/>
                  </a:cubicBezTo>
                  <a:cubicBezTo>
                    <a:pt x="10135" y="232184"/>
                    <a:pt x="12159" y="234286"/>
                    <a:pt x="11458" y="236388"/>
                  </a:cubicBezTo>
                  <a:cubicBezTo>
                    <a:pt x="11458" y="238490"/>
                    <a:pt x="8655" y="239191"/>
                    <a:pt x="5930" y="240592"/>
                  </a:cubicBezTo>
                  <a:cubicBezTo>
                    <a:pt x="3828" y="241994"/>
                    <a:pt x="5229" y="246899"/>
                    <a:pt x="5229" y="249780"/>
                  </a:cubicBezTo>
                  <a:lnTo>
                    <a:pt x="5930" y="249780"/>
                  </a:lnTo>
                  <a:cubicBezTo>
                    <a:pt x="12860" y="253984"/>
                    <a:pt x="19789" y="260368"/>
                    <a:pt x="26018" y="264573"/>
                  </a:cubicBezTo>
                  <a:cubicBezTo>
                    <a:pt x="28820" y="266675"/>
                    <a:pt x="30845" y="268777"/>
                    <a:pt x="34348" y="268777"/>
                  </a:cubicBezTo>
                  <a:cubicBezTo>
                    <a:pt x="39175" y="269478"/>
                    <a:pt x="39175" y="267375"/>
                    <a:pt x="44080" y="270879"/>
                  </a:cubicBezTo>
                  <a:cubicBezTo>
                    <a:pt x="47506" y="272280"/>
                    <a:pt x="48908" y="275083"/>
                    <a:pt x="53112" y="275784"/>
                  </a:cubicBezTo>
                  <a:cubicBezTo>
                    <a:pt x="57238" y="275784"/>
                    <a:pt x="62144" y="270879"/>
                    <a:pt x="66971" y="271580"/>
                  </a:cubicBezTo>
                  <a:cubicBezTo>
                    <a:pt x="75301" y="272280"/>
                    <a:pt x="84255" y="281468"/>
                    <a:pt x="91885" y="284971"/>
                  </a:cubicBezTo>
                  <a:cubicBezTo>
                    <a:pt x="99515" y="288475"/>
                    <a:pt x="109870" y="293458"/>
                    <a:pt x="114075" y="301166"/>
                  </a:cubicBezTo>
                  <a:cubicBezTo>
                    <a:pt x="118201" y="309652"/>
                    <a:pt x="121705" y="320163"/>
                    <a:pt x="127233" y="327949"/>
                  </a:cubicBezTo>
                  <a:cubicBezTo>
                    <a:pt x="132060" y="335034"/>
                    <a:pt x="140390" y="330752"/>
                    <a:pt x="148020" y="328649"/>
                  </a:cubicBezTo>
                  <a:cubicBezTo>
                    <a:pt x="150823" y="327949"/>
                    <a:pt x="154950" y="325847"/>
                    <a:pt x="158376" y="326547"/>
                  </a:cubicBezTo>
                  <a:cubicBezTo>
                    <a:pt x="162502" y="327248"/>
                    <a:pt x="164604" y="330752"/>
                    <a:pt x="168108" y="330752"/>
                  </a:cubicBezTo>
                  <a:cubicBezTo>
                    <a:pt x="170911" y="331452"/>
                    <a:pt x="174336" y="329350"/>
                    <a:pt x="177840" y="330051"/>
                  </a:cubicBezTo>
                  <a:cubicBezTo>
                    <a:pt x="181966" y="330752"/>
                    <a:pt x="185470" y="330752"/>
                    <a:pt x="187572" y="334255"/>
                  </a:cubicBezTo>
                  <a:cubicBezTo>
                    <a:pt x="190998" y="339861"/>
                    <a:pt x="186871" y="351851"/>
                    <a:pt x="184769" y="357535"/>
                  </a:cubicBezTo>
                  <a:cubicBezTo>
                    <a:pt x="188896" y="361038"/>
                    <a:pt x="195124" y="364620"/>
                    <a:pt x="197226" y="370226"/>
                  </a:cubicBezTo>
                  <a:cubicBezTo>
                    <a:pt x="199329" y="368123"/>
                    <a:pt x="199329" y="358235"/>
                    <a:pt x="200029" y="354031"/>
                  </a:cubicBezTo>
                  <a:cubicBezTo>
                    <a:pt x="201431" y="344844"/>
                    <a:pt x="203455" y="336435"/>
                    <a:pt x="204856" y="327949"/>
                  </a:cubicBezTo>
                  <a:cubicBezTo>
                    <a:pt x="206258" y="321642"/>
                    <a:pt x="206959" y="315258"/>
                    <a:pt x="208983" y="308251"/>
                  </a:cubicBezTo>
                  <a:cubicBezTo>
                    <a:pt x="209684" y="304047"/>
                    <a:pt x="211085" y="298363"/>
                    <a:pt x="208983" y="294859"/>
                  </a:cubicBezTo>
                  <a:cubicBezTo>
                    <a:pt x="204156" y="285672"/>
                    <a:pt x="192322" y="283570"/>
                    <a:pt x="194424" y="270879"/>
                  </a:cubicBezTo>
                  <a:cubicBezTo>
                    <a:pt x="195825" y="261692"/>
                    <a:pt x="205479" y="262393"/>
                    <a:pt x="212409" y="266675"/>
                  </a:cubicBezTo>
                  <a:cubicBezTo>
                    <a:pt x="212409" y="263872"/>
                    <a:pt x="211708" y="261069"/>
                    <a:pt x="210307" y="258889"/>
                  </a:cubicBezTo>
                  <a:cubicBezTo>
                    <a:pt x="207504" y="255386"/>
                    <a:pt x="204078" y="256787"/>
                    <a:pt x="201275" y="254685"/>
                  </a:cubicBezTo>
                  <a:cubicBezTo>
                    <a:pt x="193645" y="249079"/>
                    <a:pt x="203377" y="237790"/>
                    <a:pt x="211630" y="238490"/>
                  </a:cubicBezTo>
                  <a:cubicBezTo>
                    <a:pt x="216457" y="239191"/>
                    <a:pt x="222686" y="242695"/>
                    <a:pt x="228292" y="241994"/>
                  </a:cubicBezTo>
                  <a:cubicBezTo>
                    <a:pt x="230394" y="241994"/>
                    <a:pt x="231717" y="241293"/>
                    <a:pt x="233119" y="241293"/>
                  </a:cubicBezTo>
                  <a:cubicBezTo>
                    <a:pt x="234520" y="240592"/>
                    <a:pt x="235221" y="239191"/>
                    <a:pt x="237245" y="239191"/>
                  </a:cubicBezTo>
                  <a:cubicBezTo>
                    <a:pt x="237946" y="239191"/>
                    <a:pt x="238647" y="239892"/>
                    <a:pt x="239347" y="239892"/>
                  </a:cubicBezTo>
                  <a:cubicBezTo>
                    <a:pt x="246277" y="239191"/>
                    <a:pt x="250403" y="234987"/>
                    <a:pt x="255308" y="232106"/>
                  </a:cubicBezTo>
                  <a:lnTo>
                    <a:pt x="257410" y="230705"/>
                  </a:lnTo>
                  <a:lnTo>
                    <a:pt x="257410" y="230705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Szabadkézi sokszög: alakzat 28">
              <a:extLst>
                <a:ext uri="{FF2B5EF4-FFF2-40B4-BE49-F238E27FC236}">
                  <a16:creationId xmlns:a16="http://schemas.microsoft.com/office/drawing/2014/main" id="{01D62419-FD73-872D-01D8-7174640D5FAB}"/>
                </a:ext>
              </a:extLst>
            </p:cNvPr>
            <p:cNvSpPr/>
            <p:nvPr/>
          </p:nvSpPr>
          <p:spPr>
            <a:xfrm>
              <a:off x="4108848" y="4676578"/>
              <a:ext cx="124572" cy="140144"/>
            </a:xfrm>
            <a:custGeom>
              <a:avLst/>
              <a:gdLst>
                <a:gd name="connsiteX0" fmla="*/ 12274 w 124572"/>
                <a:gd name="connsiteY0" fmla="*/ 109568 h 140143"/>
                <a:gd name="connsiteX1" fmla="*/ 12974 w 124572"/>
                <a:gd name="connsiteY1" fmla="*/ 115719 h 140143"/>
                <a:gd name="connsiteX2" fmla="*/ 9626 w 124572"/>
                <a:gd name="connsiteY2" fmla="*/ 128021 h 140143"/>
                <a:gd name="connsiteX3" fmla="*/ 18269 w 124572"/>
                <a:gd name="connsiteY3" fmla="*/ 130746 h 140143"/>
                <a:gd name="connsiteX4" fmla="*/ 26911 w 124572"/>
                <a:gd name="connsiteY4" fmla="*/ 130045 h 140143"/>
                <a:gd name="connsiteX5" fmla="*/ 32283 w 124572"/>
                <a:gd name="connsiteY5" fmla="*/ 135495 h 140143"/>
                <a:gd name="connsiteX6" fmla="*/ 46297 w 124572"/>
                <a:gd name="connsiteY6" fmla="*/ 138220 h 140143"/>
                <a:gd name="connsiteX7" fmla="*/ 60312 w 124572"/>
                <a:gd name="connsiteY7" fmla="*/ 111515 h 140143"/>
                <a:gd name="connsiteX8" fmla="*/ 75027 w 124572"/>
                <a:gd name="connsiteY8" fmla="*/ 102639 h 140143"/>
                <a:gd name="connsiteX9" fmla="*/ 100408 w 124572"/>
                <a:gd name="connsiteY9" fmla="*/ 86211 h 140143"/>
                <a:gd name="connsiteX10" fmla="*/ 120418 w 124572"/>
                <a:gd name="connsiteY10" fmla="*/ 60207 h 140143"/>
                <a:gd name="connsiteX11" fmla="*/ 124389 w 124572"/>
                <a:gd name="connsiteY11" fmla="*/ 47905 h 140143"/>
                <a:gd name="connsiteX12" fmla="*/ 116369 w 124572"/>
                <a:gd name="connsiteY12" fmla="*/ 31477 h 140143"/>
                <a:gd name="connsiteX13" fmla="*/ 113021 w 124572"/>
                <a:gd name="connsiteY13" fmla="*/ 28052 h 140143"/>
                <a:gd name="connsiteX14" fmla="*/ 107026 w 124572"/>
                <a:gd name="connsiteY14" fmla="*/ 26027 h 140143"/>
                <a:gd name="connsiteX15" fmla="*/ 93713 w 124572"/>
                <a:gd name="connsiteY15" fmla="*/ 29453 h 140143"/>
                <a:gd name="connsiteX16" fmla="*/ 85070 w 124572"/>
                <a:gd name="connsiteY16" fmla="*/ 25326 h 140143"/>
                <a:gd name="connsiteX17" fmla="*/ 75727 w 124572"/>
                <a:gd name="connsiteY17" fmla="*/ 23302 h 140143"/>
                <a:gd name="connsiteX18" fmla="*/ 67708 w 124572"/>
                <a:gd name="connsiteY18" fmla="*/ 19176 h 140143"/>
                <a:gd name="connsiteX19" fmla="*/ 49022 w 124572"/>
                <a:gd name="connsiteY19" fmla="*/ 5473 h 140143"/>
                <a:gd name="connsiteX20" fmla="*/ 47699 w 124572"/>
                <a:gd name="connsiteY20" fmla="*/ 4772 h 140143"/>
                <a:gd name="connsiteX21" fmla="*/ 46998 w 124572"/>
                <a:gd name="connsiteY21" fmla="*/ 6174 h 140143"/>
                <a:gd name="connsiteX22" fmla="*/ 36332 w 124572"/>
                <a:gd name="connsiteY22" fmla="*/ 11001 h 140143"/>
                <a:gd name="connsiteX23" fmla="*/ 29636 w 124572"/>
                <a:gd name="connsiteY23" fmla="*/ 11701 h 140143"/>
                <a:gd name="connsiteX24" fmla="*/ 22940 w 124572"/>
                <a:gd name="connsiteY24" fmla="*/ 26728 h 140143"/>
                <a:gd name="connsiteX25" fmla="*/ 19592 w 124572"/>
                <a:gd name="connsiteY25" fmla="*/ 39730 h 140143"/>
                <a:gd name="connsiteX26" fmla="*/ 11573 w 124572"/>
                <a:gd name="connsiteY26" fmla="*/ 43156 h 140143"/>
                <a:gd name="connsiteX27" fmla="*/ 10249 w 124572"/>
                <a:gd name="connsiteY27" fmla="*/ 58883 h 140143"/>
                <a:gd name="connsiteX28" fmla="*/ 6901 w 124572"/>
                <a:gd name="connsiteY28" fmla="*/ 67759 h 140143"/>
                <a:gd name="connsiteX29" fmla="*/ 6901 w 124572"/>
                <a:gd name="connsiteY29" fmla="*/ 75934 h 140143"/>
                <a:gd name="connsiteX30" fmla="*/ 6201 w 124572"/>
                <a:gd name="connsiteY30" fmla="*/ 82785 h 140143"/>
                <a:gd name="connsiteX31" fmla="*/ 14843 w 124572"/>
                <a:gd name="connsiteY31" fmla="*/ 83486 h 140143"/>
                <a:gd name="connsiteX32" fmla="*/ 27534 w 124572"/>
                <a:gd name="connsiteY32" fmla="*/ 78659 h 140143"/>
                <a:gd name="connsiteX33" fmla="*/ 26833 w 124572"/>
                <a:gd name="connsiteY33" fmla="*/ 90260 h 140143"/>
                <a:gd name="connsiteX34" fmla="*/ 20838 w 124572"/>
                <a:gd name="connsiteY34" fmla="*/ 102561 h 140143"/>
                <a:gd name="connsiteX35" fmla="*/ 12196 w 124572"/>
                <a:gd name="connsiteY35" fmla="*/ 108011 h 140143"/>
                <a:gd name="connsiteX36" fmla="*/ 12196 w 124572"/>
                <a:gd name="connsiteY36" fmla="*/ 109413 h 140143"/>
                <a:gd name="connsiteX37" fmla="*/ 12196 w 124572"/>
                <a:gd name="connsiteY37" fmla="*/ 109413 h 14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4572" h="140143">
                  <a:moveTo>
                    <a:pt x="12274" y="109568"/>
                  </a:moveTo>
                  <a:cubicBezTo>
                    <a:pt x="12974" y="111593"/>
                    <a:pt x="13597" y="113695"/>
                    <a:pt x="12974" y="115719"/>
                  </a:cubicBezTo>
                  <a:cubicBezTo>
                    <a:pt x="11651" y="119846"/>
                    <a:pt x="6979" y="124595"/>
                    <a:pt x="9626" y="128021"/>
                  </a:cubicBezTo>
                  <a:cubicBezTo>
                    <a:pt x="10950" y="129422"/>
                    <a:pt x="16322" y="130746"/>
                    <a:pt x="18269" y="130746"/>
                  </a:cubicBezTo>
                  <a:cubicBezTo>
                    <a:pt x="20916" y="131446"/>
                    <a:pt x="24964" y="129344"/>
                    <a:pt x="26911" y="130045"/>
                  </a:cubicBezTo>
                  <a:cubicBezTo>
                    <a:pt x="29558" y="130746"/>
                    <a:pt x="30259" y="132770"/>
                    <a:pt x="32283" y="135495"/>
                  </a:cubicBezTo>
                  <a:cubicBezTo>
                    <a:pt x="36954" y="141646"/>
                    <a:pt x="40302" y="145772"/>
                    <a:pt x="46297" y="138220"/>
                  </a:cubicBezTo>
                  <a:cubicBezTo>
                    <a:pt x="52292" y="130668"/>
                    <a:pt x="56341" y="120469"/>
                    <a:pt x="60312" y="111515"/>
                  </a:cubicBezTo>
                  <a:cubicBezTo>
                    <a:pt x="64282" y="102639"/>
                    <a:pt x="66307" y="103963"/>
                    <a:pt x="75027" y="102639"/>
                  </a:cubicBezTo>
                  <a:cubicBezTo>
                    <a:pt x="84370" y="100615"/>
                    <a:pt x="93012" y="93062"/>
                    <a:pt x="100408" y="86211"/>
                  </a:cubicBezTo>
                  <a:cubicBezTo>
                    <a:pt x="108428" y="79360"/>
                    <a:pt x="115123" y="69783"/>
                    <a:pt x="120418" y="60207"/>
                  </a:cubicBezTo>
                  <a:cubicBezTo>
                    <a:pt x="123065" y="55379"/>
                    <a:pt x="125089" y="52654"/>
                    <a:pt x="124389" y="47905"/>
                  </a:cubicBezTo>
                  <a:cubicBezTo>
                    <a:pt x="123688" y="42455"/>
                    <a:pt x="120418" y="34903"/>
                    <a:pt x="116369" y="31477"/>
                  </a:cubicBezTo>
                  <a:lnTo>
                    <a:pt x="113021" y="28052"/>
                  </a:lnTo>
                  <a:cubicBezTo>
                    <a:pt x="110997" y="26650"/>
                    <a:pt x="109051" y="26027"/>
                    <a:pt x="107026" y="26027"/>
                  </a:cubicBezTo>
                  <a:cubicBezTo>
                    <a:pt x="102355" y="25326"/>
                    <a:pt x="97683" y="30154"/>
                    <a:pt x="93713" y="29453"/>
                  </a:cubicBezTo>
                  <a:cubicBezTo>
                    <a:pt x="89742" y="29453"/>
                    <a:pt x="88340" y="26728"/>
                    <a:pt x="85070" y="25326"/>
                  </a:cubicBezTo>
                  <a:cubicBezTo>
                    <a:pt x="80399" y="21901"/>
                    <a:pt x="80399" y="23925"/>
                    <a:pt x="75727" y="23302"/>
                  </a:cubicBezTo>
                  <a:cubicBezTo>
                    <a:pt x="72380" y="23302"/>
                    <a:pt x="70355" y="21278"/>
                    <a:pt x="67708" y="19176"/>
                  </a:cubicBezTo>
                  <a:cubicBezTo>
                    <a:pt x="61713" y="15049"/>
                    <a:pt x="55718" y="8898"/>
                    <a:pt x="49022" y="5473"/>
                  </a:cubicBezTo>
                  <a:lnTo>
                    <a:pt x="47699" y="4772"/>
                  </a:lnTo>
                  <a:cubicBezTo>
                    <a:pt x="47699" y="5239"/>
                    <a:pt x="47465" y="5706"/>
                    <a:pt x="46998" y="6174"/>
                  </a:cubicBezTo>
                  <a:cubicBezTo>
                    <a:pt x="45674" y="8198"/>
                    <a:pt x="37655" y="11001"/>
                    <a:pt x="36332" y="11001"/>
                  </a:cubicBezTo>
                  <a:cubicBezTo>
                    <a:pt x="35631" y="11001"/>
                    <a:pt x="33684" y="9599"/>
                    <a:pt x="29636" y="11701"/>
                  </a:cubicBezTo>
                  <a:cubicBezTo>
                    <a:pt x="25665" y="14426"/>
                    <a:pt x="22317" y="22679"/>
                    <a:pt x="22940" y="26728"/>
                  </a:cubicBezTo>
                  <a:cubicBezTo>
                    <a:pt x="23641" y="30154"/>
                    <a:pt x="22239" y="39029"/>
                    <a:pt x="19592" y="39730"/>
                  </a:cubicBezTo>
                  <a:cubicBezTo>
                    <a:pt x="17568" y="40431"/>
                    <a:pt x="12274" y="39730"/>
                    <a:pt x="11573" y="43156"/>
                  </a:cubicBezTo>
                  <a:cubicBezTo>
                    <a:pt x="10249" y="47282"/>
                    <a:pt x="10249" y="56158"/>
                    <a:pt x="10249" y="58883"/>
                  </a:cubicBezTo>
                  <a:cubicBezTo>
                    <a:pt x="10950" y="61608"/>
                    <a:pt x="7602" y="65735"/>
                    <a:pt x="6901" y="67759"/>
                  </a:cubicBezTo>
                  <a:cubicBezTo>
                    <a:pt x="6201" y="69160"/>
                    <a:pt x="7602" y="74610"/>
                    <a:pt x="6901" y="75934"/>
                  </a:cubicBezTo>
                  <a:cubicBezTo>
                    <a:pt x="6201" y="77958"/>
                    <a:pt x="2931" y="81384"/>
                    <a:pt x="6201" y="82785"/>
                  </a:cubicBezTo>
                  <a:cubicBezTo>
                    <a:pt x="8848" y="83486"/>
                    <a:pt x="11573" y="82785"/>
                    <a:pt x="14843" y="83486"/>
                  </a:cubicBezTo>
                  <a:cubicBezTo>
                    <a:pt x="17490" y="84187"/>
                    <a:pt x="26210" y="73209"/>
                    <a:pt x="27534" y="78659"/>
                  </a:cubicBezTo>
                  <a:cubicBezTo>
                    <a:pt x="28857" y="84810"/>
                    <a:pt x="26833" y="85510"/>
                    <a:pt x="26833" y="90260"/>
                  </a:cubicBezTo>
                  <a:cubicBezTo>
                    <a:pt x="26132" y="94386"/>
                    <a:pt x="22862" y="100537"/>
                    <a:pt x="20838" y="102561"/>
                  </a:cubicBezTo>
                  <a:cubicBezTo>
                    <a:pt x="18814" y="105286"/>
                    <a:pt x="12819" y="105286"/>
                    <a:pt x="12196" y="108011"/>
                  </a:cubicBezTo>
                  <a:lnTo>
                    <a:pt x="12196" y="109413"/>
                  </a:lnTo>
                  <a:lnTo>
                    <a:pt x="12196" y="10941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Szabadkézi sokszög: alakzat 29">
              <a:extLst>
                <a:ext uri="{FF2B5EF4-FFF2-40B4-BE49-F238E27FC236}">
                  <a16:creationId xmlns:a16="http://schemas.microsoft.com/office/drawing/2014/main" id="{3DDDCDA6-1ECB-961D-9AD6-35C05E8C024E}"/>
                </a:ext>
              </a:extLst>
            </p:cNvPr>
            <p:cNvSpPr/>
            <p:nvPr/>
          </p:nvSpPr>
          <p:spPr>
            <a:xfrm>
              <a:off x="4098812" y="4704996"/>
              <a:ext cx="272502" cy="389288"/>
            </a:xfrm>
            <a:custGeom>
              <a:avLst/>
              <a:gdLst>
                <a:gd name="connsiteX0" fmla="*/ 241168 w 272501"/>
                <a:gd name="connsiteY0" fmla="*/ 387209 h 389288"/>
                <a:gd name="connsiteX1" fmla="*/ 232292 w 272501"/>
                <a:gd name="connsiteY1" fmla="*/ 386508 h 389288"/>
                <a:gd name="connsiteX2" fmla="*/ 218667 w 272501"/>
                <a:gd name="connsiteY2" fmla="*/ 368912 h 389288"/>
                <a:gd name="connsiteX3" fmla="*/ 193441 w 272501"/>
                <a:gd name="connsiteY3" fmla="*/ 354041 h 389288"/>
                <a:gd name="connsiteX4" fmla="*/ 152566 w 272501"/>
                <a:gd name="connsiteY4" fmla="*/ 338470 h 389288"/>
                <a:gd name="connsiteX5" fmla="*/ 134892 w 272501"/>
                <a:gd name="connsiteY5" fmla="*/ 326947 h 389288"/>
                <a:gd name="connsiteX6" fmla="*/ 113793 w 272501"/>
                <a:gd name="connsiteY6" fmla="*/ 280232 h 389288"/>
                <a:gd name="connsiteX7" fmla="*/ 98143 w 272501"/>
                <a:gd name="connsiteY7" fmla="*/ 257887 h 389288"/>
                <a:gd name="connsiteX8" fmla="*/ 81793 w 272501"/>
                <a:gd name="connsiteY8" fmla="*/ 231494 h 389288"/>
                <a:gd name="connsiteX9" fmla="*/ 47770 w 272501"/>
                <a:gd name="connsiteY9" fmla="*/ 174657 h 389288"/>
                <a:gd name="connsiteX10" fmla="*/ 35546 w 272501"/>
                <a:gd name="connsiteY10" fmla="*/ 152312 h 389288"/>
                <a:gd name="connsiteX11" fmla="*/ 11021 w 272501"/>
                <a:gd name="connsiteY11" fmla="*/ 140089 h 389288"/>
                <a:gd name="connsiteX12" fmla="*/ 18495 w 272501"/>
                <a:gd name="connsiteY12" fmla="*/ 131291 h 389288"/>
                <a:gd name="connsiteX13" fmla="*/ 6894 w 272501"/>
                <a:gd name="connsiteY13" fmla="*/ 110269 h 389288"/>
                <a:gd name="connsiteX14" fmla="*/ 12344 w 272501"/>
                <a:gd name="connsiteY14" fmla="*/ 92673 h 389288"/>
                <a:gd name="connsiteX15" fmla="*/ 25269 w 272501"/>
                <a:gd name="connsiteY15" fmla="*/ 84576 h 389288"/>
                <a:gd name="connsiteX16" fmla="*/ 25969 w 272501"/>
                <a:gd name="connsiteY16" fmla="*/ 83875 h 389288"/>
                <a:gd name="connsiteX17" fmla="*/ 25969 w 272501"/>
                <a:gd name="connsiteY17" fmla="*/ 85199 h 389288"/>
                <a:gd name="connsiteX18" fmla="*/ 25969 w 272501"/>
                <a:gd name="connsiteY18" fmla="*/ 90649 h 389288"/>
                <a:gd name="connsiteX19" fmla="*/ 23244 w 272501"/>
                <a:gd name="connsiteY19" fmla="*/ 102873 h 389288"/>
                <a:gd name="connsiteX20" fmla="*/ 31420 w 272501"/>
                <a:gd name="connsiteY20" fmla="*/ 105598 h 389288"/>
                <a:gd name="connsiteX21" fmla="*/ 40295 w 272501"/>
                <a:gd name="connsiteY21" fmla="*/ 104274 h 389288"/>
                <a:gd name="connsiteX22" fmla="*/ 45745 w 272501"/>
                <a:gd name="connsiteY22" fmla="*/ 109724 h 389288"/>
                <a:gd name="connsiteX23" fmla="*/ 60071 w 272501"/>
                <a:gd name="connsiteY23" fmla="*/ 112449 h 389288"/>
                <a:gd name="connsiteX24" fmla="*/ 74397 w 272501"/>
                <a:gd name="connsiteY24" fmla="*/ 86756 h 389288"/>
                <a:gd name="connsiteX25" fmla="*/ 89346 w 272501"/>
                <a:gd name="connsiteY25" fmla="*/ 77258 h 389288"/>
                <a:gd name="connsiteX26" fmla="*/ 115194 w 272501"/>
                <a:gd name="connsiteY26" fmla="*/ 61686 h 389288"/>
                <a:gd name="connsiteX27" fmla="*/ 135593 w 272501"/>
                <a:gd name="connsiteY27" fmla="*/ 35292 h 389288"/>
                <a:gd name="connsiteX28" fmla="*/ 139642 w 272501"/>
                <a:gd name="connsiteY28" fmla="*/ 23069 h 389288"/>
                <a:gd name="connsiteX29" fmla="*/ 132167 w 272501"/>
                <a:gd name="connsiteY29" fmla="*/ 6796 h 389288"/>
                <a:gd name="connsiteX30" fmla="*/ 130844 w 272501"/>
                <a:gd name="connsiteY30" fmla="*/ 4772 h 389288"/>
                <a:gd name="connsiteX31" fmla="*/ 146493 w 272501"/>
                <a:gd name="connsiteY31" fmla="*/ 14271 h 389288"/>
                <a:gd name="connsiteX32" fmla="*/ 168293 w 272501"/>
                <a:gd name="connsiteY32" fmla="*/ 30543 h 389288"/>
                <a:gd name="connsiteX33" fmla="*/ 181218 w 272501"/>
                <a:gd name="connsiteY33" fmla="*/ 55613 h 389288"/>
                <a:gd name="connsiteX34" fmla="*/ 201616 w 272501"/>
                <a:gd name="connsiteY34" fmla="*/ 56937 h 389288"/>
                <a:gd name="connsiteX35" fmla="*/ 211816 w 272501"/>
                <a:gd name="connsiteY35" fmla="*/ 54212 h 389288"/>
                <a:gd name="connsiteX36" fmla="*/ 221314 w 272501"/>
                <a:gd name="connsiteY36" fmla="*/ 58961 h 389288"/>
                <a:gd name="connsiteX37" fmla="*/ 230813 w 272501"/>
                <a:gd name="connsiteY37" fmla="*/ 57637 h 389288"/>
                <a:gd name="connsiteX38" fmla="*/ 241012 w 272501"/>
                <a:gd name="connsiteY38" fmla="*/ 62387 h 389288"/>
                <a:gd name="connsiteX39" fmla="*/ 237587 w 272501"/>
                <a:gd name="connsiteY39" fmla="*/ 84031 h 389288"/>
                <a:gd name="connsiteX40" fmla="*/ 248487 w 272501"/>
                <a:gd name="connsiteY40" fmla="*/ 94153 h 389288"/>
                <a:gd name="connsiteX41" fmla="*/ 247085 w 272501"/>
                <a:gd name="connsiteY41" fmla="*/ 95476 h 389288"/>
                <a:gd name="connsiteX42" fmla="*/ 237587 w 272501"/>
                <a:gd name="connsiteY42" fmla="*/ 96177 h 389288"/>
                <a:gd name="connsiteX43" fmla="*/ 221937 w 272501"/>
                <a:gd name="connsiteY43" fmla="*/ 101627 h 389288"/>
                <a:gd name="connsiteX44" fmla="*/ 211037 w 272501"/>
                <a:gd name="connsiteY44" fmla="*/ 107700 h 389288"/>
                <a:gd name="connsiteX45" fmla="*/ 193363 w 272501"/>
                <a:gd name="connsiteY45" fmla="*/ 117821 h 389288"/>
                <a:gd name="connsiteX46" fmla="*/ 180439 w 272501"/>
                <a:gd name="connsiteY46" fmla="*/ 130045 h 389288"/>
                <a:gd name="connsiteX47" fmla="*/ 179738 w 272501"/>
                <a:gd name="connsiteY47" fmla="*/ 140166 h 389288"/>
                <a:gd name="connsiteX48" fmla="*/ 179738 w 272501"/>
                <a:gd name="connsiteY48" fmla="*/ 148964 h 389288"/>
                <a:gd name="connsiteX49" fmla="*/ 168838 w 272501"/>
                <a:gd name="connsiteY49" fmla="*/ 157762 h 389288"/>
                <a:gd name="connsiteX50" fmla="*/ 174989 w 272501"/>
                <a:gd name="connsiteY50" fmla="*/ 186180 h 389288"/>
                <a:gd name="connsiteX51" fmla="*/ 183865 w 272501"/>
                <a:gd name="connsiteY51" fmla="*/ 199027 h 389288"/>
                <a:gd name="connsiteX52" fmla="*/ 190016 w 272501"/>
                <a:gd name="connsiteY52" fmla="*/ 207124 h 389288"/>
                <a:gd name="connsiteX53" fmla="*/ 194765 w 272501"/>
                <a:gd name="connsiteY53" fmla="*/ 205100 h 389288"/>
                <a:gd name="connsiteX54" fmla="*/ 200916 w 272501"/>
                <a:gd name="connsiteY54" fmla="*/ 209849 h 389288"/>
                <a:gd name="connsiteX55" fmla="*/ 209091 w 272501"/>
                <a:gd name="connsiteY55" fmla="*/ 217323 h 389288"/>
                <a:gd name="connsiteX56" fmla="*/ 237041 w 272501"/>
                <a:gd name="connsiteY56" fmla="*/ 201752 h 389288"/>
                <a:gd name="connsiteX57" fmla="*/ 239066 w 272501"/>
                <a:gd name="connsiteY57" fmla="*/ 237644 h 389288"/>
                <a:gd name="connsiteX58" fmla="*/ 247241 w 272501"/>
                <a:gd name="connsiteY58" fmla="*/ 243094 h 389288"/>
                <a:gd name="connsiteX59" fmla="*/ 259465 w 272501"/>
                <a:gd name="connsiteY59" fmla="*/ 243094 h 389288"/>
                <a:gd name="connsiteX60" fmla="*/ 266238 w 272501"/>
                <a:gd name="connsiteY60" fmla="*/ 251892 h 389288"/>
                <a:gd name="connsiteX61" fmla="*/ 273712 w 272501"/>
                <a:gd name="connsiteY61" fmla="*/ 265439 h 389288"/>
                <a:gd name="connsiteX62" fmla="*/ 268262 w 272501"/>
                <a:gd name="connsiteY62" fmla="*/ 293235 h 389288"/>
                <a:gd name="connsiteX63" fmla="*/ 266861 w 272501"/>
                <a:gd name="connsiteY63" fmla="*/ 317604 h 389288"/>
                <a:gd name="connsiteX64" fmla="*/ 264136 w 272501"/>
                <a:gd name="connsiteY64" fmla="*/ 335901 h 389288"/>
                <a:gd name="connsiteX65" fmla="*/ 268185 w 272501"/>
                <a:gd name="connsiteY65" fmla="*/ 350771 h 389288"/>
                <a:gd name="connsiteX66" fmla="*/ 257985 w 272501"/>
                <a:gd name="connsiteY66" fmla="*/ 369691 h 389288"/>
                <a:gd name="connsiteX67" fmla="*/ 241635 w 272501"/>
                <a:gd name="connsiteY67" fmla="*/ 387287 h 389288"/>
                <a:gd name="connsiteX68" fmla="*/ 240934 w 272501"/>
                <a:gd name="connsiteY68" fmla="*/ 387287 h 389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72501" h="389288">
                  <a:moveTo>
                    <a:pt x="241168" y="387209"/>
                  </a:moveTo>
                  <a:cubicBezTo>
                    <a:pt x="241168" y="388532"/>
                    <a:pt x="240467" y="389934"/>
                    <a:pt x="232292" y="386508"/>
                  </a:cubicBezTo>
                  <a:cubicBezTo>
                    <a:pt x="221392" y="381759"/>
                    <a:pt x="223416" y="379034"/>
                    <a:pt x="218667" y="368912"/>
                  </a:cubicBezTo>
                  <a:cubicBezTo>
                    <a:pt x="213918" y="359414"/>
                    <a:pt x="205042" y="360815"/>
                    <a:pt x="193441" y="354041"/>
                  </a:cubicBezTo>
                  <a:cubicBezTo>
                    <a:pt x="182541" y="347969"/>
                    <a:pt x="157393" y="343219"/>
                    <a:pt x="152566" y="338470"/>
                  </a:cubicBezTo>
                  <a:cubicBezTo>
                    <a:pt x="147817" y="333020"/>
                    <a:pt x="140342" y="330996"/>
                    <a:pt x="134892" y="326947"/>
                  </a:cubicBezTo>
                  <a:cubicBezTo>
                    <a:pt x="130143" y="323599"/>
                    <a:pt x="113793" y="291055"/>
                    <a:pt x="113793" y="280232"/>
                  </a:cubicBezTo>
                  <a:cubicBezTo>
                    <a:pt x="113793" y="268710"/>
                    <a:pt x="102893" y="263960"/>
                    <a:pt x="98143" y="257887"/>
                  </a:cubicBezTo>
                  <a:cubicBezTo>
                    <a:pt x="92693" y="251114"/>
                    <a:pt x="81793" y="231494"/>
                    <a:pt x="81793" y="231494"/>
                  </a:cubicBezTo>
                  <a:cubicBezTo>
                    <a:pt x="81793" y="231494"/>
                    <a:pt x="53220" y="179329"/>
                    <a:pt x="47770" y="174657"/>
                  </a:cubicBezTo>
                  <a:cubicBezTo>
                    <a:pt x="43020" y="169908"/>
                    <a:pt x="39594" y="157062"/>
                    <a:pt x="35546" y="152312"/>
                  </a:cubicBezTo>
                  <a:cubicBezTo>
                    <a:pt x="32120" y="147563"/>
                    <a:pt x="17172" y="142191"/>
                    <a:pt x="11021" y="140089"/>
                  </a:cubicBezTo>
                  <a:cubicBezTo>
                    <a:pt x="4247" y="137364"/>
                    <a:pt x="13045" y="134016"/>
                    <a:pt x="18495" y="131291"/>
                  </a:cubicBezTo>
                  <a:cubicBezTo>
                    <a:pt x="23244" y="128566"/>
                    <a:pt x="11021" y="113695"/>
                    <a:pt x="6894" y="110269"/>
                  </a:cubicBezTo>
                  <a:cubicBezTo>
                    <a:pt x="3469" y="106221"/>
                    <a:pt x="3469" y="95398"/>
                    <a:pt x="12344" y="92673"/>
                  </a:cubicBezTo>
                  <a:cubicBezTo>
                    <a:pt x="19819" y="90649"/>
                    <a:pt x="23945" y="87223"/>
                    <a:pt x="25269" y="84576"/>
                  </a:cubicBezTo>
                  <a:lnTo>
                    <a:pt x="25969" y="83875"/>
                  </a:lnTo>
                  <a:lnTo>
                    <a:pt x="25969" y="85199"/>
                  </a:lnTo>
                  <a:cubicBezTo>
                    <a:pt x="26670" y="87223"/>
                    <a:pt x="25969" y="88547"/>
                    <a:pt x="25969" y="90649"/>
                  </a:cubicBezTo>
                  <a:cubicBezTo>
                    <a:pt x="24646" y="93997"/>
                    <a:pt x="19819" y="98746"/>
                    <a:pt x="23244" y="102873"/>
                  </a:cubicBezTo>
                  <a:cubicBezTo>
                    <a:pt x="23945" y="104196"/>
                    <a:pt x="29395" y="104897"/>
                    <a:pt x="31420" y="105598"/>
                  </a:cubicBezTo>
                  <a:cubicBezTo>
                    <a:pt x="34144" y="105598"/>
                    <a:pt x="38193" y="103573"/>
                    <a:pt x="40295" y="104274"/>
                  </a:cubicBezTo>
                  <a:cubicBezTo>
                    <a:pt x="43020" y="104975"/>
                    <a:pt x="43721" y="106999"/>
                    <a:pt x="45745" y="109724"/>
                  </a:cubicBezTo>
                  <a:cubicBezTo>
                    <a:pt x="50495" y="115797"/>
                    <a:pt x="54621" y="119846"/>
                    <a:pt x="60071" y="112449"/>
                  </a:cubicBezTo>
                  <a:cubicBezTo>
                    <a:pt x="66222" y="104975"/>
                    <a:pt x="70270" y="94853"/>
                    <a:pt x="74397" y="86756"/>
                  </a:cubicBezTo>
                  <a:cubicBezTo>
                    <a:pt x="79146" y="77958"/>
                    <a:pt x="80548" y="79282"/>
                    <a:pt x="89346" y="77258"/>
                  </a:cubicBezTo>
                  <a:cubicBezTo>
                    <a:pt x="99545" y="75233"/>
                    <a:pt x="108421" y="67759"/>
                    <a:pt x="115194" y="61686"/>
                  </a:cubicBezTo>
                  <a:cubicBezTo>
                    <a:pt x="123369" y="54212"/>
                    <a:pt x="130143" y="44791"/>
                    <a:pt x="135593" y="35292"/>
                  </a:cubicBezTo>
                  <a:cubicBezTo>
                    <a:pt x="138318" y="30543"/>
                    <a:pt x="140342" y="28519"/>
                    <a:pt x="139642" y="23069"/>
                  </a:cubicBezTo>
                  <a:cubicBezTo>
                    <a:pt x="138941" y="17619"/>
                    <a:pt x="135593" y="10845"/>
                    <a:pt x="132167" y="6796"/>
                  </a:cubicBezTo>
                  <a:lnTo>
                    <a:pt x="130844" y="4772"/>
                  </a:lnTo>
                  <a:cubicBezTo>
                    <a:pt x="136294" y="8120"/>
                    <a:pt x="141744" y="12246"/>
                    <a:pt x="146493" y="14271"/>
                  </a:cubicBezTo>
                  <a:cubicBezTo>
                    <a:pt x="153967" y="17619"/>
                    <a:pt x="164167" y="22368"/>
                    <a:pt x="168293" y="30543"/>
                  </a:cubicBezTo>
                  <a:cubicBezTo>
                    <a:pt x="173042" y="38640"/>
                    <a:pt x="175768" y="48139"/>
                    <a:pt x="181218" y="55613"/>
                  </a:cubicBezTo>
                  <a:cubicBezTo>
                    <a:pt x="185967" y="63087"/>
                    <a:pt x="194142" y="58961"/>
                    <a:pt x="201616" y="56937"/>
                  </a:cubicBezTo>
                  <a:cubicBezTo>
                    <a:pt x="204341" y="55613"/>
                    <a:pt x="208390" y="54212"/>
                    <a:pt x="211816" y="54212"/>
                  </a:cubicBezTo>
                  <a:cubicBezTo>
                    <a:pt x="215864" y="54912"/>
                    <a:pt x="217966" y="58260"/>
                    <a:pt x="221314" y="58961"/>
                  </a:cubicBezTo>
                  <a:cubicBezTo>
                    <a:pt x="224740" y="58961"/>
                    <a:pt x="227465" y="57637"/>
                    <a:pt x="230813" y="57637"/>
                  </a:cubicBezTo>
                  <a:cubicBezTo>
                    <a:pt x="234861" y="58338"/>
                    <a:pt x="238287" y="58338"/>
                    <a:pt x="241012" y="62387"/>
                  </a:cubicBezTo>
                  <a:cubicBezTo>
                    <a:pt x="243737" y="67837"/>
                    <a:pt x="239689" y="78659"/>
                    <a:pt x="237587" y="84031"/>
                  </a:cubicBezTo>
                  <a:cubicBezTo>
                    <a:pt x="241012" y="87379"/>
                    <a:pt x="246462" y="90104"/>
                    <a:pt x="248487" y="94153"/>
                  </a:cubicBezTo>
                  <a:lnTo>
                    <a:pt x="247085" y="95476"/>
                  </a:lnTo>
                  <a:cubicBezTo>
                    <a:pt x="244360" y="98201"/>
                    <a:pt x="240934" y="95476"/>
                    <a:pt x="237587" y="96177"/>
                  </a:cubicBezTo>
                  <a:cubicBezTo>
                    <a:pt x="232137" y="96177"/>
                    <a:pt x="225986" y="99525"/>
                    <a:pt x="221937" y="101627"/>
                  </a:cubicBezTo>
                  <a:cubicBezTo>
                    <a:pt x="217889" y="102951"/>
                    <a:pt x="214463" y="105676"/>
                    <a:pt x="211037" y="107700"/>
                  </a:cubicBezTo>
                  <a:cubicBezTo>
                    <a:pt x="204886" y="111048"/>
                    <a:pt x="199436" y="113773"/>
                    <a:pt x="193363" y="117821"/>
                  </a:cubicBezTo>
                  <a:cubicBezTo>
                    <a:pt x="189315" y="121870"/>
                    <a:pt x="183164" y="125296"/>
                    <a:pt x="180439" y="130045"/>
                  </a:cubicBezTo>
                  <a:cubicBezTo>
                    <a:pt x="177714" y="134794"/>
                    <a:pt x="179115" y="136118"/>
                    <a:pt x="179738" y="140166"/>
                  </a:cubicBezTo>
                  <a:cubicBezTo>
                    <a:pt x="180439" y="141490"/>
                    <a:pt x="181062" y="147641"/>
                    <a:pt x="179738" y="148964"/>
                  </a:cubicBezTo>
                  <a:cubicBezTo>
                    <a:pt x="178415" y="151689"/>
                    <a:pt x="171563" y="154414"/>
                    <a:pt x="168838" y="157762"/>
                  </a:cubicBezTo>
                  <a:cubicBezTo>
                    <a:pt x="162688" y="166560"/>
                    <a:pt x="170162" y="177382"/>
                    <a:pt x="174989" y="186180"/>
                  </a:cubicBezTo>
                  <a:cubicBezTo>
                    <a:pt x="177714" y="190229"/>
                    <a:pt x="181763" y="194278"/>
                    <a:pt x="183865" y="199027"/>
                  </a:cubicBezTo>
                  <a:cubicBezTo>
                    <a:pt x="185889" y="202375"/>
                    <a:pt x="184566" y="207124"/>
                    <a:pt x="190016" y="207124"/>
                  </a:cubicBezTo>
                  <a:cubicBezTo>
                    <a:pt x="192040" y="207124"/>
                    <a:pt x="192740" y="204399"/>
                    <a:pt x="194765" y="205100"/>
                  </a:cubicBezTo>
                  <a:cubicBezTo>
                    <a:pt x="197490" y="205100"/>
                    <a:pt x="199514" y="208448"/>
                    <a:pt x="200916" y="209849"/>
                  </a:cubicBezTo>
                  <a:cubicBezTo>
                    <a:pt x="203641" y="214598"/>
                    <a:pt x="202940" y="217323"/>
                    <a:pt x="209091" y="217323"/>
                  </a:cubicBezTo>
                  <a:cubicBezTo>
                    <a:pt x="220691" y="217323"/>
                    <a:pt x="227465" y="205800"/>
                    <a:pt x="237041" y="201752"/>
                  </a:cubicBezTo>
                  <a:cubicBezTo>
                    <a:pt x="237742" y="211251"/>
                    <a:pt x="233616" y="229547"/>
                    <a:pt x="239066" y="237644"/>
                  </a:cubicBezTo>
                  <a:cubicBezTo>
                    <a:pt x="240389" y="239669"/>
                    <a:pt x="244516" y="242394"/>
                    <a:pt x="247241" y="243094"/>
                  </a:cubicBezTo>
                  <a:cubicBezTo>
                    <a:pt x="252691" y="244418"/>
                    <a:pt x="254715" y="240369"/>
                    <a:pt x="259465" y="243094"/>
                  </a:cubicBezTo>
                  <a:cubicBezTo>
                    <a:pt x="262890" y="245119"/>
                    <a:pt x="264214" y="249167"/>
                    <a:pt x="266238" y="251892"/>
                  </a:cubicBezTo>
                  <a:cubicBezTo>
                    <a:pt x="268262" y="256641"/>
                    <a:pt x="272389" y="261391"/>
                    <a:pt x="273712" y="265439"/>
                  </a:cubicBezTo>
                  <a:cubicBezTo>
                    <a:pt x="275737" y="272213"/>
                    <a:pt x="269664" y="285059"/>
                    <a:pt x="268262" y="293235"/>
                  </a:cubicBezTo>
                  <a:cubicBezTo>
                    <a:pt x="267562" y="301332"/>
                    <a:pt x="269586" y="310130"/>
                    <a:pt x="266861" y="317604"/>
                  </a:cubicBezTo>
                  <a:cubicBezTo>
                    <a:pt x="264837" y="324378"/>
                    <a:pt x="259387" y="330451"/>
                    <a:pt x="264136" y="335901"/>
                  </a:cubicBezTo>
                  <a:cubicBezTo>
                    <a:pt x="268885" y="341351"/>
                    <a:pt x="273012" y="343375"/>
                    <a:pt x="268185" y="350771"/>
                  </a:cubicBezTo>
                  <a:cubicBezTo>
                    <a:pt x="264136" y="356844"/>
                    <a:pt x="260710" y="362995"/>
                    <a:pt x="257985" y="369691"/>
                  </a:cubicBezTo>
                  <a:cubicBezTo>
                    <a:pt x="255961" y="375141"/>
                    <a:pt x="248487" y="386586"/>
                    <a:pt x="241635" y="387287"/>
                  </a:cubicBezTo>
                  <a:lnTo>
                    <a:pt x="240934" y="38728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Szabadkézi sokszög: alakzat 30">
              <a:extLst>
                <a:ext uri="{FF2B5EF4-FFF2-40B4-BE49-F238E27FC236}">
                  <a16:creationId xmlns:a16="http://schemas.microsoft.com/office/drawing/2014/main" id="{C74C355E-9D81-6364-BC6E-74C2E854930F}"/>
                </a:ext>
              </a:extLst>
            </p:cNvPr>
            <p:cNvSpPr/>
            <p:nvPr/>
          </p:nvSpPr>
          <p:spPr>
            <a:xfrm>
              <a:off x="4332249" y="4904201"/>
              <a:ext cx="264716" cy="288073"/>
            </a:xfrm>
            <a:custGeom>
              <a:avLst/>
              <a:gdLst>
                <a:gd name="connsiteX0" fmla="*/ 24470 w 264715"/>
                <a:gd name="connsiteY0" fmla="*/ 173678 h 288073"/>
                <a:gd name="connsiteX1" fmla="*/ 31866 w 264715"/>
                <a:gd name="connsiteY1" fmla="*/ 196023 h 288073"/>
                <a:gd name="connsiteX2" fmla="*/ 39963 w 264715"/>
                <a:gd name="connsiteY2" fmla="*/ 207157 h 288073"/>
                <a:gd name="connsiteX3" fmla="*/ 35915 w 264715"/>
                <a:gd name="connsiteY3" fmla="*/ 218290 h 288073"/>
                <a:gd name="connsiteX4" fmla="*/ 39263 w 264715"/>
                <a:gd name="connsiteY4" fmla="*/ 232227 h 288073"/>
                <a:gd name="connsiteX5" fmla="*/ 46737 w 264715"/>
                <a:gd name="connsiteY5" fmla="*/ 252470 h 288073"/>
                <a:gd name="connsiteX6" fmla="*/ 54834 w 264715"/>
                <a:gd name="connsiteY6" fmla="*/ 284547 h 288073"/>
                <a:gd name="connsiteX7" fmla="*/ 68382 w 264715"/>
                <a:gd name="connsiteY7" fmla="*/ 278241 h 288073"/>
                <a:gd name="connsiteX8" fmla="*/ 83252 w 264715"/>
                <a:gd name="connsiteY8" fmla="*/ 265705 h 288073"/>
                <a:gd name="connsiteX9" fmla="*/ 91350 w 264715"/>
                <a:gd name="connsiteY9" fmla="*/ 267107 h 288073"/>
                <a:gd name="connsiteX10" fmla="*/ 101471 w 264715"/>
                <a:gd name="connsiteY10" fmla="*/ 269209 h 288073"/>
                <a:gd name="connsiteX11" fmla="*/ 112293 w 264715"/>
                <a:gd name="connsiteY11" fmla="*/ 269910 h 288073"/>
                <a:gd name="connsiteX12" fmla="*/ 119768 w 264715"/>
                <a:gd name="connsiteY12" fmla="*/ 276216 h 288073"/>
                <a:gd name="connsiteX13" fmla="*/ 130590 w 264715"/>
                <a:gd name="connsiteY13" fmla="*/ 269209 h 288073"/>
                <a:gd name="connsiteX14" fmla="*/ 137363 w 264715"/>
                <a:gd name="connsiteY14" fmla="*/ 264304 h 288073"/>
                <a:gd name="connsiteX15" fmla="*/ 150911 w 264715"/>
                <a:gd name="connsiteY15" fmla="*/ 265705 h 288073"/>
                <a:gd name="connsiteX16" fmla="*/ 158307 w 264715"/>
                <a:gd name="connsiteY16" fmla="*/ 266406 h 288073"/>
                <a:gd name="connsiteX17" fmla="*/ 163679 w 264715"/>
                <a:gd name="connsiteY17" fmla="*/ 253871 h 288073"/>
                <a:gd name="connsiteX18" fmla="*/ 174502 w 264715"/>
                <a:gd name="connsiteY18" fmla="*/ 224597 h 288073"/>
                <a:gd name="connsiteX19" fmla="*/ 216389 w 264715"/>
                <a:gd name="connsiteY19" fmla="*/ 207157 h 288073"/>
                <a:gd name="connsiteX20" fmla="*/ 235308 w 264715"/>
                <a:gd name="connsiteY20" fmla="*/ 207157 h 288073"/>
                <a:gd name="connsiteX21" fmla="*/ 249478 w 264715"/>
                <a:gd name="connsiteY21" fmla="*/ 213463 h 288073"/>
                <a:gd name="connsiteX22" fmla="*/ 255551 w 264715"/>
                <a:gd name="connsiteY22" fmla="*/ 216266 h 288073"/>
                <a:gd name="connsiteX23" fmla="*/ 262325 w 264715"/>
                <a:gd name="connsiteY23" fmla="*/ 198826 h 288073"/>
                <a:gd name="connsiteX24" fmla="*/ 264349 w 264715"/>
                <a:gd name="connsiteY24" fmla="*/ 186291 h 288073"/>
                <a:gd name="connsiteX25" fmla="*/ 267697 w 264715"/>
                <a:gd name="connsiteY25" fmla="*/ 173756 h 288073"/>
                <a:gd name="connsiteX26" fmla="*/ 256875 w 264715"/>
                <a:gd name="connsiteY26" fmla="*/ 162622 h 288073"/>
                <a:gd name="connsiteX27" fmla="*/ 256174 w 264715"/>
                <a:gd name="connsiteY27" fmla="*/ 143780 h 288073"/>
                <a:gd name="connsiteX28" fmla="*/ 237255 w 264715"/>
                <a:gd name="connsiteY28" fmla="*/ 142379 h 288073"/>
                <a:gd name="connsiteX29" fmla="*/ 217635 w 264715"/>
                <a:gd name="connsiteY29" fmla="*/ 136072 h 288073"/>
                <a:gd name="connsiteX30" fmla="*/ 216934 w 264715"/>
                <a:gd name="connsiteY30" fmla="*/ 120735 h 288073"/>
                <a:gd name="connsiteX31" fmla="*/ 214910 w 264715"/>
                <a:gd name="connsiteY31" fmla="*/ 101192 h 288073"/>
                <a:gd name="connsiteX32" fmla="*/ 208136 w 264715"/>
                <a:gd name="connsiteY32" fmla="*/ 90759 h 288073"/>
                <a:gd name="connsiteX33" fmla="*/ 197314 w 264715"/>
                <a:gd name="connsiteY33" fmla="*/ 90059 h 288073"/>
                <a:gd name="connsiteX34" fmla="*/ 187192 w 264715"/>
                <a:gd name="connsiteY34" fmla="*/ 83752 h 288073"/>
                <a:gd name="connsiteX35" fmla="*/ 170297 w 264715"/>
                <a:gd name="connsiteY35" fmla="*/ 76044 h 288073"/>
                <a:gd name="connsiteX36" fmla="*/ 154103 w 264715"/>
                <a:gd name="connsiteY36" fmla="*/ 71139 h 288073"/>
                <a:gd name="connsiteX37" fmla="*/ 141957 w 264715"/>
                <a:gd name="connsiteY37" fmla="*/ 73241 h 288073"/>
                <a:gd name="connsiteX38" fmla="*/ 127787 w 264715"/>
                <a:gd name="connsiteY38" fmla="*/ 64833 h 288073"/>
                <a:gd name="connsiteX39" fmla="*/ 121714 w 264715"/>
                <a:gd name="connsiteY39" fmla="*/ 59227 h 288073"/>
                <a:gd name="connsiteX40" fmla="*/ 116965 w 264715"/>
                <a:gd name="connsiteY40" fmla="*/ 57826 h 288073"/>
                <a:gd name="connsiteX41" fmla="*/ 112916 w 264715"/>
                <a:gd name="connsiteY41" fmla="*/ 38283 h 288073"/>
                <a:gd name="connsiteX42" fmla="*/ 114240 w 264715"/>
                <a:gd name="connsiteY42" fmla="*/ 14537 h 288073"/>
                <a:gd name="connsiteX43" fmla="*/ 97345 w 264715"/>
                <a:gd name="connsiteY43" fmla="*/ 6128 h 288073"/>
                <a:gd name="connsiteX44" fmla="*/ 62854 w 264715"/>
                <a:gd name="connsiteY44" fmla="*/ 26371 h 288073"/>
                <a:gd name="connsiteX45" fmla="*/ 39886 w 264715"/>
                <a:gd name="connsiteY45" fmla="*/ 38906 h 288073"/>
                <a:gd name="connsiteX46" fmla="*/ 4772 w 264715"/>
                <a:gd name="connsiteY46" fmla="*/ 36103 h 288073"/>
                <a:gd name="connsiteX47" fmla="*/ 6095 w 264715"/>
                <a:gd name="connsiteY47" fmla="*/ 36804 h 288073"/>
                <a:gd name="connsiteX48" fmla="*/ 13570 w 264715"/>
                <a:gd name="connsiteY48" fmla="*/ 42410 h 288073"/>
                <a:gd name="connsiteX49" fmla="*/ 26416 w 264715"/>
                <a:gd name="connsiteY49" fmla="*/ 42410 h 288073"/>
                <a:gd name="connsiteX50" fmla="*/ 32489 w 264715"/>
                <a:gd name="connsiteY50" fmla="*/ 51519 h 288073"/>
                <a:gd name="connsiteX51" fmla="*/ 40586 w 264715"/>
                <a:gd name="connsiteY51" fmla="*/ 65456 h 288073"/>
                <a:gd name="connsiteX52" fmla="*/ 35214 w 264715"/>
                <a:gd name="connsiteY52" fmla="*/ 94029 h 288073"/>
                <a:gd name="connsiteX53" fmla="*/ 33891 w 264715"/>
                <a:gd name="connsiteY53" fmla="*/ 119178 h 288073"/>
                <a:gd name="connsiteX54" fmla="*/ 31166 w 264715"/>
                <a:gd name="connsiteY54" fmla="*/ 138019 h 288073"/>
                <a:gd name="connsiteX55" fmla="*/ 35214 w 264715"/>
                <a:gd name="connsiteY55" fmla="*/ 152656 h 288073"/>
                <a:gd name="connsiteX56" fmla="*/ 25093 w 264715"/>
                <a:gd name="connsiteY56" fmla="*/ 172899 h 288073"/>
                <a:gd name="connsiteX57" fmla="*/ 24392 w 264715"/>
                <a:gd name="connsiteY57" fmla="*/ 173600 h 288073"/>
                <a:gd name="connsiteX58" fmla="*/ 24392 w 264715"/>
                <a:gd name="connsiteY58" fmla="*/ 173600 h 28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64715" h="288073">
                  <a:moveTo>
                    <a:pt x="24470" y="173678"/>
                  </a:moveTo>
                  <a:cubicBezTo>
                    <a:pt x="28519" y="178583"/>
                    <a:pt x="28519" y="189717"/>
                    <a:pt x="31866" y="196023"/>
                  </a:cubicBezTo>
                  <a:cubicBezTo>
                    <a:pt x="33891" y="200227"/>
                    <a:pt x="37939" y="203030"/>
                    <a:pt x="39963" y="207157"/>
                  </a:cubicBezTo>
                  <a:cubicBezTo>
                    <a:pt x="41287" y="212062"/>
                    <a:pt x="37939" y="214164"/>
                    <a:pt x="35915" y="218290"/>
                  </a:cubicBezTo>
                  <a:cubicBezTo>
                    <a:pt x="33190" y="225297"/>
                    <a:pt x="35915" y="226699"/>
                    <a:pt x="39263" y="232227"/>
                  </a:cubicBezTo>
                  <a:cubicBezTo>
                    <a:pt x="43311" y="237832"/>
                    <a:pt x="44012" y="246163"/>
                    <a:pt x="46737" y="252470"/>
                  </a:cubicBezTo>
                  <a:cubicBezTo>
                    <a:pt x="50085" y="262202"/>
                    <a:pt x="50786" y="275516"/>
                    <a:pt x="54834" y="284547"/>
                  </a:cubicBezTo>
                  <a:cubicBezTo>
                    <a:pt x="56859" y="280343"/>
                    <a:pt x="64333" y="279642"/>
                    <a:pt x="68382" y="278241"/>
                  </a:cubicBezTo>
                  <a:cubicBezTo>
                    <a:pt x="74454" y="276138"/>
                    <a:pt x="77180" y="268508"/>
                    <a:pt x="83252" y="265705"/>
                  </a:cubicBezTo>
                  <a:cubicBezTo>
                    <a:pt x="88002" y="262903"/>
                    <a:pt x="86600" y="265005"/>
                    <a:pt x="91350" y="267107"/>
                  </a:cubicBezTo>
                  <a:cubicBezTo>
                    <a:pt x="94075" y="268508"/>
                    <a:pt x="98123" y="268508"/>
                    <a:pt x="101471" y="269209"/>
                  </a:cubicBezTo>
                  <a:cubicBezTo>
                    <a:pt x="104819" y="269209"/>
                    <a:pt x="108945" y="268508"/>
                    <a:pt x="112293" y="269910"/>
                  </a:cubicBezTo>
                  <a:cubicBezTo>
                    <a:pt x="115018" y="270610"/>
                    <a:pt x="117043" y="274114"/>
                    <a:pt x="119768" y="276216"/>
                  </a:cubicBezTo>
                  <a:cubicBezTo>
                    <a:pt x="125140" y="280421"/>
                    <a:pt x="126541" y="274114"/>
                    <a:pt x="130590" y="269209"/>
                  </a:cubicBezTo>
                  <a:cubicBezTo>
                    <a:pt x="133938" y="265705"/>
                    <a:pt x="133315" y="265005"/>
                    <a:pt x="137363" y="264304"/>
                  </a:cubicBezTo>
                  <a:cubicBezTo>
                    <a:pt x="141412" y="263603"/>
                    <a:pt x="146862" y="265005"/>
                    <a:pt x="150911" y="265705"/>
                  </a:cubicBezTo>
                  <a:cubicBezTo>
                    <a:pt x="152935" y="265705"/>
                    <a:pt x="156283" y="267808"/>
                    <a:pt x="158307" y="266406"/>
                  </a:cubicBezTo>
                  <a:cubicBezTo>
                    <a:pt x="160331" y="265005"/>
                    <a:pt x="163057" y="255973"/>
                    <a:pt x="163679" y="253871"/>
                  </a:cubicBezTo>
                  <a:cubicBezTo>
                    <a:pt x="166404" y="244139"/>
                    <a:pt x="167728" y="232227"/>
                    <a:pt x="174502" y="224597"/>
                  </a:cubicBezTo>
                  <a:cubicBezTo>
                    <a:pt x="185324" y="214164"/>
                    <a:pt x="202920" y="211361"/>
                    <a:pt x="216389" y="207157"/>
                  </a:cubicBezTo>
                  <a:cubicBezTo>
                    <a:pt x="222462" y="205054"/>
                    <a:pt x="229236" y="205054"/>
                    <a:pt x="235308" y="207157"/>
                  </a:cubicBezTo>
                  <a:cubicBezTo>
                    <a:pt x="240681" y="208558"/>
                    <a:pt x="244807" y="211361"/>
                    <a:pt x="249478" y="213463"/>
                  </a:cubicBezTo>
                  <a:cubicBezTo>
                    <a:pt x="251503" y="214864"/>
                    <a:pt x="253527" y="214164"/>
                    <a:pt x="255551" y="216266"/>
                  </a:cubicBezTo>
                  <a:cubicBezTo>
                    <a:pt x="259600" y="211361"/>
                    <a:pt x="260923" y="204431"/>
                    <a:pt x="262325" y="198826"/>
                  </a:cubicBezTo>
                  <a:cubicBezTo>
                    <a:pt x="263649" y="194621"/>
                    <a:pt x="263649" y="190417"/>
                    <a:pt x="264349" y="186291"/>
                  </a:cubicBezTo>
                  <a:cubicBezTo>
                    <a:pt x="265050" y="182086"/>
                    <a:pt x="267697" y="177882"/>
                    <a:pt x="267697" y="173756"/>
                  </a:cubicBezTo>
                  <a:cubicBezTo>
                    <a:pt x="267697" y="166048"/>
                    <a:pt x="260923" y="167449"/>
                    <a:pt x="256875" y="162622"/>
                  </a:cubicBezTo>
                  <a:cubicBezTo>
                    <a:pt x="251503" y="157717"/>
                    <a:pt x="256174" y="149386"/>
                    <a:pt x="256174" y="143780"/>
                  </a:cubicBezTo>
                  <a:cubicBezTo>
                    <a:pt x="249401" y="143780"/>
                    <a:pt x="243328" y="143080"/>
                    <a:pt x="237255" y="142379"/>
                  </a:cubicBezTo>
                  <a:cubicBezTo>
                    <a:pt x="230481" y="140978"/>
                    <a:pt x="221683" y="143780"/>
                    <a:pt x="217635" y="136072"/>
                  </a:cubicBezTo>
                  <a:cubicBezTo>
                    <a:pt x="214910" y="132569"/>
                    <a:pt x="216934" y="124939"/>
                    <a:pt x="216934" y="120735"/>
                  </a:cubicBezTo>
                  <a:cubicBezTo>
                    <a:pt x="216934" y="114428"/>
                    <a:pt x="216934" y="107499"/>
                    <a:pt x="214910" y="101192"/>
                  </a:cubicBezTo>
                  <a:cubicBezTo>
                    <a:pt x="214209" y="97689"/>
                    <a:pt x="211562" y="92083"/>
                    <a:pt x="208136" y="90759"/>
                  </a:cubicBezTo>
                  <a:cubicBezTo>
                    <a:pt x="204788" y="88657"/>
                    <a:pt x="200740" y="91460"/>
                    <a:pt x="197314" y="90059"/>
                  </a:cubicBezTo>
                  <a:cubicBezTo>
                    <a:pt x="193966" y="89358"/>
                    <a:pt x="190540" y="85154"/>
                    <a:pt x="187192" y="83752"/>
                  </a:cubicBezTo>
                  <a:cubicBezTo>
                    <a:pt x="181820" y="80249"/>
                    <a:pt x="176370" y="78146"/>
                    <a:pt x="170297" y="76044"/>
                  </a:cubicBezTo>
                  <a:cubicBezTo>
                    <a:pt x="164925" y="73942"/>
                    <a:pt x="159475" y="71139"/>
                    <a:pt x="154103" y="71139"/>
                  </a:cubicBezTo>
                  <a:cubicBezTo>
                    <a:pt x="150054" y="71840"/>
                    <a:pt x="146006" y="73942"/>
                    <a:pt x="141957" y="73241"/>
                  </a:cubicBezTo>
                  <a:cubicBezTo>
                    <a:pt x="137208" y="72541"/>
                    <a:pt x="131135" y="67636"/>
                    <a:pt x="127787" y="64833"/>
                  </a:cubicBezTo>
                  <a:cubicBezTo>
                    <a:pt x="125763" y="62731"/>
                    <a:pt x="124439" y="60628"/>
                    <a:pt x="121714" y="59227"/>
                  </a:cubicBezTo>
                  <a:cubicBezTo>
                    <a:pt x="120390" y="58526"/>
                    <a:pt x="117665" y="58526"/>
                    <a:pt x="116965" y="57826"/>
                  </a:cubicBezTo>
                  <a:cubicBezTo>
                    <a:pt x="113617" y="54322"/>
                    <a:pt x="113617" y="43188"/>
                    <a:pt x="112916" y="38283"/>
                  </a:cubicBezTo>
                  <a:cubicBezTo>
                    <a:pt x="112916" y="30575"/>
                    <a:pt x="112916" y="22945"/>
                    <a:pt x="114240" y="14537"/>
                  </a:cubicBezTo>
                  <a:cubicBezTo>
                    <a:pt x="115563" y="2702"/>
                    <a:pt x="106765" y="4104"/>
                    <a:pt x="97345" y="6128"/>
                  </a:cubicBezTo>
                  <a:cubicBezTo>
                    <a:pt x="82474" y="10332"/>
                    <a:pt x="74999" y="17963"/>
                    <a:pt x="62854" y="26371"/>
                  </a:cubicBezTo>
                  <a:cubicBezTo>
                    <a:pt x="54757" y="31977"/>
                    <a:pt x="50007" y="40308"/>
                    <a:pt x="39886" y="38906"/>
                  </a:cubicBezTo>
                  <a:cubicBezTo>
                    <a:pt x="34513" y="38205"/>
                    <a:pt x="7419" y="35403"/>
                    <a:pt x="4772" y="36103"/>
                  </a:cubicBezTo>
                  <a:lnTo>
                    <a:pt x="6095" y="36804"/>
                  </a:lnTo>
                  <a:cubicBezTo>
                    <a:pt x="6796" y="38906"/>
                    <a:pt x="11468" y="41709"/>
                    <a:pt x="13570" y="42410"/>
                  </a:cubicBezTo>
                  <a:cubicBezTo>
                    <a:pt x="18942" y="43811"/>
                    <a:pt x="21667" y="38906"/>
                    <a:pt x="26416" y="42410"/>
                  </a:cubicBezTo>
                  <a:cubicBezTo>
                    <a:pt x="29764" y="44512"/>
                    <a:pt x="31166" y="48716"/>
                    <a:pt x="32489" y="51519"/>
                  </a:cubicBezTo>
                  <a:cubicBezTo>
                    <a:pt x="35214" y="55723"/>
                    <a:pt x="38562" y="60550"/>
                    <a:pt x="40586" y="65456"/>
                  </a:cubicBezTo>
                  <a:cubicBezTo>
                    <a:pt x="42611" y="72463"/>
                    <a:pt x="35837" y="85699"/>
                    <a:pt x="35214" y="94029"/>
                  </a:cubicBezTo>
                  <a:cubicBezTo>
                    <a:pt x="33891" y="102438"/>
                    <a:pt x="36538" y="110769"/>
                    <a:pt x="33891" y="119178"/>
                  </a:cubicBezTo>
                  <a:cubicBezTo>
                    <a:pt x="31866" y="126185"/>
                    <a:pt x="26494" y="131712"/>
                    <a:pt x="31166" y="138019"/>
                  </a:cubicBezTo>
                  <a:cubicBezTo>
                    <a:pt x="35915" y="143625"/>
                    <a:pt x="39963" y="145026"/>
                    <a:pt x="35214" y="152656"/>
                  </a:cubicBezTo>
                  <a:cubicBezTo>
                    <a:pt x="31166" y="159663"/>
                    <a:pt x="27818" y="165892"/>
                    <a:pt x="25093" y="172899"/>
                  </a:cubicBezTo>
                  <a:lnTo>
                    <a:pt x="24392" y="173600"/>
                  </a:lnTo>
                  <a:lnTo>
                    <a:pt x="24392" y="17360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Szabadkézi sokszög: alakzat 31">
              <a:extLst>
                <a:ext uri="{FF2B5EF4-FFF2-40B4-BE49-F238E27FC236}">
                  <a16:creationId xmlns:a16="http://schemas.microsoft.com/office/drawing/2014/main" id="{E6B8ED78-9E7C-9DE7-8D1D-7A61E4F7E5F0}"/>
                </a:ext>
              </a:extLst>
            </p:cNvPr>
            <p:cNvSpPr/>
            <p:nvPr/>
          </p:nvSpPr>
          <p:spPr>
            <a:xfrm>
              <a:off x="4482670" y="5109427"/>
              <a:ext cx="186858" cy="171287"/>
            </a:xfrm>
            <a:custGeom>
              <a:avLst/>
              <a:gdLst>
                <a:gd name="connsiteX0" fmla="*/ 104352 w 186858"/>
                <a:gd name="connsiteY0" fmla="*/ 13142 h 171286"/>
                <a:gd name="connsiteX1" fmla="*/ 101471 w 186858"/>
                <a:gd name="connsiteY1" fmla="*/ 12441 h 171286"/>
                <a:gd name="connsiteX2" fmla="*/ 86445 w 186858"/>
                <a:gd name="connsiteY2" fmla="*/ 6290 h 171286"/>
                <a:gd name="connsiteX3" fmla="*/ 66357 w 186858"/>
                <a:gd name="connsiteY3" fmla="*/ 6290 h 171286"/>
                <a:gd name="connsiteX4" fmla="*/ 22679 w 186858"/>
                <a:gd name="connsiteY4" fmla="*/ 23419 h 171286"/>
                <a:gd name="connsiteX5" fmla="*/ 10533 w 186858"/>
                <a:gd name="connsiteY5" fmla="*/ 51525 h 171286"/>
                <a:gd name="connsiteX6" fmla="*/ 4772 w 186858"/>
                <a:gd name="connsiteY6" fmla="*/ 64528 h 171286"/>
                <a:gd name="connsiteX7" fmla="*/ 5473 w 186858"/>
                <a:gd name="connsiteY7" fmla="*/ 65929 h 171286"/>
                <a:gd name="connsiteX8" fmla="*/ 25560 w 186858"/>
                <a:gd name="connsiteY8" fmla="*/ 91934 h 171286"/>
                <a:gd name="connsiteX9" fmla="*/ 42766 w 186858"/>
                <a:gd name="connsiteY9" fmla="*/ 99486 h 171286"/>
                <a:gd name="connsiteX10" fmla="*/ 60674 w 186858"/>
                <a:gd name="connsiteY10" fmla="*/ 106337 h 171286"/>
                <a:gd name="connsiteX11" fmla="*/ 70017 w 186858"/>
                <a:gd name="connsiteY11" fmla="*/ 105637 h 171286"/>
                <a:gd name="connsiteX12" fmla="*/ 86522 w 186858"/>
                <a:gd name="connsiteY12" fmla="*/ 109062 h 171286"/>
                <a:gd name="connsiteX13" fmla="*/ 110191 w 186858"/>
                <a:gd name="connsiteY13" fmla="*/ 129617 h 171286"/>
                <a:gd name="connsiteX14" fmla="*/ 93685 w 186858"/>
                <a:gd name="connsiteY14" fmla="*/ 150171 h 171286"/>
                <a:gd name="connsiteX15" fmla="*/ 81540 w 186858"/>
                <a:gd name="connsiteY15" fmla="*/ 166599 h 171286"/>
                <a:gd name="connsiteX16" fmla="*/ 112371 w 186858"/>
                <a:gd name="connsiteY16" fmla="*/ 168623 h 171286"/>
                <a:gd name="connsiteX17" fmla="*/ 138142 w 186858"/>
                <a:gd name="connsiteY17" fmla="*/ 172750 h 171286"/>
                <a:gd name="connsiteX18" fmla="*/ 153869 w 186858"/>
                <a:gd name="connsiteY18" fmla="*/ 161071 h 171286"/>
                <a:gd name="connsiteX19" fmla="*/ 168195 w 186858"/>
                <a:gd name="connsiteY19" fmla="*/ 141918 h 171286"/>
                <a:gd name="connsiteX20" fmla="*/ 175358 w 186858"/>
                <a:gd name="connsiteY20" fmla="*/ 121364 h 171286"/>
                <a:gd name="connsiteX21" fmla="*/ 182521 w 186858"/>
                <a:gd name="connsiteY21" fmla="*/ 104936 h 171286"/>
                <a:gd name="connsiteX22" fmla="*/ 162434 w 186858"/>
                <a:gd name="connsiteY22" fmla="*/ 102211 h 171286"/>
                <a:gd name="connsiteX23" fmla="*/ 158151 w 186858"/>
                <a:gd name="connsiteY23" fmla="*/ 88508 h 171286"/>
                <a:gd name="connsiteX24" fmla="*/ 158151 w 186858"/>
                <a:gd name="connsiteY24" fmla="*/ 70056 h 171286"/>
                <a:gd name="connsiteX25" fmla="*/ 128799 w 186858"/>
                <a:gd name="connsiteY25" fmla="*/ 65228 h 171286"/>
                <a:gd name="connsiteX26" fmla="*/ 109413 w 186858"/>
                <a:gd name="connsiteY26" fmla="*/ 61803 h 171286"/>
                <a:gd name="connsiteX27" fmla="*/ 110113 w 186858"/>
                <a:gd name="connsiteY27" fmla="*/ 38523 h 171286"/>
                <a:gd name="connsiteX28" fmla="*/ 107233 w 186858"/>
                <a:gd name="connsiteY28" fmla="*/ 15944 h 171286"/>
                <a:gd name="connsiteX29" fmla="*/ 104352 w 186858"/>
                <a:gd name="connsiteY29" fmla="*/ 13220 h 171286"/>
                <a:gd name="connsiteX30" fmla="*/ 104352 w 186858"/>
                <a:gd name="connsiteY30" fmla="*/ 13220 h 171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86858" h="171286">
                  <a:moveTo>
                    <a:pt x="104352" y="13142"/>
                  </a:moveTo>
                  <a:cubicBezTo>
                    <a:pt x="103651" y="13142"/>
                    <a:pt x="102172" y="13142"/>
                    <a:pt x="101471" y="12441"/>
                  </a:cubicBezTo>
                  <a:cubicBezTo>
                    <a:pt x="96488" y="10417"/>
                    <a:pt x="92128" y="6991"/>
                    <a:pt x="86445" y="6290"/>
                  </a:cubicBezTo>
                  <a:cubicBezTo>
                    <a:pt x="79982" y="4266"/>
                    <a:pt x="72820" y="4266"/>
                    <a:pt x="66357" y="6290"/>
                  </a:cubicBezTo>
                  <a:cubicBezTo>
                    <a:pt x="52032" y="10417"/>
                    <a:pt x="33424" y="13142"/>
                    <a:pt x="22679" y="23419"/>
                  </a:cubicBezTo>
                  <a:cubicBezTo>
                    <a:pt x="14816" y="30270"/>
                    <a:pt x="13336" y="42572"/>
                    <a:pt x="10533" y="51525"/>
                  </a:cubicBezTo>
                  <a:cubicBezTo>
                    <a:pt x="9833" y="54251"/>
                    <a:pt x="6952" y="63204"/>
                    <a:pt x="4772" y="64528"/>
                  </a:cubicBezTo>
                  <a:lnTo>
                    <a:pt x="5473" y="65929"/>
                  </a:lnTo>
                  <a:cubicBezTo>
                    <a:pt x="11935" y="74805"/>
                    <a:pt x="17619" y="84381"/>
                    <a:pt x="25560" y="91934"/>
                  </a:cubicBezTo>
                  <a:cubicBezTo>
                    <a:pt x="30543" y="96761"/>
                    <a:pt x="36304" y="97384"/>
                    <a:pt x="42766" y="99486"/>
                  </a:cubicBezTo>
                  <a:cubicBezTo>
                    <a:pt x="48528" y="102211"/>
                    <a:pt x="53511" y="106337"/>
                    <a:pt x="60674" y="106337"/>
                  </a:cubicBezTo>
                  <a:cubicBezTo>
                    <a:pt x="63554" y="106337"/>
                    <a:pt x="66435" y="104936"/>
                    <a:pt x="70017" y="105637"/>
                  </a:cubicBezTo>
                  <a:cubicBezTo>
                    <a:pt x="75778" y="106337"/>
                    <a:pt x="81462" y="107038"/>
                    <a:pt x="86522" y="109062"/>
                  </a:cubicBezTo>
                  <a:cubicBezTo>
                    <a:pt x="97267" y="111787"/>
                    <a:pt x="113773" y="115914"/>
                    <a:pt x="110191" y="129617"/>
                  </a:cubicBezTo>
                  <a:cubicBezTo>
                    <a:pt x="107310" y="137169"/>
                    <a:pt x="98746" y="143320"/>
                    <a:pt x="93685" y="150171"/>
                  </a:cubicBezTo>
                  <a:cubicBezTo>
                    <a:pt x="90104" y="154998"/>
                    <a:pt x="86522" y="162473"/>
                    <a:pt x="81540" y="166599"/>
                  </a:cubicBezTo>
                  <a:cubicBezTo>
                    <a:pt x="91583" y="168623"/>
                    <a:pt x="102328" y="167300"/>
                    <a:pt x="112371" y="168623"/>
                  </a:cubicBezTo>
                  <a:cubicBezTo>
                    <a:pt x="119534" y="170025"/>
                    <a:pt x="130979" y="173451"/>
                    <a:pt x="138142" y="172750"/>
                  </a:cubicBezTo>
                  <a:cubicBezTo>
                    <a:pt x="143904" y="171349"/>
                    <a:pt x="148886" y="165198"/>
                    <a:pt x="153869" y="161071"/>
                  </a:cubicBezTo>
                  <a:cubicBezTo>
                    <a:pt x="159631" y="156244"/>
                    <a:pt x="165314" y="148069"/>
                    <a:pt x="168195" y="141918"/>
                  </a:cubicBezTo>
                  <a:cubicBezTo>
                    <a:pt x="171777" y="135768"/>
                    <a:pt x="172477" y="128215"/>
                    <a:pt x="175358" y="121364"/>
                  </a:cubicBezTo>
                  <a:cubicBezTo>
                    <a:pt x="176759" y="116537"/>
                    <a:pt x="182521" y="109685"/>
                    <a:pt x="182521" y="104936"/>
                  </a:cubicBezTo>
                  <a:cubicBezTo>
                    <a:pt x="183222" y="90532"/>
                    <a:pt x="169597" y="98785"/>
                    <a:pt x="162434" y="102211"/>
                  </a:cubicBezTo>
                  <a:cubicBezTo>
                    <a:pt x="158852" y="97384"/>
                    <a:pt x="158151" y="94659"/>
                    <a:pt x="158151" y="88508"/>
                  </a:cubicBezTo>
                  <a:cubicBezTo>
                    <a:pt x="158852" y="83058"/>
                    <a:pt x="162434" y="74805"/>
                    <a:pt x="158151" y="70056"/>
                  </a:cubicBezTo>
                  <a:cubicBezTo>
                    <a:pt x="149587" y="60479"/>
                    <a:pt x="139543" y="63204"/>
                    <a:pt x="128799" y="65228"/>
                  </a:cubicBezTo>
                  <a:cubicBezTo>
                    <a:pt x="123816" y="65929"/>
                    <a:pt x="113072" y="65929"/>
                    <a:pt x="109413" y="61803"/>
                  </a:cubicBezTo>
                  <a:cubicBezTo>
                    <a:pt x="106532" y="56976"/>
                    <a:pt x="110113" y="44674"/>
                    <a:pt x="110113" y="38523"/>
                  </a:cubicBezTo>
                  <a:cubicBezTo>
                    <a:pt x="110814" y="31672"/>
                    <a:pt x="112994" y="20694"/>
                    <a:pt x="107233" y="15944"/>
                  </a:cubicBezTo>
                  <a:lnTo>
                    <a:pt x="104352" y="13220"/>
                  </a:lnTo>
                  <a:lnTo>
                    <a:pt x="104352" y="1322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Szabadkézi sokszög: alakzat 32">
              <a:extLst>
                <a:ext uri="{FF2B5EF4-FFF2-40B4-BE49-F238E27FC236}">
                  <a16:creationId xmlns:a16="http://schemas.microsoft.com/office/drawing/2014/main" id="{DBAF4421-8B83-6611-F83F-C8FD73FF2CA5}"/>
                </a:ext>
              </a:extLst>
            </p:cNvPr>
            <p:cNvSpPr/>
            <p:nvPr/>
          </p:nvSpPr>
          <p:spPr>
            <a:xfrm>
              <a:off x="4548460" y="5325054"/>
              <a:ext cx="109001" cy="109001"/>
            </a:xfrm>
            <a:custGeom>
              <a:avLst/>
              <a:gdLst>
                <a:gd name="connsiteX0" fmla="*/ 39107 w 109000"/>
                <a:gd name="connsiteY0" fmla="*/ 4772 h 109000"/>
                <a:gd name="connsiteX1" fmla="*/ 49462 w 109000"/>
                <a:gd name="connsiteY1" fmla="*/ 9599 h 109000"/>
                <a:gd name="connsiteX2" fmla="*/ 60518 w 109000"/>
                <a:gd name="connsiteY2" fmla="*/ 28207 h 109000"/>
                <a:gd name="connsiteX3" fmla="*/ 69472 w 109000"/>
                <a:gd name="connsiteY3" fmla="*/ 28908 h 109000"/>
                <a:gd name="connsiteX4" fmla="*/ 75000 w 109000"/>
                <a:gd name="connsiteY4" fmla="*/ 32334 h 109000"/>
                <a:gd name="connsiteX5" fmla="*/ 93608 w 109000"/>
                <a:gd name="connsiteY5" fmla="*/ 44713 h 109000"/>
                <a:gd name="connsiteX6" fmla="*/ 106688 w 109000"/>
                <a:gd name="connsiteY6" fmla="*/ 61919 h 109000"/>
                <a:gd name="connsiteX7" fmla="*/ 100459 w 109000"/>
                <a:gd name="connsiteY7" fmla="*/ 72275 h 109000"/>
                <a:gd name="connsiteX8" fmla="*/ 99758 w 109000"/>
                <a:gd name="connsiteY8" fmla="*/ 81929 h 109000"/>
                <a:gd name="connsiteX9" fmla="*/ 99058 w 109000"/>
                <a:gd name="connsiteY9" fmla="*/ 82630 h 109000"/>
                <a:gd name="connsiteX10" fmla="*/ 92206 w 109000"/>
                <a:gd name="connsiteY10" fmla="*/ 89481 h 109000"/>
                <a:gd name="connsiteX11" fmla="*/ 76401 w 109000"/>
                <a:gd name="connsiteY11" fmla="*/ 101160 h 109000"/>
                <a:gd name="connsiteX12" fmla="*/ 43312 w 109000"/>
                <a:gd name="connsiteY12" fmla="*/ 105987 h 109000"/>
                <a:gd name="connsiteX13" fmla="*/ 32256 w 109000"/>
                <a:gd name="connsiteY13" fmla="*/ 101160 h 109000"/>
                <a:gd name="connsiteX14" fmla="*/ 16451 w 109000"/>
                <a:gd name="connsiteY14" fmla="*/ 92206 h 109000"/>
                <a:gd name="connsiteX15" fmla="*/ 4772 w 109000"/>
                <a:gd name="connsiteY15" fmla="*/ 88780 h 109000"/>
                <a:gd name="connsiteX16" fmla="*/ 4772 w 109000"/>
                <a:gd name="connsiteY16" fmla="*/ 86678 h 109000"/>
                <a:gd name="connsiteX17" fmla="*/ 9599 w 109000"/>
                <a:gd name="connsiteY17" fmla="*/ 72197 h 109000"/>
                <a:gd name="connsiteX18" fmla="*/ 15127 w 109000"/>
                <a:gd name="connsiteY18" fmla="*/ 41910 h 109000"/>
                <a:gd name="connsiteX19" fmla="*/ 25482 w 109000"/>
                <a:gd name="connsiteY19" fmla="*/ 16451 h 109000"/>
                <a:gd name="connsiteX20" fmla="*/ 38562 w 109000"/>
                <a:gd name="connsiteY20" fmla="*/ 4772 h 109000"/>
                <a:gd name="connsiteX21" fmla="*/ 39263 w 109000"/>
                <a:gd name="connsiteY21" fmla="*/ 4772 h 10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000" h="109000">
                  <a:moveTo>
                    <a:pt x="39107" y="4772"/>
                  </a:moveTo>
                  <a:cubicBezTo>
                    <a:pt x="43234" y="5473"/>
                    <a:pt x="45959" y="4772"/>
                    <a:pt x="49462" y="9599"/>
                  </a:cubicBezTo>
                  <a:cubicBezTo>
                    <a:pt x="52888" y="14426"/>
                    <a:pt x="54990" y="25482"/>
                    <a:pt x="60518" y="28207"/>
                  </a:cubicBezTo>
                  <a:cubicBezTo>
                    <a:pt x="63243" y="29609"/>
                    <a:pt x="66747" y="28207"/>
                    <a:pt x="69472" y="28908"/>
                  </a:cubicBezTo>
                  <a:cubicBezTo>
                    <a:pt x="71574" y="30309"/>
                    <a:pt x="72897" y="31010"/>
                    <a:pt x="75000" y="32334"/>
                  </a:cubicBezTo>
                  <a:cubicBezTo>
                    <a:pt x="81851" y="35759"/>
                    <a:pt x="88080" y="39263"/>
                    <a:pt x="93608" y="44713"/>
                  </a:cubicBezTo>
                  <a:cubicBezTo>
                    <a:pt x="98435" y="48139"/>
                    <a:pt x="108089" y="55769"/>
                    <a:pt x="106688" y="61919"/>
                  </a:cubicBezTo>
                  <a:cubicBezTo>
                    <a:pt x="105286" y="65345"/>
                    <a:pt x="101860" y="68849"/>
                    <a:pt x="100459" y="72275"/>
                  </a:cubicBezTo>
                  <a:cubicBezTo>
                    <a:pt x="99058" y="74999"/>
                    <a:pt x="99058" y="78503"/>
                    <a:pt x="99758" y="81929"/>
                  </a:cubicBezTo>
                  <a:lnTo>
                    <a:pt x="99058" y="82630"/>
                  </a:lnTo>
                  <a:cubicBezTo>
                    <a:pt x="96955" y="85355"/>
                    <a:pt x="94230" y="88858"/>
                    <a:pt x="92206" y="89481"/>
                  </a:cubicBezTo>
                  <a:cubicBezTo>
                    <a:pt x="88780" y="90182"/>
                    <a:pt x="81851" y="97734"/>
                    <a:pt x="76401" y="101160"/>
                  </a:cubicBezTo>
                  <a:cubicBezTo>
                    <a:pt x="70172" y="104585"/>
                    <a:pt x="52265" y="108089"/>
                    <a:pt x="43312" y="105987"/>
                  </a:cubicBezTo>
                  <a:cubicBezTo>
                    <a:pt x="35059" y="104585"/>
                    <a:pt x="37083" y="105286"/>
                    <a:pt x="32256" y="101160"/>
                  </a:cubicBezTo>
                  <a:cubicBezTo>
                    <a:pt x="27429" y="96333"/>
                    <a:pt x="24003" y="98435"/>
                    <a:pt x="16451" y="92206"/>
                  </a:cubicBezTo>
                  <a:cubicBezTo>
                    <a:pt x="10222" y="86678"/>
                    <a:pt x="7497" y="87379"/>
                    <a:pt x="4772" y="88780"/>
                  </a:cubicBezTo>
                  <a:lnTo>
                    <a:pt x="4772" y="86678"/>
                  </a:lnTo>
                  <a:cubicBezTo>
                    <a:pt x="4772" y="81150"/>
                    <a:pt x="8198" y="77724"/>
                    <a:pt x="9599" y="72197"/>
                  </a:cubicBezTo>
                  <a:cubicBezTo>
                    <a:pt x="13025" y="63243"/>
                    <a:pt x="13726" y="52187"/>
                    <a:pt x="15127" y="41910"/>
                  </a:cubicBezTo>
                  <a:cubicBezTo>
                    <a:pt x="17229" y="32256"/>
                    <a:pt x="19253" y="24703"/>
                    <a:pt x="25482" y="16451"/>
                  </a:cubicBezTo>
                  <a:cubicBezTo>
                    <a:pt x="29609" y="12324"/>
                    <a:pt x="33735" y="8898"/>
                    <a:pt x="38562" y="4772"/>
                  </a:cubicBezTo>
                  <a:lnTo>
                    <a:pt x="39263" y="477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Szabadkézi sokszög: alakzat 33">
              <a:extLst>
                <a:ext uri="{FF2B5EF4-FFF2-40B4-BE49-F238E27FC236}">
                  <a16:creationId xmlns:a16="http://schemas.microsoft.com/office/drawing/2014/main" id="{99A91EBB-6A09-9535-D24C-01CDC17E551A}"/>
                </a:ext>
              </a:extLst>
            </p:cNvPr>
            <p:cNvSpPr/>
            <p:nvPr/>
          </p:nvSpPr>
          <p:spPr>
            <a:xfrm>
              <a:off x="4261036" y="4583071"/>
              <a:ext cx="833077" cy="825291"/>
            </a:xfrm>
            <a:custGeom>
              <a:avLst/>
              <a:gdLst>
                <a:gd name="connsiteX0" fmla="*/ 393255 w 833076"/>
                <a:gd name="connsiteY0" fmla="*/ 821187 h 825291"/>
                <a:gd name="connsiteX1" fmla="*/ 394656 w 833076"/>
                <a:gd name="connsiteY1" fmla="*/ 812233 h 825291"/>
                <a:gd name="connsiteX2" fmla="*/ 400184 w 833076"/>
                <a:gd name="connsiteY2" fmla="*/ 801878 h 825291"/>
                <a:gd name="connsiteX3" fmla="*/ 387805 w 833076"/>
                <a:gd name="connsiteY3" fmla="*/ 783893 h 825291"/>
                <a:gd name="connsiteX4" fmla="*/ 368496 w 833076"/>
                <a:gd name="connsiteY4" fmla="*/ 772137 h 825291"/>
                <a:gd name="connsiteX5" fmla="*/ 363669 w 833076"/>
                <a:gd name="connsiteY5" fmla="*/ 768711 h 825291"/>
                <a:gd name="connsiteX6" fmla="*/ 354715 w 833076"/>
                <a:gd name="connsiteY6" fmla="*/ 768010 h 825291"/>
                <a:gd name="connsiteX7" fmla="*/ 342959 w 833076"/>
                <a:gd name="connsiteY7" fmla="*/ 748624 h 825291"/>
                <a:gd name="connsiteX8" fmla="*/ 333304 w 833076"/>
                <a:gd name="connsiteY8" fmla="*/ 744497 h 825291"/>
                <a:gd name="connsiteX9" fmla="*/ 332603 w 833076"/>
                <a:gd name="connsiteY9" fmla="*/ 744497 h 825291"/>
                <a:gd name="connsiteX10" fmla="*/ 342258 w 833076"/>
                <a:gd name="connsiteY10" fmla="*/ 736244 h 825291"/>
                <a:gd name="connsiteX11" fmla="*/ 365693 w 833076"/>
                <a:gd name="connsiteY11" fmla="*/ 716235 h 825291"/>
                <a:gd name="connsiteX12" fmla="*/ 393255 w 833076"/>
                <a:gd name="connsiteY12" fmla="*/ 694824 h 825291"/>
                <a:gd name="connsiteX13" fmla="*/ 409138 w 833076"/>
                <a:gd name="connsiteY13" fmla="*/ 680343 h 825291"/>
                <a:gd name="connsiteX14" fmla="*/ 409838 w 833076"/>
                <a:gd name="connsiteY14" fmla="*/ 655428 h 825291"/>
                <a:gd name="connsiteX15" fmla="*/ 399483 w 833076"/>
                <a:gd name="connsiteY15" fmla="*/ 654727 h 825291"/>
                <a:gd name="connsiteX16" fmla="*/ 395357 w 833076"/>
                <a:gd name="connsiteY16" fmla="*/ 654727 h 825291"/>
                <a:gd name="connsiteX17" fmla="*/ 394656 w 833076"/>
                <a:gd name="connsiteY17" fmla="*/ 654027 h 825291"/>
                <a:gd name="connsiteX18" fmla="*/ 397381 w 833076"/>
                <a:gd name="connsiteY18" fmla="*/ 645073 h 825291"/>
                <a:gd name="connsiteX19" fmla="*/ 404933 w 833076"/>
                <a:gd name="connsiteY19" fmla="*/ 628489 h 825291"/>
                <a:gd name="connsiteX20" fmla="*/ 384924 w 833076"/>
                <a:gd name="connsiteY20" fmla="*/ 625687 h 825291"/>
                <a:gd name="connsiteX21" fmla="*/ 381498 w 833076"/>
                <a:gd name="connsiteY21" fmla="*/ 611828 h 825291"/>
                <a:gd name="connsiteX22" fmla="*/ 380797 w 833076"/>
                <a:gd name="connsiteY22" fmla="*/ 593843 h 825291"/>
                <a:gd name="connsiteX23" fmla="*/ 353236 w 833076"/>
                <a:gd name="connsiteY23" fmla="*/ 588315 h 825291"/>
                <a:gd name="connsiteX24" fmla="*/ 334628 w 833076"/>
                <a:gd name="connsiteY24" fmla="*/ 584889 h 825291"/>
                <a:gd name="connsiteX25" fmla="*/ 335329 w 833076"/>
                <a:gd name="connsiteY25" fmla="*/ 561376 h 825291"/>
                <a:gd name="connsiteX26" fmla="*/ 331903 w 833076"/>
                <a:gd name="connsiteY26" fmla="*/ 538564 h 825291"/>
                <a:gd name="connsiteX27" fmla="*/ 332603 w 833076"/>
                <a:gd name="connsiteY27" fmla="*/ 537863 h 825291"/>
                <a:gd name="connsiteX28" fmla="*/ 340156 w 833076"/>
                <a:gd name="connsiteY28" fmla="*/ 520579 h 825291"/>
                <a:gd name="connsiteX29" fmla="*/ 342258 w 833076"/>
                <a:gd name="connsiteY29" fmla="*/ 508122 h 825291"/>
                <a:gd name="connsiteX30" fmla="*/ 345684 w 833076"/>
                <a:gd name="connsiteY30" fmla="*/ 495664 h 825291"/>
                <a:gd name="connsiteX31" fmla="*/ 333927 w 833076"/>
                <a:gd name="connsiteY31" fmla="*/ 484608 h 825291"/>
                <a:gd name="connsiteX32" fmla="*/ 333226 w 833076"/>
                <a:gd name="connsiteY32" fmla="*/ 465923 h 825291"/>
                <a:gd name="connsiteX33" fmla="*/ 313918 w 833076"/>
                <a:gd name="connsiteY33" fmla="*/ 464521 h 825291"/>
                <a:gd name="connsiteX34" fmla="*/ 293908 w 833076"/>
                <a:gd name="connsiteY34" fmla="*/ 458293 h 825291"/>
                <a:gd name="connsiteX35" fmla="*/ 293208 w 833076"/>
                <a:gd name="connsiteY35" fmla="*/ 443110 h 825291"/>
                <a:gd name="connsiteX36" fmla="*/ 291806 w 833076"/>
                <a:gd name="connsiteY36" fmla="*/ 423724 h 825291"/>
                <a:gd name="connsiteX37" fmla="*/ 284254 w 833076"/>
                <a:gd name="connsiteY37" fmla="*/ 413369 h 825291"/>
                <a:gd name="connsiteX38" fmla="*/ 273198 w 833076"/>
                <a:gd name="connsiteY38" fmla="*/ 412668 h 825291"/>
                <a:gd name="connsiteX39" fmla="*/ 263544 w 833076"/>
                <a:gd name="connsiteY39" fmla="*/ 406439 h 825291"/>
                <a:gd name="connsiteX40" fmla="*/ 246337 w 833076"/>
                <a:gd name="connsiteY40" fmla="*/ 398809 h 825291"/>
                <a:gd name="connsiteX41" fmla="*/ 229131 w 833076"/>
                <a:gd name="connsiteY41" fmla="*/ 393982 h 825291"/>
                <a:gd name="connsiteX42" fmla="*/ 216751 w 833076"/>
                <a:gd name="connsiteY42" fmla="*/ 396084 h 825291"/>
                <a:gd name="connsiteX43" fmla="*/ 202270 w 833076"/>
                <a:gd name="connsiteY43" fmla="*/ 387754 h 825291"/>
                <a:gd name="connsiteX44" fmla="*/ 196041 w 833076"/>
                <a:gd name="connsiteY44" fmla="*/ 382226 h 825291"/>
                <a:gd name="connsiteX45" fmla="*/ 191214 w 833076"/>
                <a:gd name="connsiteY45" fmla="*/ 380824 h 825291"/>
                <a:gd name="connsiteX46" fmla="*/ 187788 w 833076"/>
                <a:gd name="connsiteY46" fmla="*/ 361438 h 825291"/>
                <a:gd name="connsiteX47" fmla="*/ 188489 w 833076"/>
                <a:gd name="connsiteY47" fmla="*/ 337925 h 825291"/>
                <a:gd name="connsiteX48" fmla="*/ 171282 w 833076"/>
                <a:gd name="connsiteY48" fmla="*/ 329672 h 825291"/>
                <a:gd name="connsiteX49" fmla="*/ 136091 w 833076"/>
                <a:gd name="connsiteY49" fmla="*/ 349681 h 825291"/>
                <a:gd name="connsiteX50" fmla="*/ 112656 w 833076"/>
                <a:gd name="connsiteY50" fmla="*/ 362138 h 825291"/>
                <a:gd name="connsiteX51" fmla="*/ 78865 w 833076"/>
                <a:gd name="connsiteY51" fmla="*/ 358713 h 825291"/>
                <a:gd name="connsiteX52" fmla="*/ 77464 w 833076"/>
                <a:gd name="connsiteY52" fmla="*/ 358012 h 825291"/>
                <a:gd name="connsiteX53" fmla="*/ 76063 w 833076"/>
                <a:gd name="connsiteY53" fmla="*/ 323443 h 825291"/>
                <a:gd name="connsiteX54" fmla="*/ 47800 w 833076"/>
                <a:gd name="connsiteY54" fmla="*/ 339326 h 825291"/>
                <a:gd name="connsiteX55" fmla="*/ 39547 w 833076"/>
                <a:gd name="connsiteY55" fmla="*/ 331696 h 825291"/>
                <a:gd name="connsiteX56" fmla="*/ 33319 w 833076"/>
                <a:gd name="connsiteY56" fmla="*/ 326869 h 825291"/>
                <a:gd name="connsiteX57" fmla="*/ 28492 w 833076"/>
                <a:gd name="connsiteY57" fmla="*/ 328971 h 825291"/>
                <a:gd name="connsiteX58" fmla="*/ 22263 w 833076"/>
                <a:gd name="connsiteY58" fmla="*/ 320640 h 825291"/>
                <a:gd name="connsiteX59" fmla="*/ 13309 w 833076"/>
                <a:gd name="connsiteY59" fmla="*/ 307482 h 825291"/>
                <a:gd name="connsiteX60" fmla="*/ 7081 w 833076"/>
                <a:gd name="connsiteY60" fmla="*/ 278442 h 825291"/>
                <a:gd name="connsiteX61" fmla="*/ 18136 w 833076"/>
                <a:gd name="connsiteY61" fmla="*/ 269488 h 825291"/>
                <a:gd name="connsiteX62" fmla="*/ 18136 w 833076"/>
                <a:gd name="connsiteY62" fmla="*/ 260534 h 825291"/>
                <a:gd name="connsiteX63" fmla="*/ 18837 w 833076"/>
                <a:gd name="connsiteY63" fmla="*/ 250179 h 825291"/>
                <a:gd name="connsiteX64" fmla="*/ 31917 w 833076"/>
                <a:gd name="connsiteY64" fmla="*/ 237722 h 825291"/>
                <a:gd name="connsiteX65" fmla="*/ 49825 w 833076"/>
                <a:gd name="connsiteY65" fmla="*/ 227367 h 825291"/>
                <a:gd name="connsiteX66" fmla="*/ 60180 w 833076"/>
                <a:gd name="connsiteY66" fmla="*/ 221138 h 825291"/>
                <a:gd name="connsiteX67" fmla="*/ 76063 w 833076"/>
                <a:gd name="connsiteY67" fmla="*/ 215610 h 825291"/>
                <a:gd name="connsiteX68" fmla="*/ 86418 w 833076"/>
                <a:gd name="connsiteY68" fmla="*/ 214910 h 825291"/>
                <a:gd name="connsiteX69" fmla="*/ 87819 w 833076"/>
                <a:gd name="connsiteY69" fmla="*/ 213508 h 825291"/>
                <a:gd name="connsiteX70" fmla="*/ 89221 w 833076"/>
                <a:gd name="connsiteY70" fmla="*/ 215610 h 825291"/>
                <a:gd name="connsiteX71" fmla="*/ 91946 w 833076"/>
                <a:gd name="connsiteY71" fmla="*/ 199727 h 825291"/>
                <a:gd name="connsiteX72" fmla="*/ 96773 w 833076"/>
                <a:gd name="connsiteY72" fmla="*/ 174190 h 825291"/>
                <a:gd name="connsiteX73" fmla="*/ 100899 w 833076"/>
                <a:gd name="connsiteY73" fmla="*/ 155504 h 825291"/>
                <a:gd name="connsiteX74" fmla="*/ 100899 w 833076"/>
                <a:gd name="connsiteY74" fmla="*/ 141646 h 825291"/>
                <a:gd name="connsiteX75" fmla="*/ 86418 w 833076"/>
                <a:gd name="connsiteY75" fmla="*/ 118133 h 825291"/>
                <a:gd name="connsiteX76" fmla="*/ 104325 w 833076"/>
                <a:gd name="connsiteY76" fmla="*/ 114006 h 825291"/>
                <a:gd name="connsiteX77" fmla="*/ 102223 w 833076"/>
                <a:gd name="connsiteY77" fmla="*/ 106376 h 825291"/>
                <a:gd name="connsiteX78" fmla="*/ 93269 w 833076"/>
                <a:gd name="connsiteY78" fmla="*/ 102250 h 825291"/>
                <a:gd name="connsiteX79" fmla="*/ 103624 w 833076"/>
                <a:gd name="connsiteY79" fmla="*/ 86367 h 825291"/>
                <a:gd name="connsiteX80" fmla="*/ 120208 w 833076"/>
                <a:gd name="connsiteY80" fmla="*/ 90493 h 825291"/>
                <a:gd name="connsiteX81" fmla="*/ 125035 w 833076"/>
                <a:gd name="connsiteY81" fmla="*/ 89092 h 825291"/>
                <a:gd name="connsiteX82" fmla="*/ 129162 w 833076"/>
                <a:gd name="connsiteY82" fmla="*/ 86990 h 825291"/>
                <a:gd name="connsiteX83" fmla="*/ 131264 w 833076"/>
                <a:gd name="connsiteY83" fmla="*/ 87690 h 825291"/>
                <a:gd name="connsiteX84" fmla="*/ 147147 w 833076"/>
                <a:gd name="connsiteY84" fmla="*/ 80060 h 825291"/>
                <a:gd name="connsiteX85" fmla="*/ 149249 w 833076"/>
                <a:gd name="connsiteY85" fmla="*/ 78659 h 825291"/>
                <a:gd name="connsiteX86" fmla="*/ 149950 w 833076"/>
                <a:gd name="connsiteY86" fmla="*/ 80761 h 825291"/>
                <a:gd name="connsiteX87" fmla="*/ 154076 w 833076"/>
                <a:gd name="connsiteY87" fmla="*/ 91116 h 825291"/>
                <a:gd name="connsiteX88" fmla="*/ 157502 w 833076"/>
                <a:gd name="connsiteY88" fmla="*/ 98746 h 825291"/>
                <a:gd name="connsiteX89" fmla="*/ 165755 w 833076"/>
                <a:gd name="connsiteY89" fmla="*/ 98045 h 825291"/>
                <a:gd name="connsiteX90" fmla="*/ 180236 w 833076"/>
                <a:gd name="connsiteY90" fmla="*/ 102872 h 825291"/>
                <a:gd name="connsiteX91" fmla="*/ 185764 w 833076"/>
                <a:gd name="connsiteY91" fmla="*/ 100770 h 825291"/>
                <a:gd name="connsiteX92" fmla="*/ 188489 w 833076"/>
                <a:gd name="connsiteY92" fmla="*/ 106999 h 825291"/>
                <a:gd name="connsiteX93" fmla="*/ 198844 w 833076"/>
                <a:gd name="connsiteY93" fmla="*/ 95242 h 825291"/>
                <a:gd name="connsiteX94" fmla="*/ 211223 w 833076"/>
                <a:gd name="connsiteY94" fmla="*/ 88313 h 825291"/>
                <a:gd name="connsiteX95" fmla="*/ 229131 w 833076"/>
                <a:gd name="connsiteY95" fmla="*/ 73131 h 825291"/>
                <a:gd name="connsiteX96" fmla="*/ 212625 w 833076"/>
                <a:gd name="connsiteY96" fmla="*/ 64800 h 825291"/>
                <a:gd name="connsiteX97" fmla="*/ 208498 w 833076"/>
                <a:gd name="connsiteY97" fmla="*/ 52343 h 825291"/>
                <a:gd name="connsiteX98" fmla="*/ 201569 w 833076"/>
                <a:gd name="connsiteY98" fmla="*/ 30932 h 825291"/>
                <a:gd name="connsiteX99" fmla="*/ 223603 w 833076"/>
                <a:gd name="connsiteY99" fmla="*/ 30932 h 825291"/>
                <a:gd name="connsiteX100" fmla="*/ 228430 w 833076"/>
                <a:gd name="connsiteY100" fmla="*/ 38562 h 825291"/>
                <a:gd name="connsiteX101" fmla="*/ 235359 w 833076"/>
                <a:gd name="connsiteY101" fmla="*/ 34436 h 825291"/>
                <a:gd name="connsiteX102" fmla="*/ 242912 w 833076"/>
                <a:gd name="connsiteY102" fmla="*/ 42766 h 825291"/>
                <a:gd name="connsiteX103" fmla="*/ 250464 w 833076"/>
                <a:gd name="connsiteY103" fmla="*/ 26883 h 825291"/>
                <a:gd name="connsiteX104" fmla="*/ 258016 w 833076"/>
                <a:gd name="connsiteY104" fmla="*/ 28986 h 825291"/>
                <a:gd name="connsiteX105" fmla="*/ 273899 w 833076"/>
                <a:gd name="connsiteY105" fmla="*/ 21355 h 825291"/>
                <a:gd name="connsiteX106" fmla="*/ 284955 w 833076"/>
                <a:gd name="connsiteY106" fmla="*/ 13025 h 825291"/>
                <a:gd name="connsiteX107" fmla="*/ 287057 w 833076"/>
                <a:gd name="connsiteY107" fmla="*/ 4772 h 825291"/>
                <a:gd name="connsiteX108" fmla="*/ 287758 w 833076"/>
                <a:gd name="connsiteY108" fmla="*/ 5473 h 825291"/>
                <a:gd name="connsiteX109" fmla="*/ 289860 w 833076"/>
                <a:gd name="connsiteY109" fmla="*/ 7575 h 825291"/>
                <a:gd name="connsiteX110" fmla="*/ 302239 w 833076"/>
                <a:gd name="connsiteY110" fmla="*/ 8976 h 825291"/>
                <a:gd name="connsiteX111" fmla="*/ 302239 w 833076"/>
                <a:gd name="connsiteY111" fmla="*/ 17307 h 825291"/>
                <a:gd name="connsiteX112" fmla="*/ 304341 w 833076"/>
                <a:gd name="connsiteY112" fmla="*/ 24937 h 825291"/>
                <a:gd name="connsiteX113" fmla="*/ 311271 w 833076"/>
                <a:gd name="connsiteY113" fmla="*/ 33268 h 825291"/>
                <a:gd name="connsiteX114" fmla="*/ 306443 w 833076"/>
                <a:gd name="connsiteY114" fmla="*/ 39496 h 825291"/>
                <a:gd name="connsiteX115" fmla="*/ 303018 w 833076"/>
                <a:gd name="connsiteY115" fmla="*/ 48450 h 825291"/>
                <a:gd name="connsiteX116" fmla="*/ 308546 w 833076"/>
                <a:gd name="connsiteY116" fmla="*/ 62231 h 825291"/>
                <a:gd name="connsiteX117" fmla="*/ 314774 w 833076"/>
                <a:gd name="connsiteY117" fmla="*/ 76712 h 825291"/>
                <a:gd name="connsiteX118" fmla="*/ 323728 w 833076"/>
                <a:gd name="connsiteY118" fmla="*/ 84965 h 825291"/>
                <a:gd name="connsiteX119" fmla="*/ 339611 w 833076"/>
                <a:gd name="connsiteY119" fmla="*/ 80138 h 825291"/>
                <a:gd name="connsiteX120" fmla="*/ 353391 w 833076"/>
                <a:gd name="connsiteY120" fmla="*/ 73209 h 825291"/>
                <a:gd name="connsiteX121" fmla="*/ 360321 w 833076"/>
                <a:gd name="connsiteY121" fmla="*/ 71807 h 825291"/>
                <a:gd name="connsiteX122" fmla="*/ 367250 w 833076"/>
                <a:gd name="connsiteY122" fmla="*/ 67681 h 825291"/>
                <a:gd name="connsiteX123" fmla="*/ 374180 w 833076"/>
                <a:gd name="connsiteY123" fmla="*/ 65579 h 825291"/>
                <a:gd name="connsiteX124" fmla="*/ 374180 w 833076"/>
                <a:gd name="connsiteY124" fmla="*/ 64878 h 825291"/>
                <a:gd name="connsiteX125" fmla="*/ 387260 w 833076"/>
                <a:gd name="connsiteY125" fmla="*/ 69004 h 825291"/>
                <a:gd name="connsiteX126" fmla="*/ 387960 w 833076"/>
                <a:gd name="connsiteY126" fmla="*/ 56547 h 825291"/>
                <a:gd name="connsiteX127" fmla="*/ 399016 w 833076"/>
                <a:gd name="connsiteY127" fmla="*/ 55146 h 825291"/>
                <a:gd name="connsiteX128" fmla="*/ 405245 w 833076"/>
                <a:gd name="connsiteY128" fmla="*/ 55146 h 825291"/>
                <a:gd name="connsiteX129" fmla="*/ 409371 w 833076"/>
                <a:gd name="connsiteY129" fmla="*/ 52421 h 825291"/>
                <a:gd name="connsiteX130" fmla="*/ 414198 w 833076"/>
                <a:gd name="connsiteY130" fmla="*/ 54523 h 825291"/>
                <a:gd name="connsiteX131" fmla="*/ 420427 w 833076"/>
                <a:gd name="connsiteY131" fmla="*/ 57326 h 825291"/>
                <a:gd name="connsiteX132" fmla="*/ 420427 w 833076"/>
                <a:gd name="connsiteY132" fmla="*/ 58727 h 825291"/>
                <a:gd name="connsiteX133" fmla="*/ 424553 w 833076"/>
                <a:gd name="connsiteY133" fmla="*/ 60829 h 825291"/>
                <a:gd name="connsiteX134" fmla="*/ 428680 w 833076"/>
                <a:gd name="connsiteY134" fmla="*/ 59428 h 825291"/>
                <a:gd name="connsiteX135" fmla="*/ 439035 w 833076"/>
                <a:gd name="connsiteY135" fmla="*/ 53900 h 825291"/>
                <a:gd name="connsiteX136" fmla="*/ 447288 w 833076"/>
                <a:gd name="connsiteY136" fmla="*/ 55301 h 825291"/>
                <a:gd name="connsiteX137" fmla="*/ 450714 w 833076"/>
                <a:gd name="connsiteY137" fmla="*/ 52576 h 825291"/>
                <a:gd name="connsiteX138" fmla="*/ 456241 w 833076"/>
                <a:gd name="connsiteY138" fmla="*/ 53277 h 825291"/>
                <a:gd name="connsiteX139" fmla="*/ 461769 w 833076"/>
                <a:gd name="connsiteY139" fmla="*/ 42221 h 825291"/>
                <a:gd name="connsiteX140" fmla="*/ 470022 w 833076"/>
                <a:gd name="connsiteY140" fmla="*/ 27740 h 825291"/>
                <a:gd name="connsiteX141" fmla="*/ 479677 w 833076"/>
                <a:gd name="connsiteY141" fmla="*/ 9054 h 825291"/>
                <a:gd name="connsiteX142" fmla="*/ 480377 w 833076"/>
                <a:gd name="connsiteY142" fmla="*/ 9054 h 825291"/>
                <a:gd name="connsiteX143" fmla="*/ 494859 w 833076"/>
                <a:gd name="connsiteY143" fmla="*/ 39496 h 825291"/>
                <a:gd name="connsiteX144" fmla="*/ 505915 w 833076"/>
                <a:gd name="connsiteY144" fmla="*/ 58883 h 825291"/>
                <a:gd name="connsiteX145" fmla="*/ 516270 w 833076"/>
                <a:gd name="connsiteY145" fmla="*/ 75467 h 825291"/>
                <a:gd name="connsiteX146" fmla="*/ 503190 w 833076"/>
                <a:gd name="connsiteY146" fmla="*/ 94853 h 825291"/>
                <a:gd name="connsiteX147" fmla="*/ 490810 w 833076"/>
                <a:gd name="connsiteY147" fmla="*/ 106610 h 825291"/>
                <a:gd name="connsiteX148" fmla="*/ 478431 w 833076"/>
                <a:gd name="connsiteY148" fmla="*/ 125295 h 825291"/>
                <a:gd name="connsiteX149" fmla="*/ 462548 w 833076"/>
                <a:gd name="connsiteY149" fmla="*/ 139777 h 825291"/>
                <a:gd name="connsiteX150" fmla="*/ 492912 w 833076"/>
                <a:gd name="connsiteY150" fmla="*/ 128020 h 825291"/>
                <a:gd name="connsiteX151" fmla="*/ 501165 w 833076"/>
                <a:gd name="connsiteY151" fmla="*/ 125295 h 825291"/>
                <a:gd name="connsiteX152" fmla="*/ 501165 w 833076"/>
                <a:gd name="connsiteY152" fmla="*/ 116342 h 825291"/>
                <a:gd name="connsiteX153" fmla="*/ 507394 w 833076"/>
                <a:gd name="connsiteY153" fmla="*/ 104585 h 825291"/>
                <a:gd name="connsiteX154" fmla="*/ 521175 w 833076"/>
                <a:gd name="connsiteY154" fmla="*/ 103885 h 825291"/>
                <a:gd name="connsiteX155" fmla="*/ 543909 w 833076"/>
                <a:gd name="connsiteY155" fmla="*/ 101782 h 825291"/>
                <a:gd name="connsiteX156" fmla="*/ 543909 w 833076"/>
                <a:gd name="connsiteY156" fmla="*/ 117666 h 825291"/>
                <a:gd name="connsiteX157" fmla="*/ 528727 w 833076"/>
                <a:gd name="connsiteY157" fmla="*/ 136351 h 825291"/>
                <a:gd name="connsiteX158" fmla="*/ 544610 w 833076"/>
                <a:gd name="connsiteY158" fmla="*/ 132926 h 825291"/>
                <a:gd name="connsiteX159" fmla="*/ 551539 w 833076"/>
                <a:gd name="connsiteY159" fmla="*/ 116342 h 825291"/>
                <a:gd name="connsiteX160" fmla="*/ 572872 w 833076"/>
                <a:gd name="connsiteY160" fmla="*/ 105286 h 825291"/>
                <a:gd name="connsiteX161" fmla="*/ 606662 w 833076"/>
                <a:gd name="connsiteY161" fmla="*/ 117743 h 825291"/>
                <a:gd name="connsiteX162" fmla="*/ 623168 w 833076"/>
                <a:gd name="connsiteY162" fmla="*/ 126697 h 825291"/>
                <a:gd name="connsiteX163" fmla="*/ 630720 w 833076"/>
                <a:gd name="connsiteY163" fmla="*/ 129500 h 825291"/>
                <a:gd name="connsiteX164" fmla="*/ 628618 w 833076"/>
                <a:gd name="connsiteY164" fmla="*/ 141256 h 825291"/>
                <a:gd name="connsiteX165" fmla="*/ 631343 w 833076"/>
                <a:gd name="connsiteY165" fmla="*/ 149509 h 825291"/>
                <a:gd name="connsiteX166" fmla="*/ 632044 w 833076"/>
                <a:gd name="connsiteY166" fmla="*/ 151611 h 825291"/>
                <a:gd name="connsiteX167" fmla="*/ 647927 w 833076"/>
                <a:gd name="connsiteY167" fmla="*/ 141256 h 825291"/>
                <a:gd name="connsiteX168" fmla="*/ 665134 w 833076"/>
                <a:gd name="connsiteY168" fmla="*/ 137831 h 825291"/>
                <a:gd name="connsiteX169" fmla="*/ 677513 w 833076"/>
                <a:gd name="connsiteY169" fmla="*/ 144760 h 825291"/>
                <a:gd name="connsiteX170" fmla="*/ 698223 w 833076"/>
                <a:gd name="connsiteY170" fmla="*/ 146161 h 825291"/>
                <a:gd name="connsiteX171" fmla="*/ 719556 w 833076"/>
                <a:gd name="connsiteY171" fmla="*/ 141334 h 825291"/>
                <a:gd name="connsiteX172" fmla="*/ 766426 w 833076"/>
                <a:gd name="connsiteY172" fmla="*/ 170375 h 825291"/>
                <a:gd name="connsiteX173" fmla="*/ 803642 w 833076"/>
                <a:gd name="connsiteY173" fmla="*/ 180029 h 825291"/>
                <a:gd name="connsiteX174" fmla="*/ 825676 w 833076"/>
                <a:gd name="connsiteY174" fmla="*/ 202842 h 825291"/>
                <a:gd name="connsiteX175" fmla="*/ 802942 w 833076"/>
                <a:gd name="connsiteY175" fmla="*/ 291288 h 825291"/>
                <a:gd name="connsiteX176" fmla="*/ 790562 w 833076"/>
                <a:gd name="connsiteY176" fmla="*/ 306470 h 825291"/>
                <a:gd name="connsiteX177" fmla="*/ 775380 w 833076"/>
                <a:gd name="connsiteY177" fmla="*/ 325857 h 825291"/>
                <a:gd name="connsiteX178" fmla="*/ 758173 w 833076"/>
                <a:gd name="connsiteY178" fmla="*/ 359725 h 825291"/>
                <a:gd name="connsiteX179" fmla="*/ 746417 w 833076"/>
                <a:gd name="connsiteY179" fmla="*/ 361126 h 825291"/>
                <a:gd name="connsiteX180" fmla="*/ 736763 w 833076"/>
                <a:gd name="connsiteY180" fmla="*/ 372883 h 825291"/>
                <a:gd name="connsiteX181" fmla="*/ 735361 w 833076"/>
                <a:gd name="connsiteY181" fmla="*/ 407452 h 825291"/>
                <a:gd name="connsiteX182" fmla="*/ 735361 w 833076"/>
                <a:gd name="connsiteY182" fmla="*/ 434390 h 825291"/>
                <a:gd name="connsiteX183" fmla="*/ 730534 w 833076"/>
                <a:gd name="connsiteY183" fmla="*/ 461329 h 825291"/>
                <a:gd name="connsiteX184" fmla="*/ 716753 w 833076"/>
                <a:gd name="connsiteY184" fmla="*/ 480716 h 825291"/>
                <a:gd name="connsiteX185" fmla="*/ 711926 w 833076"/>
                <a:gd name="connsiteY185" fmla="*/ 508355 h 825291"/>
                <a:gd name="connsiteX186" fmla="*/ 687089 w 833076"/>
                <a:gd name="connsiteY186" fmla="*/ 545649 h 825291"/>
                <a:gd name="connsiteX187" fmla="*/ 682262 w 833076"/>
                <a:gd name="connsiteY187" fmla="*/ 553279 h 825291"/>
                <a:gd name="connsiteX188" fmla="*/ 680160 w 833076"/>
                <a:gd name="connsiteY188" fmla="*/ 562933 h 825291"/>
                <a:gd name="connsiteX189" fmla="*/ 666379 w 833076"/>
                <a:gd name="connsiteY189" fmla="*/ 570563 h 825291"/>
                <a:gd name="connsiteX190" fmla="*/ 655323 w 833076"/>
                <a:gd name="connsiteY190" fmla="*/ 584422 h 825291"/>
                <a:gd name="connsiteX191" fmla="*/ 621533 w 833076"/>
                <a:gd name="connsiteY191" fmla="*/ 588548 h 825291"/>
                <a:gd name="connsiteX192" fmla="*/ 609154 w 833076"/>
                <a:gd name="connsiteY192" fmla="*/ 592675 h 825291"/>
                <a:gd name="connsiteX193" fmla="*/ 600200 w 833076"/>
                <a:gd name="connsiteY193" fmla="*/ 598904 h 825291"/>
                <a:gd name="connsiteX194" fmla="*/ 590546 w 833076"/>
                <a:gd name="connsiteY194" fmla="*/ 605132 h 825291"/>
                <a:gd name="connsiteX195" fmla="*/ 572639 w 833076"/>
                <a:gd name="connsiteY195" fmla="*/ 612062 h 825291"/>
                <a:gd name="connsiteX196" fmla="*/ 536123 w 833076"/>
                <a:gd name="connsiteY196" fmla="*/ 636976 h 825291"/>
                <a:gd name="connsiteX197" fmla="*/ 523043 w 833076"/>
                <a:gd name="connsiteY197" fmla="*/ 643905 h 825291"/>
                <a:gd name="connsiteX198" fmla="*/ 514790 w 833076"/>
                <a:gd name="connsiteY198" fmla="*/ 654961 h 825291"/>
                <a:gd name="connsiteX199" fmla="*/ 510664 w 833076"/>
                <a:gd name="connsiteY199" fmla="*/ 679875 h 825291"/>
                <a:gd name="connsiteX200" fmla="*/ 508562 w 833076"/>
                <a:gd name="connsiteY200" fmla="*/ 706814 h 825291"/>
                <a:gd name="connsiteX201" fmla="*/ 501010 w 833076"/>
                <a:gd name="connsiteY201" fmla="*/ 713744 h 825291"/>
                <a:gd name="connsiteX202" fmla="*/ 487929 w 833076"/>
                <a:gd name="connsiteY202" fmla="*/ 724099 h 825291"/>
                <a:gd name="connsiteX203" fmla="*/ 477574 w 833076"/>
                <a:gd name="connsiteY203" fmla="*/ 732429 h 825291"/>
                <a:gd name="connsiteX204" fmla="*/ 470022 w 833076"/>
                <a:gd name="connsiteY204" fmla="*/ 744887 h 825291"/>
                <a:gd name="connsiteX205" fmla="*/ 463794 w 833076"/>
                <a:gd name="connsiteY205" fmla="*/ 757344 h 825291"/>
                <a:gd name="connsiteX206" fmla="*/ 439658 w 833076"/>
                <a:gd name="connsiteY206" fmla="*/ 777353 h 825291"/>
                <a:gd name="connsiteX207" fmla="*/ 459667 w 833076"/>
                <a:gd name="connsiteY207" fmla="*/ 750415 h 825291"/>
                <a:gd name="connsiteX208" fmla="*/ 453439 w 833076"/>
                <a:gd name="connsiteY208" fmla="*/ 751115 h 825291"/>
                <a:gd name="connsiteX209" fmla="*/ 449312 w 833076"/>
                <a:gd name="connsiteY209" fmla="*/ 746989 h 825291"/>
                <a:gd name="connsiteX210" fmla="*/ 449312 w 833076"/>
                <a:gd name="connsiteY210" fmla="*/ 753217 h 825291"/>
                <a:gd name="connsiteX211" fmla="*/ 442383 w 833076"/>
                <a:gd name="connsiteY211" fmla="*/ 761548 h 825291"/>
                <a:gd name="connsiteX212" fmla="*/ 431327 w 833076"/>
                <a:gd name="connsiteY212" fmla="*/ 774005 h 825291"/>
                <a:gd name="connsiteX213" fmla="*/ 429225 w 833076"/>
                <a:gd name="connsiteY213" fmla="*/ 783660 h 825291"/>
                <a:gd name="connsiteX214" fmla="*/ 418870 w 833076"/>
                <a:gd name="connsiteY214" fmla="*/ 796818 h 825291"/>
                <a:gd name="connsiteX215" fmla="*/ 410617 w 833076"/>
                <a:gd name="connsiteY215" fmla="*/ 809275 h 825291"/>
                <a:gd name="connsiteX216" fmla="*/ 396836 w 833076"/>
                <a:gd name="connsiteY216" fmla="*/ 818929 h 825291"/>
                <a:gd name="connsiteX217" fmla="*/ 393410 w 833076"/>
                <a:gd name="connsiteY217" fmla="*/ 822355 h 825291"/>
                <a:gd name="connsiteX218" fmla="*/ 393410 w 833076"/>
                <a:gd name="connsiteY218" fmla="*/ 821654 h 825291"/>
                <a:gd name="connsiteX219" fmla="*/ 393410 w 833076"/>
                <a:gd name="connsiteY219" fmla="*/ 821654 h 82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833076" h="825291">
                  <a:moveTo>
                    <a:pt x="393255" y="821187"/>
                  </a:moveTo>
                  <a:cubicBezTo>
                    <a:pt x="392554" y="817761"/>
                    <a:pt x="393255" y="814959"/>
                    <a:pt x="394656" y="812233"/>
                  </a:cubicBezTo>
                  <a:cubicBezTo>
                    <a:pt x="395357" y="808107"/>
                    <a:pt x="399483" y="805304"/>
                    <a:pt x="400184" y="801878"/>
                  </a:cubicBezTo>
                  <a:cubicBezTo>
                    <a:pt x="402286" y="794949"/>
                    <a:pt x="391931" y="788020"/>
                    <a:pt x="387805" y="783893"/>
                  </a:cubicBezTo>
                  <a:cubicBezTo>
                    <a:pt x="381576" y="779066"/>
                    <a:pt x="375425" y="775563"/>
                    <a:pt x="368496" y="772137"/>
                  </a:cubicBezTo>
                  <a:cubicBezTo>
                    <a:pt x="367094" y="770735"/>
                    <a:pt x="365771" y="769334"/>
                    <a:pt x="363669" y="768711"/>
                  </a:cubicBezTo>
                  <a:cubicBezTo>
                    <a:pt x="360944" y="768010"/>
                    <a:pt x="356739" y="768711"/>
                    <a:pt x="354715" y="768010"/>
                  </a:cubicBezTo>
                  <a:cubicBezTo>
                    <a:pt x="349187" y="765285"/>
                    <a:pt x="347163" y="754152"/>
                    <a:pt x="342959" y="748624"/>
                  </a:cubicBezTo>
                  <a:cubicBezTo>
                    <a:pt x="340234" y="744497"/>
                    <a:pt x="337431" y="744497"/>
                    <a:pt x="333304" y="744497"/>
                  </a:cubicBezTo>
                  <a:lnTo>
                    <a:pt x="332603" y="744497"/>
                  </a:lnTo>
                  <a:cubicBezTo>
                    <a:pt x="336029" y="741772"/>
                    <a:pt x="339533" y="738969"/>
                    <a:pt x="342258" y="736244"/>
                  </a:cubicBezTo>
                  <a:cubicBezTo>
                    <a:pt x="349810" y="728614"/>
                    <a:pt x="356739" y="721763"/>
                    <a:pt x="365693" y="716235"/>
                  </a:cubicBezTo>
                  <a:cubicBezTo>
                    <a:pt x="375347" y="709306"/>
                    <a:pt x="384301" y="703077"/>
                    <a:pt x="393255" y="694824"/>
                  </a:cubicBezTo>
                  <a:cubicBezTo>
                    <a:pt x="398782" y="689997"/>
                    <a:pt x="407035" y="687194"/>
                    <a:pt x="409138" y="680343"/>
                  </a:cubicBezTo>
                  <a:cubicBezTo>
                    <a:pt x="412563" y="672712"/>
                    <a:pt x="409838" y="663759"/>
                    <a:pt x="409838" y="655428"/>
                  </a:cubicBezTo>
                  <a:cubicBezTo>
                    <a:pt x="406413" y="655428"/>
                    <a:pt x="402909" y="654727"/>
                    <a:pt x="399483" y="654727"/>
                  </a:cubicBezTo>
                  <a:lnTo>
                    <a:pt x="395357" y="654727"/>
                  </a:lnTo>
                  <a:lnTo>
                    <a:pt x="394656" y="654027"/>
                  </a:lnTo>
                  <a:cubicBezTo>
                    <a:pt x="395357" y="650601"/>
                    <a:pt x="396058" y="647798"/>
                    <a:pt x="397381" y="645073"/>
                  </a:cubicBezTo>
                  <a:cubicBezTo>
                    <a:pt x="398782" y="640246"/>
                    <a:pt x="404310" y="634017"/>
                    <a:pt x="404933" y="628489"/>
                  </a:cubicBezTo>
                  <a:cubicBezTo>
                    <a:pt x="404933" y="614008"/>
                    <a:pt x="391853" y="622962"/>
                    <a:pt x="384924" y="625687"/>
                  </a:cubicBezTo>
                  <a:cubicBezTo>
                    <a:pt x="382199" y="620859"/>
                    <a:pt x="380797" y="618057"/>
                    <a:pt x="381498" y="611828"/>
                  </a:cubicBezTo>
                  <a:cubicBezTo>
                    <a:pt x="381498" y="606300"/>
                    <a:pt x="384924" y="598670"/>
                    <a:pt x="380797" y="593843"/>
                  </a:cubicBezTo>
                  <a:cubicBezTo>
                    <a:pt x="372544" y="583488"/>
                    <a:pt x="363591" y="586213"/>
                    <a:pt x="353236" y="588315"/>
                  </a:cubicBezTo>
                  <a:cubicBezTo>
                    <a:pt x="348409" y="589716"/>
                    <a:pt x="338054" y="589716"/>
                    <a:pt x="334628" y="584889"/>
                  </a:cubicBezTo>
                  <a:cubicBezTo>
                    <a:pt x="331202" y="580062"/>
                    <a:pt x="334628" y="567605"/>
                    <a:pt x="335329" y="561376"/>
                  </a:cubicBezTo>
                  <a:cubicBezTo>
                    <a:pt x="335329" y="554447"/>
                    <a:pt x="337431" y="543391"/>
                    <a:pt x="331903" y="538564"/>
                  </a:cubicBezTo>
                  <a:lnTo>
                    <a:pt x="332603" y="537863"/>
                  </a:lnTo>
                  <a:cubicBezTo>
                    <a:pt x="336730" y="533036"/>
                    <a:pt x="338832" y="526807"/>
                    <a:pt x="340156" y="520579"/>
                  </a:cubicBezTo>
                  <a:cubicBezTo>
                    <a:pt x="340856" y="516452"/>
                    <a:pt x="341557" y="512248"/>
                    <a:pt x="342258" y="508122"/>
                  </a:cubicBezTo>
                  <a:cubicBezTo>
                    <a:pt x="342959" y="503995"/>
                    <a:pt x="345684" y="500491"/>
                    <a:pt x="345684" y="495664"/>
                  </a:cubicBezTo>
                  <a:cubicBezTo>
                    <a:pt x="344983" y="488034"/>
                    <a:pt x="338131" y="489436"/>
                    <a:pt x="333927" y="484608"/>
                  </a:cubicBezTo>
                  <a:cubicBezTo>
                    <a:pt x="329100" y="479781"/>
                    <a:pt x="333927" y="471451"/>
                    <a:pt x="333226" y="465923"/>
                  </a:cubicBezTo>
                  <a:cubicBezTo>
                    <a:pt x="326998" y="465923"/>
                    <a:pt x="320146" y="465222"/>
                    <a:pt x="313918" y="464521"/>
                  </a:cubicBezTo>
                  <a:cubicBezTo>
                    <a:pt x="306988" y="463120"/>
                    <a:pt x="298035" y="465923"/>
                    <a:pt x="293908" y="458293"/>
                  </a:cubicBezTo>
                  <a:cubicBezTo>
                    <a:pt x="291806" y="454867"/>
                    <a:pt x="293208" y="447237"/>
                    <a:pt x="293208" y="443110"/>
                  </a:cubicBezTo>
                  <a:cubicBezTo>
                    <a:pt x="293208" y="436882"/>
                    <a:pt x="293208" y="429952"/>
                    <a:pt x="291806" y="423724"/>
                  </a:cubicBezTo>
                  <a:cubicBezTo>
                    <a:pt x="290405" y="420298"/>
                    <a:pt x="288380" y="414770"/>
                    <a:pt x="284254" y="413369"/>
                  </a:cubicBezTo>
                  <a:cubicBezTo>
                    <a:pt x="280828" y="411267"/>
                    <a:pt x="276702" y="414069"/>
                    <a:pt x="273198" y="412668"/>
                  </a:cubicBezTo>
                  <a:cubicBezTo>
                    <a:pt x="270473" y="411967"/>
                    <a:pt x="266269" y="407841"/>
                    <a:pt x="263544" y="406439"/>
                  </a:cubicBezTo>
                  <a:cubicBezTo>
                    <a:pt x="257315" y="403014"/>
                    <a:pt x="252488" y="400911"/>
                    <a:pt x="246337" y="398809"/>
                  </a:cubicBezTo>
                  <a:cubicBezTo>
                    <a:pt x="240809" y="396707"/>
                    <a:pt x="235281" y="393982"/>
                    <a:pt x="229131" y="393982"/>
                  </a:cubicBezTo>
                  <a:cubicBezTo>
                    <a:pt x="225004" y="394683"/>
                    <a:pt x="220878" y="396707"/>
                    <a:pt x="216751" y="396084"/>
                  </a:cubicBezTo>
                  <a:cubicBezTo>
                    <a:pt x="211924" y="395384"/>
                    <a:pt x="205696" y="390556"/>
                    <a:pt x="202270" y="387754"/>
                  </a:cubicBezTo>
                  <a:cubicBezTo>
                    <a:pt x="200168" y="385651"/>
                    <a:pt x="198844" y="383627"/>
                    <a:pt x="196041" y="382226"/>
                  </a:cubicBezTo>
                  <a:cubicBezTo>
                    <a:pt x="195341" y="381525"/>
                    <a:pt x="191915" y="381525"/>
                    <a:pt x="191214" y="380824"/>
                  </a:cubicBezTo>
                  <a:cubicBezTo>
                    <a:pt x="187788" y="377398"/>
                    <a:pt x="187788" y="366343"/>
                    <a:pt x="187788" y="361438"/>
                  </a:cubicBezTo>
                  <a:cubicBezTo>
                    <a:pt x="187088" y="353808"/>
                    <a:pt x="187788" y="346255"/>
                    <a:pt x="188489" y="337925"/>
                  </a:cubicBezTo>
                  <a:cubicBezTo>
                    <a:pt x="189890" y="326168"/>
                    <a:pt x="181560" y="327570"/>
                    <a:pt x="171282" y="329672"/>
                  </a:cubicBezTo>
                  <a:cubicBezTo>
                    <a:pt x="156801" y="333798"/>
                    <a:pt x="148548" y="342129"/>
                    <a:pt x="136091" y="349681"/>
                  </a:cubicBezTo>
                  <a:cubicBezTo>
                    <a:pt x="127838" y="355209"/>
                    <a:pt x="123711" y="363540"/>
                    <a:pt x="112656" y="362138"/>
                  </a:cubicBezTo>
                  <a:cubicBezTo>
                    <a:pt x="107829" y="361438"/>
                    <a:pt x="85094" y="358713"/>
                    <a:pt x="78865" y="358713"/>
                  </a:cubicBezTo>
                  <a:lnTo>
                    <a:pt x="77464" y="358012"/>
                  </a:lnTo>
                  <a:cubicBezTo>
                    <a:pt x="72637" y="349058"/>
                    <a:pt x="76763" y="332475"/>
                    <a:pt x="76063" y="323443"/>
                  </a:cubicBezTo>
                  <a:cubicBezTo>
                    <a:pt x="66408" y="327570"/>
                    <a:pt x="59479" y="339326"/>
                    <a:pt x="47800" y="339326"/>
                  </a:cubicBezTo>
                  <a:cubicBezTo>
                    <a:pt x="41572" y="339326"/>
                    <a:pt x="42272" y="336601"/>
                    <a:pt x="39547" y="331696"/>
                  </a:cubicBezTo>
                  <a:cubicBezTo>
                    <a:pt x="38146" y="330295"/>
                    <a:pt x="36122" y="326869"/>
                    <a:pt x="33319" y="326869"/>
                  </a:cubicBezTo>
                  <a:cubicBezTo>
                    <a:pt x="31217" y="326168"/>
                    <a:pt x="30594" y="328971"/>
                    <a:pt x="28492" y="328971"/>
                  </a:cubicBezTo>
                  <a:cubicBezTo>
                    <a:pt x="22964" y="328971"/>
                    <a:pt x="24365" y="324144"/>
                    <a:pt x="22263" y="320640"/>
                  </a:cubicBezTo>
                  <a:cubicBezTo>
                    <a:pt x="20161" y="315112"/>
                    <a:pt x="16034" y="311687"/>
                    <a:pt x="13309" y="307482"/>
                  </a:cubicBezTo>
                  <a:cubicBezTo>
                    <a:pt x="8482" y="298529"/>
                    <a:pt x="930" y="287473"/>
                    <a:pt x="7081" y="278442"/>
                  </a:cubicBezTo>
                  <a:cubicBezTo>
                    <a:pt x="9806" y="275016"/>
                    <a:pt x="16735" y="272213"/>
                    <a:pt x="18136" y="269488"/>
                  </a:cubicBezTo>
                  <a:cubicBezTo>
                    <a:pt x="18837" y="268086"/>
                    <a:pt x="18837" y="261858"/>
                    <a:pt x="18136" y="260534"/>
                  </a:cubicBezTo>
                  <a:cubicBezTo>
                    <a:pt x="17436" y="256408"/>
                    <a:pt x="16034" y="254306"/>
                    <a:pt x="18837" y="250179"/>
                  </a:cubicBezTo>
                  <a:cubicBezTo>
                    <a:pt x="21562" y="245352"/>
                    <a:pt x="27791" y="241226"/>
                    <a:pt x="31917" y="237722"/>
                  </a:cubicBezTo>
                  <a:cubicBezTo>
                    <a:pt x="37445" y="233595"/>
                    <a:pt x="43674" y="230793"/>
                    <a:pt x="49825" y="227367"/>
                  </a:cubicBezTo>
                  <a:cubicBezTo>
                    <a:pt x="53250" y="225265"/>
                    <a:pt x="56754" y="222540"/>
                    <a:pt x="60180" y="221138"/>
                  </a:cubicBezTo>
                  <a:cubicBezTo>
                    <a:pt x="65007" y="219036"/>
                    <a:pt x="71235" y="215610"/>
                    <a:pt x="76063" y="215610"/>
                  </a:cubicBezTo>
                  <a:cubicBezTo>
                    <a:pt x="79488" y="214910"/>
                    <a:pt x="83615" y="217012"/>
                    <a:pt x="86418" y="214910"/>
                  </a:cubicBezTo>
                  <a:lnTo>
                    <a:pt x="87819" y="213508"/>
                  </a:lnTo>
                  <a:cubicBezTo>
                    <a:pt x="88520" y="214209"/>
                    <a:pt x="88520" y="214910"/>
                    <a:pt x="89221" y="215610"/>
                  </a:cubicBezTo>
                  <a:cubicBezTo>
                    <a:pt x="91323" y="213508"/>
                    <a:pt x="91323" y="203854"/>
                    <a:pt x="91946" y="199727"/>
                  </a:cubicBezTo>
                  <a:cubicBezTo>
                    <a:pt x="93347" y="191397"/>
                    <a:pt x="95371" y="183144"/>
                    <a:pt x="96773" y="174190"/>
                  </a:cubicBezTo>
                  <a:cubicBezTo>
                    <a:pt x="98174" y="167961"/>
                    <a:pt x="98875" y="161733"/>
                    <a:pt x="100899" y="155504"/>
                  </a:cubicBezTo>
                  <a:cubicBezTo>
                    <a:pt x="101600" y="151378"/>
                    <a:pt x="103001" y="145850"/>
                    <a:pt x="100899" y="141646"/>
                  </a:cubicBezTo>
                  <a:cubicBezTo>
                    <a:pt x="96072" y="132692"/>
                    <a:pt x="84315" y="130590"/>
                    <a:pt x="86418" y="118133"/>
                  </a:cubicBezTo>
                  <a:cubicBezTo>
                    <a:pt x="87819" y="109179"/>
                    <a:pt x="97473" y="109802"/>
                    <a:pt x="104325" y="114006"/>
                  </a:cubicBezTo>
                  <a:cubicBezTo>
                    <a:pt x="104325" y="111203"/>
                    <a:pt x="103624" y="108478"/>
                    <a:pt x="102223" y="106376"/>
                  </a:cubicBezTo>
                  <a:cubicBezTo>
                    <a:pt x="99498" y="102950"/>
                    <a:pt x="95994" y="104274"/>
                    <a:pt x="93269" y="102250"/>
                  </a:cubicBezTo>
                  <a:cubicBezTo>
                    <a:pt x="85717" y="96722"/>
                    <a:pt x="95371" y="85666"/>
                    <a:pt x="103624" y="86367"/>
                  </a:cubicBezTo>
                  <a:cubicBezTo>
                    <a:pt x="108451" y="87067"/>
                    <a:pt x="114680" y="90493"/>
                    <a:pt x="120208" y="90493"/>
                  </a:cubicBezTo>
                  <a:cubicBezTo>
                    <a:pt x="122310" y="89792"/>
                    <a:pt x="123634" y="89792"/>
                    <a:pt x="125035" y="89092"/>
                  </a:cubicBezTo>
                  <a:cubicBezTo>
                    <a:pt x="126436" y="89092"/>
                    <a:pt x="127137" y="86990"/>
                    <a:pt x="129162" y="86990"/>
                  </a:cubicBezTo>
                  <a:cubicBezTo>
                    <a:pt x="129862" y="86990"/>
                    <a:pt x="130563" y="87690"/>
                    <a:pt x="131264" y="87690"/>
                  </a:cubicBezTo>
                  <a:cubicBezTo>
                    <a:pt x="138193" y="86990"/>
                    <a:pt x="142319" y="82863"/>
                    <a:pt x="147147" y="80060"/>
                  </a:cubicBezTo>
                  <a:lnTo>
                    <a:pt x="149249" y="78659"/>
                  </a:lnTo>
                  <a:cubicBezTo>
                    <a:pt x="149249" y="79359"/>
                    <a:pt x="149249" y="80060"/>
                    <a:pt x="149950" y="80761"/>
                  </a:cubicBezTo>
                  <a:cubicBezTo>
                    <a:pt x="151351" y="84187"/>
                    <a:pt x="152674" y="87690"/>
                    <a:pt x="154076" y="91116"/>
                  </a:cubicBezTo>
                  <a:cubicBezTo>
                    <a:pt x="154777" y="93841"/>
                    <a:pt x="155477" y="97345"/>
                    <a:pt x="157502" y="98746"/>
                  </a:cubicBezTo>
                  <a:cubicBezTo>
                    <a:pt x="160927" y="100848"/>
                    <a:pt x="163030" y="98746"/>
                    <a:pt x="165755" y="98045"/>
                  </a:cubicBezTo>
                  <a:cubicBezTo>
                    <a:pt x="172684" y="98045"/>
                    <a:pt x="173307" y="106999"/>
                    <a:pt x="180236" y="102872"/>
                  </a:cubicBezTo>
                  <a:cubicBezTo>
                    <a:pt x="182338" y="101471"/>
                    <a:pt x="182961" y="98746"/>
                    <a:pt x="185764" y="100770"/>
                  </a:cubicBezTo>
                  <a:cubicBezTo>
                    <a:pt x="187866" y="101471"/>
                    <a:pt x="187866" y="104897"/>
                    <a:pt x="188489" y="106999"/>
                  </a:cubicBezTo>
                  <a:cubicBezTo>
                    <a:pt x="191915" y="103573"/>
                    <a:pt x="194718" y="98045"/>
                    <a:pt x="198844" y="95242"/>
                  </a:cubicBezTo>
                  <a:cubicBezTo>
                    <a:pt x="202971" y="91817"/>
                    <a:pt x="207097" y="90415"/>
                    <a:pt x="211223" y="88313"/>
                  </a:cubicBezTo>
                  <a:cubicBezTo>
                    <a:pt x="218153" y="83486"/>
                    <a:pt x="221579" y="75856"/>
                    <a:pt x="229131" y="73131"/>
                  </a:cubicBezTo>
                  <a:cubicBezTo>
                    <a:pt x="228430" y="68304"/>
                    <a:pt x="216751" y="66201"/>
                    <a:pt x="212625" y="64800"/>
                  </a:cubicBezTo>
                  <a:cubicBezTo>
                    <a:pt x="220878" y="63399"/>
                    <a:pt x="211223" y="56469"/>
                    <a:pt x="208498" y="52343"/>
                  </a:cubicBezTo>
                  <a:cubicBezTo>
                    <a:pt x="205073" y="46815"/>
                    <a:pt x="200946" y="37861"/>
                    <a:pt x="201569" y="30932"/>
                  </a:cubicBezTo>
                  <a:cubicBezTo>
                    <a:pt x="202971" y="16451"/>
                    <a:pt x="222902" y="41287"/>
                    <a:pt x="223603" y="30932"/>
                  </a:cubicBezTo>
                  <a:cubicBezTo>
                    <a:pt x="226328" y="32333"/>
                    <a:pt x="227029" y="35759"/>
                    <a:pt x="228430" y="38562"/>
                  </a:cubicBezTo>
                  <a:cubicBezTo>
                    <a:pt x="230532" y="37861"/>
                    <a:pt x="232556" y="34436"/>
                    <a:pt x="235359" y="34436"/>
                  </a:cubicBezTo>
                  <a:cubicBezTo>
                    <a:pt x="238084" y="35136"/>
                    <a:pt x="240887" y="40664"/>
                    <a:pt x="242912" y="42766"/>
                  </a:cubicBezTo>
                  <a:cubicBezTo>
                    <a:pt x="245014" y="38640"/>
                    <a:pt x="245637" y="28908"/>
                    <a:pt x="250464" y="26883"/>
                  </a:cubicBezTo>
                  <a:cubicBezTo>
                    <a:pt x="253889" y="25482"/>
                    <a:pt x="254590" y="27584"/>
                    <a:pt x="258016" y="28986"/>
                  </a:cubicBezTo>
                  <a:cubicBezTo>
                    <a:pt x="263544" y="30387"/>
                    <a:pt x="269772" y="25560"/>
                    <a:pt x="273899" y="21355"/>
                  </a:cubicBezTo>
                  <a:cubicBezTo>
                    <a:pt x="277325" y="18631"/>
                    <a:pt x="282152" y="16528"/>
                    <a:pt x="284955" y="13025"/>
                  </a:cubicBezTo>
                  <a:cubicBezTo>
                    <a:pt x="286356" y="10923"/>
                    <a:pt x="286356" y="7497"/>
                    <a:pt x="287057" y="4772"/>
                  </a:cubicBezTo>
                  <a:lnTo>
                    <a:pt x="287758" y="5473"/>
                  </a:lnTo>
                  <a:cubicBezTo>
                    <a:pt x="288458" y="6173"/>
                    <a:pt x="289159" y="6874"/>
                    <a:pt x="289860" y="7575"/>
                  </a:cubicBezTo>
                  <a:cubicBezTo>
                    <a:pt x="293986" y="7575"/>
                    <a:pt x="298813" y="4149"/>
                    <a:pt x="302239" y="8976"/>
                  </a:cubicBezTo>
                  <a:cubicBezTo>
                    <a:pt x="303640" y="11779"/>
                    <a:pt x="302239" y="14504"/>
                    <a:pt x="302239" y="17307"/>
                  </a:cubicBezTo>
                  <a:cubicBezTo>
                    <a:pt x="302239" y="20110"/>
                    <a:pt x="303640" y="22134"/>
                    <a:pt x="304341" y="24937"/>
                  </a:cubicBezTo>
                  <a:cubicBezTo>
                    <a:pt x="309168" y="24937"/>
                    <a:pt x="312594" y="27740"/>
                    <a:pt x="311271" y="33268"/>
                  </a:cubicBezTo>
                  <a:cubicBezTo>
                    <a:pt x="310570" y="36693"/>
                    <a:pt x="309168" y="36693"/>
                    <a:pt x="306443" y="39496"/>
                  </a:cubicBezTo>
                  <a:cubicBezTo>
                    <a:pt x="304341" y="42299"/>
                    <a:pt x="303718" y="45024"/>
                    <a:pt x="303018" y="48450"/>
                  </a:cubicBezTo>
                  <a:cubicBezTo>
                    <a:pt x="301616" y="54678"/>
                    <a:pt x="307144" y="56080"/>
                    <a:pt x="308546" y="62231"/>
                  </a:cubicBezTo>
                  <a:cubicBezTo>
                    <a:pt x="309947" y="66357"/>
                    <a:pt x="311971" y="72586"/>
                    <a:pt x="314774" y="76712"/>
                  </a:cubicBezTo>
                  <a:cubicBezTo>
                    <a:pt x="316876" y="79437"/>
                    <a:pt x="321003" y="83642"/>
                    <a:pt x="323728" y="84965"/>
                  </a:cubicBezTo>
                  <a:cubicBezTo>
                    <a:pt x="327854" y="87768"/>
                    <a:pt x="335484" y="82863"/>
                    <a:pt x="339611" y="80138"/>
                  </a:cubicBezTo>
                  <a:cubicBezTo>
                    <a:pt x="344438" y="78036"/>
                    <a:pt x="348564" y="74610"/>
                    <a:pt x="353391" y="73209"/>
                  </a:cubicBezTo>
                  <a:cubicBezTo>
                    <a:pt x="355494" y="72508"/>
                    <a:pt x="358219" y="72508"/>
                    <a:pt x="360321" y="71807"/>
                  </a:cubicBezTo>
                  <a:cubicBezTo>
                    <a:pt x="363046" y="71107"/>
                    <a:pt x="364447" y="68381"/>
                    <a:pt x="367250" y="67681"/>
                  </a:cubicBezTo>
                  <a:cubicBezTo>
                    <a:pt x="369352" y="66980"/>
                    <a:pt x="372778" y="66980"/>
                    <a:pt x="374180" y="65579"/>
                  </a:cubicBezTo>
                  <a:lnTo>
                    <a:pt x="374180" y="64878"/>
                  </a:lnTo>
                  <a:cubicBezTo>
                    <a:pt x="377605" y="67603"/>
                    <a:pt x="384535" y="74532"/>
                    <a:pt x="387260" y="69004"/>
                  </a:cubicBezTo>
                  <a:cubicBezTo>
                    <a:pt x="389985" y="64878"/>
                    <a:pt x="387960" y="60674"/>
                    <a:pt x="387960" y="56547"/>
                  </a:cubicBezTo>
                  <a:cubicBezTo>
                    <a:pt x="392087" y="57248"/>
                    <a:pt x="394890" y="54445"/>
                    <a:pt x="399016" y="55146"/>
                  </a:cubicBezTo>
                  <a:cubicBezTo>
                    <a:pt x="401741" y="55146"/>
                    <a:pt x="403142" y="55847"/>
                    <a:pt x="405245" y="55146"/>
                  </a:cubicBezTo>
                  <a:cubicBezTo>
                    <a:pt x="406646" y="55146"/>
                    <a:pt x="408670" y="52421"/>
                    <a:pt x="409371" y="52421"/>
                  </a:cubicBezTo>
                  <a:cubicBezTo>
                    <a:pt x="412797" y="51720"/>
                    <a:pt x="412096" y="53822"/>
                    <a:pt x="414198" y="54523"/>
                  </a:cubicBezTo>
                  <a:cubicBezTo>
                    <a:pt x="416300" y="55924"/>
                    <a:pt x="419026" y="55224"/>
                    <a:pt x="420427" y="57326"/>
                  </a:cubicBezTo>
                  <a:lnTo>
                    <a:pt x="420427" y="58727"/>
                  </a:lnTo>
                  <a:cubicBezTo>
                    <a:pt x="421828" y="59428"/>
                    <a:pt x="423853" y="60829"/>
                    <a:pt x="424553" y="60829"/>
                  </a:cubicBezTo>
                  <a:cubicBezTo>
                    <a:pt x="427278" y="61530"/>
                    <a:pt x="426656" y="60829"/>
                    <a:pt x="428680" y="59428"/>
                  </a:cubicBezTo>
                  <a:cubicBezTo>
                    <a:pt x="432106" y="58027"/>
                    <a:pt x="436232" y="53900"/>
                    <a:pt x="439035" y="53900"/>
                  </a:cubicBezTo>
                  <a:cubicBezTo>
                    <a:pt x="441838" y="53900"/>
                    <a:pt x="444563" y="56625"/>
                    <a:pt x="447288" y="55301"/>
                  </a:cubicBezTo>
                  <a:cubicBezTo>
                    <a:pt x="449390" y="54601"/>
                    <a:pt x="449390" y="53199"/>
                    <a:pt x="450714" y="52576"/>
                  </a:cubicBezTo>
                  <a:cubicBezTo>
                    <a:pt x="452816" y="51876"/>
                    <a:pt x="454139" y="53978"/>
                    <a:pt x="456241" y="53277"/>
                  </a:cubicBezTo>
                  <a:cubicBezTo>
                    <a:pt x="459667" y="52576"/>
                    <a:pt x="460368" y="44946"/>
                    <a:pt x="461769" y="42221"/>
                  </a:cubicBezTo>
                  <a:cubicBezTo>
                    <a:pt x="463871" y="36693"/>
                    <a:pt x="467297" y="32567"/>
                    <a:pt x="470022" y="27740"/>
                  </a:cubicBezTo>
                  <a:cubicBezTo>
                    <a:pt x="472747" y="22212"/>
                    <a:pt x="478976" y="15283"/>
                    <a:pt x="479677" y="9054"/>
                  </a:cubicBezTo>
                  <a:lnTo>
                    <a:pt x="480377" y="9054"/>
                  </a:lnTo>
                  <a:cubicBezTo>
                    <a:pt x="487307" y="6952"/>
                    <a:pt x="494158" y="34591"/>
                    <a:pt x="494859" y="39496"/>
                  </a:cubicBezTo>
                  <a:cubicBezTo>
                    <a:pt x="496260" y="44323"/>
                    <a:pt x="497584" y="53355"/>
                    <a:pt x="505915" y="58883"/>
                  </a:cubicBezTo>
                  <a:cubicBezTo>
                    <a:pt x="513467" y="64411"/>
                    <a:pt x="516970" y="72741"/>
                    <a:pt x="516270" y="75467"/>
                  </a:cubicBezTo>
                  <a:cubicBezTo>
                    <a:pt x="516270" y="78192"/>
                    <a:pt x="506615" y="89948"/>
                    <a:pt x="503190" y="94853"/>
                  </a:cubicBezTo>
                  <a:cubicBezTo>
                    <a:pt x="499063" y="99680"/>
                    <a:pt x="493535" y="104508"/>
                    <a:pt x="490810" y="106610"/>
                  </a:cubicBezTo>
                  <a:cubicBezTo>
                    <a:pt x="488085" y="108712"/>
                    <a:pt x="483881" y="112838"/>
                    <a:pt x="478431" y="125295"/>
                  </a:cubicBezTo>
                  <a:cubicBezTo>
                    <a:pt x="472202" y="137753"/>
                    <a:pt x="462548" y="139777"/>
                    <a:pt x="462548" y="139777"/>
                  </a:cubicBezTo>
                  <a:cubicBezTo>
                    <a:pt x="470801" y="141879"/>
                    <a:pt x="488708" y="130123"/>
                    <a:pt x="492912" y="128020"/>
                  </a:cubicBezTo>
                  <a:cubicBezTo>
                    <a:pt x="497039" y="125918"/>
                    <a:pt x="499842" y="127320"/>
                    <a:pt x="501165" y="125295"/>
                  </a:cubicBezTo>
                  <a:cubicBezTo>
                    <a:pt x="503267" y="123193"/>
                    <a:pt x="501165" y="116342"/>
                    <a:pt x="501165" y="116342"/>
                  </a:cubicBezTo>
                  <a:cubicBezTo>
                    <a:pt x="501165" y="116342"/>
                    <a:pt x="502567" y="110113"/>
                    <a:pt x="507394" y="104585"/>
                  </a:cubicBezTo>
                  <a:cubicBezTo>
                    <a:pt x="512221" y="99758"/>
                    <a:pt x="514946" y="105286"/>
                    <a:pt x="521175" y="103885"/>
                  </a:cubicBezTo>
                  <a:cubicBezTo>
                    <a:pt x="526703" y="102483"/>
                    <a:pt x="530829" y="101782"/>
                    <a:pt x="543909" y="101782"/>
                  </a:cubicBezTo>
                  <a:cubicBezTo>
                    <a:pt x="557690" y="102483"/>
                    <a:pt x="543909" y="111437"/>
                    <a:pt x="543909" y="117666"/>
                  </a:cubicBezTo>
                  <a:cubicBezTo>
                    <a:pt x="543909" y="124595"/>
                    <a:pt x="528727" y="133548"/>
                    <a:pt x="528727" y="136351"/>
                  </a:cubicBezTo>
                  <a:cubicBezTo>
                    <a:pt x="528727" y="138453"/>
                    <a:pt x="537681" y="137052"/>
                    <a:pt x="544610" y="132926"/>
                  </a:cubicBezTo>
                  <a:cubicBezTo>
                    <a:pt x="551539" y="128799"/>
                    <a:pt x="549437" y="125295"/>
                    <a:pt x="551539" y="116342"/>
                  </a:cubicBezTo>
                  <a:cubicBezTo>
                    <a:pt x="553641" y="107388"/>
                    <a:pt x="564619" y="108089"/>
                    <a:pt x="572872" y="105286"/>
                  </a:cubicBezTo>
                  <a:cubicBezTo>
                    <a:pt x="581826" y="103184"/>
                    <a:pt x="594205" y="110113"/>
                    <a:pt x="606662" y="117743"/>
                  </a:cubicBezTo>
                  <a:cubicBezTo>
                    <a:pt x="619042" y="126074"/>
                    <a:pt x="619042" y="127398"/>
                    <a:pt x="623168" y="126697"/>
                  </a:cubicBezTo>
                  <a:cubicBezTo>
                    <a:pt x="627295" y="125996"/>
                    <a:pt x="627995" y="127398"/>
                    <a:pt x="630720" y="129500"/>
                  </a:cubicBezTo>
                  <a:cubicBezTo>
                    <a:pt x="633445" y="131602"/>
                    <a:pt x="629319" y="139154"/>
                    <a:pt x="628618" y="141256"/>
                  </a:cubicBezTo>
                  <a:cubicBezTo>
                    <a:pt x="627918" y="143981"/>
                    <a:pt x="630020" y="153713"/>
                    <a:pt x="631343" y="149509"/>
                  </a:cubicBezTo>
                  <a:cubicBezTo>
                    <a:pt x="632745" y="146084"/>
                    <a:pt x="632044" y="151611"/>
                    <a:pt x="632044" y="151611"/>
                  </a:cubicBezTo>
                  <a:cubicBezTo>
                    <a:pt x="632044" y="151611"/>
                    <a:pt x="640998" y="148186"/>
                    <a:pt x="647927" y="141256"/>
                  </a:cubicBezTo>
                  <a:cubicBezTo>
                    <a:pt x="654856" y="135028"/>
                    <a:pt x="662408" y="137831"/>
                    <a:pt x="665134" y="137831"/>
                  </a:cubicBezTo>
                  <a:cubicBezTo>
                    <a:pt x="667858" y="137130"/>
                    <a:pt x="671362" y="141256"/>
                    <a:pt x="677513" y="144760"/>
                  </a:cubicBezTo>
                  <a:cubicBezTo>
                    <a:pt x="683741" y="148186"/>
                    <a:pt x="689269" y="147485"/>
                    <a:pt x="698223" y="146161"/>
                  </a:cubicBezTo>
                  <a:cubicBezTo>
                    <a:pt x="707177" y="145461"/>
                    <a:pt x="707177" y="141334"/>
                    <a:pt x="719556" y="141334"/>
                  </a:cubicBezTo>
                  <a:cubicBezTo>
                    <a:pt x="731313" y="141334"/>
                    <a:pt x="756071" y="160020"/>
                    <a:pt x="766426" y="170375"/>
                  </a:cubicBezTo>
                  <a:cubicBezTo>
                    <a:pt x="776781" y="180029"/>
                    <a:pt x="792586" y="180730"/>
                    <a:pt x="803642" y="180029"/>
                  </a:cubicBezTo>
                  <a:cubicBezTo>
                    <a:pt x="814698" y="178628"/>
                    <a:pt x="818124" y="180029"/>
                    <a:pt x="825676" y="202842"/>
                  </a:cubicBezTo>
                  <a:cubicBezTo>
                    <a:pt x="846386" y="262247"/>
                    <a:pt x="807068" y="287162"/>
                    <a:pt x="802942" y="291288"/>
                  </a:cubicBezTo>
                  <a:cubicBezTo>
                    <a:pt x="799516" y="296115"/>
                    <a:pt x="797414" y="300242"/>
                    <a:pt x="790562" y="306470"/>
                  </a:cubicBezTo>
                  <a:cubicBezTo>
                    <a:pt x="783633" y="311998"/>
                    <a:pt x="780207" y="314801"/>
                    <a:pt x="775380" y="325857"/>
                  </a:cubicBezTo>
                  <a:cubicBezTo>
                    <a:pt x="771254" y="336912"/>
                    <a:pt x="762300" y="351394"/>
                    <a:pt x="758173" y="359725"/>
                  </a:cubicBezTo>
                  <a:cubicBezTo>
                    <a:pt x="753346" y="368055"/>
                    <a:pt x="753346" y="365953"/>
                    <a:pt x="746417" y="361126"/>
                  </a:cubicBezTo>
                  <a:cubicBezTo>
                    <a:pt x="738865" y="357000"/>
                    <a:pt x="742290" y="367355"/>
                    <a:pt x="736763" y="372883"/>
                  </a:cubicBezTo>
                  <a:cubicBezTo>
                    <a:pt x="730534" y="378411"/>
                    <a:pt x="734037" y="395695"/>
                    <a:pt x="735361" y="407452"/>
                  </a:cubicBezTo>
                  <a:cubicBezTo>
                    <a:pt x="736763" y="419909"/>
                    <a:pt x="737463" y="430264"/>
                    <a:pt x="735361" y="434390"/>
                  </a:cubicBezTo>
                  <a:cubicBezTo>
                    <a:pt x="733259" y="438517"/>
                    <a:pt x="732636" y="443344"/>
                    <a:pt x="730534" y="461329"/>
                  </a:cubicBezTo>
                  <a:cubicBezTo>
                    <a:pt x="728432" y="479314"/>
                    <a:pt x="725006" y="474487"/>
                    <a:pt x="716753" y="480716"/>
                  </a:cubicBezTo>
                  <a:cubicBezTo>
                    <a:pt x="708500" y="486244"/>
                    <a:pt x="715352" y="489669"/>
                    <a:pt x="711926" y="508355"/>
                  </a:cubicBezTo>
                  <a:cubicBezTo>
                    <a:pt x="708500" y="527742"/>
                    <a:pt x="696744" y="533892"/>
                    <a:pt x="687089" y="545649"/>
                  </a:cubicBezTo>
                  <a:cubicBezTo>
                    <a:pt x="678136" y="556705"/>
                    <a:pt x="684987" y="549775"/>
                    <a:pt x="682262" y="553279"/>
                  </a:cubicBezTo>
                  <a:cubicBezTo>
                    <a:pt x="680160" y="556705"/>
                    <a:pt x="680160" y="561610"/>
                    <a:pt x="680160" y="562933"/>
                  </a:cubicBezTo>
                  <a:cubicBezTo>
                    <a:pt x="680160" y="565035"/>
                    <a:pt x="673231" y="568461"/>
                    <a:pt x="666379" y="570563"/>
                  </a:cubicBezTo>
                  <a:cubicBezTo>
                    <a:pt x="660151" y="571965"/>
                    <a:pt x="659450" y="573989"/>
                    <a:pt x="655323" y="584422"/>
                  </a:cubicBezTo>
                  <a:cubicBezTo>
                    <a:pt x="651898" y="594076"/>
                    <a:pt x="625660" y="590651"/>
                    <a:pt x="621533" y="588548"/>
                  </a:cubicBezTo>
                  <a:cubicBezTo>
                    <a:pt x="617407" y="586446"/>
                    <a:pt x="611178" y="590651"/>
                    <a:pt x="609154" y="592675"/>
                  </a:cubicBezTo>
                  <a:cubicBezTo>
                    <a:pt x="606429" y="594777"/>
                    <a:pt x="603626" y="599604"/>
                    <a:pt x="600200" y="598904"/>
                  </a:cubicBezTo>
                  <a:cubicBezTo>
                    <a:pt x="596074" y="598203"/>
                    <a:pt x="593271" y="601006"/>
                    <a:pt x="590546" y="605132"/>
                  </a:cubicBezTo>
                  <a:cubicBezTo>
                    <a:pt x="587120" y="609259"/>
                    <a:pt x="580891" y="610660"/>
                    <a:pt x="572639" y="612062"/>
                  </a:cubicBezTo>
                  <a:cubicBezTo>
                    <a:pt x="565086" y="613463"/>
                    <a:pt x="544376" y="631448"/>
                    <a:pt x="536123" y="636976"/>
                  </a:cubicBezTo>
                  <a:cubicBezTo>
                    <a:pt x="527870" y="642504"/>
                    <a:pt x="527870" y="639078"/>
                    <a:pt x="523043" y="643905"/>
                  </a:cubicBezTo>
                  <a:cubicBezTo>
                    <a:pt x="518917" y="648732"/>
                    <a:pt x="523043" y="648032"/>
                    <a:pt x="514790" y="654961"/>
                  </a:cubicBezTo>
                  <a:cubicBezTo>
                    <a:pt x="506538" y="661190"/>
                    <a:pt x="512065" y="666017"/>
                    <a:pt x="510664" y="679875"/>
                  </a:cubicBezTo>
                  <a:cubicBezTo>
                    <a:pt x="509262" y="693734"/>
                    <a:pt x="508562" y="705413"/>
                    <a:pt x="508562" y="706814"/>
                  </a:cubicBezTo>
                  <a:cubicBezTo>
                    <a:pt x="507861" y="708216"/>
                    <a:pt x="503735" y="711641"/>
                    <a:pt x="501010" y="713744"/>
                  </a:cubicBezTo>
                  <a:cubicBezTo>
                    <a:pt x="498285" y="715145"/>
                    <a:pt x="493457" y="721374"/>
                    <a:pt x="487929" y="724099"/>
                  </a:cubicBezTo>
                  <a:cubicBezTo>
                    <a:pt x="482402" y="726824"/>
                    <a:pt x="480377" y="732429"/>
                    <a:pt x="477574" y="732429"/>
                  </a:cubicBezTo>
                  <a:cubicBezTo>
                    <a:pt x="474849" y="733130"/>
                    <a:pt x="471346" y="743485"/>
                    <a:pt x="470022" y="744887"/>
                  </a:cubicBezTo>
                  <a:cubicBezTo>
                    <a:pt x="468621" y="746288"/>
                    <a:pt x="474149" y="740060"/>
                    <a:pt x="463794" y="757344"/>
                  </a:cubicBezTo>
                  <a:cubicBezTo>
                    <a:pt x="453439" y="773927"/>
                    <a:pt x="439658" y="777353"/>
                    <a:pt x="439658" y="777353"/>
                  </a:cubicBezTo>
                  <a:cubicBezTo>
                    <a:pt x="449312" y="771825"/>
                    <a:pt x="459667" y="752439"/>
                    <a:pt x="459667" y="750415"/>
                  </a:cubicBezTo>
                  <a:cubicBezTo>
                    <a:pt x="459667" y="748390"/>
                    <a:pt x="458266" y="751115"/>
                    <a:pt x="453439" y="751115"/>
                  </a:cubicBezTo>
                  <a:cubicBezTo>
                    <a:pt x="449312" y="751816"/>
                    <a:pt x="451336" y="746288"/>
                    <a:pt x="449312" y="746989"/>
                  </a:cubicBezTo>
                  <a:cubicBezTo>
                    <a:pt x="446587" y="747689"/>
                    <a:pt x="450714" y="751115"/>
                    <a:pt x="449312" y="753217"/>
                  </a:cubicBezTo>
                  <a:cubicBezTo>
                    <a:pt x="448611" y="755942"/>
                    <a:pt x="444485" y="759446"/>
                    <a:pt x="442383" y="761548"/>
                  </a:cubicBezTo>
                  <a:cubicBezTo>
                    <a:pt x="440281" y="763650"/>
                    <a:pt x="434831" y="768478"/>
                    <a:pt x="431327" y="774005"/>
                  </a:cubicBezTo>
                  <a:cubicBezTo>
                    <a:pt x="427901" y="778832"/>
                    <a:pt x="429225" y="783660"/>
                    <a:pt x="429225" y="783660"/>
                  </a:cubicBezTo>
                  <a:cubicBezTo>
                    <a:pt x="429225" y="783660"/>
                    <a:pt x="423697" y="785762"/>
                    <a:pt x="418870" y="796818"/>
                  </a:cubicBezTo>
                  <a:cubicBezTo>
                    <a:pt x="414043" y="807873"/>
                    <a:pt x="416768" y="803747"/>
                    <a:pt x="410617" y="809275"/>
                  </a:cubicBezTo>
                  <a:cubicBezTo>
                    <a:pt x="403688" y="814803"/>
                    <a:pt x="400262" y="817606"/>
                    <a:pt x="396836" y="818929"/>
                  </a:cubicBezTo>
                  <a:cubicBezTo>
                    <a:pt x="395435" y="819630"/>
                    <a:pt x="394734" y="821031"/>
                    <a:pt x="393410" y="822355"/>
                  </a:cubicBezTo>
                  <a:lnTo>
                    <a:pt x="393410" y="821654"/>
                  </a:lnTo>
                  <a:lnTo>
                    <a:pt x="393410" y="82165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Szabadkézi sokszög: alakzat 34">
              <a:extLst>
                <a:ext uri="{FF2B5EF4-FFF2-40B4-BE49-F238E27FC236}">
                  <a16:creationId xmlns:a16="http://schemas.microsoft.com/office/drawing/2014/main" id="{E66C7D45-2FD4-22A9-31D1-06B214CE86BC}"/>
                </a:ext>
              </a:extLst>
            </p:cNvPr>
            <p:cNvSpPr/>
            <p:nvPr/>
          </p:nvSpPr>
          <p:spPr>
            <a:xfrm>
              <a:off x="4248534" y="5166267"/>
              <a:ext cx="428217" cy="599504"/>
            </a:xfrm>
            <a:custGeom>
              <a:avLst/>
              <a:gdLst>
                <a:gd name="connsiteX0" fmla="*/ 157158 w 428216"/>
                <a:gd name="connsiteY0" fmla="*/ 18977 h 599503"/>
                <a:gd name="connsiteX1" fmla="*/ 155757 w 428216"/>
                <a:gd name="connsiteY1" fmla="*/ 32758 h 599503"/>
                <a:gd name="connsiteX2" fmla="*/ 141275 w 428216"/>
                <a:gd name="connsiteY2" fmla="*/ 54792 h 599503"/>
                <a:gd name="connsiteX3" fmla="*/ 126093 w 428216"/>
                <a:gd name="connsiteY3" fmla="*/ 64446 h 599503"/>
                <a:gd name="connsiteX4" fmla="*/ 129518 w 428216"/>
                <a:gd name="connsiteY4" fmla="*/ 90606 h 599503"/>
                <a:gd name="connsiteX5" fmla="*/ 123991 w 428216"/>
                <a:gd name="connsiteY5" fmla="*/ 102285 h 599503"/>
                <a:gd name="connsiteX6" fmla="*/ 129518 w 428216"/>
                <a:gd name="connsiteY6" fmla="*/ 107813 h 599503"/>
                <a:gd name="connsiteX7" fmla="*/ 110210 w 428216"/>
                <a:gd name="connsiteY7" fmla="*/ 120192 h 599503"/>
                <a:gd name="connsiteX8" fmla="*/ 104682 w 428216"/>
                <a:gd name="connsiteY8" fmla="*/ 133973 h 599503"/>
                <a:gd name="connsiteX9" fmla="*/ 91602 w 428216"/>
                <a:gd name="connsiteY9" fmla="*/ 164960 h 599503"/>
                <a:gd name="connsiteX10" fmla="*/ 90200 w 428216"/>
                <a:gd name="connsiteY10" fmla="*/ 180143 h 599503"/>
                <a:gd name="connsiteX11" fmla="*/ 79845 w 428216"/>
                <a:gd name="connsiteY11" fmla="*/ 194624 h 599503"/>
                <a:gd name="connsiteX12" fmla="*/ 92925 w 428216"/>
                <a:gd name="connsiteY12" fmla="*/ 232463 h 599503"/>
                <a:gd name="connsiteX13" fmla="*/ 88799 w 428216"/>
                <a:gd name="connsiteY13" fmla="*/ 251071 h 599503"/>
                <a:gd name="connsiteX14" fmla="*/ 76420 w 428216"/>
                <a:gd name="connsiteY14" fmla="*/ 267577 h 599503"/>
                <a:gd name="connsiteX15" fmla="*/ 76420 w 428216"/>
                <a:gd name="connsiteY15" fmla="*/ 286185 h 599503"/>
                <a:gd name="connsiteX16" fmla="*/ 67466 w 428216"/>
                <a:gd name="connsiteY16" fmla="*/ 298564 h 599503"/>
                <a:gd name="connsiteX17" fmla="*/ 61237 w 428216"/>
                <a:gd name="connsiteY17" fmla="*/ 322622 h 599503"/>
                <a:gd name="connsiteX18" fmla="*/ 63339 w 428216"/>
                <a:gd name="connsiteY18" fmla="*/ 332276 h 599503"/>
                <a:gd name="connsiteX19" fmla="*/ 63339 w 428216"/>
                <a:gd name="connsiteY19" fmla="*/ 340529 h 599503"/>
                <a:gd name="connsiteX20" fmla="*/ 47456 w 428216"/>
                <a:gd name="connsiteY20" fmla="*/ 351507 h 599503"/>
                <a:gd name="connsiteX21" fmla="*/ 46756 w 428216"/>
                <a:gd name="connsiteY21" fmla="*/ 361862 h 599503"/>
                <a:gd name="connsiteX22" fmla="*/ 45354 w 428216"/>
                <a:gd name="connsiteY22" fmla="*/ 383195 h 599503"/>
                <a:gd name="connsiteX23" fmla="*/ 41228 w 428216"/>
                <a:gd name="connsiteY23" fmla="*/ 402504 h 599503"/>
                <a:gd name="connsiteX24" fmla="*/ 31574 w 428216"/>
                <a:gd name="connsiteY24" fmla="*/ 417686 h 599503"/>
                <a:gd name="connsiteX25" fmla="*/ 39826 w 428216"/>
                <a:gd name="connsiteY25" fmla="*/ 430766 h 599503"/>
                <a:gd name="connsiteX26" fmla="*/ 40527 w 428216"/>
                <a:gd name="connsiteY26" fmla="*/ 443146 h 599503"/>
                <a:gd name="connsiteX27" fmla="*/ 50882 w 428216"/>
                <a:gd name="connsiteY27" fmla="*/ 449374 h 599503"/>
                <a:gd name="connsiteX28" fmla="*/ 41228 w 428216"/>
                <a:gd name="connsiteY28" fmla="*/ 459029 h 599503"/>
                <a:gd name="connsiteX29" fmla="*/ 34999 w 428216"/>
                <a:gd name="connsiteY29" fmla="*/ 462454 h 599503"/>
                <a:gd name="connsiteX30" fmla="*/ 44654 w 428216"/>
                <a:gd name="connsiteY30" fmla="*/ 467282 h 599503"/>
                <a:gd name="connsiteX31" fmla="*/ 36401 w 428216"/>
                <a:gd name="connsiteY31" fmla="*/ 479661 h 599503"/>
                <a:gd name="connsiteX32" fmla="*/ 38503 w 428216"/>
                <a:gd name="connsiteY32" fmla="*/ 487213 h 599503"/>
                <a:gd name="connsiteX33" fmla="*/ 34376 w 428216"/>
                <a:gd name="connsiteY33" fmla="*/ 495466 h 599503"/>
                <a:gd name="connsiteX34" fmla="*/ 30951 w 428216"/>
                <a:gd name="connsiteY34" fmla="*/ 505821 h 599503"/>
                <a:gd name="connsiteX35" fmla="*/ 23399 w 428216"/>
                <a:gd name="connsiteY35" fmla="*/ 517500 h 599503"/>
                <a:gd name="connsiteX36" fmla="*/ 4791 w 428216"/>
                <a:gd name="connsiteY36" fmla="*/ 543660 h 599503"/>
                <a:gd name="connsiteX37" fmla="*/ 10318 w 428216"/>
                <a:gd name="connsiteY37" fmla="*/ 559465 h 599503"/>
                <a:gd name="connsiteX38" fmla="*/ 22075 w 428216"/>
                <a:gd name="connsiteY38" fmla="*/ 558764 h 599503"/>
                <a:gd name="connsiteX39" fmla="*/ 21374 w 428216"/>
                <a:gd name="connsiteY39" fmla="*/ 571844 h 599503"/>
                <a:gd name="connsiteX40" fmla="*/ 31029 w 428216"/>
                <a:gd name="connsiteY40" fmla="*/ 584224 h 599503"/>
                <a:gd name="connsiteX41" fmla="*/ 64118 w 428216"/>
                <a:gd name="connsiteY41" fmla="*/ 587649 h 599503"/>
                <a:gd name="connsiteX42" fmla="*/ 64819 w 428216"/>
                <a:gd name="connsiteY42" fmla="*/ 587649 h 599503"/>
                <a:gd name="connsiteX43" fmla="*/ 68945 w 428216"/>
                <a:gd name="connsiteY43" fmla="*/ 589051 h 599503"/>
                <a:gd name="connsiteX44" fmla="*/ 81325 w 428216"/>
                <a:gd name="connsiteY44" fmla="*/ 594579 h 599503"/>
                <a:gd name="connsiteX45" fmla="*/ 73072 w 428216"/>
                <a:gd name="connsiteY45" fmla="*/ 582199 h 599503"/>
                <a:gd name="connsiteX46" fmla="*/ 70347 w 428216"/>
                <a:gd name="connsiteY46" fmla="*/ 579475 h 599503"/>
                <a:gd name="connsiteX47" fmla="*/ 70347 w 428216"/>
                <a:gd name="connsiteY47" fmla="*/ 565694 h 599503"/>
                <a:gd name="connsiteX48" fmla="*/ 76575 w 428216"/>
                <a:gd name="connsiteY48" fmla="*/ 557441 h 599503"/>
                <a:gd name="connsiteX49" fmla="*/ 84828 w 428216"/>
                <a:gd name="connsiteY49" fmla="*/ 552614 h 599503"/>
                <a:gd name="connsiteX50" fmla="*/ 93782 w 428216"/>
                <a:gd name="connsiteY50" fmla="*/ 550511 h 599503"/>
                <a:gd name="connsiteX51" fmla="*/ 97208 w 428216"/>
                <a:gd name="connsiteY51" fmla="*/ 542259 h 599503"/>
                <a:gd name="connsiteX52" fmla="*/ 105460 w 428216"/>
                <a:gd name="connsiteY52" fmla="*/ 531281 h 599503"/>
                <a:gd name="connsiteX53" fmla="*/ 117840 w 428216"/>
                <a:gd name="connsiteY53" fmla="*/ 524429 h 599503"/>
                <a:gd name="connsiteX54" fmla="*/ 130219 w 428216"/>
                <a:gd name="connsiteY54" fmla="*/ 512750 h 599503"/>
                <a:gd name="connsiteX55" fmla="*/ 135046 w 428216"/>
                <a:gd name="connsiteY55" fmla="*/ 496945 h 599503"/>
                <a:gd name="connsiteX56" fmla="*/ 113013 w 428216"/>
                <a:gd name="connsiteY56" fmla="*/ 487291 h 599503"/>
                <a:gd name="connsiteX57" fmla="*/ 113013 w 428216"/>
                <a:gd name="connsiteY57" fmla="*/ 471486 h 599503"/>
                <a:gd name="connsiteX58" fmla="*/ 127494 w 428216"/>
                <a:gd name="connsiteY58" fmla="*/ 461831 h 599503"/>
                <a:gd name="connsiteX59" fmla="*/ 144701 w 428216"/>
                <a:gd name="connsiteY59" fmla="*/ 457004 h 599503"/>
                <a:gd name="connsiteX60" fmla="*/ 154355 w 428216"/>
                <a:gd name="connsiteY60" fmla="*/ 444625 h 599503"/>
                <a:gd name="connsiteX61" fmla="*/ 155757 w 428216"/>
                <a:gd name="connsiteY61" fmla="*/ 434971 h 599503"/>
                <a:gd name="connsiteX62" fmla="*/ 159182 w 428216"/>
                <a:gd name="connsiteY62" fmla="*/ 425316 h 599503"/>
                <a:gd name="connsiteX63" fmla="*/ 167435 w 428216"/>
                <a:gd name="connsiteY63" fmla="*/ 422591 h 599503"/>
                <a:gd name="connsiteX64" fmla="*/ 172963 w 428216"/>
                <a:gd name="connsiteY64" fmla="*/ 420489 h 599503"/>
                <a:gd name="connsiteX65" fmla="*/ 169537 w 428216"/>
                <a:gd name="connsiteY65" fmla="*/ 413638 h 599503"/>
                <a:gd name="connsiteX66" fmla="*/ 174364 w 428216"/>
                <a:gd name="connsiteY66" fmla="*/ 410212 h 599503"/>
                <a:gd name="connsiteX67" fmla="*/ 168837 w 428216"/>
                <a:gd name="connsiteY67" fmla="*/ 403360 h 599503"/>
                <a:gd name="connsiteX68" fmla="*/ 168136 w 428216"/>
                <a:gd name="connsiteY68" fmla="*/ 391682 h 599503"/>
                <a:gd name="connsiteX69" fmla="*/ 168136 w 428216"/>
                <a:gd name="connsiteY69" fmla="*/ 379302 h 599503"/>
                <a:gd name="connsiteX70" fmla="*/ 179192 w 428216"/>
                <a:gd name="connsiteY70" fmla="*/ 376577 h 599503"/>
                <a:gd name="connsiteX71" fmla="*/ 188846 w 428216"/>
                <a:gd name="connsiteY71" fmla="*/ 385531 h 599503"/>
                <a:gd name="connsiteX72" fmla="*/ 199902 w 428216"/>
                <a:gd name="connsiteY72" fmla="*/ 384129 h 599503"/>
                <a:gd name="connsiteX73" fmla="*/ 217108 w 428216"/>
                <a:gd name="connsiteY73" fmla="*/ 375176 h 599503"/>
                <a:gd name="connsiteX74" fmla="*/ 217809 w 428216"/>
                <a:gd name="connsiteY74" fmla="*/ 367624 h 599503"/>
                <a:gd name="connsiteX75" fmla="*/ 226062 w 428216"/>
                <a:gd name="connsiteY75" fmla="*/ 359371 h 599503"/>
                <a:gd name="connsiteX76" fmla="*/ 221935 w 428216"/>
                <a:gd name="connsiteY76" fmla="*/ 350417 h 599503"/>
                <a:gd name="connsiteX77" fmla="*/ 224660 w 428216"/>
                <a:gd name="connsiteY77" fmla="*/ 339439 h 599503"/>
                <a:gd name="connsiteX78" fmla="*/ 232213 w 428216"/>
                <a:gd name="connsiteY78" fmla="*/ 343566 h 599503"/>
                <a:gd name="connsiteX79" fmla="*/ 245293 w 428216"/>
                <a:gd name="connsiteY79" fmla="*/ 344266 h 599503"/>
                <a:gd name="connsiteX80" fmla="*/ 262499 w 428216"/>
                <a:gd name="connsiteY80" fmla="*/ 341541 h 599503"/>
                <a:gd name="connsiteX81" fmla="*/ 274879 w 428216"/>
                <a:gd name="connsiteY81" fmla="*/ 337415 h 599503"/>
                <a:gd name="connsiteX82" fmla="*/ 327978 w 428216"/>
                <a:gd name="connsiteY82" fmla="*/ 311255 h 599503"/>
                <a:gd name="connsiteX83" fmla="*/ 332805 w 428216"/>
                <a:gd name="connsiteY83" fmla="*/ 295450 h 599503"/>
                <a:gd name="connsiteX84" fmla="*/ 323851 w 428216"/>
                <a:gd name="connsiteY84" fmla="*/ 290623 h 599503"/>
                <a:gd name="connsiteX85" fmla="*/ 325252 w 428216"/>
                <a:gd name="connsiteY85" fmla="*/ 280267 h 599503"/>
                <a:gd name="connsiteX86" fmla="*/ 330780 w 428216"/>
                <a:gd name="connsiteY86" fmla="*/ 271314 h 599503"/>
                <a:gd name="connsiteX87" fmla="*/ 322528 w 428216"/>
                <a:gd name="connsiteY87" fmla="*/ 267187 h 599503"/>
                <a:gd name="connsiteX88" fmla="*/ 309447 w 428216"/>
                <a:gd name="connsiteY88" fmla="*/ 260959 h 599503"/>
                <a:gd name="connsiteX89" fmla="*/ 310148 w 428216"/>
                <a:gd name="connsiteY89" fmla="*/ 249280 h 599503"/>
                <a:gd name="connsiteX90" fmla="*/ 312250 w 428216"/>
                <a:gd name="connsiteY90" fmla="*/ 247879 h 599503"/>
                <a:gd name="connsiteX91" fmla="*/ 312250 w 428216"/>
                <a:gd name="connsiteY91" fmla="*/ 245154 h 599503"/>
                <a:gd name="connsiteX92" fmla="*/ 317778 w 428216"/>
                <a:gd name="connsiteY92" fmla="*/ 231373 h 599503"/>
                <a:gd name="connsiteX93" fmla="*/ 323306 w 428216"/>
                <a:gd name="connsiteY93" fmla="*/ 201086 h 599503"/>
                <a:gd name="connsiteX94" fmla="*/ 333661 w 428216"/>
                <a:gd name="connsiteY94" fmla="*/ 175627 h 599503"/>
                <a:gd name="connsiteX95" fmla="*/ 356396 w 428216"/>
                <a:gd name="connsiteY95" fmla="*/ 155695 h 599503"/>
                <a:gd name="connsiteX96" fmla="*/ 379831 w 428216"/>
                <a:gd name="connsiteY96" fmla="*/ 135063 h 599503"/>
                <a:gd name="connsiteX97" fmla="*/ 407392 w 428216"/>
                <a:gd name="connsiteY97" fmla="*/ 114431 h 599503"/>
                <a:gd name="connsiteX98" fmla="*/ 423275 w 428216"/>
                <a:gd name="connsiteY98" fmla="*/ 99949 h 599503"/>
                <a:gd name="connsiteX99" fmla="*/ 423976 w 428216"/>
                <a:gd name="connsiteY99" fmla="*/ 75190 h 599503"/>
                <a:gd name="connsiteX100" fmla="*/ 413621 w 428216"/>
                <a:gd name="connsiteY100" fmla="*/ 73789 h 599503"/>
                <a:gd name="connsiteX101" fmla="*/ 408794 w 428216"/>
                <a:gd name="connsiteY101" fmla="*/ 73789 h 599503"/>
                <a:gd name="connsiteX102" fmla="*/ 405368 w 428216"/>
                <a:gd name="connsiteY102" fmla="*/ 85468 h 599503"/>
                <a:gd name="connsiteX103" fmla="*/ 390887 w 428216"/>
                <a:gd name="connsiteY103" fmla="*/ 104776 h 599503"/>
                <a:gd name="connsiteX104" fmla="*/ 375704 w 428216"/>
                <a:gd name="connsiteY104" fmla="*/ 115754 h 599503"/>
                <a:gd name="connsiteX105" fmla="*/ 350868 w 428216"/>
                <a:gd name="connsiteY105" fmla="*/ 112329 h 599503"/>
                <a:gd name="connsiteX106" fmla="*/ 321905 w 428216"/>
                <a:gd name="connsiteY106" fmla="*/ 110226 h 599503"/>
                <a:gd name="connsiteX107" fmla="*/ 333661 w 428216"/>
                <a:gd name="connsiteY107" fmla="*/ 93721 h 599503"/>
                <a:gd name="connsiteX108" fmla="*/ 348843 w 428216"/>
                <a:gd name="connsiteY108" fmla="*/ 73088 h 599503"/>
                <a:gd name="connsiteX109" fmla="*/ 326109 w 428216"/>
                <a:gd name="connsiteY109" fmla="*/ 51755 h 599503"/>
                <a:gd name="connsiteX110" fmla="*/ 310927 w 428216"/>
                <a:gd name="connsiteY110" fmla="*/ 49030 h 599503"/>
                <a:gd name="connsiteX111" fmla="*/ 301272 w 428216"/>
                <a:gd name="connsiteY111" fmla="*/ 49731 h 599503"/>
                <a:gd name="connsiteX112" fmla="*/ 284066 w 428216"/>
                <a:gd name="connsiteY112" fmla="*/ 42880 h 599503"/>
                <a:gd name="connsiteX113" fmla="*/ 267482 w 428216"/>
                <a:gd name="connsiteY113" fmla="*/ 35327 h 599503"/>
                <a:gd name="connsiteX114" fmla="*/ 247473 w 428216"/>
                <a:gd name="connsiteY114" fmla="*/ 7766 h 599503"/>
                <a:gd name="connsiteX115" fmla="*/ 247473 w 428216"/>
                <a:gd name="connsiteY115" fmla="*/ 7766 h 599503"/>
                <a:gd name="connsiteX116" fmla="*/ 239921 w 428216"/>
                <a:gd name="connsiteY116" fmla="*/ 6364 h 599503"/>
                <a:gd name="connsiteX117" fmla="*/ 226840 w 428216"/>
                <a:gd name="connsiteY117" fmla="*/ 4963 h 599503"/>
                <a:gd name="connsiteX118" fmla="*/ 219911 w 428216"/>
                <a:gd name="connsiteY118" fmla="*/ 9790 h 599503"/>
                <a:gd name="connsiteX119" fmla="*/ 208155 w 428216"/>
                <a:gd name="connsiteY119" fmla="*/ 16642 h 599503"/>
                <a:gd name="connsiteX120" fmla="*/ 200602 w 428216"/>
                <a:gd name="connsiteY120" fmla="*/ 10413 h 599503"/>
                <a:gd name="connsiteX121" fmla="*/ 189547 w 428216"/>
                <a:gd name="connsiteY121" fmla="*/ 9712 h 599503"/>
                <a:gd name="connsiteX122" fmla="*/ 179192 w 428216"/>
                <a:gd name="connsiteY122" fmla="*/ 8311 h 599503"/>
                <a:gd name="connsiteX123" fmla="*/ 170939 w 428216"/>
                <a:gd name="connsiteY123" fmla="*/ 6209 h 599503"/>
                <a:gd name="connsiteX124" fmla="*/ 157158 w 428216"/>
                <a:gd name="connsiteY124" fmla="*/ 18588 h 599503"/>
                <a:gd name="connsiteX125" fmla="*/ 157158 w 428216"/>
                <a:gd name="connsiteY125" fmla="*/ 19289 h 599503"/>
                <a:gd name="connsiteX126" fmla="*/ 157158 w 428216"/>
                <a:gd name="connsiteY126" fmla="*/ 19289 h 59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28216" h="599503">
                  <a:moveTo>
                    <a:pt x="157158" y="18977"/>
                  </a:moveTo>
                  <a:cubicBezTo>
                    <a:pt x="157158" y="21079"/>
                    <a:pt x="156457" y="25206"/>
                    <a:pt x="155757" y="32758"/>
                  </a:cubicBezTo>
                  <a:cubicBezTo>
                    <a:pt x="155056" y="45137"/>
                    <a:pt x="154355" y="48563"/>
                    <a:pt x="141275" y="54792"/>
                  </a:cubicBezTo>
                  <a:cubicBezTo>
                    <a:pt x="128896" y="61020"/>
                    <a:pt x="123368" y="52690"/>
                    <a:pt x="126093" y="64446"/>
                  </a:cubicBezTo>
                  <a:cubicBezTo>
                    <a:pt x="128195" y="76125"/>
                    <a:pt x="131621" y="85779"/>
                    <a:pt x="129518" y="90606"/>
                  </a:cubicBezTo>
                  <a:cubicBezTo>
                    <a:pt x="128117" y="95433"/>
                    <a:pt x="122589" y="100261"/>
                    <a:pt x="123991" y="102285"/>
                  </a:cubicBezTo>
                  <a:cubicBezTo>
                    <a:pt x="126093" y="104387"/>
                    <a:pt x="132944" y="103686"/>
                    <a:pt x="129518" y="107813"/>
                  </a:cubicBezTo>
                  <a:cubicBezTo>
                    <a:pt x="126793" y="111939"/>
                    <a:pt x="114336" y="116066"/>
                    <a:pt x="110210" y="120192"/>
                  </a:cubicBezTo>
                  <a:cubicBezTo>
                    <a:pt x="105383" y="124319"/>
                    <a:pt x="106784" y="129146"/>
                    <a:pt x="104682" y="133973"/>
                  </a:cubicBezTo>
                  <a:cubicBezTo>
                    <a:pt x="102580" y="138800"/>
                    <a:pt x="90901" y="162157"/>
                    <a:pt x="91602" y="164960"/>
                  </a:cubicBezTo>
                  <a:cubicBezTo>
                    <a:pt x="93003" y="167685"/>
                    <a:pt x="95028" y="176639"/>
                    <a:pt x="90200" y="180143"/>
                  </a:cubicBezTo>
                  <a:cubicBezTo>
                    <a:pt x="84672" y="183568"/>
                    <a:pt x="77821" y="187695"/>
                    <a:pt x="79845" y="194624"/>
                  </a:cubicBezTo>
                  <a:cubicBezTo>
                    <a:pt x="82570" y="202176"/>
                    <a:pt x="92925" y="227013"/>
                    <a:pt x="92925" y="232463"/>
                  </a:cubicBezTo>
                  <a:cubicBezTo>
                    <a:pt x="92225" y="237991"/>
                    <a:pt x="91524" y="244142"/>
                    <a:pt x="88799" y="251071"/>
                  </a:cubicBezTo>
                  <a:cubicBezTo>
                    <a:pt x="85373" y="257922"/>
                    <a:pt x="77042" y="259324"/>
                    <a:pt x="76420" y="267577"/>
                  </a:cubicBezTo>
                  <a:cubicBezTo>
                    <a:pt x="75719" y="275830"/>
                    <a:pt x="77821" y="277932"/>
                    <a:pt x="76420" y="286185"/>
                  </a:cubicBezTo>
                  <a:cubicBezTo>
                    <a:pt x="74317" y="293737"/>
                    <a:pt x="75018" y="284783"/>
                    <a:pt x="67466" y="298564"/>
                  </a:cubicBezTo>
                  <a:cubicBezTo>
                    <a:pt x="59213" y="312345"/>
                    <a:pt x="60537" y="317172"/>
                    <a:pt x="61237" y="322622"/>
                  </a:cubicBezTo>
                  <a:cubicBezTo>
                    <a:pt x="61938" y="328150"/>
                    <a:pt x="62639" y="328851"/>
                    <a:pt x="63339" y="332276"/>
                  </a:cubicBezTo>
                  <a:cubicBezTo>
                    <a:pt x="64741" y="335702"/>
                    <a:pt x="72293" y="334379"/>
                    <a:pt x="63339" y="340529"/>
                  </a:cubicBezTo>
                  <a:cubicBezTo>
                    <a:pt x="55087" y="347381"/>
                    <a:pt x="49559" y="345357"/>
                    <a:pt x="47456" y="351507"/>
                  </a:cubicBezTo>
                  <a:cubicBezTo>
                    <a:pt x="45354" y="357736"/>
                    <a:pt x="46756" y="351507"/>
                    <a:pt x="46756" y="361862"/>
                  </a:cubicBezTo>
                  <a:cubicBezTo>
                    <a:pt x="46055" y="372840"/>
                    <a:pt x="45354" y="370816"/>
                    <a:pt x="45354" y="383195"/>
                  </a:cubicBezTo>
                  <a:cubicBezTo>
                    <a:pt x="45354" y="394874"/>
                    <a:pt x="43953" y="396976"/>
                    <a:pt x="41228" y="402504"/>
                  </a:cubicBezTo>
                  <a:cubicBezTo>
                    <a:pt x="39126" y="407331"/>
                    <a:pt x="30172" y="412859"/>
                    <a:pt x="31574" y="417686"/>
                  </a:cubicBezTo>
                  <a:cubicBezTo>
                    <a:pt x="33676" y="422513"/>
                    <a:pt x="41929" y="421813"/>
                    <a:pt x="39826" y="430766"/>
                  </a:cubicBezTo>
                  <a:cubicBezTo>
                    <a:pt x="37101" y="439720"/>
                    <a:pt x="35700" y="439720"/>
                    <a:pt x="40527" y="443146"/>
                  </a:cubicBezTo>
                  <a:cubicBezTo>
                    <a:pt x="46055" y="446571"/>
                    <a:pt x="52284" y="446571"/>
                    <a:pt x="50882" y="449374"/>
                  </a:cubicBezTo>
                  <a:cubicBezTo>
                    <a:pt x="50182" y="452099"/>
                    <a:pt x="43953" y="459029"/>
                    <a:pt x="41228" y="459029"/>
                  </a:cubicBezTo>
                  <a:cubicBezTo>
                    <a:pt x="38503" y="459729"/>
                    <a:pt x="32975" y="461131"/>
                    <a:pt x="34999" y="462454"/>
                  </a:cubicBezTo>
                  <a:cubicBezTo>
                    <a:pt x="37724" y="463155"/>
                    <a:pt x="45354" y="461754"/>
                    <a:pt x="44654" y="467282"/>
                  </a:cubicBezTo>
                  <a:cubicBezTo>
                    <a:pt x="44654" y="472109"/>
                    <a:pt x="34999" y="474834"/>
                    <a:pt x="36401" y="479661"/>
                  </a:cubicBezTo>
                  <a:cubicBezTo>
                    <a:pt x="37802" y="484488"/>
                    <a:pt x="39126" y="483787"/>
                    <a:pt x="38503" y="487213"/>
                  </a:cubicBezTo>
                  <a:cubicBezTo>
                    <a:pt x="37802" y="489938"/>
                    <a:pt x="34376" y="492040"/>
                    <a:pt x="34376" y="495466"/>
                  </a:cubicBezTo>
                  <a:cubicBezTo>
                    <a:pt x="35077" y="499592"/>
                    <a:pt x="34376" y="500293"/>
                    <a:pt x="30951" y="505821"/>
                  </a:cubicBezTo>
                  <a:cubicBezTo>
                    <a:pt x="27525" y="511349"/>
                    <a:pt x="22698" y="513373"/>
                    <a:pt x="23399" y="517500"/>
                  </a:cubicBezTo>
                  <a:cubicBezTo>
                    <a:pt x="23399" y="521626"/>
                    <a:pt x="4090" y="536808"/>
                    <a:pt x="4791" y="543660"/>
                  </a:cubicBezTo>
                  <a:cubicBezTo>
                    <a:pt x="4791" y="549888"/>
                    <a:pt x="6192" y="556740"/>
                    <a:pt x="10318" y="559465"/>
                  </a:cubicBezTo>
                  <a:cubicBezTo>
                    <a:pt x="14445" y="561567"/>
                    <a:pt x="19272" y="551212"/>
                    <a:pt x="22075" y="558764"/>
                  </a:cubicBezTo>
                  <a:cubicBezTo>
                    <a:pt x="24800" y="565616"/>
                    <a:pt x="17949" y="561489"/>
                    <a:pt x="21374" y="571844"/>
                  </a:cubicBezTo>
                  <a:cubicBezTo>
                    <a:pt x="24800" y="582199"/>
                    <a:pt x="22075" y="582199"/>
                    <a:pt x="31029" y="584224"/>
                  </a:cubicBezTo>
                  <a:cubicBezTo>
                    <a:pt x="39982" y="586326"/>
                    <a:pt x="60692" y="580097"/>
                    <a:pt x="64118" y="587649"/>
                  </a:cubicBezTo>
                  <a:lnTo>
                    <a:pt x="64819" y="587649"/>
                  </a:lnTo>
                  <a:cubicBezTo>
                    <a:pt x="65520" y="586949"/>
                    <a:pt x="66921" y="586949"/>
                    <a:pt x="68945" y="589051"/>
                  </a:cubicBezTo>
                  <a:cubicBezTo>
                    <a:pt x="73772" y="593878"/>
                    <a:pt x="80702" y="595902"/>
                    <a:pt x="81325" y="594579"/>
                  </a:cubicBezTo>
                  <a:cubicBezTo>
                    <a:pt x="82025" y="593878"/>
                    <a:pt x="73772" y="583601"/>
                    <a:pt x="73072" y="582199"/>
                  </a:cubicBezTo>
                  <a:cubicBezTo>
                    <a:pt x="72371" y="581499"/>
                    <a:pt x="72371" y="579475"/>
                    <a:pt x="70347" y="579475"/>
                  </a:cubicBezTo>
                  <a:cubicBezTo>
                    <a:pt x="68244" y="580175"/>
                    <a:pt x="70347" y="567095"/>
                    <a:pt x="70347" y="565694"/>
                  </a:cubicBezTo>
                  <a:cubicBezTo>
                    <a:pt x="71047" y="564292"/>
                    <a:pt x="73072" y="556740"/>
                    <a:pt x="76575" y="557441"/>
                  </a:cubicBezTo>
                  <a:cubicBezTo>
                    <a:pt x="80702" y="558141"/>
                    <a:pt x="83505" y="551212"/>
                    <a:pt x="84828" y="552614"/>
                  </a:cubicBezTo>
                  <a:cubicBezTo>
                    <a:pt x="86230" y="553314"/>
                    <a:pt x="91758" y="554716"/>
                    <a:pt x="93782" y="550511"/>
                  </a:cubicBezTo>
                  <a:cubicBezTo>
                    <a:pt x="95884" y="547086"/>
                    <a:pt x="95884" y="544283"/>
                    <a:pt x="97208" y="542259"/>
                  </a:cubicBezTo>
                  <a:cubicBezTo>
                    <a:pt x="97908" y="540156"/>
                    <a:pt x="103436" y="532604"/>
                    <a:pt x="105460" y="531281"/>
                  </a:cubicBezTo>
                  <a:cubicBezTo>
                    <a:pt x="108185" y="529879"/>
                    <a:pt x="114414" y="526453"/>
                    <a:pt x="117840" y="524429"/>
                  </a:cubicBezTo>
                  <a:cubicBezTo>
                    <a:pt x="120565" y="521704"/>
                    <a:pt x="133723" y="515476"/>
                    <a:pt x="130219" y="512750"/>
                  </a:cubicBezTo>
                  <a:cubicBezTo>
                    <a:pt x="127494" y="509325"/>
                    <a:pt x="141275" y="499670"/>
                    <a:pt x="135046" y="496945"/>
                  </a:cubicBezTo>
                  <a:cubicBezTo>
                    <a:pt x="129518" y="494843"/>
                    <a:pt x="114336" y="490094"/>
                    <a:pt x="113013" y="487291"/>
                  </a:cubicBezTo>
                  <a:cubicBezTo>
                    <a:pt x="110910" y="484566"/>
                    <a:pt x="110288" y="474211"/>
                    <a:pt x="113013" y="471486"/>
                  </a:cubicBezTo>
                  <a:cubicBezTo>
                    <a:pt x="115115" y="468060"/>
                    <a:pt x="124769" y="461831"/>
                    <a:pt x="127494" y="461831"/>
                  </a:cubicBezTo>
                  <a:cubicBezTo>
                    <a:pt x="130219" y="461131"/>
                    <a:pt x="141275" y="459729"/>
                    <a:pt x="144701" y="457004"/>
                  </a:cubicBezTo>
                  <a:cubicBezTo>
                    <a:pt x="148827" y="454279"/>
                    <a:pt x="153654" y="446649"/>
                    <a:pt x="154355" y="444625"/>
                  </a:cubicBezTo>
                  <a:cubicBezTo>
                    <a:pt x="155056" y="443224"/>
                    <a:pt x="155056" y="439798"/>
                    <a:pt x="155757" y="434971"/>
                  </a:cubicBezTo>
                  <a:cubicBezTo>
                    <a:pt x="155757" y="430143"/>
                    <a:pt x="155056" y="426017"/>
                    <a:pt x="159182" y="425316"/>
                  </a:cubicBezTo>
                  <a:cubicBezTo>
                    <a:pt x="163309" y="423915"/>
                    <a:pt x="164710" y="422591"/>
                    <a:pt x="167435" y="422591"/>
                  </a:cubicBezTo>
                  <a:cubicBezTo>
                    <a:pt x="170160" y="422591"/>
                    <a:pt x="172963" y="421890"/>
                    <a:pt x="172963" y="420489"/>
                  </a:cubicBezTo>
                  <a:cubicBezTo>
                    <a:pt x="172262" y="418387"/>
                    <a:pt x="169537" y="413638"/>
                    <a:pt x="169537" y="413638"/>
                  </a:cubicBezTo>
                  <a:lnTo>
                    <a:pt x="174364" y="410212"/>
                  </a:lnTo>
                  <a:cubicBezTo>
                    <a:pt x="174364" y="410212"/>
                    <a:pt x="170939" y="405385"/>
                    <a:pt x="168837" y="403360"/>
                  </a:cubicBezTo>
                  <a:cubicBezTo>
                    <a:pt x="166734" y="400635"/>
                    <a:pt x="168136" y="394407"/>
                    <a:pt x="168136" y="391682"/>
                  </a:cubicBezTo>
                  <a:cubicBezTo>
                    <a:pt x="168136" y="388256"/>
                    <a:pt x="164710" y="384129"/>
                    <a:pt x="168136" y="379302"/>
                  </a:cubicBezTo>
                  <a:cubicBezTo>
                    <a:pt x="170861" y="374475"/>
                    <a:pt x="176389" y="370349"/>
                    <a:pt x="179192" y="376577"/>
                  </a:cubicBezTo>
                  <a:cubicBezTo>
                    <a:pt x="181294" y="382806"/>
                    <a:pt x="183318" y="384129"/>
                    <a:pt x="188846" y="385531"/>
                  </a:cubicBezTo>
                  <a:cubicBezTo>
                    <a:pt x="195075" y="386932"/>
                    <a:pt x="199902" y="384129"/>
                    <a:pt x="199902" y="384129"/>
                  </a:cubicBezTo>
                  <a:cubicBezTo>
                    <a:pt x="199902" y="384129"/>
                    <a:pt x="219210" y="377901"/>
                    <a:pt x="217108" y="375176"/>
                  </a:cubicBezTo>
                  <a:cubicBezTo>
                    <a:pt x="214383" y="371750"/>
                    <a:pt x="215006" y="368947"/>
                    <a:pt x="217809" y="367624"/>
                  </a:cubicBezTo>
                  <a:cubicBezTo>
                    <a:pt x="219911" y="365522"/>
                    <a:pt x="225361" y="361395"/>
                    <a:pt x="226062" y="359371"/>
                  </a:cubicBezTo>
                  <a:cubicBezTo>
                    <a:pt x="226763" y="356646"/>
                    <a:pt x="223960" y="354544"/>
                    <a:pt x="221935" y="350417"/>
                  </a:cubicBezTo>
                  <a:cubicBezTo>
                    <a:pt x="220534" y="346291"/>
                    <a:pt x="221935" y="338739"/>
                    <a:pt x="224660" y="339439"/>
                  </a:cubicBezTo>
                  <a:cubicBezTo>
                    <a:pt x="226763" y="340140"/>
                    <a:pt x="227386" y="338739"/>
                    <a:pt x="232213" y="343566"/>
                  </a:cubicBezTo>
                  <a:cubicBezTo>
                    <a:pt x="237040" y="349094"/>
                    <a:pt x="237040" y="343566"/>
                    <a:pt x="245293" y="344266"/>
                  </a:cubicBezTo>
                  <a:cubicBezTo>
                    <a:pt x="252845" y="344266"/>
                    <a:pt x="258373" y="342865"/>
                    <a:pt x="262499" y="341541"/>
                  </a:cubicBezTo>
                  <a:cubicBezTo>
                    <a:pt x="266626" y="340218"/>
                    <a:pt x="267327" y="336714"/>
                    <a:pt x="274879" y="337415"/>
                  </a:cubicBezTo>
                  <a:cubicBezTo>
                    <a:pt x="281808" y="337415"/>
                    <a:pt x="323150" y="320909"/>
                    <a:pt x="327978" y="311255"/>
                  </a:cubicBezTo>
                  <a:cubicBezTo>
                    <a:pt x="332104" y="302301"/>
                    <a:pt x="336931" y="298175"/>
                    <a:pt x="332805" y="295450"/>
                  </a:cubicBezTo>
                  <a:cubicBezTo>
                    <a:pt x="328678" y="293348"/>
                    <a:pt x="325252" y="295450"/>
                    <a:pt x="323851" y="290623"/>
                  </a:cubicBezTo>
                  <a:cubicBezTo>
                    <a:pt x="321749" y="286496"/>
                    <a:pt x="321749" y="282370"/>
                    <a:pt x="325252" y="280267"/>
                  </a:cubicBezTo>
                  <a:cubicBezTo>
                    <a:pt x="329379" y="278866"/>
                    <a:pt x="336308" y="273416"/>
                    <a:pt x="330780" y="271314"/>
                  </a:cubicBezTo>
                  <a:cubicBezTo>
                    <a:pt x="324552" y="268589"/>
                    <a:pt x="322528" y="267187"/>
                    <a:pt x="322528" y="267187"/>
                  </a:cubicBezTo>
                  <a:cubicBezTo>
                    <a:pt x="322528" y="267187"/>
                    <a:pt x="310148" y="265085"/>
                    <a:pt x="309447" y="260959"/>
                  </a:cubicBezTo>
                  <a:cubicBezTo>
                    <a:pt x="308747" y="256132"/>
                    <a:pt x="308046" y="251304"/>
                    <a:pt x="310148" y="249280"/>
                  </a:cubicBezTo>
                  <a:cubicBezTo>
                    <a:pt x="310849" y="248580"/>
                    <a:pt x="311550" y="247879"/>
                    <a:pt x="312250" y="247879"/>
                  </a:cubicBezTo>
                  <a:lnTo>
                    <a:pt x="312250" y="245154"/>
                  </a:lnTo>
                  <a:cubicBezTo>
                    <a:pt x="312951" y="239626"/>
                    <a:pt x="315676" y="236200"/>
                    <a:pt x="317778" y="231373"/>
                  </a:cubicBezTo>
                  <a:cubicBezTo>
                    <a:pt x="320503" y="221719"/>
                    <a:pt x="321204" y="210741"/>
                    <a:pt x="323306" y="201086"/>
                  </a:cubicBezTo>
                  <a:cubicBezTo>
                    <a:pt x="324708" y="191432"/>
                    <a:pt x="326732" y="183179"/>
                    <a:pt x="333661" y="175627"/>
                  </a:cubicBezTo>
                  <a:cubicBezTo>
                    <a:pt x="339890" y="168075"/>
                    <a:pt x="348843" y="162547"/>
                    <a:pt x="356396" y="155695"/>
                  </a:cubicBezTo>
                  <a:cubicBezTo>
                    <a:pt x="363948" y="148143"/>
                    <a:pt x="370877" y="141214"/>
                    <a:pt x="379831" y="135063"/>
                  </a:cubicBezTo>
                  <a:cubicBezTo>
                    <a:pt x="389485" y="128834"/>
                    <a:pt x="398439" y="121983"/>
                    <a:pt x="407392" y="114431"/>
                  </a:cubicBezTo>
                  <a:cubicBezTo>
                    <a:pt x="412920" y="109604"/>
                    <a:pt x="421173" y="106879"/>
                    <a:pt x="423275" y="99949"/>
                  </a:cubicBezTo>
                  <a:cubicBezTo>
                    <a:pt x="426701" y="91696"/>
                    <a:pt x="423976" y="83443"/>
                    <a:pt x="423976" y="75190"/>
                  </a:cubicBezTo>
                  <a:cubicBezTo>
                    <a:pt x="420550" y="75190"/>
                    <a:pt x="417047" y="73789"/>
                    <a:pt x="413621" y="73789"/>
                  </a:cubicBezTo>
                  <a:lnTo>
                    <a:pt x="408794" y="73789"/>
                  </a:lnTo>
                  <a:cubicBezTo>
                    <a:pt x="408093" y="77915"/>
                    <a:pt x="407392" y="81341"/>
                    <a:pt x="405368" y="85468"/>
                  </a:cubicBezTo>
                  <a:cubicBezTo>
                    <a:pt x="401942" y="91696"/>
                    <a:pt x="396414" y="99949"/>
                    <a:pt x="390887" y="104776"/>
                  </a:cubicBezTo>
                  <a:cubicBezTo>
                    <a:pt x="386760" y="108202"/>
                    <a:pt x="381232" y="115131"/>
                    <a:pt x="375704" y="115754"/>
                  </a:cubicBezTo>
                  <a:cubicBezTo>
                    <a:pt x="368775" y="117156"/>
                    <a:pt x="358498" y="113652"/>
                    <a:pt x="350868" y="112329"/>
                  </a:cubicBezTo>
                  <a:cubicBezTo>
                    <a:pt x="341213" y="110927"/>
                    <a:pt x="330858" y="112329"/>
                    <a:pt x="321905" y="110226"/>
                  </a:cubicBezTo>
                  <a:cubicBezTo>
                    <a:pt x="326031" y="105399"/>
                    <a:pt x="329457" y="98548"/>
                    <a:pt x="333661" y="93721"/>
                  </a:cubicBezTo>
                  <a:cubicBezTo>
                    <a:pt x="337788" y="86869"/>
                    <a:pt x="346041" y="80641"/>
                    <a:pt x="348843" y="73088"/>
                  </a:cubicBezTo>
                  <a:cubicBezTo>
                    <a:pt x="352970" y="59307"/>
                    <a:pt x="337087" y="55181"/>
                    <a:pt x="326109" y="51755"/>
                  </a:cubicBezTo>
                  <a:cubicBezTo>
                    <a:pt x="321282" y="50354"/>
                    <a:pt x="315754" y="49030"/>
                    <a:pt x="310927" y="49030"/>
                  </a:cubicBezTo>
                  <a:cubicBezTo>
                    <a:pt x="307501" y="48330"/>
                    <a:pt x="304698" y="49731"/>
                    <a:pt x="301272" y="49731"/>
                  </a:cubicBezTo>
                  <a:cubicBezTo>
                    <a:pt x="295044" y="49030"/>
                    <a:pt x="289516" y="44904"/>
                    <a:pt x="284066" y="42880"/>
                  </a:cubicBezTo>
                  <a:cubicBezTo>
                    <a:pt x="277837" y="40777"/>
                    <a:pt x="272309" y="40154"/>
                    <a:pt x="267482" y="35327"/>
                  </a:cubicBezTo>
                  <a:cubicBezTo>
                    <a:pt x="259930" y="27775"/>
                    <a:pt x="254402" y="16719"/>
                    <a:pt x="247473" y="7766"/>
                  </a:cubicBezTo>
                  <a:lnTo>
                    <a:pt x="247473" y="7766"/>
                  </a:lnTo>
                  <a:cubicBezTo>
                    <a:pt x="245371" y="8466"/>
                    <a:pt x="241945" y="7065"/>
                    <a:pt x="239921" y="6364"/>
                  </a:cubicBezTo>
                  <a:cubicBezTo>
                    <a:pt x="235794" y="5664"/>
                    <a:pt x="230266" y="4262"/>
                    <a:pt x="226840" y="4963"/>
                  </a:cubicBezTo>
                  <a:cubicBezTo>
                    <a:pt x="222013" y="5664"/>
                    <a:pt x="222714" y="6364"/>
                    <a:pt x="219911" y="9790"/>
                  </a:cubicBezTo>
                  <a:cubicBezTo>
                    <a:pt x="215084" y="15318"/>
                    <a:pt x="214383" y="21469"/>
                    <a:pt x="208155" y="16642"/>
                  </a:cubicBezTo>
                  <a:cubicBezTo>
                    <a:pt x="205430" y="15240"/>
                    <a:pt x="204028" y="11814"/>
                    <a:pt x="200602" y="10413"/>
                  </a:cubicBezTo>
                  <a:cubicBezTo>
                    <a:pt x="197878" y="9712"/>
                    <a:pt x="193050" y="10413"/>
                    <a:pt x="189547" y="9712"/>
                  </a:cubicBezTo>
                  <a:cubicBezTo>
                    <a:pt x="186121" y="9011"/>
                    <a:pt x="181994" y="9712"/>
                    <a:pt x="179192" y="8311"/>
                  </a:cubicBezTo>
                  <a:cubicBezTo>
                    <a:pt x="175065" y="6209"/>
                    <a:pt x="175766" y="4184"/>
                    <a:pt x="170939" y="6209"/>
                  </a:cubicBezTo>
                  <a:cubicBezTo>
                    <a:pt x="165411" y="9634"/>
                    <a:pt x="162686" y="15863"/>
                    <a:pt x="157158" y="18588"/>
                  </a:cubicBezTo>
                  <a:lnTo>
                    <a:pt x="157158" y="19289"/>
                  </a:lnTo>
                  <a:lnTo>
                    <a:pt x="157158" y="1928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Szabadkézi sokszög: alakzat 35">
              <a:extLst>
                <a:ext uri="{FF2B5EF4-FFF2-40B4-BE49-F238E27FC236}">
                  <a16:creationId xmlns:a16="http://schemas.microsoft.com/office/drawing/2014/main" id="{5AD38C88-DC13-CD12-294C-8AFEAD1F54D8}"/>
                </a:ext>
              </a:extLst>
            </p:cNvPr>
            <p:cNvSpPr/>
            <p:nvPr/>
          </p:nvSpPr>
          <p:spPr>
            <a:xfrm>
              <a:off x="4308203" y="5757242"/>
              <a:ext cx="54500" cy="54500"/>
            </a:xfrm>
            <a:custGeom>
              <a:avLst/>
              <a:gdLst>
                <a:gd name="connsiteX0" fmla="*/ 39640 w 54500"/>
                <a:gd name="connsiteY0" fmla="*/ 51798 h 54500"/>
                <a:gd name="connsiteX1" fmla="*/ 49372 w 54500"/>
                <a:gd name="connsiteY1" fmla="*/ 50318 h 54500"/>
                <a:gd name="connsiteX2" fmla="*/ 51319 w 54500"/>
                <a:gd name="connsiteY2" fmla="*/ 41521 h 54500"/>
                <a:gd name="connsiteX3" fmla="*/ 37071 w 54500"/>
                <a:gd name="connsiteY3" fmla="*/ 36382 h 54500"/>
                <a:gd name="connsiteX4" fmla="*/ 23445 w 54500"/>
                <a:gd name="connsiteY4" fmla="*/ 24626 h 54500"/>
                <a:gd name="connsiteX5" fmla="*/ 13090 w 54500"/>
                <a:gd name="connsiteY5" fmla="*/ 9911 h 54500"/>
                <a:gd name="connsiteX6" fmla="*/ 9820 w 54500"/>
                <a:gd name="connsiteY6" fmla="*/ 4772 h 54500"/>
                <a:gd name="connsiteX7" fmla="*/ 9820 w 54500"/>
                <a:gd name="connsiteY7" fmla="*/ 6251 h 54500"/>
                <a:gd name="connsiteX8" fmla="*/ 9198 w 54500"/>
                <a:gd name="connsiteY8" fmla="*/ 27506 h 54500"/>
                <a:gd name="connsiteX9" fmla="*/ 7874 w 54500"/>
                <a:gd name="connsiteY9" fmla="*/ 45881 h 54500"/>
                <a:gd name="connsiteX10" fmla="*/ 38939 w 54500"/>
                <a:gd name="connsiteY10" fmla="*/ 51019 h 54500"/>
                <a:gd name="connsiteX11" fmla="*/ 39562 w 54500"/>
                <a:gd name="connsiteY11" fmla="*/ 51720 h 54500"/>
                <a:gd name="connsiteX12" fmla="*/ 39562 w 54500"/>
                <a:gd name="connsiteY12" fmla="*/ 51720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500" h="54500">
                  <a:moveTo>
                    <a:pt x="39640" y="51798"/>
                  </a:moveTo>
                  <a:cubicBezTo>
                    <a:pt x="42209" y="51097"/>
                    <a:pt x="47426" y="49618"/>
                    <a:pt x="49372" y="50318"/>
                  </a:cubicBezTo>
                  <a:cubicBezTo>
                    <a:pt x="51319" y="50318"/>
                    <a:pt x="57158" y="43701"/>
                    <a:pt x="51319" y="41521"/>
                  </a:cubicBezTo>
                  <a:cubicBezTo>
                    <a:pt x="45479" y="39341"/>
                    <a:pt x="40341" y="38562"/>
                    <a:pt x="37071" y="36382"/>
                  </a:cubicBezTo>
                  <a:cubicBezTo>
                    <a:pt x="33801" y="34202"/>
                    <a:pt x="29285" y="30543"/>
                    <a:pt x="23445" y="24626"/>
                  </a:cubicBezTo>
                  <a:cubicBezTo>
                    <a:pt x="18229" y="18786"/>
                    <a:pt x="13713" y="16528"/>
                    <a:pt x="13090" y="9911"/>
                  </a:cubicBezTo>
                  <a:cubicBezTo>
                    <a:pt x="13090" y="7731"/>
                    <a:pt x="11767" y="5473"/>
                    <a:pt x="9820" y="4772"/>
                  </a:cubicBezTo>
                  <a:lnTo>
                    <a:pt x="9820" y="6251"/>
                  </a:lnTo>
                  <a:cubicBezTo>
                    <a:pt x="9820" y="6251"/>
                    <a:pt x="9820" y="20966"/>
                    <a:pt x="9198" y="27506"/>
                  </a:cubicBezTo>
                  <a:cubicBezTo>
                    <a:pt x="7874" y="34825"/>
                    <a:pt x="789" y="45881"/>
                    <a:pt x="7874" y="45881"/>
                  </a:cubicBezTo>
                  <a:cubicBezTo>
                    <a:pt x="14959" y="46581"/>
                    <a:pt x="33100" y="45180"/>
                    <a:pt x="38939" y="51019"/>
                  </a:cubicBezTo>
                  <a:lnTo>
                    <a:pt x="39562" y="51720"/>
                  </a:lnTo>
                  <a:lnTo>
                    <a:pt x="39562" y="5172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Szabadkézi sokszög: alakzat 36">
              <a:extLst>
                <a:ext uri="{FF2B5EF4-FFF2-40B4-BE49-F238E27FC236}">
                  <a16:creationId xmlns:a16="http://schemas.microsoft.com/office/drawing/2014/main" id="{96622B93-DE68-E66C-C2BF-0A545FF3D257}"/>
                </a:ext>
              </a:extLst>
            </p:cNvPr>
            <p:cNvSpPr/>
            <p:nvPr/>
          </p:nvSpPr>
          <p:spPr>
            <a:xfrm>
              <a:off x="4212126" y="5071394"/>
              <a:ext cx="194644" cy="747433"/>
            </a:xfrm>
            <a:custGeom>
              <a:avLst/>
              <a:gdLst>
                <a:gd name="connsiteX0" fmla="*/ 139532 w 194644"/>
                <a:gd name="connsiteY0" fmla="*/ 733909 h 747433"/>
                <a:gd name="connsiteX1" fmla="*/ 106754 w 194644"/>
                <a:gd name="connsiteY1" fmla="*/ 729782 h 747433"/>
                <a:gd name="connsiteX2" fmla="*/ 108155 w 194644"/>
                <a:gd name="connsiteY2" fmla="*/ 712498 h 747433"/>
                <a:gd name="connsiteX3" fmla="*/ 108856 w 194644"/>
                <a:gd name="connsiteY3" fmla="*/ 691788 h 747433"/>
                <a:gd name="connsiteX4" fmla="*/ 108856 w 194644"/>
                <a:gd name="connsiteY4" fmla="*/ 690386 h 747433"/>
                <a:gd name="connsiteX5" fmla="*/ 100681 w 194644"/>
                <a:gd name="connsiteY5" fmla="*/ 685559 h 747433"/>
                <a:gd name="connsiteX6" fmla="*/ 98657 w 194644"/>
                <a:gd name="connsiteY6" fmla="*/ 679330 h 747433"/>
                <a:gd name="connsiteX7" fmla="*/ 98657 w 194644"/>
                <a:gd name="connsiteY7" fmla="*/ 678630 h 747433"/>
                <a:gd name="connsiteX8" fmla="*/ 65879 w 194644"/>
                <a:gd name="connsiteY8" fmla="*/ 675204 h 747433"/>
                <a:gd name="connsiteX9" fmla="*/ 56302 w 194644"/>
                <a:gd name="connsiteY9" fmla="*/ 662747 h 747433"/>
                <a:gd name="connsiteX10" fmla="*/ 57003 w 194644"/>
                <a:gd name="connsiteY10" fmla="*/ 649589 h 747433"/>
                <a:gd name="connsiteX11" fmla="*/ 45402 w 194644"/>
                <a:gd name="connsiteY11" fmla="*/ 650289 h 747433"/>
                <a:gd name="connsiteX12" fmla="*/ 39952 w 194644"/>
                <a:gd name="connsiteY12" fmla="*/ 634407 h 747433"/>
                <a:gd name="connsiteX13" fmla="*/ 58404 w 194644"/>
                <a:gd name="connsiteY13" fmla="*/ 608169 h 747433"/>
                <a:gd name="connsiteX14" fmla="*/ 65956 w 194644"/>
                <a:gd name="connsiteY14" fmla="*/ 596412 h 747433"/>
                <a:gd name="connsiteX15" fmla="*/ 69382 w 194644"/>
                <a:gd name="connsiteY15" fmla="*/ 586758 h 747433"/>
                <a:gd name="connsiteX16" fmla="*/ 73509 w 194644"/>
                <a:gd name="connsiteY16" fmla="*/ 577804 h 747433"/>
                <a:gd name="connsiteX17" fmla="*/ 71484 w 194644"/>
                <a:gd name="connsiteY17" fmla="*/ 570174 h 747433"/>
                <a:gd name="connsiteX18" fmla="*/ 79659 w 194644"/>
                <a:gd name="connsiteY18" fmla="*/ 557717 h 747433"/>
                <a:gd name="connsiteX19" fmla="*/ 70083 w 194644"/>
                <a:gd name="connsiteY19" fmla="*/ 552890 h 747433"/>
                <a:gd name="connsiteX20" fmla="*/ 76234 w 194644"/>
                <a:gd name="connsiteY20" fmla="*/ 549464 h 747433"/>
                <a:gd name="connsiteX21" fmla="*/ 85810 w 194644"/>
                <a:gd name="connsiteY21" fmla="*/ 539810 h 747433"/>
                <a:gd name="connsiteX22" fmla="*/ 75533 w 194644"/>
                <a:gd name="connsiteY22" fmla="*/ 533581 h 747433"/>
                <a:gd name="connsiteX23" fmla="*/ 74832 w 194644"/>
                <a:gd name="connsiteY23" fmla="*/ 521124 h 747433"/>
                <a:gd name="connsiteX24" fmla="*/ 66657 w 194644"/>
                <a:gd name="connsiteY24" fmla="*/ 507966 h 747433"/>
                <a:gd name="connsiteX25" fmla="*/ 76234 w 194644"/>
                <a:gd name="connsiteY25" fmla="*/ 492784 h 747433"/>
                <a:gd name="connsiteX26" fmla="*/ 80360 w 194644"/>
                <a:gd name="connsiteY26" fmla="*/ 473475 h 747433"/>
                <a:gd name="connsiteX27" fmla="*/ 81761 w 194644"/>
                <a:gd name="connsiteY27" fmla="*/ 452064 h 747433"/>
                <a:gd name="connsiteX28" fmla="*/ 82462 w 194644"/>
                <a:gd name="connsiteY28" fmla="*/ 441709 h 747433"/>
                <a:gd name="connsiteX29" fmla="*/ 98189 w 194644"/>
                <a:gd name="connsiteY29" fmla="*/ 430653 h 747433"/>
                <a:gd name="connsiteX30" fmla="*/ 98189 w 194644"/>
                <a:gd name="connsiteY30" fmla="*/ 422400 h 747433"/>
                <a:gd name="connsiteX31" fmla="*/ 96165 w 194644"/>
                <a:gd name="connsiteY31" fmla="*/ 412746 h 747433"/>
                <a:gd name="connsiteX32" fmla="*/ 102316 w 194644"/>
                <a:gd name="connsiteY32" fmla="*/ 388610 h 747433"/>
                <a:gd name="connsiteX33" fmla="*/ 110491 w 194644"/>
                <a:gd name="connsiteY33" fmla="*/ 376153 h 747433"/>
                <a:gd name="connsiteX34" fmla="*/ 111192 w 194644"/>
                <a:gd name="connsiteY34" fmla="*/ 357545 h 747433"/>
                <a:gd name="connsiteX35" fmla="*/ 123493 w 194644"/>
                <a:gd name="connsiteY35" fmla="*/ 340961 h 747433"/>
                <a:gd name="connsiteX36" fmla="*/ 126919 w 194644"/>
                <a:gd name="connsiteY36" fmla="*/ 322353 h 747433"/>
                <a:gd name="connsiteX37" fmla="*/ 114617 w 194644"/>
                <a:gd name="connsiteY37" fmla="*/ 285059 h 747433"/>
                <a:gd name="connsiteX38" fmla="*/ 124895 w 194644"/>
                <a:gd name="connsiteY38" fmla="*/ 269877 h 747433"/>
                <a:gd name="connsiteX39" fmla="*/ 126296 w 194644"/>
                <a:gd name="connsiteY39" fmla="*/ 254695 h 747433"/>
                <a:gd name="connsiteX40" fmla="*/ 139298 w 194644"/>
                <a:gd name="connsiteY40" fmla="*/ 223630 h 747433"/>
                <a:gd name="connsiteX41" fmla="*/ 144048 w 194644"/>
                <a:gd name="connsiteY41" fmla="*/ 209849 h 747433"/>
                <a:gd name="connsiteX42" fmla="*/ 163823 w 194644"/>
                <a:gd name="connsiteY42" fmla="*/ 197392 h 747433"/>
                <a:gd name="connsiteX43" fmla="*/ 158373 w 194644"/>
                <a:gd name="connsiteY43" fmla="*/ 191864 h 747433"/>
                <a:gd name="connsiteX44" fmla="*/ 163823 w 194644"/>
                <a:gd name="connsiteY44" fmla="*/ 180107 h 747433"/>
                <a:gd name="connsiteX45" fmla="*/ 159697 w 194644"/>
                <a:gd name="connsiteY45" fmla="*/ 153869 h 747433"/>
                <a:gd name="connsiteX46" fmla="*/ 175424 w 194644"/>
                <a:gd name="connsiteY46" fmla="*/ 144215 h 747433"/>
                <a:gd name="connsiteX47" fmla="*/ 189750 w 194644"/>
                <a:gd name="connsiteY47" fmla="*/ 122103 h 747433"/>
                <a:gd name="connsiteX48" fmla="*/ 191151 w 194644"/>
                <a:gd name="connsiteY48" fmla="*/ 108322 h 747433"/>
                <a:gd name="connsiteX49" fmla="*/ 191151 w 194644"/>
                <a:gd name="connsiteY49" fmla="*/ 107622 h 747433"/>
                <a:gd name="connsiteX50" fmla="*/ 189750 w 194644"/>
                <a:gd name="connsiteY50" fmla="*/ 108322 h 747433"/>
                <a:gd name="connsiteX51" fmla="*/ 176748 w 194644"/>
                <a:gd name="connsiteY51" fmla="*/ 113850 h 747433"/>
                <a:gd name="connsiteX52" fmla="*/ 167872 w 194644"/>
                <a:gd name="connsiteY52" fmla="*/ 82785 h 747433"/>
                <a:gd name="connsiteX53" fmla="*/ 160320 w 194644"/>
                <a:gd name="connsiteY53" fmla="*/ 62776 h 747433"/>
                <a:gd name="connsiteX54" fmla="*/ 156894 w 194644"/>
                <a:gd name="connsiteY54" fmla="*/ 48995 h 747433"/>
                <a:gd name="connsiteX55" fmla="*/ 161021 w 194644"/>
                <a:gd name="connsiteY55" fmla="*/ 37238 h 747433"/>
                <a:gd name="connsiteX56" fmla="*/ 152846 w 194644"/>
                <a:gd name="connsiteY56" fmla="*/ 26883 h 747433"/>
                <a:gd name="connsiteX57" fmla="*/ 145371 w 194644"/>
                <a:gd name="connsiteY57" fmla="*/ 4772 h 747433"/>
                <a:gd name="connsiteX58" fmla="*/ 145371 w 194644"/>
                <a:gd name="connsiteY58" fmla="*/ 4772 h 747433"/>
                <a:gd name="connsiteX59" fmla="*/ 128943 w 194644"/>
                <a:gd name="connsiteY59" fmla="*/ 22056 h 747433"/>
                <a:gd name="connsiteX60" fmla="*/ 128943 w 194644"/>
                <a:gd name="connsiteY60" fmla="*/ 24158 h 747433"/>
                <a:gd name="connsiteX61" fmla="*/ 130345 w 194644"/>
                <a:gd name="connsiteY61" fmla="*/ 64177 h 747433"/>
                <a:gd name="connsiteX62" fmla="*/ 121469 w 194644"/>
                <a:gd name="connsiteY62" fmla="*/ 128410 h 747433"/>
                <a:gd name="connsiteX63" fmla="*/ 120067 w 194644"/>
                <a:gd name="connsiteY63" fmla="*/ 163601 h 747433"/>
                <a:gd name="connsiteX64" fmla="*/ 115318 w 194644"/>
                <a:gd name="connsiteY64" fmla="*/ 187737 h 747433"/>
                <a:gd name="connsiteX65" fmla="*/ 105041 w 194644"/>
                <a:gd name="connsiteY65" fmla="*/ 222929 h 747433"/>
                <a:gd name="connsiteX66" fmla="*/ 98890 w 194644"/>
                <a:gd name="connsiteY66" fmla="*/ 249868 h 747433"/>
                <a:gd name="connsiteX67" fmla="*/ 96165 w 194644"/>
                <a:gd name="connsiteY67" fmla="*/ 271278 h 747433"/>
                <a:gd name="connsiteX68" fmla="*/ 90014 w 194644"/>
                <a:gd name="connsiteY68" fmla="*/ 271278 h 747433"/>
                <a:gd name="connsiteX69" fmla="*/ 91416 w 194644"/>
                <a:gd name="connsiteY69" fmla="*/ 312699 h 747433"/>
                <a:gd name="connsiteX70" fmla="*/ 81139 w 194644"/>
                <a:gd name="connsiteY70" fmla="*/ 339637 h 747433"/>
                <a:gd name="connsiteX71" fmla="*/ 76389 w 194644"/>
                <a:gd name="connsiteY71" fmla="*/ 359647 h 747433"/>
                <a:gd name="connsiteX72" fmla="*/ 62764 w 194644"/>
                <a:gd name="connsiteY72" fmla="*/ 382459 h 747433"/>
                <a:gd name="connsiteX73" fmla="*/ 55212 w 194644"/>
                <a:gd name="connsiteY73" fmla="*/ 394916 h 747433"/>
                <a:gd name="connsiteX74" fmla="*/ 47660 w 194644"/>
                <a:gd name="connsiteY74" fmla="*/ 400444 h 747433"/>
                <a:gd name="connsiteX75" fmla="*/ 50385 w 194644"/>
                <a:gd name="connsiteY75" fmla="*/ 431510 h 747433"/>
                <a:gd name="connsiteX76" fmla="*/ 47660 w 194644"/>
                <a:gd name="connsiteY76" fmla="*/ 450818 h 747433"/>
                <a:gd name="connsiteX77" fmla="*/ 38784 w 194644"/>
                <a:gd name="connsiteY77" fmla="*/ 474954 h 747433"/>
                <a:gd name="connsiteX78" fmla="*/ 41509 w 194644"/>
                <a:gd name="connsiteY78" fmla="*/ 486010 h 747433"/>
                <a:gd name="connsiteX79" fmla="*/ 51086 w 194644"/>
                <a:gd name="connsiteY79" fmla="*/ 489436 h 747433"/>
                <a:gd name="connsiteX80" fmla="*/ 57937 w 194644"/>
                <a:gd name="connsiteY80" fmla="*/ 484608 h 747433"/>
                <a:gd name="connsiteX81" fmla="*/ 57937 w 194644"/>
                <a:gd name="connsiteY81" fmla="*/ 498389 h 747433"/>
                <a:gd name="connsiteX82" fmla="*/ 57236 w 194644"/>
                <a:gd name="connsiteY82" fmla="*/ 506019 h 747433"/>
                <a:gd name="connsiteX83" fmla="*/ 51786 w 194644"/>
                <a:gd name="connsiteY83" fmla="*/ 516374 h 747433"/>
                <a:gd name="connsiteX84" fmla="*/ 54511 w 194644"/>
                <a:gd name="connsiteY84" fmla="*/ 526729 h 747433"/>
                <a:gd name="connsiteX85" fmla="*/ 51086 w 194644"/>
                <a:gd name="connsiteY85" fmla="*/ 534360 h 747433"/>
                <a:gd name="connsiteX86" fmla="*/ 54511 w 194644"/>
                <a:gd name="connsiteY86" fmla="*/ 538486 h 747433"/>
                <a:gd name="connsiteX87" fmla="*/ 46959 w 194644"/>
                <a:gd name="connsiteY87" fmla="*/ 545415 h 747433"/>
                <a:gd name="connsiteX88" fmla="*/ 45558 w 194644"/>
                <a:gd name="connsiteY88" fmla="*/ 555770 h 747433"/>
                <a:gd name="connsiteX89" fmla="*/ 43533 w 194644"/>
                <a:gd name="connsiteY89" fmla="*/ 562700 h 747433"/>
                <a:gd name="connsiteX90" fmla="*/ 42132 w 194644"/>
                <a:gd name="connsiteY90" fmla="*/ 567527 h 747433"/>
                <a:gd name="connsiteX91" fmla="*/ 35981 w 194644"/>
                <a:gd name="connsiteY91" fmla="*/ 573755 h 747433"/>
                <a:gd name="connsiteX92" fmla="*/ 32556 w 194644"/>
                <a:gd name="connsiteY92" fmla="*/ 567527 h 747433"/>
                <a:gd name="connsiteX93" fmla="*/ 29130 w 194644"/>
                <a:gd name="connsiteY93" fmla="*/ 561999 h 747433"/>
                <a:gd name="connsiteX94" fmla="*/ 24380 w 194644"/>
                <a:gd name="connsiteY94" fmla="*/ 562700 h 747433"/>
                <a:gd name="connsiteX95" fmla="*/ 16906 w 194644"/>
                <a:gd name="connsiteY95" fmla="*/ 571653 h 747433"/>
                <a:gd name="connsiteX96" fmla="*/ 10755 w 194644"/>
                <a:gd name="connsiteY96" fmla="*/ 577181 h 747433"/>
                <a:gd name="connsiteX97" fmla="*/ 7330 w 194644"/>
                <a:gd name="connsiteY97" fmla="*/ 579906 h 747433"/>
                <a:gd name="connsiteX98" fmla="*/ 14882 w 194644"/>
                <a:gd name="connsiteY98" fmla="*/ 582008 h 747433"/>
                <a:gd name="connsiteX99" fmla="*/ 23758 w 194644"/>
                <a:gd name="connsiteY99" fmla="*/ 581308 h 747433"/>
                <a:gd name="connsiteX100" fmla="*/ 27884 w 194644"/>
                <a:gd name="connsiteY100" fmla="*/ 584733 h 747433"/>
                <a:gd name="connsiteX101" fmla="*/ 30609 w 194644"/>
                <a:gd name="connsiteY101" fmla="*/ 590962 h 747433"/>
                <a:gd name="connsiteX102" fmla="*/ 30609 w 194644"/>
                <a:gd name="connsiteY102" fmla="*/ 599215 h 747433"/>
                <a:gd name="connsiteX103" fmla="*/ 37460 w 194644"/>
                <a:gd name="connsiteY103" fmla="*/ 602641 h 747433"/>
                <a:gd name="connsiteX104" fmla="*/ 29285 w 194644"/>
                <a:gd name="connsiteY104" fmla="*/ 611594 h 747433"/>
                <a:gd name="connsiteX105" fmla="*/ 26560 w 194644"/>
                <a:gd name="connsiteY105" fmla="*/ 617823 h 747433"/>
                <a:gd name="connsiteX106" fmla="*/ 17685 w 194644"/>
                <a:gd name="connsiteY106" fmla="*/ 621249 h 747433"/>
                <a:gd name="connsiteX107" fmla="*/ 16283 w 194644"/>
                <a:gd name="connsiteY107" fmla="*/ 628879 h 747433"/>
                <a:gd name="connsiteX108" fmla="*/ 6707 w 194644"/>
                <a:gd name="connsiteY108" fmla="*/ 633706 h 747433"/>
                <a:gd name="connsiteX109" fmla="*/ 8731 w 194644"/>
                <a:gd name="connsiteY109" fmla="*/ 642660 h 747433"/>
                <a:gd name="connsiteX110" fmla="*/ 18308 w 194644"/>
                <a:gd name="connsiteY110" fmla="*/ 637832 h 747433"/>
                <a:gd name="connsiteX111" fmla="*/ 24458 w 194644"/>
                <a:gd name="connsiteY111" fmla="*/ 633706 h 747433"/>
                <a:gd name="connsiteX112" fmla="*/ 29208 w 194644"/>
                <a:gd name="connsiteY112" fmla="*/ 628178 h 747433"/>
                <a:gd name="connsiteX113" fmla="*/ 29208 w 194644"/>
                <a:gd name="connsiteY113" fmla="*/ 637132 h 747433"/>
                <a:gd name="connsiteX114" fmla="*/ 23057 w 194644"/>
                <a:gd name="connsiteY114" fmla="*/ 643360 h 747433"/>
                <a:gd name="connsiteX115" fmla="*/ 23057 w 194644"/>
                <a:gd name="connsiteY115" fmla="*/ 653715 h 747433"/>
                <a:gd name="connsiteX116" fmla="*/ 17607 w 194644"/>
                <a:gd name="connsiteY116" fmla="*/ 657141 h 747433"/>
                <a:gd name="connsiteX117" fmla="*/ 25159 w 194644"/>
                <a:gd name="connsiteY117" fmla="*/ 658543 h 747433"/>
                <a:gd name="connsiteX118" fmla="*/ 27884 w 194644"/>
                <a:gd name="connsiteY118" fmla="*/ 656440 h 747433"/>
                <a:gd name="connsiteX119" fmla="*/ 27183 w 194644"/>
                <a:gd name="connsiteY119" fmla="*/ 666095 h 747433"/>
                <a:gd name="connsiteX120" fmla="*/ 35358 w 194644"/>
                <a:gd name="connsiteY120" fmla="*/ 664693 h 747433"/>
                <a:gd name="connsiteX121" fmla="*/ 38784 w 194644"/>
                <a:gd name="connsiteY121" fmla="*/ 670922 h 747433"/>
                <a:gd name="connsiteX122" fmla="*/ 36059 w 194644"/>
                <a:gd name="connsiteY122" fmla="*/ 675749 h 747433"/>
                <a:gd name="connsiteX123" fmla="*/ 43533 w 194644"/>
                <a:gd name="connsiteY123" fmla="*/ 677851 h 747433"/>
                <a:gd name="connsiteX124" fmla="*/ 50385 w 194644"/>
                <a:gd name="connsiteY124" fmla="*/ 673725 h 747433"/>
                <a:gd name="connsiteX125" fmla="*/ 38784 w 194644"/>
                <a:gd name="connsiteY125" fmla="*/ 689608 h 747433"/>
                <a:gd name="connsiteX126" fmla="*/ 42911 w 194644"/>
                <a:gd name="connsiteY126" fmla="*/ 696537 h 747433"/>
                <a:gd name="connsiteX127" fmla="*/ 36059 w 194644"/>
                <a:gd name="connsiteY127" fmla="*/ 702766 h 747433"/>
                <a:gd name="connsiteX128" fmla="*/ 36059 w 194644"/>
                <a:gd name="connsiteY128" fmla="*/ 708293 h 747433"/>
                <a:gd name="connsiteX129" fmla="*/ 44935 w 194644"/>
                <a:gd name="connsiteY129" fmla="*/ 709695 h 747433"/>
                <a:gd name="connsiteX130" fmla="*/ 53110 w 194644"/>
                <a:gd name="connsiteY130" fmla="*/ 702766 h 747433"/>
                <a:gd name="connsiteX131" fmla="*/ 55134 w 194644"/>
                <a:gd name="connsiteY131" fmla="*/ 697238 h 747433"/>
                <a:gd name="connsiteX132" fmla="*/ 59261 w 194644"/>
                <a:gd name="connsiteY132" fmla="*/ 695136 h 747433"/>
                <a:gd name="connsiteX133" fmla="*/ 63387 w 194644"/>
                <a:gd name="connsiteY133" fmla="*/ 702065 h 747433"/>
                <a:gd name="connsiteX134" fmla="*/ 55835 w 194644"/>
                <a:gd name="connsiteY134" fmla="*/ 709695 h 747433"/>
                <a:gd name="connsiteX135" fmla="*/ 57859 w 194644"/>
                <a:gd name="connsiteY135" fmla="*/ 715223 h 747433"/>
                <a:gd name="connsiteX136" fmla="*/ 70161 w 194644"/>
                <a:gd name="connsiteY136" fmla="*/ 713121 h 747433"/>
                <a:gd name="connsiteX137" fmla="*/ 75611 w 194644"/>
                <a:gd name="connsiteY137" fmla="*/ 705491 h 747433"/>
                <a:gd name="connsiteX138" fmla="*/ 77012 w 194644"/>
                <a:gd name="connsiteY138" fmla="*/ 695836 h 747433"/>
                <a:gd name="connsiteX139" fmla="*/ 82462 w 194644"/>
                <a:gd name="connsiteY139" fmla="*/ 693734 h 747433"/>
                <a:gd name="connsiteX140" fmla="*/ 82462 w 194644"/>
                <a:gd name="connsiteY140" fmla="*/ 700663 h 747433"/>
                <a:gd name="connsiteX141" fmla="*/ 87211 w 194644"/>
                <a:gd name="connsiteY141" fmla="*/ 702766 h 747433"/>
                <a:gd name="connsiteX142" fmla="*/ 95387 w 194644"/>
                <a:gd name="connsiteY142" fmla="*/ 702065 h 747433"/>
                <a:gd name="connsiteX143" fmla="*/ 92662 w 194644"/>
                <a:gd name="connsiteY143" fmla="*/ 709695 h 747433"/>
                <a:gd name="connsiteX144" fmla="*/ 85187 w 194644"/>
                <a:gd name="connsiteY144" fmla="*/ 711797 h 747433"/>
                <a:gd name="connsiteX145" fmla="*/ 88613 w 194644"/>
                <a:gd name="connsiteY145" fmla="*/ 718726 h 747433"/>
                <a:gd name="connsiteX146" fmla="*/ 92739 w 194644"/>
                <a:gd name="connsiteY146" fmla="*/ 720128 h 747433"/>
                <a:gd name="connsiteX147" fmla="*/ 79114 w 194644"/>
                <a:gd name="connsiteY147" fmla="*/ 724955 h 747433"/>
                <a:gd name="connsiteX148" fmla="*/ 74365 w 194644"/>
                <a:gd name="connsiteY148" fmla="*/ 725656 h 747433"/>
                <a:gd name="connsiteX149" fmla="*/ 90092 w 194644"/>
                <a:gd name="connsiteY149" fmla="*/ 731184 h 747433"/>
                <a:gd name="connsiteX150" fmla="*/ 92117 w 194644"/>
                <a:gd name="connsiteY150" fmla="*/ 740838 h 747433"/>
                <a:gd name="connsiteX151" fmla="*/ 100992 w 194644"/>
                <a:gd name="connsiteY151" fmla="*/ 740838 h 747433"/>
                <a:gd name="connsiteX152" fmla="*/ 115318 w 194644"/>
                <a:gd name="connsiteY152" fmla="*/ 736011 h 747433"/>
                <a:gd name="connsiteX153" fmla="*/ 122792 w 194644"/>
                <a:gd name="connsiteY153" fmla="*/ 742940 h 747433"/>
                <a:gd name="connsiteX154" fmla="*/ 138520 w 194644"/>
                <a:gd name="connsiteY154" fmla="*/ 735310 h 747433"/>
                <a:gd name="connsiteX155" fmla="*/ 140544 w 194644"/>
                <a:gd name="connsiteY155" fmla="*/ 734609 h 747433"/>
                <a:gd name="connsiteX156" fmla="*/ 139843 w 194644"/>
                <a:gd name="connsiteY156" fmla="*/ 733909 h 747433"/>
                <a:gd name="connsiteX157" fmla="*/ 139843 w 194644"/>
                <a:gd name="connsiteY157" fmla="*/ 733909 h 747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194644" h="747433">
                  <a:moveTo>
                    <a:pt x="139532" y="733909"/>
                  </a:moveTo>
                  <a:cubicBezTo>
                    <a:pt x="133381" y="729082"/>
                    <a:pt x="114228" y="729782"/>
                    <a:pt x="106754" y="729782"/>
                  </a:cubicBezTo>
                  <a:cubicBezTo>
                    <a:pt x="99279" y="729082"/>
                    <a:pt x="106754" y="718726"/>
                    <a:pt x="108155" y="712498"/>
                  </a:cubicBezTo>
                  <a:cubicBezTo>
                    <a:pt x="108856" y="705568"/>
                    <a:pt x="108856" y="691788"/>
                    <a:pt x="108856" y="691788"/>
                  </a:cubicBezTo>
                  <a:lnTo>
                    <a:pt x="108856" y="690386"/>
                  </a:lnTo>
                  <a:cubicBezTo>
                    <a:pt x="106131" y="688284"/>
                    <a:pt x="102005" y="686961"/>
                    <a:pt x="100681" y="685559"/>
                  </a:cubicBezTo>
                  <a:cubicBezTo>
                    <a:pt x="99279" y="684158"/>
                    <a:pt x="97956" y="680732"/>
                    <a:pt x="98657" y="679330"/>
                  </a:cubicBezTo>
                  <a:lnTo>
                    <a:pt x="98657" y="678630"/>
                  </a:lnTo>
                  <a:cubicBezTo>
                    <a:pt x="94530" y="671000"/>
                    <a:pt x="74754" y="677228"/>
                    <a:pt x="65879" y="675204"/>
                  </a:cubicBezTo>
                  <a:cubicBezTo>
                    <a:pt x="57003" y="673102"/>
                    <a:pt x="59728" y="673102"/>
                    <a:pt x="56302" y="662747"/>
                  </a:cubicBezTo>
                  <a:cubicBezTo>
                    <a:pt x="52876" y="652392"/>
                    <a:pt x="59728" y="657219"/>
                    <a:pt x="57003" y="649589"/>
                  </a:cubicBezTo>
                  <a:cubicBezTo>
                    <a:pt x="54278" y="641959"/>
                    <a:pt x="49528" y="653015"/>
                    <a:pt x="45402" y="650289"/>
                  </a:cubicBezTo>
                  <a:cubicBezTo>
                    <a:pt x="41276" y="647565"/>
                    <a:pt x="39952" y="641336"/>
                    <a:pt x="39952" y="634407"/>
                  </a:cubicBezTo>
                  <a:cubicBezTo>
                    <a:pt x="39251" y="627477"/>
                    <a:pt x="58404" y="612295"/>
                    <a:pt x="58404" y="608169"/>
                  </a:cubicBezTo>
                  <a:cubicBezTo>
                    <a:pt x="57703" y="604042"/>
                    <a:pt x="61830" y="601940"/>
                    <a:pt x="65956" y="596412"/>
                  </a:cubicBezTo>
                  <a:cubicBezTo>
                    <a:pt x="69382" y="590884"/>
                    <a:pt x="70083" y="590183"/>
                    <a:pt x="69382" y="586758"/>
                  </a:cubicBezTo>
                  <a:cubicBezTo>
                    <a:pt x="69382" y="582631"/>
                    <a:pt x="72808" y="580529"/>
                    <a:pt x="73509" y="577804"/>
                  </a:cubicBezTo>
                  <a:cubicBezTo>
                    <a:pt x="74209" y="575079"/>
                    <a:pt x="72808" y="575079"/>
                    <a:pt x="71484" y="570174"/>
                  </a:cubicBezTo>
                  <a:cubicBezTo>
                    <a:pt x="70083" y="565347"/>
                    <a:pt x="79037" y="562544"/>
                    <a:pt x="79659" y="557717"/>
                  </a:cubicBezTo>
                  <a:cubicBezTo>
                    <a:pt x="80360" y="552189"/>
                    <a:pt x="72808" y="554291"/>
                    <a:pt x="70083" y="552890"/>
                  </a:cubicBezTo>
                  <a:cubicBezTo>
                    <a:pt x="67358" y="551488"/>
                    <a:pt x="72808" y="550165"/>
                    <a:pt x="76234" y="549464"/>
                  </a:cubicBezTo>
                  <a:cubicBezTo>
                    <a:pt x="78959" y="549464"/>
                    <a:pt x="85109" y="543235"/>
                    <a:pt x="85810" y="539810"/>
                  </a:cubicBezTo>
                  <a:cubicBezTo>
                    <a:pt x="87211" y="537085"/>
                    <a:pt x="81061" y="537085"/>
                    <a:pt x="75533" y="533581"/>
                  </a:cubicBezTo>
                  <a:cubicBezTo>
                    <a:pt x="70784" y="530155"/>
                    <a:pt x="72107" y="530155"/>
                    <a:pt x="74832" y="521124"/>
                  </a:cubicBezTo>
                  <a:cubicBezTo>
                    <a:pt x="76857" y="512170"/>
                    <a:pt x="67981" y="512871"/>
                    <a:pt x="66657" y="507966"/>
                  </a:cubicBezTo>
                  <a:cubicBezTo>
                    <a:pt x="65256" y="503839"/>
                    <a:pt x="74209" y="498311"/>
                    <a:pt x="76234" y="492784"/>
                  </a:cubicBezTo>
                  <a:cubicBezTo>
                    <a:pt x="78258" y="487956"/>
                    <a:pt x="80360" y="485153"/>
                    <a:pt x="80360" y="473475"/>
                  </a:cubicBezTo>
                  <a:cubicBezTo>
                    <a:pt x="80360" y="461796"/>
                    <a:pt x="81061" y="463120"/>
                    <a:pt x="81761" y="452064"/>
                  </a:cubicBezTo>
                  <a:cubicBezTo>
                    <a:pt x="81761" y="441709"/>
                    <a:pt x="80360" y="447938"/>
                    <a:pt x="82462" y="441709"/>
                  </a:cubicBezTo>
                  <a:cubicBezTo>
                    <a:pt x="84564" y="435480"/>
                    <a:pt x="90014" y="437583"/>
                    <a:pt x="98189" y="430653"/>
                  </a:cubicBezTo>
                  <a:cubicBezTo>
                    <a:pt x="107065" y="424425"/>
                    <a:pt x="99591" y="425826"/>
                    <a:pt x="98189" y="422400"/>
                  </a:cubicBezTo>
                  <a:cubicBezTo>
                    <a:pt x="97489" y="418974"/>
                    <a:pt x="96788" y="418274"/>
                    <a:pt x="96165" y="412746"/>
                  </a:cubicBezTo>
                  <a:cubicBezTo>
                    <a:pt x="94764" y="407218"/>
                    <a:pt x="94141" y="402391"/>
                    <a:pt x="102316" y="388610"/>
                  </a:cubicBezTo>
                  <a:cubicBezTo>
                    <a:pt x="109790" y="374829"/>
                    <a:pt x="109167" y="383783"/>
                    <a:pt x="110491" y="376153"/>
                  </a:cubicBezTo>
                  <a:cubicBezTo>
                    <a:pt x="112515" y="368523"/>
                    <a:pt x="110491" y="365798"/>
                    <a:pt x="111192" y="357545"/>
                  </a:cubicBezTo>
                  <a:cubicBezTo>
                    <a:pt x="111892" y="349292"/>
                    <a:pt x="120067" y="347890"/>
                    <a:pt x="123493" y="340961"/>
                  </a:cubicBezTo>
                  <a:cubicBezTo>
                    <a:pt x="126218" y="334032"/>
                    <a:pt x="126919" y="327881"/>
                    <a:pt x="126919" y="322353"/>
                  </a:cubicBezTo>
                  <a:cubicBezTo>
                    <a:pt x="127620" y="316825"/>
                    <a:pt x="116642" y="291989"/>
                    <a:pt x="114617" y="285059"/>
                  </a:cubicBezTo>
                  <a:cubicBezTo>
                    <a:pt x="112593" y="277429"/>
                    <a:pt x="119367" y="273303"/>
                    <a:pt x="124895" y="269877"/>
                  </a:cubicBezTo>
                  <a:cubicBezTo>
                    <a:pt x="129644" y="266451"/>
                    <a:pt x="127620" y="258121"/>
                    <a:pt x="126296" y="254695"/>
                  </a:cubicBezTo>
                  <a:cubicBezTo>
                    <a:pt x="125595" y="251970"/>
                    <a:pt x="137196" y="228457"/>
                    <a:pt x="139298" y="223630"/>
                  </a:cubicBezTo>
                  <a:cubicBezTo>
                    <a:pt x="141323" y="219503"/>
                    <a:pt x="139999" y="214676"/>
                    <a:pt x="144048" y="209849"/>
                  </a:cubicBezTo>
                  <a:cubicBezTo>
                    <a:pt x="148797" y="205722"/>
                    <a:pt x="161098" y="201596"/>
                    <a:pt x="163823" y="197392"/>
                  </a:cubicBezTo>
                  <a:cubicBezTo>
                    <a:pt x="167249" y="193265"/>
                    <a:pt x="160398" y="193966"/>
                    <a:pt x="158373" y="191864"/>
                  </a:cubicBezTo>
                  <a:cubicBezTo>
                    <a:pt x="156972" y="189762"/>
                    <a:pt x="162500" y="184934"/>
                    <a:pt x="163823" y="180107"/>
                  </a:cubicBezTo>
                  <a:cubicBezTo>
                    <a:pt x="165848" y="175981"/>
                    <a:pt x="162422" y="165626"/>
                    <a:pt x="159697" y="153869"/>
                  </a:cubicBezTo>
                  <a:cubicBezTo>
                    <a:pt x="157673" y="142113"/>
                    <a:pt x="163123" y="150444"/>
                    <a:pt x="175424" y="144215"/>
                  </a:cubicBezTo>
                  <a:cubicBezTo>
                    <a:pt x="188426" y="138687"/>
                    <a:pt x="189049" y="134560"/>
                    <a:pt x="189750" y="122103"/>
                  </a:cubicBezTo>
                  <a:cubicBezTo>
                    <a:pt x="190451" y="113850"/>
                    <a:pt x="191151" y="109646"/>
                    <a:pt x="191151" y="108322"/>
                  </a:cubicBezTo>
                  <a:lnTo>
                    <a:pt x="191151" y="107622"/>
                  </a:lnTo>
                  <a:cubicBezTo>
                    <a:pt x="191151" y="107622"/>
                    <a:pt x="190451" y="108322"/>
                    <a:pt x="189750" y="108322"/>
                  </a:cubicBezTo>
                  <a:cubicBezTo>
                    <a:pt x="186324" y="109724"/>
                    <a:pt x="178149" y="109724"/>
                    <a:pt x="176748" y="113850"/>
                  </a:cubicBezTo>
                  <a:cubicBezTo>
                    <a:pt x="171999" y="105597"/>
                    <a:pt x="171999" y="92439"/>
                    <a:pt x="167872" y="82785"/>
                  </a:cubicBezTo>
                  <a:cubicBezTo>
                    <a:pt x="165848" y="75856"/>
                    <a:pt x="164446" y="68304"/>
                    <a:pt x="160320" y="62776"/>
                  </a:cubicBezTo>
                  <a:cubicBezTo>
                    <a:pt x="156894" y="57248"/>
                    <a:pt x="154169" y="55847"/>
                    <a:pt x="156894" y="48995"/>
                  </a:cubicBezTo>
                  <a:cubicBezTo>
                    <a:pt x="158918" y="44168"/>
                    <a:pt x="162344" y="42766"/>
                    <a:pt x="161021" y="37238"/>
                  </a:cubicBezTo>
                  <a:cubicBezTo>
                    <a:pt x="159619" y="33813"/>
                    <a:pt x="154870" y="30309"/>
                    <a:pt x="152846" y="26883"/>
                  </a:cubicBezTo>
                  <a:cubicBezTo>
                    <a:pt x="150120" y="20655"/>
                    <a:pt x="150120" y="8898"/>
                    <a:pt x="145371" y="4772"/>
                  </a:cubicBezTo>
                  <a:lnTo>
                    <a:pt x="145371" y="4772"/>
                  </a:lnTo>
                  <a:cubicBezTo>
                    <a:pt x="142646" y="10300"/>
                    <a:pt x="136495" y="21355"/>
                    <a:pt x="128943" y="22056"/>
                  </a:cubicBezTo>
                  <a:lnTo>
                    <a:pt x="128943" y="24158"/>
                  </a:lnTo>
                  <a:cubicBezTo>
                    <a:pt x="128943" y="33112"/>
                    <a:pt x="128943" y="57326"/>
                    <a:pt x="130345" y="64177"/>
                  </a:cubicBezTo>
                  <a:cubicBezTo>
                    <a:pt x="131746" y="73131"/>
                    <a:pt x="121469" y="113228"/>
                    <a:pt x="121469" y="128410"/>
                  </a:cubicBezTo>
                  <a:cubicBezTo>
                    <a:pt x="121469" y="143592"/>
                    <a:pt x="121469" y="156750"/>
                    <a:pt x="120067" y="163601"/>
                  </a:cubicBezTo>
                  <a:cubicBezTo>
                    <a:pt x="118666" y="171231"/>
                    <a:pt x="117342" y="178784"/>
                    <a:pt x="115318" y="187737"/>
                  </a:cubicBezTo>
                  <a:cubicBezTo>
                    <a:pt x="112593" y="196691"/>
                    <a:pt x="107766" y="213275"/>
                    <a:pt x="105041" y="222929"/>
                  </a:cubicBezTo>
                  <a:cubicBezTo>
                    <a:pt x="103017" y="233284"/>
                    <a:pt x="97567" y="240914"/>
                    <a:pt x="98890" y="249868"/>
                  </a:cubicBezTo>
                  <a:cubicBezTo>
                    <a:pt x="100292" y="258821"/>
                    <a:pt x="103017" y="271278"/>
                    <a:pt x="96165" y="271278"/>
                  </a:cubicBezTo>
                  <a:cubicBezTo>
                    <a:pt x="90014" y="271278"/>
                    <a:pt x="90014" y="260924"/>
                    <a:pt x="90014" y="271278"/>
                  </a:cubicBezTo>
                  <a:cubicBezTo>
                    <a:pt x="90014" y="281634"/>
                    <a:pt x="92739" y="304446"/>
                    <a:pt x="91416" y="312699"/>
                  </a:cubicBezTo>
                  <a:cubicBezTo>
                    <a:pt x="90014" y="321652"/>
                    <a:pt x="82540" y="334810"/>
                    <a:pt x="81139" y="339637"/>
                  </a:cubicBezTo>
                  <a:cubicBezTo>
                    <a:pt x="80438" y="344465"/>
                    <a:pt x="77713" y="356221"/>
                    <a:pt x="76389" y="359647"/>
                  </a:cubicBezTo>
                  <a:cubicBezTo>
                    <a:pt x="74988" y="363773"/>
                    <a:pt x="65489" y="376231"/>
                    <a:pt x="62764" y="382459"/>
                  </a:cubicBezTo>
                  <a:cubicBezTo>
                    <a:pt x="60039" y="388688"/>
                    <a:pt x="55212" y="394916"/>
                    <a:pt x="55212" y="394916"/>
                  </a:cubicBezTo>
                  <a:cubicBezTo>
                    <a:pt x="55212" y="394916"/>
                    <a:pt x="49061" y="396318"/>
                    <a:pt x="47660" y="400444"/>
                  </a:cubicBezTo>
                  <a:cubicBezTo>
                    <a:pt x="46258" y="403870"/>
                    <a:pt x="47660" y="425281"/>
                    <a:pt x="50385" y="431510"/>
                  </a:cubicBezTo>
                  <a:cubicBezTo>
                    <a:pt x="52409" y="438439"/>
                    <a:pt x="53811" y="443266"/>
                    <a:pt x="47660" y="450818"/>
                  </a:cubicBezTo>
                  <a:cubicBezTo>
                    <a:pt x="41509" y="458448"/>
                    <a:pt x="38784" y="474954"/>
                    <a:pt x="38784" y="474954"/>
                  </a:cubicBezTo>
                  <a:cubicBezTo>
                    <a:pt x="38784" y="474954"/>
                    <a:pt x="39485" y="483207"/>
                    <a:pt x="41509" y="486010"/>
                  </a:cubicBezTo>
                  <a:cubicBezTo>
                    <a:pt x="43533" y="489436"/>
                    <a:pt x="48983" y="491538"/>
                    <a:pt x="51086" y="489436"/>
                  </a:cubicBezTo>
                  <a:cubicBezTo>
                    <a:pt x="52487" y="488034"/>
                    <a:pt x="55835" y="483207"/>
                    <a:pt x="57937" y="484608"/>
                  </a:cubicBezTo>
                  <a:cubicBezTo>
                    <a:pt x="59339" y="485309"/>
                    <a:pt x="59339" y="495664"/>
                    <a:pt x="57937" y="498389"/>
                  </a:cubicBezTo>
                  <a:cubicBezTo>
                    <a:pt x="56536" y="501815"/>
                    <a:pt x="59339" y="503917"/>
                    <a:pt x="57236" y="506019"/>
                  </a:cubicBezTo>
                  <a:cubicBezTo>
                    <a:pt x="55212" y="508122"/>
                    <a:pt x="51086" y="514272"/>
                    <a:pt x="51786" y="516374"/>
                  </a:cubicBezTo>
                  <a:cubicBezTo>
                    <a:pt x="52487" y="518477"/>
                    <a:pt x="55913" y="523304"/>
                    <a:pt x="54511" y="526729"/>
                  </a:cubicBezTo>
                  <a:cubicBezTo>
                    <a:pt x="52487" y="530155"/>
                    <a:pt x="49762" y="532257"/>
                    <a:pt x="51086" y="534360"/>
                  </a:cubicBezTo>
                  <a:cubicBezTo>
                    <a:pt x="51786" y="536462"/>
                    <a:pt x="54511" y="537085"/>
                    <a:pt x="54511" y="538486"/>
                  </a:cubicBezTo>
                  <a:cubicBezTo>
                    <a:pt x="53811" y="539887"/>
                    <a:pt x="47660" y="544014"/>
                    <a:pt x="46959" y="545415"/>
                  </a:cubicBezTo>
                  <a:cubicBezTo>
                    <a:pt x="44935" y="550943"/>
                    <a:pt x="46258" y="553045"/>
                    <a:pt x="45558" y="555770"/>
                  </a:cubicBezTo>
                  <a:cubicBezTo>
                    <a:pt x="44156" y="558495"/>
                    <a:pt x="44156" y="559897"/>
                    <a:pt x="43533" y="562700"/>
                  </a:cubicBezTo>
                  <a:cubicBezTo>
                    <a:pt x="43533" y="566125"/>
                    <a:pt x="43533" y="565425"/>
                    <a:pt x="42132" y="567527"/>
                  </a:cubicBezTo>
                  <a:cubicBezTo>
                    <a:pt x="41431" y="568928"/>
                    <a:pt x="38006" y="575157"/>
                    <a:pt x="35981" y="573755"/>
                  </a:cubicBezTo>
                  <a:cubicBezTo>
                    <a:pt x="33957" y="571653"/>
                    <a:pt x="32556" y="567527"/>
                    <a:pt x="32556" y="567527"/>
                  </a:cubicBezTo>
                  <a:cubicBezTo>
                    <a:pt x="32556" y="567527"/>
                    <a:pt x="30531" y="564101"/>
                    <a:pt x="29130" y="561999"/>
                  </a:cubicBezTo>
                  <a:cubicBezTo>
                    <a:pt x="27728" y="559897"/>
                    <a:pt x="27105" y="555070"/>
                    <a:pt x="24380" y="562700"/>
                  </a:cubicBezTo>
                  <a:cubicBezTo>
                    <a:pt x="21655" y="570330"/>
                    <a:pt x="20955" y="569629"/>
                    <a:pt x="16906" y="571653"/>
                  </a:cubicBezTo>
                  <a:cubicBezTo>
                    <a:pt x="12157" y="574378"/>
                    <a:pt x="11456" y="573755"/>
                    <a:pt x="10755" y="577181"/>
                  </a:cubicBezTo>
                  <a:cubicBezTo>
                    <a:pt x="10755" y="579906"/>
                    <a:pt x="6006" y="575780"/>
                    <a:pt x="7330" y="579906"/>
                  </a:cubicBezTo>
                  <a:cubicBezTo>
                    <a:pt x="8731" y="583332"/>
                    <a:pt x="11456" y="582008"/>
                    <a:pt x="14882" y="582008"/>
                  </a:cubicBezTo>
                  <a:cubicBezTo>
                    <a:pt x="18308" y="582008"/>
                    <a:pt x="22356" y="579283"/>
                    <a:pt x="23758" y="581308"/>
                  </a:cubicBezTo>
                  <a:cubicBezTo>
                    <a:pt x="24458" y="584033"/>
                    <a:pt x="25782" y="583410"/>
                    <a:pt x="27884" y="584733"/>
                  </a:cubicBezTo>
                  <a:cubicBezTo>
                    <a:pt x="30609" y="586135"/>
                    <a:pt x="34035" y="588159"/>
                    <a:pt x="30609" y="590962"/>
                  </a:cubicBezTo>
                  <a:cubicBezTo>
                    <a:pt x="27183" y="593687"/>
                    <a:pt x="27884" y="598592"/>
                    <a:pt x="30609" y="599215"/>
                  </a:cubicBezTo>
                  <a:cubicBezTo>
                    <a:pt x="33334" y="599916"/>
                    <a:pt x="38161" y="599215"/>
                    <a:pt x="37460" y="602641"/>
                  </a:cubicBezTo>
                  <a:cubicBezTo>
                    <a:pt x="36760" y="606066"/>
                    <a:pt x="30609" y="610894"/>
                    <a:pt x="29285" y="611594"/>
                  </a:cubicBezTo>
                  <a:cubicBezTo>
                    <a:pt x="27884" y="612295"/>
                    <a:pt x="32711" y="614319"/>
                    <a:pt x="26560" y="617823"/>
                  </a:cubicBezTo>
                  <a:cubicBezTo>
                    <a:pt x="21110" y="621249"/>
                    <a:pt x="18385" y="615098"/>
                    <a:pt x="17685" y="621249"/>
                  </a:cubicBezTo>
                  <a:cubicBezTo>
                    <a:pt x="17685" y="627477"/>
                    <a:pt x="22434" y="626777"/>
                    <a:pt x="16283" y="628879"/>
                  </a:cubicBezTo>
                  <a:cubicBezTo>
                    <a:pt x="10132" y="631604"/>
                    <a:pt x="9432" y="628178"/>
                    <a:pt x="6707" y="633706"/>
                  </a:cubicBezTo>
                  <a:cubicBezTo>
                    <a:pt x="3281" y="639934"/>
                    <a:pt x="4682" y="642660"/>
                    <a:pt x="8731" y="642660"/>
                  </a:cubicBezTo>
                  <a:cubicBezTo>
                    <a:pt x="13480" y="642660"/>
                    <a:pt x="14882" y="635029"/>
                    <a:pt x="18308" y="637832"/>
                  </a:cubicBezTo>
                  <a:cubicBezTo>
                    <a:pt x="21733" y="639934"/>
                    <a:pt x="23758" y="637132"/>
                    <a:pt x="24458" y="633706"/>
                  </a:cubicBezTo>
                  <a:cubicBezTo>
                    <a:pt x="24458" y="630981"/>
                    <a:pt x="27884" y="625453"/>
                    <a:pt x="29208" y="628178"/>
                  </a:cubicBezTo>
                  <a:cubicBezTo>
                    <a:pt x="29908" y="630280"/>
                    <a:pt x="32633" y="631604"/>
                    <a:pt x="29208" y="637132"/>
                  </a:cubicBezTo>
                  <a:cubicBezTo>
                    <a:pt x="25782" y="641959"/>
                    <a:pt x="20332" y="636431"/>
                    <a:pt x="23057" y="643360"/>
                  </a:cubicBezTo>
                  <a:cubicBezTo>
                    <a:pt x="25782" y="650289"/>
                    <a:pt x="25782" y="651613"/>
                    <a:pt x="23057" y="653715"/>
                  </a:cubicBezTo>
                  <a:cubicBezTo>
                    <a:pt x="19631" y="655818"/>
                    <a:pt x="15582" y="654416"/>
                    <a:pt x="17607" y="657141"/>
                  </a:cubicBezTo>
                  <a:cubicBezTo>
                    <a:pt x="19008" y="660567"/>
                    <a:pt x="23758" y="659243"/>
                    <a:pt x="25159" y="658543"/>
                  </a:cubicBezTo>
                  <a:cubicBezTo>
                    <a:pt x="26560" y="657141"/>
                    <a:pt x="27884" y="649589"/>
                    <a:pt x="27884" y="656440"/>
                  </a:cubicBezTo>
                  <a:cubicBezTo>
                    <a:pt x="27183" y="663370"/>
                    <a:pt x="23758" y="664693"/>
                    <a:pt x="27183" y="666095"/>
                  </a:cubicBezTo>
                  <a:cubicBezTo>
                    <a:pt x="30609" y="668197"/>
                    <a:pt x="32633" y="666795"/>
                    <a:pt x="35358" y="664693"/>
                  </a:cubicBezTo>
                  <a:cubicBezTo>
                    <a:pt x="37383" y="662591"/>
                    <a:pt x="40808" y="666795"/>
                    <a:pt x="38784" y="670922"/>
                  </a:cubicBezTo>
                  <a:cubicBezTo>
                    <a:pt x="36760" y="675048"/>
                    <a:pt x="32633" y="671623"/>
                    <a:pt x="36059" y="675749"/>
                  </a:cubicBezTo>
                  <a:cubicBezTo>
                    <a:pt x="39485" y="680576"/>
                    <a:pt x="42210" y="679175"/>
                    <a:pt x="43533" y="677851"/>
                  </a:cubicBezTo>
                  <a:cubicBezTo>
                    <a:pt x="45558" y="675749"/>
                    <a:pt x="50385" y="672323"/>
                    <a:pt x="50385" y="673725"/>
                  </a:cubicBezTo>
                  <a:cubicBezTo>
                    <a:pt x="50385" y="675126"/>
                    <a:pt x="38784" y="685481"/>
                    <a:pt x="38784" y="689608"/>
                  </a:cubicBezTo>
                  <a:cubicBezTo>
                    <a:pt x="38083" y="693734"/>
                    <a:pt x="41509" y="695836"/>
                    <a:pt x="42911" y="696537"/>
                  </a:cubicBezTo>
                  <a:cubicBezTo>
                    <a:pt x="43611" y="697238"/>
                    <a:pt x="36760" y="699262"/>
                    <a:pt x="36059" y="702766"/>
                  </a:cubicBezTo>
                  <a:cubicBezTo>
                    <a:pt x="35358" y="706892"/>
                    <a:pt x="31933" y="705491"/>
                    <a:pt x="36059" y="708293"/>
                  </a:cubicBezTo>
                  <a:cubicBezTo>
                    <a:pt x="40186" y="711019"/>
                    <a:pt x="44935" y="709695"/>
                    <a:pt x="44935" y="709695"/>
                  </a:cubicBezTo>
                  <a:lnTo>
                    <a:pt x="53110" y="702766"/>
                  </a:lnTo>
                  <a:cubicBezTo>
                    <a:pt x="53110" y="702766"/>
                    <a:pt x="52409" y="696537"/>
                    <a:pt x="55134" y="697238"/>
                  </a:cubicBezTo>
                  <a:cubicBezTo>
                    <a:pt x="57859" y="698639"/>
                    <a:pt x="52409" y="694513"/>
                    <a:pt x="59261" y="695136"/>
                  </a:cubicBezTo>
                  <a:cubicBezTo>
                    <a:pt x="66735" y="696537"/>
                    <a:pt x="67436" y="699262"/>
                    <a:pt x="63387" y="702065"/>
                  </a:cubicBezTo>
                  <a:cubicBezTo>
                    <a:pt x="59261" y="704790"/>
                    <a:pt x="54511" y="706191"/>
                    <a:pt x="55835" y="709695"/>
                  </a:cubicBezTo>
                  <a:cubicBezTo>
                    <a:pt x="57236" y="712420"/>
                    <a:pt x="54433" y="713821"/>
                    <a:pt x="57859" y="715223"/>
                  </a:cubicBezTo>
                  <a:cubicBezTo>
                    <a:pt x="61285" y="716624"/>
                    <a:pt x="67436" y="715223"/>
                    <a:pt x="70161" y="713121"/>
                  </a:cubicBezTo>
                  <a:cubicBezTo>
                    <a:pt x="72185" y="711719"/>
                    <a:pt x="76311" y="707593"/>
                    <a:pt x="75611" y="705491"/>
                  </a:cubicBezTo>
                  <a:cubicBezTo>
                    <a:pt x="74910" y="703388"/>
                    <a:pt x="72886" y="695136"/>
                    <a:pt x="77012" y="695836"/>
                  </a:cubicBezTo>
                  <a:cubicBezTo>
                    <a:pt x="81139" y="696537"/>
                    <a:pt x="77713" y="692410"/>
                    <a:pt x="82462" y="693734"/>
                  </a:cubicBezTo>
                  <a:cubicBezTo>
                    <a:pt x="86589" y="695136"/>
                    <a:pt x="82462" y="697861"/>
                    <a:pt x="82462" y="700663"/>
                  </a:cubicBezTo>
                  <a:cubicBezTo>
                    <a:pt x="83163" y="704089"/>
                    <a:pt x="83864" y="701364"/>
                    <a:pt x="87211" y="702766"/>
                  </a:cubicBezTo>
                  <a:cubicBezTo>
                    <a:pt x="90637" y="703466"/>
                    <a:pt x="94686" y="697939"/>
                    <a:pt x="95387" y="702065"/>
                  </a:cubicBezTo>
                  <a:cubicBezTo>
                    <a:pt x="95387" y="706191"/>
                    <a:pt x="96087" y="707593"/>
                    <a:pt x="92662" y="709695"/>
                  </a:cubicBezTo>
                  <a:cubicBezTo>
                    <a:pt x="89937" y="711096"/>
                    <a:pt x="86511" y="708994"/>
                    <a:pt x="85187" y="711797"/>
                  </a:cubicBezTo>
                  <a:cubicBezTo>
                    <a:pt x="83786" y="714522"/>
                    <a:pt x="88613" y="718726"/>
                    <a:pt x="88613" y="718726"/>
                  </a:cubicBezTo>
                  <a:cubicBezTo>
                    <a:pt x="88613" y="718726"/>
                    <a:pt x="95464" y="716001"/>
                    <a:pt x="92739" y="720128"/>
                  </a:cubicBezTo>
                  <a:cubicBezTo>
                    <a:pt x="90014" y="724955"/>
                    <a:pt x="80438" y="724254"/>
                    <a:pt x="79114" y="724955"/>
                  </a:cubicBezTo>
                  <a:cubicBezTo>
                    <a:pt x="77090" y="725656"/>
                    <a:pt x="74365" y="719427"/>
                    <a:pt x="74365" y="725656"/>
                  </a:cubicBezTo>
                  <a:cubicBezTo>
                    <a:pt x="75066" y="731884"/>
                    <a:pt x="90092" y="722230"/>
                    <a:pt x="90092" y="731184"/>
                  </a:cubicBezTo>
                  <a:cubicBezTo>
                    <a:pt x="89392" y="739437"/>
                    <a:pt x="87367" y="738113"/>
                    <a:pt x="92117" y="740838"/>
                  </a:cubicBezTo>
                  <a:cubicBezTo>
                    <a:pt x="96866" y="742940"/>
                    <a:pt x="93518" y="744264"/>
                    <a:pt x="100992" y="740838"/>
                  </a:cubicBezTo>
                  <a:cubicBezTo>
                    <a:pt x="108467" y="736711"/>
                    <a:pt x="113995" y="727057"/>
                    <a:pt x="115318" y="736011"/>
                  </a:cubicBezTo>
                  <a:cubicBezTo>
                    <a:pt x="116720" y="744964"/>
                    <a:pt x="110569" y="747067"/>
                    <a:pt x="122792" y="742940"/>
                  </a:cubicBezTo>
                  <a:cubicBezTo>
                    <a:pt x="134393" y="738814"/>
                    <a:pt x="138520" y="735310"/>
                    <a:pt x="138520" y="735310"/>
                  </a:cubicBezTo>
                  <a:cubicBezTo>
                    <a:pt x="138520" y="735310"/>
                    <a:pt x="139220" y="735310"/>
                    <a:pt x="140544" y="734609"/>
                  </a:cubicBezTo>
                  <a:lnTo>
                    <a:pt x="139843" y="733909"/>
                  </a:lnTo>
                  <a:lnTo>
                    <a:pt x="139843" y="73390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Szabadkézi sokszög: alakzat 37">
              <a:extLst>
                <a:ext uri="{FF2B5EF4-FFF2-40B4-BE49-F238E27FC236}">
                  <a16:creationId xmlns:a16="http://schemas.microsoft.com/office/drawing/2014/main" id="{CF623DCC-5368-0084-ED3F-346B2C9F72C4}"/>
                </a:ext>
              </a:extLst>
            </p:cNvPr>
            <p:cNvSpPr/>
            <p:nvPr/>
          </p:nvSpPr>
          <p:spPr>
            <a:xfrm>
              <a:off x="4294800" y="4276143"/>
              <a:ext cx="77858" cy="54500"/>
            </a:xfrm>
            <a:custGeom>
              <a:avLst/>
              <a:gdLst>
                <a:gd name="connsiteX0" fmla="*/ 4772 w 77857"/>
                <a:gd name="connsiteY0" fmla="*/ 9846 h 54500"/>
                <a:gd name="connsiteX1" fmla="*/ 4772 w 77857"/>
                <a:gd name="connsiteY1" fmla="*/ 9846 h 54500"/>
                <a:gd name="connsiteX2" fmla="*/ 16684 w 77857"/>
                <a:gd name="connsiteY2" fmla="*/ 6265 h 54500"/>
                <a:gd name="connsiteX3" fmla="*/ 34513 w 77857"/>
                <a:gd name="connsiteY3" fmla="*/ 8445 h 54500"/>
                <a:gd name="connsiteX4" fmla="*/ 47905 w 77857"/>
                <a:gd name="connsiteY4" fmla="*/ 22693 h 54500"/>
                <a:gd name="connsiteX5" fmla="*/ 70250 w 77857"/>
                <a:gd name="connsiteY5" fmla="*/ 23394 h 54500"/>
                <a:gd name="connsiteX6" fmla="*/ 72508 w 77857"/>
                <a:gd name="connsiteY6" fmla="*/ 39121 h 54500"/>
                <a:gd name="connsiteX7" fmla="*/ 41287 w 77857"/>
                <a:gd name="connsiteY7" fmla="*/ 45505 h 54500"/>
                <a:gd name="connsiteX8" fmla="*/ 24158 w 77857"/>
                <a:gd name="connsiteY8" fmla="*/ 45505 h 54500"/>
                <a:gd name="connsiteX9" fmla="*/ 17463 w 77857"/>
                <a:gd name="connsiteY9" fmla="*/ 56950 h 54500"/>
                <a:gd name="connsiteX10" fmla="*/ 10767 w 77857"/>
                <a:gd name="connsiteY10" fmla="*/ 46984 h 54500"/>
                <a:gd name="connsiteX11" fmla="*/ 5550 w 77857"/>
                <a:gd name="connsiteY11" fmla="*/ 45583 h 54500"/>
                <a:gd name="connsiteX12" fmla="*/ 4772 w 77857"/>
                <a:gd name="connsiteY12" fmla="*/ 9924 h 54500"/>
                <a:gd name="connsiteX13" fmla="*/ 4772 w 77857"/>
                <a:gd name="connsiteY13" fmla="*/ 9924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857" h="54500">
                  <a:moveTo>
                    <a:pt x="4772" y="9846"/>
                  </a:moveTo>
                  <a:lnTo>
                    <a:pt x="4772" y="9846"/>
                  </a:lnTo>
                  <a:cubicBezTo>
                    <a:pt x="8509" y="10547"/>
                    <a:pt x="12947" y="9846"/>
                    <a:pt x="16684" y="6265"/>
                  </a:cubicBezTo>
                  <a:cubicBezTo>
                    <a:pt x="23380" y="1282"/>
                    <a:pt x="30076" y="10547"/>
                    <a:pt x="34513" y="8445"/>
                  </a:cubicBezTo>
                  <a:cubicBezTo>
                    <a:pt x="38251" y="6265"/>
                    <a:pt x="38951" y="21291"/>
                    <a:pt x="47905" y="22693"/>
                  </a:cubicBezTo>
                  <a:cubicBezTo>
                    <a:pt x="56859" y="23394"/>
                    <a:pt x="60518" y="24094"/>
                    <a:pt x="70250" y="23394"/>
                  </a:cubicBezTo>
                  <a:cubicBezTo>
                    <a:pt x="79904" y="22693"/>
                    <a:pt x="77724" y="34839"/>
                    <a:pt x="72508" y="39121"/>
                  </a:cubicBezTo>
                  <a:cubicBezTo>
                    <a:pt x="66591" y="44104"/>
                    <a:pt x="68070" y="44104"/>
                    <a:pt x="41287" y="45505"/>
                  </a:cubicBezTo>
                  <a:cubicBezTo>
                    <a:pt x="29375" y="46907"/>
                    <a:pt x="29375" y="47607"/>
                    <a:pt x="24158" y="45505"/>
                  </a:cubicBezTo>
                  <a:cubicBezTo>
                    <a:pt x="15983" y="42624"/>
                    <a:pt x="20421" y="57651"/>
                    <a:pt x="17463" y="56950"/>
                  </a:cubicBezTo>
                  <a:cubicBezTo>
                    <a:pt x="14504" y="56250"/>
                    <a:pt x="15983" y="51267"/>
                    <a:pt x="10767" y="46984"/>
                  </a:cubicBezTo>
                  <a:cubicBezTo>
                    <a:pt x="9988" y="46284"/>
                    <a:pt x="7808" y="45583"/>
                    <a:pt x="5550" y="45583"/>
                  </a:cubicBezTo>
                  <a:lnTo>
                    <a:pt x="4772" y="9924"/>
                  </a:lnTo>
                  <a:lnTo>
                    <a:pt x="4772" y="9924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Szabadkézi sokszög: alakzat 38">
              <a:extLst>
                <a:ext uri="{FF2B5EF4-FFF2-40B4-BE49-F238E27FC236}">
                  <a16:creationId xmlns:a16="http://schemas.microsoft.com/office/drawing/2014/main" id="{2C0E790B-1841-36FE-0499-8E234DE6ABAB}"/>
                </a:ext>
              </a:extLst>
            </p:cNvPr>
            <p:cNvSpPr/>
            <p:nvPr/>
          </p:nvSpPr>
          <p:spPr>
            <a:xfrm>
              <a:off x="4241306" y="4272652"/>
              <a:ext cx="70072" cy="54500"/>
            </a:xfrm>
            <a:custGeom>
              <a:avLst/>
              <a:gdLst>
                <a:gd name="connsiteX0" fmla="*/ 67686 w 70071"/>
                <a:gd name="connsiteY0" fmla="*/ 44713 h 54500"/>
                <a:gd name="connsiteX1" fmla="*/ 18169 w 70071"/>
                <a:gd name="connsiteY1" fmla="*/ 50319 h 54500"/>
                <a:gd name="connsiteX2" fmla="*/ 5011 w 70071"/>
                <a:gd name="connsiteY2" fmla="*/ 34202 h 54500"/>
                <a:gd name="connsiteX3" fmla="*/ 17390 w 70071"/>
                <a:gd name="connsiteY3" fmla="*/ 37005 h 54500"/>
                <a:gd name="connsiteX4" fmla="*/ 49857 w 70071"/>
                <a:gd name="connsiteY4" fmla="*/ 36304 h 54500"/>
                <a:gd name="connsiteX5" fmla="*/ 47521 w 70071"/>
                <a:gd name="connsiteY5" fmla="*/ 26494 h 54500"/>
                <a:gd name="connsiteX6" fmla="*/ 30470 w 70071"/>
                <a:gd name="connsiteY6" fmla="*/ 15983 h 54500"/>
                <a:gd name="connsiteX7" fmla="*/ 41292 w 70071"/>
                <a:gd name="connsiteY7" fmla="*/ 4772 h 54500"/>
                <a:gd name="connsiteX8" fmla="*/ 57564 w 70071"/>
                <a:gd name="connsiteY8" fmla="*/ 7575 h 54500"/>
                <a:gd name="connsiteX9" fmla="*/ 66830 w 70071"/>
                <a:gd name="connsiteY9" fmla="*/ 10378 h 54500"/>
                <a:gd name="connsiteX10" fmla="*/ 67608 w 70071"/>
                <a:gd name="connsiteY10" fmla="*/ 44713 h 54500"/>
                <a:gd name="connsiteX11" fmla="*/ 67608 w 70071"/>
                <a:gd name="connsiteY11" fmla="*/ 44713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071" h="54500">
                  <a:moveTo>
                    <a:pt x="67686" y="44713"/>
                  </a:moveTo>
                  <a:cubicBezTo>
                    <a:pt x="56085" y="44012"/>
                    <a:pt x="31326" y="48217"/>
                    <a:pt x="18169" y="50319"/>
                  </a:cubicBezTo>
                  <a:cubicBezTo>
                    <a:pt x="1896" y="51720"/>
                    <a:pt x="5011" y="44713"/>
                    <a:pt x="5011" y="34202"/>
                  </a:cubicBezTo>
                  <a:cubicBezTo>
                    <a:pt x="5011" y="24392"/>
                    <a:pt x="11940" y="37005"/>
                    <a:pt x="17390" y="37005"/>
                  </a:cubicBezTo>
                  <a:cubicBezTo>
                    <a:pt x="22061" y="37005"/>
                    <a:pt x="54528" y="39808"/>
                    <a:pt x="49857" y="36304"/>
                  </a:cubicBezTo>
                  <a:cubicBezTo>
                    <a:pt x="44406" y="32801"/>
                    <a:pt x="44406" y="30699"/>
                    <a:pt x="47521" y="26494"/>
                  </a:cubicBezTo>
                  <a:cubicBezTo>
                    <a:pt x="50635" y="21589"/>
                    <a:pt x="41370" y="20889"/>
                    <a:pt x="30470" y="15983"/>
                  </a:cubicBezTo>
                  <a:cubicBezTo>
                    <a:pt x="18869" y="11779"/>
                    <a:pt x="35142" y="4772"/>
                    <a:pt x="41292" y="4772"/>
                  </a:cubicBezTo>
                  <a:cubicBezTo>
                    <a:pt x="41292" y="4772"/>
                    <a:pt x="52893" y="4772"/>
                    <a:pt x="57564" y="7575"/>
                  </a:cubicBezTo>
                  <a:cubicBezTo>
                    <a:pt x="59900" y="8976"/>
                    <a:pt x="63015" y="10378"/>
                    <a:pt x="66830" y="10378"/>
                  </a:cubicBezTo>
                  <a:lnTo>
                    <a:pt x="67608" y="44713"/>
                  </a:lnTo>
                  <a:lnTo>
                    <a:pt x="67608" y="44713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Szabadkézi sokszög: alakzat 39">
              <a:extLst>
                <a:ext uri="{FF2B5EF4-FFF2-40B4-BE49-F238E27FC236}">
                  <a16:creationId xmlns:a16="http://schemas.microsoft.com/office/drawing/2014/main" id="{B5D66D44-3E24-2831-E65E-0EA1E1A660DC}"/>
                </a:ext>
              </a:extLst>
            </p:cNvPr>
            <p:cNvSpPr/>
            <p:nvPr/>
          </p:nvSpPr>
          <p:spPr>
            <a:xfrm>
              <a:off x="3938611" y="4301104"/>
              <a:ext cx="31143" cy="70072"/>
            </a:xfrm>
            <a:custGeom>
              <a:avLst/>
              <a:gdLst>
                <a:gd name="connsiteX0" fmla="*/ 13326 w 31143"/>
                <a:gd name="connsiteY0" fmla="*/ 63988 h 70071"/>
                <a:gd name="connsiteX1" fmla="*/ 24226 w 31143"/>
                <a:gd name="connsiteY1" fmla="*/ 49896 h 70071"/>
                <a:gd name="connsiteX2" fmla="*/ 24771 w 31143"/>
                <a:gd name="connsiteY2" fmla="*/ 34246 h 70071"/>
                <a:gd name="connsiteX3" fmla="*/ 25316 w 31143"/>
                <a:gd name="connsiteY3" fmla="*/ 20154 h 70071"/>
                <a:gd name="connsiteX4" fmla="*/ 32245 w 31143"/>
                <a:gd name="connsiteY4" fmla="*/ 13926 h 70071"/>
                <a:gd name="connsiteX5" fmla="*/ 32245 w 31143"/>
                <a:gd name="connsiteY5" fmla="*/ 12368 h 70071"/>
                <a:gd name="connsiteX6" fmla="*/ 27107 w 31143"/>
                <a:gd name="connsiteY6" fmla="*/ 5283 h 70071"/>
                <a:gd name="connsiteX7" fmla="*/ 20177 w 31143"/>
                <a:gd name="connsiteY7" fmla="*/ 6062 h 70071"/>
                <a:gd name="connsiteX8" fmla="*/ 14416 w 31143"/>
                <a:gd name="connsiteY8" fmla="*/ 16261 h 70071"/>
                <a:gd name="connsiteX9" fmla="*/ 9277 w 31143"/>
                <a:gd name="connsiteY9" fmla="*/ 26460 h 70071"/>
                <a:gd name="connsiteX10" fmla="*/ 8109 w 31143"/>
                <a:gd name="connsiteY10" fmla="*/ 38217 h 70071"/>
                <a:gd name="connsiteX11" fmla="*/ 6941 w 31143"/>
                <a:gd name="connsiteY11" fmla="*/ 51531 h 70071"/>
                <a:gd name="connsiteX12" fmla="*/ 5774 w 31143"/>
                <a:gd name="connsiteY12" fmla="*/ 68737 h 70071"/>
                <a:gd name="connsiteX13" fmla="*/ 12080 w 31143"/>
                <a:gd name="connsiteY13" fmla="*/ 66401 h 70071"/>
                <a:gd name="connsiteX14" fmla="*/ 13248 w 31143"/>
                <a:gd name="connsiteY14" fmla="*/ 64066 h 70071"/>
                <a:gd name="connsiteX15" fmla="*/ 13248 w 31143"/>
                <a:gd name="connsiteY15" fmla="*/ 64066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143" h="70071">
                  <a:moveTo>
                    <a:pt x="13326" y="63988"/>
                  </a:moveTo>
                  <a:cubicBezTo>
                    <a:pt x="17374" y="57759"/>
                    <a:pt x="24226" y="49896"/>
                    <a:pt x="24226" y="49896"/>
                  </a:cubicBezTo>
                  <a:cubicBezTo>
                    <a:pt x="24226" y="49896"/>
                    <a:pt x="25394" y="42032"/>
                    <a:pt x="24771" y="34246"/>
                  </a:cubicBezTo>
                  <a:cubicBezTo>
                    <a:pt x="24771" y="25604"/>
                    <a:pt x="25316" y="20154"/>
                    <a:pt x="25316" y="20154"/>
                  </a:cubicBezTo>
                  <a:cubicBezTo>
                    <a:pt x="25316" y="20154"/>
                    <a:pt x="29909" y="16261"/>
                    <a:pt x="32245" y="13926"/>
                  </a:cubicBezTo>
                  <a:lnTo>
                    <a:pt x="32245" y="12368"/>
                  </a:lnTo>
                  <a:cubicBezTo>
                    <a:pt x="32245" y="12368"/>
                    <a:pt x="28819" y="5283"/>
                    <a:pt x="27107" y="5283"/>
                  </a:cubicBezTo>
                  <a:cubicBezTo>
                    <a:pt x="25394" y="4505"/>
                    <a:pt x="22513" y="4505"/>
                    <a:pt x="20177" y="6062"/>
                  </a:cubicBezTo>
                  <a:cubicBezTo>
                    <a:pt x="18464" y="8398"/>
                    <a:pt x="15039" y="13926"/>
                    <a:pt x="14416" y="16261"/>
                  </a:cubicBezTo>
                  <a:cubicBezTo>
                    <a:pt x="13248" y="17818"/>
                    <a:pt x="9822" y="21711"/>
                    <a:pt x="9277" y="26460"/>
                  </a:cubicBezTo>
                  <a:cubicBezTo>
                    <a:pt x="8109" y="31132"/>
                    <a:pt x="7564" y="30353"/>
                    <a:pt x="8109" y="38217"/>
                  </a:cubicBezTo>
                  <a:cubicBezTo>
                    <a:pt x="8654" y="46081"/>
                    <a:pt x="8654" y="37438"/>
                    <a:pt x="6941" y="51531"/>
                  </a:cubicBezTo>
                  <a:cubicBezTo>
                    <a:pt x="4606" y="64844"/>
                    <a:pt x="4061" y="67180"/>
                    <a:pt x="5774" y="68737"/>
                  </a:cubicBezTo>
                  <a:cubicBezTo>
                    <a:pt x="7486" y="70294"/>
                    <a:pt x="12080" y="66401"/>
                    <a:pt x="12080" y="66401"/>
                  </a:cubicBezTo>
                  <a:lnTo>
                    <a:pt x="13248" y="64066"/>
                  </a:lnTo>
                  <a:lnTo>
                    <a:pt x="13248" y="6406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Szabadkézi sokszög: alakzat 40">
              <a:extLst>
                <a:ext uri="{FF2B5EF4-FFF2-40B4-BE49-F238E27FC236}">
                  <a16:creationId xmlns:a16="http://schemas.microsoft.com/office/drawing/2014/main" id="{AEE7F8CF-2E7C-8743-0E11-3F8EFF270AE0}"/>
                </a:ext>
              </a:extLst>
            </p:cNvPr>
            <p:cNvSpPr/>
            <p:nvPr/>
          </p:nvSpPr>
          <p:spPr>
            <a:xfrm>
              <a:off x="4030412" y="4208834"/>
              <a:ext cx="218001" cy="77858"/>
            </a:xfrm>
            <a:custGeom>
              <a:avLst/>
              <a:gdLst>
                <a:gd name="connsiteX0" fmla="*/ 73814 w 218001"/>
                <a:gd name="connsiteY0" fmla="*/ 7005 h 77857"/>
                <a:gd name="connsiteX1" fmla="*/ 42749 w 218001"/>
                <a:gd name="connsiteY1" fmla="*/ 6304 h 77857"/>
                <a:gd name="connsiteX2" fmla="*/ 25076 w 218001"/>
                <a:gd name="connsiteY2" fmla="*/ 13312 h 77857"/>
                <a:gd name="connsiteX3" fmla="*/ 17990 w 218001"/>
                <a:gd name="connsiteY3" fmla="*/ 25224 h 77857"/>
                <a:gd name="connsiteX4" fmla="*/ 10205 w 218001"/>
                <a:gd name="connsiteY4" fmla="*/ 32932 h 77857"/>
                <a:gd name="connsiteX5" fmla="*/ 37066 w 218001"/>
                <a:gd name="connsiteY5" fmla="*/ 25224 h 77857"/>
                <a:gd name="connsiteX6" fmla="*/ 46253 w 218001"/>
                <a:gd name="connsiteY6" fmla="*/ 16114 h 77857"/>
                <a:gd name="connsiteX7" fmla="*/ 58944 w 218001"/>
                <a:gd name="connsiteY7" fmla="*/ 15414 h 77857"/>
                <a:gd name="connsiteX8" fmla="*/ 73036 w 218001"/>
                <a:gd name="connsiteY8" fmla="*/ 16114 h 77857"/>
                <a:gd name="connsiteX9" fmla="*/ 64549 w 218001"/>
                <a:gd name="connsiteY9" fmla="*/ 22421 h 77857"/>
                <a:gd name="connsiteX10" fmla="*/ 80121 w 218001"/>
                <a:gd name="connsiteY10" fmla="*/ 28027 h 77857"/>
                <a:gd name="connsiteX11" fmla="*/ 103400 w 218001"/>
                <a:gd name="connsiteY11" fmla="*/ 28027 h 77857"/>
                <a:gd name="connsiteX12" fmla="*/ 112588 w 218001"/>
                <a:gd name="connsiteY12" fmla="*/ 39238 h 77857"/>
                <a:gd name="connsiteX13" fmla="*/ 128159 w 218001"/>
                <a:gd name="connsiteY13" fmla="*/ 39939 h 77857"/>
                <a:gd name="connsiteX14" fmla="*/ 140149 w 218001"/>
                <a:gd name="connsiteY14" fmla="*/ 45545 h 77857"/>
                <a:gd name="connsiteX15" fmla="*/ 153541 w 218001"/>
                <a:gd name="connsiteY15" fmla="*/ 60260 h 77857"/>
                <a:gd name="connsiteX16" fmla="*/ 151438 w 218001"/>
                <a:gd name="connsiteY16" fmla="*/ 69369 h 77857"/>
                <a:gd name="connsiteX17" fmla="*/ 162728 w 218001"/>
                <a:gd name="connsiteY17" fmla="*/ 74975 h 77857"/>
                <a:gd name="connsiteX18" fmla="*/ 212868 w 218001"/>
                <a:gd name="connsiteY18" fmla="*/ 75675 h 77857"/>
                <a:gd name="connsiteX19" fmla="*/ 220654 w 218001"/>
                <a:gd name="connsiteY19" fmla="*/ 72873 h 77857"/>
                <a:gd name="connsiteX20" fmla="*/ 214270 w 218001"/>
                <a:gd name="connsiteY20" fmla="*/ 60260 h 77857"/>
                <a:gd name="connsiteX21" fmla="*/ 199399 w 218001"/>
                <a:gd name="connsiteY21" fmla="*/ 56756 h 77857"/>
                <a:gd name="connsiteX22" fmla="*/ 188109 w 218001"/>
                <a:gd name="connsiteY22" fmla="*/ 44844 h 77857"/>
                <a:gd name="connsiteX23" fmla="*/ 165531 w 218001"/>
                <a:gd name="connsiteY23" fmla="*/ 39939 h 77857"/>
                <a:gd name="connsiteX24" fmla="*/ 147857 w 218001"/>
                <a:gd name="connsiteY24" fmla="*/ 32932 h 77857"/>
                <a:gd name="connsiteX25" fmla="*/ 135166 w 218001"/>
                <a:gd name="connsiteY25" fmla="*/ 23822 h 77857"/>
                <a:gd name="connsiteX26" fmla="*/ 115390 w 218001"/>
                <a:gd name="connsiteY26" fmla="*/ 18917 h 77857"/>
                <a:gd name="connsiteX27" fmla="*/ 92111 w 218001"/>
                <a:gd name="connsiteY27" fmla="*/ 7005 h 77857"/>
                <a:gd name="connsiteX28" fmla="*/ 73737 w 218001"/>
                <a:gd name="connsiteY28" fmla="*/ 7005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8001" h="77857">
                  <a:moveTo>
                    <a:pt x="73814" y="7005"/>
                  </a:moveTo>
                  <a:cubicBezTo>
                    <a:pt x="56141" y="6304"/>
                    <a:pt x="50535" y="2801"/>
                    <a:pt x="42749" y="6304"/>
                  </a:cubicBezTo>
                  <a:cubicBezTo>
                    <a:pt x="34263" y="9808"/>
                    <a:pt x="28657" y="6304"/>
                    <a:pt x="25076" y="13312"/>
                  </a:cubicBezTo>
                  <a:cubicBezTo>
                    <a:pt x="20871" y="21019"/>
                    <a:pt x="25076" y="21720"/>
                    <a:pt x="17990" y="25224"/>
                  </a:cubicBezTo>
                  <a:cubicBezTo>
                    <a:pt x="11606" y="29428"/>
                    <a:pt x="-3187" y="33632"/>
                    <a:pt x="10205" y="32932"/>
                  </a:cubicBezTo>
                  <a:cubicBezTo>
                    <a:pt x="22896" y="31530"/>
                    <a:pt x="31382" y="28027"/>
                    <a:pt x="37066" y="25224"/>
                  </a:cubicBezTo>
                  <a:cubicBezTo>
                    <a:pt x="42749" y="22421"/>
                    <a:pt x="40569" y="14713"/>
                    <a:pt x="46253" y="16114"/>
                  </a:cubicBezTo>
                  <a:cubicBezTo>
                    <a:pt x="51936" y="18216"/>
                    <a:pt x="55440" y="9808"/>
                    <a:pt x="58944" y="15414"/>
                  </a:cubicBezTo>
                  <a:cubicBezTo>
                    <a:pt x="62447" y="21019"/>
                    <a:pt x="73814" y="7005"/>
                    <a:pt x="73036" y="16114"/>
                  </a:cubicBezTo>
                  <a:cubicBezTo>
                    <a:pt x="71634" y="25224"/>
                    <a:pt x="61746" y="18216"/>
                    <a:pt x="64549" y="22421"/>
                  </a:cubicBezTo>
                  <a:cubicBezTo>
                    <a:pt x="67352" y="27326"/>
                    <a:pt x="71634" y="23822"/>
                    <a:pt x="80121" y="28027"/>
                  </a:cubicBezTo>
                  <a:cubicBezTo>
                    <a:pt x="88607" y="32932"/>
                    <a:pt x="99897" y="18917"/>
                    <a:pt x="103400" y="28027"/>
                  </a:cubicBezTo>
                  <a:cubicBezTo>
                    <a:pt x="106904" y="37136"/>
                    <a:pt x="106203" y="37136"/>
                    <a:pt x="112588" y="39238"/>
                  </a:cubicBezTo>
                  <a:cubicBezTo>
                    <a:pt x="118972" y="41340"/>
                    <a:pt x="121074" y="33632"/>
                    <a:pt x="128159" y="39939"/>
                  </a:cubicBezTo>
                  <a:cubicBezTo>
                    <a:pt x="135945" y="46245"/>
                    <a:pt x="143030" y="33632"/>
                    <a:pt x="140149" y="45545"/>
                  </a:cubicBezTo>
                  <a:cubicBezTo>
                    <a:pt x="137346" y="57457"/>
                    <a:pt x="145833" y="53953"/>
                    <a:pt x="153541" y="60260"/>
                  </a:cubicBezTo>
                  <a:cubicBezTo>
                    <a:pt x="160626" y="66566"/>
                    <a:pt x="150738" y="60960"/>
                    <a:pt x="151438" y="69369"/>
                  </a:cubicBezTo>
                  <a:cubicBezTo>
                    <a:pt x="152139" y="77778"/>
                    <a:pt x="142952" y="74975"/>
                    <a:pt x="162728" y="74975"/>
                  </a:cubicBezTo>
                  <a:cubicBezTo>
                    <a:pt x="182504" y="74975"/>
                    <a:pt x="208664" y="77077"/>
                    <a:pt x="212868" y="75675"/>
                  </a:cubicBezTo>
                  <a:cubicBezTo>
                    <a:pt x="216372" y="74975"/>
                    <a:pt x="220654" y="72873"/>
                    <a:pt x="220654" y="72873"/>
                  </a:cubicBezTo>
                  <a:cubicBezTo>
                    <a:pt x="220654" y="72873"/>
                    <a:pt x="222055" y="57379"/>
                    <a:pt x="214270" y="60260"/>
                  </a:cubicBezTo>
                  <a:cubicBezTo>
                    <a:pt x="207185" y="63063"/>
                    <a:pt x="205783" y="53953"/>
                    <a:pt x="199399" y="56756"/>
                  </a:cubicBezTo>
                  <a:cubicBezTo>
                    <a:pt x="193014" y="59559"/>
                    <a:pt x="195895" y="42742"/>
                    <a:pt x="188109" y="44844"/>
                  </a:cubicBezTo>
                  <a:cubicBezTo>
                    <a:pt x="181024" y="46245"/>
                    <a:pt x="171136" y="44143"/>
                    <a:pt x="165531" y="39939"/>
                  </a:cubicBezTo>
                  <a:cubicBezTo>
                    <a:pt x="159847" y="36435"/>
                    <a:pt x="152139" y="34333"/>
                    <a:pt x="147857" y="32932"/>
                  </a:cubicBezTo>
                  <a:cubicBezTo>
                    <a:pt x="142874" y="30830"/>
                    <a:pt x="141473" y="26625"/>
                    <a:pt x="135166" y="23822"/>
                  </a:cubicBezTo>
                  <a:cubicBezTo>
                    <a:pt x="128081" y="21019"/>
                    <a:pt x="120295" y="19618"/>
                    <a:pt x="115390" y="18917"/>
                  </a:cubicBezTo>
                  <a:cubicBezTo>
                    <a:pt x="110408" y="18216"/>
                    <a:pt x="96315" y="7005"/>
                    <a:pt x="92111" y="7005"/>
                  </a:cubicBezTo>
                  <a:lnTo>
                    <a:pt x="73737" y="7005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Szabadkézi sokszög: alakzat 41">
              <a:extLst>
                <a:ext uri="{FF2B5EF4-FFF2-40B4-BE49-F238E27FC236}">
                  <a16:creationId xmlns:a16="http://schemas.microsoft.com/office/drawing/2014/main" id="{65D795FE-0CDE-5969-FBE8-E4CE88AD973A}"/>
                </a:ext>
              </a:extLst>
            </p:cNvPr>
            <p:cNvSpPr/>
            <p:nvPr/>
          </p:nvSpPr>
          <p:spPr>
            <a:xfrm>
              <a:off x="4390804" y="4297974"/>
              <a:ext cx="38929" cy="31143"/>
            </a:xfrm>
            <a:custGeom>
              <a:avLst/>
              <a:gdLst>
                <a:gd name="connsiteX0" fmla="*/ 21194 w 38928"/>
                <a:gd name="connsiteY0" fmla="*/ 10204 h 31143"/>
                <a:gd name="connsiteX1" fmla="*/ 6090 w 38928"/>
                <a:gd name="connsiteY1" fmla="*/ 8491 h 31143"/>
                <a:gd name="connsiteX2" fmla="*/ 8893 w 38928"/>
                <a:gd name="connsiteY2" fmla="*/ 26398 h 31143"/>
                <a:gd name="connsiteX3" fmla="*/ 28513 w 38928"/>
                <a:gd name="connsiteY3" fmla="*/ 22116 h 31143"/>
                <a:gd name="connsiteX4" fmla="*/ 38011 w 38928"/>
                <a:gd name="connsiteY4" fmla="*/ 12695 h 31143"/>
                <a:gd name="connsiteX5" fmla="*/ 27345 w 38928"/>
                <a:gd name="connsiteY5" fmla="*/ 9270 h 31143"/>
                <a:gd name="connsiteX6" fmla="*/ 21194 w 38928"/>
                <a:gd name="connsiteY6" fmla="*/ 10126 h 31143"/>
                <a:gd name="connsiteX7" fmla="*/ 21194 w 38928"/>
                <a:gd name="connsiteY7" fmla="*/ 10126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28" h="31143">
                  <a:moveTo>
                    <a:pt x="21194" y="10204"/>
                  </a:moveTo>
                  <a:cubicBezTo>
                    <a:pt x="16678" y="12773"/>
                    <a:pt x="6635" y="-1786"/>
                    <a:pt x="6090" y="8491"/>
                  </a:cubicBezTo>
                  <a:cubicBezTo>
                    <a:pt x="5000" y="18768"/>
                    <a:pt x="2742" y="26398"/>
                    <a:pt x="8893" y="26398"/>
                  </a:cubicBezTo>
                  <a:cubicBezTo>
                    <a:pt x="14498" y="26398"/>
                    <a:pt x="25165" y="22116"/>
                    <a:pt x="28513" y="22116"/>
                  </a:cubicBezTo>
                  <a:cubicBezTo>
                    <a:pt x="32405" y="22116"/>
                    <a:pt x="40269" y="12695"/>
                    <a:pt x="38011" y="12695"/>
                  </a:cubicBezTo>
                  <a:cubicBezTo>
                    <a:pt x="35753" y="12695"/>
                    <a:pt x="30148" y="6700"/>
                    <a:pt x="27345" y="9270"/>
                  </a:cubicBezTo>
                  <a:cubicBezTo>
                    <a:pt x="23997" y="11839"/>
                    <a:pt x="21194" y="10126"/>
                    <a:pt x="21194" y="10126"/>
                  </a:cubicBezTo>
                  <a:lnTo>
                    <a:pt x="21194" y="1012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" name="Szabadkézi sokszög: alakzat 42">
              <a:extLst>
                <a:ext uri="{FF2B5EF4-FFF2-40B4-BE49-F238E27FC236}">
                  <a16:creationId xmlns:a16="http://schemas.microsoft.com/office/drawing/2014/main" id="{F785575E-D3A2-C3AA-E8F4-6124CC21F2B9}"/>
                </a:ext>
              </a:extLst>
            </p:cNvPr>
            <p:cNvSpPr/>
            <p:nvPr/>
          </p:nvSpPr>
          <p:spPr>
            <a:xfrm>
              <a:off x="4163376" y="4310803"/>
              <a:ext cx="46715" cy="23357"/>
            </a:xfrm>
            <a:custGeom>
              <a:avLst/>
              <a:gdLst>
                <a:gd name="connsiteX0" fmla="*/ 21122 w 46714"/>
                <a:gd name="connsiteY0" fmla="*/ 4772 h 23357"/>
                <a:gd name="connsiteX1" fmla="*/ 4772 w 46714"/>
                <a:gd name="connsiteY1" fmla="*/ 8665 h 23357"/>
                <a:gd name="connsiteX2" fmla="*/ 16918 w 46714"/>
                <a:gd name="connsiteY2" fmla="*/ 20811 h 23357"/>
                <a:gd name="connsiteX3" fmla="*/ 36304 w 46714"/>
                <a:gd name="connsiteY3" fmla="*/ 18086 h 23357"/>
                <a:gd name="connsiteX4" fmla="*/ 42377 w 46714"/>
                <a:gd name="connsiteY4" fmla="*/ 14193 h 23357"/>
                <a:gd name="connsiteX5" fmla="*/ 21200 w 46714"/>
                <a:gd name="connsiteY5" fmla="*/ 4772 h 23357"/>
                <a:gd name="connsiteX6" fmla="*/ 21200 w 46714"/>
                <a:gd name="connsiteY6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14" h="23357">
                  <a:moveTo>
                    <a:pt x="21122" y="4772"/>
                  </a:moveTo>
                  <a:cubicBezTo>
                    <a:pt x="15049" y="5862"/>
                    <a:pt x="4772" y="4227"/>
                    <a:pt x="4772" y="8665"/>
                  </a:cubicBezTo>
                  <a:cubicBezTo>
                    <a:pt x="4772" y="13103"/>
                    <a:pt x="8976" y="18631"/>
                    <a:pt x="16918" y="20811"/>
                  </a:cubicBezTo>
                  <a:cubicBezTo>
                    <a:pt x="24781" y="22991"/>
                    <a:pt x="31477" y="18086"/>
                    <a:pt x="36304" y="18086"/>
                  </a:cubicBezTo>
                  <a:cubicBezTo>
                    <a:pt x="40509" y="18086"/>
                    <a:pt x="42377" y="14193"/>
                    <a:pt x="42377" y="14193"/>
                  </a:cubicBezTo>
                  <a:lnTo>
                    <a:pt x="21200" y="4772"/>
                  </a:lnTo>
                  <a:lnTo>
                    <a:pt x="21200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Szabadkézi sokszög: alakzat 43">
              <a:extLst>
                <a:ext uri="{FF2B5EF4-FFF2-40B4-BE49-F238E27FC236}">
                  <a16:creationId xmlns:a16="http://schemas.microsoft.com/office/drawing/2014/main" id="{E2FF0282-89AC-5436-F484-ECE7832C8919}"/>
                </a:ext>
              </a:extLst>
            </p:cNvPr>
            <p:cNvSpPr/>
            <p:nvPr/>
          </p:nvSpPr>
          <p:spPr>
            <a:xfrm>
              <a:off x="4512520" y="4462430"/>
              <a:ext cx="23357" cy="23357"/>
            </a:xfrm>
            <a:custGeom>
              <a:avLst/>
              <a:gdLst>
                <a:gd name="connsiteX0" fmla="*/ 12450 w 23357"/>
                <a:gd name="connsiteY0" fmla="*/ 7458 h 23357"/>
                <a:gd name="connsiteX1" fmla="*/ 5209 w 23357"/>
                <a:gd name="connsiteY1" fmla="*/ 16568 h 23357"/>
                <a:gd name="connsiteX2" fmla="*/ 16732 w 23357"/>
                <a:gd name="connsiteY2" fmla="*/ 19448 h 23357"/>
                <a:gd name="connsiteX3" fmla="*/ 21793 w 23357"/>
                <a:gd name="connsiteY3" fmla="*/ 10339 h 23357"/>
                <a:gd name="connsiteX4" fmla="*/ 16732 w 23357"/>
                <a:gd name="connsiteY4" fmla="*/ 5201 h 23357"/>
                <a:gd name="connsiteX5" fmla="*/ 12372 w 23357"/>
                <a:gd name="connsiteY5" fmla="*/ 7458 h 23357"/>
                <a:gd name="connsiteX6" fmla="*/ 12372 w 23357"/>
                <a:gd name="connsiteY6" fmla="*/ 7458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57" h="23357">
                  <a:moveTo>
                    <a:pt x="12450" y="7458"/>
                  </a:moveTo>
                  <a:cubicBezTo>
                    <a:pt x="9569" y="9171"/>
                    <a:pt x="3029" y="13687"/>
                    <a:pt x="5209" y="16568"/>
                  </a:cubicBezTo>
                  <a:cubicBezTo>
                    <a:pt x="7389" y="19448"/>
                    <a:pt x="13851" y="21706"/>
                    <a:pt x="16732" y="19448"/>
                  </a:cubicBezTo>
                  <a:cubicBezTo>
                    <a:pt x="19613" y="17191"/>
                    <a:pt x="21793" y="10339"/>
                    <a:pt x="21793" y="10339"/>
                  </a:cubicBezTo>
                  <a:cubicBezTo>
                    <a:pt x="21793" y="10339"/>
                    <a:pt x="20313" y="2943"/>
                    <a:pt x="16732" y="5201"/>
                  </a:cubicBezTo>
                  <a:lnTo>
                    <a:pt x="12372" y="7458"/>
                  </a:lnTo>
                  <a:lnTo>
                    <a:pt x="12372" y="745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Szabadkézi sokszög: alakzat 44">
              <a:extLst>
                <a:ext uri="{FF2B5EF4-FFF2-40B4-BE49-F238E27FC236}">
                  <a16:creationId xmlns:a16="http://schemas.microsoft.com/office/drawing/2014/main" id="{7C2D0A42-3A68-FC30-5118-7A7D8301816F}"/>
                </a:ext>
              </a:extLst>
            </p:cNvPr>
            <p:cNvSpPr/>
            <p:nvPr/>
          </p:nvSpPr>
          <p:spPr>
            <a:xfrm>
              <a:off x="3873618" y="4695497"/>
              <a:ext cx="31143" cy="31143"/>
            </a:xfrm>
            <a:custGeom>
              <a:avLst/>
              <a:gdLst>
                <a:gd name="connsiteX0" fmla="*/ 15099 w 31143"/>
                <a:gd name="connsiteY0" fmla="*/ 4772 h 31143"/>
                <a:gd name="connsiteX1" fmla="*/ 11985 w 31143"/>
                <a:gd name="connsiteY1" fmla="*/ 16606 h 31143"/>
                <a:gd name="connsiteX2" fmla="*/ 4978 w 31143"/>
                <a:gd name="connsiteY2" fmla="*/ 17385 h 31143"/>
                <a:gd name="connsiteX3" fmla="*/ 17513 w 31143"/>
                <a:gd name="connsiteY3" fmla="*/ 19643 h 31143"/>
                <a:gd name="connsiteX4" fmla="*/ 13620 w 31143"/>
                <a:gd name="connsiteY4" fmla="*/ 27039 h 31143"/>
                <a:gd name="connsiteX5" fmla="*/ 15177 w 31143"/>
                <a:gd name="connsiteY5" fmla="*/ 32256 h 31143"/>
                <a:gd name="connsiteX6" fmla="*/ 26934 w 31143"/>
                <a:gd name="connsiteY6" fmla="*/ 33034 h 31143"/>
                <a:gd name="connsiteX7" fmla="*/ 31605 w 31143"/>
                <a:gd name="connsiteY7" fmla="*/ 25638 h 31143"/>
                <a:gd name="connsiteX8" fmla="*/ 30048 w 31143"/>
                <a:gd name="connsiteY8" fmla="*/ 17463 h 31143"/>
                <a:gd name="connsiteX9" fmla="*/ 15177 w 31143"/>
                <a:gd name="connsiteY9" fmla="*/ 4850 h 31143"/>
                <a:gd name="connsiteX10" fmla="*/ 15177 w 31143"/>
                <a:gd name="connsiteY10" fmla="*/ 4850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43" h="31143">
                  <a:moveTo>
                    <a:pt x="15099" y="4772"/>
                  </a:moveTo>
                  <a:cubicBezTo>
                    <a:pt x="12764" y="5550"/>
                    <a:pt x="11985" y="16606"/>
                    <a:pt x="11985" y="16606"/>
                  </a:cubicBezTo>
                  <a:cubicBezTo>
                    <a:pt x="11985" y="16606"/>
                    <a:pt x="3343" y="12869"/>
                    <a:pt x="4978" y="17385"/>
                  </a:cubicBezTo>
                  <a:cubicBezTo>
                    <a:pt x="6535" y="21122"/>
                    <a:pt x="14399" y="18163"/>
                    <a:pt x="17513" y="19643"/>
                  </a:cubicBezTo>
                  <a:cubicBezTo>
                    <a:pt x="19849" y="21122"/>
                    <a:pt x="13620" y="27039"/>
                    <a:pt x="13620" y="27039"/>
                  </a:cubicBezTo>
                  <a:cubicBezTo>
                    <a:pt x="13620" y="27039"/>
                    <a:pt x="11284" y="30776"/>
                    <a:pt x="15177" y="32256"/>
                  </a:cubicBezTo>
                  <a:cubicBezTo>
                    <a:pt x="19070" y="33034"/>
                    <a:pt x="24598" y="33034"/>
                    <a:pt x="26934" y="33034"/>
                  </a:cubicBezTo>
                  <a:cubicBezTo>
                    <a:pt x="29269" y="32256"/>
                    <a:pt x="31605" y="25638"/>
                    <a:pt x="31605" y="25638"/>
                  </a:cubicBezTo>
                  <a:lnTo>
                    <a:pt x="30048" y="17463"/>
                  </a:lnTo>
                  <a:lnTo>
                    <a:pt x="15177" y="4850"/>
                  </a:lnTo>
                  <a:lnTo>
                    <a:pt x="15177" y="485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0" name="Szabadkézi sokszög: alakzat 45">
              <a:extLst>
                <a:ext uri="{FF2B5EF4-FFF2-40B4-BE49-F238E27FC236}">
                  <a16:creationId xmlns:a16="http://schemas.microsoft.com/office/drawing/2014/main" id="{A44943C5-5684-890C-C015-F24E0AD320B9}"/>
                </a:ext>
              </a:extLst>
            </p:cNvPr>
            <p:cNvSpPr/>
            <p:nvPr/>
          </p:nvSpPr>
          <p:spPr>
            <a:xfrm>
              <a:off x="4437005" y="5739101"/>
              <a:ext cx="62286" cy="31143"/>
            </a:xfrm>
            <a:custGeom>
              <a:avLst/>
              <a:gdLst>
                <a:gd name="connsiteX0" fmla="*/ 29804 w 62286"/>
                <a:gd name="connsiteY0" fmla="*/ 10456 h 31143"/>
                <a:gd name="connsiteX1" fmla="*/ 22486 w 62286"/>
                <a:gd name="connsiteY1" fmla="*/ 9054 h 31143"/>
                <a:gd name="connsiteX2" fmla="*/ 12987 w 62286"/>
                <a:gd name="connsiteY2" fmla="*/ 16139 h 31143"/>
                <a:gd name="connsiteX3" fmla="*/ 4968 w 62286"/>
                <a:gd name="connsiteY3" fmla="*/ 19643 h 31143"/>
                <a:gd name="connsiteX4" fmla="*/ 21785 w 62286"/>
                <a:gd name="connsiteY4" fmla="*/ 25248 h 31143"/>
                <a:gd name="connsiteX5" fmla="*/ 29104 w 62286"/>
                <a:gd name="connsiteY5" fmla="*/ 27350 h 31143"/>
                <a:gd name="connsiteX6" fmla="*/ 39381 w 62286"/>
                <a:gd name="connsiteY6" fmla="*/ 23847 h 31143"/>
                <a:gd name="connsiteX7" fmla="*/ 50359 w 62286"/>
                <a:gd name="connsiteY7" fmla="*/ 16061 h 31143"/>
                <a:gd name="connsiteX8" fmla="*/ 58378 w 62286"/>
                <a:gd name="connsiteY8" fmla="*/ 10456 h 31143"/>
                <a:gd name="connsiteX9" fmla="*/ 52539 w 62286"/>
                <a:gd name="connsiteY9" fmla="*/ 4850 h 31143"/>
                <a:gd name="connsiteX10" fmla="*/ 29882 w 62286"/>
                <a:gd name="connsiteY10" fmla="*/ 10456 h 31143"/>
                <a:gd name="connsiteX11" fmla="*/ 29882 w 62286"/>
                <a:gd name="connsiteY11" fmla="*/ 10456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286" h="31143">
                  <a:moveTo>
                    <a:pt x="29804" y="10456"/>
                  </a:moveTo>
                  <a:cubicBezTo>
                    <a:pt x="29804" y="10456"/>
                    <a:pt x="26145" y="6952"/>
                    <a:pt x="22486" y="9054"/>
                  </a:cubicBezTo>
                  <a:cubicBezTo>
                    <a:pt x="18826" y="11857"/>
                    <a:pt x="15868" y="13959"/>
                    <a:pt x="12987" y="16139"/>
                  </a:cubicBezTo>
                  <a:cubicBezTo>
                    <a:pt x="10807" y="18942"/>
                    <a:pt x="3488" y="14738"/>
                    <a:pt x="4968" y="19643"/>
                  </a:cubicBezTo>
                  <a:cubicBezTo>
                    <a:pt x="7148" y="23847"/>
                    <a:pt x="19605" y="23847"/>
                    <a:pt x="21785" y="25248"/>
                  </a:cubicBezTo>
                  <a:cubicBezTo>
                    <a:pt x="24743" y="27350"/>
                    <a:pt x="26145" y="22446"/>
                    <a:pt x="29104" y="27350"/>
                  </a:cubicBezTo>
                  <a:cubicBezTo>
                    <a:pt x="31284" y="32256"/>
                    <a:pt x="34242" y="28051"/>
                    <a:pt x="39381" y="23847"/>
                  </a:cubicBezTo>
                  <a:cubicBezTo>
                    <a:pt x="44519" y="19643"/>
                    <a:pt x="45999" y="15361"/>
                    <a:pt x="50359" y="16061"/>
                  </a:cubicBezTo>
                  <a:cubicBezTo>
                    <a:pt x="54719" y="16061"/>
                    <a:pt x="59857" y="11857"/>
                    <a:pt x="58378" y="10456"/>
                  </a:cubicBezTo>
                  <a:cubicBezTo>
                    <a:pt x="57677" y="8353"/>
                    <a:pt x="54719" y="4149"/>
                    <a:pt x="52539" y="4850"/>
                  </a:cubicBezTo>
                  <a:cubicBezTo>
                    <a:pt x="49580" y="6251"/>
                    <a:pt x="29882" y="10456"/>
                    <a:pt x="29882" y="10456"/>
                  </a:cubicBezTo>
                  <a:lnTo>
                    <a:pt x="29882" y="1045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1" name="Szabadkézi sokszög: alakzat 46">
              <a:extLst>
                <a:ext uri="{FF2B5EF4-FFF2-40B4-BE49-F238E27FC236}">
                  <a16:creationId xmlns:a16="http://schemas.microsoft.com/office/drawing/2014/main" id="{109FC40C-883B-3DB1-F3A8-AF7D7253B1E6}"/>
                </a:ext>
              </a:extLst>
            </p:cNvPr>
            <p:cNvSpPr/>
            <p:nvPr/>
          </p:nvSpPr>
          <p:spPr>
            <a:xfrm>
              <a:off x="4230845" y="5560773"/>
              <a:ext cx="23357" cy="38929"/>
            </a:xfrm>
            <a:custGeom>
              <a:avLst/>
              <a:gdLst>
                <a:gd name="connsiteX0" fmla="*/ 14537 w 23357"/>
                <a:gd name="connsiteY0" fmla="*/ 4806 h 38928"/>
                <a:gd name="connsiteX1" fmla="*/ 9087 w 23357"/>
                <a:gd name="connsiteY1" fmla="*/ 10801 h 38928"/>
                <a:gd name="connsiteX2" fmla="*/ 10333 w 23357"/>
                <a:gd name="connsiteY2" fmla="*/ 21078 h 38928"/>
                <a:gd name="connsiteX3" fmla="*/ 5506 w 23357"/>
                <a:gd name="connsiteY3" fmla="*/ 30499 h 38928"/>
                <a:gd name="connsiteX4" fmla="*/ 9165 w 23357"/>
                <a:gd name="connsiteY4" fmla="*/ 38207 h 38928"/>
                <a:gd name="connsiteX5" fmla="*/ 19442 w 23357"/>
                <a:gd name="connsiteY5" fmla="*/ 33925 h 38928"/>
                <a:gd name="connsiteX6" fmla="*/ 21856 w 23357"/>
                <a:gd name="connsiteY6" fmla="*/ 18587 h 38928"/>
                <a:gd name="connsiteX7" fmla="*/ 14615 w 23357"/>
                <a:gd name="connsiteY7" fmla="*/ 4884 h 38928"/>
                <a:gd name="connsiteX8" fmla="*/ 14615 w 23357"/>
                <a:gd name="connsiteY8" fmla="*/ 4884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57" h="38928">
                  <a:moveTo>
                    <a:pt x="14537" y="4806"/>
                  </a:moveTo>
                  <a:cubicBezTo>
                    <a:pt x="11501" y="4806"/>
                    <a:pt x="9710" y="3950"/>
                    <a:pt x="9087" y="10801"/>
                  </a:cubicBezTo>
                  <a:cubicBezTo>
                    <a:pt x="8464" y="16796"/>
                    <a:pt x="10333" y="15083"/>
                    <a:pt x="10333" y="21078"/>
                  </a:cubicBezTo>
                  <a:cubicBezTo>
                    <a:pt x="10333" y="27074"/>
                    <a:pt x="5506" y="26217"/>
                    <a:pt x="5506" y="30499"/>
                  </a:cubicBezTo>
                  <a:cubicBezTo>
                    <a:pt x="4883" y="34781"/>
                    <a:pt x="3092" y="34781"/>
                    <a:pt x="9165" y="38207"/>
                  </a:cubicBezTo>
                  <a:cubicBezTo>
                    <a:pt x="15238" y="41633"/>
                    <a:pt x="18274" y="34781"/>
                    <a:pt x="19442" y="33925"/>
                  </a:cubicBezTo>
                  <a:cubicBezTo>
                    <a:pt x="20610" y="33069"/>
                    <a:pt x="21856" y="21935"/>
                    <a:pt x="21856" y="18587"/>
                  </a:cubicBezTo>
                  <a:cubicBezTo>
                    <a:pt x="21856" y="15239"/>
                    <a:pt x="14615" y="4884"/>
                    <a:pt x="14615" y="4884"/>
                  </a:cubicBezTo>
                  <a:lnTo>
                    <a:pt x="14615" y="4884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2" name="Szabadkézi sokszög: alakzat 47">
              <a:extLst>
                <a:ext uri="{FF2B5EF4-FFF2-40B4-BE49-F238E27FC236}">
                  <a16:creationId xmlns:a16="http://schemas.microsoft.com/office/drawing/2014/main" id="{E4CFF6AD-E036-A6F2-0102-CE905BEB102C}"/>
                </a:ext>
              </a:extLst>
            </p:cNvPr>
            <p:cNvSpPr/>
            <p:nvPr/>
          </p:nvSpPr>
          <p:spPr>
            <a:xfrm>
              <a:off x="4203378" y="5673018"/>
              <a:ext cx="23357" cy="23357"/>
            </a:xfrm>
            <a:custGeom>
              <a:avLst/>
              <a:gdLst>
                <a:gd name="connsiteX0" fmla="*/ 15689 w 23357"/>
                <a:gd name="connsiteY0" fmla="*/ 5143 h 23357"/>
                <a:gd name="connsiteX1" fmla="*/ 8293 w 23357"/>
                <a:gd name="connsiteY1" fmla="*/ 7790 h 23357"/>
                <a:gd name="connsiteX2" fmla="*/ 8293 w 23357"/>
                <a:gd name="connsiteY2" fmla="*/ 15809 h 23357"/>
                <a:gd name="connsiteX3" fmla="*/ 6268 w 23357"/>
                <a:gd name="connsiteY3" fmla="*/ 21181 h 23357"/>
                <a:gd name="connsiteX4" fmla="*/ 17013 w 23357"/>
                <a:gd name="connsiteY4" fmla="*/ 15109 h 23357"/>
                <a:gd name="connsiteX5" fmla="*/ 21061 w 23357"/>
                <a:gd name="connsiteY5" fmla="*/ 9036 h 23357"/>
                <a:gd name="connsiteX6" fmla="*/ 15689 w 23357"/>
                <a:gd name="connsiteY6" fmla="*/ 4987 h 23357"/>
                <a:gd name="connsiteX7" fmla="*/ 15689 w 23357"/>
                <a:gd name="connsiteY7" fmla="*/ 4987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57" h="23357">
                  <a:moveTo>
                    <a:pt x="15689" y="5143"/>
                  </a:moveTo>
                  <a:cubicBezTo>
                    <a:pt x="14366" y="4442"/>
                    <a:pt x="9616" y="4442"/>
                    <a:pt x="8293" y="7790"/>
                  </a:cubicBezTo>
                  <a:cubicBezTo>
                    <a:pt x="7592" y="11138"/>
                    <a:pt x="9616" y="11839"/>
                    <a:pt x="8293" y="15809"/>
                  </a:cubicBezTo>
                  <a:cubicBezTo>
                    <a:pt x="7592" y="19858"/>
                    <a:pt x="2220" y="19157"/>
                    <a:pt x="6268" y="21181"/>
                  </a:cubicBezTo>
                  <a:cubicBezTo>
                    <a:pt x="9616" y="23206"/>
                    <a:pt x="15689" y="16510"/>
                    <a:pt x="17013" y="15109"/>
                  </a:cubicBezTo>
                  <a:cubicBezTo>
                    <a:pt x="18336" y="13785"/>
                    <a:pt x="21061" y="9036"/>
                    <a:pt x="21061" y="9036"/>
                  </a:cubicBezTo>
                  <a:lnTo>
                    <a:pt x="15689" y="4987"/>
                  </a:lnTo>
                  <a:lnTo>
                    <a:pt x="15689" y="4987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3" name="Szabadkézi sokszög: alakzat 48">
              <a:extLst>
                <a:ext uri="{FF2B5EF4-FFF2-40B4-BE49-F238E27FC236}">
                  <a16:creationId xmlns:a16="http://schemas.microsoft.com/office/drawing/2014/main" id="{C8F72881-6810-14C5-C20E-F546BE0B2D4C}"/>
                </a:ext>
              </a:extLst>
            </p:cNvPr>
            <p:cNvSpPr/>
            <p:nvPr/>
          </p:nvSpPr>
          <p:spPr>
            <a:xfrm>
              <a:off x="4210984" y="5728980"/>
              <a:ext cx="15572" cy="23357"/>
            </a:xfrm>
            <a:custGeom>
              <a:avLst/>
              <a:gdLst>
                <a:gd name="connsiteX0" fmla="*/ 6603 w 15571"/>
                <a:gd name="connsiteY0" fmla="*/ 4850 h 23357"/>
                <a:gd name="connsiteX1" fmla="*/ 7460 w 15571"/>
                <a:gd name="connsiteY1" fmla="*/ 21278 h 23357"/>
                <a:gd name="connsiteX2" fmla="*/ 11742 w 15571"/>
                <a:gd name="connsiteY2" fmla="*/ 14193 h 23357"/>
                <a:gd name="connsiteX3" fmla="*/ 12598 w 15571"/>
                <a:gd name="connsiteY3" fmla="*/ 7108 h 23357"/>
                <a:gd name="connsiteX4" fmla="*/ 6603 w 15571"/>
                <a:gd name="connsiteY4" fmla="*/ 4772 h 23357"/>
                <a:gd name="connsiteX5" fmla="*/ 6603 w 15571"/>
                <a:gd name="connsiteY5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23357">
                  <a:moveTo>
                    <a:pt x="6603" y="4850"/>
                  </a:moveTo>
                  <a:cubicBezTo>
                    <a:pt x="4034" y="7185"/>
                    <a:pt x="4034" y="18942"/>
                    <a:pt x="7460" y="21278"/>
                  </a:cubicBezTo>
                  <a:cubicBezTo>
                    <a:pt x="10885" y="23613"/>
                    <a:pt x="11742" y="16606"/>
                    <a:pt x="11742" y="14193"/>
                  </a:cubicBezTo>
                  <a:cubicBezTo>
                    <a:pt x="12598" y="13025"/>
                    <a:pt x="13455" y="7108"/>
                    <a:pt x="12598" y="7108"/>
                  </a:cubicBezTo>
                  <a:cubicBezTo>
                    <a:pt x="11742" y="7108"/>
                    <a:pt x="6603" y="4772"/>
                    <a:pt x="6603" y="4772"/>
                  </a:cubicBezTo>
                  <a:lnTo>
                    <a:pt x="6603" y="477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4" name="Szabadkézi sokszög: alakzat 49">
              <a:extLst>
                <a:ext uri="{FF2B5EF4-FFF2-40B4-BE49-F238E27FC236}">
                  <a16:creationId xmlns:a16="http://schemas.microsoft.com/office/drawing/2014/main" id="{4217228F-61D2-AD16-5221-A1A077AB109D}"/>
                </a:ext>
              </a:extLst>
            </p:cNvPr>
            <p:cNvSpPr/>
            <p:nvPr/>
          </p:nvSpPr>
          <p:spPr>
            <a:xfrm>
              <a:off x="4220340" y="5749799"/>
              <a:ext cx="15572" cy="15572"/>
            </a:xfrm>
            <a:custGeom>
              <a:avLst/>
              <a:gdLst>
                <a:gd name="connsiteX0" fmla="*/ 7836 w 15571"/>
                <a:gd name="connsiteY0" fmla="*/ 5519 h 15571"/>
                <a:gd name="connsiteX1" fmla="*/ 12508 w 15571"/>
                <a:gd name="connsiteY1" fmla="*/ 7543 h 15571"/>
                <a:gd name="connsiteX2" fmla="*/ 10639 w 15571"/>
                <a:gd name="connsiteY2" fmla="*/ 11592 h 15571"/>
                <a:gd name="connsiteX3" fmla="*/ 5033 w 15571"/>
                <a:gd name="connsiteY3" fmla="*/ 10268 h 15571"/>
                <a:gd name="connsiteX4" fmla="*/ 5968 w 15571"/>
                <a:gd name="connsiteY4" fmla="*/ 6920 h 15571"/>
                <a:gd name="connsiteX5" fmla="*/ 7836 w 15571"/>
                <a:gd name="connsiteY5" fmla="*/ 5597 h 15571"/>
                <a:gd name="connsiteX6" fmla="*/ 7836 w 15571"/>
                <a:gd name="connsiteY6" fmla="*/ 5597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71" h="15571">
                  <a:moveTo>
                    <a:pt x="7836" y="5519"/>
                  </a:moveTo>
                  <a:cubicBezTo>
                    <a:pt x="7836" y="5519"/>
                    <a:pt x="10639" y="2872"/>
                    <a:pt x="12508" y="7543"/>
                  </a:cubicBezTo>
                  <a:cubicBezTo>
                    <a:pt x="13442" y="11592"/>
                    <a:pt x="13442" y="10891"/>
                    <a:pt x="10639" y="11592"/>
                  </a:cubicBezTo>
                  <a:cubicBezTo>
                    <a:pt x="8771" y="12293"/>
                    <a:pt x="5033" y="11592"/>
                    <a:pt x="5033" y="10268"/>
                  </a:cubicBezTo>
                  <a:cubicBezTo>
                    <a:pt x="4099" y="9568"/>
                    <a:pt x="5968" y="6920"/>
                    <a:pt x="5968" y="6920"/>
                  </a:cubicBezTo>
                  <a:lnTo>
                    <a:pt x="7836" y="5597"/>
                  </a:lnTo>
                  <a:lnTo>
                    <a:pt x="7836" y="5597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5" name="Szabadkézi sokszög: alakzat 50">
              <a:extLst>
                <a:ext uri="{FF2B5EF4-FFF2-40B4-BE49-F238E27FC236}">
                  <a16:creationId xmlns:a16="http://schemas.microsoft.com/office/drawing/2014/main" id="{EDD63A75-B8FF-00EB-753A-A761F82FA9E2}"/>
                </a:ext>
              </a:extLst>
            </p:cNvPr>
            <p:cNvSpPr/>
            <p:nvPr/>
          </p:nvSpPr>
          <p:spPr>
            <a:xfrm>
              <a:off x="4219745" y="5766663"/>
              <a:ext cx="23357" cy="15572"/>
            </a:xfrm>
            <a:custGeom>
              <a:avLst/>
              <a:gdLst>
                <a:gd name="connsiteX0" fmla="*/ 11000 w 23357"/>
                <a:gd name="connsiteY0" fmla="*/ 6640 h 15571"/>
                <a:gd name="connsiteX1" fmla="*/ 4772 w 23357"/>
                <a:gd name="connsiteY1" fmla="*/ 8509 h 15571"/>
                <a:gd name="connsiteX2" fmla="*/ 13103 w 23357"/>
                <a:gd name="connsiteY2" fmla="*/ 14115 h 15571"/>
                <a:gd name="connsiteX3" fmla="*/ 20421 w 23357"/>
                <a:gd name="connsiteY3" fmla="*/ 9443 h 15571"/>
                <a:gd name="connsiteX4" fmla="*/ 21433 w 23357"/>
                <a:gd name="connsiteY4" fmla="*/ 4772 h 15571"/>
                <a:gd name="connsiteX5" fmla="*/ 11000 w 23357"/>
                <a:gd name="connsiteY5" fmla="*/ 6640 h 15571"/>
                <a:gd name="connsiteX6" fmla="*/ 11000 w 23357"/>
                <a:gd name="connsiteY6" fmla="*/ 664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57" h="15571">
                  <a:moveTo>
                    <a:pt x="11000" y="6640"/>
                  </a:moveTo>
                  <a:cubicBezTo>
                    <a:pt x="8898" y="6640"/>
                    <a:pt x="4772" y="6640"/>
                    <a:pt x="4772" y="8509"/>
                  </a:cubicBezTo>
                  <a:cubicBezTo>
                    <a:pt x="5784" y="10378"/>
                    <a:pt x="12090" y="14115"/>
                    <a:pt x="13103" y="14115"/>
                  </a:cubicBezTo>
                  <a:cubicBezTo>
                    <a:pt x="15205" y="14115"/>
                    <a:pt x="20421" y="9443"/>
                    <a:pt x="20421" y="9443"/>
                  </a:cubicBezTo>
                  <a:cubicBezTo>
                    <a:pt x="20421" y="9443"/>
                    <a:pt x="23536" y="4772"/>
                    <a:pt x="21433" y="4772"/>
                  </a:cubicBezTo>
                  <a:cubicBezTo>
                    <a:pt x="20421" y="4772"/>
                    <a:pt x="11000" y="6640"/>
                    <a:pt x="11000" y="6640"/>
                  </a:cubicBezTo>
                  <a:lnTo>
                    <a:pt x="11000" y="664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6" name="Szabadkézi sokszög: alakzat 51">
              <a:extLst>
                <a:ext uri="{FF2B5EF4-FFF2-40B4-BE49-F238E27FC236}">
                  <a16:creationId xmlns:a16="http://schemas.microsoft.com/office/drawing/2014/main" id="{9E97A15D-0803-2890-6909-60915D5FED3F}"/>
                </a:ext>
              </a:extLst>
            </p:cNvPr>
            <p:cNvSpPr/>
            <p:nvPr/>
          </p:nvSpPr>
          <p:spPr>
            <a:xfrm>
              <a:off x="3125165" y="2678995"/>
              <a:ext cx="545003" cy="521646"/>
            </a:xfrm>
            <a:custGeom>
              <a:avLst/>
              <a:gdLst>
                <a:gd name="connsiteX0" fmla="*/ 544538 w 545003"/>
                <a:gd name="connsiteY0" fmla="*/ 153236 h 521646"/>
                <a:gd name="connsiteX1" fmla="*/ 543137 w 545003"/>
                <a:gd name="connsiteY1" fmla="*/ 139455 h 521646"/>
                <a:gd name="connsiteX2" fmla="*/ 534884 w 545003"/>
                <a:gd name="connsiteY2" fmla="*/ 128399 h 521646"/>
                <a:gd name="connsiteX3" fmla="*/ 527332 w 545003"/>
                <a:gd name="connsiteY3" fmla="*/ 118044 h 521646"/>
                <a:gd name="connsiteX4" fmla="*/ 526631 w 545003"/>
                <a:gd name="connsiteY4" fmla="*/ 105665 h 521646"/>
                <a:gd name="connsiteX5" fmla="*/ 518378 w 545003"/>
                <a:gd name="connsiteY5" fmla="*/ 94609 h 521646"/>
                <a:gd name="connsiteX6" fmla="*/ 514952 w 545003"/>
                <a:gd name="connsiteY6" fmla="*/ 84254 h 521646"/>
                <a:gd name="connsiteX7" fmla="*/ 512850 w 545003"/>
                <a:gd name="connsiteY7" fmla="*/ 80127 h 521646"/>
                <a:gd name="connsiteX8" fmla="*/ 520402 w 545003"/>
                <a:gd name="connsiteY8" fmla="*/ 65646 h 521646"/>
                <a:gd name="connsiteX9" fmla="*/ 515575 w 545003"/>
                <a:gd name="connsiteY9" fmla="*/ 61519 h 521646"/>
                <a:gd name="connsiteX10" fmla="*/ 512150 w 545003"/>
                <a:gd name="connsiteY10" fmla="*/ 50464 h 521646"/>
                <a:gd name="connsiteX11" fmla="*/ 512850 w 545003"/>
                <a:gd name="connsiteY11" fmla="*/ 46337 h 521646"/>
                <a:gd name="connsiteX12" fmla="*/ 519702 w 545003"/>
                <a:gd name="connsiteY12" fmla="*/ 42211 h 521646"/>
                <a:gd name="connsiteX13" fmla="*/ 515575 w 545003"/>
                <a:gd name="connsiteY13" fmla="*/ 39486 h 521646"/>
                <a:gd name="connsiteX14" fmla="*/ 510748 w 545003"/>
                <a:gd name="connsiteY14" fmla="*/ 36761 h 521646"/>
                <a:gd name="connsiteX15" fmla="*/ 499070 w 545003"/>
                <a:gd name="connsiteY15" fmla="*/ 36060 h 521646"/>
                <a:gd name="connsiteX16" fmla="*/ 492919 w 545003"/>
                <a:gd name="connsiteY16" fmla="*/ 27807 h 521646"/>
                <a:gd name="connsiteX17" fmla="*/ 478437 w 545003"/>
                <a:gd name="connsiteY17" fmla="*/ 25082 h 521646"/>
                <a:gd name="connsiteX18" fmla="*/ 468160 w 545003"/>
                <a:gd name="connsiteY18" fmla="*/ 24381 h 521646"/>
                <a:gd name="connsiteX19" fmla="*/ 462632 w 545003"/>
                <a:gd name="connsiteY19" fmla="*/ 14727 h 521646"/>
                <a:gd name="connsiteX20" fmla="*/ 452978 w 545003"/>
                <a:gd name="connsiteY20" fmla="*/ 18153 h 521646"/>
                <a:gd name="connsiteX21" fmla="*/ 443323 w 545003"/>
                <a:gd name="connsiteY21" fmla="*/ 14727 h 521646"/>
                <a:gd name="connsiteX22" fmla="*/ 428842 w 545003"/>
                <a:gd name="connsiteY22" fmla="*/ 18153 h 521646"/>
                <a:gd name="connsiteX23" fmla="*/ 406808 w 545003"/>
                <a:gd name="connsiteY23" fmla="*/ 5073 h 521646"/>
                <a:gd name="connsiteX24" fmla="*/ 393027 w 545003"/>
                <a:gd name="connsiteY24" fmla="*/ 9199 h 521646"/>
                <a:gd name="connsiteX25" fmla="*/ 384775 w 545003"/>
                <a:gd name="connsiteY25" fmla="*/ 25004 h 521646"/>
                <a:gd name="connsiteX26" fmla="*/ 370994 w 545003"/>
                <a:gd name="connsiteY26" fmla="*/ 40809 h 521646"/>
                <a:gd name="connsiteX27" fmla="*/ 374419 w 545003"/>
                <a:gd name="connsiteY27" fmla="*/ 55291 h 521646"/>
                <a:gd name="connsiteX28" fmla="*/ 364142 w 545003"/>
                <a:gd name="connsiteY28" fmla="*/ 60118 h 521646"/>
                <a:gd name="connsiteX29" fmla="*/ 360716 w 545003"/>
                <a:gd name="connsiteY29" fmla="*/ 71797 h 521646"/>
                <a:gd name="connsiteX30" fmla="*/ 346235 w 545003"/>
                <a:gd name="connsiteY30" fmla="*/ 70395 h 521646"/>
                <a:gd name="connsiteX31" fmla="*/ 348337 w 545003"/>
                <a:gd name="connsiteY31" fmla="*/ 49062 h 521646"/>
                <a:gd name="connsiteX32" fmla="*/ 348337 w 545003"/>
                <a:gd name="connsiteY32" fmla="*/ 42211 h 521646"/>
                <a:gd name="connsiteX33" fmla="*/ 336658 w 545003"/>
                <a:gd name="connsiteY33" fmla="*/ 35982 h 521646"/>
                <a:gd name="connsiteX34" fmla="*/ 327004 w 545003"/>
                <a:gd name="connsiteY34" fmla="*/ 33880 h 521646"/>
                <a:gd name="connsiteX35" fmla="*/ 316727 w 545003"/>
                <a:gd name="connsiteY35" fmla="*/ 27651 h 521646"/>
                <a:gd name="connsiteX36" fmla="*/ 308474 w 545003"/>
                <a:gd name="connsiteY36" fmla="*/ 29753 h 521646"/>
                <a:gd name="connsiteX37" fmla="*/ 299520 w 545003"/>
                <a:gd name="connsiteY37" fmla="*/ 46259 h 521646"/>
                <a:gd name="connsiteX38" fmla="*/ 281613 w 545003"/>
                <a:gd name="connsiteY38" fmla="*/ 48361 h 521646"/>
                <a:gd name="connsiteX39" fmla="*/ 282314 w 545003"/>
                <a:gd name="connsiteY39" fmla="*/ 74522 h 521646"/>
                <a:gd name="connsiteX40" fmla="*/ 306372 w 545003"/>
                <a:gd name="connsiteY40" fmla="*/ 93130 h 521646"/>
                <a:gd name="connsiteX41" fmla="*/ 293292 w 545003"/>
                <a:gd name="connsiteY41" fmla="*/ 101383 h 521646"/>
                <a:gd name="connsiteX42" fmla="*/ 274061 w 545003"/>
                <a:gd name="connsiteY42" fmla="*/ 101383 h 521646"/>
                <a:gd name="connsiteX43" fmla="*/ 258256 w 545003"/>
                <a:gd name="connsiteY43" fmla="*/ 106910 h 521646"/>
                <a:gd name="connsiteX44" fmla="*/ 252105 w 545003"/>
                <a:gd name="connsiteY44" fmla="*/ 95232 h 521646"/>
                <a:gd name="connsiteX45" fmla="*/ 239726 w 545003"/>
                <a:gd name="connsiteY45" fmla="*/ 91806 h 521646"/>
                <a:gd name="connsiteX46" fmla="*/ 225945 w 545003"/>
                <a:gd name="connsiteY46" fmla="*/ 89081 h 521646"/>
                <a:gd name="connsiteX47" fmla="*/ 204612 w 545003"/>
                <a:gd name="connsiteY47" fmla="*/ 101460 h 521646"/>
                <a:gd name="connsiteX48" fmla="*/ 196359 w 545003"/>
                <a:gd name="connsiteY48" fmla="*/ 100760 h 521646"/>
                <a:gd name="connsiteX49" fmla="*/ 175026 w 545003"/>
                <a:gd name="connsiteY49" fmla="*/ 117265 h 521646"/>
                <a:gd name="connsiteX50" fmla="*/ 166773 w 545003"/>
                <a:gd name="connsiteY50" fmla="*/ 132448 h 521646"/>
                <a:gd name="connsiteX51" fmla="*/ 149567 w 545003"/>
                <a:gd name="connsiteY51" fmla="*/ 150355 h 521646"/>
                <a:gd name="connsiteX52" fmla="*/ 166773 w 545003"/>
                <a:gd name="connsiteY52" fmla="*/ 148253 h 521646"/>
                <a:gd name="connsiteX53" fmla="*/ 144117 w 545003"/>
                <a:gd name="connsiteY53" fmla="*/ 174413 h 521646"/>
                <a:gd name="connsiteX54" fmla="*/ 134462 w 545003"/>
                <a:gd name="connsiteY54" fmla="*/ 183367 h 521646"/>
                <a:gd name="connsiteX55" fmla="*/ 124185 w 545003"/>
                <a:gd name="connsiteY55" fmla="*/ 186092 h 521646"/>
                <a:gd name="connsiteX56" fmla="*/ 142092 w 545003"/>
                <a:gd name="connsiteY56" fmla="*/ 208125 h 521646"/>
                <a:gd name="connsiteX57" fmla="*/ 139990 w 545003"/>
                <a:gd name="connsiteY57" fmla="*/ 225332 h 521646"/>
                <a:gd name="connsiteX58" fmla="*/ 120759 w 545003"/>
                <a:gd name="connsiteY58" fmla="*/ 238412 h 521646"/>
                <a:gd name="connsiteX59" fmla="*/ 93276 w 545003"/>
                <a:gd name="connsiteY59" fmla="*/ 241137 h 521646"/>
                <a:gd name="connsiteX60" fmla="*/ 67115 w 545003"/>
                <a:gd name="connsiteY60" fmla="*/ 238412 h 521646"/>
                <a:gd name="connsiteX61" fmla="*/ 45082 w 545003"/>
                <a:gd name="connsiteY61" fmla="*/ 239113 h 521646"/>
                <a:gd name="connsiteX62" fmla="*/ 18221 w 545003"/>
                <a:gd name="connsiteY62" fmla="*/ 240514 h 521646"/>
                <a:gd name="connsiteX63" fmla="*/ 7944 w 545003"/>
                <a:gd name="connsiteY63" fmla="*/ 230860 h 521646"/>
                <a:gd name="connsiteX64" fmla="*/ 16196 w 545003"/>
                <a:gd name="connsiteY64" fmla="*/ 250168 h 521646"/>
                <a:gd name="connsiteX65" fmla="*/ 47106 w 545003"/>
                <a:gd name="connsiteY65" fmla="*/ 258421 h 521646"/>
                <a:gd name="connsiteX66" fmla="*/ 62210 w 545003"/>
                <a:gd name="connsiteY66" fmla="*/ 252193 h 521646"/>
                <a:gd name="connsiteX67" fmla="*/ 73889 w 545003"/>
                <a:gd name="connsiteY67" fmla="*/ 264572 h 521646"/>
                <a:gd name="connsiteX68" fmla="*/ 109626 w 545003"/>
                <a:gd name="connsiteY68" fmla="*/ 262470 h 521646"/>
                <a:gd name="connsiteX69" fmla="*/ 148165 w 545003"/>
                <a:gd name="connsiteY69" fmla="*/ 254918 h 521646"/>
                <a:gd name="connsiteX70" fmla="*/ 163970 w 545003"/>
                <a:gd name="connsiteY70" fmla="*/ 261769 h 521646"/>
                <a:gd name="connsiteX71" fmla="*/ 177050 w 545003"/>
                <a:gd name="connsiteY71" fmla="*/ 254918 h 521646"/>
                <a:gd name="connsiteX72" fmla="*/ 188028 w 545003"/>
                <a:gd name="connsiteY72" fmla="*/ 250091 h 521646"/>
                <a:gd name="connsiteX73" fmla="*/ 204534 w 545003"/>
                <a:gd name="connsiteY73" fmla="*/ 247366 h 521646"/>
                <a:gd name="connsiteX74" fmla="*/ 225867 w 545003"/>
                <a:gd name="connsiteY74" fmla="*/ 243239 h 521646"/>
                <a:gd name="connsiteX75" fmla="*/ 240971 w 545003"/>
                <a:gd name="connsiteY75" fmla="*/ 240514 h 521646"/>
                <a:gd name="connsiteX76" fmla="*/ 254052 w 545003"/>
                <a:gd name="connsiteY76" fmla="*/ 239113 h 521646"/>
                <a:gd name="connsiteX77" fmla="*/ 265730 w 545003"/>
                <a:gd name="connsiteY77" fmla="*/ 245341 h 521646"/>
                <a:gd name="connsiteX78" fmla="*/ 246499 w 545003"/>
                <a:gd name="connsiteY78" fmla="*/ 248767 h 521646"/>
                <a:gd name="connsiteX79" fmla="*/ 232719 w 545003"/>
                <a:gd name="connsiteY79" fmla="*/ 248767 h 521646"/>
                <a:gd name="connsiteX80" fmla="*/ 221741 w 545003"/>
                <a:gd name="connsiteY80" fmla="*/ 260446 h 521646"/>
                <a:gd name="connsiteX81" fmla="*/ 206636 w 545003"/>
                <a:gd name="connsiteY81" fmla="*/ 265974 h 521646"/>
                <a:gd name="connsiteX82" fmla="*/ 235521 w 545003"/>
                <a:gd name="connsiteY82" fmla="*/ 274226 h 521646"/>
                <a:gd name="connsiteX83" fmla="*/ 256854 w 545003"/>
                <a:gd name="connsiteY83" fmla="*/ 281078 h 521646"/>
                <a:gd name="connsiteX84" fmla="*/ 274061 w 545003"/>
                <a:gd name="connsiteY84" fmla="*/ 268699 h 521646"/>
                <a:gd name="connsiteX85" fmla="*/ 287842 w 545003"/>
                <a:gd name="connsiteY85" fmla="*/ 272124 h 521646"/>
                <a:gd name="connsiteX86" fmla="*/ 285740 w 545003"/>
                <a:gd name="connsiteY86" fmla="*/ 285204 h 521646"/>
                <a:gd name="connsiteX87" fmla="*/ 287842 w 545003"/>
                <a:gd name="connsiteY87" fmla="*/ 302411 h 521646"/>
                <a:gd name="connsiteX88" fmla="*/ 287842 w 545003"/>
                <a:gd name="connsiteY88" fmla="*/ 318216 h 521646"/>
                <a:gd name="connsiteX89" fmla="*/ 301623 w 545003"/>
                <a:gd name="connsiteY89" fmla="*/ 326469 h 521646"/>
                <a:gd name="connsiteX90" fmla="*/ 311277 w 545003"/>
                <a:gd name="connsiteY90" fmla="*/ 332698 h 521646"/>
                <a:gd name="connsiteX91" fmla="*/ 312678 w 545003"/>
                <a:gd name="connsiteY91" fmla="*/ 347880 h 521646"/>
                <a:gd name="connsiteX92" fmla="*/ 327783 w 545003"/>
                <a:gd name="connsiteY92" fmla="*/ 353408 h 521646"/>
                <a:gd name="connsiteX93" fmla="*/ 320231 w 545003"/>
                <a:gd name="connsiteY93" fmla="*/ 368590 h 521646"/>
                <a:gd name="connsiteX94" fmla="*/ 314703 w 545003"/>
                <a:gd name="connsiteY94" fmla="*/ 385096 h 521646"/>
                <a:gd name="connsiteX95" fmla="*/ 322956 w 545003"/>
                <a:gd name="connsiteY95" fmla="*/ 394750 h 521646"/>
                <a:gd name="connsiteX96" fmla="*/ 330508 w 545003"/>
                <a:gd name="connsiteY96" fmla="*/ 396152 h 521646"/>
                <a:gd name="connsiteX97" fmla="*/ 334634 w 545003"/>
                <a:gd name="connsiteY97" fmla="*/ 407830 h 521646"/>
                <a:gd name="connsiteX98" fmla="*/ 331909 w 545003"/>
                <a:gd name="connsiteY98" fmla="*/ 418185 h 521646"/>
                <a:gd name="connsiteX99" fmla="*/ 340162 w 545003"/>
                <a:gd name="connsiteY99" fmla="*/ 421611 h 521646"/>
                <a:gd name="connsiteX100" fmla="*/ 336736 w 545003"/>
                <a:gd name="connsiteY100" fmla="*/ 436793 h 521646"/>
                <a:gd name="connsiteX101" fmla="*/ 331909 w 545003"/>
                <a:gd name="connsiteY101" fmla="*/ 442321 h 521646"/>
                <a:gd name="connsiteX102" fmla="*/ 322956 w 545003"/>
                <a:gd name="connsiteY102" fmla="*/ 468481 h 521646"/>
                <a:gd name="connsiteX103" fmla="*/ 324980 w 545003"/>
                <a:gd name="connsiteY103" fmla="*/ 491216 h 521646"/>
                <a:gd name="connsiteX104" fmla="*/ 311199 w 545003"/>
                <a:gd name="connsiteY104" fmla="*/ 497444 h 521646"/>
                <a:gd name="connsiteX105" fmla="*/ 320153 w 545003"/>
                <a:gd name="connsiteY105" fmla="*/ 499547 h 521646"/>
                <a:gd name="connsiteX106" fmla="*/ 332532 w 545003"/>
                <a:gd name="connsiteY106" fmla="*/ 491294 h 521646"/>
                <a:gd name="connsiteX107" fmla="*/ 333933 w 545003"/>
                <a:gd name="connsiteY107" fmla="*/ 499547 h 521646"/>
                <a:gd name="connsiteX108" fmla="*/ 320853 w 545003"/>
                <a:gd name="connsiteY108" fmla="*/ 515352 h 521646"/>
                <a:gd name="connsiteX109" fmla="*/ 317428 w 545003"/>
                <a:gd name="connsiteY109" fmla="*/ 517454 h 521646"/>
                <a:gd name="connsiteX110" fmla="*/ 337359 w 545003"/>
                <a:gd name="connsiteY110" fmla="*/ 517454 h 521646"/>
                <a:gd name="connsiteX111" fmla="*/ 352464 w 545003"/>
                <a:gd name="connsiteY111" fmla="*/ 497444 h 521646"/>
                <a:gd name="connsiteX112" fmla="*/ 349038 w 545003"/>
                <a:gd name="connsiteY112" fmla="*/ 474710 h 521646"/>
                <a:gd name="connsiteX113" fmla="*/ 346936 w 545003"/>
                <a:gd name="connsiteY113" fmla="*/ 458204 h 521646"/>
                <a:gd name="connsiteX114" fmla="*/ 353787 w 545003"/>
                <a:gd name="connsiteY114" fmla="*/ 437572 h 521646"/>
                <a:gd name="connsiteX115" fmla="*/ 362040 w 545003"/>
                <a:gd name="connsiteY115" fmla="*/ 387977 h 521646"/>
                <a:gd name="connsiteX116" fmla="*/ 348960 w 545003"/>
                <a:gd name="connsiteY116" fmla="*/ 372794 h 521646"/>
                <a:gd name="connsiteX117" fmla="*/ 333856 w 545003"/>
                <a:gd name="connsiteY117" fmla="*/ 376220 h 521646"/>
                <a:gd name="connsiteX118" fmla="*/ 343510 w 545003"/>
                <a:gd name="connsiteY118" fmla="*/ 358313 h 521646"/>
                <a:gd name="connsiteX119" fmla="*/ 346936 w 545003"/>
                <a:gd name="connsiteY119" fmla="*/ 340405 h 521646"/>
                <a:gd name="connsiteX120" fmla="*/ 335958 w 545003"/>
                <a:gd name="connsiteY120" fmla="*/ 328026 h 521646"/>
                <a:gd name="connsiteX121" fmla="*/ 330430 w 545003"/>
                <a:gd name="connsiteY121" fmla="*/ 318372 h 521646"/>
                <a:gd name="connsiteX122" fmla="*/ 544305 w 545003"/>
                <a:gd name="connsiteY122" fmla="*/ 153080 h 521646"/>
                <a:gd name="connsiteX123" fmla="*/ 544305 w 545003"/>
                <a:gd name="connsiteY123" fmla="*/ 153080 h 52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545003" h="521646">
                  <a:moveTo>
                    <a:pt x="544538" y="153236"/>
                  </a:moveTo>
                  <a:cubicBezTo>
                    <a:pt x="543838" y="151134"/>
                    <a:pt x="545239" y="144282"/>
                    <a:pt x="543137" y="139455"/>
                  </a:cubicBezTo>
                  <a:cubicBezTo>
                    <a:pt x="541735" y="134628"/>
                    <a:pt x="536986" y="131202"/>
                    <a:pt x="534884" y="128399"/>
                  </a:cubicBezTo>
                  <a:cubicBezTo>
                    <a:pt x="532860" y="126297"/>
                    <a:pt x="527332" y="118044"/>
                    <a:pt x="527332" y="118044"/>
                  </a:cubicBezTo>
                  <a:cubicBezTo>
                    <a:pt x="527332" y="118044"/>
                    <a:pt x="527332" y="111193"/>
                    <a:pt x="526631" y="105665"/>
                  </a:cubicBezTo>
                  <a:cubicBezTo>
                    <a:pt x="525230" y="100137"/>
                    <a:pt x="520402" y="98813"/>
                    <a:pt x="518378" y="94609"/>
                  </a:cubicBezTo>
                  <a:cubicBezTo>
                    <a:pt x="515653" y="90482"/>
                    <a:pt x="514252" y="89081"/>
                    <a:pt x="514952" y="84254"/>
                  </a:cubicBezTo>
                  <a:cubicBezTo>
                    <a:pt x="515653" y="80127"/>
                    <a:pt x="512850" y="82852"/>
                    <a:pt x="512850" y="80127"/>
                  </a:cubicBezTo>
                  <a:cubicBezTo>
                    <a:pt x="512850" y="77402"/>
                    <a:pt x="520402" y="65646"/>
                    <a:pt x="520402" y="65646"/>
                  </a:cubicBezTo>
                  <a:lnTo>
                    <a:pt x="515575" y="61519"/>
                  </a:lnTo>
                  <a:cubicBezTo>
                    <a:pt x="511449" y="57393"/>
                    <a:pt x="512150" y="50464"/>
                    <a:pt x="512150" y="50464"/>
                  </a:cubicBezTo>
                  <a:cubicBezTo>
                    <a:pt x="512150" y="50464"/>
                    <a:pt x="508023" y="46337"/>
                    <a:pt x="512850" y="46337"/>
                  </a:cubicBezTo>
                  <a:cubicBezTo>
                    <a:pt x="517677" y="45636"/>
                    <a:pt x="519702" y="42211"/>
                    <a:pt x="519702" y="42211"/>
                  </a:cubicBezTo>
                  <a:lnTo>
                    <a:pt x="515575" y="39486"/>
                  </a:lnTo>
                  <a:lnTo>
                    <a:pt x="510748" y="36761"/>
                  </a:lnTo>
                  <a:lnTo>
                    <a:pt x="499070" y="36060"/>
                  </a:lnTo>
                  <a:cubicBezTo>
                    <a:pt x="499070" y="36060"/>
                    <a:pt x="494242" y="26406"/>
                    <a:pt x="492919" y="27807"/>
                  </a:cubicBezTo>
                  <a:cubicBezTo>
                    <a:pt x="491517" y="28508"/>
                    <a:pt x="482642" y="21578"/>
                    <a:pt x="478437" y="25082"/>
                  </a:cubicBezTo>
                  <a:cubicBezTo>
                    <a:pt x="474311" y="27807"/>
                    <a:pt x="468160" y="24381"/>
                    <a:pt x="468160" y="24381"/>
                  </a:cubicBezTo>
                  <a:lnTo>
                    <a:pt x="462632" y="14727"/>
                  </a:lnTo>
                  <a:lnTo>
                    <a:pt x="452978" y="18153"/>
                  </a:lnTo>
                  <a:cubicBezTo>
                    <a:pt x="452978" y="18153"/>
                    <a:pt x="448851" y="13325"/>
                    <a:pt x="443323" y="14727"/>
                  </a:cubicBezTo>
                  <a:cubicBezTo>
                    <a:pt x="438496" y="16128"/>
                    <a:pt x="432968" y="20255"/>
                    <a:pt x="428842" y="18153"/>
                  </a:cubicBezTo>
                  <a:cubicBezTo>
                    <a:pt x="425416" y="16751"/>
                    <a:pt x="415762" y="2970"/>
                    <a:pt x="406808" y="5073"/>
                  </a:cubicBezTo>
                  <a:cubicBezTo>
                    <a:pt x="397154" y="7175"/>
                    <a:pt x="397154" y="946"/>
                    <a:pt x="393027" y="9199"/>
                  </a:cubicBezTo>
                  <a:cubicBezTo>
                    <a:pt x="388901" y="17452"/>
                    <a:pt x="392327" y="13325"/>
                    <a:pt x="384775" y="25004"/>
                  </a:cubicBezTo>
                  <a:cubicBezTo>
                    <a:pt x="377222" y="36683"/>
                    <a:pt x="373096" y="33958"/>
                    <a:pt x="370994" y="40809"/>
                  </a:cubicBezTo>
                  <a:cubicBezTo>
                    <a:pt x="369592" y="47661"/>
                    <a:pt x="378546" y="52488"/>
                    <a:pt x="374419" y="55291"/>
                  </a:cubicBezTo>
                  <a:cubicBezTo>
                    <a:pt x="370994" y="58016"/>
                    <a:pt x="364142" y="60118"/>
                    <a:pt x="364142" y="60118"/>
                  </a:cubicBezTo>
                  <a:cubicBezTo>
                    <a:pt x="364142" y="60118"/>
                    <a:pt x="366867" y="70473"/>
                    <a:pt x="360716" y="71797"/>
                  </a:cubicBezTo>
                  <a:cubicBezTo>
                    <a:pt x="354488" y="73198"/>
                    <a:pt x="352464" y="86979"/>
                    <a:pt x="346235" y="70395"/>
                  </a:cubicBezTo>
                  <a:cubicBezTo>
                    <a:pt x="340707" y="54590"/>
                    <a:pt x="346235" y="50386"/>
                    <a:pt x="348337" y="49062"/>
                  </a:cubicBezTo>
                  <a:cubicBezTo>
                    <a:pt x="350439" y="48361"/>
                    <a:pt x="351062" y="43534"/>
                    <a:pt x="348337" y="42211"/>
                  </a:cubicBezTo>
                  <a:cubicBezTo>
                    <a:pt x="344911" y="40809"/>
                    <a:pt x="340084" y="34659"/>
                    <a:pt x="336658" y="35982"/>
                  </a:cubicBezTo>
                  <a:cubicBezTo>
                    <a:pt x="333233" y="37384"/>
                    <a:pt x="327004" y="33880"/>
                    <a:pt x="327004" y="33880"/>
                  </a:cubicBezTo>
                  <a:lnTo>
                    <a:pt x="316727" y="27651"/>
                  </a:lnTo>
                  <a:lnTo>
                    <a:pt x="308474" y="29753"/>
                  </a:lnTo>
                  <a:cubicBezTo>
                    <a:pt x="301623" y="33179"/>
                    <a:pt x="308474" y="43534"/>
                    <a:pt x="299520" y="46259"/>
                  </a:cubicBezTo>
                  <a:cubicBezTo>
                    <a:pt x="291267" y="48361"/>
                    <a:pt x="283715" y="42834"/>
                    <a:pt x="281613" y="48361"/>
                  </a:cubicBezTo>
                  <a:cubicBezTo>
                    <a:pt x="279589" y="53189"/>
                    <a:pt x="282314" y="74522"/>
                    <a:pt x="282314" y="74522"/>
                  </a:cubicBezTo>
                  <a:cubicBezTo>
                    <a:pt x="291968" y="89704"/>
                    <a:pt x="306372" y="93130"/>
                    <a:pt x="306372" y="93130"/>
                  </a:cubicBezTo>
                  <a:cubicBezTo>
                    <a:pt x="306372" y="93130"/>
                    <a:pt x="301545" y="97256"/>
                    <a:pt x="293292" y="101383"/>
                  </a:cubicBezTo>
                  <a:cubicBezTo>
                    <a:pt x="285039" y="105509"/>
                    <a:pt x="279511" y="93130"/>
                    <a:pt x="274061" y="101383"/>
                  </a:cubicBezTo>
                  <a:cubicBezTo>
                    <a:pt x="268533" y="110336"/>
                    <a:pt x="260981" y="111037"/>
                    <a:pt x="258256" y="106910"/>
                  </a:cubicBezTo>
                  <a:cubicBezTo>
                    <a:pt x="254830" y="102784"/>
                    <a:pt x="256854" y="97256"/>
                    <a:pt x="252105" y="95232"/>
                  </a:cubicBezTo>
                  <a:cubicBezTo>
                    <a:pt x="246577" y="93130"/>
                    <a:pt x="246577" y="91105"/>
                    <a:pt x="239726" y="91806"/>
                  </a:cubicBezTo>
                  <a:cubicBezTo>
                    <a:pt x="233497" y="93207"/>
                    <a:pt x="233497" y="78025"/>
                    <a:pt x="225945" y="89081"/>
                  </a:cubicBezTo>
                  <a:cubicBezTo>
                    <a:pt x="218393" y="99436"/>
                    <a:pt x="213566" y="102862"/>
                    <a:pt x="204612" y="101460"/>
                  </a:cubicBezTo>
                  <a:cubicBezTo>
                    <a:pt x="196359" y="100760"/>
                    <a:pt x="206013" y="98735"/>
                    <a:pt x="196359" y="100760"/>
                  </a:cubicBezTo>
                  <a:cubicBezTo>
                    <a:pt x="186705" y="102862"/>
                    <a:pt x="173702" y="110414"/>
                    <a:pt x="175026" y="117265"/>
                  </a:cubicBezTo>
                  <a:cubicBezTo>
                    <a:pt x="175727" y="124818"/>
                    <a:pt x="178452" y="126920"/>
                    <a:pt x="166773" y="132448"/>
                  </a:cubicBezTo>
                  <a:cubicBezTo>
                    <a:pt x="154394" y="137976"/>
                    <a:pt x="144117" y="145528"/>
                    <a:pt x="149567" y="150355"/>
                  </a:cubicBezTo>
                  <a:cubicBezTo>
                    <a:pt x="154394" y="155883"/>
                    <a:pt x="159844" y="145528"/>
                    <a:pt x="166773" y="148253"/>
                  </a:cubicBezTo>
                  <a:cubicBezTo>
                    <a:pt x="173002" y="151679"/>
                    <a:pt x="149567" y="167562"/>
                    <a:pt x="144117" y="174413"/>
                  </a:cubicBezTo>
                  <a:cubicBezTo>
                    <a:pt x="138589" y="180642"/>
                    <a:pt x="138589" y="177138"/>
                    <a:pt x="134462" y="183367"/>
                  </a:cubicBezTo>
                  <a:cubicBezTo>
                    <a:pt x="130336" y="190218"/>
                    <a:pt x="117256" y="168885"/>
                    <a:pt x="124185" y="186092"/>
                  </a:cubicBezTo>
                  <a:cubicBezTo>
                    <a:pt x="130336" y="202597"/>
                    <a:pt x="136564" y="196447"/>
                    <a:pt x="142092" y="208125"/>
                  </a:cubicBezTo>
                  <a:cubicBezTo>
                    <a:pt x="147620" y="219804"/>
                    <a:pt x="136564" y="221906"/>
                    <a:pt x="139990" y="225332"/>
                  </a:cubicBezTo>
                  <a:cubicBezTo>
                    <a:pt x="142715" y="228758"/>
                    <a:pt x="129012" y="237011"/>
                    <a:pt x="120759" y="238412"/>
                  </a:cubicBezTo>
                  <a:cubicBezTo>
                    <a:pt x="112506" y="239113"/>
                    <a:pt x="99426" y="240514"/>
                    <a:pt x="93276" y="241137"/>
                  </a:cubicBezTo>
                  <a:cubicBezTo>
                    <a:pt x="86424" y="242538"/>
                    <a:pt x="76069" y="243239"/>
                    <a:pt x="67115" y="238412"/>
                  </a:cubicBezTo>
                  <a:cubicBezTo>
                    <a:pt x="58862" y="232884"/>
                    <a:pt x="60264" y="232884"/>
                    <a:pt x="45082" y="239113"/>
                  </a:cubicBezTo>
                  <a:cubicBezTo>
                    <a:pt x="29977" y="245341"/>
                    <a:pt x="24449" y="241215"/>
                    <a:pt x="18221" y="240514"/>
                  </a:cubicBezTo>
                  <a:cubicBezTo>
                    <a:pt x="11992" y="239113"/>
                    <a:pt x="10669" y="225332"/>
                    <a:pt x="7944" y="230860"/>
                  </a:cubicBezTo>
                  <a:cubicBezTo>
                    <a:pt x="4518" y="235687"/>
                    <a:pt x="391" y="248767"/>
                    <a:pt x="16196" y="250168"/>
                  </a:cubicBezTo>
                  <a:cubicBezTo>
                    <a:pt x="32002" y="250869"/>
                    <a:pt x="43680" y="254996"/>
                    <a:pt x="47106" y="258421"/>
                  </a:cubicBezTo>
                  <a:cubicBezTo>
                    <a:pt x="50532" y="261847"/>
                    <a:pt x="55359" y="242616"/>
                    <a:pt x="62210" y="252193"/>
                  </a:cubicBezTo>
                  <a:cubicBezTo>
                    <a:pt x="68361" y="261847"/>
                    <a:pt x="62911" y="257020"/>
                    <a:pt x="73889" y="264572"/>
                  </a:cubicBezTo>
                  <a:cubicBezTo>
                    <a:pt x="84166" y="272124"/>
                    <a:pt x="91796" y="265974"/>
                    <a:pt x="109626" y="262470"/>
                  </a:cubicBezTo>
                  <a:cubicBezTo>
                    <a:pt x="128156" y="259745"/>
                    <a:pt x="140535" y="248689"/>
                    <a:pt x="148165" y="254918"/>
                  </a:cubicBezTo>
                  <a:cubicBezTo>
                    <a:pt x="155717" y="261769"/>
                    <a:pt x="157119" y="262470"/>
                    <a:pt x="163970" y="261769"/>
                  </a:cubicBezTo>
                  <a:cubicBezTo>
                    <a:pt x="171522" y="260368"/>
                    <a:pt x="168797" y="252115"/>
                    <a:pt x="177050" y="254918"/>
                  </a:cubicBezTo>
                  <a:cubicBezTo>
                    <a:pt x="185303" y="258344"/>
                    <a:pt x="179075" y="252816"/>
                    <a:pt x="188028" y="250091"/>
                  </a:cubicBezTo>
                  <a:cubicBezTo>
                    <a:pt x="196281" y="246665"/>
                    <a:pt x="192855" y="250091"/>
                    <a:pt x="204534" y="247366"/>
                  </a:cubicBezTo>
                  <a:cubicBezTo>
                    <a:pt x="216213" y="245263"/>
                    <a:pt x="216213" y="243239"/>
                    <a:pt x="225867" y="243239"/>
                  </a:cubicBezTo>
                  <a:cubicBezTo>
                    <a:pt x="235521" y="243239"/>
                    <a:pt x="233419" y="240514"/>
                    <a:pt x="240971" y="240514"/>
                  </a:cubicBezTo>
                  <a:cubicBezTo>
                    <a:pt x="248524" y="240514"/>
                    <a:pt x="245098" y="235687"/>
                    <a:pt x="254052" y="239113"/>
                  </a:cubicBezTo>
                  <a:cubicBezTo>
                    <a:pt x="262304" y="242538"/>
                    <a:pt x="263706" y="241215"/>
                    <a:pt x="265730" y="245341"/>
                  </a:cubicBezTo>
                  <a:cubicBezTo>
                    <a:pt x="267832" y="250168"/>
                    <a:pt x="254052" y="246743"/>
                    <a:pt x="246499" y="248767"/>
                  </a:cubicBezTo>
                  <a:cubicBezTo>
                    <a:pt x="238947" y="250869"/>
                    <a:pt x="237546" y="240514"/>
                    <a:pt x="232719" y="248767"/>
                  </a:cubicBezTo>
                  <a:cubicBezTo>
                    <a:pt x="227191" y="257020"/>
                    <a:pt x="221741" y="257020"/>
                    <a:pt x="221741" y="260446"/>
                  </a:cubicBezTo>
                  <a:cubicBezTo>
                    <a:pt x="221741" y="263871"/>
                    <a:pt x="201809" y="260446"/>
                    <a:pt x="206636" y="265974"/>
                  </a:cubicBezTo>
                  <a:cubicBezTo>
                    <a:pt x="212164" y="271501"/>
                    <a:pt x="229293" y="275628"/>
                    <a:pt x="235521" y="274226"/>
                  </a:cubicBezTo>
                  <a:cubicBezTo>
                    <a:pt x="242373" y="273526"/>
                    <a:pt x="250626" y="283180"/>
                    <a:pt x="256854" y="281078"/>
                  </a:cubicBezTo>
                  <a:cubicBezTo>
                    <a:pt x="263706" y="278353"/>
                    <a:pt x="270635" y="273526"/>
                    <a:pt x="274061" y="268699"/>
                  </a:cubicBezTo>
                  <a:cubicBezTo>
                    <a:pt x="277487" y="264572"/>
                    <a:pt x="287141" y="265974"/>
                    <a:pt x="287842" y="272124"/>
                  </a:cubicBezTo>
                  <a:cubicBezTo>
                    <a:pt x="289243" y="278353"/>
                    <a:pt x="289243" y="276251"/>
                    <a:pt x="285740" y="285204"/>
                  </a:cubicBezTo>
                  <a:cubicBezTo>
                    <a:pt x="282314" y="293457"/>
                    <a:pt x="285740" y="297584"/>
                    <a:pt x="287842" y="302411"/>
                  </a:cubicBezTo>
                  <a:cubicBezTo>
                    <a:pt x="289944" y="306537"/>
                    <a:pt x="283715" y="314090"/>
                    <a:pt x="287842" y="318216"/>
                  </a:cubicBezTo>
                  <a:cubicBezTo>
                    <a:pt x="291968" y="322343"/>
                    <a:pt x="296795" y="323744"/>
                    <a:pt x="301623" y="326469"/>
                  </a:cubicBezTo>
                  <a:cubicBezTo>
                    <a:pt x="307150" y="329895"/>
                    <a:pt x="310576" y="324367"/>
                    <a:pt x="311277" y="332698"/>
                  </a:cubicBezTo>
                  <a:cubicBezTo>
                    <a:pt x="312678" y="341651"/>
                    <a:pt x="303725" y="342352"/>
                    <a:pt x="312678" y="347880"/>
                  </a:cubicBezTo>
                  <a:cubicBezTo>
                    <a:pt x="320931" y="353408"/>
                    <a:pt x="327783" y="347179"/>
                    <a:pt x="327783" y="353408"/>
                  </a:cubicBezTo>
                  <a:cubicBezTo>
                    <a:pt x="327783" y="359636"/>
                    <a:pt x="322255" y="363062"/>
                    <a:pt x="320231" y="368590"/>
                  </a:cubicBezTo>
                  <a:cubicBezTo>
                    <a:pt x="318206" y="373417"/>
                    <a:pt x="310576" y="380969"/>
                    <a:pt x="314703" y="385096"/>
                  </a:cubicBezTo>
                  <a:cubicBezTo>
                    <a:pt x="318829" y="389923"/>
                    <a:pt x="320231" y="391947"/>
                    <a:pt x="322956" y="394750"/>
                  </a:cubicBezTo>
                  <a:cubicBezTo>
                    <a:pt x="326381" y="398176"/>
                    <a:pt x="327783" y="396152"/>
                    <a:pt x="330508" y="396152"/>
                  </a:cubicBezTo>
                  <a:cubicBezTo>
                    <a:pt x="333933" y="396152"/>
                    <a:pt x="338060" y="402380"/>
                    <a:pt x="334634" y="407830"/>
                  </a:cubicBezTo>
                  <a:cubicBezTo>
                    <a:pt x="331909" y="413358"/>
                    <a:pt x="326381" y="416083"/>
                    <a:pt x="331909" y="418185"/>
                  </a:cubicBezTo>
                  <a:cubicBezTo>
                    <a:pt x="336736" y="420910"/>
                    <a:pt x="339461" y="416083"/>
                    <a:pt x="340162" y="421611"/>
                  </a:cubicBezTo>
                  <a:cubicBezTo>
                    <a:pt x="341564" y="427139"/>
                    <a:pt x="342186" y="431265"/>
                    <a:pt x="336736" y="436793"/>
                  </a:cubicBezTo>
                  <a:cubicBezTo>
                    <a:pt x="331909" y="442321"/>
                    <a:pt x="330508" y="433368"/>
                    <a:pt x="331909" y="442321"/>
                  </a:cubicBezTo>
                  <a:cubicBezTo>
                    <a:pt x="332610" y="450574"/>
                    <a:pt x="322255" y="464355"/>
                    <a:pt x="322956" y="468481"/>
                  </a:cubicBezTo>
                  <a:cubicBezTo>
                    <a:pt x="326381" y="481561"/>
                    <a:pt x="328483" y="489114"/>
                    <a:pt x="324980" y="491216"/>
                  </a:cubicBezTo>
                  <a:cubicBezTo>
                    <a:pt x="322255" y="493318"/>
                    <a:pt x="308474" y="493941"/>
                    <a:pt x="311199" y="497444"/>
                  </a:cubicBezTo>
                  <a:cubicBezTo>
                    <a:pt x="314625" y="500870"/>
                    <a:pt x="314625" y="502972"/>
                    <a:pt x="320153" y="499547"/>
                  </a:cubicBezTo>
                  <a:cubicBezTo>
                    <a:pt x="324980" y="496821"/>
                    <a:pt x="331831" y="485766"/>
                    <a:pt x="332532" y="491294"/>
                  </a:cubicBezTo>
                  <a:cubicBezTo>
                    <a:pt x="333933" y="496821"/>
                    <a:pt x="335958" y="495420"/>
                    <a:pt x="333933" y="499547"/>
                  </a:cubicBezTo>
                  <a:cubicBezTo>
                    <a:pt x="331909" y="503673"/>
                    <a:pt x="326381" y="514729"/>
                    <a:pt x="320853" y="515352"/>
                  </a:cubicBezTo>
                  <a:lnTo>
                    <a:pt x="317428" y="517454"/>
                  </a:lnTo>
                  <a:cubicBezTo>
                    <a:pt x="317428" y="517454"/>
                    <a:pt x="331909" y="527108"/>
                    <a:pt x="337359" y="517454"/>
                  </a:cubicBezTo>
                  <a:cubicBezTo>
                    <a:pt x="343588" y="507799"/>
                    <a:pt x="350439" y="502271"/>
                    <a:pt x="352464" y="497444"/>
                  </a:cubicBezTo>
                  <a:cubicBezTo>
                    <a:pt x="355189" y="492617"/>
                    <a:pt x="353865" y="482262"/>
                    <a:pt x="349038" y="474710"/>
                  </a:cubicBezTo>
                  <a:cubicBezTo>
                    <a:pt x="344211" y="467858"/>
                    <a:pt x="342186" y="467858"/>
                    <a:pt x="346936" y="458204"/>
                  </a:cubicBezTo>
                  <a:cubicBezTo>
                    <a:pt x="351763" y="449250"/>
                    <a:pt x="350361" y="449250"/>
                    <a:pt x="353787" y="437572"/>
                  </a:cubicBezTo>
                  <a:cubicBezTo>
                    <a:pt x="357213" y="425893"/>
                    <a:pt x="359938" y="396930"/>
                    <a:pt x="362040" y="387977"/>
                  </a:cubicBezTo>
                  <a:cubicBezTo>
                    <a:pt x="364142" y="378322"/>
                    <a:pt x="353787" y="365242"/>
                    <a:pt x="348960" y="372794"/>
                  </a:cubicBezTo>
                  <a:cubicBezTo>
                    <a:pt x="344133" y="379646"/>
                    <a:pt x="335880" y="384473"/>
                    <a:pt x="333856" y="376220"/>
                  </a:cubicBezTo>
                  <a:cubicBezTo>
                    <a:pt x="331831" y="367967"/>
                    <a:pt x="340084" y="364541"/>
                    <a:pt x="343510" y="358313"/>
                  </a:cubicBezTo>
                  <a:cubicBezTo>
                    <a:pt x="346936" y="352084"/>
                    <a:pt x="351763" y="345233"/>
                    <a:pt x="346936" y="340405"/>
                  </a:cubicBezTo>
                  <a:cubicBezTo>
                    <a:pt x="342109" y="336279"/>
                    <a:pt x="340084" y="331452"/>
                    <a:pt x="335958" y="328026"/>
                  </a:cubicBezTo>
                  <a:cubicBezTo>
                    <a:pt x="332532" y="323900"/>
                    <a:pt x="327004" y="323900"/>
                    <a:pt x="330430" y="318372"/>
                  </a:cubicBezTo>
                  <a:cubicBezTo>
                    <a:pt x="333856" y="312143"/>
                    <a:pt x="527098" y="162734"/>
                    <a:pt x="544305" y="153080"/>
                  </a:cubicBezTo>
                  <a:lnTo>
                    <a:pt x="544305" y="15308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7" name="Szabadkézi sokszög: alakzat 52">
              <a:extLst>
                <a:ext uri="{FF2B5EF4-FFF2-40B4-BE49-F238E27FC236}">
                  <a16:creationId xmlns:a16="http://schemas.microsoft.com/office/drawing/2014/main" id="{D56CD78E-9E63-AA3D-D725-787D65A16A88}"/>
                </a:ext>
              </a:extLst>
            </p:cNvPr>
            <p:cNvSpPr/>
            <p:nvPr/>
          </p:nvSpPr>
          <p:spPr>
            <a:xfrm>
              <a:off x="3365646" y="3834781"/>
              <a:ext cx="583932" cy="552789"/>
            </a:xfrm>
            <a:custGeom>
              <a:avLst/>
              <a:gdLst>
                <a:gd name="connsiteX0" fmla="*/ 581698 w 583932"/>
                <a:gd name="connsiteY0" fmla="*/ 482584 h 552789"/>
                <a:gd name="connsiteX1" fmla="*/ 571421 w 583932"/>
                <a:gd name="connsiteY1" fmla="*/ 480560 h 552789"/>
                <a:gd name="connsiteX2" fmla="*/ 563869 w 583932"/>
                <a:gd name="connsiteY2" fmla="*/ 481261 h 552789"/>
                <a:gd name="connsiteX3" fmla="*/ 551567 w 583932"/>
                <a:gd name="connsiteY3" fmla="*/ 480560 h 552789"/>
                <a:gd name="connsiteX4" fmla="*/ 544716 w 583932"/>
                <a:gd name="connsiteY4" fmla="*/ 486711 h 552789"/>
                <a:gd name="connsiteX5" fmla="*/ 536541 w 583932"/>
                <a:gd name="connsiteY5" fmla="*/ 496988 h 552789"/>
                <a:gd name="connsiteX6" fmla="*/ 546117 w 583932"/>
                <a:gd name="connsiteY6" fmla="*/ 505241 h 552789"/>
                <a:gd name="connsiteX7" fmla="*/ 548842 w 583932"/>
                <a:gd name="connsiteY7" fmla="*/ 519645 h 552789"/>
                <a:gd name="connsiteX8" fmla="*/ 528988 w 583932"/>
                <a:gd name="connsiteY8" fmla="*/ 519645 h 552789"/>
                <a:gd name="connsiteX9" fmla="*/ 519412 w 583932"/>
                <a:gd name="connsiteY9" fmla="*/ 525172 h 552789"/>
                <a:gd name="connsiteX10" fmla="*/ 513261 w 583932"/>
                <a:gd name="connsiteY10" fmla="*/ 536851 h 552789"/>
                <a:gd name="connsiteX11" fmla="*/ 511860 w 583932"/>
                <a:gd name="connsiteY11" fmla="*/ 552656 h 552789"/>
                <a:gd name="connsiteX12" fmla="*/ 511860 w 583932"/>
                <a:gd name="connsiteY12" fmla="*/ 553357 h 552789"/>
                <a:gd name="connsiteX13" fmla="*/ 498857 w 583932"/>
                <a:gd name="connsiteY13" fmla="*/ 552656 h 552789"/>
                <a:gd name="connsiteX14" fmla="*/ 489982 w 583932"/>
                <a:gd name="connsiteY14" fmla="*/ 543002 h 552789"/>
                <a:gd name="connsiteX15" fmla="*/ 476979 w 583932"/>
                <a:gd name="connsiteY15" fmla="*/ 536150 h 552789"/>
                <a:gd name="connsiteX16" fmla="*/ 464678 w 583932"/>
                <a:gd name="connsiteY16" fmla="*/ 526496 h 552789"/>
                <a:gd name="connsiteX17" fmla="*/ 447627 w 583932"/>
                <a:gd name="connsiteY17" fmla="*/ 519645 h 552789"/>
                <a:gd name="connsiteX18" fmla="*/ 422323 w 583932"/>
                <a:gd name="connsiteY18" fmla="*/ 526496 h 552789"/>
                <a:gd name="connsiteX19" fmla="*/ 405273 w 583932"/>
                <a:gd name="connsiteY19" fmla="*/ 526496 h 552789"/>
                <a:gd name="connsiteX20" fmla="*/ 387521 w 583932"/>
                <a:gd name="connsiteY20" fmla="*/ 522370 h 552789"/>
                <a:gd name="connsiteX21" fmla="*/ 364942 w 583932"/>
                <a:gd name="connsiteY21" fmla="*/ 512092 h 552789"/>
                <a:gd name="connsiteX22" fmla="*/ 336213 w 583932"/>
                <a:gd name="connsiteY22" fmla="*/ 498389 h 552789"/>
                <a:gd name="connsiteX23" fmla="*/ 319162 w 583932"/>
                <a:gd name="connsiteY23" fmla="*/ 492862 h 552789"/>
                <a:gd name="connsiteX24" fmla="*/ 300710 w 583932"/>
                <a:gd name="connsiteY24" fmla="*/ 481884 h 552789"/>
                <a:gd name="connsiteX25" fmla="*/ 289810 w 583932"/>
                <a:gd name="connsiteY25" fmla="*/ 470205 h 552789"/>
                <a:gd name="connsiteX26" fmla="*/ 272759 w 583932"/>
                <a:gd name="connsiteY26" fmla="*/ 458526 h 552789"/>
                <a:gd name="connsiteX27" fmla="*/ 248857 w 583932"/>
                <a:gd name="connsiteY27" fmla="*/ 444123 h 552789"/>
                <a:gd name="connsiteX28" fmla="*/ 227679 w 583932"/>
                <a:gd name="connsiteY28" fmla="*/ 420765 h 552789"/>
                <a:gd name="connsiteX29" fmla="*/ 205101 w 583932"/>
                <a:gd name="connsiteY29" fmla="*/ 407685 h 552789"/>
                <a:gd name="connsiteX30" fmla="*/ 191398 w 583932"/>
                <a:gd name="connsiteY30" fmla="*/ 384328 h 552789"/>
                <a:gd name="connsiteX31" fmla="*/ 201675 w 583932"/>
                <a:gd name="connsiteY31" fmla="*/ 349993 h 552789"/>
                <a:gd name="connsiteX32" fmla="*/ 194823 w 583932"/>
                <a:gd name="connsiteY32" fmla="*/ 330762 h 552789"/>
                <a:gd name="connsiteX33" fmla="*/ 193422 w 583932"/>
                <a:gd name="connsiteY33" fmla="*/ 310830 h 552789"/>
                <a:gd name="connsiteX34" fmla="*/ 180420 w 583932"/>
                <a:gd name="connsiteY34" fmla="*/ 287473 h 552789"/>
                <a:gd name="connsiteX35" fmla="*/ 164693 w 583932"/>
                <a:gd name="connsiteY35" fmla="*/ 268242 h 552789"/>
                <a:gd name="connsiteX36" fmla="*/ 156517 w 583932"/>
                <a:gd name="connsiteY36" fmla="*/ 246909 h 552789"/>
                <a:gd name="connsiteX37" fmla="*/ 133939 w 583932"/>
                <a:gd name="connsiteY37" fmla="*/ 233206 h 552789"/>
                <a:gd name="connsiteX38" fmla="*/ 140790 w 583932"/>
                <a:gd name="connsiteY38" fmla="*/ 220126 h 552789"/>
                <a:gd name="connsiteX39" fmla="*/ 141491 w 583932"/>
                <a:gd name="connsiteY39" fmla="*/ 200195 h 552789"/>
                <a:gd name="connsiteX40" fmla="*/ 126464 w 583932"/>
                <a:gd name="connsiteY40" fmla="*/ 185090 h 552789"/>
                <a:gd name="connsiteX41" fmla="*/ 112139 w 583932"/>
                <a:gd name="connsiteY41" fmla="*/ 167884 h 552789"/>
                <a:gd name="connsiteX42" fmla="*/ 103263 w 583932"/>
                <a:gd name="connsiteY42" fmla="*/ 156205 h 552789"/>
                <a:gd name="connsiteX43" fmla="*/ 98514 w 583932"/>
                <a:gd name="connsiteY43" fmla="*/ 132848 h 552789"/>
                <a:gd name="connsiteX44" fmla="*/ 87613 w 583932"/>
                <a:gd name="connsiteY44" fmla="*/ 115641 h 552789"/>
                <a:gd name="connsiteX45" fmla="*/ 89638 w 583932"/>
                <a:gd name="connsiteY45" fmla="*/ 89559 h 552789"/>
                <a:gd name="connsiteX46" fmla="*/ 82086 w 583932"/>
                <a:gd name="connsiteY46" fmla="*/ 68226 h 552789"/>
                <a:gd name="connsiteX47" fmla="*/ 82086 w 583932"/>
                <a:gd name="connsiteY47" fmla="*/ 49696 h 552789"/>
                <a:gd name="connsiteX48" fmla="*/ 65658 w 583932"/>
                <a:gd name="connsiteY48" fmla="*/ 41443 h 552789"/>
                <a:gd name="connsiteX49" fmla="*/ 49230 w 583932"/>
                <a:gd name="connsiteY49" fmla="*/ 27740 h 552789"/>
                <a:gd name="connsiteX50" fmla="*/ 49230 w 583932"/>
                <a:gd name="connsiteY50" fmla="*/ 51097 h 552789"/>
                <a:gd name="connsiteX51" fmla="*/ 45103 w 583932"/>
                <a:gd name="connsiteY51" fmla="*/ 65501 h 552789"/>
                <a:gd name="connsiteX52" fmla="*/ 50553 w 583932"/>
                <a:gd name="connsiteY52" fmla="*/ 79905 h 552789"/>
                <a:gd name="connsiteX53" fmla="*/ 52577 w 583932"/>
                <a:gd name="connsiteY53" fmla="*/ 99135 h 552789"/>
                <a:gd name="connsiteX54" fmla="*/ 60753 w 583932"/>
                <a:gd name="connsiteY54" fmla="*/ 111515 h 552789"/>
                <a:gd name="connsiteX55" fmla="*/ 60052 w 583932"/>
                <a:gd name="connsiteY55" fmla="*/ 129344 h 552789"/>
                <a:gd name="connsiteX56" fmla="*/ 65502 w 583932"/>
                <a:gd name="connsiteY56" fmla="*/ 142424 h 552789"/>
                <a:gd name="connsiteX57" fmla="*/ 69628 w 583932"/>
                <a:gd name="connsiteY57" fmla="*/ 157529 h 552789"/>
                <a:gd name="connsiteX58" fmla="*/ 75779 w 583932"/>
                <a:gd name="connsiteY58" fmla="*/ 171232 h 552789"/>
                <a:gd name="connsiteX59" fmla="*/ 85356 w 583932"/>
                <a:gd name="connsiteY59" fmla="*/ 192565 h 552789"/>
                <a:gd name="connsiteX60" fmla="*/ 88781 w 583932"/>
                <a:gd name="connsiteY60" fmla="*/ 211795 h 552789"/>
                <a:gd name="connsiteX61" fmla="*/ 98358 w 583932"/>
                <a:gd name="connsiteY61" fmla="*/ 225498 h 552789"/>
                <a:gd name="connsiteX62" fmla="*/ 91506 w 583932"/>
                <a:gd name="connsiteY62" fmla="*/ 247454 h 552789"/>
                <a:gd name="connsiteX63" fmla="*/ 107234 w 583932"/>
                <a:gd name="connsiteY63" fmla="*/ 259834 h 552789"/>
                <a:gd name="connsiteX64" fmla="*/ 114786 w 583932"/>
                <a:gd name="connsiteY64" fmla="*/ 285916 h 552789"/>
                <a:gd name="connsiteX65" fmla="*/ 101083 w 583932"/>
                <a:gd name="connsiteY65" fmla="*/ 291444 h 552789"/>
                <a:gd name="connsiteX66" fmla="*/ 88781 w 583932"/>
                <a:gd name="connsiteY66" fmla="*/ 272213 h 552789"/>
                <a:gd name="connsiteX67" fmla="*/ 77881 w 583932"/>
                <a:gd name="connsiteY67" fmla="*/ 247454 h 552789"/>
                <a:gd name="connsiteX68" fmla="*/ 60830 w 583932"/>
                <a:gd name="connsiteY68" fmla="*/ 242627 h 552789"/>
                <a:gd name="connsiteX69" fmla="*/ 62232 w 583932"/>
                <a:gd name="connsiteY69" fmla="*/ 230948 h 552789"/>
                <a:gd name="connsiteX70" fmla="*/ 68383 w 583932"/>
                <a:gd name="connsiteY70" fmla="*/ 210316 h 552789"/>
                <a:gd name="connsiteX71" fmla="*/ 53356 w 583932"/>
                <a:gd name="connsiteY71" fmla="*/ 179407 h 552789"/>
                <a:gd name="connsiteX72" fmla="*/ 41055 w 583932"/>
                <a:gd name="connsiteY72" fmla="*/ 171154 h 552789"/>
                <a:gd name="connsiteX73" fmla="*/ 26028 w 583932"/>
                <a:gd name="connsiteY73" fmla="*/ 138142 h 552789"/>
                <a:gd name="connsiteX74" fmla="*/ 39731 w 583932"/>
                <a:gd name="connsiteY74" fmla="*/ 127164 h 552789"/>
                <a:gd name="connsiteX75" fmla="*/ 35605 w 583932"/>
                <a:gd name="connsiteY75" fmla="*/ 105831 h 552789"/>
                <a:gd name="connsiteX76" fmla="*/ 24004 w 583932"/>
                <a:gd name="connsiteY76" fmla="*/ 90026 h 552789"/>
                <a:gd name="connsiteX77" fmla="*/ 19877 w 583932"/>
                <a:gd name="connsiteY77" fmla="*/ 61141 h 552789"/>
                <a:gd name="connsiteX78" fmla="*/ 11002 w 583932"/>
                <a:gd name="connsiteY78" fmla="*/ 25404 h 552789"/>
                <a:gd name="connsiteX79" fmla="*/ 4851 w 583932"/>
                <a:gd name="connsiteY79" fmla="*/ 4772 h 552789"/>
                <a:gd name="connsiteX80" fmla="*/ 25327 w 583932"/>
                <a:gd name="connsiteY80" fmla="*/ 6796 h 552789"/>
                <a:gd name="connsiteX81" fmla="*/ 62232 w 583932"/>
                <a:gd name="connsiteY81" fmla="*/ 10222 h 552789"/>
                <a:gd name="connsiteX82" fmla="*/ 83409 w 583932"/>
                <a:gd name="connsiteY82" fmla="*/ 33579 h 552789"/>
                <a:gd name="connsiteX83" fmla="*/ 149043 w 583932"/>
                <a:gd name="connsiteY83" fmla="*/ 69316 h 552789"/>
                <a:gd name="connsiteX84" fmla="*/ 194123 w 583932"/>
                <a:gd name="connsiteY84" fmla="*/ 70017 h 552789"/>
                <a:gd name="connsiteX85" fmla="*/ 218726 w 583932"/>
                <a:gd name="connsiteY85" fmla="*/ 70017 h 552789"/>
                <a:gd name="connsiteX86" fmla="*/ 246754 w 583932"/>
                <a:gd name="connsiteY86" fmla="*/ 91350 h 552789"/>
                <a:gd name="connsiteX87" fmla="*/ 259757 w 583932"/>
                <a:gd name="connsiteY87" fmla="*/ 122960 h 552789"/>
                <a:gd name="connsiteX88" fmla="*/ 276185 w 583932"/>
                <a:gd name="connsiteY88" fmla="*/ 151144 h 552789"/>
                <a:gd name="connsiteX89" fmla="*/ 308963 w 583932"/>
                <a:gd name="connsiteY89" fmla="*/ 140867 h 552789"/>
                <a:gd name="connsiteX90" fmla="*/ 331541 w 583932"/>
                <a:gd name="connsiteY90" fmla="*/ 140867 h 552789"/>
                <a:gd name="connsiteX91" fmla="*/ 358169 w 583932"/>
                <a:gd name="connsiteY91" fmla="*/ 178628 h 552789"/>
                <a:gd name="connsiteX92" fmla="*/ 368446 w 583932"/>
                <a:gd name="connsiteY92" fmla="*/ 226744 h 552789"/>
                <a:gd name="connsiteX93" fmla="*/ 389623 w 583932"/>
                <a:gd name="connsiteY93" fmla="*/ 251503 h 552789"/>
                <a:gd name="connsiteX94" fmla="*/ 412202 w 583932"/>
                <a:gd name="connsiteY94" fmla="*/ 260456 h 552789"/>
                <a:gd name="connsiteX95" fmla="*/ 412202 w 583932"/>
                <a:gd name="connsiteY95" fmla="*/ 261157 h 552789"/>
                <a:gd name="connsiteX96" fmla="*/ 402625 w 583932"/>
                <a:gd name="connsiteY96" fmla="*/ 273537 h 552789"/>
                <a:gd name="connsiteX97" fmla="*/ 384173 w 583932"/>
                <a:gd name="connsiteY97" fmla="*/ 340183 h 552789"/>
                <a:gd name="connsiteX98" fmla="*/ 404027 w 583932"/>
                <a:gd name="connsiteY98" fmla="*/ 412279 h 552789"/>
                <a:gd name="connsiteX99" fmla="*/ 416328 w 583932"/>
                <a:gd name="connsiteY99" fmla="*/ 435636 h 552789"/>
                <a:gd name="connsiteX100" fmla="*/ 427228 w 583932"/>
                <a:gd name="connsiteY100" fmla="*/ 443188 h 552789"/>
                <a:gd name="connsiteX101" fmla="*/ 439530 w 583932"/>
                <a:gd name="connsiteY101" fmla="*/ 452142 h 552789"/>
                <a:gd name="connsiteX102" fmla="*/ 470984 w 583932"/>
                <a:gd name="connsiteY102" fmla="*/ 463120 h 552789"/>
                <a:gd name="connsiteX103" fmla="*/ 503140 w 583932"/>
                <a:gd name="connsiteY103" fmla="*/ 454166 h 552789"/>
                <a:gd name="connsiteX104" fmla="*/ 517465 w 583932"/>
                <a:gd name="connsiteY104" fmla="*/ 456191 h 552789"/>
                <a:gd name="connsiteX105" fmla="*/ 535918 w 583932"/>
                <a:gd name="connsiteY105" fmla="*/ 449339 h 552789"/>
                <a:gd name="connsiteX106" fmla="*/ 546195 w 583932"/>
                <a:gd name="connsiteY106" fmla="*/ 436259 h 552789"/>
                <a:gd name="connsiteX107" fmla="*/ 558496 w 583932"/>
                <a:gd name="connsiteY107" fmla="*/ 428006 h 552789"/>
                <a:gd name="connsiteX108" fmla="*/ 574224 w 583932"/>
                <a:gd name="connsiteY108" fmla="*/ 436960 h 552789"/>
                <a:gd name="connsiteX109" fmla="*/ 583099 w 583932"/>
                <a:gd name="connsiteY109" fmla="*/ 448638 h 552789"/>
                <a:gd name="connsiteX110" fmla="*/ 586525 w 583932"/>
                <a:gd name="connsiteY110" fmla="*/ 468570 h 552789"/>
                <a:gd name="connsiteX111" fmla="*/ 581776 w 583932"/>
                <a:gd name="connsiteY111" fmla="*/ 482273 h 552789"/>
                <a:gd name="connsiteX112" fmla="*/ 581776 w 583932"/>
                <a:gd name="connsiteY112" fmla="*/ 482273 h 552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83932" h="552789">
                  <a:moveTo>
                    <a:pt x="581698" y="482584"/>
                  </a:moveTo>
                  <a:cubicBezTo>
                    <a:pt x="578973" y="481183"/>
                    <a:pt x="573523" y="479859"/>
                    <a:pt x="571421" y="480560"/>
                  </a:cubicBezTo>
                  <a:cubicBezTo>
                    <a:pt x="567294" y="480560"/>
                    <a:pt x="571421" y="480560"/>
                    <a:pt x="563869" y="481261"/>
                  </a:cubicBezTo>
                  <a:cubicBezTo>
                    <a:pt x="556316" y="481961"/>
                    <a:pt x="559119" y="484687"/>
                    <a:pt x="551567" y="480560"/>
                  </a:cubicBezTo>
                  <a:cubicBezTo>
                    <a:pt x="543392" y="475733"/>
                    <a:pt x="546818" y="484687"/>
                    <a:pt x="544716" y="486711"/>
                  </a:cubicBezTo>
                  <a:cubicBezTo>
                    <a:pt x="542691" y="488112"/>
                    <a:pt x="539266" y="494964"/>
                    <a:pt x="536541" y="496988"/>
                  </a:cubicBezTo>
                  <a:cubicBezTo>
                    <a:pt x="533816" y="499713"/>
                    <a:pt x="540667" y="501815"/>
                    <a:pt x="546117" y="505241"/>
                  </a:cubicBezTo>
                  <a:cubicBezTo>
                    <a:pt x="550866" y="507966"/>
                    <a:pt x="549543" y="517620"/>
                    <a:pt x="548842" y="519645"/>
                  </a:cubicBezTo>
                  <a:cubicBezTo>
                    <a:pt x="547441" y="521669"/>
                    <a:pt x="538565" y="521046"/>
                    <a:pt x="528988" y="519645"/>
                  </a:cubicBezTo>
                  <a:cubicBezTo>
                    <a:pt x="520113" y="517620"/>
                    <a:pt x="524239" y="522370"/>
                    <a:pt x="519412" y="525172"/>
                  </a:cubicBezTo>
                  <a:cubicBezTo>
                    <a:pt x="515285" y="527897"/>
                    <a:pt x="513962" y="531323"/>
                    <a:pt x="513261" y="536851"/>
                  </a:cubicBezTo>
                  <a:cubicBezTo>
                    <a:pt x="512560" y="540977"/>
                    <a:pt x="512560" y="549230"/>
                    <a:pt x="511860" y="552656"/>
                  </a:cubicBezTo>
                  <a:lnTo>
                    <a:pt x="511860" y="553357"/>
                  </a:lnTo>
                  <a:cubicBezTo>
                    <a:pt x="511860" y="553357"/>
                    <a:pt x="500259" y="555381"/>
                    <a:pt x="498857" y="552656"/>
                  </a:cubicBezTo>
                  <a:cubicBezTo>
                    <a:pt x="496833" y="550632"/>
                    <a:pt x="493407" y="543002"/>
                    <a:pt x="489982" y="543002"/>
                  </a:cubicBezTo>
                  <a:cubicBezTo>
                    <a:pt x="486556" y="542301"/>
                    <a:pt x="480405" y="543002"/>
                    <a:pt x="476979" y="536150"/>
                  </a:cubicBezTo>
                  <a:cubicBezTo>
                    <a:pt x="474254" y="530000"/>
                    <a:pt x="468804" y="533425"/>
                    <a:pt x="464678" y="526496"/>
                  </a:cubicBezTo>
                  <a:cubicBezTo>
                    <a:pt x="460552" y="520345"/>
                    <a:pt x="455101" y="518243"/>
                    <a:pt x="447627" y="519645"/>
                  </a:cubicBezTo>
                  <a:cubicBezTo>
                    <a:pt x="440075" y="520345"/>
                    <a:pt x="428474" y="523771"/>
                    <a:pt x="422323" y="526496"/>
                  </a:cubicBezTo>
                  <a:cubicBezTo>
                    <a:pt x="415472" y="529922"/>
                    <a:pt x="409321" y="529922"/>
                    <a:pt x="405273" y="526496"/>
                  </a:cubicBezTo>
                  <a:cubicBezTo>
                    <a:pt x="401146" y="523771"/>
                    <a:pt x="391570" y="524472"/>
                    <a:pt x="387521" y="522370"/>
                  </a:cubicBezTo>
                  <a:cubicBezTo>
                    <a:pt x="382772" y="520345"/>
                    <a:pt x="370470" y="516219"/>
                    <a:pt x="364942" y="512092"/>
                  </a:cubicBezTo>
                  <a:cubicBezTo>
                    <a:pt x="359492" y="507966"/>
                    <a:pt x="340339" y="503139"/>
                    <a:pt x="336213" y="498389"/>
                  </a:cubicBezTo>
                  <a:cubicBezTo>
                    <a:pt x="332086" y="492862"/>
                    <a:pt x="328038" y="499090"/>
                    <a:pt x="319162" y="492862"/>
                  </a:cubicBezTo>
                  <a:cubicBezTo>
                    <a:pt x="310987" y="486711"/>
                    <a:pt x="306861" y="487334"/>
                    <a:pt x="300710" y="481884"/>
                  </a:cubicBezTo>
                  <a:cubicBezTo>
                    <a:pt x="293858" y="477056"/>
                    <a:pt x="291133" y="475032"/>
                    <a:pt x="289810" y="470205"/>
                  </a:cubicBezTo>
                  <a:cubicBezTo>
                    <a:pt x="288408" y="466078"/>
                    <a:pt x="279533" y="459928"/>
                    <a:pt x="272759" y="458526"/>
                  </a:cubicBezTo>
                  <a:cubicBezTo>
                    <a:pt x="266608" y="457826"/>
                    <a:pt x="259056" y="446147"/>
                    <a:pt x="248857" y="444123"/>
                  </a:cubicBezTo>
                  <a:cubicBezTo>
                    <a:pt x="237957" y="442098"/>
                    <a:pt x="228380" y="432444"/>
                    <a:pt x="227679" y="420765"/>
                  </a:cubicBezTo>
                  <a:cubicBezTo>
                    <a:pt x="226278" y="408386"/>
                    <a:pt x="213354" y="411812"/>
                    <a:pt x="205101" y="407685"/>
                  </a:cubicBezTo>
                  <a:cubicBezTo>
                    <a:pt x="196926" y="403559"/>
                    <a:pt x="193500" y="391880"/>
                    <a:pt x="191398" y="384328"/>
                  </a:cubicBezTo>
                  <a:cubicBezTo>
                    <a:pt x="189373" y="376776"/>
                    <a:pt x="199573" y="362995"/>
                    <a:pt x="201675" y="349993"/>
                  </a:cubicBezTo>
                  <a:cubicBezTo>
                    <a:pt x="204400" y="337613"/>
                    <a:pt x="199651" y="339715"/>
                    <a:pt x="194823" y="330762"/>
                  </a:cubicBezTo>
                  <a:cubicBezTo>
                    <a:pt x="189373" y="322509"/>
                    <a:pt x="193422" y="318383"/>
                    <a:pt x="193422" y="310830"/>
                  </a:cubicBezTo>
                  <a:cubicBezTo>
                    <a:pt x="193422" y="303278"/>
                    <a:pt x="185247" y="291599"/>
                    <a:pt x="180420" y="287473"/>
                  </a:cubicBezTo>
                  <a:cubicBezTo>
                    <a:pt x="176293" y="283347"/>
                    <a:pt x="166717" y="272369"/>
                    <a:pt x="164693" y="268242"/>
                  </a:cubicBezTo>
                  <a:cubicBezTo>
                    <a:pt x="162668" y="264116"/>
                    <a:pt x="160566" y="257264"/>
                    <a:pt x="156517" y="246909"/>
                  </a:cubicBezTo>
                  <a:cubicBezTo>
                    <a:pt x="152391" y="235931"/>
                    <a:pt x="146941" y="242783"/>
                    <a:pt x="133939" y="233206"/>
                  </a:cubicBezTo>
                  <a:cubicBezTo>
                    <a:pt x="121637" y="223552"/>
                    <a:pt x="133238" y="224253"/>
                    <a:pt x="140790" y="220126"/>
                  </a:cubicBezTo>
                  <a:cubicBezTo>
                    <a:pt x="147642" y="216000"/>
                    <a:pt x="143515" y="209849"/>
                    <a:pt x="141491" y="200195"/>
                  </a:cubicBezTo>
                  <a:cubicBezTo>
                    <a:pt x="139467" y="190540"/>
                    <a:pt x="128489" y="194667"/>
                    <a:pt x="126464" y="185090"/>
                  </a:cubicBezTo>
                  <a:cubicBezTo>
                    <a:pt x="124440" y="175436"/>
                    <a:pt x="116187" y="172010"/>
                    <a:pt x="112139" y="167884"/>
                  </a:cubicBezTo>
                  <a:cubicBezTo>
                    <a:pt x="107389" y="163757"/>
                    <a:pt x="105287" y="163057"/>
                    <a:pt x="103263" y="156205"/>
                  </a:cubicBezTo>
                  <a:cubicBezTo>
                    <a:pt x="101239" y="150054"/>
                    <a:pt x="100538" y="138999"/>
                    <a:pt x="98514" y="132848"/>
                  </a:cubicBezTo>
                  <a:cubicBezTo>
                    <a:pt x="95789" y="126697"/>
                    <a:pt x="89638" y="124595"/>
                    <a:pt x="87613" y="115641"/>
                  </a:cubicBezTo>
                  <a:cubicBezTo>
                    <a:pt x="85589" y="107388"/>
                    <a:pt x="86212" y="103262"/>
                    <a:pt x="89638" y="89559"/>
                  </a:cubicBezTo>
                  <a:cubicBezTo>
                    <a:pt x="93063" y="75155"/>
                    <a:pt x="85511" y="76479"/>
                    <a:pt x="82086" y="68226"/>
                  </a:cubicBezTo>
                  <a:cubicBezTo>
                    <a:pt x="79361" y="59272"/>
                    <a:pt x="83487" y="59272"/>
                    <a:pt x="82086" y="49696"/>
                  </a:cubicBezTo>
                  <a:cubicBezTo>
                    <a:pt x="81385" y="40041"/>
                    <a:pt x="72509" y="47672"/>
                    <a:pt x="65658" y="41443"/>
                  </a:cubicBezTo>
                  <a:cubicBezTo>
                    <a:pt x="58105" y="35292"/>
                    <a:pt x="49230" y="27740"/>
                    <a:pt x="49230" y="27740"/>
                  </a:cubicBezTo>
                  <a:lnTo>
                    <a:pt x="49230" y="51097"/>
                  </a:lnTo>
                  <a:cubicBezTo>
                    <a:pt x="49230" y="55224"/>
                    <a:pt x="47205" y="61374"/>
                    <a:pt x="45103" y="65501"/>
                  </a:cubicBezTo>
                  <a:cubicBezTo>
                    <a:pt x="43079" y="70328"/>
                    <a:pt x="47127" y="76479"/>
                    <a:pt x="50553" y="79905"/>
                  </a:cubicBezTo>
                  <a:cubicBezTo>
                    <a:pt x="53278" y="82630"/>
                    <a:pt x="51254" y="91583"/>
                    <a:pt x="52577" y="99135"/>
                  </a:cubicBezTo>
                  <a:cubicBezTo>
                    <a:pt x="53278" y="105987"/>
                    <a:pt x="58028" y="109413"/>
                    <a:pt x="60753" y="111515"/>
                  </a:cubicBezTo>
                  <a:cubicBezTo>
                    <a:pt x="64178" y="113539"/>
                    <a:pt x="62154" y="122493"/>
                    <a:pt x="60052" y="129344"/>
                  </a:cubicBezTo>
                  <a:cubicBezTo>
                    <a:pt x="58028" y="136896"/>
                    <a:pt x="60052" y="140322"/>
                    <a:pt x="65502" y="142424"/>
                  </a:cubicBezTo>
                  <a:cubicBezTo>
                    <a:pt x="70251" y="144449"/>
                    <a:pt x="68227" y="152079"/>
                    <a:pt x="69628" y="157529"/>
                  </a:cubicBezTo>
                  <a:cubicBezTo>
                    <a:pt x="70329" y="163057"/>
                    <a:pt x="72353" y="169207"/>
                    <a:pt x="75779" y="171232"/>
                  </a:cubicBezTo>
                  <a:cubicBezTo>
                    <a:pt x="79205" y="173256"/>
                    <a:pt x="81930" y="187037"/>
                    <a:pt x="85356" y="192565"/>
                  </a:cubicBezTo>
                  <a:cubicBezTo>
                    <a:pt x="88781" y="198092"/>
                    <a:pt x="86056" y="208370"/>
                    <a:pt x="88781" y="211795"/>
                  </a:cubicBezTo>
                  <a:cubicBezTo>
                    <a:pt x="90806" y="214520"/>
                    <a:pt x="95633" y="222073"/>
                    <a:pt x="98358" y="225498"/>
                  </a:cubicBezTo>
                  <a:cubicBezTo>
                    <a:pt x="100382" y="228924"/>
                    <a:pt x="94932" y="239201"/>
                    <a:pt x="91506" y="247454"/>
                  </a:cubicBezTo>
                  <a:cubicBezTo>
                    <a:pt x="88781" y="256408"/>
                    <a:pt x="98358" y="260534"/>
                    <a:pt x="107234" y="259834"/>
                  </a:cubicBezTo>
                  <a:cubicBezTo>
                    <a:pt x="116810" y="258432"/>
                    <a:pt x="116810" y="283191"/>
                    <a:pt x="114786" y="285916"/>
                  </a:cubicBezTo>
                  <a:cubicBezTo>
                    <a:pt x="112761" y="289342"/>
                    <a:pt x="108635" y="293468"/>
                    <a:pt x="101083" y="291444"/>
                  </a:cubicBezTo>
                  <a:cubicBezTo>
                    <a:pt x="93531" y="289419"/>
                    <a:pt x="92908" y="278364"/>
                    <a:pt x="88781" y="272213"/>
                  </a:cubicBezTo>
                  <a:cubicBezTo>
                    <a:pt x="84032" y="266062"/>
                    <a:pt x="81229" y="258510"/>
                    <a:pt x="77881" y="247454"/>
                  </a:cubicBezTo>
                  <a:cubicBezTo>
                    <a:pt x="74456" y="237177"/>
                    <a:pt x="70329" y="247454"/>
                    <a:pt x="60830" y="242627"/>
                  </a:cubicBezTo>
                  <a:cubicBezTo>
                    <a:pt x="51254" y="237099"/>
                    <a:pt x="58806" y="238501"/>
                    <a:pt x="62232" y="230948"/>
                  </a:cubicBezTo>
                  <a:cubicBezTo>
                    <a:pt x="65658" y="223396"/>
                    <a:pt x="67682" y="221995"/>
                    <a:pt x="68383" y="210316"/>
                  </a:cubicBezTo>
                  <a:cubicBezTo>
                    <a:pt x="69784" y="198638"/>
                    <a:pt x="56782" y="195912"/>
                    <a:pt x="53356" y="179407"/>
                  </a:cubicBezTo>
                  <a:cubicBezTo>
                    <a:pt x="52655" y="174579"/>
                    <a:pt x="46505" y="177382"/>
                    <a:pt x="41055" y="171154"/>
                  </a:cubicBezTo>
                  <a:cubicBezTo>
                    <a:pt x="35605" y="164925"/>
                    <a:pt x="29454" y="159475"/>
                    <a:pt x="26028" y="138142"/>
                  </a:cubicBezTo>
                  <a:cubicBezTo>
                    <a:pt x="25327" y="132614"/>
                    <a:pt x="35605" y="138142"/>
                    <a:pt x="39731" y="127164"/>
                  </a:cubicBezTo>
                  <a:cubicBezTo>
                    <a:pt x="44480" y="116887"/>
                    <a:pt x="39030" y="116887"/>
                    <a:pt x="35605" y="105831"/>
                  </a:cubicBezTo>
                  <a:cubicBezTo>
                    <a:pt x="32179" y="95554"/>
                    <a:pt x="30155" y="98980"/>
                    <a:pt x="24004" y="90026"/>
                  </a:cubicBezTo>
                  <a:cubicBezTo>
                    <a:pt x="17853" y="81773"/>
                    <a:pt x="19877" y="68070"/>
                    <a:pt x="19877" y="61141"/>
                  </a:cubicBezTo>
                  <a:cubicBezTo>
                    <a:pt x="19877" y="54990"/>
                    <a:pt x="14427" y="35759"/>
                    <a:pt x="11002" y="25404"/>
                  </a:cubicBezTo>
                  <a:cubicBezTo>
                    <a:pt x="8277" y="14426"/>
                    <a:pt x="4150" y="12324"/>
                    <a:pt x="4851" y="4772"/>
                  </a:cubicBezTo>
                  <a:cubicBezTo>
                    <a:pt x="4851" y="4772"/>
                    <a:pt x="12403" y="6796"/>
                    <a:pt x="25327" y="6796"/>
                  </a:cubicBezTo>
                  <a:cubicBezTo>
                    <a:pt x="37629" y="6796"/>
                    <a:pt x="55380" y="645"/>
                    <a:pt x="62232" y="10222"/>
                  </a:cubicBezTo>
                  <a:cubicBezTo>
                    <a:pt x="69784" y="19876"/>
                    <a:pt x="70407" y="26728"/>
                    <a:pt x="83409" y="33579"/>
                  </a:cubicBezTo>
                  <a:cubicBezTo>
                    <a:pt x="96411" y="41131"/>
                    <a:pt x="114163" y="69316"/>
                    <a:pt x="149043" y="69316"/>
                  </a:cubicBezTo>
                  <a:cubicBezTo>
                    <a:pt x="183923" y="69316"/>
                    <a:pt x="190697" y="79593"/>
                    <a:pt x="194123" y="70017"/>
                  </a:cubicBezTo>
                  <a:cubicBezTo>
                    <a:pt x="198249" y="61063"/>
                    <a:pt x="202298" y="66591"/>
                    <a:pt x="218726" y="70017"/>
                  </a:cubicBezTo>
                  <a:cubicBezTo>
                    <a:pt x="235154" y="73442"/>
                    <a:pt x="235154" y="79671"/>
                    <a:pt x="246754" y="91350"/>
                  </a:cubicBezTo>
                  <a:cubicBezTo>
                    <a:pt x="259056" y="103028"/>
                    <a:pt x="254307" y="105753"/>
                    <a:pt x="259757" y="122960"/>
                  </a:cubicBezTo>
                  <a:cubicBezTo>
                    <a:pt x="265907" y="140789"/>
                    <a:pt x="264506" y="144293"/>
                    <a:pt x="276185" y="151144"/>
                  </a:cubicBezTo>
                  <a:cubicBezTo>
                    <a:pt x="287785" y="158697"/>
                    <a:pt x="298763" y="149120"/>
                    <a:pt x="308963" y="140867"/>
                  </a:cubicBezTo>
                  <a:cubicBezTo>
                    <a:pt x="319240" y="132614"/>
                    <a:pt x="312388" y="125763"/>
                    <a:pt x="331541" y="140867"/>
                  </a:cubicBezTo>
                  <a:cubicBezTo>
                    <a:pt x="349994" y="155971"/>
                    <a:pt x="360271" y="157373"/>
                    <a:pt x="358169" y="178628"/>
                  </a:cubicBezTo>
                  <a:cubicBezTo>
                    <a:pt x="355444" y="199260"/>
                    <a:pt x="368446" y="226744"/>
                    <a:pt x="368446" y="226744"/>
                  </a:cubicBezTo>
                  <a:cubicBezTo>
                    <a:pt x="379346" y="243250"/>
                    <a:pt x="379346" y="247376"/>
                    <a:pt x="389623" y="251503"/>
                  </a:cubicBezTo>
                  <a:cubicBezTo>
                    <a:pt x="399900" y="254929"/>
                    <a:pt x="412202" y="260456"/>
                    <a:pt x="412202" y="260456"/>
                  </a:cubicBezTo>
                  <a:lnTo>
                    <a:pt x="412202" y="261157"/>
                  </a:lnTo>
                  <a:cubicBezTo>
                    <a:pt x="411501" y="264583"/>
                    <a:pt x="408776" y="266685"/>
                    <a:pt x="402625" y="273537"/>
                  </a:cubicBezTo>
                  <a:cubicBezTo>
                    <a:pt x="392348" y="285916"/>
                    <a:pt x="393049" y="303745"/>
                    <a:pt x="384173" y="340183"/>
                  </a:cubicBezTo>
                  <a:cubicBezTo>
                    <a:pt x="375297" y="375919"/>
                    <a:pt x="400601" y="404104"/>
                    <a:pt x="404027" y="412279"/>
                  </a:cubicBezTo>
                  <a:cubicBezTo>
                    <a:pt x="408153" y="421232"/>
                    <a:pt x="416328" y="435636"/>
                    <a:pt x="416328" y="435636"/>
                  </a:cubicBezTo>
                  <a:lnTo>
                    <a:pt x="427228" y="443188"/>
                  </a:lnTo>
                  <a:cubicBezTo>
                    <a:pt x="427228" y="443188"/>
                    <a:pt x="434080" y="445913"/>
                    <a:pt x="439530" y="452142"/>
                  </a:cubicBezTo>
                  <a:cubicBezTo>
                    <a:pt x="444980" y="457670"/>
                    <a:pt x="460707" y="460395"/>
                    <a:pt x="470984" y="463120"/>
                  </a:cubicBezTo>
                  <a:cubicBezTo>
                    <a:pt x="481262" y="466546"/>
                    <a:pt x="486011" y="463821"/>
                    <a:pt x="503140" y="454166"/>
                  </a:cubicBezTo>
                  <a:cubicBezTo>
                    <a:pt x="519568" y="443889"/>
                    <a:pt x="509290" y="458293"/>
                    <a:pt x="517465" y="456191"/>
                  </a:cubicBezTo>
                  <a:cubicBezTo>
                    <a:pt x="525640" y="454166"/>
                    <a:pt x="525018" y="455490"/>
                    <a:pt x="535918" y="449339"/>
                  </a:cubicBezTo>
                  <a:cubicBezTo>
                    <a:pt x="546818" y="443188"/>
                    <a:pt x="543470" y="444512"/>
                    <a:pt x="546195" y="436259"/>
                  </a:cubicBezTo>
                  <a:cubicBezTo>
                    <a:pt x="546195" y="436259"/>
                    <a:pt x="552346" y="423880"/>
                    <a:pt x="558496" y="428006"/>
                  </a:cubicBezTo>
                  <a:cubicBezTo>
                    <a:pt x="564647" y="432133"/>
                    <a:pt x="572199" y="435558"/>
                    <a:pt x="574224" y="436960"/>
                  </a:cubicBezTo>
                  <a:cubicBezTo>
                    <a:pt x="576949" y="438984"/>
                    <a:pt x="582399" y="447938"/>
                    <a:pt x="583099" y="448638"/>
                  </a:cubicBezTo>
                  <a:cubicBezTo>
                    <a:pt x="583099" y="449339"/>
                    <a:pt x="586525" y="464444"/>
                    <a:pt x="586525" y="468570"/>
                  </a:cubicBezTo>
                  <a:cubicBezTo>
                    <a:pt x="586525" y="471996"/>
                    <a:pt x="581776" y="482273"/>
                    <a:pt x="581776" y="482273"/>
                  </a:cubicBezTo>
                  <a:lnTo>
                    <a:pt x="581776" y="48227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8" name="Szabadkézi sokszög: alakzat 53">
              <a:extLst>
                <a:ext uri="{FF2B5EF4-FFF2-40B4-BE49-F238E27FC236}">
                  <a16:creationId xmlns:a16="http://schemas.microsoft.com/office/drawing/2014/main" id="{18F5913D-D6BF-D1A7-E2D5-78C1E2824C69}"/>
                </a:ext>
              </a:extLst>
            </p:cNvPr>
            <p:cNvSpPr/>
            <p:nvPr/>
          </p:nvSpPr>
          <p:spPr>
            <a:xfrm>
              <a:off x="3820796" y="2808933"/>
              <a:ext cx="109001" cy="85643"/>
            </a:xfrm>
            <a:custGeom>
              <a:avLst/>
              <a:gdLst>
                <a:gd name="connsiteX0" fmla="*/ 60291 w 109000"/>
                <a:gd name="connsiteY0" fmla="*/ 11853 h 85643"/>
                <a:gd name="connsiteX1" fmla="*/ 50637 w 109000"/>
                <a:gd name="connsiteY1" fmla="*/ 19638 h 85643"/>
                <a:gd name="connsiteX2" fmla="*/ 35532 w 109000"/>
                <a:gd name="connsiteY2" fmla="*/ 32407 h 85643"/>
                <a:gd name="connsiteX3" fmla="*/ 14900 w 109000"/>
                <a:gd name="connsiteY3" fmla="*/ 43774 h 85643"/>
                <a:gd name="connsiteX4" fmla="*/ 5947 w 109000"/>
                <a:gd name="connsiteY4" fmla="*/ 51560 h 85643"/>
                <a:gd name="connsiteX5" fmla="*/ 10774 w 109000"/>
                <a:gd name="connsiteY5" fmla="*/ 67910 h 85643"/>
                <a:gd name="connsiteX6" fmla="*/ 13499 w 109000"/>
                <a:gd name="connsiteY6" fmla="*/ 80679 h 85643"/>
                <a:gd name="connsiteX7" fmla="*/ 40983 w 109000"/>
                <a:gd name="connsiteY7" fmla="*/ 77798 h 85643"/>
                <a:gd name="connsiteX8" fmla="*/ 72593 w 109000"/>
                <a:gd name="connsiteY8" fmla="*/ 55764 h 85643"/>
                <a:gd name="connsiteX9" fmla="*/ 91824 w 109000"/>
                <a:gd name="connsiteY9" fmla="*/ 55764 h 85643"/>
                <a:gd name="connsiteX10" fmla="*/ 104203 w 109000"/>
                <a:gd name="connsiteY10" fmla="*/ 50781 h 85643"/>
                <a:gd name="connsiteX11" fmla="*/ 106928 w 109000"/>
                <a:gd name="connsiteY11" fmla="*/ 37312 h 85643"/>
                <a:gd name="connsiteX12" fmla="*/ 94549 w 109000"/>
                <a:gd name="connsiteY12" fmla="*/ 27346 h 85643"/>
                <a:gd name="connsiteX13" fmla="*/ 82870 w 109000"/>
                <a:gd name="connsiteY13" fmla="*/ 17381 h 85643"/>
                <a:gd name="connsiteX14" fmla="*/ 75318 w 109000"/>
                <a:gd name="connsiteY14" fmla="*/ 6013 h 85643"/>
                <a:gd name="connsiteX15" fmla="*/ 65663 w 109000"/>
                <a:gd name="connsiteY15" fmla="*/ 7415 h 85643"/>
                <a:gd name="connsiteX16" fmla="*/ 60136 w 109000"/>
                <a:gd name="connsiteY16" fmla="*/ 11697 h 85643"/>
                <a:gd name="connsiteX17" fmla="*/ 60136 w 109000"/>
                <a:gd name="connsiteY17" fmla="*/ 11697 h 8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9000" h="85643">
                  <a:moveTo>
                    <a:pt x="60291" y="11853"/>
                  </a:moveTo>
                  <a:cubicBezTo>
                    <a:pt x="54763" y="12553"/>
                    <a:pt x="55464" y="12553"/>
                    <a:pt x="50637" y="19638"/>
                  </a:cubicBezTo>
                  <a:cubicBezTo>
                    <a:pt x="45810" y="27424"/>
                    <a:pt x="40360" y="30305"/>
                    <a:pt x="35532" y="32407"/>
                  </a:cubicBezTo>
                  <a:cubicBezTo>
                    <a:pt x="30705" y="33809"/>
                    <a:pt x="21752" y="37390"/>
                    <a:pt x="14900" y="43774"/>
                  </a:cubicBezTo>
                  <a:cubicBezTo>
                    <a:pt x="8049" y="50159"/>
                    <a:pt x="8749" y="46655"/>
                    <a:pt x="5947" y="51560"/>
                  </a:cubicBezTo>
                  <a:cubicBezTo>
                    <a:pt x="3922" y="56543"/>
                    <a:pt x="3922" y="58645"/>
                    <a:pt x="10774" y="67910"/>
                  </a:cubicBezTo>
                  <a:cubicBezTo>
                    <a:pt x="18326" y="77876"/>
                    <a:pt x="-204" y="79277"/>
                    <a:pt x="13499" y="80679"/>
                  </a:cubicBezTo>
                  <a:cubicBezTo>
                    <a:pt x="26579" y="81380"/>
                    <a:pt x="15523" y="87063"/>
                    <a:pt x="40983" y="77798"/>
                  </a:cubicBezTo>
                  <a:cubicBezTo>
                    <a:pt x="66442" y="69234"/>
                    <a:pt x="63639" y="51482"/>
                    <a:pt x="72593" y="55764"/>
                  </a:cubicBezTo>
                  <a:cubicBezTo>
                    <a:pt x="81546" y="60047"/>
                    <a:pt x="81546" y="54363"/>
                    <a:pt x="91824" y="55764"/>
                  </a:cubicBezTo>
                  <a:cubicBezTo>
                    <a:pt x="102101" y="57166"/>
                    <a:pt x="99376" y="52183"/>
                    <a:pt x="104203" y="50781"/>
                  </a:cubicBezTo>
                  <a:cubicBezTo>
                    <a:pt x="109030" y="49380"/>
                    <a:pt x="112456" y="40816"/>
                    <a:pt x="106928" y="37312"/>
                  </a:cubicBezTo>
                  <a:cubicBezTo>
                    <a:pt x="101400" y="33030"/>
                    <a:pt x="102801" y="25244"/>
                    <a:pt x="94549" y="27346"/>
                  </a:cubicBezTo>
                  <a:cubicBezTo>
                    <a:pt x="86996" y="28748"/>
                    <a:pt x="86296" y="28047"/>
                    <a:pt x="82870" y="17381"/>
                  </a:cubicBezTo>
                  <a:cubicBezTo>
                    <a:pt x="79444" y="6714"/>
                    <a:pt x="82169" y="2432"/>
                    <a:pt x="75318" y="6013"/>
                  </a:cubicBezTo>
                  <a:cubicBezTo>
                    <a:pt x="67766" y="8894"/>
                    <a:pt x="68466" y="5313"/>
                    <a:pt x="65663" y="7415"/>
                  </a:cubicBezTo>
                  <a:cubicBezTo>
                    <a:pt x="62238" y="10296"/>
                    <a:pt x="60136" y="11697"/>
                    <a:pt x="60136" y="11697"/>
                  </a:cubicBezTo>
                  <a:lnTo>
                    <a:pt x="60136" y="1169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9" name="Szabadkézi sokszög: alakzat 54">
              <a:extLst>
                <a:ext uri="{FF2B5EF4-FFF2-40B4-BE49-F238E27FC236}">
                  <a16:creationId xmlns:a16="http://schemas.microsoft.com/office/drawing/2014/main" id="{A66E40A0-761B-1C6A-5B87-145BE5A237F5}"/>
                </a:ext>
              </a:extLst>
            </p:cNvPr>
            <p:cNvSpPr/>
            <p:nvPr/>
          </p:nvSpPr>
          <p:spPr>
            <a:xfrm>
              <a:off x="3848480" y="2866279"/>
              <a:ext cx="155715" cy="132358"/>
            </a:xfrm>
            <a:custGeom>
              <a:avLst/>
              <a:gdLst>
                <a:gd name="connsiteX0" fmla="*/ 38524 w 155715"/>
                <a:gd name="connsiteY0" fmla="*/ 18117 h 132357"/>
                <a:gd name="connsiteX1" fmla="*/ 23965 w 155715"/>
                <a:gd name="connsiteY1" fmla="*/ 35868 h 132357"/>
                <a:gd name="connsiteX2" fmla="*/ 33697 w 155715"/>
                <a:gd name="connsiteY2" fmla="*/ 41786 h 132357"/>
                <a:gd name="connsiteX3" fmla="*/ 23264 w 155715"/>
                <a:gd name="connsiteY3" fmla="*/ 48326 h 132357"/>
                <a:gd name="connsiteX4" fmla="*/ 17736 w 155715"/>
                <a:gd name="connsiteY4" fmla="*/ 45678 h 132357"/>
                <a:gd name="connsiteX5" fmla="*/ 21863 w 155715"/>
                <a:gd name="connsiteY5" fmla="*/ 58836 h 132357"/>
                <a:gd name="connsiteX6" fmla="*/ 43351 w 155715"/>
                <a:gd name="connsiteY6" fmla="*/ 63430 h 132357"/>
                <a:gd name="connsiteX7" fmla="*/ 59312 w 155715"/>
                <a:gd name="connsiteY7" fmla="*/ 72617 h 132357"/>
                <a:gd name="connsiteX8" fmla="*/ 38524 w 155715"/>
                <a:gd name="connsiteY8" fmla="*/ 77211 h 132357"/>
                <a:gd name="connsiteX9" fmla="*/ 23264 w 155715"/>
                <a:gd name="connsiteY9" fmla="*/ 68024 h 132357"/>
                <a:gd name="connsiteX10" fmla="*/ 9406 w 155715"/>
                <a:gd name="connsiteY10" fmla="*/ 68646 h 132357"/>
                <a:gd name="connsiteX11" fmla="*/ 10807 w 155715"/>
                <a:gd name="connsiteY11" fmla="*/ 88344 h 132357"/>
                <a:gd name="connsiteX12" fmla="*/ 30972 w 155715"/>
                <a:gd name="connsiteY12" fmla="*/ 96909 h 132357"/>
                <a:gd name="connsiteX13" fmla="*/ 28870 w 155715"/>
                <a:gd name="connsiteY13" fmla="*/ 111390 h 132357"/>
                <a:gd name="connsiteX14" fmla="*/ 60792 w 155715"/>
                <a:gd name="connsiteY14" fmla="*/ 112013 h 132357"/>
                <a:gd name="connsiteX15" fmla="*/ 82981 w 155715"/>
                <a:gd name="connsiteY15" fmla="*/ 110690 h 132357"/>
                <a:gd name="connsiteX16" fmla="*/ 98241 w 155715"/>
                <a:gd name="connsiteY16" fmla="*/ 112013 h 132357"/>
                <a:gd name="connsiteX17" fmla="*/ 118406 w 155715"/>
                <a:gd name="connsiteY17" fmla="*/ 126495 h 132357"/>
                <a:gd name="connsiteX18" fmla="*/ 141296 w 155715"/>
                <a:gd name="connsiteY18" fmla="*/ 129765 h 132357"/>
                <a:gd name="connsiteX19" fmla="*/ 141997 w 155715"/>
                <a:gd name="connsiteY19" fmla="*/ 115984 h 132357"/>
                <a:gd name="connsiteX20" fmla="*/ 151729 w 155715"/>
                <a:gd name="connsiteY20" fmla="*/ 117930 h 132357"/>
                <a:gd name="connsiteX21" fmla="*/ 156556 w 155715"/>
                <a:gd name="connsiteY21" fmla="*/ 108743 h 132357"/>
                <a:gd name="connsiteX22" fmla="*/ 142698 w 155715"/>
                <a:gd name="connsiteY22" fmla="*/ 98855 h 132357"/>
                <a:gd name="connsiteX23" fmla="*/ 141997 w 155715"/>
                <a:gd name="connsiteY23" fmla="*/ 87644 h 132357"/>
                <a:gd name="connsiteX24" fmla="*/ 146124 w 155715"/>
                <a:gd name="connsiteY24" fmla="*/ 71216 h 132357"/>
                <a:gd name="connsiteX25" fmla="*/ 148926 w 155715"/>
                <a:gd name="connsiteY25" fmla="*/ 54087 h 132357"/>
                <a:gd name="connsiteX26" fmla="*/ 148226 w 155715"/>
                <a:gd name="connsiteY26" fmla="*/ 29095 h 132357"/>
                <a:gd name="connsiteX27" fmla="*/ 133666 w 155715"/>
                <a:gd name="connsiteY27" fmla="*/ 24501 h 132357"/>
                <a:gd name="connsiteX28" fmla="*/ 125336 w 155715"/>
                <a:gd name="connsiteY28" fmla="*/ 47547 h 132357"/>
                <a:gd name="connsiteX29" fmla="*/ 117705 w 155715"/>
                <a:gd name="connsiteY29" fmla="*/ 65299 h 132357"/>
                <a:gd name="connsiteX30" fmla="*/ 114903 w 155715"/>
                <a:gd name="connsiteY30" fmla="*/ 48170 h 132357"/>
                <a:gd name="connsiteX31" fmla="*/ 114903 w 155715"/>
                <a:gd name="connsiteY31" fmla="*/ 33065 h 132357"/>
                <a:gd name="connsiteX32" fmla="*/ 90611 w 155715"/>
                <a:gd name="connsiteY32" fmla="*/ 40306 h 132357"/>
                <a:gd name="connsiteX33" fmla="*/ 98942 w 155715"/>
                <a:gd name="connsiteY33" fmla="*/ 31119 h 132357"/>
                <a:gd name="connsiteX34" fmla="*/ 85784 w 155715"/>
                <a:gd name="connsiteY34" fmla="*/ 23878 h 132357"/>
                <a:gd name="connsiteX35" fmla="*/ 73327 w 155715"/>
                <a:gd name="connsiteY35" fmla="*/ 22555 h 132357"/>
                <a:gd name="connsiteX36" fmla="*/ 84460 w 155715"/>
                <a:gd name="connsiteY36" fmla="*/ 5426 h 132357"/>
                <a:gd name="connsiteX37" fmla="*/ 49736 w 155715"/>
                <a:gd name="connsiteY37" fmla="*/ 9397 h 132357"/>
                <a:gd name="connsiteX38" fmla="*/ 42106 w 155715"/>
                <a:gd name="connsiteY38" fmla="*/ 12667 h 132357"/>
                <a:gd name="connsiteX39" fmla="*/ 38602 w 155715"/>
                <a:gd name="connsiteY39" fmla="*/ 17961 h 132357"/>
                <a:gd name="connsiteX40" fmla="*/ 38602 w 155715"/>
                <a:gd name="connsiteY40" fmla="*/ 17961 h 13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5715" h="132357">
                  <a:moveTo>
                    <a:pt x="38524" y="18117"/>
                  </a:moveTo>
                  <a:cubicBezTo>
                    <a:pt x="33697" y="22710"/>
                    <a:pt x="19761" y="30652"/>
                    <a:pt x="23965" y="35868"/>
                  </a:cubicBezTo>
                  <a:cubicBezTo>
                    <a:pt x="28792" y="41163"/>
                    <a:pt x="28792" y="39138"/>
                    <a:pt x="33697" y="41786"/>
                  </a:cubicBezTo>
                  <a:cubicBezTo>
                    <a:pt x="38524" y="43732"/>
                    <a:pt x="26067" y="49026"/>
                    <a:pt x="23264" y="48326"/>
                  </a:cubicBezTo>
                  <a:cubicBezTo>
                    <a:pt x="21162" y="47703"/>
                    <a:pt x="19761" y="38438"/>
                    <a:pt x="17736" y="45678"/>
                  </a:cubicBezTo>
                  <a:cubicBezTo>
                    <a:pt x="16335" y="52218"/>
                    <a:pt x="13610" y="56890"/>
                    <a:pt x="21863" y="58836"/>
                  </a:cubicBezTo>
                  <a:cubicBezTo>
                    <a:pt x="30194" y="61484"/>
                    <a:pt x="35721" y="60160"/>
                    <a:pt x="43351" y="63430"/>
                  </a:cubicBezTo>
                  <a:cubicBezTo>
                    <a:pt x="51682" y="67401"/>
                    <a:pt x="62816" y="67401"/>
                    <a:pt x="59312" y="72617"/>
                  </a:cubicBezTo>
                  <a:cubicBezTo>
                    <a:pt x="56509" y="77911"/>
                    <a:pt x="44753" y="82505"/>
                    <a:pt x="38524" y="77211"/>
                  </a:cubicBezTo>
                  <a:cubicBezTo>
                    <a:pt x="32296" y="71916"/>
                    <a:pt x="27391" y="67323"/>
                    <a:pt x="23264" y="68024"/>
                  </a:cubicBezTo>
                  <a:cubicBezTo>
                    <a:pt x="19761" y="68646"/>
                    <a:pt x="12131" y="65376"/>
                    <a:pt x="9406" y="68646"/>
                  </a:cubicBezTo>
                  <a:cubicBezTo>
                    <a:pt x="5902" y="72617"/>
                    <a:pt x="374" y="81804"/>
                    <a:pt x="10807" y="88344"/>
                  </a:cubicBezTo>
                  <a:cubicBezTo>
                    <a:pt x="21240" y="95585"/>
                    <a:pt x="30972" y="88967"/>
                    <a:pt x="30972" y="96909"/>
                  </a:cubicBezTo>
                  <a:cubicBezTo>
                    <a:pt x="30972" y="104850"/>
                    <a:pt x="17814" y="108743"/>
                    <a:pt x="28870" y="111390"/>
                  </a:cubicBezTo>
                  <a:cubicBezTo>
                    <a:pt x="40704" y="113337"/>
                    <a:pt x="48334" y="110767"/>
                    <a:pt x="60792" y="112013"/>
                  </a:cubicBezTo>
                  <a:cubicBezTo>
                    <a:pt x="73949" y="113337"/>
                    <a:pt x="73249" y="105473"/>
                    <a:pt x="82981" y="110690"/>
                  </a:cubicBezTo>
                  <a:cubicBezTo>
                    <a:pt x="92012" y="115984"/>
                    <a:pt x="88509" y="105395"/>
                    <a:pt x="98241" y="112013"/>
                  </a:cubicBezTo>
                  <a:cubicBezTo>
                    <a:pt x="107273" y="118553"/>
                    <a:pt x="105170" y="119877"/>
                    <a:pt x="118406" y="126495"/>
                  </a:cubicBezTo>
                  <a:cubicBezTo>
                    <a:pt x="132265" y="133035"/>
                    <a:pt x="137871" y="131789"/>
                    <a:pt x="141296" y="129765"/>
                  </a:cubicBezTo>
                  <a:cubicBezTo>
                    <a:pt x="144099" y="127118"/>
                    <a:pt x="141997" y="115984"/>
                    <a:pt x="141997" y="115984"/>
                  </a:cubicBezTo>
                  <a:cubicBezTo>
                    <a:pt x="141997" y="115984"/>
                    <a:pt x="143399" y="117307"/>
                    <a:pt x="151729" y="117930"/>
                  </a:cubicBezTo>
                  <a:cubicBezTo>
                    <a:pt x="159359" y="118553"/>
                    <a:pt x="160060" y="110067"/>
                    <a:pt x="156556" y="108743"/>
                  </a:cubicBezTo>
                  <a:cubicBezTo>
                    <a:pt x="152430" y="108120"/>
                    <a:pt x="139194" y="101502"/>
                    <a:pt x="142698" y="98855"/>
                  </a:cubicBezTo>
                  <a:cubicBezTo>
                    <a:pt x="146201" y="96909"/>
                    <a:pt x="141296" y="102826"/>
                    <a:pt x="141997" y="87644"/>
                  </a:cubicBezTo>
                  <a:cubicBezTo>
                    <a:pt x="142698" y="72539"/>
                    <a:pt x="139194" y="80403"/>
                    <a:pt x="146124" y="71216"/>
                  </a:cubicBezTo>
                  <a:cubicBezTo>
                    <a:pt x="152352" y="62029"/>
                    <a:pt x="147525" y="68569"/>
                    <a:pt x="148926" y="54087"/>
                  </a:cubicBezTo>
                  <a:cubicBezTo>
                    <a:pt x="151029" y="40306"/>
                    <a:pt x="154454" y="30418"/>
                    <a:pt x="148226" y="29095"/>
                  </a:cubicBezTo>
                  <a:cubicBezTo>
                    <a:pt x="141997" y="28472"/>
                    <a:pt x="137092" y="18584"/>
                    <a:pt x="133666" y="24501"/>
                  </a:cubicBezTo>
                  <a:cubicBezTo>
                    <a:pt x="130863" y="31041"/>
                    <a:pt x="126036" y="38282"/>
                    <a:pt x="125336" y="47547"/>
                  </a:cubicBezTo>
                  <a:cubicBezTo>
                    <a:pt x="124635" y="56734"/>
                    <a:pt x="122533" y="63975"/>
                    <a:pt x="117705" y="65299"/>
                  </a:cubicBezTo>
                  <a:cubicBezTo>
                    <a:pt x="112878" y="65921"/>
                    <a:pt x="109375" y="52763"/>
                    <a:pt x="114903" y="48170"/>
                  </a:cubicBezTo>
                  <a:cubicBezTo>
                    <a:pt x="120430" y="43576"/>
                    <a:pt x="121832" y="28472"/>
                    <a:pt x="114903" y="33065"/>
                  </a:cubicBezTo>
                  <a:cubicBezTo>
                    <a:pt x="107273" y="37659"/>
                    <a:pt x="85083" y="42953"/>
                    <a:pt x="90611" y="40306"/>
                  </a:cubicBezTo>
                  <a:cubicBezTo>
                    <a:pt x="96139" y="37036"/>
                    <a:pt x="100343" y="36335"/>
                    <a:pt x="98942" y="31119"/>
                  </a:cubicBezTo>
                  <a:cubicBezTo>
                    <a:pt x="96840" y="25825"/>
                    <a:pt x="88509" y="22555"/>
                    <a:pt x="85784" y="23878"/>
                  </a:cubicBezTo>
                  <a:cubicBezTo>
                    <a:pt x="83682" y="25825"/>
                    <a:pt x="62193" y="29173"/>
                    <a:pt x="73327" y="22555"/>
                  </a:cubicBezTo>
                  <a:cubicBezTo>
                    <a:pt x="84460" y="16015"/>
                    <a:pt x="94115" y="1533"/>
                    <a:pt x="84460" y="5426"/>
                  </a:cubicBezTo>
                  <a:cubicBezTo>
                    <a:pt x="74728" y="8696"/>
                    <a:pt x="53239" y="6750"/>
                    <a:pt x="49736" y="9397"/>
                  </a:cubicBezTo>
                  <a:cubicBezTo>
                    <a:pt x="46933" y="12667"/>
                    <a:pt x="43507" y="8774"/>
                    <a:pt x="42106" y="12667"/>
                  </a:cubicBezTo>
                  <a:cubicBezTo>
                    <a:pt x="40704" y="16638"/>
                    <a:pt x="38602" y="17961"/>
                    <a:pt x="38602" y="17961"/>
                  </a:cubicBezTo>
                  <a:lnTo>
                    <a:pt x="38602" y="1796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0" name="Szabadkézi sokszög: alakzat 55">
              <a:extLst>
                <a:ext uri="{FF2B5EF4-FFF2-40B4-BE49-F238E27FC236}">
                  <a16:creationId xmlns:a16="http://schemas.microsoft.com/office/drawing/2014/main" id="{57AE48B3-4537-32DE-6A6C-3F66FF959E26}"/>
                </a:ext>
              </a:extLst>
            </p:cNvPr>
            <p:cNvSpPr/>
            <p:nvPr/>
          </p:nvSpPr>
          <p:spPr>
            <a:xfrm>
              <a:off x="3923413" y="2769600"/>
              <a:ext cx="77858" cy="31143"/>
            </a:xfrm>
            <a:custGeom>
              <a:avLst/>
              <a:gdLst>
                <a:gd name="connsiteX0" fmla="*/ 49468 w 77857"/>
                <a:gd name="connsiteY0" fmla="*/ 5094 h 31143"/>
                <a:gd name="connsiteX1" fmla="*/ 32728 w 77857"/>
                <a:gd name="connsiteY1" fmla="*/ 9766 h 31143"/>
                <a:gd name="connsiteX2" fmla="*/ 20661 w 77857"/>
                <a:gd name="connsiteY2" fmla="*/ 13814 h 31143"/>
                <a:gd name="connsiteX3" fmla="*/ 11940 w 77857"/>
                <a:gd name="connsiteY3" fmla="*/ 14515 h 31143"/>
                <a:gd name="connsiteX4" fmla="*/ 7892 w 77857"/>
                <a:gd name="connsiteY4" fmla="*/ 23936 h 31143"/>
                <a:gd name="connsiteX5" fmla="*/ 25332 w 77857"/>
                <a:gd name="connsiteY5" fmla="*/ 30009 h 31143"/>
                <a:gd name="connsiteX6" fmla="*/ 37400 w 77857"/>
                <a:gd name="connsiteY6" fmla="*/ 21289 h 31143"/>
                <a:gd name="connsiteX7" fmla="*/ 44796 w 77857"/>
                <a:gd name="connsiteY7" fmla="*/ 23936 h 31143"/>
                <a:gd name="connsiteX8" fmla="*/ 54217 w 77857"/>
                <a:gd name="connsiteY8" fmla="*/ 23235 h 31143"/>
                <a:gd name="connsiteX9" fmla="*/ 62937 w 77857"/>
                <a:gd name="connsiteY9" fmla="*/ 24559 h 31143"/>
                <a:gd name="connsiteX10" fmla="*/ 70334 w 77857"/>
                <a:gd name="connsiteY10" fmla="*/ 17162 h 31143"/>
                <a:gd name="connsiteX11" fmla="*/ 72981 w 77857"/>
                <a:gd name="connsiteY11" fmla="*/ 10467 h 31143"/>
                <a:gd name="connsiteX12" fmla="*/ 49468 w 77857"/>
                <a:gd name="connsiteY12" fmla="*/ 5094 h 31143"/>
                <a:gd name="connsiteX13" fmla="*/ 49468 w 77857"/>
                <a:gd name="connsiteY13" fmla="*/ 5094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857" h="31143">
                  <a:moveTo>
                    <a:pt x="49468" y="5094"/>
                  </a:moveTo>
                  <a:cubicBezTo>
                    <a:pt x="45419" y="4394"/>
                    <a:pt x="37400" y="4394"/>
                    <a:pt x="32728" y="9766"/>
                  </a:cubicBezTo>
                  <a:cubicBezTo>
                    <a:pt x="28057" y="15138"/>
                    <a:pt x="24709" y="14437"/>
                    <a:pt x="20661" y="13814"/>
                  </a:cubicBezTo>
                  <a:cubicBezTo>
                    <a:pt x="17313" y="13114"/>
                    <a:pt x="15288" y="12491"/>
                    <a:pt x="11940" y="14515"/>
                  </a:cubicBezTo>
                  <a:cubicBezTo>
                    <a:pt x="7892" y="17240"/>
                    <a:pt x="573" y="17863"/>
                    <a:pt x="7892" y="23936"/>
                  </a:cubicBezTo>
                  <a:cubicBezTo>
                    <a:pt x="14588" y="30009"/>
                    <a:pt x="19960" y="32656"/>
                    <a:pt x="25332" y="30009"/>
                  </a:cubicBezTo>
                  <a:cubicBezTo>
                    <a:pt x="30704" y="27985"/>
                    <a:pt x="34052" y="12569"/>
                    <a:pt x="37400" y="21289"/>
                  </a:cubicBezTo>
                  <a:cubicBezTo>
                    <a:pt x="40047" y="30710"/>
                    <a:pt x="42071" y="17240"/>
                    <a:pt x="44796" y="23936"/>
                  </a:cubicBezTo>
                  <a:cubicBezTo>
                    <a:pt x="48144" y="30632"/>
                    <a:pt x="50869" y="22612"/>
                    <a:pt x="54217" y="23235"/>
                  </a:cubicBezTo>
                  <a:cubicBezTo>
                    <a:pt x="57565" y="23858"/>
                    <a:pt x="59589" y="23936"/>
                    <a:pt x="62937" y="24559"/>
                  </a:cubicBezTo>
                  <a:cubicBezTo>
                    <a:pt x="65584" y="25260"/>
                    <a:pt x="68309" y="18486"/>
                    <a:pt x="70334" y="17162"/>
                  </a:cubicBezTo>
                  <a:cubicBezTo>
                    <a:pt x="72981" y="15138"/>
                    <a:pt x="75706" y="10467"/>
                    <a:pt x="72981" y="10467"/>
                  </a:cubicBezTo>
                  <a:cubicBezTo>
                    <a:pt x="69633" y="10467"/>
                    <a:pt x="49468" y="5094"/>
                    <a:pt x="49468" y="5094"/>
                  </a:cubicBezTo>
                  <a:lnTo>
                    <a:pt x="49468" y="509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1" name="Szabadkézi sokszög: alakzat 56">
              <a:extLst>
                <a:ext uri="{FF2B5EF4-FFF2-40B4-BE49-F238E27FC236}">
                  <a16:creationId xmlns:a16="http://schemas.microsoft.com/office/drawing/2014/main" id="{3FB1741F-EE04-69CB-720F-E8FD02A3C872}"/>
                </a:ext>
              </a:extLst>
            </p:cNvPr>
            <p:cNvSpPr/>
            <p:nvPr/>
          </p:nvSpPr>
          <p:spPr>
            <a:xfrm>
              <a:off x="3937978" y="2807527"/>
              <a:ext cx="93429" cy="54500"/>
            </a:xfrm>
            <a:custGeom>
              <a:avLst/>
              <a:gdLst>
                <a:gd name="connsiteX0" fmla="*/ 30465 w 93429"/>
                <a:gd name="connsiteY0" fmla="*/ 6173 h 54500"/>
                <a:gd name="connsiteX1" fmla="*/ 17618 w 93429"/>
                <a:gd name="connsiteY1" fmla="*/ 12480 h 54500"/>
                <a:gd name="connsiteX2" fmla="*/ 4772 w 93429"/>
                <a:gd name="connsiteY2" fmla="*/ 23691 h 54500"/>
                <a:gd name="connsiteX3" fmla="*/ 19176 w 93429"/>
                <a:gd name="connsiteY3" fmla="*/ 29998 h 54500"/>
                <a:gd name="connsiteX4" fmla="*/ 22991 w 93429"/>
                <a:gd name="connsiteY4" fmla="*/ 37005 h 54500"/>
                <a:gd name="connsiteX5" fmla="*/ 34358 w 93429"/>
                <a:gd name="connsiteY5" fmla="*/ 30699 h 54500"/>
                <a:gd name="connsiteX6" fmla="*/ 14660 w 93429"/>
                <a:gd name="connsiteY6" fmla="*/ 41209 h 54500"/>
                <a:gd name="connsiteX7" fmla="*/ 53277 w 93429"/>
                <a:gd name="connsiteY7" fmla="*/ 46815 h 54500"/>
                <a:gd name="connsiteX8" fmla="*/ 82085 w 93429"/>
                <a:gd name="connsiteY8" fmla="*/ 49618 h 54500"/>
                <a:gd name="connsiteX9" fmla="*/ 91895 w 93429"/>
                <a:gd name="connsiteY9" fmla="*/ 39107 h 54500"/>
                <a:gd name="connsiteX10" fmla="*/ 88080 w 93429"/>
                <a:gd name="connsiteY10" fmla="*/ 27896 h 54500"/>
                <a:gd name="connsiteX11" fmla="*/ 91895 w 93429"/>
                <a:gd name="connsiteY11" fmla="*/ 18786 h 54500"/>
                <a:gd name="connsiteX12" fmla="*/ 91895 w 93429"/>
                <a:gd name="connsiteY12" fmla="*/ 7575 h 54500"/>
                <a:gd name="connsiteX13" fmla="*/ 73754 w 93429"/>
                <a:gd name="connsiteY13" fmla="*/ 13881 h 54500"/>
                <a:gd name="connsiteX14" fmla="*/ 66902 w 93429"/>
                <a:gd name="connsiteY14" fmla="*/ 25793 h 54500"/>
                <a:gd name="connsiteX15" fmla="*/ 58572 w 93429"/>
                <a:gd name="connsiteY15" fmla="*/ 19487 h 54500"/>
                <a:gd name="connsiteX16" fmla="*/ 48761 w 93429"/>
                <a:gd name="connsiteY16" fmla="*/ 17385 h 54500"/>
                <a:gd name="connsiteX17" fmla="*/ 44246 w 93429"/>
                <a:gd name="connsiteY17" fmla="*/ 4772 h 54500"/>
                <a:gd name="connsiteX18" fmla="*/ 30621 w 93429"/>
                <a:gd name="connsiteY18" fmla="*/ 6173 h 54500"/>
                <a:gd name="connsiteX19" fmla="*/ 30621 w 93429"/>
                <a:gd name="connsiteY19" fmla="*/ 6173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3429" h="54500">
                  <a:moveTo>
                    <a:pt x="30465" y="6173"/>
                  </a:moveTo>
                  <a:cubicBezTo>
                    <a:pt x="27429" y="6173"/>
                    <a:pt x="16061" y="7575"/>
                    <a:pt x="17618" y="12480"/>
                  </a:cubicBezTo>
                  <a:cubicBezTo>
                    <a:pt x="19098" y="17385"/>
                    <a:pt x="4772" y="23691"/>
                    <a:pt x="4772" y="23691"/>
                  </a:cubicBezTo>
                  <a:cubicBezTo>
                    <a:pt x="11623" y="30699"/>
                    <a:pt x="13103" y="25093"/>
                    <a:pt x="19176" y="29998"/>
                  </a:cubicBezTo>
                  <a:cubicBezTo>
                    <a:pt x="25249" y="34903"/>
                    <a:pt x="19176" y="37005"/>
                    <a:pt x="22991" y="37005"/>
                  </a:cubicBezTo>
                  <a:cubicBezTo>
                    <a:pt x="26027" y="37005"/>
                    <a:pt x="29842" y="23691"/>
                    <a:pt x="34358" y="30699"/>
                  </a:cubicBezTo>
                  <a:cubicBezTo>
                    <a:pt x="38874" y="38406"/>
                    <a:pt x="13881" y="38406"/>
                    <a:pt x="14660" y="41209"/>
                  </a:cubicBezTo>
                  <a:cubicBezTo>
                    <a:pt x="16139" y="44713"/>
                    <a:pt x="47204" y="44713"/>
                    <a:pt x="53277" y="46815"/>
                  </a:cubicBezTo>
                  <a:cubicBezTo>
                    <a:pt x="59350" y="49618"/>
                    <a:pt x="79048" y="47516"/>
                    <a:pt x="82085" y="49618"/>
                  </a:cubicBezTo>
                  <a:cubicBezTo>
                    <a:pt x="85900" y="51019"/>
                    <a:pt x="88936" y="41209"/>
                    <a:pt x="91895" y="39107"/>
                  </a:cubicBezTo>
                  <a:cubicBezTo>
                    <a:pt x="94153" y="36304"/>
                    <a:pt x="90415" y="34202"/>
                    <a:pt x="88080" y="27896"/>
                  </a:cubicBezTo>
                  <a:cubicBezTo>
                    <a:pt x="86600" y="20888"/>
                    <a:pt x="88858" y="22290"/>
                    <a:pt x="91895" y="18786"/>
                  </a:cubicBezTo>
                  <a:cubicBezTo>
                    <a:pt x="94153" y="15283"/>
                    <a:pt x="98746" y="4071"/>
                    <a:pt x="91895" y="7575"/>
                  </a:cubicBezTo>
                  <a:cubicBezTo>
                    <a:pt x="85043" y="10378"/>
                    <a:pt x="74455" y="6874"/>
                    <a:pt x="73754" y="13881"/>
                  </a:cubicBezTo>
                  <a:cubicBezTo>
                    <a:pt x="72975" y="20888"/>
                    <a:pt x="69238" y="27195"/>
                    <a:pt x="66902" y="25793"/>
                  </a:cubicBezTo>
                  <a:cubicBezTo>
                    <a:pt x="63866" y="25093"/>
                    <a:pt x="62387" y="19487"/>
                    <a:pt x="58572" y="19487"/>
                  </a:cubicBezTo>
                  <a:cubicBezTo>
                    <a:pt x="55535" y="19487"/>
                    <a:pt x="51019" y="20188"/>
                    <a:pt x="48761" y="17385"/>
                  </a:cubicBezTo>
                  <a:cubicBezTo>
                    <a:pt x="47282" y="13881"/>
                    <a:pt x="48761" y="4772"/>
                    <a:pt x="44246" y="4772"/>
                  </a:cubicBezTo>
                  <a:cubicBezTo>
                    <a:pt x="38951" y="4772"/>
                    <a:pt x="30621" y="6173"/>
                    <a:pt x="30621" y="6173"/>
                  </a:cubicBezTo>
                  <a:lnTo>
                    <a:pt x="30621" y="617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2" name="Szabadkézi sokszög: alakzat 57">
              <a:extLst>
                <a:ext uri="{FF2B5EF4-FFF2-40B4-BE49-F238E27FC236}">
                  <a16:creationId xmlns:a16="http://schemas.microsoft.com/office/drawing/2014/main" id="{ED36824F-3B40-422B-8D34-ABE84628C61B}"/>
                </a:ext>
              </a:extLst>
            </p:cNvPr>
            <p:cNvSpPr/>
            <p:nvPr/>
          </p:nvSpPr>
          <p:spPr>
            <a:xfrm>
              <a:off x="4008837" y="2893047"/>
              <a:ext cx="62286" cy="62286"/>
            </a:xfrm>
            <a:custGeom>
              <a:avLst/>
              <a:gdLst>
                <a:gd name="connsiteX0" fmla="*/ 32481 w 62286"/>
                <a:gd name="connsiteY0" fmla="*/ 5752 h 62286"/>
                <a:gd name="connsiteX1" fmla="*/ 26875 w 62286"/>
                <a:gd name="connsiteY1" fmla="*/ 16263 h 62286"/>
                <a:gd name="connsiteX2" fmla="*/ 31080 w 62286"/>
                <a:gd name="connsiteY2" fmla="*/ 21479 h 62286"/>
                <a:gd name="connsiteX3" fmla="*/ 18467 w 62286"/>
                <a:gd name="connsiteY3" fmla="*/ 24126 h 62286"/>
                <a:gd name="connsiteX4" fmla="*/ 13562 w 62286"/>
                <a:gd name="connsiteY4" fmla="*/ 14939 h 62286"/>
                <a:gd name="connsiteX5" fmla="*/ 7956 w 62286"/>
                <a:gd name="connsiteY5" fmla="*/ 38530 h 62286"/>
                <a:gd name="connsiteX6" fmla="*/ 23372 w 62286"/>
                <a:gd name="connsiteY6" fmla="*/ 41177 h 62286"/>
                <a:gd name="connsiteX7" fmla="*/ 21970 w 62286"/>
                <a:gd name="connsiteY7" fmla="*/ 57605 h 62286"/>
                <a:gd name="connsiteX8" fmla="*/ 36685 w 62286"/>
                <a:gd name="connsiteY8" fmla="*/ 54335 h 62286"/>
                <a:gd name="connsiteX9" fmla="*/ 44393 w 62286"/>
                <a:gd name="connsiteY9" fmla="*/ 45148 h 62286"/>
                <a:gd name="connsiteX10" fmla="*/ 54904 w 62286"/>
                <a:gd name="connsiteY10" fmla="*/ 37907 h 62286"/>
                <a:gd name="connsiteX11" fmla="*/ 54904 w 62286"/>
                <a:gd name="connsiteY11" fmla="*/ 28097 h 62286"/>
                <a:gd name="connsiteX12" fmla="*/ 56306 w 62286"/>
                <a:gd name="connsiteY12" fmla="*/ 16263 h 62286"/>
                <a:gd name="connsiteX13" fmla="*/ 63313 w 62286"/>
                <a:gd name="connsiteY13" fmla="*/ 10346 h 62286"/>
                <a:gd name="connsiteX14" fmla="*/ 61211 w 62286"/>
                <a:gd name="connsiteY14" fmla="*/ 5129 h 62286"/>
                <a:gd name="connsiteX15" fmla="*/ 35362 w 62286"/>
                <a:gd name="connsiteY15" fmla="*/ 5129 h 62286"/>
                <a:gd name="connsiteX16" fmla="*/ 32559 w 62286"/>
                <a:gd name="connsiteY16" fmla="*/ 5752 h 62286"/>
                <a:gd name="connsiteX17" fmla="*/ 32559 w 62286"/>
                <a:gd name="connsiteY17" fmla="*/ 5752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286" h="62286">
                  <a:moveTo>
                    <a:pt x="32481" y="5752"/>
                  </a:moveTo>
                  <a:cubicBezTo>
                    <a:pt x="28978" y="4428"/>
                    <a:pt x="24073" y="14939"/>
                    <a:pt x="26875" y="16263"/>
                  </a:cubicBezTo>
                  <a:cubicBezTo>
                    <a:pt x="30379" y="18209"/>
                    <a:pt x="36685" y="20233"/>
                    <a:pt x="31080" y="21479"/>
                  </a:cubicBezTo>
                  <a:cubicBezTo>
                    <a:pt x="25474" y="23426"/>
                    <a:pt x="18467" y="24126"/>
                    <a:pt x="18467" y="24126"/>
                  </a:cubicBezTo>
                  <a:cubicBezTo>
                    <a:pt x="18467" y="24126"/>
                    <a:pt x="16365" y="14316"/>
                    <a:pt x="13562" y="14939"/>
                  </a:cubicBezTo>
                  <a:cubicBezTo>
                    <a:pt x="10058" y="15562"/>
                    <a:pt x="-453" y="35260"/>
                    <a:pt x="7956" y="38530"/>
                  </a:cubicBezTo>
                  <a:cubicBezTo>
                    <a:pt x="15664" y="41177"/>
                    <a:pt x="21270" y="33936"/>
                    <a:pt x="23372" y="41177"/>
                  </a:cubicBezTo>
                  <a:cubicBezTo>
                    <a:pt x="24773" y="49041"/>
                    <a:pt x="16365" y="55581"/>
                    <a:pt x="21970" y="57605"/>
                  </a:cubicBezTo>
                  <a:cubicBezTo>
                    <a:pt x="28277" y="58929"/>
                    <a:pt x="33883" y="59552"/>
                    <a:pt x="36685" y="54335"/>
                  </a:cubicBezTo>
                  <a:cubicBezTo>
                    <a:pt x="40189" y="49119"/>
                    <a:pt x="37386" y="41255"/>
                    <a:pt x="44393" y="45148"/>
                  </a:cubicBezTo>
                  <a:cubicBezTo>
                    <a:pt x="50700" y="49119"/>
                    <a:pt x="53503" y="41878"/>
                    <a:pt x="54904" y="37907"/>
                  </a:cubicBezTo>
                  <a:cubicBezTo>
                    <a:pt x="55605" y="33314"/>
                    <a:pt x="54904" y="28097"/>
                    <a:pt x="54904" y="28097"/>
                  </a:cubicBezTo>
                  <a:cubicBezTo>
                    <a:pt x="54904" y="28097"/>
                    <a:pt x="52101" y="16963"/>
                    <a:pt x="56306" y="16263"/>
                  </a:cubicBezTo>
                  <a:cubicBezTo>
                    <a:pt x="60510" y="15640"/>
                    <a:pt x="63313" y="10346"/>
                    <a:pt x="63313" y="10346"/>
                  </a:cubicBezTo>
                  <a:cubicBezTo>
                    <a:pt x="63313" y="10346"/>
                    <a:pt x="65415" y="3105"/>
                    <a:pt x="61211" y="5129"/>
                  </a:cubicBezTo>
                  <a:cubicBezTo>
                    <a:pt x="57006" y="7076"/>
                    <a:pt x="35362" y="5129"/>
                    <a:pt x="35362" y="5129"/>
                  </a:cubicBezTo>
                  <a:lnTo>
                    <a:pt x="32559" y="5752"/>
                  </a:lnTo>
                  <a:lnTo>
                    <a:pt x="32559" y="575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3" name="Szabadkézi sokszög: alakzat 58">
              <a:extLst>
                <a:ext uri="{FF2B5EF4-FFF2-40B4-BE49-F238E27FC236}">
                  <a16:creationId xmlns:a16="http://schemas.microsoft.com/office/drawing/2014/main" id="{96CDE238-56D4-0386-1696-6EF4185DC636}"/>
                </a:ext>
              </a:extLst>
            </p:cNvPr>
            <p:cNvSpPr/>
            <p:nvPr/>
          </p:nvSpPr>
          <p:spPr>
            <a:xfrm>
              <a:off x="4118625" y="2910144"/>
              <a:ext cx="303645" cy="280288"/>
            </a:xfrm>
            <a:custGeom>
              <a:avLst/>
              <a:gdLst>
                <a:gd name="connsiteX0" fmla="*/ 40024 w 303644"/>
                <a:gd name="connsiteY0" fmla="*/ 4772 h 280287"/>
                <a:gd name="connsiteX1" fmla="*/ 21260 w 303644"/>
                <a:gd name="connsiteY1" fmla="*/ 21433 h 280287"/>
                <a:gd name="connsiteX2" fmla="*/ 7402 w 303644"/>
                <a:gd name="connsiteY2" fmla="*/ 42299 h 280287"/>
                <a:gd name="connsiteX3" fmla="*/ 6000 w 303644"/>
                <a:gd name="connsiteY3" fmla="*/ 57559 h 280287"/>
                <a:gd name="connsiteX4" fmla="*/ 21961 w 303644"/>
                <a:gd name="connsiteY4" fmla="*/ 56158 h 280287"/>
                <a:gd name="connsiteX5" fmla="*/ 24063 w 303644"/>
                <a:gd name="connsiteY5" fmla="*/ 66591 h 280287"/>
                <a:gd name="connsiteX6" fmla="*/ 8102 w 303644"/>
                <a:gd name="connsiteY6" fmla="*/ 72819 h 280287"/>
                <a:gd name="connsiteX7" fmla="*/ 17134 w 303644"/>
                <a:gd name="connsiteY7" fmla="*/ 78347 h 280287"/>
                <a:gd name="connsiteX8" fmla="*/ 34496 w 303644"/>
                <a:gd name="connsiteY8" fmla="*/ 76245 h 280287"/>
                <a:gd name="connsiteX9" fmla="*/ 40725 w 303644"/>
                <a:gd name="connsiteY9" fmla="*/ 85277 h 280287"/>
                <a:gd name="connsiteX10" fmla="*/ 55985 w 303644"/>
                <a:gd name="connsiteY10" fmla="*/ 85277 h 280287"/>
                <a:gd name="connsiteX11" fmla="*/ 80276 w 303644"/>
                <a:gd name="connsiteY11" fmla="*/ 91505 h 280287"/>
                <a:gd name="connsiteX12" fmla="*/ 98339 w 303644"/>
                <a:gd name="connsiteY12" fmla="*/ 87301 h 280287"/>
                <a:gd name="connsiteX13" fmla="*/ 105969 w 303644"/>
                <a:gd name="connsiteY13" fmla="*/ 81773 h 280287"/>
                <a:gd name="connsiteX14" fmla="*/ 117103 w 303644"/>
                <a:gd name="connsiteY14" fmla="*/ 97033 h 280287"/>
                <a:gd name="connsiteX15" fmla="*/ 146923 w 303644"/>
                <a:gd name="connsiteY15" fmla="*/ 117899 h 280287"/>
                <a:gd name="connsiteX16" fmla="*/ 155253 w 303644"/>
                <a:gd name="connsiteY16" fmla="*/ 126931 h 280287"/>
                <a:gd name="connsiteX17" fmla="*/ 152450 w 303644"/>
                <a:gd name="connsiteY17" fmla="*/ 136663 h 280287"/>
                <a:gd name="connsiteX18" fmla="*/ 163584 w 303644"/>
                <a:gd name="connsiteY18" fmla="*/ 135261 h 280287"/>
                <a:gd name="connsiteX19" fmla="*/ 169112 w 303644"/>
                <a:gd name="connsiteY19" fmla="*/ 142891 h 280287"/>
                <a:gd name="connsiteX20" fmla="*/ 169112 w 303644"/>
                <a:gd name="connsiteY20" fmla="*/ 151923 h 280287"/>
                <a:gd name="connsiteX21" fmla="*/ 179545 w 303644"/>
                <a:gd name="connsiteY21" fmla="*/ 146395 h 280287"/>
                <a:gd name="connsiteX22" fmla="*/ 178844 w 303644"/>
                <a:gd name="connsiteY22" fmla="*/ 160254 h 280287"/>
                <a:gd name="connsiteX23" fmla="*/ 183671 w 303644"/>
                <a:gd name="connsiteY23" fmla="*/ 167884 h 280287"/>
                <a:gd name="connsiteX24" fmla="*/ 176742 w 303644"/>
                <a:gd name="connsiteY24" fmla="*/ 174112 h 280287"/>
                <a:gd name="connsiteX25" fmla="*/ 167711 w 303644"/>
                <a:gd name="connsiteY25" fmla="*/ 178939 h 280287"/>
                <a:gd name="connsiteX26" fmla="*/ 166309 w 303644"/>
                <a:gd name="connsiteY26" fmla="*/ 193499 h 280287"/>
                <a:gd name="connsiteX27" fmla="*/ 142018 w 303644"/>
                <a:gd name="connsiteY27" fmla="*/ 204632 h 280287"/>
                <a:gd name="connsiteX28" fmla="*/ 126057 w 303644"/>
                <a:gd name="connsiteY28" fmla="*/ 197703 h 280287"/>
                <a:gd name="connsiteX29" fmla="*/ 113599 w 303644"/>
                <a:gd name="connsiteY29" fmla="*/ 222696 h 280287"/>
                <a:gd name="connsiteX30" fmla="*/ 133064 w 303644"/>
                <a:gd name="connsiteY30" fmla="*/ 240058 h 280287"/>
                <a:gd name="connsiteX31" fmla="*/ 149725 w 303644"/>
                <a:gd name="connsiteY31" fmla="*/ 228223 h 280287"/>
                <a:gd name="connsiteX32" fmla="*/ 169190 w 303644"/>
                <a:gd name="connsiteY32" fmla="*/ 222696 h 280287"/>
                <a:gd name="connsiteX33" fmla="*/ 185151 w 303644"/>
                <a:gd name="connsiteY33" fmla="*/ 230326 h 280287"/>
                <a:gd name="connsiteX34" fmla="*/ 202513 w 303644"/>
                <a:gd name="connsiteY34" fmla="*/ 251191 h 280287"/>
                <a:gd name="connsiteX35" fmla="*/ 213647 w 303644"/>
                <a:gd name="connsiteY35" fmla="*/ 253994 h 280287"/>
                <a:gd name="connsiteX36" fmla="*/ 237938 w 303644"/>
                <a:gd name="connsiteY36" fmla="*/ 270656 h 280287"/>
                <a:gd name="connsiteX37" fmla="*/ 253198 w 303644"/>
                <a:gd name="connsiteY37" fmla="*/ 274782 h 280287"/>
                <a:gd name="connsiteX38" fmla="*/ 270561 w 303644"/>
                <a:gd name="connsiteY38" fmla="*/ 280310 h 280287"/>
                <a:gd name="connsiteX39" fmla="*/ 283018 w 303644"/>
                <a:gd name="connsiteY39" fmla="*/ 277507 h 280287"/>
                <a:gd name="connsiteX40" fmla="*/ 241364 w 303644"/>
                <a:gd name="connsiteY40" fmla="*/ 250413 h 280287"/>
                <a:gd name="connsiteX41" fmla="*/ 237860 w 303644"/>
                <a:gd name="connsiteY41" fmla="*/ 240681 h 280287"/>
                <a:gd name="connsiteX42" fmla="*/ 257325 w 303644"/>
                <a:gd name="connsiteY42" fmla="*/ 246909 h 280287"/>
                <a:gd name="connsiteX43" fmla="*/ 269782 w 303644"/>
                <a:gd name="connsiteY43" fmla="*/ 253839 h 280287"/>
                <a:gd name="connsiteX44" fmla="*/ 283641 w 303644"/>
                <a:gd name="connsiteY44" fmla="*/ 255240 h 280287"/>
                <a:gd name="connsiteX45" fmla="*/ 290570 w 303644"/>
                <a:gd name="connsiteY45" fmla="*/ 250413 h 280287"/>
                <a:gd name="connsiteX46" fmla="*/ 289168 w 303644"/>
                <a:gd name="connsiteY46" fmla="*/ 233751 h 280287"/>
                <a:gd name="connsiteX47" fmla="*/ 278736 w 303644"/>
                <a:gd name="connsiteY47" fmla="*/ 219893 h 280287"/>
                <a:gd name="connsiteX48" fmla="*/ 263475 w 303644"/>
                <a:gd name="connsiteY48" fmla="*/ 208058 h 280287"/>
                <a:gd name="connsiteX49" fmla="*/ 246814 w 303644"/>
                <a:gd name="connsiteY49" fmla="*/ 196224 h 280287"/>
                <a:gd name="connsiteX50" fmla="*/ 226026 w 303644"/>
                <a:gd name="connsiteY50" fmla="*/ 177460 h 280287"/>
                <a:gd name="connsiteX51" fmla="*/ 216994 w 303644"/>
                <a:gd name="connsiteY51" fmla="*/ 173957 h 280287"/>
                <a:gd name="connsiteX52" fmla="*/ 237782 w 303644"/>
                <a:gd name="connsiteY52" fmla="*/ 167728 h 280287"/>
                <a:gd name="connsiteX53" fmla="*/ 251641 w 303644"/>
                <a:gd name="connsiteY53" fmla="*/ 180263 h 280287"/>
                <a:gd name="connsiteX54" fmla="*/ 267602 w 303644"/>
                <a:gd name="connsiteY54" fmla="*/ 183767 h 280287"/>
                <a:gd name="connsiteX55" fmla="*/ 288390 w 303644"/>
                <a:gd name="connsiteY55" fmla="*/ 198326 h 280287"/>
                <a:gd name="connsiteX56" fmla="*/ 299524 w 303644"/>
                <a:gd name="connsiteY56" fmla="*/ 189995 h 280287"/>
                <a:gd name="connsiteX57" fmla="*/ 300925 w 303644"/>
                <a:gd name="connsiteY57" fmla="*/ 167105 h 280287"/>
                <a:gd name="connsiteX58" fmla="*/ 286366 w 303644"/>
                <a:gd name="connsiteY58" fmla="*/ 155271 h 280287"/>
                <a:gd name="connsiteX59" fmla="*/ 264877 w 303644"/>
                <a:gd name="connsiteY59" fmla="*/ 142736 h 280287"/>
                <a:gd name="connsiteX60" fmla="*/ 248916 w 303644"/>
                <a:gd name="connsiteY60" fmla="*/ 131602 h 280287"/>
                <a:gd name="connsiteX61" fmla="*/ 235758 w 303644"/>
                <a:gd name="connsiteY61" fmla="*/ 118444 h 280287"/>
                <a:gd name="connsiteX62" fmla="*/ 223301 w 303644"/>
                <a:gd name="connsiteY62" fmla="*/ 103885 h 280287"/>
                <a:gd name="connsiteX63" fmla="*/ 233734 w 303644"/>
                <a:gd name="connsiteY63" fmla="*/ 108089 h 280287"/>
                <a:gd name="connsiteX64" fmla="*/ 224002 w 303644"/>
                <a:gd name="connsiteY64" fmla="*/ 92829 h 280287"/>
                <a:gd name="connsiteX65" fmla="*/ 211544 w 303644"/>
                <a:gd name="connsiteY65" fmla="*/ 101860 h 280287"/>
                <a:gd name="connsiteX66" fmla="*/ 206717 w 303644"/>
                <a:gd name="connsiteY66" fmla="*/ 101860 h 280287"/>
                <a:gd name="connsiteX67" fmla="*/ 210221 w 303644"/>
                <a:gd name="connsiteY67" fmla="*/ 83797 h 280287"/>
                <a:gd name="connsiteX68" fmla="*/ 203292 w 303644"/>
                <a:gd name="connsiteY68" fmla="*/ 79671 h 280287"/>
                <a:gd name="connsiteX69" fmla="*/ 196362 w 303644"/>
                <a:gd name="connsiteY69" fmla="*/ 91505 h 280287"/>
                <a:gd name="connsiteX70" fmla="*/ 197764 w 303644"/>
                <a:gd name="connsiteY70" fmla="*/ 67914 h 280287"/>
                <a:gd name="connsiteX71" fmla="*/ 181102 w 303644"/>
                <a:gd name="connsiteY71" fmla="*/ 73442 h 280287"/>
                <a:gd name="connsiteX72" fmla="*/ 174173 w 303644"/>
                <a:gd name="connsiteY72" fmla="*/ 63710 h 280287"/>
                <a:gd name="connsiteX73" fmla="*/ 166543 w 303644"/>
                <a:gd name="connsiteY73" fmla="*/ 56080 h 280287"/>
                <a:gd name="connsiteX74" fmla="*/ 163740 w 303644"/>
                <a:gd name="connsiteY74" fmla="*/ 68615 h 280287"/>
                <a:gd name="connsiteX75" fmla="*/ 153307 w 303644"/>
                <a:gd name="connsiteY75" fmla="*/ 65112 h 280287"/>
                <a:gd name="connsiteX76" fmla="*/ 150504 w 303644"/>
                <a:gd name="connsiteY76" fmla="*/ 51954 h 280287"/>
                <a:gd name="connsiteX77" fmla="*/ 143575 w 303644"/>
                <a:gd name="connsiteY77" fmla="*/ 41521 h 280287"/>
                <a:gd name="connsiteX78" fmla="*/ 132441 w 303644"/>
                <a:gd name="connsiteY78" fmla="*/ 45725 h 280287"/>
                <a:gd name="connsiteX79" fmla="*/ 132441 w 303644"/>
                <a:gd name="connsiteY79" fmla="*/ 58883 h 280287"/>
                <a:gd name="connsiteX80" fmla="*/ 114378 w 303644"/>
                <a:gd name="connsiteY80" fmla="*/ 40820 h 280287"/>
                <a:gd name="connsiteX81" fmla="*/ 102544 w 303644"/>
                <a:gd name="connsiteY81" fmla="*/ 32489 h 280287"/>
                <a:gd name="connsiteX82" fmla="*/ 98417 w 303644"/>
                <a:gd name="connsiteY82" fmla="*/ 41521 h 280287"/>
                <a:gd name="connsiteX83" fmla="*/ 90787 w 303644"/>
                <a:gd name="connsiteY83" fmla="*/ 44324 h 280287"/>
                <a:gd name="connsiteX84" fmla="*/ 87284 w 303644"/>
                <a:gd name="connsiteY84" fmla="*/ 36694 h 280287"/>
                <a:gd name="connsiteX85" fmla="*/ 92111 w 303644"/>
                <a:gd name="connsiteY85" fmla="*/ 20032 h 280287"/>
                <a:gd name="connsiteX86" fmla="*/ 80977 w 303644"/>
                <a:gd name="connsiteY86" fmla="*/ 9599 h 280287"/>
                <a:gd name="connsiteX87" fmla="*/ 61513 w 303644"/>
                <a:gd name="connsiteY87" fmla="*/ 26261 h 280287"/>
                <a:gd name="connsiteX88" fmla="*/ 46253 w 303644"/>
                <a:gd name="connsiteY88" fmla="*/ 24158 h 280287"/>
                <a:gd name="connsiteX89" fmla="*/ 53182 w 303644"/>
                <a:gd name="connsiteY89" fmla="*/ 34591 h 280287"/>
                <a:gd name="connsiteX90" fmla="*/ 60812 w 303644"/>
                <a:gd name="connsiteY90" fmla="*/ 44324 h 280287"/>
                <a:gd name="connsiteX91" fmla="*/ 53883 w 303644"/>
                <a:gd name="connsiteY91" fmla="*/ 42221 h 280287"/>
                <a:gd name="connsiteX92" fmla="*/ 48355 w 303644"/>
                <a:gd name="connsiteY92" fmla="*/ 36694 h 280287"/>
                <a:gd name="connsiteX93" fmla="*/ 49756 w 303644"/>
                <a:gd name="connsiteY93" fmla="*/ 46426 h 280287"/>
                <a:gd name="connsiteX94" fmla="*/ 60890 w 303644"/>
                <a:gd name="connsiteY94" fmla="*/ 51954 h 280287"/>
                <a:gd name="connsiteX95" fmla="*/ 53260 w 303644"/>
                <a:gd name="connsiteY95" fmla="*/ 58182 h 280287"/>
                <a:gd name="connsiteX96" fmla="*/ 44929 w 303644"/>
                <a:gd name="connsiteY96" fmla="*/ 58182 h 280287"/>
                <a:gd name="connsiteX97" fmla="*/ 34496 w 303644"/>
                <a:gd name="connsiteY97" fmla="*/ 51954 h 280287"/>
                <a:gd name="connsiteX98" fmla="*/ 49756 w 303644"/>
                <a:gd name="connsiteY98" fmla="*/ 13803 h 280287"/>
                <a:gd name="connsiteX99" fmla="*/ 40024 w 303644"/>
                <a:gd name="connsiteY99" fmla="*/ 4772 h 280287"/>
                <a:gd name="connsiteX100" fmla="*/ 40024 w 303644"/>
                <a:gd name="connsiteY100" fmla="*/ 4772 h 2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03644" h="280287">
                  <a:moveTo>
                    <a:pt x="40024" y="4772"/>
                  </a:moveTo>
                  <a:cubicBezTo>
                    <a:pt x="32394" y="5473"/>
                    <a:pt x="26866" y="13103"/>
                    <a:pt x="21260" y="21433"/>
                  </a:cubicBezTo>
                  <a:cubicBezTo>
                    <a:pt x="15732" y="30465"/>
                    <a:pt x="7402" y="33969"/>
                    <a:pt x="7402" y="42299"/>
                  </a:cubicBezTo>
                  <a:cubicBezTo>
                    <a:pt x="7402" y="51331"/>
                    <a:pt x="2575" y="53433"/>
                    <a:pt x="6000" y="57559"/>
                  </a:cubicBezTo>
                  <a:cubicBezTo>
                    <a:pt x="8803" y="61686"/>
                    <a:pt x="14331" y="49929"/>
                    <a:pt x="21961" y="56158"/>
                  </a:cubicBezTo>
                  <a:cubicBezTo>
                    <a:pt x="28890" y="62387"/>
                    <a:pt x="31693" y="63788"/>
                    <a:pt x="24063" y="66591"/>
                  </a:cubicBezTo>
                  <a:cubicBezTo>
                    <a:pt x="17134" y="68693"/>
                    <a:pt x="8102" y="72819"/>
                    <a:pt x="8102" y="72819"/>
                  </a:cubicBezTo>
                  <a:cubicBezTo>
                    <a:pt x="8102" y="72819"/>
                    <a:pt x="6000" y="75622"/>
                    <a:pt x="17134" y="78347"/>
                  </a:cubicBezTo>
                  <a:cubicBezTo>
                    <a:pt x="28268" y="81851"/>
                    <a:pt x="32394" y="68615"/>
                    <a:pt x="34496" y="76245"/>
                  </a:cubicBezTo>
                  <a:cubicBezTo>
                    <a:pt x="37299" y="83175"/>
                    <a:pt x="33095" y="85277"/>
                    <a:pt x="40725" y="85277"/>
                  </a:cubicBezTo>
                  <a:cubicBezTo>
                    <a:pt x="49056" y="85277"/>
                    <a:pt x="49056" y="79749"/>
                    <a:pt x="55985" y="85277"/>
                  </a:cubicBezTo>
                  <a:cubicBezTo>
                    <a:pt x="63615" y="91505"/>
                    <a:pt x="69844" y="88780"/>
                    <a:pt x="80276" y="91505"/>
                  </a:cubicBezTo>
                  <a:cubicBezTo>
                    <a:pt x="90709" y="93607"/>
                    <a:pt x="98339" y="87301"/>
                    <a:pt x="98339" y="87301"/>
                  </a:cubicBezTo>
                  <a:cubicBezTo>
                    <a:pt x="98339" y="87301"/>
                    <a:pt x="98339" y="71340"/>
                    <a:pt x="105969" y="81773"/>
                  </a:cubicBezTo>
                  <a:cubicBezTo>
                    <a:pt x="112899" y="92206"/>
                    <a:pt x="108772" y="93607"/>
                    <a:pt x="117103" y="97033"/>
                  </a:cubicBezTo>
                  <a:cubicBezTo>
                    <a:pt x="124733" y="99836"/>
                    <a:pt x="137891" y="108167"/>
                    <a:pt x="146923" y="117899"/>
                  </a:cubicBezTo>
                  <a:cubicBezTo>
                    <a:pt x="155253" y="126931"/>
                    <a:pt x="153852" y="123427"/>
                    <a:pt x="155253" y="126931"/>
                  </a:cubicBezTo>
                  <a:cubicBezTo>
                    <a:pt x="157355" y="131135"/>
                    <a:pt x="145521" y="138765"/>
                    <a:pt x="152450" y="136663"/>
                  </a:cubicBezTo>
                  <a:cubicBezTo>
                    <a:pt x="158679" y="135261"/>
                    <a:pt x="160081" y="133159"/>
                    <a:pt x="163584" y="135261"/>
                  </a:cubicBezTo>
                  <a:cubicBezTo>
                    <a:pt x="166387" y="137363"/>
                    <a:pt x="169813" y="139388"/>
                    <a:pt x="169112" y="142891"/>
                  </a:cubicBezTo>
                  <a:cubicBezTo>
                    <a:pt x="168411" y="147018"/>
                    <a:pt x="161482" y="156049"/>
                    <a:pt x="169112" y="151923"/>
                  </a:cubicBezTo>
                  <a:cubicBezTo>
                    <a:pt x="176041" y="147719"/>
                    <a:pt x="179545" y="136663"/>
                    <a:pt x="179545" y="146395"/>
                  </a:cubicBezTo>
                  <a:cubicBezTo>
                    <a:pt x="179545" y="156127"/>
                    <a:pt x="175418" y="157529"/>
                    <a:pt x="178844" y="160254"/>
                  </a:cubicBezTo>
                  <a:cubicBezTo>
                    <a:pt x="181647" y="162356"/>
                    <a:pt x="189277" y="165782"/>
                    <a:pt x="183671" y="167884"/>
                  </a:cubicBezTo>
                  <a:cubicBezTo>
                    <a:pt x="178144" y="170687"/>
                    <a:pt x="180168" y="172711"/>
                    <a:pt x="176742" y="174112"/>
                  </a:cubicBezTo>
                  <a:cubicBezTo>
                    <a:pt x="173939" y="176214"/>
                    <a:pt x="170513" y="172010"/>
                    <a:pt x="167711" y="178939"/>
                  </a:cubicBezTo>
                  <a:cubicBezTo>
                    <a:pt x="164207" y="186570"/>
                    <a:pt x="164207" y="188672"/>
                    <a:pt x="166309" y="193499"/>
                  </a:cubicBezTo>
                  <a:cubicBezTo>
                    <a:pt x="169112" y="198326"/>
                    <a:pt x="148246" y="207358"/>
                    <a:pt x="142018" y="204632"/>
                  </a:cubicBezTo>
                  <a:cubicBezTo>
                    <a:pt x="135088" y="202530"/>
                    <a:pt x="128860" y="194900"/>
                    <a:pt x="126057" y="197703"/>
                  </a:cubicBezTo>
                  <a:cubicBezTo>
                    <a:pt x="122553" y="199805"/>
                    <a:pt x="110096" y="214365"/>
                    <a:pt x="113599" y="222696"/>
                  </a:cubicBezTo>
                  <a:cubicBezTo>
                    <a:pt x="117726" y="230326"/>
                    <a:pt x="121230" y="240758"/>
                    <a:pt x="133064" y="240058"/>
                  </a:cubicBezTo>
                  <a:cubicBezTo>
                    <a:pt x="144898" y="239357"/>
                    <a:pt x="145521" y="225498"/>
                    <a:pt x="149725" y="228223"/>
                  </a:cubicBezTo>
                  <a:cubicBezTo>
                    <a:pt x="153852" y="230326"/>
                    <a:pt x="164986" y="219893"/>
                    <a:pt x="169190" y="222696"/>
                  </a:cubicBezTo>
                  <a:cubicBezTo>
                    <a:pt x="173316" y="224798"/>
                    <a:pt x="180324" y="215766"/>
                    <a:pt x="185151" y="230326"/>
                  </a:cubicBezTo>
                  <a:cubicBezTo>
                    <a:pt x="189978" y="244885"/>
                    <a:pt x="196985" y="247688"/>
                    <a:pt x="202513" y="251191"/>
                  </a:cubicBezTo>
                  <a:cubicBezTo>
                    <a:pt x="208041" y="254695"/>
                    <a:pt x="217773" y="240058"/>
                    <a:pt x="213647" y="253994"/>
                  </a:cubicBezTo>
                  <a:cubicBezTo>
                    <a:pt x="210143" y="267152"/>
                    <a:pt x="231009" y="263026"/>
                    <a:pt x="237938" y="270656"/>
                  </a:cubicBezTo>
                  <a:cubicBezTo>
                    <a:pt x="244867" y="277585"/>
                    <a:pt x="244167" y="262325"/>
                    <a:pt x="253198" y="274782"/>
                  </a:cubicBezTo>
                  <a:cubicBezTo>
                    <a:pt x="262230" y="286617"/>
                    <a:pt x="265655" y="276184"/>
                    <a:pt x="270561" y="280310"/>
                  </a:cubicBezTo>
                  <a:cubicBezTo>
                    <a:pt x="275388" y="283814"/>
                    <a:pt x="280993" y="274782"/>
                    <a:pt x="283018" y="277507"/>
                  </a:cubicBezTo>
                  <a:cubicBezTo>
                    <a:pt x="284419" y="281011"/>
                    <a:pt x="244167" y="251814"/>
                    <a:pt x="241364" y="250413"/>
                  </a:cubicBezTo>
                  <a:cubicBezTo>
                    <a:pt x="237860" y="249011"/>
                    <a:pt x="231632" y="240681"/>
                    <a:pt x="237860" y="240681"/>
                  </a:cubicBezTo>
                  <a:cubicBezTo>
                    <a:pt x="244089" y="240681"/>
                    <a:pt x="251719" y="237878"/>
                    <a:pt x="257325" y="246909"/>
                  </a:cubicBezTo>
                  <a:cubicBezTo>
                    <a:pt x="262853" y="256641"/>
                    <a:pt x="264254" y="249011"/>
                    <a:pt x="269782" y="253839"/>
                  </a:cubicBezTo>
                  <a:cubicBezTo>
                    <a:pt x="275310" y="258043"/>
                    <a:pt x="279514" y="250335"/>
                    <a:pt x="283641" y="255240"/>
                  </a:cubicBezTo>
                  <a:cubicBezTo>
                    <a:pt x="287144" y="260067"/>
                    <a:pt x="289869" y="252437"/>
                    <a:pt x="290570" y="250413"/>
                  </a:cubicBezTo>
                  <a:cubicBezTo>
                    <a:pt x="291271" y="247610"/>
                    <a:pt x="289168" y="233751"/>
                    <a:pt x="289168" y="233751"/>
                  </a:cubicBezTo>
                  <a:cubicBezTo>
                    <a:pt x="289168" y="233751"/>
                    <a:pt x="284341" y="214287"/>
                    <a:pt x="278736" y="219893"/>
                  </a:cubicBezTo>
                  <a:cubicBezTo>
                    <a:pt x="273130" y="225498"/>
                    <a:pt x="272507" y="205333"/>
                    <a:pt x="263475" y="208058"/>
                  </a:cubicBezTo>
                  <a:cubicBezTo>
                    <a:pt x="254444" y="210160"/>
                    <a:pt x="257948" y="199727"/>
                    <a:pt x="246814" y="196224"/>
                  </a:cubicBezTo>
                  <a:cubicBezTo>
                    <a:pt x="235680" y="192097"/>
                    <a:pt x="228050" y="175358"/>
                    <a:pt x="226026" y="177460"/>
                  </a:cubicBezTo>
                  <a:cubicBezTo>
                    <a:pt x="223223" y="180263"/>
                    <a:pt x="220498" y="166327"/>
                    <a:pt x="216994" y="173957"/>
                  </a:cubicBezTo>
                  <a:cubicBezTo>
                    <a:pt x="213491" y="182287"/>
                    <a:pt x="234357" y="162823"/>
                    <a:pt x="237782" y="167728"/>
                  </a:cubicBezTo>
                  <a:cubicBezTo>
                    <a:pt x="241286" y="172555"/>
                    <a:pt x="248215" y="176759"/>
                    <a:pt x="251641" y="180263"/>
                  </a:cubicBezTo>
                  <a:cubicBezTo>
                    <a:pt x="254444" y="183066"/>
                    <a:pt x="259271" y="173334"/>
                    <a:pt x="267602" y="183767"/>
                  </a:cubicBezTo>
                  <a:cubicBezTo>
                    <a:pt x="275232" y="194200"/>
                    <a:pt x="280760" y="189995"/>
                    <a:pt x="288390" y="198326"/>
                  </a:cubicBezTo>
                  <a:cubicBezTo>
                    <a:pt x="295319" y="206657"/>
                    <a:pt x="299524" y="198326"/>
                    <a:pt x="299524" y="189995"/>
                  </a:cubicBezTo>
                  <a:cubicBezTo>
                    <a:pt x="299524" y="182365"/>
                    <a:pt x="303027" y="162901"/>
                    <a:pt x="300925" y="167105"/>
                  </a:cubicBezTo>
                  <a:cubicBezTo>
                    <a:pt x="298823" y="171309"/>
                    <a:pt x="294696" y="146239"/>
                    <a:pt x="286366" y="155271"/>
                  </a:cubicBezTo>
                  <a:cubicBezTo>
                    <a:pt x="278736" y="163602"/>
                    <a:pt x="273908" y="140711"/>
                    <a:pt x="264877" y="142736"/>
                  </a:cubicBezTo>
                  <a:cubicBezTo>
                    <a:pt x="255845" y="145539"/>
                    <a:pt x="253743" y="134405"/>
                    <a:pt x="248916" y="131602"/>
                  </a:cubicBezTo>
                  <a:cubicBezTo>
                    <a:pt x="244089" y="129500"/>
                    <a:pt x="238483" y="116342"/>
                    <a:pt x="235758" y="118444"/>
                  </a:cubicBezTo>
                  <a:cubicBezTo>
                    <a:pt x="232255" y="119846"/>
                    <a:pt x="226727" y="103885"/>
                    <a:pt x="223301" y="103885"/>
                  </a:cubicBezTo>
                  <a:cubicBezTo>
                    <a:pt x="220498" y="103885"/>
                    <a:pt x="233734" y="112916"/>
                    <a:pt x="233734" y="108089"/>
                  </a:cubicBezTo>
                  <a:cubicBezTo>
                    <a:pt x="233734" y="103262"/>
                    <a:pt x="228907" y="89325"/>
                    <a:pt x="224002" y="92829"/>
                  </a:cubicBezTo>
                  <a:cubicBezTo>
                    <a:pt x="219174" y="95632"/>
                    <a:pt x="212167" y="98357"/>
                    <a:pt x="211544" y="101860"/>
                  </a:cubicBezTo>
                  <a:cubicBezTo>
                    <a:pt x="210844" y="104663"/>
                    <a:pt x="208742" y="103963"/>
                    <a:pt x="206717" y="101860"/>
                  </a:cubicBezTo>
                  <a:cubicBezTo>
                    <a:pt x="204615" y="99058"/>
                    <a:pt x="204615" y="81695"/>
                    <a:pt x="210221" y="83797"/>
                  </a:cubicBezTo>
                  <a:cubicBezTo>
                    <a:pt x="215749" y="86600"/>
                    <a:pt x="203292" y="79671"/>
                    <a:pt x="203292" y="79671"/>
                  </a:cubicBezTo>
                  <a:cubicBezTo>
                    <a:pt x="203292" y="79671"/>
                    <a:pt x="199788" y="86600"/>
                    <a:pt x="196362" y="91505"/>
                  </a:cubicBezTo>
                  <a:cubicBezTo>
                    <a:pt x="192859" y="95710"/>
                    <a:pt x="195662" y="67914"/>
                    <a:pt x="197764" y="67914"/>
                  </a:cubicBezTo>
                  <a:cubicBezTo>
                    <a:pt x="200566" y="67914"/>
                    <a:pt x="182504" y="65112"/>
                    <a:pt x="181102" y="73442"/>
                  </a:cubicBezTo>
                  <a:cubicBezTo>
                    <a:pt x="179701" y="82474"/>
                    <a:pt x="173472" y="66513"/>
                    <a:pt x="174173" y="63710"/>
                  </a:cubicBezTo>
                  <a:cubicBezTo>
                    <a:pt x="174873" y="61608"/>
                    <a:pt x="166543" y="56080"/>
                    <a:pt x="166543" y="56080"/>
                  </a:cubicBezTo>
                  <a:cubicBezTo>
                    <a:pt x="166543" y="56080"/>
                    <a:pt x="161716" y="65812"/>
                    <a:pt x="163740" y="68615"/>
                  </a:cubicBezTo>
                  <a:cubicBezTo>
                    <a:pt x="165141" y="72119"/>
                    <a:pt x="154708" y="67214"/>
                    <a:pt x="153307" y="65112"/>
                  </a:cubicBezTo>
                  <a:cubicBezTo>
                    <a:pt x="151205" y="62309"/>
                    <a:pt x="149180" y="56080"/>
                    <a:pt x="150504" y="51954"/>
                  </a:cubicBezTo>
                  <a:cubicBezTo>
                    <a:pt x="152606" y="47749"/>
                    <a:pt x="147000" y="40820"/>
                    <a:pt x="143575" y="41521"/>
                  </a:cubicBezTo>
                  <a:cubicBezTo>
                    <a:pt x="140071" y="42221"/>
                    <a:pt x="129716" y="38017"/>
                    <a:pt x="132441" y="45725"/>
                  </a:cubicBezTo>
                  <a:cubicBezTo>
                    <a:pt x="134543" y="52654"/>
                    <a:pt x="139370" y="65890"/>
                    <a:pt x="132441" y="58883"/>
                  </a:cubicBezTo>
                  <a:cubicBezTo>
                    <a:pt x="124811" y="52654"/>
                    <a:pt x="115779" y="42922"/>
                    <a:pt x="114378" y="40820"/>
                  </a:cubicBezTo>
                  <a:cubicBezTo>
                    <a:pt x="113677" y="38017"/>
                    <a:pt x="102544" y="32489"/>
                    <a:pt x="102544" y="32489"/>
                  </a:cubicBezTo>
                  <a:cubicBezTo>
                    <a:pt x="102544" y="32489"/>
                    <a:pt x="99741" y="39419"/>
                    <a:pt x="98417" y="41521"/>
                  </a:cubicBezTo>
                  <a:cubicBezTo>
                    <a:pt x="97717" y="44324"/>
                    <a:pt x="92889" y="42221"/>
                    <a:pt x="90787" y="44324"/>
                  </a:cubicBezTo>
                  <a:cubicBezTo>
                    <a:pt x="87984" y="45725"/>
                    <a:pt x="83858" y="42221"/>
                    <a:pt x="87284" y="36694"/>
                  </a:cubicBezTo>
                  <a:cubicBezTo>
                    <a:pt x="91410" y="31166"/>
                    <a:pt x="94914" y="20733"/>
                    <a:pt x="92111" y="20032"/>
                  </a:cubicBezTo>
                  <a:cubicBezTo>
                    <a:pt x="90009" y="19331"/>
                    <a:pt x="87984" y="8898"/>
                    <a:pt x="80977" y="9599"/>
                  </a:cubicBezTo>
                  <a:cubicBezTo>
                    <a:pt x="74048" y="10300"/>
                    <a:pt x="66418" y="25560"/>
                    <a:pt x="61513" y="26261"/>
                  </a:cubicBezTo>
                  <a:cubicBezTo>
                    <a:pt x="56608" y="26961"/>
                    <a:pt x="42749" y="18631"/>
                    <a:pt x="46253" y="24158"/>
                  </a:cubicBezTo>
                  <a:cubicBezTo>
                    <a:pt x="50379" y="29686"/>
                    <a:pt x="46253" y="33891"/>
                    <a:pt x="53182" y="34591"/>
                  </a:cubicBezTo>
                  <a:cubicBezTo>
                    <a:pt x="59411" y="35292"/>
                    <a:pt x="63615" y="44324"/>
                    <a:pt x="60812" y="44324"/>
                  </a:cubicBezTo>
                  <a:cubicBezTo>
                    <a:pt x="58710" y="44324"/>
                    <a:pt x="55985" y="41521"/>
                    <a:pt x="53883" y="42221"/>
                  </a:cubicBezTo>
                  <a:cubicBezTo>
                    <a:pt x="51080" y="42922"/>
                    <a:pt x="51080" y="32489"/>
                    <a:pt x="48355" y="36694"/>
                  </a:cubicBezTo>
                  <a:cubicBezTo>
                    <a:pt x="44851" y="40898"/>
                    <a:pt x="46253" y="41521"/>
                    <a:pt x="49756" y="46426"/>
                  </a:cubicBezTo>
                  <a:cubicBezTo>
                    <a:pt x="53260" y="51253"/>
                    <a:pt x="61591" y="49929"/>
                    <a:pt x="60890" y="51954"/>
                  </a:cubicBezTo>
                  <a:cubicBezTo>
                    <a:pt x="60189" y="54757"/>
                    <a:pt x="58788" y="56781"/>
                    <a:pt x="53260" y="58182"/>
                  </a:cubicBezTo>
                  <a:cubicBezTo>
                    <a:pt x="47732" y="60284"/>
                    <a:pt x="49756" y="55379"/>
                    <a:pt x="44929" y="58182"/>
                  </a:cubicBezTo>
                  <a:cubicBezTo>
                    <a:pt x="40102" y="61686"/>
                    <a:pt x="33795" y="56781"/>
                    <a:pt x="34496" y="51954"/>
                  </a:cubicBezTo>
                  <a:cubicBezTo>
                    <a:pt x="35197" y="47126"/>
                    <a:pt x="38000" y="17930"/>
                    <a:pt x="49756" y="13803"/>
                  </a:cubicBezTo>
                  <a:cubicBezTo>
                    <a:pt x="61591" y="9599"/>
                    <a:pt x="40024" y="4772"/>
                    <a:pt x="40024" y="4772"/>
                  </a:cubicBezTo>
                  <a:lnTo>
                    <a:pt x="40024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4" name="Szabadkézi sokszög: alakzat 59">
              <a:extLst>
                <a:ext uri="{FF2B5EF4-FFF2-40B4-BE49-F238E27FC236}">
                  <a16:creationId xmlns:a16="http://schemas.microsoft.com/office/drawing/2014/main" id="{073B8DE1-D3A3-051F-BBEB-28DB455211F6}"/>
                </a:ext>
              </a:extLst>
            </p:cNvPr>
            <p:cNvSpPr/>
            <p:nvPr/>
          </p:nvSpPr>
          <p:spPr>
            <a:xfrm>
              <a:off x="4210838" y="2912337"/>
              <a:ext cx="38929" cy="31143"/>
            </a:xfrm>
            <a:custGeom>
              <a:avLst/>
              <a:gdLst>
                <a:gd name="connsiteX0" fmla="*/ 15469 w 38928"/>
                <a:gd name="connsiteY0" fmla="*/ 5771 h 31143"/>
                <a:gd name="connsiteX1" fmla="*/ 4803 w 38928"/>
                <a:gd name="connsiteY1" fmla="*/ 12856 h 31143"/>
                <a:gd name="connsiteX2" fmla="*/ 8540 w 38928"/>
                <a:gd name="connsiteY2" fmla="*/ 23834 h 31143"/>
                <a:gd name="connsiteX3" fmla="*/ 21698 w 38928"/>
                <a:gd name="connsiteY3" fmla="*/ 29284 h 31143"/>
                <a:gd name="connsiteX4" fmla="*/ 32364 w 38928"/>
                <a:gd name="connsiteY4" fmla="*/ 23834 h 31143"/>
                <a:gd name="connsiteX5" fmla="*/ 39216 w 38928"/>
                <a:gd name="connsiteY5" fmla="*/ 16749 h 31143"/>
                <a:gd name="connsiteX6" fmla="*/ 26058 w 38928"/>
                <a:gd name="connsiteY6" fmla="*/ 6549 h 31143"/>
                <a:gd name="connsiteX7" fmla="*/ 15391 w 38928"/>
                <a:gd name="connsiteY7" fmla="*/ 5771 h 31143"/>
                <a:gd name="connsiteX8" fmla="*/ 15391 w 38928"/>
                <a:gd name="connsiteY8" fmla="*/ 5771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928" h="31143">
                  <a:moveTo>
                    <a:pt x="15469" y="5771"/>
                  </a:moveTo>
                  <a:cubicBezTo>
                    <a:pt x="9863" y="2656"/>
                    <a:pt x="4803" y="7328"/>
                    <a:pt x="4803" y="12856"/>
                  </a:cubicBezTo>
                  <a:cubicBezTo>
                    <a:pt x="4803" y="18384"/>
                    <a:pt x="4180" y="19941"/>
                    <a:pt x="8540" y="23834"/>
                  </a:cubicBezTo>
                  <a:cubicBezTo>
                    <a:pt x="12900" y="27727"/>
                    <a:pt x="17338" y="27727"/>
                    <a:pt x="21698" y="29284"/>
                  </a:cubicBezTo>
                  <a:cubicBezTo>
                    <a:pt x="26058" y="30841"/>
                    <a:pt x="29873" y="20642"/>
                    <a:pt x="32364" y="23834"/>
                  </a:cubicBezTo>
                  <a:cubicBezTo>
                    <a:pt x="35479" y="26169"/>
                    <a:pt x="41785" y="17605"/>
                    <a:pt x="39216" y="16749"/>
                  </a:cubicBezTo>
                  <a:cubicBezTo>
                    <a:pt x="36101" y="15970"/>
                    <a:pt x="27926" y="6549"/>
                    <a:pt x="26058" y="6549"/>
                  </a:cubicBezTo>
                  <a:cubicBezTo>
                    <a:pt x="23566" y="6549"/>
                    <a:pt x="15391" y="5771"/>
                    <a:pt x="15391" y="5771"/>
                  </a:cubicBezTo>
                  <a:lnTo>
                    <a:pt x="15391" y="577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5" name="Szabadkézi sokszög: alakzat 60">
              <a:extLst>
                <a:ext uri="{FF2B5EF4-FFF2-40B4-BE49-F238E27FC236}">
                  <a16:creationId xmlns:a16="http://schemas.microsoft.com/office/drawing/2014/main" id="{2691A8F3-98DD-D2C1-A108-8EB6759E2469}"/>
                </a:ext>
              </a:extLst>
            </p:cNvPr>
            <p:cNvSpPr/>
            <p:nvPr/>
          </p:nvSpPr>
          <p:spPr>
            <a:xfrm>
              <a:off x="4118175" y="3098092"/>
              <a:ext cx="85643" cy="62286"/>
            </a:xfrm>
            <a:custGeom>
              <a:avLst/>
              <a:gdLst>
                <a:gd name="connsiteX0" fmla="*/ 35258 w 85643"/>
                <a:gd name="connsiteY0" fmla="*/ 4772 h 62286"/>
                <a:gd name="connsiteX1" fmla="*/ 23580 w 85643"/>
                <a:gd name="connsiteY1" fmla="*/ 11545 h 62286"/>
                <a:gd name="connsiteX2" fmla="*/ 22879 w 85643"/>
                <a:gd name="connsiteY2" fmla="*/ 26261 h 62286"/>
                <a:gd name="connsiteX3" fmla="*/ 5049 w 85643"/>
                <a:gd name="connsiteY3" fmla="*/ 48294 h 62286"/>
                <a:gd name="connsiteX4" fmla="*/ 16728 w 85643"/>
                <a:gd name="connsiteY4" fmla="*/ 47671 h 62286"/>
                <a:gd name="connsiteX5" fmla="*/ 27005 w 85643"/>
                <a:gd name="connsiteY5" fmla="*/ 48294 h 62286"/>
                <a:gd name="connsiteX6" fmla="*/ 24981 w 85643"/>
                <a:gd name="connsiteY6" fmla="*/ 60518 h 62286"/>
                <a:gd name="connsiteX7" fmla="*/ 40085 w 85643"/>
                <a:gd name="connsiteY7" fmla="*/ 47671 h 62286"/>
                <a:gd name="connsiteX8" fmla="*/ 51764 w 85643"/>
                <a:gd name="connsiteY8" fmla="*/ 44635 h 62286"/>
                <a:gd name="connsiteX9" fmla="*/ 64844 w 85643"/>
                <a:gd name="connsiteY9" fmla="*/ 51409 h 62286"/>
                <a:gd name="connsiteX10" fmla="*/ 84075 w 85643"/>
                <a:gd name="connsiteY10" fmla="*/ 51409 h 62286"/>
                <a:gd name="connsiteX11" fmla="*/ 79248 w 85643"/>
                <a:gd name="connsiteY11" fmla="*/ 39185 h 62286"/>
                <a:gd name="connsiteX12" fmla="*/ 61418 w 85643"/>
                <a:gd name="connsiteY12" fmla="*/ 29375 h 62286"/>
                <a:gd name="connsiteX13" fmla="*/ 53866 w 85643"/>
                <a:gd name="connsiteY13" fmla="*/ 17696 h 62286"/>
                <a:gd name="connsiteX14" fmla="*/ 44212 w 85643"/>
                <a:gd name="connsiteY14" fmla="*/ 11545 h 62286"/>
                <a:gd name="connsiteX15" fmla="*/ 35258 w 85643"/>
                <a:gd name="connsiteY15" fmla="*/ 4772 h 62286"/>
                <a:gd name="connsiteX16" fmla="*/ 35258 w 85643"/>
                <a:gd name="connsiteY16" fmla="*/ 4772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643" h="62286">
                  <a:moveTo>
                    <a:pt x="35258" y="4772"/>
                  </a:moveTo>
                  <a:cubicBezTo>
                    <a:pt x="35258" y="4772"/>
                    <a:pt x="23580" y="6640"/>
                    <a:pt x="23580" y="11545"/>
                  </a:cubicBezTo>
                  <a:cubicBezTo>
                    <a:pt x="23580" y="17073"/>
                    <a:pt x="23580" y="20110"/>
                    <a:pt x="22879" y="26261"/>
                  </a:cubicBezTo>
                  <a:cubicBezTo>
                    <a:pt x="22178" y="31789"/>
                    <a:pt x="6373" y="45881"/>
                    <a:pt x="5049" y="48294"/>
                  </a:cubicBezTo>
                  <a:cubicBezTo>
                    <a:pt x="3025" y="51331"/>
                    <a:pt x="12602" y="47049"/>
                    <a:pt x="16728" y="47671"/>
                  </a:cubicBezTo>
                  <a:cubicBezTo>
                    <a:pt x="20855" y="48294"/>
                    <a:pt x="31132" y="39107"/>
                    <a:pt x="27005" y="48294"/>
                  </a:cubicBezTo>
                  <a:cubicBezTo>
                    <a:pt x="22879" y="57482"/>
                    <a:pt x="16728" y="61141"/>
                    <a:pt x="24981" y="60518"/>
                  </a:cubicBezTo>
                  <a:cubicBezTo>
                    <a:pt x="32533" y="59895"/>
                    <a:pt x="35258" y="48294"/>
                    <a:pt x="40085" y="47671"/>
                  </a:cubicBezTo>
                  <a:cubicBezTo>
                    <a:pt x="44212" y="47049"/>
                    <a:pt x="47638" y="35993"/>
                    <a:pt x="51764" y="44635"/>
                  </a:cubicBezTo>
                  <a:cubicBezTo>
                    <a:pt x="55890" y="52577"/>
                    <a:pt x="56591" y="45881"/>
                    <a:pt x="64844" y="51409"/>
                  </a:cubicBezTo>
                  <a:cubicBezTo>
                    <a:pt x="73798" y="56937"/>
                    <a:pt x="80649" y="50786"/>
                    <a:pt x="84075" y="51409"/>
                  </a:cubicBezTo>
                  <a:cubicBezTo>
                    <a:pt x="87501" y="52031"/>
                    <a:pt x="84776" y="39185"/>
                    <a:pt x="79248" y="39185"/>
                  </a:cubicBezTo>
                  <a:cubicBezTo>
                    <a:pt x="73720" y="39185"/>
                    <a:pt x="64143" y="33034"/>
                    <a:pt x="61418" y="29375"/>
                  </a:cubicBezTo>
                  <a:cubicBezTo>
                    <a:pt x="57993" y="26339"/>
                    <a:pt x="57993" y="18942"/>
                    <a:pt x="53866" y="17696"/>
                  </a:cubicBezTo>
                  <a:cubicBezTo>
                    <a:pt x="49740" y="15828"/>
                    <a:pt x="44212" y="11545"/>
                    <a:pt x="44212" y="11545"/>
                  </a:cubicBezTo>
                  <a:lnTo>
                    <a:pt x="35258" y="4772"/>
                  </a:lnTo>
                  <a:lnTo>
                    <a:pt x="35258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6" name="Szabadkézi sokszög: alakzat 61">
              <a:extLst>
                <a:ext uri="{FF2B5EF4-FFF2-40B4-BE49-F238E27FC236}">
                  <a16:creationId xmlns:a16="http://schemas.microsoft.com/office/drawing/2014/main" id="{F0881454-4DB3-7CB7-B9F5-2BAAAE022A4B}"/>
                </a:ext>
              </a:extLst>
            </p:cNvPr>
            <p:cNvSpPr/>
            <p:nvPr/>
          </p:nvSpPr>
          <p:spPr>
            <a:xfrm>
              <a:off x="4148665" y="3163882"/>
              <a:ext cx="31143" cy="31143"/>
            </a:xfrm>
            <a:custGeom>
              <a:avLst/>
              <a:gdLst>
                <a:gd name="connsiteX0" fmla="*/ 17147 w 31143"/>
                <a:gd name="connsiteY0" fmla="*/ 4772 h 31143"/>
                <a:gd name="connsiteX1" fmla="*/ 6169 w 31143"/>
                <a:gd name="connsiteY1" fmla="*/ 20499 h 31143"/>
                <a:gd name="connsiteX2" fmla="*/ 18549 w 31143"/>
                <a:gd name="connsiteY2" fmla="*/ 23847 h 31143"/>
                <a:gd name="connsiteX3" fmla="*/ 27502 w 31143"/>
                <a:gd name="connsiteY3" fmla="*/ 17229 h 31143"/>
                <a:gd name="connsiteX4" fmla="*/ 17225 w 31143"/>
                <a:gd name="connsiteY4" fmla="*/ 4772 h 31143"/>
                <a:gd name="connsiteX5" fmla="*/ 17225 w 31143"/>
                <a:gd name="connsiteY5" fmla="*/ 4772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31143">
                  <a:moveTo>
                    <a:pt x="17147" y="4772"/>
                  </a:moveTo>
                  <a:cubicBezTo>
                    <a:pt x="13021" y="8120"/>
                    <a:pt x="641" y="8120"/>
                    <a:pt x="6169" y="20499"/>
                  </a:cubicBezTo>
                  <a:cubicBezTo>
                    <a:pt x="11697" y="32956"/>
                    <a:pt x="15123" y="23847"/>
                    <a:pt x="18549" y="23847"/>
                  </a:cubicBezTo>
                  <a:cubicBezTo>
                    <a:pt x="22675" y="23847"/>
                    <a:pt x="26101" y="20499"/>
                    <a:pt x="27502" y="17229"/>
                  </a:cubicBezTo>
                  <a:cubicBezTo>
                    <a:pt x="28904" y="14738"/>
                    <a:pt x="17225" y="4772"/>
                    <a:pt x="17225" y="4772"/>
                  </a:cubicBezTo>
                  <a:lnTo>
                    <a:pt x="17225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7" name="Szabadkézi sokszög: alakzat 62">
              <a:extLst>
                <a:ext uri="{FF2B5EF4-FFF2-40B4-BE49-F238E27FC236}">
                  <a16:creationId xmlns:a16="http://schemas.microsoft.com/office/drawing/2014/main" id="{6CB0C665-B9FE-ABDE-9C46-0CA36815E666}"/>
                </a:ext>
              </a:extLst>
            </p:cNvPr>
            <p:cNvSpPr/>
            <p:nvPr/>
          </p:nvSpPr>
          <p:spPr>
            <a:xfrm>
              <a:off x="4201796" y="3182646"/>
              <a:ext cx="15572" cy="23357"/>
            </a:xfrm>
            <a:custGeom>
              <a:avLst/>
              <a:gdLst>
                <a:gd name="connsiteX0" fmla="*/ 10030 w 15571"/>
                <a:gd name="connsiteY0" fmla="*/ 4772 h 23357"/>
                <a:gd name="connsiteX1" fmla="*/ 4970 w 15571"/>
                <a:gd name="connsiteY1" fmla="*/ 13570 h 23357"/>
                <a:gd name="connsiteX2" fmla="*/ 8940 w 15571"/>
                <a:gd name="connsiteY2" fmla="*/ 22368 h 23357"/>
                <a:gd name="connsiteX3" fmla="*/ 13300 w 15571"/>
                <a:gd name="connsiteY3" fmla="*/ 14193 h 23357"/>
                <a:gd name="connsiteX4" fmla="*/ 10030 w 15571"/>
                <a:gd name="connsiteY4" fmla="*/ 4772 h 23357"/>
                <a:gd name="connsiteX5" fmla="*/ 10030 w 15571"/>
                <a:gd name="connsiteY5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23357">
                  <a:moveTo>
                    <a:pt x="10030" y="4772"/>
                  </a:moveTo>
                  <a:cubicBezTo>
                    <a:pt x="7539" y="4772"/>
                    <a:pt x="3880" y="6018"/>
                    <a:pt x="4970" y="13570"/>
                  </a:cubicBezTo>
                  <a:cubicBezTo>
                    <a:pt x="6060" y="20421"/>
                    <a:pt x="6760" y="23613"/>
                    <a:pt x="8940" y="22368"/>
                  </a:cubicBezTo>
                  <a:cubicBezTo>
                    <a:pt x="11432" y="20499"/>
                    <a:pt x="13300" y="14193"/>
                    <a:pt x="13300" y="14193"/>
                  </a:cubicBezTo>
                  <a:lnTo>
                    <a:pt x="10030" y="4772"/>
                  </a:lnTo>
                  <a:lnTo>
                    <a:pt x="10030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8" name="Szabadkézi sokszög: alakzat 703">
              <a:extLst>
                <a:ext uri="{FF2B5EF4-FFF2-40B4-BE49-F238E27FC236}">
                  <a16:creationId xmlns:a16="http://schemas.microsoft.com/office/drawing/2014/main" id="{1270182A-B307-BC02-AAE6-A98312CB00E0}"/>
                </a:ext>
              </a:extLst>
            </p:cNvPr>
            <p:cNvSpPr/>
            <p:nvPr/>
          </p:nvSpPr>
          <p:spPr>
            <a:xfrm>
              <a:off x="4240536" y="3043714"/>
              <a:ext cx="31143" cy="31143"/>
            </a:xfrm>
            <a:custGeom>
              <a:avLst/>
              <a:gdLst>
                <a:gd name="connsiteX0" fmla="*/ 19406 w 31143"/>
                <a:gd name="connsiteY0" fmla="*/ 5428 h 31143"/>
                <a:gd name="connsiteX1" fmla="*/ 7338 w 31143"/>
                <a:gd name="connsiteY1" fmla="*/ 12124 h 31143"/>
                <a:gd name="connsiteX2" fmla="*/ 7883 w 31143"/>
                <a:gd name="connsiteY2" fmla="*/ 23569 h 31143"/>
                <a:gd name="connsiteX3" fmla="*/ 23999 w 31143"/>
                <a:gd name="connsiteY3" fmla="*/ 26917 h 31143"/>
                <a:gd name="connsiteX4" fmla="*/ 19406 w 31143"/>
                <a:gd name="connsiteY4" fmla="*/ 5428 h 31143"/>
                <a:gd name="connsiteX5" fmla="*/ 19406 w 31143"/>
                <a:gd name="connsiteY5" fmla="*/ 5428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31143">
                  <a:moveTo>
                    <a:pt x="19406" y="5428"/>
                  </a:moveTo>
                  <a:cubicBezTo>
                    <a:pt x="16525" y="4728"/>
                    <a:pt x="9051" y="2781"/>
                    <a:pt x="7338" y="12124"/>
                  </a:cubicBezTo>
                  <a:cubicBezTo>
                    <a:pt x="5002" y="20844"/>
                    <a:pt x="2744" y="15472"/>
                    <a:pt x="7883" y="23569"/>
                  </a:cubicBezTo>
                  <a:cubicBezTo>
                    <a:pt x="13021" y="30966"/>
                    <a:pt x="21664" y="28941"/>
                    <a:pt x="23999" y="26917"/>
                  </a:cubicBezTo>
                  <a:cubicBezTo>
                    <a:pt x="25712" y="24270"/>
                    <a:pt x="30929" y="8776"/>
                    <a:pt x="19406" y="5428"/>
                  </a:cubicBezTo>
                  <a:lnTo>
                    <a:pt x="19406" y="542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9" name="Szabadkézi sokszög: alakzat 704">
              <a:extLst>
                <a:ext uri="{FF2B5EF4-FFF2-40B4-BE49-F238E27FC236}">
                  <a16:creationId xmlns:a16="http://schemas.microsoft.com/office/drawing/2014/main" id="{421B597E-7431-F830-BEEB-CC00053D89E1}"/>
                </a:ext>
              </a:extLst>
            </p:cNvPr>
            <p:cNvSpPr/>
            <p:nvPr/>
          </p:nvSpPr>
          <p:spPr>
            <a:xfrm>
              <a:off x="4142721" y="2696796"/>
              <a:ext cx="163501" cy="171287"/>
            </a:xfrm>
            <a:custGeom>
              <a:avLst/>
              <a:gdLst>
                <a:gd name="connsiteX0" fmla="*/ 156461 w 163501"/>
                <a:gd name="connsiteY0" fmla="*/ 13977 h 171286"/>
                <a:gd name="connsiteX1" fmla="*/ 139722 w 163501"/>
                <a:gd name="connsiteY1" fmla="*/ 11875 h 171286"/>
                <a:gd name="connsiteX2" fmla="*/ 127186 w 163501"/>
                <a:gd name="connsiteY2" fmla="*/ 12575 h 171286"/>
                <a:gd name="connsiteX3" fmla="*/ 115274 w 163501"/>
                <a:gd name="connsiteY3" fmla="*/ 5568 h 171286"/>
                <a:gd name="connsiteX4" fmla="*/ 95732 w 163501"/>
                <a:gd name="connsiteY4" fmla="*/ 16079 h 171286"/>
                <a:gd name="connsiteX5" fmla="*/ 87323 w 163501"/>
                <a:gd name="connsiteY5" fmla="*/ 19583 h 171286"/>
                <a:gd name="connsiteX6" fmla="*/ 76813 w 163501"/>
                <a:gd name="connsiteY6" fmla="*/ 16780 h 171286"/>
                <a:gd name="connsiteX7" fmla="*/ 58672 w 163501"/>
                <a:gd name="connsiteY7" fmla="*/ 21685 h 171286"/>
                <a:gd name="connsiteX8" fmla="*/ 52365 w 163501"/>
                <a:gd name="connsiteY8" fmla="*/ 33597 h 171286"/>
                <a:gd name="connsiteX9" fmla="*/ 43256 w 163501"/>
                <a:gd name="connsiteY9" fmla="*/ 35699 h 171286"/>
                <a:gd name="connsiteX10" fmla="*/ 44657 w 163501"/>
                <a:gd name="connsiteY10" fmla="*/ 47611 h 171286"/>
                <a:gd name="connsiteX11" fmla="*/ 56570 w 163501"/>
                <a:gd name="connsiteY11" fmla="*/ 51115 h 171286"/>
                <a:gd name="connsiteX12" fmla="*/ 53767 w 163501"/>
                <a:gd name="connsiteY12" fmla="*/ 61626 h 171286"/>
                <a:gd name="connsiteX13" fmla="*/ 65679 w 163501"/>
                <a:gd name="connsiteY13" fmla="*/ 51816 h 171286"/>
                <a:gd name="connsiteX14" fmla="*/ 81718 w 163501"/>
                <a:gd name="connsiteY14" fmla="*/ 56020 h 171286"/>
                <a:gd name="connsiteX15" fmla="*/ 88024 w 163501"/>
                <a:gd name="connsiteY15" fmla="*/ 49013 h 171286"/>
                <a:gd name="connsiteX16" fmla="*/ 78915 w 163501"/>
                <a:gd name="connsiteY16" fmla="*/ 69334 h 171286"/>
                <a:gd name="connsiteX17" fmla="*/ 68404 w 163501"/>
                <a:gd name="connsiteY17" fmla="*/ 69334 h 171286"/>
                <a:gd name="connsiteX18" fmla="*/ 63499 w 163501"/>
                <a:gd name="connsiteY18" fmla="*/ 69334 h 171286"/>
                <a:gd name="connsiteX19" fmla="*/ 77435 w 163501"/>
                <a:gd name="connsiteY19" fmla="*/ 79844 h 171286"/>
                <a:gd name="connsiteX20" fmla="*/ 64200 w 163501"/>
                <a:gd name="connsiteY20" fmla="*/ 86151 h 171286"/>
                <a:gd name="connsiteX21" fmla="*/ 60696 w 163501"/>
                <a:gd name="connsiteY21" fmla="*/ 74939 h 171286"/>
                <a:gd name="connsiteX22" fmla="*/ 49485 w 163501"/>
                <a:gd name="connsiteY22" fmla="*/ 82647 h 171286"/>
                <a:gd name="connsiteX23" fmla="*/ 58594 w 163501"/>
                <a:gd name="connsiteY23" fmla="*/ 93859 h 171286"/>
                <a:gd name="connsiteX24" fmla="*/ 67703 w 163501"/>
                <a:gd name="connsiteY24" fmla="*/ 100866 h 171286"/>
                <a:gd name="connsiteX25" fmla="*/ 55168 w 163501"/>
                <a:gd name="connsiteY25" fmla="*/ 106472 h 171286"/>
                <a:gd name="connsiteX26" fmla="*/ 47460 w 163501"/>
                <a:gd name="connsiteY26" fmla="*/ 100866 h 171286"/>
                <a:gd name="connsiteX27" fmla="*/ 43256 w 163501"/>
                <a:gd name="connsiteY27" fmla="*/ 113479 h 171286"/>
                <a:gd name="connsiteX28" fmla="*/ 32044 w 163501"/>
                <a:gd name="connsiteY28" fmla="*/ 114180 h 171286"/>
                <a:gd name="connsiteX29" fmla="*/ 32044 w 163501"/>
                <a:gd name="connsiteY29" fmla="*/ 122588 h 171286"/>
                <a:gd name="connsiteX30" fmla="*/ 37650 w 163501"/>
                <a:gd name="connsiteY30" fmla="*/ 123289 h 171286"/>
                <a:gd name="connsiteX31" fmla="*/ 46760 w 163501"/>
                <a:gd name="connsiteY31" fmla="*/ 123289 h 171286"/>
                <a:gd name="connsiteX32" fmla="*/ 49562 w 163501"/>
                <a:gd name="connsiteY32" fmla="*/ 134500 h 171286"/>
                <a:gd name="connsiteX33" fmla="*/ 56570 w 163501"/>
                <a:gd name="connsiteY33" fmla="*/ 133800 h 171286"/>
                <a:gd name="connsiteX34" fmla="*/ 43334 w 163501"/>
                <a:gd name="connsiteY34" fmla="*/ 135902 h 171286"/>
                <a:gd name="connsiteX35" fmla="*/ 28697 w 163501"/>
                <a:gd name="connsiteY35" fmla="*/ 130296 h 171286"/>
                <a:gd name="connsiteX36" fmla="*/ 13359 w 163501"/>
                <a:gd name="connsiteY36" fmla="*/ 140807 h 171286"/>
                <a:gd name="connsiteX37" fmla="*/ 10556 w 163501"/>
                <a:gd name="connsiteY37" fmla="*/ 152018 h 171286"/>
                <a:gd name="connsiteX38" fmla="*/ 32901 w 163501"/>
                <a:gd name="connsiteY38" fmla="*/ 151318 h 171286"/>
                <a:gd name="connsiteX39" fmla="*/ 47538 w 163501"/>
                <a:gd name="connsiteY39" fmla="*/ 155522 h 171286"/>
                <a:gd name="connsiteX40" fmla="*/ 55947 w 163501"/>
                <a:gd name="connsiteY40" fmla="*/ 148515 h 171286"/>
                <a:gd name="connsiteX41" fmla="*/ 58049 w 163501"/>
                <a:gd name="connsiteY41" fmla="*/ 159026 h 171286"/>
                <a:gd name="connsiteX42" fmla="*/ 68560 w 163501"/>
                <a:gd name="connsiteY42" fmla="*/ 157624 h 171286"/>
                <a:gd name="connsiteX43" fmla="*/ 73465 w 163501"/>
                <a:gd name="connsiteY43" fmla="*/ 169536 h 171286"/>
                <a:gd name="connsiteX44" fmla="*/ 85377 w 163501"/>
                <a:gd name="connsiteY44" fmla="*/ 157624 h 171286"/>
                <a:gd name="connsiteX45" fmla="*/ 95187 w 163501"/>
                <a:gd name="connsiteY45" fmla="*/ 154121 h 171286"/>
                <a:gd name="connsiteX46" fmla="*/ 92384 w 163501"/>
                <a:gd name="connsiteY46" fmla="*/ 146413 h 171286"/>
                <a:gd name="connsiteX47" fmla="*/ 85377 w 163501"/>
                <a:gd name="connsiteY47" fmla="*/ 141508 h 171286"/>
                <a:gd name="connsiteX48" fmla="*/ 94486 w 163501"/>
                <a:gd name="connsiteY48" fmla="*/ 139406 h 171286"/>
                <a:gd name="connsiteX49" fmla="*/ 95187 w 163501"/>
                <a:gd name="connsiteY49" fmla="*/ 126793 h 171286"/>
                <a:gd name="connsiteX50" fmla="*/ 109124 w 163501"/>
                <a:gd name="connsiteY50" fmla="*/ 123289 h 171286"/>
                <a:gd name="connsiteX51" fmla="*/ 111926 w 163501"/>
                <a:gd name="connsiteY51" fmla="*/ 107873 h 171286"/>
                <a:gd name="connsiteX52" fmla="*/ 104218 w 163501"/>
                <a:gd name="connsiteY52" fmla="*/ 103669 h 171286"/>
                <a:gd name="connsiteX53" fmla="*/ 100014 w 163501"/>
                <a:gd name="connsiteY53" fmla="*/ 97362 h 171286"/>
                <a:gd name="connsiteX54" fmla="*/ 95109 w 163501"/>
                <a:gd name="connsiteY54" fmla="*/ 95961 h 171286"/>
                <a:gd name="connsiteX55" fmla="*/ 109746 w 163501"/>
                <a:gd name="connsiteY55" fmla="*/ 88253 h 171286"/>
                <a:gd name="connsiteX56" fmla="*/ 113951 w 163501"/>
                <a:gd name="connsiteY56" fmla="*/ 93158 h 171286"/>
                <a:gd name="connsiteX57" fmla="*/ 122359 w 163501"/>
                <a:gd name="connsiteY57" fmla="*/ 87552 h 171286"/>
                <a:gd name="connsiteX58" fmla="*/ 127264 w 163501"/>
                <a:gd name="connsiteY58" fmla="*/ 79144 h 171286"/>
                <a:gd name="connsiteX59" fmla="*/ 120257 w 163501"/>
                <a:gd name="connsiteY59" fmla="*/ 75640 h 171286"/>
                <a:gd name="connsiteX60" fmla="*/ 127264 w 163501"/>
                <a:gd name="connsiteY60" fmla="*/ 70034 h 171286"/>
                <a:gd name="connsiteX61" fmla="*/ 137074 w 163501"/>
                <a:gd name="connsiteY61" fmla="*/ 60224 h 171286"/>
                <a:gd name="connsiteX62" fmla="*/ 148286 w 163501"/>
                <a:gd name="connsiteY62" fmla="*/ 51115 h 171286"/>
                <a:gd name="connsiteX63" fmla="*/ 157395 w 163501"/>
                <a:gd name="connsiteY63" fmla="*/ 40604 h 171286"/>
                <a:gd name="connsiteX64" fmla="*/ 148286 w 163501"/>
                <a:gd name="connsiteY64" fmla="*/ 40604 h 171286"/>
                <a:gd name="connsiteX65" fmla="*/ 144782 w 163501"/>
                <a:gd name="connsiteY65" fmla="*/ 35699 h 171286"/>
                <a:gd name="connsiteX66" fmla="*/ 166427 w 163501"/>
                <a:gd name="connsiteY66" fmla="*/ 20984 h 171286"/>
                <a:gd name="connsiteX67" fmla="*/ 156617 w 163501"/>
                <a:gd name="connsiteY67" fmla="*/ 13977 h 171286"/>
                <a:gd name="connsiteX68" fmla="*/ 156617 w 163501"/>
                <a:gd name="connsiteY68" fmla="*/ 13977 h 171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63501" h="171286">
                  <a:moveTo>
                    <a:pt x="156461" y="13977"/>
                  </a:moveTo>
                  <a:cubicBezTo>
                    <a:pt x="150155" y="13276"/>
                    <a:pt x="145950" y="8371"/>
                    <a:pt x="139722" y="11875"/>
                  </a:cubicBezTo>
                  <a:cubicBezTo>
                    <a:pt x="132714" y="14678"/>
                    <a:pt x="131313" y="13977"/>
                    <a:pt x="127186" y="12575"/>
                  </a:cubicBezTo>
                  <a:cubicBezTo>
                    <a:pt x="123683" y="11174"/>
                    <a:pt x="123683" y="2065"/>
                    <a:pt x="115274" y="5568"/>
                  </a:cubicBezTo>
                  <a:cubicBezTo>
                    <a:pt x="107566" y="8371"/>
                    <a:pt x="94331" y="11875"/>
                    <a:pt x="95732" y="16079"/>
                  </a:cubicBezTo>
                  <a:cubicBezTo>
                    <a:pt x="97834" y="19583"/>
                    <a:pt x="94331" y="22385"/>
                    <a:pt x="87323" y="19583"/>
                  </a:cubicBezTo>
                  <a:cubicBezTo>
                    <a:pt x="79615" y="17480"/>
                    <a:pt x="74088" y="9072"/>
                    <a:pt x="76813" y="16780"/>
                  </a:cubicBezTo>
                  <a:cubicBezTo>
                    <a:pt x="78915" y="23787"/>
                    <a:pt x="61475" y="17480"/>
                    <a:pt x="58672" y="21685"/>
                  </a:cubicBezTo>
                  <a:cubicBezTo>
                    <a:pt x="56570" y="25188"/>
                    <a:pt x="49562" y="30093"/>
                    <a:pt x="52365" y="33597"/>
                  </a:cubicBezTo>
                  <a:cubicBezTo>
                    <a:pt x="55869" y="37101"/>
                    <a:pt x="52365" y="31495"/>
                    <a:pt x="43256" y="35699"/>
                  </a:cubicBezTo>
                  <a:cubicBezTo>
                    <a:pt x="34847" y="40604"/>
                    <a:pt x="35548" y="42706"/>
                    <a:pt x="44657" y="47611"/>
                  </a:cubicBezTo>
                  <a:cubicBezTo>
                    <a:pt x="53066" y="51816"/>
                    <a:pt x="61397" y="42706"/>
                    <a:pt x="56570" y="51115"/>
                  </a:cubicBezTo>
                  <a:cubicBezTo>
                    <a:pt x="51665" y="60224"/>
                    <a:pt x="46760" y="63728"/>
                    <a:pt x="53767" y="61626"/>
                  </a:cubicBezTo>
                  <a:cubicBezTo>
                    <a:pt x="61475" y="60224"/>
                    <a:pt x="61475" y="51816"/>
                    <a:pt x="65679" y="51816"/>
                  </a:cubicBezTo>
                  <a:cubicBezTo>
                    <a:pt x="69183" y="51816"/>
                    <a:pt x="76891" y="58823"/>
                    <a:pt x="81718" y="56020"/>
                  </a:cubicBezTo>
                  <a:cubicBezTo>
                    <a:pt x="86623" y="53918"/>
                    <a:pt x="83820" y="44808"/>
                    <a:pt x="88024" y="49013"/>
                  </a:cubicBezTo>
                  <a:cubicBezTo>
                    <a:pt x="92228" y="53217"/>
                    <a:pt x="76112" y="66531"/>
                    <a:pt x="78915" y="69334"/>
                  </a:cubicBezTo>
                  <a:cubicBezTo>
                    <a:pt x="82418" y="71436"/>
                    <a:pt x="69105" y="71436"/>
                    <a:pt x="68404" y="69334"/>
                  </a:cubicBezTo>
                  <a:cubicBezTo>
                    <a:pt x="67703" y="66531"/>
                    <a:pt x="57893" y="63728"/>
                    <a:pt x="63499" y="69334"/>
                  </a:cubicBezTo>
                  <a:cubicBezTo>
                    <a:pt x="69105" y="74939"/>
                    <a:pt x="76034" y="70735"/>
                    <a:pt x="77435" y="79844"/>
                  </a:cubicBezTo>
                  <a:cubicBezTo>
                    <a:pt x="78837" y="88253"/>
                    <a:pt x="66224" y="89654"/>
                    <a:pt x="64200" y="86151"/>
                  </a:cubicBezTo>
                  <a:cubicBezTo>
                    <a:pt x="62798" y="82647"/>
                    <a:pt x="60696" y="74939"/>
                    <a:pt x="60696" y="74939"/>
                  </a:cubicBezTo>
                  <a:cubicBezTo>
                    <a:pt x="60696" y="74939"/>
                    <a:pt x="46760" y="76341"/>
                    <a:pt x="49485" y="82647"/>
                  </a:cubicBezTo>
                  <a:cubicBezTo>
                    <a:pt x="51587" y="89654"/>
                    <a:pt x="55791" y="91757"/>
                    <a:pt x="58594" y="93859"/>
                  </a:cubicBezTo>
                  <a:cubicBezTo>
                    <a:pt x="62097" y="96662"/>
                    <a:pt x="72530" y="91757"/>
                    <a:pt x="67703" y="100866"/>
                  </a:cubicBezTo>
                  <a:cubicBezTo>
                    <a:pt x="62798" y="109275"/>
                    <a:pt x="57893" y="106472"/>
                    <a:pt x="55168" y="106472"/>
                  </a:cubicBezTo>
                  <a:cubicBezTo>
                    <a:pt x="51665" y="106472"/>
                    <a:pt x="51665" y="95260"/>
                    <a:pt x="47460" y="100866"/>
                  </a:cubicBezTo>
                  <a:cubicBezTo>
                    <a:pt x="43256" y="106472"/>
                    <a:pt x="47460" y="112778"/>
                    <a:pt x="43256" y="113479"/>
                  </a:cubicBezTo>
                  <a:cubicBezTo>
                    <a:pt x="39752" y="114180"/>
                    <a:pt x="32044" y="114180"/>
                    <a:pt x="32044" y="114180"/>
                  </a:cubicBezTo>
                  <a:cubicBezTo>
                    <a:pt x="32044" y="114180"/>
                    <a:pt x="23636" y="119085"/>
                    <a:pt x="32044" y="122588"/>
                  </a:cubicBezTo>
                  <a:cubicBezTo>
                    <a:pt x="34147" y="123289"/>
                    <a:pt x="36249" y="123289"/>
                    <a:pt x="37650" y="123289"/>
                  </a:cubicBezTo>
                  <a:cubicBezTo>
                    <a:pt x="42555" y="123990"/>
                    <a:pt x="44657" y="121187"/>
                    <a:pt x="46760" y="123289"/>
                  </a:cubicBezTo>
                  <a:cubicBezTo>
                    <a:pt x="49562" y="125391"/>
                    <a:pt x="47460" y="130296"/>
                    <a:pt x="49562" y="134500"/>
                  </a:cubicBezTo>
                  <a:cubicBezTo>
                    <a:pt x="50964" y="138705"/>
                    <a:pt x="56570" y="133800"/>
                    <a:pt x="56570" y="133800"/>
                  </a:cubicBezTo>
                  <a:cubicBezTo>
                    <a:pt x="56570" y="133800"/>
                    <a:pt x="46059" y="140807"/>
                    <a:pt x="43334" y="135902"/>
                  </a:cubicBezTo>
                  <a:cubicBezTo>
                    <a:pt x="41232" y="130997"/>
                    <a:pt x="27996" y="127493"/>
                    <a:pt x="28697" y="130296"/>
                  </a:cubicBezTo>
                  <a:cubicBezTo>
                    <a:pt x="29397" y="140807"/>
                    <a:pt x="15461" y="138004"/>
                    <a:pt x="13359" y="140807"/>
                  </a:cubicBezTo>
                  <a:cubicBezTo>
                    <a:pt x="10556" y="144311"/>
                    <a:pt x="-2680" y="147113"/>
                    <a:pt x="10556" y="152018"/>
                  </a:cubicBezTo>
                  <a:cubicBezTo>
                    <a:pt x="24492" y="156923"/>
                    <a:pt x="24492" y="149216"/>
                    <a:pt x="32901" y="151318"/>
                  </a:cubicBezTo>
                  <a:cubicBezTo>
                    <a:pt x="42010" y="154121"/>
                    <a:pt x="43412" y="157624"/>
                    <a:pt x="47538" y="155522"/>
                  </a:cubicBezTo>
                  <a:cubicBezTo>
                    <a:pt x="51743" y="153420"/>
                    <a:pt x="51743" y="140807"/>
                    <a:pt x="55947" y="148515"/>
                  </a:cubicBezTo>
                  <a:cubicBezTo>
                    <a:pt x="60151" y="155522"/>
                    <a:pt x="53144" y="156923"/>
                    <a:pt x="58049" y="159026"/>
                  </a:cubicBezTo>
                  <a:cubicBezTo>
                    <a:pt x="62954" y="160427"/>
                    <a:pt x="66458" y="153420"/>
                    <a:pt x="68560" y="157624"/>
                  </a:cubicBezTo>
                  <a:cubicBezTo>
                    <a:pt x="71363" y="162529"/>
                    <a:pt x="66458" y="170938"/>
                    <a:pt x="73465" y="169536"/>
                  </a:cubicBezTo>
                  <a:cubicBezTo>
                    <a:pt x="80472" y="167434"/>
                    <a:pt x="77669" y="154821"/>
                    <a:pt x="85377" y="157624"/>
                  </a:cubicBezTo>
                  <a:cubicBezTo>
                    <a:pt x="93786" y="161128"/>
                    <a:pt x="95187" y="154121"/>
                    <a:pt x="95187" y="154121"/>
                  </a:cubicBezTo>
                  <a:cubicBezTo>
                    <a:pt x="95187" y="154121"/>
                    <a:pt x="95187" y="145712"/>
                    <a:pt x="92384" y="146413"/>
                  </a:cubicBezTo>
                  <a:cubicBezTo>
                    <a:pt x="88881" y="147113"/>
                    <a:pt x="85377" y="144311"/>
                    <a:pt x="85377" y="141508"/>
                  </a:cubicBezTo>
                  <a:cubicBezTo>
                    <a:pt x="85377" y="139406"/>
                    <a:pt x="90282" y="142909"/>
                    <a:pt x="94486" y="139406"/>
                  </a:cubicBezTo>
                  <a:cubicBezTo>
                    <a:pt x="98691" y="135902"/>
                    <a:pt x="93085" y="126092"/>
                    <a:pt x="95187" y="126793"/>
                  </a:cubicBezTo>
                  <a:cubicBezTo>
                    <a:pt x="106398" y="128895"/>
                    <a:pt x="106398" y="125391"/>
                    <a:pt x="109124" y="123289"/>
                  </a:cubicBezTo>
                  <a:cubicBezTo>
                    <a:pt x="111226" y="120486"/>
                    <a:pt x="111926" y="107873"/>
                    <a:pt x="111926" y="107873"/>
                  </a:cubicBezTo>
                  <a:cubicBezTo>
                    <a:pt x="111926" y="107873"/>
                    <a:pt x="107722" y="100866"/>
                    <a:pt x="104218" y="103669"/>
                  </a:cubicBezTo>
                  <a:cubicBezTo>
                    <a:pt x="100715" y="107172"/>
                    <a:pt x="100014" y="97362"/>
                    <a:pt x="100014" y="97362"/>
                  </a:cubicBezTo>
                  <a:cubicBezTo>
                    <a:pt x="100014" y="97362"/>
                    <a:pt x="92306" y="102267"/>
                    <a:pt x="95109" y="95961"/>
                  </a:cubicBezTo>
                  <a:cubicBezTo>
                    <a:pt x="98613" y="89654"/>
                    <a:pt x="105620" y="81947"/>
                    <a:pt x="109746" y="88253"/>
                  </a:cubicBezTo>
                  <a:cubicBezTo>
                    <a:pt x="113951" y="95260"/>
                    <a:pt x="107644" y="91056"/>
                    <a:pt x="113951" y="93158"/>
                  </a:cubicBezTo>
                  <a:cubicBezTo>
                    <a:pt x="120257" y="95961"/>
                    <a:pt x="117454" y="93158"/>
                    <a:pt x="122359" y="87552"/>
                  </a:cubicBezTo>
                  <a:cubicBezTo>
                    <a:pt x="127264" y="81947"/>
                    <a:pt x="130768" y="77742"/>
                    <a:pt x="127264" y="79144"/>
                  </a:cubicBezTo>
                  <a:cubicBezTo>
                    <a:pt x="124462" y="79844"/>
                    <a:pt x="118856" y="79144"/>
                    <a:pt x="120257" y="75640"/>
                  </a:cubicBezTo>
                  <a:cubicBezTo>
                    <a:pt x="121659" y="72137"/>
                    <a:pt x="124462" y="68633"/>
                    <a:pt x="127264" y="70034"/>
                  </a:cubicBezTo>
                  <a:cubicBezTo>
                    <a:pt x="130768" y="71436"/>
                    <a:pt x="130768" y="60925"/>
                    <a:pt x="137074" y="60224"/>
                  </a:cubicBezTo>
                  <a:cubicBezTo>
                    <a:pt x="143381" y="59524"/>
                    <a:pt x="145483" y="54619"/>
                    <a:pt x="148286" y="51115"/>
                  </a:cubicBezTo>
                  <a:cubicBezTo>
                    <a:pt x="151790" y="48312"/>
                    <a:pt x="157395" y="40604"/>
                    <a:pt x="157395" y="40604"/>
                  </a:cubicBezTo>
                  <a:cubicBezTo>
                    <a:pt x="157395" y="40604"/>
                    <a:pt x="151790" y="39203"/>
                    <a:pt x="148286" y="40604"/>
                  </a:cubicBezTo>
                  <a:cubicBezTo>
                    <a:pt x="145483" y="42706"/>
                    <a:pt x="138476" y="38502"/>
                    <a:pt x="144782" y="35699"/>
                  </a:cubicBezTo>
                  <a:cubicBezTo>
                    <a:pt x="150388" y="33597"/>
                    <a:pt x="166427" y="20984"/>
                    <a:pt x="166427" y="20984"/>
                  </a:cubicBezTo>
                  <a:cubicBezTo>
                    <a:pt x="166427" y="20984"/>
                    <a:pt x="162923" y="14678"/>
                    <a:pt x="156617" y="13977"/>
                  </a:cubicBezTo>
                  <a:lnTo>
                    <a:pt x="156617" y="1397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0" name="Szabadkézi sokszög: alakzat 705">
              <a:extLst>
                <a:ext uri="{FF2B5EF4-FFF2-40B4-BE49-F238E27FC236}">
                  <a16:creationId xmlns:a16="http://schemas.microsoft.com/office/drawing/2014/main" id="{D28BD98F-9812-76DA-CEFD-3ACE78E225A1}"/>
                </a:ext>
              </a:extLst>
            </p:cNvPr>
            <p:cNvSpPr/>
            <p:nvPr/>
          </p:nvSpPr>
          <p:spPr>
            <a:xfrm>
              <a:off x="4126740" y="2732317"/>
              <a:ext cx="62286" cy="77858"/>
            </a:xfrm>
            <a:custGeom>
              <a:avLst/>
              <a:gdLst>
                <a:gd name="connsiteX0" fmla="*/ 39384 w 62286"/>
                <a:gd name="connsiteY0" fmla="*/ 4772 h 77857"/>
                <a:gd name="connsiteX1" fmla="*/ 29029 w 62286"/>
                <a:gd name="connsiteY1" fmla="*/ 11701 h 77857"/>
                <a:gd name="connsiteX2" fmla="*/ 27082 w 62286"/>
                <a:gd name="connsiteY2" fmla="*/ 19954 h 77857"/>
                <a:gd name="connsiteX3" fmla="*/ 17350 w 62286"/>
                <a:gd name="connsiteY3" fmla="*/ 22679 h 77857"/>
                <a:gd name="connsiteX4" fmla="*/ 12133 w 62286"/>
                <a:gd name="connsiteY4" fmla="*/ 24081 h 77857"/>
                <a:gd name="connsiteX5" fmla="*/ 17973 w 62286"/>
                <a:gd name="connsiteY5" fmla="*/ 34436 h 77857"/>
                <a:gd name="connsiteX6" fmla="*/ 5671 w 62286"/>
                <a:gd name="connsiteY6" fmla="*/ 34436 h 77857"/>
                <a:gd name="connsiteX7" fmla="*/ 6294 w 62286"/>
                <a:gd name="connsiteY7" fmla="*/ 39964 h 77857"/>
                <a:gd name="connsiteX8" fmla="*/ 16649 w 62286"/>
                <a:gd name="connsiteY8" fmla="*/ 42689 h 77857"/>
                <a:gd name="connsiteX9" fmla="*/ 12133 w 62286"/>
                <a:gd name="connsiteY9" fmla="*/ 48917 h 77857"/>
                <a:gd name="connsiteX10" fmla="*/ 23111 w 62286"/>
                <a:gd name="connsiteY10" fmla="*/ 46192 h 77857"/>
                <a:gd name="connsiteX11" fmla="*/ 16649 w 62286"/>
                <a:gd name="connsiteY11" fmla="*/ 55146 h 77857"/>
                <a:gd name="connsiteX12" fmla="*/ 16649 w 62286"/>
                <a:gd name="connsiteY12" fmla="*/ 62698 h 77857"/>
                <a:gd name="connsiteX13" fmla="*/ 29574 w 62286"/>
                <a:gd name="connsiteY13" fmla="*/ 66124 h 77857"/>
                <a:gd name="connsiteX14" fmla="*/ 25058 w 62286"/>
                <a:gd name="connsiteY14" fmla="*/ 77180 h 77857"/>
                <a:gd name="connsiteX15" fmla="*/ 39929 w 62286"/>
                <a:gd name="connsiteY15" fmla="*/ 68927 h 77857"/>
                <a:gd name="connsiteX16" fmla="*/ 47714 w 62286"/>
                <a:gd name="connsiteY16" fmla="*/ 61374 h 77857"/>
                <a:gd name="connsiteX17" fmla="*/ 54799 w 62286"/>
                <a:gd name="connsiteY17" fmla="*/ 53122 h 77857"/>
                <a:gd name="connsiteX18" fmla="*/ 56123 w 62286"/>
                <a:gd name="connsiteY18" fmla="*/ 39341 h 77857"/>
                <a:gd name="connsiteX19" fmla="*/ 51607 w 62286"/>
                <a:gd name="connsiteY19" fmla="*/ 30387 h 77857"/>
                <a:gd name="connsiteX20" fmla="*/ 45145 w 62286"/>
                <a:gd name="connsiteY20" fmla="*/ 18631 h 77857"/>
                <a:gd name="connsiteX21" fmla="*/ 39306 w 62286"/>
                <a:gd name="connsiteY21" fmla="*/ 4850 h 77857"/>
                <a:gd name="connsiteX22" fmla="*/ 39306 w 62286"/>
                <a:gd name="connsiteY22" fmla="*/ 4850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286" h="77857">
                  <a:moveTo>
                    <a:pt x="39384" y="4772"/>
                  </a:moveTo>
                  <a:cubicBezTo>
                    <a:pt x="34167" y="6173"/>
                    <a:pt x="27705" y="6874"/>
                    <a:pt x="29029" y="11701"/>
                  </a:cubicBezTo>
                  <a:cubicBezTo>
                    <a:pt x="29651" y="15828"/>
                    <a:pt x="29651" y="17229"/>
                    <a:pt x="27082" y="19954"/>
                  </a:cubicBezTo>
                  <a:cubicBezTo>
                    <a:pt x="25136" y="23380"/>
                    <a:pt x="20620" y="23380"/>
                    <a:pt x="17350" y="22679"/>
                  </a:cubicBezTo>
                  <a:cubicBezTo>
                    <a:pt x="14781" y="21978"/>
                    <a:pt x="8318" y="17852"/>
                    <a:pt x="12133" y="24081"/>
                  </a:cubicBezTo>
                  <a:cubicBezTo>
                    <a:pt x="16026" y="30309"/>
                    <a:pt x="19919" y="32334"/>
                    <a:pt x="17973" y="34436"/>
                  </a:cubicBezTo>
                  <a:cubicBezTo>
                    <a:pt x="16649" y="36538"/>
                    <a:pt x="6294" y="31010"/>
                    <a:pt x="5671" y="34436"/>
                  </a:cubicBezTo>
                  <a:cubicBezTo>
                    <a:pt x="5048" y="37861"/>
                    <a:pt x="3725" y="35136"/>
                    <a:pt x="6294" y="39964"/>
                  </a:cubicBezTo>
                  <a:cubicBezTo>
                    <a:pt x="8241" y="44791"/>
                    <a:pt x="16649" y="39263"/>
                    <a:pt x="16649" y="42689"/>
                  </a:cubicBezTo>
                  <a:cubicBezTo>
                    <a:pt x="16649" y="45414"/>
                    <a:pt x="7618" y="45414"/>
                    <a:pt x="12133" y="48917"/>
                  </a:cubicBezTo>
                  <a:cubicBezTo>
                    <a:pt x="16649" y="51642"/>
                    <a:pt x="20542" y="45491"/>
                    <a:pt x="23111" y="46192"/>
                  </a:cubicBezTo>
                  <a:cubicBezTo>
                    <a:pt x="26381" y="46893"/>
                    <a:pt x="19218" y="53122"/>
                    <a:pt x="16649" y="55146"/>
                  </a:cubicBezTo>
                  <a:cubicBezTo>
                    <a:pt x="14703" y="57248"/>
                    <a:pt x="12756" y="58572"/>
                    <a:pt x="16649" y="62698"/>
                  </a:cubicBezTo>
                  <a:cubicBezTo>
                    <a:pt x="20542" y="67525"/>
                    <a:pt x="30897" y="61997"/>
                    <a:pt x="29574" y="66124"/>
                  </a:cubicBezTo>
                  <a:cubicBezTo>
                    <a:pt x="27627" y="70250"/>
                    <a:pt x="15948" y="79204"/>
                    <a:pt x="25058" y="77180"/>
                  </a:cubicBezTo>
                  <a:cubicBezTo>
                    <a:pt x="34089" y="75778"/>
                    <a:pt x="36736" y="68927"/>
                    <a:pt x="39929" y="68927"/>
                  </a:cubicBezTo>
                  <a:cubicBezTo>
                    <a:pt x="42498" y="68927"/>
                    <a:pt x="42498" y="57170"/>
                    <a:pt x="47714" y="61374"/>
                  </a:cubicBezTo>
                  <a:cubicBezTo>
                    <a:pt x="53554" y="65501"/>
                    <a:pt x="56123" y="58649"/>
                    <a:pt x="54799" y="53122"/>
                  </a:cubicBezTo>
                  <a:cubicBezTo>
                    <a:pt x="53476" y="46893"/>
                    <a:pt x="52230" y="40041"/>
                    <a:pt x="56123" y="39341"/>
                  </a:cubicBezTo>
                  <a:cubicBezTo>
                    <a:pt x="60016" y="38640"/>
                    <a:pt x="56123" y="34514"/>
                    <a:pt x="51607" y="30387"/>
                  </a:cubicBezTo>
                  <a:cubicBezTo>
                    <a:pt x="47091" y="26261"/>
                    <a:pt x="47091" y="22134"/>
                    <a:pt x="45145" y="18631"/>
                  </a:cubicBezTo>
                  <a:cubicBezTo>
                    <a:pt x="42576" y="15205"/>
                    <a:pt x="43821" y="4149"/>
                    <a:pt x="39306" y="4850"/>
                  </a:cubicBezTo>
                  <a:lnTo>
                    <a:pt x="39306" y="485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1" name="Szabadkézi sokszög: alakzat 706">
              <a:extLst>
                <a:ext uri="{FF2B5EF4-FFF2-40B4-BE49-F238E27FC236}">
                  <a16:creationId xmlns:a16="http://schemas.microsoft.com/office/drawing/2014/main" id="{10A7D2BE-AD59-A05E-915C-AB83F6616468}"/>
                </a:ext>
              </a:extLst>
            </p:cNvPr>
            <p:cNvSpPr/>
            <p:nvPr/>
          </p:nvSpPr>
          <p:spPr>
            <a:xfrm>
              <a:off x="4070484" y="2761436"/>
              <a:ext cx="31143" cy="54500"/>
            </a:xfrm>
            <a:custGeom>
              <a:avLst/>
              <a:gdLst>
                <a:gd name="connsiteX0" fmla="*/ 12877 w 31143"/>
                <a:gd name="connsiteY0" fmla="*/ 4772 h 54500"/>
                <a:gd name="connsiteX1" fmla="*/ 9218 w 31143"/>
                <a:gd name="connsiteY1" fmla="*/ 24937 h 54500"/>
                <a:gd name="connsiteX2" fmla="*/ 4936 w 31143"/>
                <a:gd name="connsiteY2" fmla="*/ 27351 h 54500"/>
                <a:gd name="connsiteX3" fmla="*/ 13500 w 31143"/>
                <a:gd name="connsiteY3" fmla="*/ 36226 h 54500"/>
                <a:gd name="connsiteX4" fmla="*/ 18405 w 31143"/>
                <a:gd name="connsiteY4" fmla="*/ 47516 h 54500"/>
                <a:gd name="connsiteX5" fmla="*/ 25179 w 31143"/>
                <a:gd name="connsiteY5" fmla="*/ 54757 h 54500"/>
                <a:gd name="connsiteX6" fmla="*/ 28215 w 31143"/>
                <a:gd name="connsiteY6" fmla="*/ 33813 h 54500"/>
                <a:gd name="connsiteX7" fmla="*/ 30629 w 31143"/>
                <a:gd name="connsiteY7" fmla="*/ 18475 h 54500"/>
                <a:gd name="connsiteX8" fmla="*/ 22687 w 31143"/>
                <a:gd name="connsiteY8" fmla="*/ 5550 h 54500"/>
                <a:gd name="connsiteX9" fmla="*/ 12877 w 31143"/>
                <a:gd name="connsiteY9" fmla="*/ 4772 h 54500"/>
                <a:gd name="connsiteX10" fmla="*/ 12877 w 31143"/>
                <a:gd name="connsiteY10" fmla="*/ 4772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43" h="54500">
                  <a:moveTo>
                    <a:pt x="12877" y="4772"/>
                  </a:moveTo>
                  <a:cubicBezTo>
                    <a:pt x="7972" y="5550"/>
                    <a:pt x="6726" y="22523"/>
                    <a:pt x="9218" y="24937"/>
                  </a:cubicBezTo>
                  <a:cubicBezTo>
                    <a:pt x="12254" y="27351"/>
                    <a:pt x="6804" y="24937"/>
                    <a:pt x="4936" y="27351"/>
                  </a:cubicBezTo>
                  <a:cubicBezTo>
                    <a:pt x="3690" y="30543"/>
                    <a:pt x="9841" y="33813"/>
                    <a:pt x="13500" y="36226"/>
                  </a:cubicBezTo>
                  <a:cubicBezTo>
                    <a:pt x="17159" y="37861"/>
                    <a:pt x="19028" y="42689"/>
                    <a:pt x="18405" y="47516"/>
                  </a:cubicBezTo>
                  <a:cubicBezTo>
                    <a:pt x="17782" y="51564"/>
                    <a:pt x="21442" y="59584"/>
                    <a:pt x="25179" y="54757"/>
                  </a:cubicBezTo>
                  <a:cubicBezTo>
                    <a:pt x="28215" y="49929"/>
                    <a:pt x="28215" y="39419"/>
                    <a:pt x="28215" y="33813"/>
                  </a:cubicBezTo>
                  <a:cubicBezTo>
                    <a:pt x="28215" y="28986"/>
                    <a:pt x="31874" y="20966"/>
                    <a:pt x="30629" y="18475"/>
                  </a:cubicBezTo>
                  <a:cubicBezTo>
                    <a:pt x="28760" y="15283"/>
                    <a:pt x="25101" y="3137"/>
                    <a:pt x="22687" y="5550"/>
                  </a:cubicBezTo>
                  <a:cubicBezTo>
                    <a:pt x="20819" y="7185"/>
                    <a:pt x="12877" y="4772"/>
                    <a:pt x="12877" y="4772"/>
                  </a:cubicBezTo>
                  <a:lnTo>
                    <a:pt x="12877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2" name="Szabadkézi sokszög: alakzat 707">
              <a:extLst>
                <a:ext uri="{FF2B5EF4-FFF2-40B4-BE49-F238E27FC236}">
                  <a16:creationId xmlns:a16="http://schemas.microsoft.com/office/drawing/2014/main" id="{378B8C84-09AC-8A7D-A9AE-4B7C4D823FCC}"/>
                </a:ext>
              </a:extLst>
            </p:cNvPr>
            <p:cNvSpPr/>
            <p:nvPr/>
          </p:nvSpPr>
          <p:spPr>
            <a:xfrm>
              <a:off x="4109167" y="2788626"/>
              <a:ext cx="23357" cy="23357"/>
            </a:xfrm>
            <a:custGeom>
              <a:avLst/>
              <a:gdLst>
                <a:gd name="connsiteX0" fmla="*/ 10086 w 23357"/>
                <a:gd name="connsiteY0" fmla="*/ 4831 h 23357"/>
                <a:gd name="connsiteX1" fmla="*/ 5726 w 23357"/>
                <a:gd name="connsiteY1" fmla="*/ 15264 h 23357"/>
                <a:gd name="connsiteX2" fmla="*/ 11955 w 23357"/>
                <a:gd name="connsiteY2" fmla="*/ 20169 h 23357"/>
                <a:gd name="connsiteX3" fmla="*/ 18184 w 23357"/>
                <a:gd name="connsiteY3" fmla="*/ 17366 h 23357"/>
                <a:gd name="connsiteX4" fmla="*/ 21298 w 23357"/>
                <a:gd name="connsiteY4" fmla="*/ 10437 h 23357"/>
                <a:gd name="connsiteX5" fmla="*/ 10008 w 23357"/>
                <a:gd name="connsiteY5" fmla="*/ 4831 h 23357"/>
                <a:gd name="connsiteX6" fmla="*/ 10008 w 23357"/>
                <a:gd name="connsiteY6" fmla="*/ 4831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57" h="23357">
                  <a:moveTo>
                    <a:pt x="10086" y="4831"/>
                  </a:moveTo>
                  <a:cubicBezTo>
                    <a:pt x="8218" y="4131"/>
                    <a:pt x="2534" y="9736"/>
                    <a:pt x="5726" y="15264"/>
                  </a:cubicBezTo>
                  <a:cubicBezTo>
                    <a:pt x="9463" y="20870"/>
                    <a:pt x="8218" y="18067"/>
                    <a:pt x="11955" y="20169"/>
                  </a:cubicBezTo>
                  <a:cubicBezTo>
                    <a:pt x="15069" y="22972"/>
                    <a:pt x="18184" y="17366"/>
                    <a:pt x="18184" y="17366"/>
                  </a:cubicBezTo>
                  <a:lnTo>
                    <a:pt x="21298" y="10437"/>
                  </a:lnTo>
                  <a:lnTo>
                    <a:pt x="10008" y="4831"/>
                  </a:lnTo>
                  <a:lnTo>
                    <a:pt x="10008" y="483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3" name="Szabadkézi sokszög: alakzat 708">
              <a:extLst>
                <a:ext uri="{FF2B5EF4-FFF2-40B4-BE49-F238E27FC236}">
                  <a16:creationId xmlns:a16="http://schemas.microsoft.com/office/drawing/2014/main" id="{49B68195-7AB3-85DF-A4CF-788E86522E11}"/>
                </a:ext>
              </a:extLst>
            </p:cNvPr>
            <p:cNvSpPr/>
            <p:nvPr/>
          </p:nvSpPr>
          <p:spPr>
            <a:xfrm>
              <a:off x="4051657" y="2817547"/>
              <a:ext cx="46715" cy="46715"/>
            </a:xfrm>
            <a:custGeom>
              <a:avLst/>
              <a:gdLst>
                <a:gd name="connsiteX0" fmla="*/ 31081 w 46714"/>
                <a:gd name="connsiteY0" fmla="*/ 12192 h 46714"/>
                <a:gd name="connsiteX1" fmla="*/ 21271 w 46714"/>
                <a:gd name="connsiteY1" fmla="*/ 22236 h 46714"/>
                <a:gd name="connsiteX2" fmla="*/ 14965 w 46714"/>
                <a:gd name="connsiteY2" fmla="*/ 19589 h 46714"/>
                <a:gd name="connsiteX3" fmla="*/ 8658 w 46714"/>
                <a:gd name="connsiteY3" fmla="*/ 20290 h 46714"/>
                <a:gd name="connsiteX4" fmla="*/ 7257 w 46714"/>
                <a:gd name="connsiteY4" fmla="*/ 4874 h 46714"/>
                <a:gd name="connsiteX5" fmla="*/ 6556 w 46714"/>
                <a:gd name="connsiteY5" fmla="*/ 31735 h 46714"/>
                <a:gd name="connsiteX6" fmla="*/ 19169 w 46714"/>
                <a:gd name="connsiteY6" fmla="*/ 29710 h 46714"/>
                <a:gd name="connsiteX7" fmla="*/ 12863 w 46714"/>
                <a:gd name="connsiteY7" fmla="*/ 41778 h 46714"/>
                <a:gd name="connsiteX8" fmla="*/ 19870 w 46714"/>
                <a:gd name="connsiteY8" fmla="*/ 49175 h 46714"/>
                <a:gd name="connsiteX9" fmla="*/ 33184 w 46714"/>
                <a:gd name="connsiteY9" fmla="*/ 45827 h 46714"/>
                <a:gd name="connsiteX10" fmla="*/ 44395 w 46714"/>
                <a:gd name="connsiteY10" fmla="*/ 36406 h 46714"/>
                <a:gd name="connsiteX11" fmla="*/ 47198 w 46714"/>
                <a:gd name="connsiteY11" fmla="*/ 15618 h 46714"/>
                <a:gd name="connsiteX12" fmla="*/ 31081 w 46714"/>
                <a:gd name="connsiteY12" fmla="*/ 12270 h 46714"/>
                <a:gd name="connsiteX13" fmla="*/ 31081 w 46714"/>
                <a:gd name="connsiteY13" fmla="*/ 12270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714" h="46714">
                  <a:moveTo>
                    <a:pt x="31081" y="12192"/>
                  </a:moveTo>
                  <a:cubicBezTo>
                    <a:pt x="30381" y="16241"/>
                    <a:pt x="23373" y="20912"/>
                    <a:pt x="21271" y="22236"/>
                  </a:cubicBezTo>
                  <a:cubicBezTo>
                    <a:pt x="19169" y="24260"/>
                    <a:pt x="14965" y="19589"/>
                    <a:pt x="14965" y="19589"/>
                  </a:cubicBezTo>
                  <a:cubicBezTo>
                    <a:pt x="14965" y="19589"/>
                    <a:pt x="9359" y="22937"/>
                    <a:pt x="8658" y="20290"/>
                  </a:cubicBezTo>
                  <a:cubicBezTo>
                    <a:pt x="7257" y="16942"/>
                    <a:pt x="10761" y="3472"/>
                    <a:pt x="7257" y="4874"/>
                  </a:cubicBezTo>
                  <a:cubicBezTo>
                    <a:pt x="4454" y="6197"/>
                    <a:pt x="3753" y="31034"/>
                    <a:pt x="6556" y="31735"/>
                  </a:cubicBezTo>
                  <a:cubicBezTo>
                    <a:pt x="10060" y="32435"/>
                    <a:pt x="15666" y="27686"/>
                    <a:pt x="19169" y="29710"/>
                  </a:cubicBezTo>
                  <a:cubicBezTo>
                    <a:pt x="21972" y="31034"/>
                    <a:pt x="14264" y="39754"/>
                    <a:pt x="12863" y="41778"/>
                  </a:cubicBezTo>
                  <a:cubicBezTo>
                    <a:pt x="12162" y="44425"/>
                    <a:pt x="16366" y="47150"/>
                    <a:pt x="19870" y="49175"/>
                  </a:cubicBezTo>
                  <a:cubicBezTo>
                    <a:pt x="22673" y="50498"/>
                    <a:pt x="29680" y="44503"/>
                    <a:pt x="33184" y="45827"/>
                  </a:cubicBezTo>
                  <a:cubicBezTo>
                    <a:pt x="37388" y="47150"/>
                    <a:pt x="43694" y="39754"/>
                    <a:pt x="44395" y="36406"/>
                  </a:cubicBezTo>
                  <a:cubicBezTo>
                    <a:pt x="45796" y="33058"/>
                    <a:pt x="50701" y="16241"/>
                    <a:pt x="47198" y="15618"/>
                  </a:cubicBezTo>
                  <a:cubicBezTo>
                    <a:pt x="43694" y="14917"/>
                    <a:pt x="31081" y="12270"/>
                    <a:pt x="31081" y="12270"/>
                  </a:cubicBezTo>
                  <a:lnTo>
                    <a:pt x="31081" y="1227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4" name="Szabadkézi sokszög: alakzat 709">
              <a:extLst>
                <a:ext uri="{FF2B5EF4-FFF2-40B4-BE49-F238E27FC236}">
                  <a16:creationId xmlns:a16="http://schemas.microsoft.com/office/drawing/2014/main" id="{AA565725-EB7E-9AF2-01BF-1E775E9C393B}"/>
                </a:ext>
              </a:extLst>
            </p:cNvPr>
            <p:cNvSpPr/>
            <p:nvPr/>
          </p:nvSpPr>
          <p:spPr>
            <a:xfrm>
              <a:off x="4119794" y="2835497"/>
              <a:ext cx="101215" cy="54500"/>
            </a:xfrm>
            <a:custGeom>
              <a:avLst/>
              <a:gdLst>
                <a:gd name="connsiteX0" fmla="*/ 16744 w 101214"/>
                <a:gd name="connsiteY0" fmla="*/ 4987 h 54500"/>
                <a:gd name="connsiteX1" fmla="*/ 7635 w 101214"/>
                <a:gd name="connsiteY1" fmla="*/ 11838 h 54500"/>
                <a:gd name="connsiteX2" fmla="*/ 13241 w 101214"/>
                <a:gd name="connsiteY2" fmla="*/ 27644 h 54500"/>
                <a:gd name="connsiteX3" fmla="*/ 4832 w 101214"/>
                <a:gd name="connsiteY3" fmla="*/ 36597 h 54500"/>
                <a:gd name="connsiteX4" fmla="*/ 13241 w 101214"/>
                <a:gd name="connsiteY4" fmla="*/ 42748 h 54500"/>
                <a:gd name="connsiteX5" fmla="*/ 29980 w 101214"/>
                <a:gd name="connsiteY5" fmla="*/ 42748 h 54500"/>
                <a:gd name="connsiteX6" fmla="*/ 47420 w 101214"/>
                <a:gd name="connsiteY6" fmla="*/ 51001 h 54500"/>
                <a:gd name="connsiteX7" fmla="*/ 62057 w 101214"/>
                <a:gd name="connsiteY7" fmla="*/ 53103 h 54500"/>
                <a:gd name="connsiteX8" fmla="*/ 75293 w 101214"/>
                <a:gd name="connsiteY8" fmla="*/ 50378 h 54500"/>
                <a:gd name="connsiteX9" fmla="*/ 88529 w 101214"/>
                <a:gd name="connsiteY9" fmla="*/ 48354 h 54500"/>
                <a:gd name="connsiteX10" fmla="*/ 101765 w 101214"/>
                <a:gd name="connsiteY10" fmla="*/ 30446 h 54500"/>
                <a:gd name="connsiteX11" fmla="*/ 75916 w 101214"/>
                <a:gd name="connsiteY11" fmla="*/ 24919 h 54500"/>
                <a:gd name="connsiteX12" fmla="*/ 59176 w 101214"/>
                <a:gd name="connsiteY12" fmla="*/ 33171 h 54500"/>
                <a:gd name="connsiteX13" fmla="*/ 41736 w 101214"/>
                <a:gd name="connsiteY13" fmla="*/ 29045 h 54500"/>
                <a:gd name="connsiteX14" fmla="*/ 32627 w 101214"/>
                <a:gd name="connsiteY14" fmla="*/ 25619 h 54500"/>
                <a:gd name="connsiteX15" fmla="*/ 23518 w 101214"/>
                <a:gd name="connsiteY15" fmla="*/ 13941 h 54500"/>
                <a:gd name="connsiteX16" fmla="*/ 16511 w 101214"/>
                <a:gd name="connsiteY16" fmla="*/ 4987 h 54500"/>
                <a:gd name="connsiteX17" fmla="*/ 16511 w 101214"/>
                <a:gd name="connsiteY17" fmla="*/ 4987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1214" h="54500">
                  <a:moveTo>
                    <a:pt x="16744" y="4987"/>
                  </a:moveTo>
                  <a:cubicBezTo>
                    <a:pt x="11839" y="4286"/>
                    <a:pt x="1406" y="4987"/>
                    <a:pt x="7635" y="11838"/>
                  </a:cubicBezTo>
                  <a:cubicBezTo>
                    <a:pt x="13941" y="19391"/>
                    <a:pt x="16744" y="24919"/>
                    <a:pt x="13241" y="27644"/>
                  </a:cubicBezTo>
                  <a:cubicBezTo>
                    <a:pt x="9737" y="31069"/>
                    <a:pt x="4131" y="31770"/>
                    <a:pt x="4832" y="36597"/>
                  </a:cubicBezTo>
                  <a:cubicBezTo>
                    <a:pt x="6233" y="41424"/>
                    <a:pt x="8335" y="40724"/>
                    <a:pt x="13241" y="42748"/>
                  </a:cubicBezTo>
                  <a:cubicBezTo>
                    <a:pt x="18145" y="45473"/>
                    <a:pt x="23673" y="35896"/>
                    <a:pt x="29980" y="42748"/>
                  </a:cubicBezTo>
                  <a:cubicBezTo>
                    <a:pt x="36286" y="50300"/>
                    <a:pt x="43216" y="46874"/>
                    <a:pt x="47420" y="51001"/>
                  </a:cubicBezTo>
                  <a:cubicBezTo>
                    <a:pt x="52325" y="55127"/>
                    <a:pt x="55829" y="46174"/>
                    <a:pt x="62057" y="53103"/>
                  </a:cubicBezTo>
                  <a:cubicBezTo>
                    <a:pt x="68364" y="60655"/>
                    <a:pt x="71167" y="46952"/>
                    <a:pt x="75293" y="50378"/>
                  </a:cubicBezTo>
                  <a:cubicBezTo>
                    <a:pt x="78797" y="53103"/>
                    <a:pt x="85726" y="36597"/>
                    <a:pt x="88529" y="48354"/>
                  </a:cubicBezTo>
                  <a:cubicBezTo>
                    <a:pt x="92032" y="60733"/>
                    <a:pt x="104568" y="31147"/>
                    <a:pt x="101765" y="30446"/>
                  </a:cubicBezTo>
                  <a:cubicBezTo>
                    <a:pt x="98261" y="29746"/>
                    <a:pt x="76617" y="22194"/>
                    <a:pt x="75916" y="24919"/>
                  </a:cubicBezTo>
                  <a:cubicBezTo>
                    <a:pt x="75215" y="26943"/>
                    <a:pt x="64082" y="31770"/>
                    <a:pt x="59176" y="33171"/>
                  </a:cubicBezTo>
                  <a:cubicBezTo>
                    <a:pt x="54271" y="35196"/>
                    <a:pt x="44539" y="27021"/>
                    <a:pt x="41736" y="29045"/>
                  </a:cubicBezTo>
                  <a:cubicBezTo>
                    <a:pt x="39634" y="30446"/>
                    <a:pt x="35430" y="24919"/>
                    <a:pt x="32627" y="25619"/>
                  </a:cubicBezTo>
                  <a:cubicBezTo>
                    <a:pt x="29123" y="26320"/>
                    <a:pt x="22194" y="15965"/>
                    <a:pt x="23518" y="13941"/>
                  </a:cubicBezTo>
                  <a:cubicBezTo>
                    <a:pt x="24919" y="11216"/>
                    <a:pt x="20715" y="5688"/>
                    <a:pt x="16511" y="4987"/>
                  </a:cubicBezTo>
                  <a:lnTo>
                    <a:pt x="16511" y="498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5" name="Szabadkézi sokszög: alakzat 710">
              <a:extLst>
                <a:ext uri="{FF2B5EF4-FFF2-40B4-BE49-F238E27FC236}">
                  <a16:creationId xmlns:a16="http://schemas.microsoft.com/office/drawing/2014/main" id="{754E92C0-AAB6-2CE6-2D85-6D022EF8E4FC}"/>
                </a:ext>
              </a:extLst>
            </p:cNvPr>
            <p:cNvSpPr/>
            <p:nvPr/>
          </p:nvSpPr>
          <p:spPr>
            <a:xfrm>
              <a:off x="4084267" y="2854455"/>
              <a:ext cx="38929" cy="31143"/>
            </a:xfrm>
            <a:custGeom>
              <a:avLst/>
              <a:gdLst>
                <a:gd name="connsiteX0" fmla="*/ 17702 w 38928"/>
                <a:gd name="connsiteY0" fmla="*/ 4870 h 31143"/>
                <a:gd name="connsiteX1" fmla="*/ 7346 w 38928"/>
                <a:gd name="connsiteY1" fmla="*/ 19741 h 31143"/>
                <a:gd name="connsiteX2" fmla="*/ 23307 w 38928"/>
                <a:gd name="connsiteY2" fmla="*/ 30096 h 31143"/>
                <a:gd name="connsiteX3" fmla="*/ 36932 w 38928"/>
                <a:gd name="connsiteY3" fmla="*/ 21921 h 31143"/>
                <a:gd name="connsiteX4" fmla="*/ 17779 w 38928"/>
                <a:gd name="connsiteY4" fmla="*/ 4870 h 31143"/>
                <a:gd name="connsiteX5" fmla="*/ 17779 w 38928"/>
                <a:gd name="connsiteY5" fmla="*/ 4870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28" h="31143">
                  <a:moveTo>
                    <a:pt x="17702" y="4870"/>
                  </a:moveTo>
                  <a:cubicBezTo>
                    <a:pt x="12096" y="4092"/>
                    <a:pt x="-673" y="7829"/>
                    <a:pt x="7346" y="19741"/>
                  </a:cubicBezTo>
                  <a:cubicBezTo>
                    <a:pt x="16144" y="31576"/>
                    <a:pt x="15366" y="27138"/>
                    <a:pt x="23307" y="30096"/>
                  </a:cubicBezTo>
                  <a:cubicBezTo>
                    <a:pt x="31327" y="32354"/>
                    <a:pt x="36932" y="27138"/>
                    <a:pt x="36932" y="21921"/>
                  </a:cubicBezTo>
                  <a:cubicBezTo>
                    <a:pt x="36932" y="16705"/>
                    <a:pt x="22529" y="5571"/>
                    <a:pt x="17779" y="4870"/>
                  </a:cubicBezTo>
                  <a:lnTo>
                    <a:pt x="17779" y="487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6" name="Szabadkézi sokszög: alakzat 711">
              <a:extLst>
                <a:ext uri="{FF2B5EF4-FFF2-40B4-BE49-F238E27FC236}">
                  <a16:creationId xmlns:a16="http://schemas.microsoft.com/office/drawing/2014/main" id="{8418F6C3-242B-C111-D72C-36ACAC99EDAB}"/>
                </a:ext>
              </a:extLst>
            </p:cNvPr>
            <p:cNvSpPr/>
            <p:nvPr/>
          </p:nvSpPr>
          <p:spPr>
            <a:xfrm>
              <a:off x="4563748" y="3413509"/>
              <a:ext cx="140144" cy="124572"/>
            </a:xfrm>
            <a:custGeom>
              <a:avLst/>
              <a:gdLst>
                <a:gd name="connsiteX0" fmla="*/ 55117 w 140143"/>
                <a:gd name="connsiteY0" fmla="*/ 17058 h 124572"/>
                <a:gd name="connsiteX1" fmla="*/ 38222 w 140143"/>
                <a:gd name="connsiteY1" fmla="*/ 9350 h 124572"/>
                <a:gd name="connsiteX2" fmla="*/ 30436 w 140143"/>
                <a:gd name="connsiteY2" fmla="*/ 29748 h 124572"/>
                <a:gd name="connsiteX3" fmla="*/ 24130 w 140143"/>
                <a:gd name="connsiteY3" fmla="*/ 60035 h 124572"/>
                <a:gd name="connsiteX4" fmla="*/ 22728 w 140143"/>
                <a:gd name="connsiteY4" fmla="*/ 74127 h 124572"/>
                <a:gd name="connsiteX5" fmla="*/ 7235 w 140143"/>
                <a:gd name="connsiteY5" fmla="*/ 79733 h 124572"/>
                <a:gd name="connsiteX6" fmla="*/ 21327 w 140143"/>
                <a:gd name="connsiteY6" fmla="*/ 91723 h 124572"/>
                <a:gd name="connsiteX7" fmla="*/ 9337 w 140143"/>
                <a:gd name="connsiteY7" fmla="*/ 102312 h 124572"/>
                <a:gd name="connsiteX8" fmla="*/ 40324 w 140143"/>
                <a:gd name="connsiteY8" fmla="*/ 103713 h 124572"/>
                <a:gd name="connsiteX9" fmla="*/ 63604 w 140143"/>
                <a:gd name="connsiteY9" fmla="*/ 104414 h 124572"/>
                <a:gd name="connsiteX10" fmla="*/ 84002 w 140143"/>
                <a:gd name="connsiteY10" fmla="*/ 104414 h 124572"/>
                <a:gd name="connsiteX11" fmla="*/ 91788 w 140143"/>
                <a:gd name="connsiteY11" fmla="*/ 116404 h 124572"/>
                <a:gd name="connsiteX12" fmla="*/ 119272 w 140143"/>
                <a:gd name="connsiteY12" fmla="*/ 111499 h 124572"/>
                <a:gd name="connsiteX13" fmla="*/ 133364 w 140143"/>
                <a:gd name="connsiteY13" fmla="*/ 123489 h 124572"/>
                <a:gd name="connsiteX14" fmla="*/ 132663 w 140143"/>
                <a:gd name="connsiteY14" fmla="*/ 88297 h 124572"/>
                <a:gd name="connsiteX15" fmla="*/ 120673 w 140143"/>
                <a:gd name="connsiteY15" fmla="*/ 81991 h 124572"/>
                <a:gd name="connsiteX16" fmla="*/ 109384 w 140143"/>
                <a:gd name="connsiteY16" fmla="*/ 75684 h 124572"/>
                <a:gd name="connsiteX17" fmla="*/ 106581 w 140143"/>
                <a:gd name="connsiteY17" fmla="*/ 60891 h 124572"/>
                <a:gd name="connsiteX18" fmla="*/ 88285 w 140143"/>
                <a:gd name="connsiteY18" fmla="*/ 55286 h 124572"/>
                <a:gd name="connsiteX19" fmla="*/ 55896 w 140143"/>
                <a:gd name="connsiteY19" fmla="*/ 51081 h 124572"/>
                <a:gd name="connsiteX20" fmla="*/ 55896 w 140143"/>
                <a:gd name="connsiteY20" fmla="*/ 30683 h 124572"/>
                <a:gd name="connsiteX21" fmla="*/ 60100 w 140143"/>
                <a:gd name="connsiteY21" fmla="*/ 17992 h 124572"/>
                <a:gd name="connsiteX22" fmla="*/ 55195 w 140143"/>
                <a:gd name="connsiteY22" fmla="*/ 17291 h 124572"/>
                <a:gd name="connsiteX23" fmla="*/ 55195 w 140143"/>
                <a:gd name="connsiteY23" fmla="*/ 17291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0143" h="124572">
                  <a:moveTo>
                    <a:pt x="55117" y="17058"/>
                  </a:moveTo>
                  <a:cubicBezTo>
                    <a:pt x="52314" y="7248"/>
                    <a:pt x="43828" y="-538"/>
                    <a:pt x="38222" y="9350"/>
                  </a:cubicBezTo>
                  <a:cubicBezTo>
                    <a:pt x="31916" y="18459"/>
                    <a:pt x="28334" y="12152"/>
                    <a:pt x="30436" y="29748"/>
                  </a:cubicBezTo>
                  <a:cubicBezTo>
                    <a:pt x="31838" y="46643"/>
                    <a:pt x="30436" y="50848"/>
                    <a:pt x="24130" y="60035"/>
                  </a:cubicBezTo>
                  <a:cubicBezTo>
                    <a:pt x="18524" y="69845"/>
                    <a:pt x="31137" y="69845"/>
                    <a:pt x="22728" y="74127"/>
                  </a:cubicBezTo>
                  <a:cubicBezTo>
                    <a:pt x="14242" y="78331"/>
                    <a:pt x="-1252" y="71324"/>
                    <a:pt x="7235" y="79733"/>
                  </a:cubicBezTo>
                  <a:cubicBezTo>
                    <a:pt x="15721" y="88142"/>
                    <a:pt x="27634" y="84638"/>
                    <a:pt x="21327" y="91723"/>
                  </a:cubicBezTo>
                  <a:cubicBezTo>
                    <a:pt x="14320" y="98730"/>
                    <a:pt x="2330" y="94526"/>
                    <a:pt x="9337" y="102312"/>
                  </a:cubicBezTo>
                  <a:cubicBezTo>
                    <a:pt x="15643" y="109319"/>
                    <a:pt x="34018" y="103012"/>
                    <a:pt x="40324" y="103713"/>
                  </a:cubicBezTo>
                  <a:cubicBezTo>
                    <a:pt x="47332" y="104414"/>
                    <a:pt x="55117" y="98107"/>
                    <a:pt x="63604" y="104414"/>
                  </a:cubicBezTo>
                  <a:cubicBezTo>
                    <a:pt x="72090" y="111421"/>
                    <a:pt x="76295" y="100210"/>
                    <a:pt x="84002" y="104414"/>
                  </a:cubicBezTo>
                  <a:cubicBezTo>
                    <a:pt x="91788" y="108618"/>
                    <a:pt x="68509" y="119908"/>
                    <a:pt x="91788" y="116404"/>
                  </a:cubicBezTo>
                  <a:cubicBezTo>
                    <a:pt x="115068" y="112900"/>
                    <a:pt x="112888" y="91801"/>
                    <a:pt x="119272" y="111499"/>
                  </a:cubicBezTo>
                  <a:cubicBezTo>
                    <a:pt x="124878" y="131197"/>
                    <a:pt x="127758" y="128394"/>
                    <a:pt x="133364" y="123489"/>
                  </a:cubicBezTo>
                  <a:cubicBezTo>
                    <a:pt x="139671" y="118584"/>
                    <a:pt x="139671" y="87597"/>
                    <a:pt x="132663" y="88297"/>
                  </a:cubicBezTo>
                  <a:cubicBezTo>
                    <a:pt x="125656" y="88998"/>
                    <a:pt x="128459" y="72103"/>
                    <a:pt x="120673" y="81991"/>
                  </a:cubicBezTo>
                  <a:cubicBezTo>
                    <a:pt x="112888" y="91100"/>
                    <a:pt x="107282" y="81991"/>
                    <a:pt x="109384" y="75684"/>
                  </a:cubicBezTo>
                  <a:cubicBezTo>
                    <a:pt x="112187" y="70079"/>
                    <a:pt x="118571" y="55286"/>
                    <a:pt x="106581" y="60891"/>
                  </a:cubicBezTo>
                  <a:cubicBezTo>
                    <a:pt x="94591" y="67198"/>
                    <a:pt x="110785" y="51081"/>
                    <a:pt x="88285" y="55286"/>
                  </a:cubicBezTo>
                  <a:cubicBezTo>
                    <a:pt x="66484" y="59490"/>
                    <a:pt x="56597" y="58789"/>
                    <a:pt x="55896" y="51081"/>
                  </a:cubicBezTo>
                  <a:cubicBezTo>
                    <a:pt x="55195" y="43373"/>
                    <a:pt x="52392" y="34887"/>
                    <a:pt x="55896" y="30683"/>
                  </a:cubicBezTo>
                  <a:cubicBezTo>
                    <a:pt x="59399" y="26478"/>
                    <a:pt x="60100" y="17992"/>
                    <a:pt x="60100" y="17992"/>
                  </a:cubicBezTo>
                  <a:lnTo>
                    <a:pt x="55195" y="17291"/>
                  </a:lnTo>
                  <a:lnTo>
                    <a:pt x="55195" y="1729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7" name="Szabadkézi sokszög: alakzat 712">
              <a:extLst>
                <a:ext uri="{FF2B5EF4-FFF2-40B4-BE49-F238E27FC236}">
                  <a16:creationId xmlns:a16="http://schemas.microsoft.com/office/drawing/2014/main" id="{B4B6FB2B-EDE9-02A3-79B0-E8D023746DB2}"/>
                </a:ext>
              </a:extLst>
            </p:cNvPr>
            <p:cNvSpPr/>
            <p:nvPr/>
          </p:nvSpPr>
          <p:spPr>
            <a:xfrm>
              <a:off x="3309816" y="3383100"/>
              <a:ext cx="1144507" cy="755219"/>
            </a:xfrm>
            <a:custGeom>
              <a:avLst/>
              <a:gdLst>
                <a:gd name="connsiteX0" fmla="*/ 1138619 w 1144507"/>
                <a:gd name="connsiteY0" fmla="*/ 228096 h 755219"/>
                <a:gd name="connsiteX1" fmla="*/ 1119933 w 1144507"/>
                <a:gd name="connsiteY1" fmla="*/ 197732 h 755219"/>
                <a:gd name="connsiteX2" fmla="*/ 1115106 w 1144507"/>
                <a:gd name="connsiteY2" fmla="*/ 170092 h 755219"/>
                <a:gd name="connsiteX3" fmla="*/ 1097821 w 1144507"/>
                <a:gd name="connsiteY3" fmla="*/ 166667 h 755219"/>
                <a:gd name="connsiteX4" fmla="*/ 1081939 w 1144507"/>
                <a:gd name="connsiteY4" fmla="*/ 174920 h 755219"/>
                <a:gd name="connsiteX5" fmla="*/ 1069481 w 1144507"/>
                <a:gd name="connsiteY5" fmla="*/ 210111 h 755219"/>
                <a:gd name="connsiteX6" fmla="*/ 1040440 w 1144507"/>
                <a:gd name="connsiteY6" fmla="*/ 230821 h 755219"/>
                <a:gd name="connsiteX7" fmla="*/ 998242 w 1144507"/>
                <a:gd name="connsiteY7" fmla="*/ 232924 h 755219"/>
                <a:gd name="connsiteX8" fmla="*/ 975429 w 1144507"/>
                <a:gd name="connsiteY8" fmla="*/ 238451 h 755219"/>
                <a:gd name="connsiteX9" fmla="*/ 961571 w 1144507"/>
                <a:gd name="connsiteY9" fmla="*/ 249507 h 755219"/>
                <a:gd name="connsiteX10" fmla="*/ 960169 w 1144507"/>
                <a:gd name="connsiteY10" fmla="*/ 250208 h 755219"/>
                <a:gd name="connsiteX11" fmla="*/ 962271 w 1144507"/>
                <a:gd name="connsiteY11" fmla="*/ 255736 h 755219"/>
                <a:gd name="connsiteX12" fmla="*/ 958846 w 1144507"/>
                <a:gd name="connsiteY12" fmla="*/ 270217 h 755219"/>
                <a:gd name="connsiteX13" fmla="*/ 944364 w 1144507"/>
                <a:gd name="connsiteY13" fmla="*/ 278470 h 755219"/>
                <a:gd name="connsiteX14" fmla="*/ 918827 w 1144507"/>
                <a:gd name="connsiteY14" fmla="*/ 273643 h 755219"/>
                <a:gd name="connsiteX15" fmla="*/ 905669 w 1144507"/>
                <a:gd name="connsiteY15" fmla="*/ 279171 h 755219"/>
                <a:gd name="connsiteX16" fmla="*/ 896014 w 1144507"/>
                <a:gd name="connsiteY16" fmla="*/ 266091 h 755219"/>
                <a:gd name="connsiteX17" fmla="*/ 896014 w 1144507"/>
                <a:gd name="connsiteY17" fmla="*/ 263989 h 755219"/>
                <a:gd name="connsiteX18" fmla="*/ 872501 w 1144507"/>
                <a:gd name="connsiteY18" fmla="*/ 241177 h 755219"/>
                <a:gd name="connsiteX19" fmla="*/ 867674 w 1144507"/>
                <a:gd name="connsiteY19" fmla="*/ 233547 h 755219"/>
                <a:gd name="connsiteX20" fmla="*/ 854516 w 1144507"/>
                <a:gd name="connsiteY20" fmla="*/ 223892 h 755219"/>
                <a:gd name="connsiteX21" fmla="*/ 855918 w 1144507"/>
                <a:gd name="connsiteY21" fmla="*/ 235649 h 755219"/>
                <a:gd name="connsiteX22" fmla="*/ 851791 w 1144507"/>
                <a:gd name="connsiteY22" fmla="*/ 268816 h 755219"/>
                <a:gd name="connsiteX23" fmla="*/ 838633 w 1144507"/>
                <a:gd name="connsiteY23" fmla="*/ 270918 h 755219"/>
                <a:gd name="connsiteX24" fmla="*/ 828979 w 1144507"/>
                <a:gd name="connsiteY24" fmla="*/ 255736 h 755219"/>
                <a:gd name="connsiteX25" fmla="*/ 810293 w 1144507"/>
                <a:gd name="connsiteY25" fmla="*/ 262665 h 755219"/>
                <a:gd name="connsiteX26" fmla="*/ 819948 w 1144507"/>
                <a:gd name="connsiteY26" fmla="*/ 241955 h 755219"/>
                <a:gd name="connsiteX27" fmla="*/ 819948 w 1144507"/>
                <a:gd name="connsiteY27" fmla="*/ 227474 h 755219"/>
                <a:gd name="connsiteX28" fmla="*/ 797836 w 1144507"/>
                <a:gd name="connsiteY28" fmla="*/ 210189 h 755219"/>
                <a:gd name="connsiteX29" fmla="*/ 788882 w 1144507"/>
                <a:gd name="connsiteY29" fmla="*/ 206063 h 755219"/>
                <a:gd name="connsiteX30" fmla="*/ 795111 w 1144507"/>
                <a:gd name="connsiteY30" fmla="*/ 206063 h 755219"/>
                <a:gd name="connsiteX31" fmla="*/ 809592 w 1144507"/>
                <a:gd name="connsiteY31" fmla="*/ 199133 h 755219"/>
                <a:gd name="connsiteX32" fmla="*/ 793710 w 1144507"/>
                <a:gd name="connsiteY32" fmla="*/ 183951 h 755219"/>
                <a:gd name="connsiteX33" fmla="*/ 774323 w 1144507"/>
                <a:gd name="connsiteY33" fmla="*/ 179825 h 755219"/>
                <a:gd name="connsiteX34" fmla="*/ 754936 w 1144507"/>
                <a:gd name="connsiteY34" fmla="*/ 176399 h 755219"/>
                <a:gd name="connsiteX35" fmla="*/ 739754 w 1144507"/>
                <a:gd name="connsiteY35" fmla="*/ 170871 h 755219"/>
                <a:gd name="connsiteX36" fmla="*/ 727998 w 1144507"/>
                <a:gd name="connsiteY36" fmla="*/ 165343 h 755219"/>
                <a:gd name="connsiteX37" fmla="*/ 703083 w 1144507"/>
                <a:gd name="connsiteY37" fmla="*/ 174297 h 755219"/>
                <a:gd name="connsiteX38" fmla="*/ 669916 w 1144507"/>
                <a:gd name="connsiteY38" fmla="*/ 175698 h 755219"/>
                <a:gd name="connsiteX39" fmla="*/ 670617 w 1144507"/>
                <a:gd name="connsiteY39" fmla="*/ 166745 h 755219"/>
                <a:gd name="connsiteX40" fmla="*/ 696154 w 1144507"/>
                <a:gd name="connsiteY40" fmla="*/ 154988 h 755219"/>
                <a:gd name="connsiteX41" fmla="*/ 716864 w 1144507"/>
                <a:gd name="connsiteY41" fmla="*/ 145334 h 755219"/>
                <a:gd name="connsiteX42" fmla="*/ 713438 w 1144507"/>
                <a:gd name="connsiteY42" fmla="*/ 145334 h 755219"/>
                <a:gd name="connsiteX43" fmla="*/ 696855 w 1144507"/>
                <a:gd name="connsiteY43" fmla="*/ 144633 h 755219"/>
                <a:gd name="connsiteX44" fmla="*/ 687200 w 1144507"/>
                <a:gd name="connsiteY44" fmla="*/ 139806 h 755219"/>
                <a:gd name="connsiteX45" fmla="*/ 674042 w 1144507"/>
                <a:gd name="connsiteY45" fmla="*/ 137081 h 755219"/>
                <a:gd name="connsiteX46" fmla="*/ 662286 w 1144507"/>
                <a:gd name="connsiteY46" fmla="*/ 134979 h 755219"/>
                <a:gd name="connsiteX47" fmla="*/ 648427 w 1144507"/>
                <a:gd name="connsiteY47" fmla="*/ 128750 h 755219"/>
                <a:gd name="connsiteX48" fmla="*/ 623513 w 1144507"/>
                <a:gd name="connsiteY48" fmla="*/ 118395 h 755219"/>
                <a:gd name="connsiteX49" fmla="*/ 621411 w 1144507"/>
                <a:gd name="connsiteY49" fmla="*/ 104614 h 755219"/>
                <a:gd name="connsiteX50" fmla="*/ 613080 w 1144507"/>
                <a:gd name="connsiteY50" fmla="*/ 112867 h 755219"/>
                <a:gd name="connsiteX51" fmla="*/ 595095 w 1144507"/>
                <a:gd name="connsiteY51" fmla="*/ 112867 h 755219"/>
                <a:gd name="connsiteX52" fmla="*/ 156912 w 1144507"/>
                <a:gd name="connsiteY52" fmla="*/ 5190 h 755219"/>
                <a:gd name="connsiteX53" fmla="*/ 128572 w 1144507"/>
                <a:gd name="connsiteY53" fmla="*/ 25199 h 755219"/>
                <a:gd name="connsiteX54" fmla="*/ 110587 w 1144507"/>
                <a:gd name="connsiteY54" fmla="*/ 12119 h 755219"/>
                <a:gd name="connsiteX55" fmla="*/ 102957 w 1144507"/>
                <a:gd name="connsiteY55" fmla="*/ 27302 h 755219"/>
                <a:gd name="connsiteX56" fmla="*/ 100854 w 1144507"/>
                <a:gd name="connsiteY56" fmla="*/ 39759 h 755219"/>
                <a:gd name="connsiteX57" fmla="*/ 94626 w 1144507"/>
                <a:gd name="connsiteY57" fmla="*/ 56342 h 755219"/>
                <a:gd name="connsiteX58" fmla="*/ 94626 w 1144507"/>
                <a:gd name="connsiteY58" fmla="*/ 70123 h 755219"/>
                <a:gd name="connsiteX59" fmla="*/ 75239 w 1144507"/>
                <a:gd name="connsiteY59" fmla="*/ 78376 h 755219"/>
                <a:gd name="connsiteX60" fmla="*/ 45498 w 1144507"/>
                <a:gd name="connsiteY60" fmla="*/ 125324 h 755219"/>
                <a:gd name="connsiteX61" fmla="*/ 34442 w 1144507"/>
                <a:gd name="connsiteY61" fmla="*/ 144633 h 755219"/>
                <a:gd name="connsiteX62" fmla="*/ 24087 w 1144507"/>
                <a:gd name="connsiteY62" fmla="*/ 158414 h 755219"/>
                <a:gd name="connsiteX63" fmla="*/ 30315 w 1144507"/>
                <a:gd name="connsiteY63" fmla="*/ 175698 h 755219"/>
                <a:gd name="connsiteX64" fmla="*/ 22685 w 1144507"/>
                <a:gd name="connsiteY64" fmla="*/ 186754 h 755219"/>
                <a:gd name="connsiteX65" fmla="*/ 6802 w 1144507"/>
                <a:gd name="connsiteY65" fmla="*/ 218520 h 755219"/>
                <a:gd name="connsiteX66" fmla="*/ 10929 w 1144507"/>
                <a:gd name="connsiteY66" fmla="*/ 239230 h 755219"/>
                <a:gd name="connsiteX67" fmla="*/ 5401 w 1144507"/>
                <a:gd name="connsiteY67" fmla="*/ 255113 h 755219"/>
                <a:gd name="connsiteX68" fmla="*/ 19260 w 1144507"/>
                <a:gd name="connsiteY68" fmla="*/ 276524 h 755219"/>
                <a:gd name="connsiteX69" fmla="*/ 28914 w 1144507"/>
                <a:gd name="connsiteY69" fmla="*/ 280650 h 755219"/>
                <a:gd name="connsiteX70" fmla="*/ 14432 w 1144507"/>
                <a:gd name="connsiteY70" fmla="*/ 293730 h 755219"/>
                <a:gd name="connsiteX71" fmla="*/ 13031 w 1144507"/>
                <a:gd name="connsiteY71" fmla="*/ 313740 h 755219"/>
                <a:gd name="connsiteX72" fmla="*/ 19260 w 1144507"/>
                <a:gd name="connsiteY72" fmla="*/ 332348 h 755219"/>
                <a:gd name="connsiteX73" fmla="*/ 16457 w 1144507"/>
                <a:gd name="connsiteY73" fmla="*/ 348932 h 755219"/>
                <a:gd name="connsiteX74" fmla="*/ 20583 w 1144507"/>
                <a:gd name="connsiteY74" fmla="*/ 370342 h 755219"/>
                <a:gd name="connsiteX75" fmla="*/ 33741 w 1144507"/>
                <a:gd name="connsiteY75" fmla="*/ 391053 h 755219"/>
                <a:gd name="connsiteX76" fmla="*/ 40670 w 1144507"/>
                <a:gd name="connsiteY76" fmla="*/ 402809 h 755219"/>
                <a:gd name="connsiteX77" fmla="*/ 51726 w 1144507"/>
                <a:gd name="connsiteY77" fmla="*/ 416590 h 755219"/>
                <a:gd name="connsiteX78" fmla="*/ 60057 w 1144507"/>
                <a:gd name="connsiteY78" fmla="*/ 430371 h 755219"/>
                <a:gd name="connsiteX79" fmla="*/ 57254 w 1144507"/>
                <a:gd name="connsiteY79" fmla="*/ 453806 h 755219"/>
                <a:gd name="connsiteX80" fmla="*/ 77264 w 1144507"/>
                <a:gd name="connsiteY80" fmla="*/ 455908 h 755219"/>
                <a:gd name="connsiteX81" fmla="*/ 115258 w 1144507"/>
                <a:gd name="connsiteY81" fmla="*/ 459334 h 755219"/>
                <a:gd name="connsiteX82" fmla="*/ 136669 w 1144507"/>
                <a:gd name="connsiteY82" fmla="*/ 482769 h 755219"/>
                <a:gd name="connsiteX83" fmla="*/ 202303 w 1144507"/>
                <a:gd name="connsiteY83" fmla="*/ 518661 h 755219"/>
                <a:gd name="connsiteX84" fmla="*/ 248628 w 1144507"/>
                <a:gd name="connsiteY84" fmla="*/ 519362 h 755219"/>
                <a:gd name="connsiteX85" fmla="*/ 273543 w 1144507"/>
                <a:gd name="connsiteY85" fmla="*/ 519362 h 755219"/>
                <a:gd name="connsiteX86" fmla="*/ 301883 w 1144507"/>
                <a:gd name="connsiteY86" fmla="*/ 540773 h 755219"/>
                <a:gd name="connsiteX87" fmla="*/ 315041 w 1144507"/>
                <a:gd name="connsiteY87" fmla="*/ 572539 h 755219"/>
                <a:gd name="connsiteX88" fmla="*/ 331624 w 1144507"/>
                <a:gd name="connsiteY88" fmla="*/ 600879 h 755219"/>
                <a:gd name="connsiteX89" fmla="*/ 364792 w 1144507"/>
                <a:gd name="connsiteY89" fmla="*/ 590524 h 755219"/>
                <a:gd name="connsiteX90" fmla="*/ 386903 w 1144507"/>
                <a:gd name="connsiteY90" fmla="*/ 590524 h 755219"/>
                <a:gd name="connsiteX91" fmla="*/ 413842 w 1144507"/>
                <a:gd name="connsiteY91" fmla="*/ 628518 h 755219"/>
                <a:gd name="connsiteX92" fmla="*/ 424898 w 1144507"/>
                <a:gd name="connsiteY92" fmla="*/ 676868 h 755219"/>
                <a:gd name="connsiteX93" fmla="*/ 445608 w 1144507"/>
                <a:gd name="connsiteY93" fmla="*/ 701704 h 755219"/>
                <a:gd name="connsiteX94" fmla="*/ 468420 w 1144507"/>
                <a:gd name="connsiteY94" fmla="*/ 710658 h 755219"/>
                <a:gd name="connsiteX95" fmla="*/ 469121 w 1144507"/>
                <a:gd name="connsiteY95" fmla="*/ 710658 h 755219"/>
                <a:gd name="connsiteX96" fmla="*/ 468420 w 1144507"/>
                <a:gd name="connsiteY96" fmla="*/ 698201 h 755219"/>
                <a:gd name="connsiteX97" fmla="*/ 465617 w 1144507"/>
                <a:gd name="connsiteY97" fmla="*/ 670561 h 755219"/>
                <a:gd name="connsiteX98" fmla="*/ 485004 w 1144507"/>
                <a:gd name="connsiteY98" fmla="*/ 642922 h 755219"/>
                <a:gd name="connsiteX99" fmla="*/ 502288 w 1144507"/>
                <a:gd name="connsiteY99" fmla="*/ 633968 h 755219"/>
                <a:gd name="connsiteX100" fmla="*/ 528526 w 1144507"/>
                <a:gd name="connsiteY100" fmla="*/ 630543 h 755219"/>
                <a:gd name="connsiteX101" fmla="*/ 565197 w 1144507"/>
                <a:gd name="connsiteY101" fmla="*/ 615360 h 755219"/>
                <a:gd name="connsiteX102" fmla="*/ 588710 w 1144507"/>
                <a:gd name="connsiteY102" fmla="*/ 618786 h 755219"/>
                <a:gd name="connsiteX103" fmla="*/ 605995 w 1144507"/>
                <a:gd name="connsiteY103" fmla="*/ 618786 h 755219"/>
                <a:gd name="connsiteX104" fmla="*/ 614326 w 1144507"/>
                <a:gd name="connsiteY104" fmla="*/ 618786 h 755219"/>
                <a:gd name="connsiteX105" fmla="*/ 628184 w 1144507"/>
                <a:gd name="connsiteY105" fmla="*/ 628440 h 755219"/>
                <a:gd name="connsiteX106" fmla="*/ 644067 w 1144507"/>
                <a:gd name="connsiteY106" fmla="*/ 630543 h 755219"/>
                <a:gd name="connsiteX107" fmla="*/ 656524 w 1144507"/>
                <a:gd name="connsiteY107" fmla="*/ 639496 h 755219"/>
                <a:gd name="connsiteX108" fmla="*/ 669682 w 1144507"/>
                <a:gd name="connsiteY108" fmla="*/ 632567 h 755219"/>
                <a:gd name="connsiteX109" fmla="*/ 657926 w 1144507"/>
                <a:gd name="connsiteY109" fmla="*/ 624937 h 755219"/>
                <a:gd name="connsiteX110" fmla="*/ 664855 w 1144507"/>
                <a:gd name="connsiteY110" fmla="*/ 610455 h 755219"/>
                <a:gd name="connsiteX111" fmla="*/ 683541 w 1144507"/>
                <a:gd name="connsiteY111" fmla="*/ 607030 h 755219"/>
                <a:gd name="connsiteX112" fmla="*/ 702227 w 1144507"/>
                <a:gd name="connsiteY112" fmla="*/ 609755 h 755219"/>
                <a:gd name="connsiteX113" fmla="*/ 720913 w 1144507"/>
                <a:gd name="connsiteY113" fmla="*/ 602825 h 755219"/>
                <a:gd name="connsiteX114" fmla="*/ 736095 w 1144507"/>
                <a:gd name="connsiteY114" fmla="*/ 609054 h 755219"/>
                <a:gd name="connsiteX115" fmla="*/ 758206 w 1144507"/>
                <a:gd name="connsiteY115" fmla="*/ 624236 h 755219"/>
                <a:gd name="connsiteX116" fmla="*/ 765836 w 1144507"/>
                <a:gd name="connsiteY116" fmla="*/ 633891 h 755219"/>
                <a:gd name="connsiteX117" fmla="*/ 782420 w 1144507"/>
                <a:gd name="connsiteY117" fmla="*/ 621433 h 755219"/>
                <a:gd name="connsiteX118" fmla="*/ 797602 w 1144507"/>
                <a:gd name="connsiteY118" fmla="*/ 629686 h 755219"/>
                <a:gd name="connsiteX119" fmla="*/ 812785 w 1144507"/>
                <a:gd name="connsiteY119" fmla="*/ 646270 h 755219"/>
                <a:gd name="connsiteX120" fmla="*/ 817612 w 1144507"/>
                <a:gd name="connsiteY120" fmla="*/ 649696 h 755219"/>
                <a:gd name="connsiteX121" fmla="*/ 809982 w 1144507"/>
                <a:gd name="connsiteY121" fmla="*/ 669004 h 755219"/>
                <a:gd name="connsiteX122" fmla="*/ 818935 w 1144507"/>
                <a:gd name="connsiteY122" fmla="*/ 684887 h 755219"/>
                <a:gd name="connsiteX123" fmla="*/ 818235 w 1144507"/>
                <a:gd name="connsiteY123" fmla="*/ 693841 h 755219"/>
                <a:gd name="connsiteX124" fmla="*/ 828590 w 1144507"/>
                <a:gd name="connsiteY124" fmla="*/ 708322 h 755219"/>
                <a:gd name="connsiteX125" fmla="*/ 837543 w 1144507"/>
                <a:gd name="connsiteY125" fmla="*/ 717977 h 755219"/>
                <a:gd name="connsiteX126" fmla="*/ 841670 w 1144507"/>
                <a:gd name="connsiteY126" fmla="*/ 737285 h 755219"/>
                <a:gd name="connsiteX127" fmla="*/ 851324 w 1144507"/>
                <a:gd name="connsiteY127" fmla="*/ 745538 h 755219"/>
                <a:gd name="connsiteX128" fmla="*/ 865183 w 1144507"/>
                <a:gd name="connsiteY128" fmla="*/ 747640 h 755219"/>
                <a:gd name="connsiteX129" fmla="*/ 872813 w 1144507"/>
                <a:gd name="connsiteY129" fmla="*/ 734560 h 755219"/>
                <a:gd name="connsiteX130" fmla="*/ 877640 w 1144507"/>
                <a:gd name="connsiteY130" fmla="*/ 709724 h 755219"/>
                <a:gd name="connsiteX131" fmla="*/ 870711 w 1144507"/>
                <a:gd name="connsiteY131" fmla="*/ 689714 h 755219"/>
                <a:gd name="connsiteX132" fmla="*/ 861056 w 1144507"/>
                <a:gd name="connsiteY132" fmla="*/ 672430 h 755219"/>
                <a:gd name="connsiteX133" fmla="*/ 855529 w 1144507"/>
                <a:gd name="connsiteY133" fmla="*/ 646893 h 755219"/>
                <a:gd name="connsiteX134" fmla="*/ 845874 w 1144507"/>
                <a:gd name="connsiteY134" fmla="*/ 600645 h 755219"/>
                <a:gd name="connsiteX135" fmla="*/ 850701 w 1144507"/>
                <a:gd name="connsiteY135" fmla="*/ 577833 h 755219"/>
                <a:gd name="connsiteX136" fmla="*/ 861056 w 1144507"/>
                <a:gd name="connsiteY136" fmla="*/ 564052 h 755219"/>
                <a:gd name="connsiteX137" fmla="*/ 900452 w 1144507"/>
                <a:gd name="connsiteY137" fmla="*/ 532286 h 755219"/>
                <a:gd name="connsiteX138" fmla="*/ 925367 w 1144507"/>
                <a:gd name="connsiteY138" fmla="*/ 516403 h 755219"/>
                <a:gd name="connsiteX139" fmla="*/ 945376 w 1144507"/>
                <a:gd name="connsiteY139" fmla="*/ 496394 h 755219"/>
                <a:gd name="connsiteX140" fmla="*/ 962661 w 1144507"/>
                <a:gd name="connsiteY140" fmla="*/ 492968 h 755219"/>
                <a:gd name="connsiteX141" fmla="*/ 956432 w 1144507"/>
                <a:gd name="connsiteY141" fmla="*/ 480511 h 755219"/>
                <a:gd name="connsiteX142" fmla="*/ 968889 w 1144507"/>
                <a:gd name="connsiteY142" fmla="*/ 474983 h 755219"/>
                <a:gd name="connsiteX143" fmla="*/ 960558 w 1144507"/>
                <a:gd name="connsiteY143" fmla="*/ 468754 h 755219"/>
                <a:gd name="connsiteX144" fmla="*/ 957133 w 1144507"/>
                <a:gd name="connsiteY144" fmla="*/ 464628 h 755219"/>
                <a:gd name="connsiteX145" fmla="*/ 950203 w 1144507"/>
                <a:gd name="connsiteY145" fmla="*/ 463927 h 755219"/>
                <a:gd name="connsiteX146" fmla="*/ 957833 w 1144507"/>
                <a:gd name="connsiteY146" fmla="*/ 457699 h 755219"/>
                <a:gd name="connsiteX147" fmla="*/ 965463 w 1144507"/>
                <a:gd name="connsiteY147" fmla="*/ 456297 h 755219"/>
                <a:gd name="connsiteX148" fmla="*/ 967566 w 1144507"/>
                <a:gd name="connsiteY148" fmla="*/ 449368 h 755219"/>
                <a:gd name="connsiteX149" fmla="*/ 964140 w 1144507"/>
                <a:gd name="connsiteY149" fmla="*/ 441738 h 755219"/>
                <a:gd name="connsiteX150" fmla="*/ 957911 w 1144507"/>
                <a:gd name="connsiteY150" fmla="*/ 439013 h 755219"/>
                <a:gd name="connsiteX151" fmla="*/ 949581 w 1144507"/>
                <a:gd name="connsiteY151" fmla="*/ 436911 h 755219"/>
                <a:gd name="connsiteX152" fmla="*/ 944053 w 1144507"/>
                <a:gd name="connsiteY152" fmla="*/ 433485 h 755219"/>
                <a:gd name="connsiteX153" fmla="*/ 953707 w 1144507"/>
                <a:gd name="connsiteY153" fmla="*/ 427957 h 755219"/>
                <a:gd name="connsiteX154" fmla="*/ 959936 w 1144507"/>
                <a:gd name="connsiteY154" fmla="*/ 427957 h 755219"/>
                <a:gd name="connsiteX155" fmla="*/ 959235 w 1144507"/>
                <a:gd name="connsiteY155" fmla="*/ 420327 h 755219"/>
                <a:gd name="connsiteX156" fmla="*/ 955809 w 1144507"/>
                <a:gd name="connsiteY156" fmla="*/ 416201 h 755219"/>
                <a:gd name="connsiteX157" fmla="*/ 952383 w 1144507"/>
                <a:gd name="connsiteY157" fmla="*/ 412074 h 755219"/>
                <a:gd name="connsiteX158" fmla="*/ 956510 w 1144507"/>
                <a:gd name="connsiteY158" fmla="*/ 404444 h 755219"/>
                <a:gd name="connsiteX159" fmla="*/ 955809 w 1144507"/>
                <a:gd name="connsiteY159" fmla="*/ 395490 h 755219"/>
                <a:gd name="connsiteX160" fmla="*/ 955809 w 1144507"/>
                <a:gd name="connsiteY160" fmla="*/ 386537 h 755219"/>
                <a:gd name="connsiteX161" fmla="*/ 957911 w 1144507"/>
                <a:gd name="connsiteY161" fmla="*/ 378284 h 755219"/>
                <a:gd name="connsiteX162" fmla="*/ 966865 w 1144507"/>
                <a:gd name="connsiteY162" fmla="*/ 377583 h 755219"/>
                <a:gd name="connsiteX163" fmla="*/ 962739 w 1144507"/>
                <a:gd name="connsiteY163" fmla="*/ 394167 h 755219"/>
                <a:gd name="connsiteX164" fmla="*/ 968967 w 1144507"/>
                <a:gd name="connsiteY164" fmla="*/ 409349 h 755219"/>
                <a:gd name="connsiteX165" fmla="*/ 974495 w 1144507"/>
                <a:gd name="connsiteY165" fmla="*/ 420405 h 755219"/>
                <a:gd name="connsiteX166" fmla="*/ 968266 w 1144507"/>
                <a:gd name="connsiteY166" fmla="*/ 427334 h 755219"/>
                <a:gd name="connsiteX167" fmla="*/ 968967 w 1144507"/>
                <a:gd name="connsiteY167" fmla="*/ 430059 h 755219"/>
                <a:gd name="connsiteX168" fmla="*/ 977298 w 1144507"/>
                <a:gd name="connsiteY168" fmla="*/ 424531 h 755219"/>
                <a:gd name="connsiteX169" fmla="*/ 980101 w 1144507"/>
                <a:gd name="connsiteY169" fmla="*/ 412775 h 755219"/>
                <a:gd name="connsiteX170" fmla="*/ 986329 w 1144507"/>
                <a:gd name="connsiteY170" fmla="*/ 405145 h 755219"/>
                <a:gd name="connsiteX171" fmla="*/ 986329 w 1144507"/>
                <a:gd name="connsiteY171" fmla="*/ 392687 h 755219"/>
                <a:gd name="connsiteX172" fmla="*/ 980101 w 1144507"/>
                <a:gd name="connsiteY172" fmla="*/ 384435 h 755219"/>
                <a:gd name="connsiteX173" fmla="*/ 975274 w 1144507"/>
                <a:gd name="connsiteY173" fmla="*/ 376805 h 755219"/>
                <a:gd name="connsiteX174" fmla="*/ 980101 w 1144507"/>
                <a:gd name="connsiteY174" fmla="*/ 364347 h 755219"/>
                <a:gd name="connsiteX175" fmla="*/ 984928 w 1144507"/>
                <a:gd name="connsiteY175" fmla="*/ 365048 h 755219"/>
                <a:gd name="connsiteX176" fmla="*/ 982826 w 1144507"/>
                <a:gd name="connsiteY176" fmla="*/ 378128 h 755219"/>
                <a:gd name="connsiteX177" fmla="*/ 990456 w 1144507"/>
                <a:gd name="connsiteY177" fmla="*/ 385758 h 755219"/>
                <a:gd name="connsiteX178" fmla="*/ 999409 w 1144507"/>
                <a:gd name="connsiteY178" fmla="*/ 381632 h 755219"/>
                <a:gd name="connsiteX179" fmla="*/ 1001512 w 1144507"/>
                <a:gd name="connsiteY179" fmla="*/ 375403 h 755219"/>
                <a:gd name="connsiteX180" fmla="*/ 1005638 w 1144507"/>
                <a:gd name="connsiteY180" fmla="*/ 359520 h 755219"/>
                <a:gd name="connsiteX181" fmla="*/ 1007039 w 1144507"/>
                <a:gd name="connsiteY181" fmla="*/ 345739 h 755219"/>
                <a:gd name="connsiteX182" fmla="*/ 1022922 w 1144507"/>
                <a:gd name="connsiteY182" fmla="*/ 331959 h 755219"/>
                <a:gd name="connsiteX183" fmla="*/ 1036080 w 1144507"/>
                <a:gd name="connsiteY183" fmla="*/ 329234 h 755219"/>
                <a:gd name="connsiteX184" fmla="*/ 1047136 w 1144507"/>
                <a:gd name="connsiteY184" fmla="*/ 324406 h 755219"/>
                <a:gd name="connsiteX185" fmla="*/ 1065121 w 1144507"/>
                <a:gd name="connsiteY185" fmla="*/ 318878 h 755219"/>
                <a:gd name="connsiteX186" fmla="*/ 1069948 w 1144507"/>
                <a:gd name="connsiteY186" fmla="*/ 314752 h 755219"/>
                <a:gd name="connsiteX187" fmla="*/ 1074075 w 1144507"/>
                <a:gd name="connsiteY187" fmla="*/ 307823 h 755219"/>
                <a:gd name="connsiteX188" fmla="*/ 1074075 w 1144507"/>
                <a:gd name="connsiteY188" fmla="*/ 299570 h 755219"/>
                <a:gd name="connsiteX189" fmla="*/ 1069948 w 1144507"/>
                <a:gd name="connsiteY189" fmla="*/ 291940 h 755219"/>
                <a:gd name="connsiteX190" fmla="*/ 1071350 w 1144507"/>
                <a:gd name="connsiteY190" fmla="*/ 280183 h 755219"/>
                <a:gd name="connsiteX191" fmla="*/ 1092060 w 1144507"/>
                <a:gd name="connsiteY191" fmla="*/ 249819 h 755219"/>
                <a:gd name="connsiteX192" fmla="*/ 1122502 w 1144507"/>
                <a:gd name="connsiteY192" fmla="*/ 240865 h 755219"/>
                <a:gd name="connsiteX193" fmla="*/ 1138385 w 1144507"/>
                <a:gd name="connsiteY193" fmla="*/ 231211 h 755219"/>
                <a:gd name="connsiteX194" fmla="*/ 1139787 w 1144507"/>
                <a:gd name="connsiteY194" fmla="*/ 229109 h 755219"/>
                <a:gd name="connsiteX195" fmla="*/ 1138385 w 1144507"/>
                <a:gd name="connsiteY195" fmla="*/ 227707 h 755219"/>
                <a:gd name="connsiteX196" fmla="*/ 1138385 w 1144507"/>
                <a:gd name="connsiteY196" fmla="*/ 227707 h 755219"/>
                <a:gd name="connsiteX197" fmla="*/ 778527 w 1144507"/>
                <a:gd name="connsiteY197" fmla="*/ 217741 h 755219"/>
                <a:gd name="connsiteX198" fmla="*/ 759141 w 1144507"/>
                <a:gd name="connsiteY198" fmla="*/ 252933 h 755219"/>
                <a:gd name="connsiteX199" fmla="*/ 757039 w 1144507"/>
                <a:gd name="connsiteY199" fmla="*/ 290928 h 755219"/>
                <a:gd name="connsiteX200" fmla="*/ 738353 w 1144507"/>
                <a:gd name="connsiteY200" fmla="*/ 311638 h 755219"/>
                <a:gd name="connsiteX201" fmla="*/ 734226 w 1144507"/>
                <a:gd name="connsiteY201" fmla="*/ 266792 h 755219"/>
                <a:gd name="connsiteX202" fmla="*/ 741856 w 1144507"/>
                <a:gd name="connsiteY202" fmla="*/ 243357 h 755219"/>
                <a:gd name="connsiteX203" fmla="*/ 738431 w 1144507"/>
                <a:gd name="connsiteY203" fmla="*/ 221946 h 755219"/>
                <a:gd name="connsiteX204" fmla="*/ 759141 w 1144507"/>
                <a:gd name="connsiteY204" fmla="*/ 206063 h 755219"/>
                <a:gd name="connsiteX205" fmla="*/ 779150 w 1144507"/>
                <a:gd name="connsiteY205" fmla="*/ 206063 h 755219"/>
                <a:gd name="connsiteX206" fmla="*/ 787481 w 1144507"/>
                <a:gd name="connsiteY206" fmla="*/ 206763 h 755219"/>
                <a:gd name="connsiteX207" fmla="*/ 778527 w 1144507"/>
                <a:gd name="connsiteY207" fmla="*/ 217819 h 755219"/>
                <a:gd name="connsiteX208" fmla="*/ 778527 w 1144507"/>
                <a:gd name="connsiteY208" fmla="*/ 217819 h 755219"/>
                <a:gd name="connsiteX209" fmla="*/ 903644 w 1144507"/>
                <a:gd name="connsiteY209" fmla="*/ 282597 h 755219"/>
                <a:gd name="connsiteX210" fmla="*/ 898117 w 1144507"/>
                <a:gd name="connsiteY210" fmla="*/ 291550 h 755219"/>
                <a:gd name="connsiteX211" fmla="*/ 882934 w 1144507"/>
                <a:gd name="connsiteY211" fmla="*/ 304630 h 755219"/>
                <a:gd name="connsiteX212" fmla="*/ 844940 w 1144507"/>
                <a:gd name="connsiteY212" fmla="*/ 322616 h 755219"/>
                <a:gd name="connsiteX213" fmla="*/ 822828 w 1144507"/>
                <a:gd name="connsiteY213" fmla="*/ 319190 h 755219"/>
                <a:gd name="connsiteX214" fmla="*/ 815198 w 1144507"/>
                <a:gd name="connsiteY214" fmla="*/ 308134 h 755219"/>
                <a:gd name="connsiteX215" fmla="*/ 836609 w 1144507"/>
                <a:gd name="connsiteY215" fmla="*/ 303307 h 755219"/>
                <a:gd name="connsiteX216" fmla="*/ 847665 w 1144507"/>
                <a:gd name="connsiteY216" fmla="*/ 295677 h 755219"/>
                <a:gd name="connsiteX217" fmla="*/ 871178 w 1144507"/>
                <a:gd name="connsiteY217" fmla="*/ 288748 h 755219"/>
                <a:gd name="connsiteX218" fmla="*/ 887061 w 1144507"/>
                <a:gd name="connsiteY218" fmla="*/ 288047 h 755219"/>
                <a:gd name="connsiteX219" fmla="*/ 903644 w 1144507"/>
                <a:gd name="connsiteY219" fmla="*/ 282519 h 755219"/>
                <a:gd name="connsiteX220" fmla="*/ 903644 w 1144507"/>
                <a:gd name="connsiteY220" fmla="*/ 281818 h 755219"/>
                <a:gd name="connsiteX221" fmla="*/ 903644 w 1144507"/>
                <a:gd name="connsiteY221" fmla="*/ 282519 h 755219"/>
                <a:gd name="connsiteX222" fmla="*/ 903644 w 1144507"/>
                <a:gd name="connsiteY222" fmla="*/ 282519 h 75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</a:cxnLst>
              <a:rect l="l" t="t" r="r" b="b"/>
              <a:pathLst>
                <a:path w="1144507" h="755219">
                  <a:moveTo>
                    <a:pt x="1138619" y="228096"/>
                  </a:moveTo>
                  <a:cubicBezTo>
                    <a:pt x="1134492" y="222569"/>
                    <a:pt x="1124760" y="208087"/>
                    <a:pt x="1119933" y="197732"/>
                  </a:cubicBezTo>
                  <a:cubicBezTo>
                    <a:pt x="1115106" y="186676"/>
                    <a:pt x="1122035" y="176321"/>
                    <a:pt x="1115106" y="170092"/>
                  </a:cubicBezTo>
                  <a:cubicBezTo>
                    <a:pt x="1108177" y="164565"/>
                    <a:pt x="1104751" y="173518"/>
                    <a:pt x="1097821" y="166667"/>
                  </a:cubicBezTo>
                  <a:cubicBezTo>
                    <a:pt x="1090191" y="159737"/>
                    <a:pt x="1085364" y="166667"/>
                    <a:pt x="1081939" y="174920"/>
                  </a:cubicBezTo>
                  <a:cubicBezTo>
                    <a:pt x="1078513" y="183173"/>
                    <a:pt x="1072985" y="193528"/>
                    <a:pt x="1069481" y="210111"/>
                  </a:cubicBezTo>
                  <a:cubicBezTo>
                    <a:pt x="1065355" y="226695"/>
                    <a:pt x="1050095" y="226695"/>
                    <a:pt x="1040440" y="230821"/>
                  </a:cubicBezTo>
                  <a:cubicBezTo>
                    <a:pt x="1031487" y="234247"/>
                    <a:pt x="1014903" y="234948"/>
                    <a:pt x="998242" y="232924"/>
                  </a:cubicBezTo>
                  <a:cubicBezTo>
                    <a:pt x="981658" y="230199"/>
                    <a:pt x="980256" y="234325"/>
                    <a:pt x="975429" y="238451"/>
                  </a:cubicBezTo>
                  <a:cubicBezTo>
                    <a:pt x="971303" y="243279"/>
                    <a:pt x="961571" y="249507"/>
                    <a:pt x="961571" y="249507"/>
                  </a:cubicBezTo>
                  <a:lnTo>
                    <a:pt x="960169" y="250208"/>
                  </a:lnTo>
                  <a:cubicBezTo>
                    <a:pt x="961571" y="252310"/>
                    <a:pt x="962271" y="255736"/>
                    <a:pt x="962271" y="255736"/>
                  </a:cubicBezTo>
                  <a:cubicBezTo>
                    <a:pt x="962271" y="255736"/>
                    <a:pt x="960870" y="268816"/>
                    <a:pt x="958846" y="270217"/>
                  </a:cubicBezTo>
                  <a:cubicBezTo>
                    <a:pt x="956043" y="271619"/>
                    <a:pt x="949191" y="277847"/>
                    <a:pt x="944364" y="278470"/>
                  </a:cubicBezTo>
                  <a:cubicBezTo>
                    <a:pt x="940238" y="279171"/>
                    <a:pt x="929883" y="280573"/>
                    <a:pt x="918827" y="273643"/>
                  </a:cubicBezTo>
                  <a:cubicBezTo>
                    <a:pt x="907771" y="266013"/>
                    <a:pt x="911897" y="277069"/>
                    <a:pt x="905669" y="279171"/>
                  </a:cubicBezTo>
                  <a:cubicBezTo>
                    <a:pt x="898740" y="281273"/>
                    <a:pt x="894613" y="271541"/>
                    <a:pt x="896014" y="266091"/>
                  </a:cubicBezTo>
                  <a:lnTo>
                    <a:pt x="896014" y="263989"/>
                  </a:lnTo>
                  <a:cubicBezTo>
                    <a:pt x="890487" y="257059"/>
                    <a:pt x="881533" y="246704"/>
                    <a:pt x="872501" y="241177"/>
                  </a:cubicBezTo>
                  <a:cubicBezTo>
                    <a:pt x="872501" y="241177"/>
                    <a:pt x="870399" y="237751"/>
                    <a:pt x="867674" y="233547"/>
                  </a:cubicBezTo>
                  <a:cubicBezTo>
                    <a:pt x="862146" y="224593"/>
                    <a:pt x="857319" y="222491"/>
                    <a:pt x="854516" y="223892"/>
                  </a:cubicBezTo>
                  <a:cubicBezTo>
                    <a:pt x="851713" y="225294"/>
                    <a:pt x="857319" y="233547"/>
                    <a:pt x="855918" y="235649"/>
                  </a:cubicBezTo>
                  <a:cubicBezTo>
                    <a:pt x="854516" y="237751"/>
                    <a:pt x="858643" y="256359"/>
                    <a:pt x="851791" y="268816"/>
                  </a:cubicBezTo>
                  <a:cubicBezTo>
                    <a:pt x="844862" y="281273"/>
                    <a:pt x="845563" y="279171"/>
                    <a:pt x="838633" y="270918"/>
                  </a:cubicBezTo>
                  <a:cubicBezTo>
                    <a:pt x="831003" y="263288"/>
                    <a:pt x="835208" y="263288"/>
                    <a:pt x="828979" y="255736"/>
                  </a:cubicBezTo>
                  <a:cubicBezTo>
                    <a:pt x="822050" y="248106"/>
                    <a:pt x="817223" y="262665"/>
                    <a:pt x="810293" y="262665"/>
                  </a:cubicBezTo>
                  <a:cubicBezTo>
                    <a:pt x="804065" y="262665"/>
                    <a:pt x="816522" y="248884"/>
                    <a:pt x="819948" y="241955"/>
                  </a:cubicBezTo>
                  <a:cubicBezTo>
                    <a:pt x="823373" y="234325"/>
                    <a:pt x="822750" y="233702"/>
                    <a:pt x="819948" y="227474"/>
                  </a:cubicBezTo>
                  <a:cubicBezTo>
                    <a:pt x="817145" y="221946"/>
                    <a:pt x="814420" y="219844"/>
                    <a:pt x="797836" y="210189"/>
                  </a:cubicBezTo>
                  <a:cubicBezTo>
                    <a:pt x="793710" y="207464"/>
                    <a:pt x="790907" y="206763"/>
                    <a:pt x="788882" y="206063"/>
                  </a:cubicBezTo>
                  <a:lnTo>
                    <a:pt x="795111" y="206063"/>
                  </a:lnTo>
                  <a:cubicBezTo>
                    <a:pt x="801340" y="206063"/>
                    <a:pt x="810293" y="204661"/>
                    <a:pt x="809592" y="199133"/>
                  </a:cubicBezTo>
                  <a:cubicBezTo>
                    <a:pt x="808892" y="192905"/>
                    <a:pt x="804065" y="193606"/>
                    <a:pt x="793710" y="183951"/>
                  </a:cubicBezTo>
                  <a:cubicBezTo>
                    <a:pt x="783354" y="173596"/>
                    <a:pt x="790284" y="186676"/>
                    <a:pt x="774323" y="179825"/>
                  </a:cubicBezTo>
                  <a:cubicBezTo>
                    <a:pt x="758440" y="173596"/>
                    <a:pt x="766693" y="181927"/>
                    <a:pt x="754936" y="176399"/>
                  </a:cubicBezTo>
                  <a:cubicBezTo>
                    <a:pt x="743180" y="170170"/>
                    <a:pt x="742479" y="179124"/>
                    <a:pt x="739754" y="170871"/>
                  </a:cubicBezTo>
                  <a:cubicBezTo>
                    <a:pt x="736951" y="163241"/>
                    <a:pt x="736951" y="165343"/>
                    <a:pt x="727998" y="165343"/>
                  </a:cubicBezTo>
                  <a:cubicBezTo>
                    <a:pt x="719044" y="165343"/>
                    <a:pt x="719044" y="172973"/>
                    <a:pt x="703083" y="174297"/>
                  </a:cubicBezTo>
                  <a:cubicBezTo>
                    <a:pt x="686500" y="175698"/>
                    <a:pt x="688602" y="174998"/>
                    <a:pt x="669916" y="175698"/>
                  </a:cubicBezTo>
                  <a:cubicBezTo>
                    <a:pt x="650529" y="176399"/>
                    <a:pt x="667814" y="170170"/>
                    <a:pt x="670617" y="166745"/>
                  </a:cubicBezTo>
                  <a:cubicBezTo>
                    <a:pt x="672719" y="163319"/>
                    <a:pt x="685098" y="159115"/>
                    <a:pt x="696154" y="154988"/>
                  </a:cubicBezTo>
                  <a:cubicBezTo>
                    <a:pt x="704485" y="151562"/>
                    <a:pt x="711336" y="150862"/>
                    <a:pt x="716864" y="145334"/>
                  </a:cubicBezTo>
                  <a:lnTo>
                    <a:pt x="713438" y="145334"/>
                  </a:lnTo>
                  <a:cubicBezTo>
                    <a:pt x="713438" y="145334"/>
                    <a:pt x="702383" y="144633"/>
                    <a:pt x="696855" y="144633"/>
                  </a:cubicBezTo>
                  <a:cubicBezTo>
                    <a:pt x="690626" y="144633"/>
                    <a:pt x="689925" y="145334"/>
                    <a:pt x="687200" y="139806"/>
                  </a:cubicBezTo>
                  <a:cubicBezTo>
                    <a:pt x="685098" y="133577"/>
                    <a:pt x="678247" y="137081"/>
                    <a:pt x="674042" y="137081"/>
                  </a:cubicBezTo>
                  <a:cubicBezTo>
                    <a:pt x="670617" y="137081"/>
                    <a:pt x="665712" y="138482"/>
                    <a:pt x="662286" y="134979"/>
                  </a:cubicBezTo>
                  <a:cubicBezTo>
                    <a:pt x="658860" y="131475"/>
                    <a:pt x="653955" y="128750"/>
                    <a:pt x="648427" y="128750"/>
                  </a:cubicBezTo>
                  <a:cubicBezTo>
                    <a:pt x="642199" y="128750"/>
                    <a:pt x="631843" y="120497"/>
                    <a:pt x="623513" y="118395"/>
                  </a:cubicBezTo>
                  <a:cubicBezTo>
                    <a:pt x="615182" y="116293"/>
                    <a:pt x="624914" y="106639"/>
                    <a:pt x="621411" y="104614"/>
                  </a:cubicBezTo>
                  <a:cubicBezTo>
                    <a:pt x="617284" y="101889"/>
                    <a:pt x="613080" y="108040"/>
                    <a:pt x="613080" y="112867"/>
                  </a:cubicBezTo>
                  <a:cubicBezTo>
                    <a:pt x="613080" y="116994"/>
                    <a:pt x="595095" y="112867"/>
                    <a:pt x="595095" y="112867"/>
                  </a:cubicBezTo>
                  <a:cubicBezTo>
                    <a:pt x="469977" y="98386"/>
                    <a:pt x="176921" y="8616"/>
                    <a:pt x="156912" y="5190"/>
                  </a:cubicBezTo>
                  <a:cubicBezTo>
                    <a:pt x="136902" y="1764"/>
                    <a:pt x="136902" y="20372"/>
                    <a:pt x="128572" y="25199"/>
                  </a:cubicBezTo>
                  <a:cubicBezTo>
                    <a:pt x="120241" y="30027"/>
                    <a:pt x="110587" y="12119"/>
                    <a:pt x="110587" y="12119"/>
                  </a:cubicBezTo>
                  <a:cubicBezTo>
                    <a:pt x="109886" y="18348"/>
                    <a:pt x="106460" y="23175"/>
                    <a:pt x="102957" y="27302"/>
                  </a:cubicBezTo>
                  <a:cubicBezTo>
                    <a:pt x="100154" y="31428"/>
                    <a:pt x="102957" y="35554"/>
                    <a:pt x="100854" y="39759"/>
                  </a:cubicBezTo>
                  <a:cubicBezTo>
                    <a:pt x="98752" y="44586"/>
                    <a:pt x="94626" y="50815"/>
                    <a:pt x="94626" y="56342"/>
                  </a:cubicBezTo>
                  <a:cubicBezTo>
                    <a:pt x="94626" y="61170"/>
                    <a:pt x="102256" y="64595"/>
                    <a:pt x="94626" y="70123"/>
                  </a:cubicBezTo>
                  <a:cubicBezTo>
                    <a:pt x="86996" y="75651"/>
                    <a:pt x="79444" y="68021"/>
                    <a:pt x="75239" y="78376"/>
                  </a:cubicBezTo>
                  <a:cubicBezTo>
                    <a:pt x="71113" y="89432"/>
                    <a:pt x="46198" y="121198"/>
                    <a:pt x="45498" y="125324"/>
                  </a:cubicBezTo>
                  <a:cubicBezTo>
                    <a:pt x="44096" y="130151"/>
                    <a:pt x="42072" y="139806"/>
                    <a:pt x="34442" y="144633"/>
                  </a:cubicBezTo>
                  <a:cubicBezTo>
                    <a:pt x="26812" y="150161"/>
                    <a:pt x="20583" y="151562"/>
                    <a:pt x="24087" y="158414"/>
                  </a:cubicBezTo>
                  <a:cubicBezTo>
                    <a:pt x="26890" y="166044"/>
                    <a:pt x="34442" y="170871"/>
                    <a:pt x="30315" y="175698"/>
                  </a:cubicBezTo>
                  <a:cubicBezTo>
                    <a:pt x="26189" y="181226"/>
                    <a:pt x="24788" y="179825"/>
                    <a:pt x="22685" y="186754"/>
                  </a:cubicBezTo>
                  <a:cubicBezTo>
                    <a:pt x="20583" y="192983"/>
                    <a:pt x="4700" y="213693"/>
                    <a:pt x="6802" y="218520"/>
                  </a:cubicBezTo>
                  <a:cubicBezTo>
                    <a:pt x="8905" y="224048"/>
                    <a:pt x="15133" y="233702"/>
                    <a:pt x="10929" y="239230"/>
                  </a:cubicBezTo>
                  <a:cubicBezTo>
                    <a:pt x="6802" y="244057"/>
                    <a:pt x="3299" y="241955"/>
                    <a:pt x="5401" y="255113"/>
                  </a:cubicBezTo>
                  <a:cubicBezTo>
                    <a:pt x="7503" y="268193"/>
                    <a:pt x="17157" y="274422"/>
                    <a:pt x="19260" y="276524"/>
                  </a:cubicBezTo>
                  <a:cubicBezTo>
                    <a:pt x="22062" y="278626"/>
                    <a:pt x="28914" y="275122"/>
                    <a:pt x="28914" y="280650"/>
                  </a:cubicBezTo>
                  <a:cubicBezTo>
                    <a:pt x="28914" y="286178"/>
                    <a:pt x="19260" y="284076"/>
                    <a:pt x="14432" y="293730"/>
                  </a:cubicBezTo>
                  <a:cubicBezTo>
                    <a:pt x="8905" y="303385"/>
                    <a:pt x="11007" y="311015"/>
                    <a:pt x="13031" y="313740"/>
                  </a:cubicBezTo>
                  <a:cubicBezTo>
                    <a:pt x="15133" y="317166"/>
                    <a:pt x="17157" y="327521"/>
                    <a:pt x="19260" y="332348"/>
                  </a:cubicBezTo>
                  <a:cubicBezTo>
                    <a:pt x="22062" y="336474"/>
                    <a:pt x="17157" y="341301"/>
                    <a:pt x="16457" y="348932"/>
                  </a:cubicBezTo>
                  <a:cubicBezTo>
                    <a:pt x="15055" y="356562"/>
                    <a:pt x="16457" y="360688"/>
                    <a:pt x="20583" y="370342"/>
                  </a:cubicBezTo>
                  <a:cubicBezTo>
                    <a:pt x="24710" y="379997"/>
                    <a:pt x="30238" y="386926"/>
                    <a:pt x="33741" y="391053"/>
                  </a:cubicBezTo>
                  <a:cubicBezTo>
                    <a:pt x="36544" y="395179"/>
                    <a:pt x="42072" y="395179"/>
                    <a:pt x="40670" y="402809"/>
                  </a:cubicBezTo>
                  <a:cubicBezTo>
                    <a:pt x="39970" y="410439"/>
                    <a:pt x="47600" y="411062"/>
                    <a:pt x="51726" y="416590"/>
                  </a:cubicBezTo>
                  <a:cubicBezTo>
                    <a:pt x="55853" y="422118"/>
                    <a:pt x="60057" y="422118"/>
                    <a:pt x="60057" y="430371"/>
                  </a:cubicBezTo>
                  <a:cubicBezTo>
                    <a:pt x="60057" y="439324"/>
                    <a:pt x="57955" y="446254"/>
                    <a:pt x="57254" y="453806"/>
                  </a:cubicBezTo>
                  <a:cubicBezTo>
                    <a:pt x="57254" y="453806"/>
                    <a:pt x="64183" y="455908"/>
                    <a:pt x="77264" y="455908"/>
                  </a:cubicBezTo>
                  <a:cubicBezTo>
                    <a:pt x="90344" y="455908"/>
                    <a:pt x="108329" y="450380"/>
                    <a:pt x="115258" y="459334"/>
                  </a:cubicBezTo>
                  <a:cubicBezTo>
                    <a:pt x="122187" y="468988"/>
                    <a:pt x="123589" y="475917"/>
                    <a:pt x="136669" y="482769"/>
                  </a:cubicBezTo>
                  <a:cubicBezTo>
                    <a:pt x="149126" y="490399"/>
                    <a:pt x="167111" y="518661"/>
                    <a:pt x="202303" y="518661"/>
                  </a:cubicBezTo>
                  <a:cubicBezTo>
                    <a:pt x="237495" y="518661"/>
                    <a:pt x="245125" y="529016"/>
                    <a:pt x="248628" y="519362"/>
                  </a:cubicBezTo>
                  <a:cubicBezTo>
                    <a:pt x="252054" y="510408"/>
                    <a:pt x="256959" y="515936"/>
                    <a:pt x="273543" y="519362"/>
                  </a:cubicBezTo>
                  <a:cubicBezTo>
                    <a:pt x="290126" y="523488"/>
                    <a:pt x="290126" y="529016"/>
                    <a:pt x="301883" y="540773"/>
                  </a:cubicBezTo>
                  <a:cubicBezTo>
                    <a:pt x="313639" y="552529"/>
                    <a:pt x="308812" y="555254"/>
                    <a:pt x="315041" y="572539"/>
                  </a:cubicBezTo>
                  <a:cubicBezTo>
                    <a:pt x="320569" y="590524"/>
                    <a:pt x="319868" y="593950"/>
                    <a:pt x="331624" y="600879"/>
                  </a:cubicBezTo>
                  <a:cubicBezTo>
                    <a:pt x="343381" y="608509"/>
                    <a:pt x="353736" y="598777"/>
                    <a:pt x="364792" y="590524"/>
                  </a:cubicBezTo>
                  <a:cubicBezTo>
                    <a:pt x="375147" y="582271"/>
                    <a:pt x="368218" y="575342"/>
                    <a:pt x="386903" y="590524"/>
                  </a:cubicBezTo>
                  <a:cubicBezTo>
                    <a:pt x="405589" y="605706"/>
                    <a:pt x="416645" y="607107"/>
                    <a:pt x="413842" y="628518"/>
                  </a:cubicBezTo>
                  <a:cubicBezTo>
                    <a:pt x="411740" y="649229"/>
                    <a:pt x="413842" y="660284"/>
                    <a:pt x="424898" y="676868"/>
                  </a:cubicBezTo>
                  <a:cubicBezTo>
                    <a:pt x="435253" y="693452"/>
                    <a:pt x="435253" y="698279"/>
                    <a:pt x="445608" y="701704"/>
                  </a:cubicBezTo>
                  <a:cubicBezTo>
                    <a:pt x="456664" y="705130"/>
                    <a:pt x="468420" y="710658"/>
                    <a:pt x="468420" y="710658"/>
                  </a:cubicBezTo>
                  <a:lnTo>
                    <a:pt x="469121" y="710658"/>
                  </a:lnTo>
                  <a:cubicBezTo>
                    <a:pt x="469121" y="707933"/>
                    <a:pt x="469121" y="704430"/>
                    <a:pt x="468420" y="698201"/>
                  </a:cubicBezTo>
                  <a:cubicBezTo>
                    <a:pt x="465617" y="681617"/>
                    <a:pt x="462892" y="683719"/>
                    <a:pt x="465617" y="670561"/>
                  </a:cubicBezTo>
                  <a:cubicBezTo>
                    <a:pt x="468420" y="657481"/>
                    <a:pt x="477374" y="645725"/>
                    <a:pt x="485004" y="642922"/>
                  </a:cubicBezTo>
                  <a:cubicBezTo>
                    <a:pt x="493335" y="640197"/>
                    <a:pt x="491233" y="631165"/>
                    <a:pt x="502288" y="633968"/>
                  </a:cubicBezTo>
                  <a:cubicBezTo>
                    <a:pt x="513344" y="637394"/>
                    <a:pt x="502288" y="645024"/>
                    <a:pt x="528526" y="630543"/>
                  </a:cubicBezTo>
                  <a:cubicBezTo>
                    <a:pt x="554764" y="615360"/>
                    <a:pt x="565197" y="615360"/>
                    <a:pt x="565197" y="615360"/>
                  </a:cubicBezTo>
                  <a:cubicBezTo>
                    <a:pt x="565197" y="615360"/>
                    <a:pt x="576954" y="617463"/>
                    <a:pt x="588710" y="618786"/>
                  </a:cubicBezTo>
                  <a:cubicBezTo>
                    <a:pt x="599766" y="620188"/>
                    <a:pt x="603893" y="618786"/>
                    <a:pt x="605995" y="618786"/>
                  </a:cubicBezTo>
                  <a:cubicBezTo>
                    <a:pt x="608798" y="618786"/>
                    <a:pt x="608798" y="609132"/>
                    <a:pt x="614326" y="618786"/>
                  </a:cubicBezTo>
                  <a:cubicBezTo>
                    <a:pt x="619153" y="628440"/>
                    <a:pt x="620554" y="621511"/>
                    <a:pt x="628184" y="628440"/>
                  </a:cubicBezTo>
                  <a:cubicBezTo>
                    <a:pt x="635114" y="635370"/>
                    <a:pt x="634413" y="621511"/>
                    <a:pt x="644067" y="630543"/>
                  </a:cubicBezTo>
                  <a:cubicBezTo>
                    <a:pt x="653722" y="638795"/>
                    <a:pt x="641965" y="643000"/>
                    <a:pt x="656524" y="639496"/>
                  </a:cubicBezTo>
                  <a:cubicBezTo>
                    <a:pt x="671707" y="636071"/>
                    <a:pt x="672407" y="632567"/>
                    <a:pt x="669682" y="632567"/>
                  </a:cubicBezTo>
                  <a:cubicBezTo>
                    <a:pt x="667580" y="631866"/>
                    <a:pt x="657926" y="624937"/>
                    <a:pt x="657926" y="624937"/>
                  </a:cubicBezTo>
                  <a:cubicBezTo>
                    <a:pt x="657926" y="624937"/>
                    <a:pt x="653099" y="609054"/>
                    <a:pt x="664855" y="610455"/>
                  </a:cubicBezTo>
                  <a:cubicBezTo>
                    <a:pt x="676612" y="611156"/>
                    <a:pt x="660729" y="608353"/>
                    <a:pt x="683541" y="607030"/>
                  </a:cubicBezTo>
                  <a:cubicBezTo>
                    <a:pt x="707054" y="605628"/>
                    <a:pt x="691872" y="617385"/>
                    <a:pt x="702227" y="609755"/>
                  </a:cubicBezTo>
                  <a:cubicBezTo>
                    <a:pt x="713283" y="602125"/>
                    <a:pt x="713283" y="597998"/>
                    <a:pt x="720913" y="602825"/>
                  </a:cubicBezTo>
                  <a:cubicBezTo>
                    <a:pt x="729243" y="607652"/>
                    <a:pt x="727141" y="602125"/>
                    <a:pt x="736095" y="609054"/>
                  </a:cubicBezTo>
                  <a:cubicBezTo>
                    <a:pt x="744426" y="615283"/>
                    <a:pt x="756104" y="618708"/>
                    <a:pt x="758206" y="624236"/>
                  </a:cubicBezTo>
                  <a:cubicBezTo>
                    <a:pt x="759608" y="629764"/>
                    <a:pt x="765836" y="633891"/>
                    <a:pt x="765836" y="633891"/>
                  </a:cubicBezTo>
                  <a:cubicBezTo>
                    <a:pt x="765836" y="633891"/>
                    <a:pt x="769963" y="620110"/>
                    <a:pt x="782420" y="621433"/>
                  </a:cubicBezTo>
                  <a:cubicBezTo>
                    <a:pt x="794877" y="622835"/>
                    <a:pt x="790751" y="620032"/>
                    <a:pt x="797602" y="629686"/>
                  </a:cubicBezTo>
                  <a:cubicBezTo>
                    <a:pt x="804532" y="639341"/>
                    <a:pt x="808658" y="644868"/>
                    <a:pt x="812785" y="646270"/>
                  </a:cubicBezTo>
                  <a:cubicBezTo>
                    <a:pt x="816210" y="646971"/>
                    <a:pt x="817612" y="640041"/>
                    <a:pt x="817612" y="649696"/>
                  </a:cubicBezTo>
                  <a:cubicBezTo>
                    <a:pt x="817612" y="660051"/>
                    <a:pt x="807257" y="654523"/>
                    <a:pt x="809982" y="669004"/>
                  </a:cubicBezTo>
                  <a:cubicBezTo>
                    <a:pt x="812785" y="683486"/>
                    <a:pt x="815510" y="683486"/>
                    <a:pt x="818935" y="684887"/>
                  </a:cubicBezTo>
                  <a:cubicBezTo>
                    <a:pt x="821738" y="686289"/>
                    <a:pt x="816133" y="682162"/>
                    <a:pt x="818235" y="693841"/>
                  </a:cubicBezTo>
                  <a:cubicBezTo>
                    <a:pt x="820337" y="704897"/>
                    <a:pt x="823763" y="702794"/>
                    <a:pt x="828590" y="708322"/>
                  </a:cubicBezTo>
                  <a:cubicBezTo>
                    <a:pt x="833417" y="714551"/>
                    <a:pt x="837543" y="717977"/>
                    <a:pt x="837543" y="717977"/>
                  </a:cubicBezTo>
                  <a:cubicBezTo>
                    <a:pt x="837543" y="717977"/>
                    <a:pt x="840346" y="733159"/>
                    <a:pt x="841670" y="737285"/>
                  </a:cubicBezTo>
                  <a:cubicBezTo>
                    <a:pt x="842137" y="740034"/>
                    <a:pt x="845352" y="742790"/>
                    <a:pt x="851324" y="745538"/>
                  </a:cubicBezTo>
                  <a:cubicBezTo>
                    <a:pt x="859655" y="750366"/>
                    <a:pt x="860979" y="753169"/>
                    <a:pt x="865183" y="747640"/>
                  </a:cubicBezTo>
                  <a:cubicBezTo>
                    <a:pt x="870010" y="742113"/>
                    <a:pt x="871411" y="737986"/>
                    <a:pt x="872813" y="734560"/>
                  </a:cubicBezTo>
                  <a:cubicBezTo>
                    <a:pt x="873514" y="731135"/>
                    <a:pt x="877640" y="709724"/>
                    <a:pt x="877640" y="709724"/>
                  </a:cubicBezTo>
                  <a:cubicBezTo>
                    <a:pt x="877640" y="709724"/>
                    <a:pt x="874214" y="692439"/>
                    <a:pt x="870711" y="689714"/>
                  </a:cubicBezTo>
                  <a:cubicBezTo>
                    <a:pt x="867285" y="686989"/>
                    <a:pt x="861757" y="682785"/>
                    <a:pt x="861056" y="672430"/>
                  </a:cubicBezTo>
                  <a:cubicBezTo>
                    <a:pt x="860356" y="662776"/>
                    <a:pt x="862458" y="662075"/>
                    <a:pt x="855529" y="646893"/>
                  </a:cubicBezTo>
                  <a:cubicBezTo>
                    <a:pt x="849300" y="631711"/>
                    <a:pt x="847198" y="615127"/>
                    <a:pt x="845874" y="600645"/>
                  </a:cubicBezTo>
                  <a:cubicBezTo>
                    <a:pt x="844551" y="586164"/>
                    <a:pt x="850701" y="577833"/>
                    <a:pt x="850701" y="577833"/>
                  </a:cubicBezTo>
                  <a:cubicBezTo>
                    <a:pt x="850701" y="577833"/>
                    <a:pt x="853504" y="573706"/>
                    <a:pt x="861056" y="564052"/>
                  </a:cubicBezTo>
                  <a:cubicBezTo>
                    <a:pt x="868686" y="555099"/>
                    <a:pt x="882467" y="555099"/>
                    <a:pt x="900452" y="532286"/>
                  </a:cubicBezTo>
                  <a:cubicBezTo>
                    <a:pt x="918437" y="510175"/>
                    <a:pt x="916335" y="522632"/>
                    <a:pt x="925367" y="516403"/>
                  </a:cubicBezTo>
                  <a:cubicBezTo>
                    <a:pt x="935021" y="510175"/>
                    <a:pt x="935021" y="497095"/>
                    <a:pt x="945376" y="496394"/>
                  </a:cubicBezTo>
                  <a:cubicBezTo>
                    <a:pt x="956432" y="496394"/>
                    <a:pt x="959858" y="498496"/>
                    <a:pt x="962661" y="492968"/>
                  </a:cubicBezTo>
                  <a:cubicBezTo>
                    <a:pt x="966086" y="488141"/>
                    <a:pt x="956432" y="485338"/>
                    <a:pt x="956432" y="480511"/>
                  </a:cubicBezTo>
                  <a:cubicBezTo>
                    <a:pt x="956432" y="476384"/>
                    <a:pt x="970291" y="476384"/>
                    <a:pt x="968889" y="474983"/>
                  </a:cubicBezTo>
                  <a:cubicBezTo>
                    <a:pt x="967488" y="474282"/>
                    <a:pt x="961960" y="470156"/>
                    <a:pt x="960558" y="468754"/>
                  </a:cubicBezTo>
                  <a:cubicBezTo>
                    <a:pt x="959157" y="467353"/>
                    <a:pt x="957133" y="464628"/>
                    <a:pt x="957133" y="464628"/>
                  </a:cubicBezTo>
                  <a:lnTo>
                    <a:pt x="950203" y="463927"/>
                  </a:lnTo>
                  <a:cubicBezTo>
                    <a:pt x="950203" y="463927"/>
                    <a:pt x="954330" y="454974"/>
                    <a:pt x="957833" y="457699"/>
                  </a:cubicBezTo>
                  <a:cubicBezTo>
                    <a:pt x="961960" y="460424"/>
                    <a:pt x="965463" y="456297"/>
                    <a:pt x="965463" y="456297"/>
                  </a:cubicBezTo>
                  <a:cubicBezTo>
                    <a:pt x="965463" y="456297"/>
                    <a:pt x="968266" y="451470"/>
                    <a:pt x="967566" y="449368"/>
                  </a:cubicBezTo>
                  <a:cubicBezTo>
                    <a:pt x="966164" y="447266"/>
                    <a:pt x="967566" y="441738"/>
                    <a:pt x="964140" y="441738"/>
                  </a:cubicBezTo>
                  <a:cubicBezTo>
                    <a:pt x="960714" y="441738"/>
                    <a:pt x="957911" y="439013"/>
                    <a:pt x="957911" y="439013"/>
                  </a:cubicBezTo>
                  <a:cubicBezTo>
                    <a:pt x="957911" y="439013"/>
                    <a:pt x="951683" y="437611"/>
                    <a:pt x="949581" y="436911"/>
                  </a:cubicBezTo>
                  <a:cubicBezTo>
                    <a:pt x="947478" y="436210"/>
                    <a:pt x="944053" y="433485"/>
                    <a:pt x="944053" y="433485"/>
                  </a:cubicBezTo>
                  <a:lnTo>
                    <a:pt x="953707" y="427957"/>
                  </a:lnTo>
                  <a:lnTo>
                    <a:pt x="959936" y="427957"/>
                  </a:lnTo>
                  <a:cubicBezTo>
                    <a:pt x="959936" y="427957"/>
                    <a:pt x="961337" y="421028"/>
                    <a:pt x="959235" y="420327"/>
                  </a:cubicBezTo>
                  <a:cubicBezTo>
                    <a:pt x="957133" y="418926"/>
                    <a:pt x="955809" y="416201"/>
                    <a:pt x="955809" y="416201"/>
                  </a:cubicBezTo>
                  <a:cubicBezTo>
                    <a:pt x="955809" y="416201"/>
                    <a:pt x="954408" y="415500"/>
                    <a:pt x="952383" y="412074"/>
                  </a:cubicBezTo>
                  <a:cubicBezTo>
                    <a:pt x="950281" y="408648"/>
                    <a:pt x="955809" y="412074"/>
                    <a:pt x="956510" y="404444"/>
                  </a:cubicBezTo>
                  <a:cubicBezTo>
                    <a:pt x="956510" y="397515"/>
                    <a:pt x="955809" y="395490"/>
                    <a:pt x="955809" y="395490"/>
                  </a:cubicBezTo>
                  <a:cubicBezTo>
                    <a:pt x="955809" y="395490"/>
                    <a:pt x="955108" y="389262"/>
                    <a:pt x="955809" y="386537"/>
                  </a:cubicBezTo>
                  <a:cubicBezTo>
                    <a:pt x="956510" y="384435"/>
                    <a:pt x="955108" y="381710"/>
                    <a:pt x="957911" y="378284"/>
                  </a:cubicBezTo>
                  <a:cubicBezTo>
                    <a:pt x="961337" y="374157"/>
                    <a:pt x="966865" y="377583"/>
                    <a:pt x="966865" y="377583"/>
                  </a:cubicBezTo>
                  <a:cubicBezTo>
                    <a:pt x="966865" y="377583"/>
                    <a:pt x="960636" y="386537"/>
                    <a:pt x="962739" y="394167"/>
                  </a:cubicBezTo>
                  <a:cubicBezTo>
                    <a:pt x="965541" y="402420"/>
                    <a:pt x="968967" y="409349"/>
                    <a:pt x="968967" y="409349"/>
                  </a:cubicBezTo>
                  <a:cubicBezTo>
                    <a:pt x="968967" y="409349"/>
                    <a:pt x="975196" y="416979"/>
                    <a:pt x="974495" y="420405"/>
                  </a:cubicBezTo>
                  <a:cubicBezTo>
                    <a:pt x="973794" y="423130"/>
                    <a:pt x="968266" y="427334"/>
                    <a:pt x="968266" y="427334"/>
                  </a:cubicBezTo>
                  <a:cubicBezTo>
                    <a:pt x="968266" y="427334"/>
                    <a:pt x="965463" y="427334"/>
                    <a:pt x="968967" y="430059"/>
                  </a:cubicBezTo>
                  <a:cubicBezTo>
                    <a:pt x="972393" y="432784"/>
                    <a:pt x="977298" y="424531"/>
                    <a:pt x="977298" y="424531"/>
                  </a:cubicBezTo>
                  <a:cubicBezTo>
                    <a:pt x="977298" y="424531"/>
                    <a:pt x="977298" y="415578"/>
                    <a:pt x="980101" y="412775"/>
                  </a:cubicBezTo>
                  <a:cubicBezTo>
                    <a:pt x="982904" y="409349"/>
                    <a:pt x="986329" y="410050"/>
                    <a:pt x="986329" y="405145"/>
                  </a:cubicBezTo>
                  <a:cubicBezTo>
                    <a:pt x="987030" y="400318"/>
                    <a:pt x="989132" y="396191"/>
                    <a:pt x="986329" y="392687"/>
                  </a:cubicBezTo>
                  <a:cubicBezTo>
                    <a:pt x="982904" y="388561"/>
                    <a:pt x="984227" y="385758"/>
                    <a:pt x="980101" y="384435"/>
                  </a:cubicBezTo>
                  <a:cubicBezTo>
                    <a:pt x="976675" y="383033"/>
                    <a:pt x="974573" y="381710"/>
                    <a:pt x="975274" y="376805"/>
                  </a:cubicBezTo>
                  <a:cubicBezTo>
                    <a:pt x="975274" y="371977"/>
                    <a:pt x="980101" y="364347"/>
                    <a:pt x="980101" y="364347"/>
                  </a:cubicBezTo>
                  <a:cubicBezTo>
                    <a:pt x="980101" y="364347"/>
                    <a:pt x="987731" y="361622"/>
                    <a:pt x="984928" y="365048"/>
                  </a:cubicBezTo>
                  <a:cubicBezTo>
                    <a:pt x="982125" y="368474"/>
                    <a:pt x="980101" y="375403"/>
                    <a:pt x="982826" y="378128"/>
                  </a:cubicBezTo>
                  <a:cubicBezTo>
                    <a:pt x="986251" y="381554"/>
                    <a:pt x="987653" y="384357"/>
                    <a:pt x="990456" y="385758"/>
                  </a:cubicBezTo>
                  <a:cubicBezTo>
                    <a:pt x="992558" y="387160"/>
                    <a:pt x="999409" y="381632"/>
                    <a:pt x="999409" y="381632"/>
                  </a:cubicBezTo>
                  <a:cubicBezTo>
                    <a:pt x="999409" y="381632"/>
                    <a:pt x="1001512" y="376805"/>
                    <a:pt x="1001512" y="375403"/>
                  </a:cubicBezTo>
                  <a:cubicBezTo>
                    <a:pt x="1001512" y="373301"/>
                    <a:pt x="1005638" y="359520"/>
                    <a:pt x="1005638" y="359520"/>
                  </a:cubicBezTo>
                  <a:cubicBezTo>
                    <a:pt x="1005638" y="359520"/>
                    <a:pt x="1007039" y="350567"/>
                    <a:pt x="1007039" y="345739"/>
                  </a:cubicBezTo>
                  <a:cubicBezTo>
                    <a:pt x="1007039" y="341613"/>
                    <a:pt x="1022922" y="331959"/>
                    <a:pt x="1022922" y="331959"/>
                  </a:cubicBezTo>
                  <a:cubicBezTo>
                    <a:pt x="1022922" y="331959"/>
                    <a:pt x="1029852" y="327131"/>
                    <a:pt x="1036080" y="329234"/>
                  </a:cubicBezTo>
                  <a:cubicBezTo>
                    <a:pt x="1041608" y="330635"/>
                    <a:pt x="1036080" y="323005"/>
                    <a:pt x="1047136" y="324406"/>
                  </a:cubicBezTo>
                  <a:cubicBezTo>
                    <a:pt x="1058192" y="325107"/>
                    <a:pt x="1065121" y="318878"/>
                    <a:pt x="1065121" y="318878"/>
                  </a:cubicBezTo>
                  <a:cubicBezTo>
                    <a:pt x="1065121" y="318878"/>
                    <a:pt x="1067924" y="317477"/>
                    <a:pt x="1069948" y="314752"/>
                  </a:cubicBezTo>
                  <a:cubicBezTo>
                    <a:pt x="1072673" y="312027"/>
                    <a:pt x="1074075" y="310626"/>
                    <a:pt x="1074075" y="307823"/>
                  </a:cubicBezTo>
                  <a:lnTo>
                    <a:pt x="1074075" y="299570"/>
                  </a:lnTo>
                  <a:cubicBezTo>
                    <a:pt x="1074075" y="299570"/>
                    <a:pt x="1071272" y="296144"/>
                    <a:pt x="1069948" y="291940"/>
                  </a:cubicBezTo>
                  <a:cubicBezTo>
                    <a:pt x="1069248" y="287813"/>
                    <a:pt x="1069248" y="291239"/>
                    <a:pt x="1071350" y="280183"/>
                  </a:cubicBezTo>
                  <a:cubicBezTo>
                    <a:pt x="1074153" y="269127"/>
                    <a:pt x="1092060" y="249819"/>
                    <a:pt x="1092060" y="249819"/>
                  </a:cubicBezTo>
                  <a:cubicBezTo>
                    <a:pt x="1092060" y="249819"/>
                    <a:pt x="1116274" y="243590"/>
                    <a:pt x="1122502" y="240865"/>
                  </a:cubicBezTo>
                  <a:cubicBezTo>
                    <a:pt x="1129432" y="238763"/>
                    <a:pt x="1134960" y="236038"/>
                    <a:pt x="1138385" y="231211"/>
                  </a:cubicBezTo>
                  <a:lnTo>
                    <a:pt x="1139787" y="229109"/>
                  </a:lnTo>
                  <a:lnTo>
                    <a:pt x="1138385" y="227707"/>
                  </a:lnTo>
                  <a:lnTo>
                    <a:pt x="1138385" y="227707"/>
                  </a:lnTo>
                  <a:close/>
                  <a:moveTo>
                    <a:pt x="778527" y="217741"/>
                  </a:moveTo>
                  <a:cubicBezTo>
                    <a:pt x="769574" y="223970"/>
                    <a:pt x="759141" y="252933"/>
                    <a:pt x="759141" y="252933"/>
                  </a:cubicBezTo>
                  <a:cubicBezTo>
                    <a:pt x="759141" y="252933"/>
                    <a:pt x="759141" y="284699"/>
                    <a:pt x="757039" y="290928"/>
                  </a:cubicBezTo>
                  <a:cubicBezTo>
                    <a:pt x="755637" y="297857"/>
                    <a:pt x="743881" y="309536"/>
                    <a:pt x="738353" y="311638"/>
                  </a:cubicBezTo>
                  <a:cubicBezTo>
                    <a:pt x="732124" y="313740"/>
                    <a:pt x="730022" y="279872"/>
                    <a:pt x="734226" y="266792"/>
                  </a:cubicBezTo>
                  <a:cubicBezTo>
                    <a:pt x="739053" y="253712"/>
                    <a:pt x="741156" y="253011"/>
                    <a:pt x="741856" y="243357"/>
                  </a:cubicBezTo>
                  <a:cubicBezTo>
                    <a:pt x="742557" y="233702"/>
                    <a:pt x="734927" y="236427"/>
                    <a:pt x="738431" y="221946"/>
                  </a:cubicBezTo>
                  <a:cubicBezTo>
                    <a:pt x="741233" y="207464"/>
                    <a:pt x="749486" y="215016"/>
                    <a:pt x="759141" y="206063"/>
                  </a:cubicBezTo>
                  <a:cubicBezTo>
                    <a:pt x="768094" y="196408"/>
                    <a:pt x="772999" y="203338"/>
                    <a:pt x="779150" y="206063"/>
                  </a:cubicBezTo>
                  <a:cubicBezTo>
                    <a:pt x="782576" y="206763"/>
                    <a:pt x="784678" y="206763"/>
                    <a:pt x="787481" y="206763"/>
                  </a:cubicBezTo>
                  <a:cubicBezTo>
                    <a:pt x="784678" y="208165"/>
                    <a:pt x="784678" y="213693"/>
                    <a:pt x="778527" y="217819"/>
                  </a:cubicBezTo>
                  <a:lnTo>
                    <a:pt x="778527" y="217819"/>
                  </a:lnTo>
                  <a:close/>
                  <a:moveTo>
                    <a:pt x="903644" y="282597"/>
                  </a:moveTo>
                  <a:cubicBezTo>
                    <a:pt x="902243" y="285322"/>
                    <a:pt x="900842" y="290850"/>
                    <a:pt x="898117" y="291550"/>
                  </a:cubicBezTo>
                  <a:cubicBezTo>
                    <a:pt x="893990" y="292251"/>
                    <a:pt x="886360" y="301906"/>
                    <a:pt x="882934" y="304630"/>
                  </a:cubicBezTo>
                  <a:cubicBezTo>
                    <a:pt x="880132" y="308056"/>
                    <a:pt x="855996" y="322616"/>
                    <a:pt x="844940" y="322616"/>
                  </a:cubicBezTo>
                  <a:cubicBezTo>
                    <a:pt x="833884" y="322616"/>
                    <a:pt x="836609" y="324718"/>
                    <a:pt x="822828" y="319190"/>
                  </a:cubicBezTo>
                  <a:cubicBezTo>
                    <a:pt x="808970" y="312961"/>
                    <a:pt x="814497" y="312261"/>
                    <a:pt x="815198" y="308134"/>
                  </a:cubicBezTo>
                  <a:cubicBezTo>
                    <a:pt x="815899" y="303307"/>
                    <a:pt x="831782" y="308134"/>
                    <a:pt x="836609" y="303307"/>
                  </a:cubicBezTo>
                  <a:cubicBezTo>
                    <a:pt x="836609" y="303307"/>
                    <a:pt x="844239" y="293653"/>
                    <a:pt x="847665" y="295677"/>
                  </a:cubicBezTo>
                  <a:cubicBezTo>
                    <a:pt x="851791" y="297078"/>
                    <a:pt x="866351" y="295677"/>
                    <a:pt x="871178" y="288748"/>
                  </a:cubicBezTo>
                  <a:cubicBezTo>
                    <a:pt x="876706" y="281818"/>
                    <a:pt x="881533" y="290850"/>
                    <a:pt x="887061" y="288047"/>
                  </a:cubicBezTo>
                  <a:cubicBezTo>
                    <a:pt x="891187" y="285322"/>
                    <a:pt x="900920" y="284621"/>
                    <a:pt x="903644" y="282519"/>
                  </a:cubicBezTo>
                  <a:cubicBezTo>
                    <a:pt x="903644" y="281818"/>
                    <a:pt x="903644" y="281118"/>
                    <a:pt x="903644" y="281818"/>
                  </a:cubicBezTo>
                  <a:lnTo>
                    <a:pt x="903644" y="282519"/>
                  </a:lnTo>
                  <a:lnTo>
                    <a:pt x="903644" y="28251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8" name="Szabadkézi sokszög: alakzat 713">
              <a:extLst>
                <a:ext uri="{FF2B5EF4-FFF2-40B4-BE49-F238E27FC236}">
                  <a16:creationId xmlns:a16="http://schemas.microsoft.com/office/drawing/2014/main" id="{AD89CDD2-EF84-AC36-20BB-7B538BCEF750}"/>
                </a:ext>
              </a:extLst>
            </p:cNvPr>
            <p:cNvSpPr/>
            <p:nvPr/>
          </p:nvSpPr>
          <p:spPr>
            <a:xfrm>
              <a:off x="3387002" y="2826028"/>
              <a:ext cx="1230151" cy="833077"/>
            </a:xfrm>
            <a:custGeom>
              <a:avLst/>
              <a:gdLst>
                <a:gd name="connsiteX0" fmla="*/ 1224935 w 1230150"/>
                <a:gd name="connsiteY0" fmla="*/ 579080 h 833076"/>
                <a:gd name="connsiteX1" fmla="*/ 1215903 w 1230150"/>
                <a:gd name="connsiteY1" fmla="*/ 573474 h 833076"/>
                <a:gd name="connsiteX2" fmla="*/ 1217305 w 1230150"/>
                <a:gd name="connsiteY2" fmla="*/ 563041 h 833076"/>
                <a:gd name="connsiteX3" fmla="*/ 1211076 w 1230150"/>
                <a:gd name="connsiteY3" fmla="*/ 550506 h 833076"/>
                <a:gd name="connsiteX4" fmla="*/ 1199942 w 1230150"/>
                <a:gd name="connsiteY4" fmla="*/ 546302 h 833076"/>
                <a:gd name="connsiteX5" fmla="*/ 1193013 w 1230150"/>
                <a:gd name="connsiteY5" fmla="*/ 553231 h 833076"/>
                <a:gd name="connsiteX6" fmla="*/ 1187485 w 1230150"/>
                <a:gd name="connsiteY6" fmla="*/ 544200 h 833076"/>
                <a:gd name="connsiteX7" fmla="*/ 1168021 w 1230150"/>
                <a:gd name="connsiteY7" fmla="*/ 545601 h 833076"/>
                <a:gd name="connsiteX8" fmla="*/ 1161091 w 1230150"/>
                <a:gd name="connsiteY8" fmla="*/ 552530 h 833076"/>
                <a:gd name="connsiteX9" fmla="*/ 1146532 w 1230150"/>
                <a:gd name="connsiteY9" fmla="*/ 565066 h 833076"/>
                <a:gd name="connsiteX10" fmla="*/ 1143028 w 1230150"/>
                <a:gd name="connsiteY10" fmla="*/ 559460 h 833076"/>
                <a:gd name="connsiteX11" fmla="*/ 1165918 w 1230150"/>
                <a:gd name="connsiteY11" fmla="*/ 540618 h 833076"/>
                <a:gd name="connsiteX12" fmla="*/ 1181179 w 1230150"/>
                <a:gd name="connsiteY12" fmla="*/ 531587 h 833076"/>
                <a:gd name="connsiteX13" fmla="*/ 1153383 w 1230150"/>
                <a:gd name="connsiteY13" fmla="*/ 523256 h 833076"/>
                <a:gd name="connsiteX14" fmla="*/ 1147155 w 1230150"/>
                <a:gd name="connsiteY14" fmla="*/ 519752 h 833076"/>
                <a:gd name="connsiteX15" fmla="*/ 1136021 w 1230150"/>
                <a:gd name="connsiteY15" fmla="*/ 525358 h 833076"/>
                <a:gd name="connsiteX16" fmla="*/ 1129793 w 1230150"/>
                <a:gd name="connsiteY16" fmla="*/ 514925 h 833076"/>
                <a:gd name="connsiteX17" fmla="*/ 1123564 w 1230150"/>
                <a:gd name="connsiteY17" fmla="*/ 506594 h 833076"/>
                <a:gd name="connsiteX18" fmla="*/ 1099272 w 1230150"/>
                <a:gd name="connsiteY18" fmla="*/ 487052 h 833076"/>
                <a:gd name="connsiteX19" fmla="*/ 1102075 w 1230150"/>
                <a:gd name="connsiteY19" fmla="*/ 477320 h 833076"/>
                <a:gd name="connsiteX20" fmla="*/ 1086114 w 1230150"/>
                <a:gd name="connsiteY20" fmla="*/ 460581 h 833076"/>
                <a:gd name="connsiteX21" fmla="*/ 1077784 w 1230150"/>
                <a:gd name="connsiteY21" fmla="*/ 456376 h 833076"/>
                <a:gd name="connsiteX22" fmla="*/ 1072256 w 1230150"/>
                <a:gd name="connsiteY22" fmla="*/ 450770 h 833076"/>
                <a:gd name="connsiteX23" fmla="*/ 1072256 w 1230150"/>
                <a:gd name="connsiteY23" fmla="*/ 441739 h 833076"/>
                <a:gd name="connsiteX24" fmla="*/ 1064626 w 1230150"/>
                <a:gd name="connsiteY24" fmla="*/ 438936 h 833076"/>
                <a:gd name="connsiteX25" fmla="*/ 1066027 w 1230150"/>
                <a:gd name="connsiteY25" fmla="*/ 430605 h 833076"/>
                <a:gd name="connsiteX26" fmla="*/ 1061200 w 1230150"/>
                <a:gd name="connsiteY26" fmla="*/ 429905 h 833076"/>
                <a:gd name="connsiteX27" fmla="*/ 1059798 w 1230150"/>
                <a:gd name="connsiteY27" fmla="*/ 426401 h 833076"/>
                <a:gd name="connsiteX28" fmla="*/ 1059798 w 1230150"/>
                <a:gd name="connsiteY28" fmla="*/ 423598 h 833076"/>
                <a:gd name="connsiteX29" fmla="*/ 1055594 w 1230150"/>
                <a:gd name="connsiteY29" fmla="*/ 422897 h 833076"/>
                <a:gd name="connsiteX30" fmla="*/ 1052091 w 1230150"/>
                <a:gd name="connsiteY30" fmla="*/ 429204 h 833076"/>
                <a:gd name="connsiteX31" fmla="*/ 1051390 w 1230150"/>
                <a:gd name="connsiteY31" fmla="*/ 420172 h 833076"/>
                <a:gd name="connsiteX32" fmla="*/ 1051390 w 1230150"/>
                <a:gd name="connsiteY32" fmla="*/ 412542 h 833076"/>
                <a:gd name="connsiteX33" fmla="*/ 1045161 w 1230150"/>
                <a:gd name="connsiteY33" fmla="*/ 412542 h 833076"/>
                <a:gd name="connsiteX34" fmla="*/ 1041035 w 1230150"/>
                <a:gd name="connsiteY34" fmla="*/ 405613 h 833076"/>
                <a:gd name="connsiteX35" fmla="*/ 1039633 w 1230150"/>
                <a:gd name="connsiteY35" fmla="*/ 399307 h 833076"/>
                <a:gd name="connsiteX36" fmla="*/ 1034806 w 1230150"/>
                <a:gd name="connsiteY36" fmla="*/ 397204 h 833076"/>
                <a:gd name="connsiteX37" fmla="*/ 1032003 w 1230150"/>
                <a:gd name="connsiteY37" fmla="*/ 406937 h 833076"/>
                <a:gd name="connsiteX38" fmla="*/ 1031303 w 1230150"/>
                <a:gd name="connsiteY38" fmla="*/ 418771 h 833076"/>
                <a:gd name="connsiteX39" fmla="*/ 1027176 w 1230150"/>
                <a:gd name="connsiteY39" fmla="*/ 424377 h 833076"/>
                <a:gd name="connsiteX40" fmla="*/ 1032003 w 1230150"/>
                <a:gd name="connsiteY40" fmla="*/ 433408 h 833076"/>
                <a:gd name="connsiteX41" fmla="*/ 1029200 w 1230150"/>
                <a:gd name="connsiteY41" fmla="*/ 441038 h 833076"/>
                <a:gd name="connsiteX42" fmla="*/ 1028500 w 1230150"/>
                <a:gd name="connsiteY42" fmla="*/ 450770 h 833076"/>
                <a:gd name="connsiteX43" fmla="*/ 1024996 w 1230150"/>
                <a:gd name="connsiteY43" fmla="*/ 441739 h 833076"/>
                <a:gd name="connsiteX44" fmla="*/ 1020870 w 1230150"/>
                <a:gd name="connsiteY44" fmla="*/ 438235 h 833076"/>
                <a:gd name="connsiteX45" fmla="*/ 1010437 w 1230150"/>
                <a:gd name="connsiteY45" fmla="*/ 453573 h 833076"/>
                <a:gd name="connsiteX46" fmla="*/ 995877 w 1230150"/>
                <a:gd name="connsiteY46" fmla="*/ 461203 h 833076"/>
                <a:gd name="connsiteX47" fmla="*/ 997279 w 1230150"/>
                <a:gd name="connsiteY47" fmla="*/ 452873 h 833076"/>
                <a:gd name="connsiteX48" fmla="*/ 995177 w 1230150"/>
                <a:gd name="connsiteY48" fmla="*/ 445943 h 833076"/>
                <a:gd name="connsiteX49" fmla="*/ 983342 w 1230150"/>
                <a:gd name="connsiteY49" fmla="*/ 441038 h 833076"/>
                <a:gd name="connsiteX50" fmla="*/ 973610 w 1230150"/>
                <a:gd name="connsiteY50" fmla="*/ 446644 h 833076"/>
                <a:gd name="connsiteX51" fmla="*/ 968082 w 1230150"/>
                <a:gd name="connsiteY51" fmla="*/ 443841 h 833076"/>
                <a:gd name="connsiteX52" fmla="*/ 974311 w 1230150"/>
                <a:gd name="connsiteY52" fmla="*/ 429905 h 833076"/>
                <a:gd name="connsiteX53" fmla="*/ 972909 w 1230150"/>
                <a:gd name="connsiteY53" fmla="*/ 424299 h 833076"/>
                <a:gd name="connsiteX54" fmla="*/ 967381 w 1230150"/>
                <a:gd name="connsiteY54" fmla="*/ 424299 h 833076"/>
                <a:gd name="connsiteX55" fmla="*/ 971508 w 1230150"/>
                <a:gd name="connsiteY55" fmla="*/ 414567 h 833076"/>
                <a:gd name="connsiteX56" fmla="*/ 968004 w 1230150"/>
                <a:gd name="connsiteY56" fmla="*/ 407637 h 833076"/>
                <a:gd name="connsiteX57" fmla="*/ 970807 w 1230150"/>
                <a:gd name="connsiteY57" fmla="*/ 400708 h 833076"/>
                <a:gd name="connsiteX58" fmla="*/ 964579 w 1230150"/>
                <a:gd name="connsiteY58" fmla="*/ 393779 h 833076"/>
                <a:gd name="connsiteX59" fmla="*/ 954846 w 1230150"/>
                <a:gd name="connsiteY59" fmla="*/ 392377 h 833076"/>
                <a:gd name="connsiteX60" fmla="*/ 945815 w 1230150"/>
                <a:gd name="connsiteY60" fmla="*/ 386071 h 833076"/>
                <a:gd name="connsiteX61" fmla="*/ 931256 w 1230150"/>
                <a:gd name="connsiteY61" fmla="*/ 379764 h 833076"/>
                <a:gd name="connsiteX62" fmla="*/ 929153 w 1230150"/>
                <a:gd name="connsiteY62" fmla="*/ 372134 h 833076"/>
                <a:gd name="connsiteX63" fmla="*/ 919421 w 1230150"/>
                <a:gd name="connsiteY63" fmla="*/ 366529 h 833076"/>
                <a:gd name="connsiteX64" fmla="*/ 914594 w 1230150"/>
                <a:gd name="connsiteY64" fmla="*/ 365828 h 833076"/>
                <a:gd name="connsiteX65" fmla="*/ 906263 w 1230150"/>
                <a:gd name="connsiteY65" fmla="*/ 356796 h 833076"/>
                <a:gd name="connsiteX66" fmla="*/ 900735 w 1230150"/>
                <a:gd name="connsiteY66" fmla="*/ 358898 h 833076"/>
                <a:gd name="connsiteX67" fmla="*/ 895207 w 1230150"/>
                <a:gd name="connsiteY67" fmla="*/ 363103 h 833076"/>
                <a:gd name="connsiteX68" fmla="*/ 886877 w 1230150"/>
                <a:gd name="connsiteY68" fmla="*/ 362402 h 833076"/>
                <a:gd name="connsiteX69" fmla="*/ 871617 w 1230150"/>
                <a:gd name="connsiteY69" fmla="*/ 359599 h 833076"/>
                <a:gd name="connsiteX70" fmla="*/ 850128 w 1230150"/>
                <a:gd name="connsiteY70" fmla="*/ 354694 h 833076"/>
                <a:gd name="connsiteX71" fmla="*/ 848726 w 1230150"/>
                <a:gd name="connsiteY71" fmla="*/ 373536 h 833076"/>
                <a:gd name="connsiteX72" fmla="*/ 856357 w 1230150"/>
                <a:gd name="connsiteY72" fmla="*/ 386771 h 833076"/>
                <a:gd name="connsiteX73" fmla="*/ 852230 w 1230150"/>
                <a:gd name="connsiteY73" fmla="*/ 400708 h 833076"/>
                <a:gd name="connsiteX74" fmla="*/ 855033 w 1230150"/>
                <a:gd name="connsiteY74" fmla="*/ 417447 h 833076"/>
                <a:gd name="connsiteX75" fmla="*/ 856434 w 1230150"/>
                <a:gd name="connsiteY75" fmla="*/ 423053 h 833076"/>
                <a:gd name="connsiteX76" fmla="*/ 848104 w 1230150"/>
                <a:gd name="connsiteY76" fmla="*/ 432085 h 833076"/>
                <a:gd name="connsiteX77" fmla="*/ 842576 w 1230150"/>
                <a:gd name="connsiteY77" fmla="*/ 447423 h 833076"/>
                <a:gd name="connsiteX78" fmla="*/ 839072 w 1230150"/>
                <a:gd name="connsiteY78" fmla="*/ 451627 h 833076"/>
                <a:gd name="connsiteX79" fmla="*/ 825914 w 1230150"/>
                <a:gd name="connsiteY79" fmla="*/ 549183 h 833076"/>
                <a:gd name="connsiteX80" fmla="*/ 822411 w 1230150"/>
                <a:gd name="connsiteY80" fmla="*/ 554088 h 833076"/>
                <a:gd name="connsiteX81" fmla="*/ 829340 w 1230150"/>
                <a:gd name="connsiteY81" fmla="*/ 568725 h 833076"/>
                <a:gd name="connsiteX82" fmla="*/ 832843 w 1230150"/>
                <a:gd name="connsiteY82" fmla="*/ 578457 h 833076"/>
                <a:gd name="connsiteX83" fmla="*/ 839072 w 1230150"/>
                <a:gd name="connsiteY83" fmla="*/ 604228 h 833076"/>
                <a:gd name="connsiteX84" fmla="*/ 837671 w 1230150"/>
                <a:gd name="connsiteY84" fmla="*/ 613960 h 833076"/>
                <a:gd name="connsiteX85" fmla="*/ 832143 w 1230150"/>
                <a:gd name="connsiteY85" fmla="*/ 622291 h 833076"/>
                <a:gd name="connsiteX86" fmla="*/ 836269 w 1230150"/>
                <a:gd name="connsiteY86" fmla="*/ 632724 h 833076"/>
                <a:gd name="connsiteX87" fmla="*/ 825136 w 1230150"/>
                <a:gd name="connsiteY87" fmla="*/ 633425 h 833076"/>
                <a:gd name="connsiteX88" fmla="*/ 823033 w 1230150"/>
                <a:gd name="connsiteY88" fmla="*/ 625794 h 833076"/>
                <a:gd name="connsiteX89" fmla="*/ 818829 w 1230150"/>
                <a:gd name="connsiteY89" fmla="*/ 641132 h 833076"/>
                <a:gd name="connsiteX90" fmla="*/ 812600 w 1230150"/>
                <a:gd name="connsiteY90" fmla="*/ 638329 h 833076"/>
                <a:gd name="connsiteX91" fmla="*/ 807773 w 1230150"/>
                <a:gd name="connsiteY91" fmla="*/ 634826 h 833076"/>
                <a:gd name="connsiteX92" fmla="*/ 799442 w 1230150"/>
                <a:gd name="connsiteY92" fmla="*/ 634826 h 833076"/>
                <a:gd name="connsiteX93" fmla="*/ 796640 w 1230150"/>
                <a:gd name="connsiteY93" fmla="*/ 618787 h 833076"/>
                <a:gd name="connsiteX94" fmla="*/ 788309 w 1230150"/>
                <a:gd name="connsiteY94" fmla="*/ 611157 h 833076"/>
                <a:gd name="connsiteX95" fmla="*/ 784182 w 1230150"/>
                <a:gd name="connsiteY95" fmla="*/ 608354 h 833076"/>
                <a:gd name="connsiteX96" fmla="*/ 777253 w 1230150"/>
                <a:gd name="connsiteY96" fmla="*/ 594418 h 833076"/>
                <a:gd name="connsiteX97" fmla="*/ 773750 w 1230150"/>
                <a:gd name="connsiteY97" fmla="*/ 581883 h 833076"/>
                <a:gd name="connsiteX98" fmla="*/ 776552 w 1230150"/>
                <a:gd name="connsiteY98" fmla="*/ 564443 h 833076"/>
                <a:gd name="connsiteX99" fmla="*/ 771725 w 1230150"/>
                <a:gd name="connsiteY99" fmla="*/ 549805 h 833076"/>
                <a:gd name="connsiteX100" fmla="*/ 777253 w 1230150"/>
                <a:gd name="connsiteY100" fmla="*/ 537971 h 833076"/>
                <a:gd name="connsiteX101" fmla="*/ 754363 w 1230150"/>
                <a:gd name="connsiteY101" fmla="*/ 533767 h 833076"/>
                <a:gd name="connsiteX102" fmla="*/ 736300 w 1230150"/>
                <a:gd name="connsiteY102" fmla="*/ 533066 h 833076"/>
                <a:gd name="connsiteX103" fmla="*/ 729371 w 1230150"/>
                <a:gd name="connsiteY103" fmla="*/ 535168 h 833076"/>
                <a:gd name="connsiteX104" fmla="*/ 723142 w 1230150"/>
                <a:gd name="connsiteY104" fmla="*/ 520531 h 833076"/>
                <a:gd name="connsiteX105" fmla="*/ 709283 w 1230150"/>
                <a:gd name="connsiteY105" fmla="*/ 514224 h 833076"/>
                <a:gd name="connsiteX106" fmla="*/ 661401 w 1230150"/>
                <a:gd name="connsiteY106" fmla="*/ 482848 h 833076"/>
                <a:gd name="connsiteX107" fmla="*/ 627377 w 1230150"/>
                <a:gd name="connsiteY107" fmla="*/ 480045 h 833076"/>
                <a:gd name="connsiteX108" fmla="*/ 623874 w 1230150"/>
                <a:gd name="connsiteY108" fmla="*/ 452172 h 833076"/>
                <a:gd name="connsiteX109" fmla="*/ 604409 w 1230150"/>
                <a:gd name="connsiteY109" fmla="*/ 436834 h 833076"/>
                <a:gd name="connsiteX110" fmla="*/ 605811 w 1230150"/>
                <a:gd name="connsiteY110" fmla="*/ 417992 h 833076"/>
                <a:gd name="connsiteX111" fmla="*/ 614141 w 1230150"/>
                <a:gd name="connsiteY111" fmla="*/ 386616 h 833076"/>
                <a:gd name="connsiteX112" fmla="*/ 655094 w 1230150"/>
                <a:gd name="connsiteY112" fmla="*/ 344105 h 833076"/>
                <a:gd name="connsiteX113" fmla="*/ 678685 w 1230150"/>
                <a:gd name="connsiteY113" fmla="*/ 326665 h 833076"/>
                <a:gd name="connsiteX114" fmla="*/ 691843 w 1230150"/>
                <a:gd name="connsiteY114" fmla="*/ 319035 h 833076"/>
                <a:gd name="connsiteX115" fmla="*/ 706403 w 1230150"/>
                <a:gd name="connsiteY115" fmla="*/ 308602 h 833076"/>
                <a:gd name="connsiteX116" fmla="*/ 717536 w 1230150"/>
                <a:gd name="connsiteY116" fmla="*/ 308602 h 833076"/>
                <a:gd name="connsiteX117" fmla="*/ 737001 w 1230150"/>
                <a:gd name="connsiteY117" fmla="*/ 291162 h 833076"/>
                <a:gd name="connsiteX118" fmla="*/ 736300 w 1230150"/>
                <a:gd name="connsiteY118" fmla="*/ 285557 h 833076"/>
                <a:gd name="connsiteX119" fmla="*/ 729371 w 1230150"/>
                <a:gd name="connsiteY119" fmla="*/ 284155 h 833076"/>
                <a:gd name="connsiteX120" fmla="*/ 734198 w 1230150"/>
                <a:gd name="connsiteY120" fmla="*/ 282754 h 833076"/>
                <a:gd name="connsiteX121" fmla="*/ 750159 w 1230150"/>
                <a:gd name="connsiteY121" fmla="*/ 268817 h 833076"/>
                <a:gd name="connsiteX122" fmla="*/ 748057 w 1230150"/>
                <a:gd name="connsiteY122" fmla="*/ 256282 h 833076"/>
                <a:gd name="connsiteX123" fmla="*/ 762616 w 1230150"/>
                <a:gd name="connsiteY123" fmla="*/ 251377 h 833076"/>
                <a:gd name="connsiteX124" fmla="*/ 782781 w 1230150"/>
                <a:gd name="connsiteY124" fmla="*/ 254881 h 833076"/>
                <a:gd name="connsiteX125" fmla="*/ 795316 w 1230150"/>
                <a:gd name="connsiteY125" fmla="*/ 254180 h 833076"/>
                <a:gd name="connsiteX126" fmla="*/ 806450 w 1230150"/>
                <a:gd name="connsiteY126" fmla="*/ 240944 h 833076"/>
                <a:gd name="connsiteX127" fmla="*/ 807150 w 1230150"/>
                <a:gd name="connsiteY127" fmla="*/ 227008 h 833076"/>
                <a:gd name="connsiteX128" fmla="*/ 801623 w 1230150"/>
                <a:gd name="connsiteY128" fmla="*/ 223504 h 833076"/>
                <a:gd name="connsiteX129" fmla="*/ 801623 w 1230150"/>
                <a:gd name="connsiteY129" fmla="*/ 210969 h 833076"/>
                <a:gd name="connsiteX130" fmla="*/ 812055 w 1230150"/>
                <a:gd name="connsiteY130" fmla="*/ 208166 h 833076"/>
                <a:gd name="connsiteX131" fmla="*/ 809253 w 1230150"/>
                <a:gd name="connsiteY131" fmla="*/ 195631 h 833076"/>
                <a:gd name="connsiteX132" fmla="*/ 800221 w 1230150"/>
                <a:gd name="connsiteY132" fmla="*/ 190025 h 833076"/>
                <a:gd name="connsiteX133" fmla="*/ 784260 w 1230150"/>
                <a:gd name="connsiteY133" fmla="*/ 181694 h 833076"/>
                <a:gd name="connsiteX134" fmla="*/ 774528 w 1230150"/>
                <a:gd name="connsiteY134" fmla="*/ 181694 h 833076"/>
                <a:gd name="connsiteX135" fmla="*/ 771725 w 1230150"/>
                <a:gd name="connsiteY135" fmla="*/ 189325 h 833076"/>
                <a:gd name="connsiteX136" fmla="*/ 773827 w 1230150"/>
                <a:gd name="connsiteY136" fmla="*/ 195631 h 833076"/>
                <a:gd name="connsiteX137" fmla="*/ 775930 w 1230150"/>
                <a:gd name="connsiteY137" fmla="*/ 201937 h 833076"/>
                <a:gd name="connsiteX138" fmla="*/ 767599 w 1230150"/>
                <a:gd name="connsiteY138" fmla="*/ 208244 h 833076"/>
                <a:gd name="connsiteX139" fmla="*/ 760669 w 1230150"/>
                <a:gd name="connsiteY139" fmla="*/ 215874 h 833076"/>
                <a:gd name="connsiteX140" fmla="*/ 755142 w 1230150"/>
                <a:gd name="connsiteY140" fmla="*/ 222180 h 833076"/>
                <a:gd name="connsiteX141" fmla="*/ 748913 w 1230150"/>
                <a:gd name="connsiteY141" fmla="*/ 229810 h 833076"/>
                <a:gd name="connsiteX142" fmla="*/ 742684 w 1230150"/>
                <a:gd name="connsiteY142" fmla="*/ 234715 h 833076"/>
                <a:gd name="connsiteX143" fmla="*/ 734354 w 1230150"/>
                <a:gd name="connsiteY143" fmla="*/ 221480 h 833076"/>
                <a:gd name="connsiteX144" fmla="*/ 739181 w 1230150"/>
                <a:gd name="connsiteY144" fmla="*/ 211047 h 833076"/>
                <a:gd name="connsiteX145" fmla="*/ 737779 w 1230150"/>
                <a:gd name="connsiteY145" fmla="*/ 192906 h 833076"/>
                <a:gd name="connsiteX146" fmla="*/ 728047 w 1230150"/>
                <a:gd name="connsiteY146" fmla="*/ 187300 h 833076"/>
                <a:gd name="connsiteX147" fmla="*/ 718315 w 1230150"/>
                <a:gd name="connsiteY147" fmla="*/ 206142 h 833076"/>
                <a:gd name="connsiteX148" fmla="*/ 710685 w 1230150"/>
                <a:gd name="connsiteY148" fmla="*/ 210346 h 833076"/>
                <a:gd name="connsiteX149" fmla="*/ 712086 w 1230150"/>
                <a:gd name="connsiteY149" fmla="*/ 190181 h 833076"/>
                <a:gd name="connsiteX150" fmla="*/ 710685 w 1230150"/>
                <a:gd name="connsiteY150" fmla="*/ 178347 h 833076"/>
                <a:gd name="connsiteX151" fmla="*/ 699551 w 1230150"/>
                <a:gd name="connsiteY151" fmla="*/ 174142 h 833076"/>
                <a:gd name="connsiteX152" fmla="*/ 705079 w 1230150"/>
                <a:gd name="connsiteY152" fmla="*/ 164410 h 833076"/>
                <a:gd name="connsiteX153" fmla="*/ 707882 w 1230150"/>
                <a:gd name="connsiteY153" fmla="*/ 142143 h 833076"/>
                <a:gd name="connsiteX154" fmla="*/ 701653 w 1230150"/>
                <a:gd name="connsiteY154" fmla="*/ 128206 h 833076"/>
                <a:gd name="connsiteX155" fmla="*/ 701653 w 1230150"/>
                <a:gd name="connsiteY155" fmla="*/ 117073 h 833076"/>
                <a:gd name="connsiteX156" fmla="*/ 694724 w 1230150"/>
                <a:gd name="connsiteY156" fmla="*/ 117773 h 833076"/>
                <a:gd name="connsiteX157" fmla="*/ 705157 w 1230150"/>
                <a:gd name="connsiteY157" fmla="*/ 110844 h 833076"/>
                <a:gd name="connsiteX158" fmla="*/ 707259 w 1230150"/>
                <a:gd name="connsiteY158" fmla="*/ 103214 h 833076"/>
                <a:gd name="connsiteX159" fmla="*/ 725322 w 1230150"/>
                <a:gd name="connsiteY159" fmla="*/ 100411 h 833076"/>
                <a:gd name="connsiteX160" fmla="*/ 735054 w 1230150"/>
                <a:gd name="connsiteY160" fmla="*/ 90679 h 833076"/>
                <a:gd name="connsiteX161" fmla="*/ 740582 w 1230150"/>
                <a:gd name="connsiteY161" fmla="*/ 81647 h 833076"/>
                <a:gd name="connsiteX162" fmla="*/ 739181 w 1230150"/>
                <a:gd name="connsiteY162" fmla="*/ 75341 h 833076"/>
                <a:gd name="connsiteX163" fmla="*/ 726646 w 1230150"/>
                <a:gd name="connsiteY163" fmla="*/ 73939 h 833076"/>
                <a:gd name="connsiteX164" fmla="*/ 712787 w 1230150"/>
                <a:gd name="connsiteY164" fmla="*/ 73239 h 833076"/>
                <a:gd name="connsiteX165" fmla="*/ 694724 w 1230150"/>
                <a:gd name="connsiteY165" fmla="*/ 86475 h 833076"/>
                <a:gd name="connsiteX166" fmla="*/ 694023 w 1230150"/>
                <a:gd name="connsiteY166" fmla="*/ 98309 h 833076"/>
                <a:gd name="connsiteX167" fmla="*/ 694023 w 1230150"/>
                <a:gd name="connsiteY167" fmla="*/ 111545 h 833076"/>
                <a:gd name="connsiteX168" fmla="*/ 691220 w 1230150"/>
                <a:gd name="connsiteY168" fmla="*/ 115749 h 833076"/>
                <a:gd name="connsiteX169" fmla="*/ 677362 w 1230150"/>
                <a:gd name="connsiteY169" fmla="*/ 127583 h 833076"/>
                <a:gd name="connsiteX170" fmla="*/ 669031 w 1230150"/>
                <a:gd name="connsiteY170" fmla="*/ 142221 h 833076"/>
                <a:gd name="connsiteX171" fmla="*/ 673858 w 1230150"/>
                <a:gd name="connsiteY171" fmla="*/ 145724 h 833076"/>
                <a:gd name="connsiteX172" fmla="*/ 662725 w 1230150"/>
                <a:gd name="connsiteY172" fmla="*/ 152031 h 833076"/>
                <a:gd name="connsiteX173" fmla="*/ 662725 w 1230150"/>
                <a:gd name="connsiteY173" fmla="*/ 160361 h 833076"/>
                <a:gd name="connsiteX174" fmla="*/ 673157 w 1230150"/>
                <a:gd name="connsiteY174" fmla="*/ 166668 h 833076"/>
                <a:gd name="connsiteX175" fmla="*/ 682189 w 1230150"/>
                <a:gd name="connsiteY175" fmla="*/ 177101 h 833076"/>
                <a:gd name="connsiteX176" fmla="*/ 674559 w 1230150"/>
                <a:gd name="connsiteY176" fmla="*/ 187534 h 833076"/>
                <a:gd name="connsiteX177" fmla="*/ 679386 w 1230150"/>
                <a:gd name="connsiteY177" fmla="*/ 195865 h 833076"/>
                <a:gd name="connsiteX178" fmla="*/ 662024 w 1230150"/>
                <a:gd name="connsiteY178" fmla="*/ 204195 h 833076"/>
                <a:gd name="connsiteX179" fmla="*/ 656496 w 1230150"/>
                <a:gd name="connsiteY179" fmla="*/ 208400 h 833076"/>
                <a:gd name="connsiteX180" fmla="*/ 650968 w 1230150"/>
                <a:gd name="connsiteY180" fmla="*/ 220935 h 833076"/>
                <a:gd name="connsiteX181" fmla="*/ 642637 w 1230150"/>
                <a:gd name="connsiteY181" fmla="*/ 228565 h 833076"/>
                <a:gd name="connsiteX182" fmla="*/ 641236 w 1230150"/>
                <a:gd name="connsiteY182" fmla="*/ 216030 h 833076"/>
                <a:gd name="connsiteX183" fmla="*/ 648866 w 1230150"/>
                <a:gd name="connsiteY183" fmla="*/ 207699 h 833076"/>
                <a:gd name="connsiteX184" fmla="*/ 641236 w 1230150"/>
                <a:gd name="connsiteY184" fmla="*/ 198667 h 833076"/>
                <a:gd name="connsiteX185" fmla="*/ 631504 w 1230150"/>
                <a:gd name="connsiteY185" fmla="*/ 193762 h 833076"/>
                <a:gd name="connsiteX186" fmla="*/ 622472 w 1230150"/>
                <a:gd name="connsiteY186" fmla="*/ 200692 h 833076"/>
                <a:gd name="connsiteX187" fmla="*/ 628701 w 1230150"/>
                <a:gd name="connsiteY187" fmla="*/ 210424 h 833076"/>
                <a:gd name="connsiteX188" fmla="*/ 610638 w 1230150"/>
                <a:gd name="connsiteY188" fmla="*/ 206220 h 833076"/>
                <a:gd name="connsiteX189" fmla="*/ 600906 w 1230150"/>
                <a:gd name="connsiteY189" fmla="*/ 204818 h 833076"/>
                <a:gd name="connsiteX190" fmla="*/ 583543 w 1230150"/>
                <a:gd name="connsiteY190" fmla="*/ 202015 h 833076"/>
                <a:gd name="connsiteX191" fmla="*/ 565480 w 1230150"/>
                <a:gd name="connsiteY191" fmla="*/ 192283 h 833076"/>
                <a:gd name="connsiteX192" fmla="*/ 553646 w 1230150"/>
                <a:gd name="connsiteY192" fmla="*/ 175544 h 833076"/>
                <a:gd name="connsiteX193" fmla="*/ 550142 w 1230150"/>
                <a:gd name="connsiteY193" fmla="*/ 165111 h 833076"/>
                <a:gd name="connsiteX194" fmla="*/ 532079 w 1230150"/>
                <a:gd name="connsiteY194" fmla="*/ 170016 h 833076"/>
                <a:gd name="connsiteX195" fmla="*/ 524449 w 1230150"/>
                <a:gd name="connsiteY195" fmla="*/ 170716 h 833076"/>
                <a:gd name="connsiteX196" fmla="*/ 532079 w 1230150"/>
                <a:gd name="connsiteY196" fmla="*/ 174921 h 833076"/>
                <a:gd name="connsiteX197" fmla="*/ 524449 w 1230150"/>
                <a:gd name="connsiteY197" fmla="*/ 181850 h 833076"/>
                <a:gd name="connsiteX198" fmla="*/ 516819 w 1230150"/>
                <a:gd name="connsiteY198" fmla="*/ 183252 h 833076"/>
                <a:gd name="connsiteX199" fmla="*/ 518921 w 1230150"/>
                <a:gd name="connsiteY199" fmla="*/ 193685 h 833076"/>
                <a:gd name="connsiteX200" fmla="*/ 518221 w 1230150"/>
                <a:gd name="connsiteY200" fmla="*/ 204818 h 833076"/>
                <a:gd name="connsiteX201" fmla="*/ 508489 w 1230150"/>
                <a:gd name="connsiteY201" fmla="*/ 207621 h 833076"/>
                <a:gd name="connsiteX202" fmla="*/ 510591 w 1230150"/>
                <a:gd name="connsiteY202" fmla="*/ 190882 h 833076"/>
                <a:gd name="connsiteX203" fmla="*/ 504362 w 1230150"/>
                <a:gd name="connsiteY203" fmla="*/ 181850 h 833076"/>
                <a:gd name="connsiteX204" fmla="*/ 500859 w 1230150"/>
                <a:gd name="connsiteY204" fmla="*/ 176244 h 833076"/>
                <a:gd name="connsiteX205" fmla="*/ 483496 w 1230150"/>
                <a:gd name="connsiteY205" fmla="*/ 175544 h 833076"/>
                <a:gd name="connsiteX206" fmla="*/ 475165 w 1230150"/>
                <a:gd name="connsiteY206" fmla="*/ 173442 h 833076"/>
                <a:gd name="connsiteX207" fmla="*/ 449472 w 1230150"/>
                <a:gd name="connsiteY207" fmla="*/ 163709 h 833076"/>
                <a:gd name="connsiteX208" fmla="*/ 459905 w 1230150"/>
                <a:gd name="connsiteY208" fmla="*/ 156780 h 833076"/>
                <a:gd name="connsiteX209" fmla="*/ 468236 w 1230150"/>
                <a:gd name="connsiteY209" fmla="*/ 151875 h 833076"/>
                <a:gd name="connsiteX210" fmla="*/ 465433 w 1230150"/>
                <a:gd name="connsiteY210" fmla="*/ 137238 h 833076"/>
                <a:gd name="connsiteX211" fmla="*/ 457102 w 1230150"/>
                <a:gd name="connsiteY211" fmla="*/ 134435 h 833076"/>
                <a:gd name="connsiteX212" fmla="*/ 445969 w 1230150"/>
                <a:gd name="connsiteY212" fmla="*/ 129530 h 833076"/>
                <a:gd name="connsiteX213" fmla="*/ 437638 w 1230150"/>
                <a:gd name="connsiteY213" fmla="*/ 119097 h 833076"/>
                <a:gd name="connsiteX214" fmla="*/ 431410 w 1230150"/>
                <a:gd name="connsiteY214" fmla="*/ 108664 h 833076"/>
                <a:gd name="connsiteX215" fmla="*/ 421677 w 1230150"/>
                <a:gd name="connsiteY215" fmla="*/ 94027 h 833076"/>
                <a:gd name="connsiteX216" fmla="*/ 410544 w 1230150"/>
                <a:gd name="connsiteY216" fmla="*/ 89822 h 833076"/>
                <a:gd name="connsiteX217" fmla="*/ 395284 w 1230150"/>
                <a:gd name="connsiteY217" fmla="*/ 93326 h 833076"/>
                <a:gd name="connsiteX218" fmla="*/ 409142 w 1230150"/>
                <a:gd name="connsiteY218" fmla="*/ 76587 h 833076"/>
                <a:gd name="connsiteX219" fmla="*/ 408441 w 1230150"/>
                <a:gd name="connsiteY219" fmla="*/ 71682 h 833076"/>
                <a:gd name="connsiteX220" fmla="*/ 396607 w 1230150"/>
                <a:gd name="connsiteY220" fmla="*/ 76587 h 833076"/>
                <a:gd name="connsiteX221" fmla="*/ 387576 w 1230150"/>
                <a:gd name="connsiteY221" fmla="*/ 84217 h 833076"/>
                <a:gd name="connsiteX222" fmla="*/ 381347 w 1230150"/>
                <a:gd name="connsiteY222" fmla="*/ 80713 h 833076"/>
                <a:gd name="connsiteX223" fmla="*/ 387576 w 1230150"/>
                <a:gd name="connsiteY223" fmla="*/ 66076 h 833076"/>
                <a:gd name="connsiteX224" fmla="*/ 395906 w 1230150"/>
                <a:gd name="connsiteY224" fmla="*/ 54942 h 833076"/>
                <a:gd name="connsiteX225" fmla="*/ 390379 w 1230150"/>
                <a:gd name="connsiteY225" fmla="*/ 47312 h 833076"/>
                <a:gd name="connsiteX226" fmla="*/ 383449 w 1230150"/>
                <a:gd name="connsiteY226" fmla="*/ 54241 h 833076"/>
                <a:gd name="connsiteX227" fmla="*/ 377221 w 1230150"/>
                <a:gd name="connsiteY227" fmla="*/ 59847 h 833076"/>
                <a:gd name="connsiteX228" fmla="*/ 366087 w 1230150"/>
                <a:gd name="connsiteY228" fmla="*/ 64752 h 833076"/>
                <a:gd name="connsiteX229" fmla="*/ 365386 w 1230150"/>
                <a:gd name="connsiteY229" fmla="*/ 50115 h 833076"/>
                <a:gd name="connsiteX230" fmla="*/ 350126 w 1230150"/>
                <a:gd name="connsiteY230" fmla="*/ 49414 h 833076"/>
                <a:gd name="connsiteX231" fmla="*/ 344598 w 1230150"/>
                <a:gd name="connsiteY231" fmla="*/ 59147 h 833076"/>
                <a:gd name="connsiteX232" fmla="*/ 332141 w 1230150"/>
                <a:gd name="connsiteY232" fmla="*/ 57745 h 833076"/>
                <a:gd name="connsiteX233" fmla="*/ 323110 w 1230150"/>
                <a:gd name="connsiteY233" fmla="*/ 51439 h 833076"/>
                <a:gd name="connsiteX234" fmla="*/ 315479 w 1230150"/>
                <a:gd name="connsiteY234" fmla="*/ 59769 h 833076"/>
                <a:gd name="connsiteX235" fmla="*/ 309952 w 1230150"/>
                <a:gd name="connsiteY235" fmla="*/ 48636 h 833076"/>
                <a:gd name="connsiteX236" fmla="*/ 300920 w 1230150"/>
                <a:gd name="connsiteY236" fmla="*/ 56266 h 833076"/>
                <a:gd name="connsiteX237" fmla="*/ 300920 w 1230150"/>
                <a:gd name="connsiteY237" fmla="*/ 47935 h 833076"/>
                <a:gd name="connsiteX238" fmla="*/ 291889 w 1230150"/>
                <a:gd name="connsiteY238" fmla="*/ 43030 h 833076"/>
                <a:gd name="connsiteX239" fmla="*/ 289786 w 1230150"/>
                <a:gd name="connsiteY239" fmla="*/ 34699 h 833076"/>
                <a:gd name="connsiteX240" fmla="*/ 284959 w 1230150"/>
                <a:gd name="connsiteY240" fmla="*/ 27770 h 833076"/>
                <a:gd name="connsiteX241" fmla="*/ 286361 w 1230150"/>
                <a:gd name="connsiteY241" fmla="*/ 15935 h 833076"/>
                <a:gd name="connsiteX242" fmla="*/ 280132 w 1230150"/>
                <a:gd name="connsiteY242" fmla="*/ 4802 h 833076"/>
                <a:gd name="connsiteX243" fmla="*/ 64233 w 1230150"/>
                <a:gd name="connsiteY243" fmla="*/ 171262 h 833076"/>
                <a:gd name="connsiteX244" fmla="*/ 69761 w 1230150"/>
                <a:gd name="connsiteY244" fmla="*/ 180994 h 833076"/>
                <a:gd name="connsiteX245" fmla="*/ 80894 w 1230150"/>
                <a:gd name="connsiteY245" fmla="*/ 194230 h 833076"/>
                <a:gd name="connsiteX246" fmla="*/ 77391 w 1230150"/>
                <a:gd name="connsiteY246" fmla="*/ 211670 h 833076"/>
                <a:gd name="connsiteX247" fmla="*/ 67659 w 1230150"/>
                <a:gd name="connsiteY247" fmla="*/ 229810 h 833076"/>
                <a:gd name="connsiteX248" fmla="*/ 82919 w 1230150"/>
                <a:gd name="connsiteY248" fmla="*/ 226307 h 833076"/>
                <a:gd name="connsiteX249" fmla="*/ 96077 w 1230150"/>
                <a:gd name="connsiteY249" fmla="*/ 241645 h 833076"/>
                <a:gd name="connsiteX250" fmla="*/ 87746 w 1230150"/>
                <a:gd name="connsiteY250" fmla="*/ 291785 h 833076"/>
                <a:gd name="connsiteX251" fmla="*/ 80817 w 1230150"/>
                <a:gd name="connsiteY251" fmla="*/ 313352 h 833076"/>
                <a:gd name="connsiteX252" fmla="*/ 82919 w 1230150"/>
                <a:gd name="connsiteY252" fmla="*/ 330091 h 833076"/>
                <a:gd name="connsiteX253" fmla="*/ 86422 w 1230150"/>
                <a:gd name="connsiteY253" fmla="*/ 352358 h 833076"/>
                <a:gd name="connsiteX254" fmla="*/ 71162 w 1230150"/>
                <a:gd name="connsiteY254" fmla="*/ 372523 h 833076"/>
                <a:gd name="connsiteX255" fmla="*/ 50997 w 1230150"/>
                <a:gd name="connsiteY255" fmla="*/ 372523 h 833076"/>
                <a:gd name="connsiteX256" fmla="*/ 49596 w 1230150"/>
                <a:gd name="connsiteY256" fmla="*/ 371823 h 833076"/>
                <a:gd name="connsiteX257" fmla="*/ 48895 w 1230150"/>
                <a:gd name="connsiteY257" fmla="*/ 373224 h 833076"/>
                <a:gd name="connsiteX258" fmla="*/ 48194 w 1230150"/>
                <a:gd name="connsiteY258" fmla="*/ 379531 h 833076"/>
                <a:gd name="connsiteX259" fmla="*/ 46793 w 1230150"/>
                <a:gd name="connsiteY259" fmla="*/ 395569 h 833076"/>
                <a:gd name="connsiteX260" fmla="*/ 37061 w 1230150"/>
                <a:gd name="connsiteY260" fmla="*/ 396971 h 833076"/>
                <a:gd name="connsiteX261" fmla="*/ 30832 w 1230150"/>
                <a:gd name="connsiteY261" fmla="*/ 405302 h 833076"/>
                <a:gd name="connsiteX262" fmla="*/ 40564 w 1230150"/>
                <a:gd name="connsiteY262" fmla="*/ 410907 h 833076"/>
                <a:gd name="connsiteX263" fmla="*/ 48194 w 1230150"/>
                <a:gd name="connsiteY263" fmla="*/ 408805 h 833076"/>
                <a:gd name="connsiteX264" fmla="*/ 50296 w 1230150"/>
                <a:gd name="connsiteY264" fmla="*/ 419238 h 833076"/>
                <a:gd name="connsiteX265" fmla="*/ 41966 w 1230150"/>
                <a:gd name="connsiteY265" fmla="*/ 426868 h 833076"/>
                <a:gd name="connsiteX266" fmla="*/ 37138 w 1230150"/>
                <a:gd name="connsiteY266" fmla="*/ 428970 h 833076"/>
                <a:gd name="connsiteX267" fmla="*/ 41966 w 1230150"/>
                <a:gd name="connsiteY267" fmla="*/ 436600 h 833076"/>
                <a:gd name="connsiteX268" fmla="*/ 35036 w 1230150"/>
                <a:gd name="connsiteY268" fmla="*/ 445632 h 833076"/>
                <a:gd name="connsiteX269" fmla="*/ 49596 w 1230150"/>
                <a:gd name="connsiteY269" fmla="*/ 447734 h 833076"/>
                <a:gd name="connsiteX270" fmla="*/ 56525 w 1230150"/>
                <a:gd name="connsiteY270" fmla="*/ 448435 h 833076"/>
                <a:gd name="connsiteX271" fmla="*/ 49596 w 1230150"/>
                <a:gd name="connsiteY271" fmla="*/ 461671 h 833076"/>
                <a:gd name="connsiteX272" fmla="*/ 38462 w 1230150"/>
                <a:gd name="connsiteY272" fmla="*/ 463773 h 833076"/>
                <a:gd name="connsiteX273" fmla="*/ 32934 w 1230150"/>
                <a:gd name="connsiteY273" fmla="*/ 465875 h 833076"/>
                <a:gd name="connsiteX274" fmla="*/ 37061 w 1230150"/>
                <a:gd name="connsiteY274" fmla="*/ 475607 h 833076"/>
                <a:gd name="connsiteX275" fmla="*/ 34258 w 1230150"/>
                <a:gd name="connsiteY275" fmla="*/ 488843 h 833076"/>
                <a:gd name="connsiteX276" fmla="*/ 46793 w 1230150"/>
                <a:gd name="connsiteY276" fmla="*/ 490945 h 833076"/>
                <a:gd name="connsiteX277" fmla="*/ 53722 w 1230150"/>
                <a:gd name="connsiteY277" fmla="*/ 488843 h 833076"/>
                <a:gd name="connsiteX278" fmla="*/ 46092 w 1230150"/>
                <a:gd name="connsiteY278" fmla="*/ 501378 h 833076"/>
                <a:gd name="connsiteX279" fmla="*/ 56525 w 1230150"/>
                <a:gd name="connsiteY279" fmla="*/ 505582 h 833076"/>
                <a:gd name="connsiteX280" fmla="*/ 55824 w 1230150"/>
                <a:gd name="connsiteY280" fmla="*/ 520219 h 833076"/>
                <a:gd name="connsiteX281" fmla="*/ 63454 w 1230150"/>
                <a:gd name="connsiteY281" fmla="*/ 532054 h 833076"/>
                <a:gd name="connsiteX282" fmla="*/ 63454 w 1230150"/>
                <a:gd name="connsiteY282" fmla="*/ 548092 h 833076"/>
                <a:gd name="connsiteX283" fmla="*/ 57926 w 1230150"/>
                <a:gd name="connsiteY283" fmla="*/ 556423 h 833076"/>
                <a:gd name="connsiteX284" fmla="*/ 54423 w 1230150"/>
                <a:gd name="connsiteY284" fmla="*/ 567557 h 833076"/>
                <a:gd name="connsiteX285" fmla="*/ 46092 w 1230150"/>
                <a:gd name="connsiteY285" fmla="*/ 566156 h 833076"/>
                <a:gd name="connsiteX286" fmla="*/ 48194 w 1230150"/>
                <a:gd name="connsiteY286" fmla="*/ 548015 h 833076"/>
                <a:gd name="connsiteX287" fmla="*/ 46092 w 1230150"/>
                <a:gd name="connsiteY287" fmla="*/ 527149 h 833076"/>
                <a:gd name="connsiteX288" fmla="*/ 41966 w 1230150"/>
                <a:gd name="connsiteY288" fmla="*/ 514614 h 833076"/>
                <a:gd name="connsiteX289" fmla="*/ 32934 w 1230150"/>
                <a:gd name="connsiteY289" fmla="*/ 506984 h 833076"/>
                <a:gd name="connsiteX290" fmla="*/ 26705 w 1230150"/>
                <a:gd name="connsiteY290" fmla="*/ 505582 h 833076"/>
                <a:gd name="connsiteX291" fmla="*/ 23202 w 1230150"/>
                <a:gd name="connsiteY291" fmla="*/ 489544 h 833076"/>
                <a:gd name="connsiteX292" fmla="*/ 10745 w 1230150"/>
                <a:gd name="connsiteY292" fmla="*/ 483938 h 833076"/>
                <a:gd name="connsiteX293" fmla="*/ 7241 w 1230150"/>
                <a:gd name="connsiteY293" fmla="*/ 495071 h 833076"/>
                <a:gd name="connsiteX294" fmla="*/ 16973 w 1230150"/>
                <a:gd name="connsiteY294" fmla="*/ 516638 h 833076"/>
                <a:gd name="connsiteX295" fmla="*/ 26705 w 1230150"/>
                <a:gd name="connsiteY295" fmla="*/ 528472 h 833076"/>
                <a:gd name="connsiteX296" fmla="*/ 21178 w 1230150"/>
                <a:gd name="connsiteY296" fmla="*/ 536803 h 833076"/>
                <a:gd name="connsiteX297" fmla="*/ 28808 w 1230150"/>
                <a:gd name="connsiteY297" fmla="*/ 544433 h 833076"/>
                <a:gd name="connsiteX298" fmla="*/ 26705 w 1230150"/>
                <a:gd name="connsiteY298" fmla="*/ 556268 h 833076"/>
                <a:gd name="connsiteX299" fmla="*/ 30910 w 1230150"/>
                <a:gd name="connsiteY299" fmla="*/ 573708 h 833076"/>
                <a:gd name="connsiteX300" fmla="*/ 48973 w 1230150"/>
                <a:gd name="connsiteY300" fmla="*/ 586944 h 833076"/>
                <a:gd name="connsiteX301" fmla="*/ 77469 w 1230150"/>
                <a:gd name="connsiteY301" fmla="*/ 566778 h 833076"/>
                <a:gd name="connsiteX302" fmla="*/ 517598 w 1230150"/>
                <a:gd name="connsiteY302" fmla="*/ 674767 h 833076"/>
                <a:gd name="connsiteX303" fmla="*/ 535661 w 1230150"/>
                <a:gd name="connsiteY303" fmla="*/ 674767 h 833076"/>
                <a:gd name="connsiteX304" fmla="*/ 543992 w 1230150"/>
                <a:gd name="connsiteY304" fmla="*/ 666436 h 833076"/>
                <a:gd name="connsiteX305" fmla="*/ 546094 w 1230150"/>
                <a:gd name="connsiteY305" fmla="*/ 681073 h 833076"/>
                <a:gd name="connsiteX306" fmla="*/ 571086 w 1230150"/>
                <a:gd name="connsiteY306" fmla="*/ 691506 h 833076"/>
                <a:gd name="connsiteX307" fmla="*/ 584945 w 1230150"/>
                <a:gd name="connsiteY307" fmla="*/ 697813 h 833076"/>
                <a:gd name="connsiteX308" fmla="*/ 597480 w 1230150"/>
                <a:gd name="connsiteY308" fmla="*/ 699915 h 833076"/>
                <a:gd name="connsiteX309" fmla="*/ 610015 w 1230150"/>
                <a:gd name="connsiteY309" fmla="*/ 702718 h 833076"/>
                <a:gd name="connsiteX310" fmla="*/ 619747 w 1230150"/>
                <a:gd name="connsiteY310" fmla="*/ 707623 h 833076"/>
                <a:gd name="connsiteX311" fmla="*/ 636409 w 1230150"/>
                <a:gd name="connsiteY311" fmla="*/ 708324 h 833076"/>
                <a:gd name="connsiteX312" fmla="*/ 637109 w 1230150"/>
                <a:gd name="connsiteY312" fmla="*/ 710426 h 833076"/>
                <a:gd name="connsiteX313" fmla="*/ 644739 w 1230150"/>
                <a:gd name="connsiteY313" fmla="*/ 702095 h 833076"/>
                <a:gd name="connsiteX314" fmla="*/ 662802 w 1230150"/>
                <a:gd name="connsiteY314" fmla="*/ 691662 h 833076"/>
                <a:gd name="connsiteX315" fmla="*/ 680865 w 1230150"/>
                <a:gd name="connsiteY315" fmla="*/ 687458 h 833076"/>
                <a:gd name="connsiteX316" fmla="*/ 688495 w 1230150"/>
                <a:gd name="connsiteY316" fmla="*/ 699292 h 833076"/>
                <a:gd name="connsiteX317" fmla="*/ 699629 w 1230150"/>
                <a:gd name="connsiteY317" fmla="*/ 709024 h 833076"/>
                <a:gd name="connsiteX318" fmla="*/ 715590 w 1230150"/>
                <a:gd name="connsiteY318" fmla="*/ 715954 h 833076"/>
                <a:gd name="connsiteX319" fmla="*/ 726023 w 1230150"/>
                <a:gd name="connsiteY319" fmla="*/ 742425 h 833076"/>
                <a:gd name="connsiteX320" fmla="*/ 741283 w 1230150"/>
                <a:gd name="connsiteY320" fmla="*/ 756362 h 833076"/>
                <a:gd name="connsiteX321" fmla="*/ 750314 w 1230150"/>
                <a:gd name="connsiteY321" fmla="*/ 760566 h 833076"/>
                <a:gd name="connsiteX322" fmla="*/ 774606 w 1230150"/>
                <a:gd name="connsiteY322" fmla="*/ 764070 h 833076"/>
                <a:gd name="connsiteX323" fmla="*/ 793370 w 1230150"/>
                <a:gd name="connsiteY323" fmla="*/ 771700 h 833076"/>
                <a:gd name="connsiteX324" fmla="*/ 809330 w 1230150"/>
                <a:gd name="connsiteY324" fmla="*/ 789140 h 833076"/>
                <a:gd name="connsiteX325" fmla="*/ 804503 w 1230150"/>
                <a:gd name="connsiteY325" fmla="*/ 803076 h 833076"/>
                <a:gd name="connsiteX326" fmla="*/ 798275 w 1230150"/>
                <a:gd name="connsiteY326" fmla="*/ 804478 h 833076"/>
                <a:gd name="connsiteX327" fmla="*/ 797574 w 1230150"/>
                <a:gd name="connsiteY327" fmla="*/ 805178 h 833076"/>
                <a:gd name="connsiteX328" fmla="*/ 819063 w 1230150"/>
                <a:gd name="connsiteY328" fmla="*/ 830949 h 833076"/>
                <a:gd name="connsiteX329" fmla="*/ 819763 w 1230150"/>
                <a:gd name="connsiteY329" fmla="*/ 830249 h 833076"/>
                <a:gd name="connsiteX330" fmla="*/ 832298 w 1230150"/>
                <a:gd name="connsiteY330" fmla="*/ 822619 h 833076"/>
                <a:gd name="connsiteX331" fmla="*/ 856590 w 1230150"/>
                <a:gd name="connsiteY331" fmla="*/ 824020 h 833076"/>
                <a:gd name="connsiteX332" fmla="*/ 882283 w 1230150"/>
                <a:gd name="connsiteY332" fmla="*/ 813587 h 833076"/>
                <a:gd name="connsiteX333" fmla="*/ 884385 w 1230150"/>
                <a:gd name="connsiteY333" fmla="*/ 813587 h 833076"/>
                <a:gd name="connsiteX334" fmla="*/ 885787 w 1230150"/>
                <a:gd name="connsiteY334" fmla="*/ 813587 h 833076"/>
                <a:gd name="connsiteX335" fmla="*/ 900346 w 1230150"/>
                <a:gd name="connsiteY335" fmla="*/ 802453 h 833076"/>
                <a:gd name="connsiteX336" fmla="*/ 922536 w 1230150"/>
                <a:gd name="connsiteY336" fmla="*/ 796848 h 833076"/>
                <a:gd name="connsiteX337" fmla="*/ 965591 w 1230150"/>
                <a:gd name="connsiteY337" fmla="*/ 794045 h 833076"/>
                <a:gd name="connsiteX338" fmla="*/ 994087 w 1230150"/>
                <a:gd name="connsiteY338" fmla="*/ 773880 h 833076"/>
                <a:gd name="connsiteX339" fmla="*/ 1006622 w 1230150"/>
                <a:gd name="connsiteY339" fmla="*/ 738377 h 833076"/>
                <a:gd name="connsiteX340" fmla="*/ 1022582 w 1230150"/>
                <a:gd name="connsiteY340" fmla="*/ 730046 h 833076"/>
                <a:gd name="connsiteX341" fmla="*/ 1039945 w 1230150"/>
                <a:gd name="connsiteY341" fmla="*/ 733549 h 833076"/>
                <a:gd name="connsiteX342" fmla="*/ 1044772 w 1230150"/>
                <a:gd name="connsiteY342" fmla="*/ 760722 h 833076"/>
                <a:gd name="connsiteX343" fmla="*/ 1063536 w 1230150"/>
                <a:gd name="connsiteY343" fmla="*/ 792098 h 833076"/>
                <a:gd name="connsiteX344" fmla="*/ 1064937 w 1230150"/>
                <a:gd name="connsiteY344" fmla="*/ 793500 h 833076"/>
                <a:gd name="connsiteX345" fmla="*/ 1069064 w 1230150"/>
                <a:gd name="connsiteY345" fmla="*/ 787894 h 833076"/>
                <a:gd name="connsiteX346" fmla="*/ 1088528 w 1230150"/>
                <a:gd name="connsiteY346" fmla="*/ 778863 h 833076"/>
                <a:gd name="connsiteX347" fmla="*/ 1101063 w 1230150"/>
                <a:gd name="connsiteY347" fmla="*/ 769831 h 833076"/>
                <a:gd name="connsiteX348" fmla="*/ 1105267 w 1230150"/>
                <a:gd name="connsiteY348" fmla="*/ 765627 h 833076"/>
                <a:gd name="connsiteX349" fmla="*/ 1110095 w 1230150"/>
                <a:gd name="connsiteY349" fmla="*/ 771933 h 833076"/>
                <a:gd name="connsiteX350" fmla="*/ 1125355 w 1230150"/>
                <a:gd name="connsiteY350" fmla="*/ 771933 h 833076"/>
                <a:gd name="connsiteX351" fmla="*/ 1113520 w 1230150"/>
                <a:gd name="connsiteY351" fmla="*/ 781665 h 833076"/>
                <a:gd name="connsiteX352" fmla="*/ 1106591 w 1230150"/>
                <a:gd name="connsiteY352" fmla="*/ 782366 h 833076"/>
                <a:gd name="connsiteX353" fmla="*/ 1094056 w 1230150"/>
                <a:gd name="connsiteY353" fmla="*/ 792799 h 833076"/>
                <a:gd name="connsiteX354" fmla="*/ 1088528 w 1230150"/>
                <a:gd name="connsiteY354" fmla="*/ 798405 h 833076"/>
                <a:gd name="connsiteX355" fmla="*/ 1084324 w 1230150"/>
                <a:gd name="connsiteY355" fmla="*/ 810940 h 833076"/>
                <a:gd name="connsiteX356" fmla="*/ 1089852 w 1230150"/>
                <a:gd name="connsiteY356" fmla="*/ 820672 h 833076"/>
                <a:gd name="connsiteX357" fmla="*/ 1101686 w 1230150"/>
                <a:gd name="connsiteY357" fmla="*/ 818570 h 833076"/>
                <a:gd name="connsiteX358" fmla="*/ 1114844 w 1230150"/>
                <a:gd name="connsiteY358" fmla="*/ 806736 h 833076"/>
                <a:gd name="connsiteX359" fmla="*/ 1118970 w 1230150"/>
                <a:gd name="connsiteY359" fmla="*/ 797003 h 833076"/>
                <a:gd name="connsiteX360" fmla="*/ 1130104 w 1230150"/>
                <a:gd name="connsiteY360" fmla="*/ 790697 h 833076"/>
                <a:gd name="connsiteX361" fmla="*/ 1142561 w 1230150"/>
                <a:gd name="connsiteY361" fmla="*/ 789295 h 833076"/>
                <a:gd name="connsiteX362" fmla="*/ 1158522 w 1230150"/>
                <a:gd name="connsiteY362" fmla="*/ 782989 h 833076"/>
                <a:gd name="connsiteX363" fmla="*/ 1168955 w 1230150"/>
                <a:gd name="connsiteY363" fmla="*/ 776683 h 833076"/>
                <a:gd name="connsiteX364" fmla="*/ 1171758 w 1230150"/>
                <a:gd name="connsiteY364" fmla="*/ 771777 h 833076"/>
                <a:gd name="connsiteX365" fmla="*/ 1168955 w 1230150"/>
                <a:gd name="connsiteY365" fmla="*/ 765471 h 833076"/>
                <a:gd name="connsiteX366" fmla="*/ 1168955 w 1230150"/>
                <a:gd name="connsiteY366" fmla="*/ 761967 h 833076"/>
                <a:gd name="connsiteX367" fmla="*/ 1175884 w 1230150"/>
                <a:gd name="connsiteY367" fmla="*/ 755661 h 833076"/>
                <a:gd name="connsiteX368" fmla="*/ 1183514 w 1230150"/>
                <a:gd name="connsiteY368" fmla="*/ 744527 h 833076"/>
                <a:gd name="connsiteX369" fmla="*/ 1180711 w 1230150"/>
                <a:gd name="connsiteY369" fmla="*/ 731992 h 833076"/>
                <a:gd name="connsiteX370" fmla="*/ 1172381 w 1230150"/>
                <a:gd name="connsiteY370" fmla="*/ 731292 h 833076"/>
                <a:gd name="connsiteX371" fmla="*/ 1166152 w 1230150"/>
                <a:gd name="connsiteY371" fmla="*/ 752858 h 833076"/>
                <a:gd name="connsiteX372" fmla="*/ 1157121 w 1230150"/>
                <a:gd name="connsiteY372" fmla="*/ 761189 h 833076"/>
                <a:gd name="connsiteX373" fmla="*/ 1146688 w 1230150"/>
                <a:gd name="connsiteY373" fmla="*/ 760488 h 833076"/>
                <a:gd name="connsiteX374" fmla="*/ 1117491 w 1230150"/>
                <a:gd name="connsiteY374" fmla="*/ 757685 h 833076"/>
                <a:gd name="connsiteX375" fmla="*/ 1103632 w 1230150"/>
                <a:gd name="connsiteY375" fmla="*/ 745150 h 833076"/>
                <a:gd name="connsiteX376" fmla="*/ 1095302 w 1230150"/>
                <a:gd name="connsiteY376" fmla="*/ 732615 h 833076"/>
                <a:gd name="connsiteX377" fmla="*/ 1091175 w 1230150"/>
                <a:gd name="connsiteY377" fmla="*/ 715175 h 833076"/>
                <a:gd name="connsiteX378" fmla="*/ 1089774 w 1230150"/>
                <a:gd name="connsiteY378" fmla="*/ 712372 h 833076"/>
                <a:gd name="connsiteX379" fmla="*/ 1067584 w 1230150"/>
                <a:gd name="connsiteY379" fmla="*/ 711671 h 833076"/>
                <a:gd name="connsiteX380" fmla="*/ 1084947 w 1230150"/>
                <a:gd name="connsiteY380" fmla="*/ 698436 h 833076"/>
                <a:gd name="connsiteX381" fmla="*/ 1097482 w 1230150"/>
                <a:gd name="connsiteY381" fmla="*/ 697735 h 833076"/>
                <a:gd name="connsiteX382" fmla="*/ 1098182 w 1230150"/>
                <a:gd name="connsiteY382" fmla="*/ 688703 h 833076"/>
                <a:gd name="connsiteX383" fmla="*/ 1077316 w 1230150"/>
                <a:gd name="connsiteY383" fmla="*/ 681073 h 833076"/>
                <a:gd name="connsiteX384" fmla="*/ 1028733 w 1230150"/>
                <a:gd name="connsiteY384" fmla="*/ 697112 h 833076"/>
                <a:gd name="connsiteX385" fmla="*/ 983576 w 1230150"/>
                <a:gd name="connsiteY385" fmla="*/ 743126 h 833076"/>
                <a:gd name="connsiteX386" fmla="*/ 1000237 w 1230150"/>
                <a:gd name="connsiteY386" fmla="*/ 713151 h 833076"/>
                <a:gd name="connsiteX387" fmla="*/ 1023828 w 1230150"/>
                <a:gd name="connsiteY387" fmla="*/ 683876 h 833076"/>
                <a:gd name="connsiteX388" fmla="*/ 1046018 w 1230150"/>
                <a:gd name="connsiteY388" fmla="*/ 667838 h 833076"/>
                <a:gd name="connsiteX389" fmla="*/ 1064781 w 1230150"/>
                <a:gd name="connsiteY389" fmla="*/ 649697 h 833076"/>
                <a:gd name="connsiteX390" fmla="*/ 1083545 w 1230150"/>
                <a:gd name="connsiteY390" fmla="*/ 648996 h 833076"/>
                <a:gd name="connsiteX391" fmla="*/ 1107136 w 1230150"/>
                <a:gd name="connsiteY391" fmla="*/ 644792 h 833076"/>
                <a:gd name="connsiteX392" fmla="*/ 1139058 w 1230150"/>
                <a:gd name="connsiteY392" fmla="*/ 646894 h 833076"/>
                <a:gd name="connsiteX393" fmla="*/ 1163349 w 1230150"/>
                <a:gd name="connsiteY393" fmla="*/ 640587 h 833076"/>
                <a:gd name="connsiteX394" fmla="*/ 1181412 w 1230150"/>
                <a:gd name="connsiteY394" fmla="*/ 630155 h 833076"/>
                <a:gd name="connsiteX395" fmla="*/ 1189042 w 1230150"/>
                <a:gd name="connsiteY395" fmla="*/ 615517 h 833076"/>
                <a:gd name="connsiteX396" fmla="*/ 1203602 w 1230150"/>
                <a:gd name="connsiteY396" fmla="*/ 602982 h 833076"/>
                <a:gd name="connsiteX397" fmla="*/ 1217460 w 1230150"/>
                <a:gd name="connsiteY397" fmla="*/ 597376 h 833076"/>
                <a:gd name="connsiteX398" fmla="*/ 1225090 w 1230150"/>
                <a:gd name="connsiteY398" fmla="*/ 578535 h 833076"/>
                <a:gd name="connsiteX399" fmla="*/ 1225090 w 1230150"/>
                <a:gd name="connsiteY399" fmla="*/ 578535 h 833076"/>
                <a:gd name="connsiteX400" fmla="*/ 722286 w 1230150"/>
                <a:gd name="connsiteY400" fmla="*/ 275357 h 833076"/>
                <a:gd name="connsiteX401" fmla="*/ 728514 w 1230150"/>
                <a:gd name="connsiteY401" fmla="*/ 283688 h 833076"/>
                <a:gd name="connsiteX402" fmla="*/ 724388 w 1230150"/>
                <a:gd name="connsiteY402" fmla="*/ 282987 h 833076"/>
                <a:gd name="connsiteX403" fmla="*/ 703522 w 1230150"/>
                <a:gd name="connsiteY403" fmla="*/ 271854 h 833076"/>
                <a:gd name="connsiteX404" fmla="*/ 722286 w 1230150"/>
                <a:gd name="connsiteY404" fmla="*/ 275357 h 833076"/>
                <a:gd name="connsiteX405" fmla="*/ 722286 w 1230150"/>
                <a:gd name="connsiteY405" fmla="*/ 275357 h 833076"/>
                <a:gd name="connsiteX406" fmla="*/ 357133 w 1230150"/>
                <a:gd name="connsiteY406" fmla="*/ 179203 h 833076"/>
                <a:gd name="connsiteX407" fmla="*/ 332141 w 1230150"/>
                <a:gd name="connsiteY407" fmla="*/ 162464 h 833076"/>
                <a:gd name="connsiteX408" fmla="*/ 354330 w 1230150"/>
                <a:gd name="connsiteY408" fmla="*/ 156858 h 833076"/>
                <a:gd name="connsiteX409" fmla="*/ 386953 w 1230150"/>
                <a:gd name="connsiteY409" fmla="*/ 158960 h 833076"/>
                <a:gd name="connsiteX410" fmla="*/ 377921 w 1230150"/>
                <a:gd name="connsiteY410" fmla="*/ 172897 h 833076"/>
                <a:gd name="connsiteX411" fmla="*/ 391780 w 1230150"/>
                <a:gd name="connsiteY411" fmla="*/ 177802 h 833076"/>
                <a:gd name="connsiteX412" fmla="*/ 398709 w 1230150"/>
                <a:gd name="connsiteY412" fmla="*/ 177101 h 833076"/>
                <a:gd name="connsiteX413" fmla="*/ 391780 w 1230150"/>
                <a:gd name="connsiteY413" fmla="*/ 177802 h 833076"/>
                <a:gd name="connsiteX414" fmla="*/ 357756 w 1230150"/>
                <a:gd name="connsiteY414" fmla="*/ 191738 h 833076"/>
                <a:gd name="connsiteX415" fmla="*/ 326535 w 1230150"/>
                <a:gd name="connsiteY415" fmla="*/ 191037 h 833076"/>
                <a:gd name="connsiteX416" fmla="*/ 357055 w 1230150"/>
                <a:gd name="connsiteY416" fmla="*/ 179203 h 833076"/>
                <a:gd name="connsiteX417" fmla="*/ 357055 w 1230150"/>
                <a:gd name="connsiteY417" fmla="*/ 179203 h 833076"/>
                <a:gd name="connsiteX418" fmla="*/ 419653 w 1230150"/>
                <a:gd name="connsiteY418" fmla="*/ 292719 h 833076"/>
                <a:gd name="connsiteX419" fmla="*/ 398787 w 1230150"/>
                <a:gd name="connsiteY419" fmla="*/ 311561 h 833076"/>
                <a:gd name="connsiteX420" fmla="*/ 364763 w 1230150"/>
                <a:gd name="connsiteY420" fmla="*/ 317167 h 833076"/>
                <a:gd name="connsiteX421" fmla="*/ 325212 w 1230150"/>
                <a:gd name="connsiteY421" fmla="*/ 301829 h 833076"/>
                <a:gd name="connsiteX422" fmla="*/ 341172 w 1230150"/>
                <a:gd name="connsiteY422" fmla="*/ 303931 h 833076"/>
                <a:gd name="connsiteX423" fmla="*/ 354330 w 1230150"/>
                <a:gd name="connsiteY423" fmla="*/ 269829 h 833076"/>
                <a:gd name="connsiteX424" fmla="*/ 372393 w 1230150"/>
                <a:gd name="connsiteY424" fmla="*/ 284467 h 833076"/>
                <a:gd name="connsiteX425" fmla="*/ 432110 w 1230150"/>
                <a:gd name="connsiteY425" fmla="*/ 283766 h 833076"/>
                <a:gd name="connsiteX426" fmla="*/ 419653 w 1230150"/>
                <a:gd name="connsiteY426" fmla="*/ 292797 h 833076"/>
                <a:gd name="connsiteX427" fmla="*/ 419653 w 1230150"/>
                <a:gd name="connsiteY427" fmla="*/ 292797 h 833076"/>
                <a:gd name="connsiteX428" fmla="*/ 523826 w 1230150"/>
                <a:gd name="connsiteY428" fmla="*/ 629843 h 833076"/>
                <a:gd name="connsiteX429" fmla="*/ 523826 w 1230150"/>
                <a:gd name="connsiteY429" fmla="*/ 621512 h 833076"/>
                <a:gd name="connsiteX430" fmla="*/ 509267 w 1230150"/>
                <a:gd name="connsiteY430" fmla="*/ 598544 h 833076"/>
                <a:gd name="connsiteX431" fmla="*/ 496732 w 1230150"/>
                <a:gd name="connsiteY431" fmla="*/ 574876 h 833076"/>
                <a:gd name="connsiteX432" fmla="*/ 509267 w 1230150"/>
                <a:gd name="connsiteY432" fmla="*/ 546302 h 833076"/>
                <a:gd name="connsiteX433" fmla="*/ 509267 w 1230150"/>
                <a:gd name="connsiteY433" fmla="*/ 541397 h 833076"/>
                <a:gd name="connsiteX434" fmla="*/ 517598 w 1230150"/>
                <a:gd name="connsiteY434" fmla="*/ 557435 h 833076"/>
                <a:gd name="connsiteX435" fmla="*/ 518999 w 1230150"/>
                <a:gd name="connsiteY435" fmla="*/ 577601 h 833076"/>
                <a:gd name="connsiteX436" fmla="*/ 528732 w 1230150"/>
                <a:gd name="connsiteY436" fmla="*/ 602671 h 833076"/>
                <a:gd name="connsiteX437" fmla="*/ 523904 w 1230150"/>
                <a:gd name="connsiteY437" fmla="*/ 629843 h 833076"/>
                <a:gd name="connsiteX438" fmla="*/ 523904 w 1230150"/>
                <a:gd name="connsiteY438" fmla="*/ 629843 h 83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1230150" h="833076">
                  <a:moveTo>
                    <a:pt x="1224935" y="579080"/>
                  </a:moveTo>
                  <a:cubicBezTo>
                    <a:pt x="1218706" y="574876"/>
                    <a:pt x="1215903" y="573474"/>
                    <a:pt x="1215903" y="573474"/>
                  </a:cubicBezTo>
                  <a:lnTo>
                    <a:pt x="1217305" y="563041"/>
                  </a:lnTo>
                  <a:cubicBezTo>
                    <a:pt x="1217305" y="563041"/>
                    <a:pt x="1217305" y="550506"/>
                    <a:pt x="1211076" y="550506"/>
                  </a:cubicBezTo>
                  <a:cubicBezTo>
                    <a:pt x="1204847" y="550506"/>
                    <a:pt x="1199942" y="546302"/>
                    <a:pt x="1199942" y="546302"/>
                  </a:cubicBezTo>
                  <a:cubicBezTo>
                    <a:pt x="1199942" y="546302"/>
                    <a:pt x="1195115" y="552608"/>
                    <a:pt x="1193013" y="553231"/>
                  </a:cubicBezTo>
                  <a:cubicBezTo>
                    <a:pt x="1190911" y="554633"/>
                    <a:pt x="1187485" y="544200"/>
                    <a:pt x="1187485" y="544200"/>
                  </a:cubicBezTo>
                  <a:cubicBezTo>
                    <a:pt x="1187485" y="544200"/>
                    <a:pt x="1170824" y="542097"/>
                    <a:pt x="1168021" y="545601"/>
                  </a:cubicBezTo>
                  <a:cubicBezTo>
                    <a:pt x="1165218" y="548404"/>
                    <a:pt x="1161091" y="552530"/>
                    <a:pt x="1161091" y="552530"/>
                  </a:cubicBezTo>
                  <a:cubicBezTo>
                    <a:pt x="1161091" y="552530"/>
                    <a:pt x="1147933" y="565066"/>
                    <a:pt x="1146532" y="565066"/>
                  </a:cubicBezTo>
                  <a:cubicBezTo>
                    <a:pt x="1145130" y="565066"/>
                    <a:pt x="1143028" y="559460"/>
                    <a:pt x="1143028" y="559460"/>
                  </a:cubicBezTo>
                  <a:cubicBezTo>
                    <a:pt x="1143028" y="559460"/>
                    <a:pt x="1158989" y="544122"/>
                    <a:pt x="1165918" y="540618"/>
                  </a:cubicBezTo>
                  <a:cubicBezTo>
                    <a:pt x="1173548" y="536414"/>
                    <a:pt x="1187407" y="537815"/>
                    <a:pt x="1181179" y="531587"/>
                  </a:cubicBezTo>
                  <a:cubicBezTo>
                    <a:pt x="1174950" y="525280"/>
                    <a:pt x="1155486" y="525981"/>
                    <a:pt x="1153383" y="523256"/>
                  </a:cubicBezTo>
                  <a:cubicBezTo>
                    <a:pt x="1150580" y="520453"/>
                    <a:pt x="1150580" y="517650"/>
                    <a:pt x="1147155" y="519752"/>
                  </a:cubicBezTo>
                  <a:cubicBezTo>
                    <a:pt x="1142950" y="521854"/>
                    <a:pt x="1140225" y="530886"/>
                    <a:pt x="1136021" y="525358"/>
                  </a:cubicBezTo>
                  <a:cubicBezTo>
                    <a:pt x="1132518" y="519052"/>
                    <a:pt x="1133218" y="519752"/>
                    <a:pt x="1129793" y="514925"/>
                  </a:cubicBezTo>
                  <a:cubicBezTo>
                    <a:pt x="1126289" y="510020"/>
                    <a:pt x="1123564" y="506594"/>
                    <a:pt x="1123564" y="506594"/>
                  </a:cubicBezTo>
                  <a:cubicBezTo>
                    <a:pt x="1123564" y="506594"/>
                    <a:pt x="1103399" y="494059"/>
                    <a:pt x="1099272" y="487052"/>
                  </a:cubicBezTo>
                  <a:cubicBezTo>
                    <a:pt x="1095769" y="480123"/>
                    <a:pt x="1106902" y="483549"/>
                    <a:pt x="1102075" y="477320"/>
                  </a:cubicBezTo>
                  <a:cubicBezTo>
                    <a:pt x="1097871" y="471013"/>
                    <a:pt x="1090942" y="462683"/>
                    <a:pt x="1086114" y="460581"/>
                  </a:cubicBezTo>
                  <a:cubicBezTo>
                    <a:pt x="1080586" y="458478"/>
                    <a:pt x="1082611" y="455676"/>
                    <a:pt x="1077784" y="456376"/>
                  </a:cubicBezTo>
                  <a:cubicBezTo>
                    <a:pt x="1072956" y="457778"/>
                    <a:pt x="1070854" y="453573"/>
                    <a:pt x="1072256" y="450770"/>
                  </a:cubicBezTo>
                  <a:cubicBezTo>
                    <a:pt x="1072956" y="448668"/>
                    <a:pt x="1077083" y="438936"/>
                    <a:pt x="1072256" y="441739"/>
                  </a:cubicBezTo>
                  <a:cubicBezTo>
                    <a:pt x="1068129" y="443841"/>
                    <a:pt x="1064626" y="438936"/>
                    <a:pt x="1064626" y="438936"/>
                  </a:cubicBezTo>
                  <a:cubicBezTo>
                    <a:pt x="1064626" y="438936"/>
                    <a:pt x="1070154" y="427802"/>
                    <a:pt x="1066027" y="430605"/>
                  </a:cubicBezTo>
                  <a:cubicBezTo>
                    <a:pt x="1062524" y="433408"/>
                    <a:pt x="1061200" y="429905"/>
                    <a:pt x="1061200" y="429905"/>
                  </a:cubicBezTo>
                  <a:lnTo>
                    <a:pt x="1059798" y="426401"/>
                  </a:lnTo>
                  <a:lnTo>
                    <a:pt x="1059798" y="423598"/>
                  </a:lnTo>
                  <a:cubicBezTo>
                    <a:pt x="1059798" y="423598"/>
                    <a:pt x="1057696" y="419394"/>
                    <a:pt x="1055594" y="422897"/>
                  </a:cubicBezTo>
                  <a:cubicBezTo>
                    <a:pt x="1053492" y="426401"/>
                    <a:pt x="1052091" y="429204"/>
                    <a:pt x="1052091" y="429204"/>
                  </a:cubicBezTo>
                  <a:lnTo>
                    <a:pt x="1051390" y="420172"/>
                  </a:lnTo>
                  <a:cubicBezTo>
                    <a:pt x="1051390" y="420172"/>
                    <a:pt x="1053492" y="412542"/>
                    <a:pt x="1051390" y="412542"/>
                  </a:cubicBezTo>
                  <a:cubicBezTo>
                    <a:pt x="1049288" y="411842"/>
                    <a:pt x="1045161" y="412542"/>
                    <a:pt x="1045161" y="412542"/>
                  </a:cubicBezTo>
                  <a:lnTo>
                    <a:pt x="1041035" y="405613"/>
                  </a:lnTo>
                  <a:lnTo>
                    <a:pt x="1039633" y="399307"/>
                  </a:lnTo>
                  <a:lnTo>
                    <a:pt x="1034806" y="397204"/>
                  </a:lnTo>
                  <a:cubicBezTo>
                    <a:pt x="1034806" y="397204"/>
                    <a:pt x="1032003" y="403511"/>
                    <a:pt x="1032003" y="406937"/>
                  </a:cubicBezTo>
                  <a:cubicBezTo>
                    <a:pt x="1032704" y="411141"/>
                    <a:pt x="1036130" y="415267"/>
                    <a:pt x="1031303" y="418771"/>
                  </a:cubicBezTo>
                  <a:cubicBezTo>
                    <a:pt x="1026475" y="422275"/>
                    <a:pt x="1023672" y="417370"/>
                    <a:pt x="1027176" y="424377"/>
                  </a:cubicBezTo>
                  <a:cubicBezTo>
                    <a:pt x="1030680" y="431306"/>
                    <a:pt x="1033405" y="428581"/>
                    <a:pt x="1032003" y="433408"/>
                  </a:cubicBezTo>
                  <a:cubicBezTo>
                    <a:pt x="1031303" y="437612"/>
                    <a:pt x="1029200" y="437612"/>
                    <a:pt x="1029200" y="441038"/>
                  </a:cubicBezTo>
                  <a:cubicBezTo>
                    <a:pt x="1029200" y="443841"/>
                    <a:pt x="1028500" y="450770"/>
                    <a:pt x="1028500" y="450770"/>
                  </a:cubicBezTo>
                  <a:lnTo>
                    <a:pt x="1024996" y="441739"/>
                  </a:lnTo>
                  <a:cubicBezTo>
                    <a:pt x="1024996" y="441739"/>
                    <a:pt x="1025697" y="430605"/>
                    <a:pt x="1020870" y="438235"/>
                  </a:cubicBezTo>
                  <a:cubicBezTo>
                    <a:pt x="1016042" y="445865"/>
                    <a:pt x="1018067" y="447968"/>
                    <a:pt x="1010437" y="453573"/>
                  </a:cubicBezTo>
                  <a:cubicBezTo>
                    <a:pt x="1002106" y="458478"/>
                    <a:pt x="995877" y="461203"/>
                    <a:pt x="995877" y="461203"/>
                  </a:cubicBezTo>
                  <a:cubicBezTo>
                    <a:pt x="995877" y="461203"/>
                    <a:pt x="997979" y="456999"/>
                    <a:pt x="997279" y="452873"/>
                  </a:cubicBezTo>
                  <a:cubicBezTo>
                    <a:pt x="995877" y="448668"/>
                    <a:pt x="1005610" y="450070"/>
                    <a:pt x="995177" y="445943"/>
                  </a:cubicBezTo>
                  <a:cubicBezTo>
                    <a:pt x="984744" y="441739"/>
                    <a:pt x="986846" y="436912"/>
                    <a:pt x="983342" y="441038"/>
                  </a:cubicBezTo>
                  <a:cubicBezTo>
                    <a:pt x="979839" y="444542"/>
                    <a:pt x="973610" y="446644"/>
                    <a:pt x="973610" y="446644"/>
                  </a:cubicBezTo>
                  <a:cubicBezTo>
                    <a:pt x="973610" y="446644"/>
                    <a:pt x="967381" y="449447"/>
                    <a:pt x="968082" y="443841"/>
                  </a:cubicBezTo>
                  <a:cubicBezTo>
                    <a:pt x="968082" y="438936"/>
                    <a:pt x="975712" y="432007"/>
                    <a:pt x="974311" y="429905"/>
                  </a:cubicBezTo>
                  <a:cubicBezTo>
                    <a:pt x="973610" y="428503"/>
                    <a:pt x="977114" y="421574"/>
                    <a:pt x="972909" y="424299"/>
                  </a:cubicBezTo>
                  <a:cubicBezTo>
                    <a:pt x="969406" y="427102"/>
                    <a:pt x="966681" y="428503"/>
                    <a:pt x="967381" y="424299"/>
                  </a:cubicBezTo>
                  <a:cubicBezTo>
                    <a:pt x="968082" y="420795"/>
                    <a:pt x="971508" y="414567"/>
                    <a:pt x="971508" y="414567"/>
                  </a:cubicBezTo>
                  <a:lnTo>
                    <a:pt x="968004" y="407637"/>
                  </a:lnTo>
                  <a:lnTo>
                    <a:pt x="970807" y="400708"/>
                  </a:lnTo>
                  <a:cubicBezTo>
                    <a:pt x="970807" y="400708"/>
                    <a:pt x="970107" y="393078"/>
                    <a:pt x="964579" y="393779"/>
                  </a:cubicBezTo>
                  <a:cubicBezTo>
                    <a:pt x="959051" y="393779"/>
                    <a:pt x="954846" y="392377"/>
                    <a:pt x="954846" y="392377"/>
                  </a:cubicBezTo>
                  <a:lnTo>
                    <a:pt x="945815" y="386071"/>
                  </a:lnTo>
                  <a:cubicBezTo>
                    <a:pt x="945815" y="386071"/>
                    <a:pt x="931956" y="383268"/>
                    <a:pt x="931256" y="379764"/>
                  </a:cubicBezTo>
                  <a:cubicBezTo>
                    <a:pt x="930555" y="375560"/>
                    <a:pt x="932657" y="369331"/>
                    <a:pt x="929153" y="372134"/>
                  </a:cubicBezTo>
                  <a:cubicBezTo>
                    <a:pt x="925027" y="374236"/>
                    <a:pt x="919421" y="366529"/>
                    <a:pt x="919421" y="366529"/>
                  </a:cubicBezTo>
                  <a:lnTo>
                    <a:pt x="914594" y="365828"/>
                  </a:lnTo>
                  <a:lnTo>
                    <a:pt x="906263" y="356796"/>
                  </a:lnTo>
                  <a:cubicBezTo>
                    <a:pt x="906263" y="356796"/>
                    <a:pt x="902760" y="356796"/>
                    <a:pt x="900735" y="358898"/>
                  </a:cubicBezTo>
                  <a:cubicBezTo>
                    <a:pt x="898633" y="361001"/>
                    <a:pt x="900035" y="362402"/>
                    <a:pt x="895207" y="363103"/>
                  </a:cubicBezTo>
                  <a:cubicBezTo>
                    <a:pt x="889680" y="364504"/>
                    <a:pt x="886877" y="362402"/>
                    <a:pt x="886877" y="362402"/>
                  </a:cubicBezTo>
                  <a:cubicBezTo>
                    <a:pt x="886877" y="362402"/>
                    <a:pt x="878546" y="360300"/>
                    <a:pt x="871617" y="359599"/>
                  </a:cubicBezTo>
                  <a:cubicBezTo>
                    <a:pt x="863987" y="359599"/>
                    <a:pt x="854254" y="347064"/>
                    <a:pt x="850128" y="354694"/>
                  </a:cubicBezTo>
                  <a:cubicBezTo>
                    <a:pt x="845301" y="363025"/>
                    <a:pt x="842498" y="369331"/>
                    <a:pt x="848726" y="373536"/>
                  </a:cubicBezTo>
                  <a:cubicBezTo>
                    <a:pt x="854955" y="378441"/>
                    <a:pt x="859159" y="383268"/>
                    <a:pt x="856357" y="386771"/>
                  </a:cubicBezTo>
                  <a:cubicBezTo>
                    <a:pt x="853554" y="390976"/>
                    <a:pt x="852230" y="400708"/>
                    <a:pt x="852230" y="400708"/>
                  </a:cubicBezTo>
                  <a:cubicBezTo>
                    <a:pt x="852230" y="400708"/>
                    <a:pt x="855734" y="416046"/>
                    <a:pt x="855033" y="417447"/>
                  </a:cubicBezTo>
                  <a:cubicBezTo>
                    <a:pt x="854332" y="419550"/>
                    <a:pt x="856434" y="423053"/>
                    <a:pt x="856434" y="423053"/>
                  </a:cubicBezTo>
                  <a:cubicBezTo>
                    <a:pt x="856434" y="423053"/>
                    <a:pt x="855734" y="423053"/>
                    <a:pt x="848104" y="432085"/>
                  </a:cubicBezTo>
                  <a:cubicBezTo>
                    <a:pt x="840473" y="441116"/>
                    <a:pt x="845301" y="444620"/>
                    <a:pt x="842576" y="447423"/>
                  </a:cubicBezTo>
                  <a:cubicBezTo>
                    <a:pt x="840473" y="450225"/>
                    <a:pt x="828016" y="447423"/>
                    <a:pt x="839072" y="451627"/>
                  </a:cubicBezTo>
                  <a:cubicBezTo>
                    <a:pt x="850206" y="456532"/>
                    <a:pt x="906419" y="526837"/>
                    <a:pt x="825914" y="549183"/>
                  </a:cubicBezTo>
                  <a:cubicBezTo>
                    <a:pt x="825914" y="549183"/>
                    <a:pt x="818985" y="549883"/>
                    <a:pt x="822411" y="554088"/>
                  </a:cubicBezTo>
                  <a:cubicBezTo>
                    <a:pt x="825914" y="558292"/>
                    <a:pt x="827938" y="566623"/>
                    <a:pt x="829340" y="568725"/>
                  </a:cubicBezTo>
                  <a:cubicBezTo>
                    <a:pt x="830741" y="570827"/>
                    <a:pt x="832843" y="578457"/>
                    <a:pt x="832843" y="578457"/>
                  </a:cubicBezTo>
                  <a:cubicBezTo>
                    <a:pt x="832843" y="578457"/>
                    <a:pt x="836347" y="601425"/>
                    <a:pt x="839072" y="604228"/>
                  </a:cubicBezTo>
                  <a:cubicBezTo>
                    <a:pt x="841174" y="607031"/>
                    <a:pt x="843199" y="610534"/>
                    <a:pt x="837671" y="613960"/>
                  </a:cubicBezTo>
                  <a:cubicBezTo>
                    <a:pt x="832843" y="617464"/>
                    <a:pt x="830741" y="614661"/>
                    <a:pt x="832143" y="622291"/>
                  </a:cubicBezTo>
                  <a:cubicBezTo>
                    <a:pt x="833544" y="629921"/>
                    <a:pt x="836269" y="632724"/>
                    <a:pt x="836269" y="632724"/>
                  </a:cubicBezTo>
                  <a:cubicBezTo>
                    <a:pt x="836269" y="632724"/>
                    <a:pt x="825136" y="638329"/>
                    <a:pt x="825136" y="633425"/>
                  </a:cubicBezTo>
                  <a:cubicBezTo>
                    <a:pt x="825136" y="628519"/>
                    <a:pt x="827938" y="618787"/>
                    <a:pt x="823033" y="625794"/>
                  </a:cubicBezTo>
                  <a:cubicBezTo>
                    <a:pt x="817506" y="633425"/>
                    <a:pt x="818829" y="641132"/>
                    <a:pt x="818829" y="641132"/>
                  </a:cubicBezTo>
                  <a:cubicBezTo>
                    <a:pt x="818829" y="641132"/>
                    <a:pt x="815326" y="639731"/>
                    <a:pt x="812600" y="638329"/>
                  </a:cubicBezTo>
                  <a:cubicBezTo>
                    <a:pt x="810498" y="636928"/>
                    <a:pt x="807773" y="634826"/>
                    <a:pt x="807773" y="634826"/>
                  </a:cubicBezTo>
                  <a:cubicBezTo>
                    <a:pt x="807773" y="634826"/>
                    <a:pt x="800143" y="639030"/>
                    <a:pt x="799442" y="634826"/>
                  </a:cubicBezTo>
                  <a:cubicBezTo>
                    <a:pt x="798742" y="629921"/>
                    <a:pt x="796640" y="618787"/>
                    <a:pt x="796640" y="618787"/>
                  </a:cubicBezTo>
                  <a:cubicBezTo>
                    <a:pt x="796640" y="618787"/>
                    <a:pt x="793837" y="609756"/>
                    <a:pt x="788309" y="611157"/>
                  </a:cubicBezTo>
                  <a:cubicBezTo>
                    <a:pt x="782781" y="613259"/>
                    <a:pt x="783482" y="612559"/>
                    <a:pt x="784182" y="608354"/>
                  </a:cubicBezTo>
                  <a:cubicBezTo>
                    <a:pt x="785584" y="604150"/>
                    <a:pt x="777253" y="594418"/>
                    <a:pt x="777253" y="594418"/>
                  </a:cubicBezTo>
                  <a:cubicBezTo>
                    <a:pt x="777253" y="594418"/>
                    <a:pt x="768922" y="588111"/>
                    <a:pt x="773750" y="581883"/>
                  </a:cubicBezTo>
                  <a:cubicBezTo>
                    <a:pt x="777954" y="576277"/>
                    <a:pt x="776552" y="564443"/>
                    <a:pt x="776552" y="564443"/>
                  </a:cubicBezTo>
                  <a:cubicBezTo>
                    <a:pt x="776552" y="564443"/>
                    <a:pt x="766820" y="557513"/>
                    <a:pt x="771725" y="549805"/>
                  </a:cubicBezTo>
                  <a:cubicBezTo>
                    <a:pt x="777253" y="542175"/>
                    <a:pt x="777253" y="537971"/>
                    <a:pt x="777253" y="537971"/>
                  </a:cubicBezTo>
                  <a:cubicBezTo>
                    <a:pt x="777253" y="537971"/>
                    <a:pt x="761993" y="534467"/>
                    <a:pt x="754363" y="533767"/>
                  </a:cubicBezTo>
                  <a:cubicBezTo>
                    <a:pt x="746733" y="533066"/>
                    <a:pt x="741205" y="530263"/>
                    <a:pt x="736300" y="533066"/>
                  </a:cubicBezTo>
                  <a:cubicBezTo>
                    <a:pt x="732174" y="536570"/>
                    <a:pt x="729371" y="535168"/>
                    <a:pt x="729371" y="535168"/>
                  </a:cubicBezTo>
                  <a:cubicBezTo>
                    <a:pt x="729371" y="535168"/>
                    <a:pt x="727969" y="521932"/>
                    <a:pt x="723142" y="520531"/>
                  </a:cubicBezTo>
                  <a:cubicBezTo>
                    <a:pt x="718315" y="519129"/>
                    <a:pt x="732874" y="526837"/>
                    <a:pt x="709283" y="514224"/>
                  </a:cubicBezTo>
                  <a:cubicBezTo>
                    <a:pt x="685693" y="501689"/>
                    <a:pt x="684291" y="485651"/>
                    <a:pt x="661401" y="482848"/>
                  </a:cubicBezTo>
                  <a:cubicBezTo>
                    <a:pt x="639212" y="480746"/>
                    <a:pt x="641937" y="475218"/>
                    <a:pt x="627377" y="480045"/>
                  </a:cubicBezTo>
                  <a:cubicBezTo>
                    <a:pt x="613519" y="484249"/>
                    <a:pt x="633606" y="471013"/>
                    <a:pt x="623874" y="452172"/>
                  </a:cubicBezTo>
                  <a:cubicBezTo>
                    <a:pt x="616244" y="436834"/>
                    <a:pt x="607212" y="434031"/>
                    <a:pt x="604409" y="436834"/>
                  </a:cubicBezTo>
                  <a:cubicBezTo>
                    <a:pt x="605110" y="433330"/>
                    <a:pt x="606511" y="426401"/>
                    <a:pt x="605811" y="417992"/>
                  </a:cubicBezTo>
                  <a:cubicBezTo>
                    <a:pt x="605110" y="401954"/>
                    <a:pt x="601684" y="401954"/>
                    <a:pt x="614141" y="386616"/>
                  </a:cubicBezTo>
                  <a:cubicBezTo>
                    <a:pt x="626676" y="371979"/>
                    <a:pt x="638433" y="351813"/>
                    <a:pt x="655094" y="344105"/>
                  </a:cubicBezTo>
                  <a:cubicBezTo>
                    <a:pt x="672457" y="336475"/>
                    <a:pt x="683590" y="335775"/>
                    <a:pt x="678685" y="326665"/>
                  </a:cubicBezTo>
                  <a:cubicBezTo>
                    <a:pt x="678685" y="326665"/>
                    <a:pt x="681488" y="323862"/>
                    <a:pt x="691843" y="319035"/>
                  </a:cubicBezTo>
                  <a:cubicBezTo>
                    <a:pt x="702276" y="314130"/>
                    <a:pt x="704378" y="309303"/>
                    <a:pt x="706403" y="308602"/>
                  </a:cubicBezTo>
                  <a:cubicBezTo>
                    <a:pt x="707804" y="307902"/>
                    <a:pt x="717536" y="308602"/>
                    <a:pt x="717536" y="308602"/>
                  </a:cubicBezTo>
                  <a:cubicBezTo>
                    <a:pt x="717536" y="308602"/>
                    <a:pt x="734198" y="295367"/>
                    <a:pt x="737001" y="291162"/>
                  </a:cubicBezTo>
                  <a:cubicBezTo>
                    <a:pt x="739804" y="286958"/>
                    <a:pt x="742529" y="287659"/>
                    <a:pt x="736300" y="285557"/>
                  </a:cubicBezTo>
                  <a:cubicBezTo>
                    <a:pt x="733497" y="284856"/>
                    <a:pt x="731473" y="284155"/>
                    <a:pt x="729371" y="284155"/>
                  </a:cubicBezTo>
                  <a:cubicBezTo>
                    <a:pt x="730772" y="284155"/>
                    <a:pt x="732174" y="283454"/>
                    <a:pt x="734198" y="282754"/>
                  </a:cubicBezTo>
                  <a:cubicBezTo>
                    <a:pt x="739025" y="279951"/>
                    <a:pt x="748757" y="273722"/>
                    <a:pt x="750159" y="268817"/>
                  </a:cubicBezTo>
                  <a:cubicBezTo>
                    <a:pt x="751560" y="264613"/>
                    <a:pt x="747356" y="261187"/>
                    <a:pt x="748057" y="256282"/>
                  </a:cubicBezTo>
                  <a:cubicBezTo>
                    <a:pt x="748757" y="251377"/>
                    <a:pt x="754986" y="246550"/>
                    <a:pt x="762616" y="251377"/>
                  </a:cubicBezTo>
                  <a:cubicBezTo>
                    <a:pt x="769545" y="256282"/>
                    <a:pt x="779978" y="253479"/>
                    <a:pt x="782781" y="254881"/>
                  </a:cubicBezTo>
                  <a:cubicBezTo>
                    <a:pt x="786285" y="256983"/>
                    <a:pt x="791112" y="257684"/>
                    <a:pt x="795316" y="254180"/>
                  </a:cubicBezTo>
                  <a:cubicBezTo>
                    <a:pt x="798820" y="249976"/>
                    <a:pt x="805048" y="249275"/>
                    <a:pt x="806450" y="240944"/>
                  </a:cubicBezTo>
                  <a:cubicBezTo>
                    <a:pt x="808552" y="231913"/>
                    <a:pt x="807150" y="227008"/>
                    <a:pt x="807150" y="227008"/>
                  </a:cubicBezTo>
                  <a:cubicBezTo>
                    <a:pt x="807150" y="227008"/>
                    <a:pt x="805048" y="229110"/>
                    <a:pt x="801623" y="223504"/>
                  </a:cubicBezTo>
                  <a:cubicBezTo>
                    <a:pt x="798119" y="217197"/>
                    <a:pt x="796095" y="210268"/>
                    <a:pt x="801623" y="210969"/>
                  </a:cubicBezTo>
                  <a:cubicBezTo>
                    <a:pt x="807851" y="212370"/>
                    <a:pt x="812055" y="208166"/>
                    <a:pt x="812055" y="208166"/>
                  </a:cubicBezTo>
                  <a:lnTo>
                    <a:pt x="809253" y="195631"/>
                  </a:lnTo>
                  <a:cubicBezTo>
                    <a:pt x="809253" y="195631"/>
                    <a:pt x="803725" y="190025"/>
                    <a:pt x="800221" y="190025"/>
                  </a:cubicBezTo>
                  <a:cubicBezTo>
                    <a:pt x="796718" y="190025"/>
                    <a:pt x="788387" y="183719"/>
                    <a:pt x="784260" y="181694"/>
                  </a:cubicBezTo>
                  <a:cubicBezTo>
                    <a:pt x="780757" y="179592"/>
                    <a:pt x="774528" y="181694"/>
                    <a:pt x="774528" y="181694"/>
                  </a:cubicBezTo>
                  <a:lnTo>
                    <a:pt x="771725" y="189325"/>
                  </a:lnTo>
                  <a:lnTo>
                    <a:pt x="773827" y="195631"/>
                  </a:lnTo>
                  <a:cubicBezTo>
                    <a:pt x="773827" y="195631"/>
                    <a:pt x="779355" y="199835"/>
                    <a:pt x="775930" y="201937"/>
                  </a:cubicBezTo>
                  <a:cubicBezTo>
                    <a:pt x="772426" y="204740"/>
                    <a:pt x="771102" y="206142"/>
                    <a:pt x="767599" y="208244"/>
                  </a:cubicBezTo>
                  <a:cubicBezTo>
                    <a:pt x="763472" y="209645"/>
                    <a:pt x="760669" y="215874"/>
                    <a:pt x="760669" y="215874"/>
                  </a:cubicBezTo>
                  <a:lnTo>
                    <a:pt x="755142" y="222180"/>
                  </a:lnTo>
                  <a:cubicBezTo>
                    <a:pt x="755142" y="222180"/>
                    <a:pt x="748913" y="224983"/>
                    <a:pt x="748913" y="229810"/>
                  </a:cubicBezTo>
                  <a:cubicBezTo>
                    <a:pt x="748913" y="234638"/>
                    <a:pt x="747511" y="238842"/>
                    <a:pt x="742684" y="234715"/>
                  </a:cubicBezTo>
                  <a:cubicBezTo>
                    <a:pt x="738558" y="229810"/>
                    <a:pt x="733653" y="227786"/>
                    <a:pt x="734354" y="221480"/>
                  </a:cubicBezTo>
                  <a:cubicBezTo>
                    <a:pt x="735054" y="215173"/>
                    <a:pt x="739181" y="211047"/>
                    <a:pt x="739181" y="211047"/>
                  </a:cubicBezTo>
                  <a:lnTo>
                    <a:pt x="737779" y="192906"/>
                  </a:lnTo>
                  <a:cubicBezTo>
                    <a:pt x="737779" y="192906"/>
                    <a:pt x="733575" y="178269"/>
                    <a:pt x="728047" y="187300"/>
                  </a:cubicBezTo>
                  <a:cubicBezTo>
                    <a:pt x="722519" y="195631"/>
                    <a:pt x="720417" y="200536"/>
                    <a:pt x="718315" y="206142"/>
                  </a:cubicBezTo>
                  <a:cubicBezTo>
                    <a:pt x="716213" y="212448"/>
                    <a:pt x="710685" y="210346"/>
                    <a:pt x="710685" y="210346"/>
                  </a:cubicBezTo>
                  <a:lnTo>
                    <a:pt x="712086" y="190181"/>
                  </a:lnTo>
                  <a:cubicBezTo>
                    <a:pt x="712086" y="190181"/>
                    <a:pt x="715590" y="180449"/>
                    <a:pt x="710685" y="178347"/>
                  </a:cubicBezTo>
                  <a:cubicBezTo>
                    <a:pt x="705858" y="176945"/>
                    <a:pt x="699551" y="174142"/>
                    <a:pt x="699551" y="174142"/>
                  </a:cubicBezTo>
                  <a:cubicBezTo>
                    <a:pt x="699551" y="174142"/>
                    <a:pt x="700252" y="169237"/>
                    <a:pt x="705079" y="164410"/>
                  </a:cubicBezTo>
                  <a:cubicBezTo>
                    <a:pt x="709206" y="158804"/>
                    <a:pt x="711308" y="145568"/>
                    <a:pt x="707882" y="142143"/>
                  </a:cubicBezTo>
                  <a:cubicBezTo>
                    <a:pt x="705079" y="139340"/>
                    <a:pt x="701653" y="128206"/>
                    <a:pt x="701653" y="128206"/>
                  </a:cubicBezTo>
                  <a:cubicBezTo>
                    <a:pt x="701653" y="128206"/>
                    <a:pt x="706481" y="115671"/>
                    <a:pt x="701653" y="117073"/>
                  </a:cubicBezTo>
                  <a:cubicBezTo>
                    <a:pt x="696826" y="118474"/>
                    <a:pt x="691921" y="120576"/>
                    <a:pt x="694724" y="117773"/>
                  </a:cubicBezTo>
                  <a:cubicBezTo>
                    <a:pt x="697527" y="114970"/>
                    <a:pt x="704456" y="112868"/>
                    <a:pt x="705157" y="110844"/>
                  </a:cubicBezTo>
                  <a:cubicBezTo>
                    <a:pt x="706558" y="108742"/>
                    <a:pt x="694023" y="103214"/>
                    <a:pt x="707259" y="103214"/>
                  </a:cubicBezTo>
                  <a:cubicBezTo>
                    <a:pt x="720495" y="103214"/>
                    <a:pt x="725322" y="100411"/>
                    <a:pt x="725322" y="100411"/>
                  </a:cubicBezTo>
                  <a:cubicBezTo>
                    <a:pt x="725322" y="100411"/>
                    <a:pt x="733653" y="95506"/>
                    <a:pt x="735054" y="90679"/>
                  </a:cubicBezTo>
                  <a:cubicBezTo>
                    <a:pt x="735755" y="86475"/>
                    <a:pt x="740582" y="81647"/>
                    <a:pt x="740582" y="81647"/>
                  </a:cubicBezTo>
                  <a:cubicBezTo>
                    <a:pt x="740582" y="81647"/>
                    <a:pt x="745409" y="76742"/>
                    <a:pt x="739181" y="75341"/>
                  </a:cubicBezTo>
                  <a:cubicBezTo>
                    <a:pt x="732251" y="74640"/>
                    <a:pt x="732952" y="68412"/>
                    <a:pt x="726646" y="73939"/>
                  </a:cubicBezTo>
                  <a:cubicBezTo>
                    <a:pt x="720417" y="80246"/>
                    <a:pt x="712787" y="73239"/>
                    <a:pt x="712787" y="73239"/>
                  </a:cubicBezTo>
                  <a:lnTo>
                    <a:pt x="694724" y="86475"/>
                  </a:lnTo>
                  <a:cubicBezTo>
                    <a:pt x="694724" y="86475"/>
                    <a:pt x="694724" y="92781"/>
                    <a:pt x="694023" y="98309"/>
                  </a:cubicBezTo>
                  <a:cubicBezTo>
                    <a:pt x="692622" y="103915"/>
                    <a:pt x="694023" y="111545"/>
                    <a:pt x="694023" y="111545"/>
                  </a:cubicBezTo>
                  <a:cubicBezTo>
                    <a:pt x="694023" y="111545"/>
                    <a:pt x="696125" y="112946"/>
                    <a:pt x="691220" y="115749"/>
                  </a:cubicBezTo>
                  <a:cubicBezTo>
                    <a:pt x="687094" y="119253"/>
                    <a:pt x="677362" y="127583"/>
                    <a:pt x="677362" y="127583"/>
                  </a:cubicBezTo>
                  <a:lnTo>
                    <a:pt x="669031" y="142221"/>
                  </a:lnTo>
                  <a:lnTo>
                    <a:pt x="673858" y="145724"/>
                  </a:lnTo>
                  <a:lnTo>
                    <a:pt x="662725" y="152031"/>
                  </a:lnTo>
                  <a:cubicBezTo>
                    <a:pt x="662725" y="152031"/>
                    <a:pt x="659922" y="156235"/>
                    <a:pt x="662725" y="160361"/>
                  </a:cubicBezTo>
                  <a:cubicBezTo>
                    <a:pt x="666228" y="164566"/>
                    <a:pt x="669654" y="158960"/>
                    <a:pt x="673157" y="166668"/>
                  </a:cubicBezTo>
                  <a:cubicBezTo>
                    <a:pt x="676661" y="174298"/>
                    <a:pt x="680788" y="175699"/>
                    <a:pt x="682189" y="177101"/>
                  </a:cubicBezTo>
                  <a:cubicBezTo>
                    <a:pt x="683590" y="178502"/>
                    <a:pt x="673858" y="182006"/>
                    <a:pt x="674559" y="187534"/>
                  </a:cubicBezTo>
                  <a:cubicBezTo>
                    <a:pt x="675260" y="193840"/>
                    <a:pt x="679386" y="195865"/>
                    <a:pt x="679386" y="195865"/>
                  </a:cubicBezTo>
                  <a:cubicBezTo>
                    <a:pt x="679386" y="195865"/>
                    <a:pt x="664126" y="201470"/>
                    <a:pt x="662024" y="204195"/>
                  </a:cubicBezTo>
                  <a:cubicBezTo>
                    <a:pt x="659922" y="206998"/>
                    <a:pt x="656496" y="208400"/>
                    <a:pt x="656496" y="208400"/>
                  </a:cubicBezTo>
                  <a:lnTo>
                    <a:pt x="650968" y="220935"/>
                  </a:lnTo>
                  <a:cubicBezTo>
                    <a:pt x="648866" y="227864"/>
                    <a:pt x="642637" y="228565"/>
                    <a:pt x="642637" y="228565"/>
                  </a:cubicBezTo>
                  <a:cubicBezTo>
                    <a:pt x="642637" y="228565"/>
                    <a:pt x="637109" y="217431"/>
                    <a:pt x="641236" y="216030"/>
                  </a:cubicBezTo>
                  <a:cubicBezTo>
                    <a:pt x="644739" y="213927"/>
                    <a:pt x="648866" y="207699"/>
                    <a:pt x="648866" y="207699"/>
                  </a:cubicBezTo>
                  <a:cubicBezTo>
                    <a:pt x="648866" y="207699"/>
                    <a:pt x="646764" y="198667"/>
                    <a:pt x="641236" y="198667"/>
                  </a:cubicBezTo>
                  <a:cubicBezTo>
                    <a:pt x="635007" y="197967"/>
                    <a:pt x="631504" y="193762"/>
                    <a:pt x="631504" y="193762"/>
                  </a:cubicBezTo>
                  <a:lnTo>
                    <a:pt x="622472" y="200692"/>
                  </a:lnTo>
                  <a:cubicBezTo>
                    <a:pt x="622472" y="200692"/>
                    <a:pt x="635007" y="210424"/>
                    <a:pt x="628701" y="210424"/>
                  </a:cubicBezTo>
                  <a:cubicBezTo>
                    <a:pt x="623173" y="210424"/>
                    <a:pt x="610638" y="206220"/>
                    <a:pt x="610638" y="206220"/>
                  </a:cubicBezTo>
                  <a:lnTo>
                    <a:pt x="600906" y="204818"/>
                  </a:lnTo>
                  <a:cubicBezTo>
                    <a:pt x="600906" y="204818"/>
                    <a:pt x="586346" y="199913"/>
                    <a:pt x="583543" y="202015"/>
                  </a:cubicBezTo>
                  <a:cubicBezTo>
                    <a:pt x="580740" y="203417"/>
                    <a:pt x="566181" y="195086"/>
                    <a:pt x="565480" y="192283"/>
                  </a:cubicBezTo>
                  <a:cubicBezTo>
                    <a:pt x="564780" y="190181"/>
                    <a:pt x="550921" y="179748"/>
                    <a:pt x="553646" y="175544"/>
                  </a:cubicBezTo>
                  <a:cubicBezTo>
                    <a:pt x="557150" y="170639"/>
                    <a:pt x="566181" y="160906"/>
                    <a:pt x="550142" y="165111"/>
                  </a:cubicBezTo>
                  <a:cubicBezTo>
                    <a:pt x="534104" y="169315"/>
                    <a:pt x="532079" y="170016"/>
                    <a:pt x="532079" y="170016"/>
                  </a:cubicBezTo>
                  <a:cubicBezTo>
                    <a:pt x="532079" y="170016"/>
                    <a:pt x="521646" y="167914"/>
                    <a:pt x="524449" y="170716"/>
                  </a:cubicBezTo>
                  <a:cubicBezTo>
                    <a:pt x="526552" y="173519"/>
                    <a:pt x="530678" y="172118"/>
                    <a:pt x="532079" y="174921"/>
                  </a:cubicBezTo>
                  <a:cubicBezTo>
                    <a:pt x="533481" y="177023"/>
                    <a:pt x="527953" y="182551"/>
                    <a:pt x="524449" y="181850"/>
                  </a:cubicBezTo>
                  <a:cubicBezTo>
                    <a:pt x="520245" y="181850"/>
                    <a:pt x="518221" y="178347"/>
                    <a:pt x="516819" y="183252"/>
                  </a:cubicBezTo>
                  <a:cubicBezTo>
                    <a:pt x="516119" y="188157"/>
                    <a:pt x="518921" y="193685"/>
                    <a:pt x="518921" y="193685"/>
                  </a:cubicBezTo>
                  <a:lnTo>
                    <a:pt x="518221" y="204818"/>
                  </a:lnTo>
                  <a:cubicBezTo>
                    <a:pt x="518221" y="204818"/>
                    <a:pt x="510591" y="206920"/>
                    <a:pt x="508489" y="207621"/>
                  </a:cubicBezTo>
                  <a:cubicBezTo>
                    <a:pt x="507087" y="208322"/>
                    <a:pt x="510591" y="190882"/>
                    <a:pt x="510591" y="190882"/>
                  </a:cubicBezTo>
                  <a:lnTo>
                    <a:pt x="504362" y="181850"/>
                  </a:lnTo>
                  <a:cubicBezTo>
                    <a:pt x="504362" y="181850"/>
                    <a:pt x="509189" y="176945"/>
                    <a:pt x="500859" y="176244"/>
                  </a:cubicBezTo>
                  <a:cubicBezTo>
                    <a:pt x="491827" y="175544"/>
                    <a:pt x="484197" y="173442"/>
                    <a:pt x="483496" y="175544"/>
                  </a:cubicBezTo>
                  <a:cubicBezTo>
                    <a:pt x="482095" y="177646"/>
                    <a:pt x="484197" y="173442"/>
                    <a:pt x="475165" y="173442"/>
                  </a:cubicBezTo>
                  <a:cubicBezTo>
                    <a:pt x="466835" y="174142"/>
                    <a:pt x="443945" y="170639"/>
                    <a:pt x="449472" y="163709"/>
                  </a:cubicBezTo>
                  <a:cubicBezTo>
                    <a:pt x="455701" y="156780"/>
                    <a:pt x="453599" y="154678"/>
                    <a:pt x="459905" y="156780"/>
                  </a:cubicBezTo>
                  <a:cubicBezTo>
                    <a:pt x="466134" y="158181"/>
                    <a:pt x="468236" y="156780"/>
                    <a:pt x="468236" y="151875"/>
                  </a:cubicBezTo>
                  <a:cubicBezTo>
                    <a:pt x="468937" y="146269"/>
                    <a:pt x="465433" y="137238"/>
                    <a:pt x="465433" y="137238"/>
                  </a:cubicBezTo>
                  <a:cubicBezTo>
                    <a:pt x="465433" y="137238"/>
                    <a:pt x="461930" y="135836"/>
                    <a:pt x="457102" y="134435"/>
                  </a:cubicBezTo>
                  <a:cubicBezTo>
                    <a:pt x="452976" y="133734"/>
                    <a:pt x="445969" y="129530"/>
                    <a:pt x="445969" y="129530"/>
                  </a:cubicBezTo>
                  <a:lnTo>
                    <a:pt x="437638" y="119097"/>
                  </a:lnTo>
                  <a:cubicBezTo>
                    <a:pt x="437638" y="119097"/>
                    <a:pt x="434835" y="117695"/>
                    <a:pt x="431410" y="108664"/>
                  </a:cubicBezTo>
                  <a:cubicBezTo>
                    <a:pt x="427906" y="100333"/>
                    <a:pt x="427283" y="95428"/>
                    <a:pt x="421677" y="94027"/>
                  </a:cubicBezTo>
                  <a:cubicBezTo>
                    <a:pt x="415449" y="91925"/>
                    <a:pt x="417473" y="87720"/>
                    <a:pt x="410544" y="89822"/>
                  </a:cubicBezTo>
                  <a:cubicBezTo>
                    <a:pt x="404315" y="91925"/>
                    <a:pt x="395984" y="98854"/>
                    <a:pt x="395284" y="93326"/>
                  </a:cubicBezTo>
                  <a:cubicBezTo>
                    <a:pt x="395284" y="87720"/>
                    <a:pt x="409142" y="76587"/>
                    <a:pt x="409142" y="76587"/>
                  </a:cubicBezTo>
                  <a:cubicBezTo>
                    <a:pt x="409142" y="76587"/>
                    <a:pt x="410544" y="68957"/>
                    <a:pt x="408441" y="71682"/>
                  </a:cubicBezTo>
                  <a:cubicBezTo>
                    <a:pt x="406339" y="73784"/>
                    <a:pt x="396607" y="76587"/>
                    <a:pt x="396607" y="76587"/>
                  </a:cubicBezTo>
                  <a:cubicBezTo>
                    <a:pt x="396607" y="76587"/>
                    <a:pt x="391079" y="82192"/>
                    <a:pt x="387576" y="84217"/>
                  </a:cubicBezTo>
                  <a:cubicBezTo>
                    <a:pt x="383449" y="87020"/>
                    <a:pt x="381347" y="80713"/>
                    <a:pt x="381347" y="80713"/>
                  </a:cubicBezTo>
                  <a:lnTo>
                    <a:pt x="387576" y="66076"/>
                  </a:lnTo>
                  <a:cubicBezTo>
                    <a:pt x="387576" y="66076"/>
                    <a:pt x="398009" y="59769"/>
                    <a:pt x="395906" y="54942"/>
                  </a:cubicBezTo>
                  <a:cubicBezTo>
                    <a:pt x="393804" y="50037"/>
                    <a:pt x="390379" y="47312"/>
                    <a:pt x="390379" y="47312"/>
                  </a:cubicBezTo>
                  <a:cubicBezTo>
                    <a:pt x="390379" y="47312"/>
                    <a:pt x="386252" y="50115"/>
                    <a:pt x="383449" y="54241"/>
                  </a:cubicBezTo>
                  <a:cubicBezTo>
                    <a:pt x="380646" y="57745"/>
                    <a:pt x="377221" y="59847"/>
                    <a:pt x="377221" y="59847"/>
                  </a:cubicBezTo>
                  <a:cubicBezTo>
                    <a:pt x="377221" y="59847"/>
                    <a:pt x="367488" y="72382"/>
                    <a:pt x="366087" y="64752"/>
                  </a:cubicBezTo>
                  <a:cubicBezTo>
                    <a:pt x="364685" y="57122"/>
                    <a:pt x="378622" y="48013"/>
                    <a:pt x="365386" y="50115"/>
                  </a:cubicBezTo>
                  <a:cubicBezTo>
                    <a:pt x="352851" y="51516"/>
                    <a:pt x="352851" y="46611"/>
                    <a:pt x="350126" y="49414"/>
                  </a:cubicBezTo>
                  <a:cubicBezTo>
                    <a:pt x="348024" y="52217"/>
                    <a:pt x="350126" y="56344"/>
                    <a:pt x="344598" y="59147"/>
                  </a:cubicBezTo>
                  <a:cubicBezTo>
                    <a:pt x="339070" y="61249"/>
                    <a:pt x="336267" y="59147"/>
                    <a:pt x="332141" y="57745"/>
                  </a:cubicBezTo>
                  <a:cubicBezTo>
                    <a:pt x="327937" y="56344"/>
                    <a:pt x="325212" y="41006"/>
                    <a:pt x="323110" y="51439"/>
                  </a:cubicBezTo>
                  <a:cubicBezTo>
                    <a:pt x="320307" y="61171"/>
                    <a:pt x="320307" y="65375"/>
                    <a:pt x="315479" y="59769"/>
                  </a:cubicBezTo>
                  <a:cubicBezTo>
                    <a:pt x="309952" y="53463"/>
                    <a:pt x="309952" y="48636"/>
                    <a:pt x="309952" y="48636"/>
                  </a:cubicBezTo>
                  <a:cubicBezTo>
                    <a:pt x="309952" y="48636"/>
                    <a:pt x="296794" y="61872"/>
                    <a:pt x="300920" y="56266"/>
                  </a:cubicBezTo>
                  <a:cubicBezTo>
                    <a:pt x="305047" y="49959"/>
                    <a:pt x="300920" y="47935"/>
                    <a:pt x="300920" y="47935"/>
                  </a:cubicBezTo>
                  <a:lnTo>
                    <a:pt x="291889" y="43030"/>
                  </a:lnTo>
                  <a:cubicBezTo>
                    <a:pt x="291889" y="43030"/>
                    <a:pt x="291889" y="36101"/>
                    <a:pt x="289786" y="34699"/>
                  </a:cubicBezTo>
                  <a:cubicBezTo>
                    <a:pt x="287684" y="33998"/>
                    <a:pt x="284959" y="27770"/>
                    <a:pt x="284959" y="27770"/>
                  </a:cubicBezTo>
                  <a:lnTo>
                    <a:pt x="286361" y="15935"/>
                  </a:lnTo>
                  <a:cubicBezTo>
                    <a:pt x="286361" y="15935"/>
                    <a:pt x="281534" y="4101"/>
                    <a:pt x="280132" y="4802"/>
                  </a:cubicBezTo>
                  <a:cubicBezTo>
                    <a:pt x="262770" y="13833"/>
                    <a:pt x="67659" y="165734"/>
                    <a:pt x="64233" y="171262"/>
                  </a:cubicBezTo>
                  <a:cubicBezTo>
                    <a:pt x="60729" y="177568"/>
                    <a:pt x="66335" y="177568"/>
                    <a:pt x="69761" y="180994"/>
                  </a:cubicBezTo>
                  <a:cubicBezTo>
                    <a:pt x="73965" y="184497"/>
                    <a:pt x="75989" y="189325"/>
                    <a:pt x="80894" y="194230"/>
                  </a:cubicBezTo>
                  <a:cubicBezTo>
                    <a:pt x="85722" y="198434"/>
                    <a:pt x="80894" y="206064"/>
                    <a:pt x="77391" y="211670"/>
                  </a:cubicBezTo>
                  <a:cubicBezTo>
                    <a:pt x="73887" y="217976"/>
                    <a:pt x="65556" y="221402"/>
                    <a:pt x="67659" y="229810"/>
                  </a:cubicBezTo>
                  <a:cubicBezTo>
                    <a:pt x="69761" y="238141"/>
                    <a:pt x="78092" y="233314"/>
                    <a:pt x="82919" y="226307"/>
                  </a:cubicBezTo>
                  <a:cubicBezTo>
                    <a:pt x="87746" y="219378"/>
                    <a:pt x="98179" y="231913"/>
                    <a:pt x="96077" y="241645"/>
                  </a:cubicBezTo>
                  <a:cubicBezTo>
                    <a:pt x="93974" y="251377"/>
                    <a:pt x="91249" y="279951"/>
                    <a:pt x="87746" y="291785"/>
                  </a:cubicBezTo>
                  <a:cubicBezTo>
                    <a:pt x="84242" y="303620"/>
                    <a:pt x="85644" y="303620"/>
                    <a:pt x="80817" y="313352"/>
                  </a:cubicBezTo>
                  <a:cubicBezTo>
                    <a:pt x="75989" y="322383"/>
                    <a:pt x="78014" y="322383"/>
                    <a:pt x="82919" y="330091"/>
                  </a:cubicBezTo>
                  <a:cubicBezTo>
                    <a:pt x="87746" y="337020"/>
                    <a:pt x="89147" y="347531"/>
                    <a:pt x="86422" y="352358"/>
                  </a:cubicBezTo>
                  <a:cubicBezTo>
                    <a:pt x="84320" y="357263"/>
                    <a:pt x="77391" y="362791"/>
                    <a:pt x="71162" y="372523"/>
                  </a:cubicBezTo>
                  <a:cubicBezTo>
                    <a:pt x="65634" y="382256"/>
                    <a:pt x="50997" y="372523"/>
                    <a:pt x="50997" y="372523"/>
                  </a:cubicBezTo>
                  <a:lnTo>
                    <a:pt x="49596" y="371823"/>
                  </a:lnTo>
                  <a:lnTo>
                    <a:pt x="48895" y="373224"/>
                  </a:lnTo>
                  <a:cubicBezTo>
                    <a:pt x="48194" y="374626"/>
                    <a:pt x="47493" y="376728"/>
                    <a:pt x="48194" y="379531"/>
                  </a:cubicBezTo>
                  <a:cubicBezTo>
                    <a:pt x="49596" y="385837"/>
                    <a:pt x="52399" y="395569"/>
                    <a:pt x="46793" y="395569"/>
                  </a:cubicBezTo>
                  <a:cubicBezTo>
                    <a:pt x="41966" y="395569"/>
                    <a:pt x="41966" y="392767"/>
                    <a:pt x="37061" y="396971"/>
                  </a:cubicBezTo>
                  <a:cubicBezTo>
                    <a:pt x="32934" y="401175"/>
                    <a:pt x="26628" y="399073"/>
                    <a:pt x="30832" y="405302"/>
                  </a:cubicBezTo>
                  <a:cubicBezTo>
                    <a:pt x="34958" y="412231"/>
                    <a:pt x="40564" y="410907"/>
                    <a:pt x="40564" y="410907"/>
                  </a:cubicBezTo>
                  <a:cubicBezTo>
                    <a:pt x="40564" y="410907"/>
                    <a:pt x="46092" y="402577"/>
                    <a:pt x="48194" y="408805"/>
                  </a:cubicBezTo>
                  <a:cubicBezTo>
                    <a:pt x="50296" y="415112"/>
                    <a:pt x="53722" y="415112"/>
                    <a:pt x="50296" y="419238"/>
                  </a:cubicBezTo>
                  <a:cubicBezTo>
                    <a:pt x="46793" y="424143"/>
                    <a:pt x="46092" y="424844"/>
                    <a:pt x="41966" y="426868"/>
                  </a:cubicBezTo>
                  <a:cubicBezTo>
                    <a:pt x="37138" y="428970"/>
                    <a:pt x="38462" y="420562"/>
                    <a:pt x="37138" y="428970"/>
                  </a:cubicBezTo>
                  <a:cubicBezTo>
                    <a:pt x="36438" y="438002"/>
                    <a:pt x="41966" y="433875"/>
                    <a:pt x="41966" y="436600"/>
                  </a:cubicBezTo>
                  <a:cubicBezTo>
                    <a:pt x="41966" y="440104"/>
                    <a:pt x="35036" y="445632"/>
                    <a:pt x="35036" y="445632"/>
                  </a:cubicBezTo>
                  <a:cubicBezTo>
                    <a:pt x="35036" y="445632"/>
                    <a:pt x="48194" y="445632"/>
                    <a:pt x="49596" y="447734"/>
                  </a:cubicBezTo>
                  <a:cubicBezTo>
                    <a:pt x="50296" y="449836"/>
                    <a:pt x="55824" y="440805"/>
                    <a:pt x="56525" y="448435"/>
                  </a:cubicBezTo>
                  <a:cubicBezTo>
                    <a:pt x="57926" y="456065"/>
                    <a:pt x="54423" y="459568"/>
                    <a:pt x="49596" y="461671"/>
                  </a:cubicBezTo>
                  <a:cubicBezTo>
                    <a:pt x="44068" y="463773"/>
                    <a:pt x="38462" y="463773"/>
                    <a:pt x="38462" y="463773"/>
                  </a:cubicBezTo>
                  <a:cubicBezTo>
                    <a:pt x="38462" y="463773"/>
                    <a:pt x="34258" y="460269"/>
                    <a:pt x="32934" y="465875"/>
                  </a:cubicBezTo>
                  <a:cubicBezTo>
                    <a:pt x="32233" y="471481"/>
                    <a:pt x="34336" y="473505"/>
                    <a:pt x="37061" y="475607"/>
                  </a:cubicBezTo>
                  <a:cubicBezTo>
                    <a:pt x="40564" y="477709"/>
                    <a:pt x="30131" y="483237"/>
                    <a:pt x="34258" y="488843"/>
                  </a:cubicBezTo>
                  <a:cubicBezTo>
                    <a:pt x="38462" y="493748"/>
                    <a:pt x="46793" y="490945"/>
                    <a:pt x="46793" y="490945"/>
                  </a:cubicBezTo>
                  <a:cubicBezTo>
                    <a:pt x="46793" y="490945"/>
                    <a:pt x="54423" y="479811"/>
                    <a:pt x="53722" y="488843"/>
                  </a:cubicBezTo>
                  <a:cubicBezTo>
                    <a:pt x="52321" y="497174"/>
                    <a:pt x="41888" y="495772"/>
                    <a:pt x="46092" y="501378"/>
                  </a:cubicBezTo>
                  <a:cubicBezTo>
                    <a:pt x="50296" y="506984"/>
                    <a:pt x="52321" y="499276"/>
                    <a:pt x="56525" y="505582"/>
                  </a:cubicBezTo>
                  <a:cubicBezTo>
                    <a:pt x="61352" y="512512"/>
                    <a:pt x="55824" y="514614"/>
                    <a:pt x="55824" y="520219"/>
                  </a:cubicBezTo>
                  <a:cubicBezTo>
                    <a:pt x="55824" y="525125"/>
                    <a:pt x="62053" y="528550"/>
                    <a:pt x="63454" y="532054"/>
                  </a:cubicBezTo>
                  <a:cubicBezTo>
                    <a:pt x="64155" y="534857"/>
                    <a:pt x="66257" y="544589"/>
                    <a:pt x="63454" y="548092"/>
                  </a:cubicBezTo>
                  <a:cubicBezTo>
                    <a:pt x="59951" y="550895"/>
                    <a:pt x="56525" y="550195"/>
                    <a:pt x="57926" y="556423"/>
                  </a:cubicBezTo>
                  <a:cubicBezTo>
                    <a:pt x="58627" y="563353"/>
                    <a:pt x="60029" y="564053"/>
                    <a:pt x="54423" y="567557"/>
                  </a:cubicBezTo>
                  <a:cubicBezTo>
                    <a:pt x="49596" y="570360"/>
                    <a:pt x="46092" y="571761"/>
                    <a:pt x="46092" y="566156"/>
                  </a:cubicBezTo>
                  <a:cubicBezTo>
                    <a:pt x="46092" y="560550"/>
                    <a:pt x="49596" y="552219"/>
                    <a:pt x="48194" y="548015"/>
                  </a:cubicBezTo>
                  <a:cubicBezTo>
                    <a:pt x="46793" y="543810"/>
                    <a:pt x="50296" y="527149"/>
                    <a:pt x="46092" y="527149"/>
                  </a:cubicBezTo>
                  <a:cubicBezTo>
                    <a:pt x="41888" y="527149"/>
                    <a:pt x="41966" y="517417"/>
                    <a:pt x="41966" y="514614"/>
                  </a:cubicBezTo>
                  <a:cubicBezTo>
                    <a:pt x="41966" y="511110"/>
                    <a:pt x="35036" y="502779"/>
                    <a:pt x="32934" y="506984"/>
                  </a:cubicBezTo>
                  <a:cubicBezTo>
                    <a:pt x="30832" y="511188"/>
                    <a:pt x="26705" y="505582"/>
                    <a:pt x="26705" y="505582"/>
                  </a:cubicBezTo>
                  <a:cubicBezTo>
                    <a:pt x="26705" y="505582"/>
                    <a:pt x="28107" y="486741"/>
                    <a:pt x="23202" y="489544"/>
                  </a:cubicBezTo>
                  <a:cubicBezTo>
                    <a:pt x="19075" y="493047"/>
                    <a:pt x="14871" y="477709"/>
                    <a:pt x="10745" y="483938"/>
                  </a:cubicBezTo>
                  <a:cubicBezTo>
                    <a:pt x="6618" y="490867"/>
                    <a:pt x="1713" y="483938"/>
                    <a:pt x="7241" y="495071"/>
                  </a:cubicBezTo>
                  <a:cubicBezTo>
                    <a:pt x="12769" y="505504"/>
                    <a:pt x="14170" y="514614"/>
                    <a:pt x="16973" y="516638"/>
                  </a:cubicBezTo>
                  <a:cubicBezTo>
                    <a:pt x="23202" y="522244"/>
                    <a:pt x="30131" y="524268"/>
                    <a:pt x="26705" y="528472"/>
                  </a:cubicBezTo>
                  <a:cubicBezTo>
                    <a:pt x="23280" y="532677"/>
                    <a:pt x="21178" y="530575"/>
                    <a:pt x="21178" y="536803"/>
                  </a:cubicBezTo>
                  <a:cubicBezTo>
                    <a:pt x="21178" y="543732"/>
                    <a:pt x="28808" y="544433"/>
                    <a:pt x="28808" y="544433"/>
                  </a:cubicBezTo>
                  <a:cubicBezTo>
                    <a:pt x="28808" y="544433"/>
                    <a:pt x="30209" y="543732"/>
                    <a:pt x="26705" y="556268"/>
                  </a:cubicBezTo>
                  <a:cubicBezTo>
                    <a:pt x="23202" y="569503"/>
                    <a:pt x="32233" y="567401"/>
                    <a:pt x="30910" y="573708"/>
                  </a:cubicBezTo>
                  <a:cubicBezTo>
                    <a:pt x="30910" y="573708"/>
                    <a:pt x="40642" y="591848"/>
                    <a:pt x="48973" y="586944"/>
                  </a:cubicBezTo>
                  <a:cubicBezTo>
                    <a:pt x="57304" y="582038"/>
                    <a:pt x="57304" y="563275"/>
                    <a:pt x="77469" y="566778"/>
                  </a:cubicBezTo>
                  <a:cubicBezTo>
                    <a:pt x="97634" y="570282"/>
                    <a:pt x="391936" y="660830"/>
                    <a:pt x="517598" y="674767"/>
                  </a:cubicBezTo>
                  <a:cubicBezTo>
                    <a:pt x="517598" y="674767"/>
                    <a:pt x="535661" y="679672"/>
                    <a:pt x="535661" y="674767"/>
                  </a:cubicBezTo>
                  <a:cubicBezTo>
                    <a:pt x="535661" y="670563"/>
                    <a:pt x="539787" y="664334"/>
                    <a:pt x="543992" y="666436"/>
                  </a:cubicBezTo>
                  <a:cubicBezTo>
                    <a:pt x="547495" y="669239"/>
                    <a:pt x="537763" y="678270"/>
                    <a:pt x="546094" y="681073"/>
                  </a:cubicBezTo>
                  <a:cubicBezTo>
                    <a:pt x="554425" y="683176"/>
                    <a:pt x="564858" y="691506"/>
                    <a:pt x="571086" y="691506"/>
                  </a:cubicBezTo>
                  <a:cubicBezTo>
                    <a:pt x="576614" y="691506"/>
                    <a:pt x="581519" y="694309"/>
                    <a:pt x="584945" y="697813"/>
                  </a:cubicBezTo>
                  <a:cubicBezTo>
                    <a:pt x="589149" y="701316"/>
                    <a:pt x="593275" y="699915"/>
                    <a:pt x="597480" y="699915"/>
                  </a:cubicBezTo>
                  <a:cubicBezTo>
                    <a:pt x="600983" y="699915"/>
                    <a:pt x="607913" y="696411"/>
                    <a:pt x="610015" y="702718"/>
                  </a:cubicBezTo>
                  <a:cubicBezTo>
                    <a:pt x="612818" y="708324"/>
                    <a:pt x="613519" y="707623"/>
                    <a:pt x="619747" y="707623"/>
                  </a:cubicBezTo>
                  <a:cubicBezTo>
                    <a:pt x="625976" y="707623"/>
                    <a:pt x="636409" y="708324"/>
                    <a:pt x="636409" y="708324"/>
                  </a:cubicBezTo>
                  <a:lnTo>
                    <a:pt x="637109" y="710426"/>
                  </a:lnTo>
                  <a:cubicBezTo>
                    <a:pt x="639912" y="708324"/>
                    <a:pt x="642637" y="706221"/>
                    <a:pt x="644739" y="702095"/>
                  </a:cubicBezTo>
                  <a:cubicBezTo>
                    <a:pt x="652369" y="690961"/>
                    <a:pt x="654472" y="690961"/>
                    <a:pt x="662802" y="691662"/>
                  </a:cubicBezTo>
                  <a:cubicBezTo>
                    <a:pt x="662802" y="691662"/>
                    <a:pt x="673936" y="686757"/>
                    <a:pt x="680865" y="687458"/>
                  </a:cubicBezTo>
                  <a:cubicBezTo>
                    <a:pt x="687094" y="688158"/>
                    <a:pt x="687094" y="693764"/>
                    <a:pt x="688495" y="699292"/>
                  </a:cubicBezTo>
                  <a:cubicBezTo>
                    <a:pt x="689897" y="705598"/>
                    <a:pt x="697527" y="713229"/>
                    <a:pt x="699629" y="709024"/>
                  </a:cubicBezTo>
                  <a:cubicBezTo>
                    <a:pt x="701731" y="704820"/>
                    <a:pt x="712164" y="715954"/>
                    <a:pt x="715590" y="715954"/>
                  </a:cubicBezTo>
                  <a:cubicBezTo>
                    <a:pt x="718393" y="715954"/>
                    <a:pt x="719093" y="721559"/>
                    <a:pt x="726023" y="742425"/>
                  </a:cubicBezTo>
                  <a:cubicBezTo>
                    <a:pt x="732251" y="763291"/>
                    <a:pt x="739181" y="752858"/>
                    <a:pt x="741283" y="756362"/>
                  </a:cubicBezTo>
                  <a:cubicBezTo>
                    <a:pt x="743385" y="760566"/>
                    <a:pt x="746811" y="758464"/>
                    <a:pt x="750314" y="760566"/>
                  </a:cubicBezTo>
                  <a:cubicBezTo>
                    <a:pt x="753117" y="761967"/>
                    <a:pt x="768377" y="764070"/>
                    <a:pt x="774606" y="764070"/>
                  </a:cubicBezTo>
                  <a:cubicBezTo>
                    <a:pt x="780134" y="764070"/>
                    <a:pt x="787141" y="768975"/>
                    <a:pt x="793370" y="771700"/>
                  </a:cubicBezTo>
                  <a:cubicBezTo>
                    <a:pt x="798898" y="773802"/>
                    <a:pt x="805905" y="785636"/>
                    <a:pt x="809330" y="789140"/>
                  </a:cubicBezTo>
                  <a:cubicBezTo>
                    <a:pt x="812834" y="792643"/>
                    <a:pt x="811433" y="801675"/>
                    <a:pt x="804503" y="803076"/>
                  </a:cubicBezTo>
                  <a:cubicBezTo>
                    <a:pt x="801000" y="803777"/>
                    <a:pt x="799676" y="804478"/>
                    <a:pt x="798275" y="804478"/>
                  </a:cubicBezTo>
                  <a:lnTo>
                    <a:pt x="797574" y="805178"/>
                  </a:lnTo>
                  <a:cubicBezTo>
                    <a:pt x="803803" y="814911"/>
                    <a:pt x="812133" y="820516"/>
                    <a:pt x="819063" y="830949"/>
                  </a:cubicBezTo>
                  <a:lnTo>
                    <a:pt x="819763" y="830249"/>
                  </a:lnTo>
                  <a:lnTo>
                    <a:pt x="832298" y="822619"/>
                  </a:lnTo>
                  <a:cubicBezTo>
                    <a:pt x="832298" y="822619"/>
                    <a:pt x="853787" y="824020"/>
                    <a:pt x="856590" y="824020"/>
                  </a:cubicBezTo>
                  <a:cubicBezTo>
                    <a:pt x="860094" y="824020"/>
                    <a:pt x="878779" y="817714"/>
                    <a:pt x="882283" y="813587"/>
                  </a:cubicBezTo>
                  <a:cubicBezTo>
                    <a:pt x="882984" y="812886"/>
                    <a:pt x="883684" y="812886"/>
                    <a:pt x="884385" y="813587"/>
                  </a:cubicBezTo>
                  <a:lnTo>
                    <a:pt x="885787" y="813587"/>
                  </a:lnTo>
                  <a:cubicBezTo>
                    <a:pt x="885787" y="813587"/>
                    <a:pt x="895519" y="807281"/>
                    <a:pt x="900346" y="802453"/>
                  </a:cubicBezTo>
                  <a:cubicBezTo>
                    <a:pt x="904472" y="797548"/>
                    <a:pt x="905874" y="794123"/>
                    <a:pt x="922536" y="796848"/>
                  </a:cubicBezTo>
                  <a:cubicBezTo>
                    <a:pt x="939197" y="798950"/>
                    <a:pt x="955859" y="797548"/>
                    <a:pt x="965591" y="794045"/>
                  </a:cubicBezTo>
                  <a:cubicBezTo>
                    <a:pt x="974622" y="790541"/>
                    <a:pt x="989882" y="790541"/>
                    <a:pt x="994087" y="773880"/>
                  </a:cubicBezTo>
                  <a:cubicBezTo>
                    <a:pt x="997590" y="757140"/>
                    <a:pt x="1003118" y="746707"/>
                    <a:pt x="1006622" y="738377"/>
                  </a:cubicBezTo>
                  <a:cubicBezTo>
                    <a:pt x="1010748" y="730046"/>
                    <a:pt x="1014952" y="723039"/>
                    <a:pt x="1022582" y="730046"/>
                  </a:cubicBezTo>
                  <a:cubicBezTo>
                    <a:pt x="1029512" y="736975"/>
                    <a:pt x="1033015" y="727944"/>
                    <a:pt x="1039945" y="733549"/>
                  </a:cubicBezTo>
                  <a:cubicBezTo>
                    <a:pt x="1047575" y="739856"/>
                    <a:pt x="1039945" y="750289"/>
                    <a:pt x="1044772" y="760722"/>
                  </a:cubicBezTo>
                  <a:cubicBezTo>
                    <a:pt x="1049599" y="771855"/>
                    <a:pt x="1059331" y="785792"/>
                    <a:pt x="1063536" y="792098"/>
                  </a:cubicBezTo>
                  <a:lnTo>
                    <a:pt x="1064937" y="793500"/>
                  </a:lnTo>
                  <a:cubicBezTo>
                    <a:pt x="1067740" y="789996"/>
                    <a:pt x="1069064" y="787894"/>
                    <a:pt x="1069064" y="787894"/>
                  </a:cubicBezTo>
                  <a:cubicBezTo>
                    <a:pt x="1069064" y="787894"/>
                    <a:pt x="1082922" y="781588"/>
                    <a:pt x="1088528" y="778863"/>
                  </a:cubicBezTo>
                  <a:cubicBezTo>
                    <a:pt x="1094757" y="776760"/>
                    <a:pt x="1101063" y="769831"/>
                    <a:pt x="1101063" y="769831"/>
                  </a:cubicBezTo>
                  <a:lnTo>
                    <a:pt x="1105267" y="765627"/>
                  </a:lnTo>
                  <a:cubicBezTo>
                    <a:pt x="1105267" y="765627"/>
                    <a:pt x="1101063" y="769831"/>
                    <a:pt x="1110095" y="771933"/>
                  </a:cubicBezTo>
                  <a:cubicBezTo>
                    <a:pt x="1118425" y="774736"/>
                    <a:pt x="1125355" y="767729"/>
                    <a:pt x="1125355" y="771933"/>
                  </a:cubicBezTo>
                  <a:cubicBezTo>
                    <a:pt x="1124654" y="776838"/>
                    <a:pt x="1113520" y="781665"/>
                    <a:pt x="1113520" y="781665"/>
                  </a:cubicBezTo>
                  <a:cubicBezTo>
                    <a:pt x="1113520" y="781665"/>
                    <a:pt x="1111418" y="781665"/>
                    <a:pt x="1106591" y="782366"/>
                  </a:cubicBezTo>
                  <a:cubicBezTo>
                    <a:pt x="1101764" y="783067"/>
                    <a:pt x="1094056" y="792799"/>
                    <a:pt x="1094056" y="792799"/>
                  </a:cubicBezTo>
                  <a:cubicBezTo>
                    <a:pt x="1094056" y="792799"/>
                    <a:pt x="1090552" y="794901"/>
                    <a:pt x="1088528" y="798405"/>
                  </a:cubicBezTo>
                  <a:cubicBezTo>
                    <a:pt x="1085725" y="802609"/>
                    <a:pt x="1083701" y="806736"/>
                    <a:pt x="1084324" y="810940"/>
                  </a:cubicBezTo>
                  <a:cubicBezTo>
                    <a:pt x="1085024" y="815845"/>
                    <a:pt x="1084324" y="818570"/>
                    <a:pt x="1089852" y="820672"/>
                  </a:cubicBezTo>
                  <a:cubicBezTo>
                    <a:pt x="1094679" y="822074"/>
                    <a:pt x="1101686" y="818570"/>
                    <a:pt x="1101686" y="818570"/>
                  </a:cubicBezTo>
                  <a:cubicBezTo>
                    <a:pt x="1101686" y="818570"/>
                    <a:pt x="1113520" y="809538"/>
                    <a:pt x="1114844" y="806736"/>
                  </a:cubicBezTo>
                  <a:cubicBezTo>
                    <a:pt x="1115545" y="804633"/>
                    <a:pt x="1118970" y="797003"/>
                    <a:pt x="1118970" y="797003"/>
                  </a:cubicBezTo>
                  <a:lnTo>
                    <a:pt x="1130104" y="790697"/>
                  </a:lnTo>
                  <a:cubicBezTo>
                    <a:pt x="1130104" y="790697"/>
                    <a:pt x="1136333" y="790697"/>
                    <a:pt x="1142561" y="789295"/>
                  </a:cubicBezTo>
                  <a:cubicBezTo>
                    <a:pt x="1149490" y="787894"/>
                    <a:pt x="1158522" y="782989"/>
                    <a:pt x="1158522" y="782989"/>
                  </a:cubicBezTo>
                  <a:cubicBezTo>
                    <a:pt x="1158522" y="782989"/>
                    <a:pt x="1166152" y="779485"/>
                    <a:pt x="1168955" y="776683"/>
                  </a:cubicBezTo>
                  <a:cubicBezTo>
                    <a:pt x="1171057" y="773179"/>
                    <a:pt x="1171758" y="771777"/>
                    <a:pt x="1171758" y="771777"/>
                  </a:cubicBezTo>
                  <a:cubicBezTo>
                    <a:pt x="1171758" y="771777"/>
                    <a:pt x="1171057" y="765471"/>
                    <a:pt x="1168955" y="765471"/>
                  </a:cubicBezTo>
                  <a:cubicBezTo>
                    <a:pt x="1166152" y="764770"/>
                    <a:pt x="1163427" y="766873"/>
                    <a:pt x="1168955" y="761967"/>
                  </a:cubicBezTo>
                  <a:cubicBezTo>
                    <a:pt x="1175184" y="757062"/>
                    <a:pt x="1170356" y="759865"/>
                    <a:pt x="1175884" y="755661"/>
                  </a:cubicBezTo>
                  <a:cubicBezTo>
                    <a:pt x="1181412" y="751457"/>
                    <a:pt x="1183514" y="744527"/>
                    <a:pt x="1183514" y="744527"/>
                  </a:cubicBezTo>
                  <a:lnTo>
                    <a:pt x="1180711" y="731992"/>
                  </a:lnTo>
                  <a:cubicBezTo>
                    <a:pt x="1180711" y="731992"/>
                    <a:pt x="1175184" y="725063"/>
                    <a:pt x="1172381" y="731292"/>
                  </a:cubicBezTo>
                  <a:cubicBezTo>
                    <a:pt x="1169578" y="737598"/>
                    <a:pt x="1168176" y="745929"/>
                    <a:pt x="1166152" y="752858"/>
                  </a:cubicBezTo>
                  <a:cubicBezTo>
                    <a:pt x="1163349" y="760488"/>
                    <a:pt x="1157121" y="761189"/>
                    <a:pt x="1157121" y="761189"/>
                  </a:cubicBezTo>
                  <a:cubicBezTo>
                    <a:pt x="1157121" y="761189"/>
                    <a:pt x="1152293" y="759087"/>
                    <a:pt x="1146688" y="760488"/>
                  </a:cubicBezTo>
                  <a:cubicBezTo>
                    <a:pt x="1141160" y="761189"/>
                    <a:pt x="1120294" y="765393"/>
                    <a:pt x="1117491" y="757685"/>
                  </a:cubicBezTo>
                  <a:cubicBezTo>
                    <a:pt x="1115389" y="750756"/>
                    <a:pt x="1108459" y="743749"/>
                    <a:pt x="1103632" y="745150"/>
                  </a:cubicBezTo>
                  <a:cubicBezTo>
                    <a:pt x="1098104" y="746552"/>
                    <a:pt x="1094601" y="739544"/>
                    <a:pt x="1095302" y="732615"/>
                  </a:cubicBezTo>
                  <a:cubicBezTo>
                    <a:pt x="1096002" y="726309"/>
                    <a:pt x="1091175" y="715175"/>
                    <a:pt x="1091175" y="715175"/>
                  </a:cubicBezTo>
                  <a:cubicBezTo>
                    <a:pt x="1091175" y="715175"/>
                    <a:pt x="1105735" y="712372"/>
                    <a:pt x="1089774" y="712372"/>
                  </a:cubicBezTo>
                  <a:cubicBezTo>
                    <a:pt x="1073112" y="713073"/>
                    <a:pt x="1067584" y="711671"/>
                    <a:pt x="1067584" y="711671"/>
                  </a:cubicBezTo>
                  <a:lnTo>
                    <a:pt x="1084947" y="698436"/>
                  </a:lnTo>
                  <a:cubicBezTo>
                    <a:pt x="1084947" y="698436"/>
                    <a:pt x="1095379" y="701238"/>
                    <a:pt x="1097482" y="697735"/>
                  </a:cubicBezTo>
                  <a:cubicBezTo>
                    <a:pt x="1098883" y="693531"/>
                    <a:pt x="1098182" y="688703"/>
                    <a:pt x="1098182" y="688703"/>
                  </a:cubicBezTo>
                  <a:cubicBezTo>
                    <a:pt x="1098182" y="688703"/>
                    <a:pt x="1098883" y="678270"/>
                    <a:pt x="1077316" y="681073"/>
                  </a:cubicBezTo>
                  <a:cubicBezTo>
                    <a:pt x="1056451" y="683176"/>
                    <a:pt x="1033560" y="692908"/>
                    <a:pt x="1028733" y="697112"/>
                  </a:cubicBezTo>
                  <a:cubicBezTo>
                    <a:pt x="1023906" y="700616"/>
                    <a:pt x="996812" y="737520"/>
                    <a:pt x="983576" y="743126"/>
                  </a:cubicBezTo>
                  <a:cubicBezTo>
                    <a:pt x="983576" y="743126"/>
                    <a:pt x="1004442" y="718756"/>
                    <a:pt x="1000237" y="713151"/>
                  </a:cubicBezTo>
                  <a:cubicBezTo>
                    <a:pt x="996033" y="707545"/>
                    <a:pt x="1009970" y="688781"/>
                    <a:pt x="1023828" y="683876"/>
                  </a:cubicBezTo>
                  <a:cubicBezTo>
                    <a:pt x="1036986" y="678270"/>
                    <a:pt x="1041190" y="680373"/>
                    <a:pt x="1046018" y="667838"/>
                  </a:cubicBezTo>
                  <a:cubicBezTo>
                    <a:pt x="1051546" y="655303"/>
                    <a:pt x="1058475" y="649697"/>
                    <a:pt x="1064781" y="649697"/>
                  </a:cubicBezTo>
                  <a:cubicBezTo>
                    <a:pt x="1070309" y="649697"/>
                    <a:pt x="1069609" y="649697"/>
                    <a:pt x="1083545" y="648996"/>
                  </a:cubicBezTo>
                  <a:cubicBezTo>
                    <a:pt x="1096703" y="648295"/>
                    <a:pt x="1107136" y="644792"/>
                    <a:pt x="1107136" y="644792"/>
                  </a:cubicBezTo>
                  <a:cubicBezTo>
                    <a:pt x="1107136" y="644792"/>
                    <a:pt x="1131428" y="645492"/>
                    <a:pt x="1139058" y="646894"/>
                  </a:cubicBezTo>
                  <a:cubicBezTo>
                    <a:pt x="1145987" y="648295"/>
                    <a:pt x="1157821" y="642690"/>
                    <a:pt x="1163349" y="640587"/>
                  </a:cubicBezTo>
                  <a:cubicBezTo>
                    <a:pt x="1168877" y="639186"/>
                    <a:pt x="1177908" y="633658"/>
                    <a:pt x="1181412" y="630155"/>
                  </a:cubicBezTo>
                  <a:cubicBezTo>
                    <a:pt x="1184916" y="626651"/>
                    <a:pt x="1189042" y="615517"/>
                    <a:pt x="1189042" y="615517"/>
                  </a:cubicBezTo>
                  <a:cubicBezTo>
                    <a:pt x="1189042" y="615517"/>
                    <a:pt x="1197373" y="604384"/>
                    <a:pt x="1203602" y="602982"/>
                  </a:cubicBezTo>
                  <a:cubicBezTo>
                    <a:pt x="1209129" y="602281"/>
                    <a:pt x="1213334" y="601581"/>
                    <a:pt x="1217460" y="597376"/>
                  </a:cubicBezTo>
                  <a:cubicBezTo>
                    <a:pt x="1220964" y="593873"/>
                    <a:pt x="1232020" y="582739"/>
                    <a:pt x="1225090" y="578535"/>
                  </a:cubicBezTo>
                  <a:lnTo>
                    <a:pt x="1225090" y="578535"/>
                  </a:lnTo>
                  <a:close/>
                  <a:moveTo>
                    <a:pt x="722286" y="275357"/>
                  </a:moveTo>
                  <a:cubicBezTo>
                    <a:pt x="725088" y="280963"/>
                    <a:pt x="726412" y="282987"/>
                    <a:pt x="728514" y="283688"/>
                  </a:cubicBezTo>
                  <a:cubicBezTo>
                    <a:pt x="725711" y="283688"/>
                    <a:pt x="724388" y="282987"/>
                    <a:pt x="724388" y="282987"/>
                  </a:cubicBezTo>
                  <a:cubicBezTo>
                    <a:pt x="724388" y="282987"/>
                    <a:pt x="716057" y="275357"/>
                    <a:pt x="703522" y="271854"/>
                  </a:cubicBezTo>
                  <a:cubicBezTo>
                    <a:pt x="703522" y="271854"/>
                    <a:pt x="718081" y="264924"/>
                    <a:pt x="722286" y="275357"/>
                  </a:cubicBezTo>
                  <a:lnTo>
                    <a:pt x="722286" y="275357"/>
                  </a:lnTo>
                  <a:close/>
                  <a:moveTo>
                    <a:pt x="357133" y="179203"/>
                  </a:moveTo>
                  <a:cubicBezTo>
                    <a:pt x="363362" y="173597"/>
                    <a:pt x="335645" y="168069"/>
                    <a:pt x="332141" y="162464"/>
                  </a:cubicBezTo>
                  <a:cubicBezTo>
                    <a:pt x="328637" y="156858"/>
                    <a:pt x="346700" y="157559"/>
                    <a:pt x="354330" y="156858"/>
                  </a:cubicBezTo>
                  <a:lnTo>
                    <a:pt x="386953" y="158960"/>
                  </a:lnTo>
                  <a:cubicBezTo>
                    <a:pt x="386953" y="158960"/>
                    <a:pt x="375118" y="171495"/>
                    <a:pt x="377921" y="172897"/>
                  </a:cubicBezTo>
                  <a:cubicBezTo>
                    <a:pt x="380023" y="172897"/>
                    <a:pt x="386252" y="176400"/>
                    <a:pt x="391780" y="177802"/>
                  </a:cubicBezTo>
                  <a:cubicBezTo>
                    <a:pt x="395284" y="176400"/>
                    <a:pt x="398009" y="175699"/>
                    <a:pt x="398709" y="177101"/>
                  </a:cubicBezTo>
                  <a:cubicBezTo>
                    <a:pt x="399410" y="179904"/>
                    <a:pt x="395906" y="179203"/>
                    <a:pt x="391780" y="177802"/>
                  </a:cubicBezTo>
                  <a:cubicBezTo>
                    <a:pt x="382748" y="182006"/>
                    <a:pt x="366788" y="192439"/>
                    <a:pt x="357756" y="191738"/>
                  </a:cubicBezTo>
                  <a:cubicBezTo>
                    <a:pt x="345221" y="191037"/>
                    <a:pt x="328560" y="195242"/>
                    <a:pt x="326535" y="191037"/>
                  </a:cubicBezTo>
                  <a:cubicBezTo>
                    <a:pt x="324433" y="186132"/>
                    <a:pt x="350126" y="184731"/>
                    <a:pt x="357055" y="179203"/>
                  </a:cubicBezTo>
                  <a:lnTo>
                    <a:pt x="357055" y="179203"/>
                  </a:lnTo>
                  <a:close/>
                  <a:moveTo>
                    <a:pt x="419653" y="292719"/>
                  </a:moveTo>
                  <a:cubicBezTo>
                    <a:pt x="412023" y="291318"/>
                    <a:pt x="402291" y="311561"/>
                    <a:pt x="398787" y="311561"/>
                  </a:cubicBezTo>
                  <a:cubicBezTo>
                    <a:pt x="395284" y="311561"/>
                    <a:pt x="375196" y="319892"/>
                    <a:pt x="364763" y="317167"/>
                  </a:cubicBezTo>
                  <a:cubicBezTo>
                    <a:pt x="354330" y="315065"/>
                    <a:pt x="332141" y="308135"/>
                    <a:pt x="325212" y="301829"/>
                  </a:cubicBezTo>
                  <a:cubicBezTo>
                    <a:pt x="318282" y="294899"/>
                    <a:pt x="335645" y="303931"/>
                    <a:pt x="341172" y="303931"/>
                  </a:cubicBezTo>
                  <a:cubicBezTo>
                    <a:pt x="346700" y="303931"/>
                    <a:pt x="353708" y="289994"/>
                    <a:pt x="354330" y="269829"/>
                  </a:cubicBezTo>
                  <a:cubicBezTo>
                    <a:pt x="355732" y="249664"/>
                    <a:pt x="363362" y="276759"/>
                    <a:pt x="372393" y="284467"/>
                  </a:cubicBezTo>
                  <a:cubicBezTo>
                    <a:pt x="372393" y="284467"/>
                    <a:pt x="427906" y="280262"/>
                    <a:pt x="432110" y="283766"/>
                  </a:cubicBezTo>
                  <a:cubicBezTo>
                    <a:pt x="436937" y="286569"/>
                    <a:pt x="427984" y="293498"/>
                    <a:pt x="419653" y="292797"/>
                  </a:cubicBezTo>
                  <a:lnTo>
                    <a:pt x="419653" y="292797"/>
                  </a:lnTo>
                  <a:close/>
                  <a:moveTo>
                    <a:pt x="523826" y="629843"/>
                  </a:moveTo>
                  <a:lnTo>
                    <a:pt x="523826" y="621512"/>
                  </a:lnTo>
                  <a:cubicBezTo>
                    <a:pt x="523826" y="613882"/>
                    <a:pt x="514094" y="606174"/>
                    <a:pt x="509267" y="598544"/>
                  </a:cubicBezTo>
                  <a:cubicBezTo>
                    <a:pt x="505141" y="590214"/>
                    <a:pt x="507866" y="582506"/>
                    <a:pt x="496732" y="574876"/>
                  </a:cubicBezTo>
                  <a:cubicBezTo>
                    <a:pt x="486299" y="567246"/>
                    <a:pt x="500236" y="552608"/>
                    <a:pt x="509267" y="546302"/>
                  </a:cubicBezTo>
                  <a:lnTo>
                    <a:pt x="509267" y="541397"/>
                  </a:lnTo>
                  <a:lnTo>
                    <a:pt x="517598" y="557435"/>
                  </a:lnTo>
                  <a:cubicBezTo>
                    <a:pt x="517598" y="557435"/>
                    <a:pt x="515496" y="571372"/>
                    <a:pt x="518999" y="577601"/>
                  </a:cubicBezTo>
                  <a:cubicBezTo>
                    <a:pt x="522503" y="583829"/>
                    <a:pt x="528732" y="602671"/>
                    <a:pt x="528732" y="602671"/>
                  </a:cubicBezTo>
                  <a:lnTo>
                    <a:pt x="523904" y="629843"/>
                  </a:lnTo>
                  <a:lnTo>
                    <a:pt x="523904" y="62984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9" name="Szabadkézi sokszög: alakzat 714">
              <a:extLst>
                <a:ext uri="{FF2B5EF4-FFF2-40B4-BE49-F238E27FC236}">
                  <a16:creationId xmlns:a16="http://schemas.microsoft.com/office/drawing/2014/main" id="{64382D82-3658-37F6-D360-080DEAC2352E}"/>
                </a:ext>
              </a:extLst>
            </p:cNvPr>
            <p:cNvSpPr/>
            <p:nvPr/>
          </p:nvSpPr>
          <p:spPr>
            <a:xfrm>
              <a:off x="5127847" y="2998613"/>
              <a:ext cx="140144" cy="124572"/>
            </a:xfrm>
            <a:custGeom>
              <a:avLst/>
              <a:gdLst>
                <a:gd name="connsiteX0" fmla="*/ 94260 w 140143"/>
                <a:gd name="connsiteY0" fmla="*/ 6540 h 124572"/>
                <a:gd name="connsiteX1" fmla="*/ 74795 w 140143"/>
                <a:gd name="connsiteY1" fmla="*/ 7941 h 124572"/>
                <a:gd name="connsiteX2" fmla="*/ 72226 w 140143"/>
                <a:gd name="connsiteY2" fmla="*/ 23357 h 124572"/>
                <a:gd name="connsiteX3" fmla="*/ 61170 w 140143"/>
                <a:gd name="connsiteY3" fmla="*/ 33167 h 124572"/>
                <a:gd name="connsiteX4" fmla="*/ 52061 w 140143"/>
                <a:gd name="connsiteY4" fmla="*/ 33167 h 124572"/>
                <a:gd name="connsiteX5" fmla="*/ 58523 w 140143"/>
                <a:gd name="connsiteY5" fmla="*/ 50685 h 124572"/>
                <a:gd name="connsiteX6" fmla="*/ 45521 w 140143"/>
                <a:gd name="connsiteY6" fmla="*/ 47181 h 124572"/>
                <a:gd name="connsiteX7" fmla="*/ 54630 w 140143"/>
                <a:gd name="connsiteY7" fmla="*/ 66101 h 124572"/>
                <a:gd name="connsiteX8" fmla="*/ 42951 w 140143"/>
                <a:gd name="connsiteY8" fmla="*/ 67502 h 124572"/>
                <a:gd name="connsiteX9" fmla="*/ 32596 w 140143"/>
                <a:gd name="connsiteY9" fmla="*/ 54889 h 124572"/>
                <a:gd name="connsiteX10" fmla="*/ 16402 w 140143"/>
                <a:gd name="connsiteY10" fmla="*/ 53488 h 124572"/>
                <a:gd name="connsiteX11" fmla="*/ 7293 w 140143"/>
                <a:gd name="connsiteY11" fmla="*/ 73108 h 124572"/>
                <a:gd name="connsiteX12" fmla="*/ 30027 w 140143"/>
                <a:gd name="connsiteY12" fmla="*/ 74509 h 124572"/>
                <a:gd name="connsiteX13" fmla="*/ 21618 w 140143"/>
                <a:gd name="connsiteY13" fmla="*/ 88524 h 124572"/>
                <a:gd name="connsiteX14" fmla="*/ 37813 w 140143"/>
                <a:gd name="connsiteY14" fmla="*/ 78714 h 124572"/>
                <a:gd name="connsiteX15" fmla="*/ 43029 w 140143"/>
                <a:gd name="connsiteY15" fmla="*/ 88524 h 124572"/>
                <a:gd name="connsiteX16" fmla="*/ 52139 w 140143"/>
                <a:gd name="connsiteY16" fmla="*/ 104640 h 124572"/>
                <a:gd name="connsiteX17" fmla="*/ 66387 w 140143"/>
                <a:gd name="connsiteY17" fmla="*/ 99034 h 124572"/>
                <a:gd name="connsiteX18" fmla="*/ 78688 w 140143"/>
                <a:gd name="connsiteY18" fmla="*/ 106042 h 124572"/>
                <a:gd name="connsiteX19" fmla="*/ 82581 w 140143"/>
                <a:gd name="connsiteY19" fmla="*/ 121457 h 124572"/>
                <a:gd name="connsiteX20" fmla="*/ 100722 w 140143"/>
                <a:gd name="connsiteY20" fmla="*/ 98957 h 124572"/>
                <a:gd name="connsiteX21" fmla="*/ 119563 w 140143"/>
                <a:gd name="connsiteY21" fmla="*/ 104562 h 124572"/>
                <a:gd name="connsiteX22" fmla="*/ 131242 w 140143"/>
                <a:gd name="connsiteY22" fmla="*/ 82762 h 124572"/>
                <a:gd name="connsiteX23" fmla="*/ 135135 w 140143"/>
                <a:gd name="connsiteY23" fmla="*/ 58860 h 124572"/>
                <a:gd name="connsiteX24" fmla="*/ 132566 w 140143"/>
                <a:gd name="connsiteY24" fmla="*/ 38539 h 124572"/>
                <a:gd name="connsiteX25" fmla="*/ 115048 w 140143"/>
                <a:gd name="connsiteY25" fmla="*/ 10432 h 124572"/>
                <a:gd name="connsiteX26" fmla="*/ 94260 w 140143"/>
                <a:gd name="connsiteY26" fmla="*/ 6228 h 124572"/>
                <a:gd name="connsiteX27" fmla="*/ 94260 w 140143"/>
                <a:gd name="connsiteY27" fmla="*/ 6228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0143" h="124572">
                  <a:moveTo>
                    <a:pt x="94260" y="6540"/>
                  </a:moveTo>
                  <a:cubicBezTo>
                    <a:pt x="89043" y="7941"/>
                    <a:pt x="78688" y="934"/>
                    <a:pt x="74795" y="7941"/>
                  </a:cubicBezTo>
                  <a:cubicBezTo>
                    <a:pt x="70279" y="14948"/>
                    <a:pt x="70279" y="19152"/>
                    <a:pt x="72226" y="23357"/>
                  </a:cubicBezTo>
                  <a:cubicBezTo>
                    <a:pt x="73550" y="27561"/>
                    <a:pt x="67710" y="35970"/>
                    <a:pt x="61170" y="33167"/>
                  </a:cubicBezTo>
                  <a:cubicBezTo>
                    <a:pt x="54708" y="30364"/>
                    <a:pt x="49492" y="28963"/>
                    <a:pt x="52061" y="33167"/>
                  </a:cubicBezTo>
                  <a:cubicBezTo>
                    <a:pt x="54630" y="37371"/>
                    <a:pt x="62416" y="45780"/>
                    <a:pt x="58523" y="50685"/>
                  </a:cubicBezTo>
                  <a:cubicBezTo>
                    <a:pt x="54630" y="54889"/>
                    <a:pt x="45521" y="42977"/>
                    <a:pt x="45521" y="47181"/>
                  </a:cubicBezTo>
                  <a:cubicBezTo>
                    <a:pt x="45521" y="60495"/>
                    <a:pt x="57199" y="60495"/>
                    <a:pt x="54630" y="66101"/>
                  </a:cubicBezTo>
                  <a:cubicBezTo>
                    <a:pt x="52061" y="71706"/>
                    <a:pt x="48168" y="68904"/>
                    <a:pt x="42951" y="67502"/>
                  </a:cubicBezTo>
                  <a:cubicBezTo>
                    <a:pt x="37735" y="66101"/>
                    <a:pt x="36489" y="59093"/>
                    <a:pt x="32596" y="54889"/>
                  </a:cubicBezTo>
                  <a:cubicBezTo>
                    <a:pt x="28704" y="50685"/>
                    <a:pt x="16402" y="42977"/>
                    <a:pt x="16402" y="53488"/>
                  </a:cubicBezTo>
                  <a:cubicBezTo>
                    <a:pt x="16402" y="63298"/>
                    <a:pt x="-1739" y="71706"/>
                    <a:pt x="7293" y="73108"/>
                  </a:cubicBezTo>
                  <a:cubicBezTo>
                    <a:pt x="16402" y="74509"/>
                    <a:pt x="36489" y="66101"/>
                    <a:pt x="30027" y="74509"/>
                  </a:cubicBezTo>
                  <a:cubicBezTo>
                    <a:pt x="22864" y="82918"/>
                    <a:pt x="15078" y="89925"/>
                    <a:pt x="21618" y="88524"/>
                  </a:cubicBezTo>
                  <a:cubicBezTo>
                    <a:pt x="28781" y="87122"/>
                    <a:pt x="32674" y="77312"/>
                    <a:pt x="37813" y="78714"/>
                  </a:cubicBezTo>
                  <a:cubicBezTo>
                    <a:pt x="43029" y="80115"/>
                    <a:pt x="43029" y="82918"/>
                    <a:pt x="43029" y="88524"/>
                  </a:cubicBezTo>
                  <a:cubicBezTo>
                    <a:pt x="43029" y="94129"/>
                    <a:pt x="54708" y="100436"/>
                    <a:pt x="52139" y="104640"/>
                  </a:cubicBezTo>
                  <a:cubicBezTo>
                    <a:pt x="49569" y="108844"/>
                    <a:pt x="61248" y="97633"/>
                    <a:pt x="66387" y="99034"/>
                  </a:cubicBezTo>
                  <a:cubicBezTo>
                    <a:pt x="72226" y="100436"/>
                    <a:pt x="81335" y="92728"/>
                    <a:pt x="78688" y="106042"/>
                  </a:cubicBezTo>
                  <a:cubicBezTo>
                    <a:pt x="76119" y="118655"/>
                    <a:pt x="78688" y="122859"/>
                    <a:pt x="82581" y="121457"/>
                  </a:cubicBezTo>
                  <a:cubicBezTo>
                    <a:pt x="86474" y="120056"/>
                    <a:pt x="89043" y="84241"/>
                    <a:pt x="100722" y="98957"/>
                  </a:cubicBezTo>
                  <a:cubicBezTo>
                    <a:pt x="112400" y="112971"/>
                    <a:pt x="112400" y="110168"/>
                    <a:pt x="119563" y="104562"/>
                  </a:cubicBezTo>
                  <a:cubicBezTo>
                    <a:pt x="126026" y="98957"/>
                    <a:pt x="127349" y="85643"/>
                    <a:pt x="131242" y="82762"/>
                  </a:cubicBezTo>
                  <a:cubicBezTo>
                    <a:pt x="135135" y="79959"/>
                    <a:pt x="135135" y="58860"/>
                    <a:pt x="135135" y="58860"/>
                  </a:cubicBezTo>
                  <a:cubicBezTo>
                    <a:pt x="135135" y="58860"/>
                    <a:pt x="139028" y="42743"/>
                    <a:pt x="132566" y="38539"/>
                  </a:cubicBezTo>
                  <a:cubicBezTo>
                    <a:pt x="126103" y="34335"/>
                    <a:pt x="127349" y="9031"/>
                    <a:pt x="115048" y="10432"/>
                  </a:cubicBezTo>
                  <a:cubicBezTo>
                    <a:pt x="103369" y="11834"/>
                    <a:pt x="94260" y="6228"/>
                    <a:pt x="94260" y="6228"/>
                  </a:cubicBezTo>
                  <a:lnTo>
                    <a:pt x="94260" y="6228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0" name="Szabadkézi sokszög: alakzat 715">
              <a:extLst>
                <a:ext uri="{FF2B5EF4-FFF2-40B4-BE49-F238E27FC236}">
                  <a16:creationId xmlns:a16="http://schemas.microsoft.com/office/drawing/2014/main" id="{0679C757-D97A-9610-B30A-46ADF8D57281}"/>
                </a:ext>
              </a:extLst>
            </p:cNvPr>
            <p:cNvSpPr/>
            <p:nvPr/>
          </p:nvSpPr>
          <p:spPr>
            <a:xfrm>
              <a:off x="5441077" y="3250016"/>
              <a:ext cx="147930" cy="272502"/>
            </a:xfrm>
            <a:custGeom>
              <a:avLst/>
              <a:gdLst>
                <a:gd name="connsiteX0" fmla="*/ 25502 w 147929"/>
                <a:gd name="connsiteY0" fmla="*/ 7317 h 272501"/>
                <a:gd name="connsiteX1" fmla="*/ 21376 w 147929"/>
                <a:gd name="connsiteY1" fmla="*/ 8641 h 272501"/>
                <a:gd name="connsiteX2" fmla="*/ 19974 w 147929"/>
                <a:gd name="connsiteY2" fmla="*/ 15492 h 272501"/>
                <a:gd name="connsiteX3" fmla="*/ 22699 w 147929"/>
                <a:gd name="connsiteY3" fmla="*/ 20242 h 272501"/>
                <a:gd name="connsiteX4" fmla="*/ 18573 w 147929"/>
                <a:gd name="connsiteY4" fmla="*/ 20242 h 272501"/>
                <a:gd name="connsiteX5" fmla="*/ 15848 w 147929"/>
                <a:gd name="connsiteY5" fmla="*/ 22967 h 272501"/>
                <a:gd name="connsiteX6" fmla="*/ 15147 w 147929"/>
                <a:gd name="connsiteY6" fmla="*/ 26392 h 272501"/>
                <a:gd name="connsiteX7" fmla="*/ 13746 w 147929"/>
                <a:gd name="connsiteY7" fmla="*/ 27093 h 272501"/>
                <a:gd name="connsiteX8" fmla="*/ 17171 w 147929"/>
                <a:gd name="connsiteY8" fmla="*/ 29118 h 272501"/>
                <a:gd name="connsiteX9" fmla="*/ 15770 w 147929"/>
                <a:gd name="connsiteY9" fmla="*/ 31142 h 272501"/>
                <a:gd name="connsiteX10" fmla="*/ 12344 w 147929"/>
                <a:gd name="connsiteY10" fmla="*/ 31142 h 272501"/>
                <a:gd name="connsiteX11" fmla="*/ 7517 w 147929"/>
                <a:gd name="connsiteY11" fmla="*/ 31843 h 272501"/>
                <a:gd name="connsiteX12" fmla="*/ 8218 w 147929"/>
                <a:gd name="connsiteY12" fmla="*/ 37293 h 272501"/>
                <a:gd name="connsiteX13" fmla="*/ 7517 w 147929"/>
                <a:gd name="connsiteY13" fmla="*/ 40018 h 272501"/>
                <a:gd name="connsiteX14" fmla="*/ 10242 w 147929"/>
                <a:gd name="connsiteY14" fmla="*/ 42743 h 272501"/>
                <a:gd name="connsiteX15" fmla="*/ 10943 w 147929"/>
                <a:gd name="connsiteY15" fmla="*/ 44767 h 272501"/>
                <a:gd name="connsiteX16" fmla="*/ 6816 w 147929"/>
                <a:gd name="connsiteY16" fmla="*/ 44066 h 272501"/>
                <a:gd name="connsiteX17" fmla="*/ 8841 w 147929"/>
                <a:gd name="connsiteY17" fmla="*/ 49516 h 272501"/>
                <a:gd name="connsiteX18" fmla="*/ 11566 w 147929"/>
                <a:gd name="connsiteY18" fmla="*/ 50918 h 272501"/>
                <a:gd name="connsiteX19" fmla="*/ 13590 w 147929"/>
                <a:gd name="connsiteY19" fmla="*/ 48893 h 272501"/>
                <a:gd name="connsiteX20" fmla="*/ 14291 w 147929"/>
                <a:gd name="connsiteY20" fmla="*/ 53643 h 272501"/>
                <a:gd name="connsiteX21" fmla="*/ 11566 w 147929"/>
                <a:gd name="connsiteY21" fmla="*/ 54343 h 272501"/>
                <a:gd name="connsiteX22" fmla="*/ 10865 w 147929"/>
                <a:gd name="connsiteY22" fmla="*/ 58392 h 272501"/>
                <a:gd name="connsiteX23" fmla="*/ 8140 w 147929"/>
                <a:gd name="connsiteY23" fmla="*/ 60416 h 272501"/>
                <a:gd name="connsiteX24" fmla="*/ 8140 w 147929"/>
                <a:gd name="connsiteY24" fmla="*/ 63842 h 272501"/>
                <a:gd name="connsiteX25" fmla="*/ 6739 w 147929"/>
                <a:gd name="connsiteY25" fmla="*/ 65166 h 272501"/>
                <a:gd name="connsiteX26" fmla="*/ 6038 w 147929"/>
                <a:gd name="connsiteY26" fmla="*/ 68591 h 272501"/>
                <a:gd name="connsiteX27" fmla="*/ 5337 w 147929"/>
                <a:gd name="connsiteY27" fmla="*/ 72017 h 272501"/>
                <a:gd name="connsiteX28" fmla="*/ 8763 w 147929"/>
                <a:gd name="connsiteY28" fmla="*/ 72718 h 272501"/>
                <a:gd name="connsiteX29" fmla="*/ 6739 w 147929"/>
                <a:gd name="connsiteY29" fmla="*/ 74742 h 272501"/>
                <a:gd name="connsiteX30" fmla="*/ 7439 w 147929"/>
                <a:gd name="connsiteY30" fmla="*/ 76766 h 272501"/>
                <a:gd name="connsiteX31" fmla="*/ 10164 w 147929"/>
                <a:gd name="connsiteY31" fmla="*/ 76766 h 272501"/>
                <a:gd name="connsiteX32" fmla="*/ 12189 w 147929"/>
                <a:gd name="connsiteY32" fmla="*/ 76066 h 272501"/>
                <a:gd name="connsiteX33" fmla="*/ 15614 w 147929"/>
                <a:gd name="connsiteY33" fmla="*/ 73341 h 272501"/>
                <a:gd name="connsiteX34" fmla="*/ 23867 w 147929"/>
                <a:gd name="connsiteY34" fmla="*/ 63141 h 272501"/>
                <a:gd name="connsiteX35" fmla="*/ 18339 w 147929"/>
                <a:gd name="connsiteY35" fmla="*/ 74742 h 272501"/>
                <a:gd name="connsiteX36" fmla="*/ 15614 w 147929"/>
                <a:gd name="connsiteY36" fmla="*/ 78791 h 272501"/>
                <a:gd name="connsiteX37" fmla="*/ 11488 w 147929"/>
                <a:gd name="connsiteY37" fmla="*/ 82917 h 272501"/>
                <a:gd name="connsiteX38" fmla="*/ 12189 w 147929"/>
                <a:gd name="connsiteY38" fmla="*/ 86966 h 272501"/>
                <a:gd name="connsiteX39" fmla="*/ 14213 w 147929"/>
                <a:gd name="connsiteY39" fmla="*/ 88990 h 272501"/>
                <a:gd name="connsiteX40" fmla="*/ 11488 w 147929"/>
                <a:gd name="connsiteY40" fmla="*/ 92416 h 272501"/>
                <a:gd name="connsiteX41" fmla="*/ 11488 w 147929"/>
                <a:gd name="connsiteY41" fmla="*/ 95841 h 272501"/>
                <a:gd name="connsiteX42" fmla="*/ 10086 w 147929"/>
                <a:gd name="connsiteY42" fmla="*/ 99968 h 272501"/>
                <a:gd name="connsiteX43" fmla="*/ 12111 w 147929"/>
                <a:gd name="connsiteY43" fmla="*/ 102693 h 272501"/>
                <a:gd name="connsiteX44" fmla="*/ 8685 w 147929"/>
                <a:gd name="connsiteY44" fmla="*/ 116318 h 272501"/>
                <a:gd name="connsiteX45" fmla="*/ 12811 w 147929"/>
                <a:gd name="connsiteY45" fmla="*/ 110868 h 272501"/>
                <a:gd name="connsiteX46" fmla="*/ 15536 w 147929"/>
                <a:gd name="connsiteY46" fmla="*/ 104095 h 272501"/>
                <a:gd name="connsiteX47" fmla="*/ 16938 w 147929"/>
                <a:gd name="connsiteY47" fmla="*/ 100669 h 272501"/>
                <a:gd name="connsiteX48" fmla="*/ 16938 w 147929"/>
                <a:gd name="connsiteY48" fmla="*/ 96620 h 272501"/>
                <a:gd name="connsiteX49" fmla="*/ 15536 w 147929"/>
                <a:gd name="connsiteY49" fmla="*/ 93895 h 272501"/>
                <a:gd name="connsiteX50" fmla="*/ 17561 w 147929"/>
                <a:gd name="connsiteY50" fmla="*/ 91170 h 272501"/>
                <a:gd name="connsiteX51" fmla="*/ 19585 w 147929"/>
                <a:gd name="connsiteY51" fmla="*/ 95297 h 272501"/>
                <a:gd name="connsiteX52" fmla="*/ 23711 w 147929"/>
                <a:gd name="connsiteY52" fmla="*/ 94596 h 272501"/>
                <a:gd name="connsiteX53" fmla="*/ 24412 w 147929"/>
                <a:gd name="connsiteY53" fmla="*/ 91871 h 272501"/>
                <a:gd name="connsiteX54" fmla="*/ 27137 w 147929"/>
                <a:gd name="connsiteY54" fmla="*/ 94596 h 272501"/>
                <a:gd name="connsiteX55" fmla="*/ 27838 w 147929"/>
                <a:gd name="connsiteY55" fmla="*/ 97321 h 272501"/>
                <a:gd name="connsiteX56" fmla="*/ 25113 w 147929"/>
                <a:gd name="connsiteY56" fmla="*/ 104172 h 272501"/>
                <a:gd name="connsiteX57" fmla="*/ 27137 w 147929"/>
                <a:gd name="connsiteY57" fmla="*/ 108221 h 272501"/>
                <a:gd name="connsiteX58" fmla="*/ 25736 w 147929"/>
                <a:gd name="connsiteY58" fmla="*/ 112347 h 272501"/>
                <a:gd name="connsiteX59" fmla="*/ 23011 w 147929"/>
                <a:gd name="connsiteY59" fmla="*/ 119121 h 272501"/>
                <a:gd name="connsiteX60" fmla="*/ 23011 w 147929"/>
                <a:gd name="connsiteY60" fmla="*/ 122547 h 272501"/>
                <a:gd name="connsiteX61" fmla="*/ 20986 w 147929"/>
                <a:gd name="connsiteY61" fmla="*/ 126673 h 272501"/>
                <a:gd name="connsiteX62" fmla="*/ 18962 w 147929"/>
                <a:gd name="connsiteY62" fmla="*/ 128697 h 272501"/>
                <a:gd name="connsiteX63" fmla="*/ 20364 w 147929"/>
                <a:gd name="connsiteY63" fmla="*/ 130099 h 272501"/>
                <a:gd name="connsiteX64" fmla="*/ 24490 w 147929"/>
                <a:gd name="connsiteY64" fmla="*/ 130099 h 272501"/>
                <a:gd name="connsiteX65" fmla="*/ 24490 w 147929"/>
                <a:gd name="connsiteY65" fmla="*/ 136250 h 272501"/>
                <a:gd name="connsiteX66" fmla="*/ 26514 w 147929"/>
                <a:gd name="connsiteY66" fmla="*/ 130800 h 272501"/>
                <a:gd name="connsiteX67" fmla="*/ 31342 w 147929"/>
                <a:gd name="connsiteY67" fmla="*/ 135549 h 272501"/>
                <a:gd name="connsiteX68" fmla="*/ 34767 w 147929"/>
                <a:gd name="connsiteY68" fmla="*/ 132824 h 272501"/>
                <a:gd name="connsiteX69" fmla="*/ 37492 w 147929"/>
                <a:gd name="connsiteY69" fmla="*/ 131423 h 272501"/>
                <a:gd name="connsiteX70" fmla="*/ 41619 w 147929"/>
                <a:gd name="connsiteY70" fmla="*/ 131423 h 272501"/>
                <a:gd name="connsiteX71" fmla="*/ 47147 w 147929"/>
                <a:gd name="connsiteY71" fmla="*/ 127997 h 272501"/>
                <a:gd name="connsiteX72" fmla="*/ 49171 w 147929"/>
                <a:gd name="connsiteY72" fmla="*/ 124571 h 272501"/>
                <a:gd name="connsiteX73" fmla="*/ 52597 w 147929"/>
                <a:gd name="connsiteY73" fmla="*/ 128620 h 272501"/>
                <a:gd name="connsiteX74" fmla="*/ 58125 w 147929"/>
                <a:gd name="connsiteY74" fmla="*/ 129320 h 272501"/>
                <a:gd name="connsiteX75" fmla="*/ 50572 w 147929"/>
                <a:gd name="connsiteY75" fmla="*/ 132045 h 272501"/>
                <a:gd name="connsiteX76" fmla="*/ 48548 w 147929"/>
                <a:gd name="connsiteY76" fmla="*/ 139520 h 272501"/>
                <a:gd name="connsiteX77" fmla="*/ 49249 w 147929"/>
                <a:gd name="connsiteY77" fmla="*/ 143646 h 272501"/>
                <a:gd name="connsiteX78" fmla="*/ 52674 w 147929"/>
                <a:gd name="connsiteY78" fmla="*/ 147072 h 272501"/>
                <a:gd name="connsiteX79" fmla="*/ 52674 w 147929"/>
                <a:gd name="connsiteY79" fmla="*/ 149797 h 272501"/>
                <a:gd name="connsiteX80" fmla="*/ 55400 w 147929"/>
                <a:gd name="connsiteY80" fmla="*/ 152522 h 272501"/>
                <a:gd name="connsiteX81" fmla="*/ 58125 w 147929"/>
                <a:gd name="connsiteY81" fmla="*/ 152522 h 272501"/>
                <a:gd name="connsiteX82" fmla="*/ 60149 w 147929"/>
                <a:gd name="connsiteY82" fmla="*/ 151120 h 272501"/>
                <a:gd name="connsiteX83" fmla="*/ 60149 w 147929"/>
                <a:gd name="connsiteY83" fmla="*/ 156570 h 272501"/>
                <a:gd name="connsiteX84" fmla="*/ 59448 w 147929"/>
                <a:gd name="connsiteY84" fmla="*/ 159996 h 272501"/>
                <a:gd name="connsiteX85" fmla="*/ 58747 w 147929"/>
                <a:gd name="connsiteY85" fmla="*/ 165446 h 272501"/>
                <a:gd name="connsiteX86" fmla="*/ 57346 w 147929"/>
                <a:gd name="connsiteY86" fmla="*/ 167471 h 272501"/>
                <a:gd name="connsiteX87" fmla="*/ 58747 w 147929"/>
                <a:gd name="connsiteY87" fmla="*/ 171597 h 272501"/>
                <a:gd name="connsiteX88" fmla="*/ 57346 w 147929"/>
                <a:gd name="connsiteY88" fmla="*/ 174322 h 272501"/>
                <a:gd name="connsiteX89" fmla="*/ 61472 w 147929"/>
                <a:gd name="connsiteY89" fmla="*/ 177047 h 272501"/>
                <a:gd name="connsiteX90" fmla="*/ 55945 w 147929"/>
                <a:gd name="connsiteY90" fmla="*/ 176346 h 272501"/>
                <a:gd name="connsiteX91" fmla="*/ 54543 w 147929"/>
                <a:gd name="connsiteY91" fmla="*/ 174945 h 272501"/>
                <a:gd name="connsiteX92" fmla="*/ 55244 w 147929"/>
                <a:gd name="connsiteY92" fmla="*/ 178994 h 272501"/>
                <a:gd name="connsiteX93" fmla="*/ 50417 w 147929"/>
                <a:gd name="connsiteY93" fmla="*/ 176969 h 272501"/>
                <a:gd name="connsiteX94" fmla="*/ 46991 w 147929"/>
                <a:gd name="connsiteY94" fmla="*/ 178994 h 272501"/>
                <a:gd name="connsiteX95" fmla="*/ 44266 w 147929"/>
                <a:gd name="connsiteY95" fmla="*/ 176969 h 272501"/>
                <a:gd name="connsiteX96" fmla="*/ 40840 w 147929"/>
                <a:gd name="connsiteY96" fmla="*/ 176969 h 272501"/>
                <a:gd name="connsiteX97" fmla="*/ 38816 w 147929"/>
                <a:gd name="connsiteY97" fmla="*/ 178994 h 272501"/>
                <a:gd name="connsiteX98" fmla="*/ 36091 w 147929"/>
                <a:gd name="connsiteY98" fmla="*/ 181018 h 272501"/>
                <a:gd name="connsiteX99" fmla="*/ 35390 w 147929"/>
                <a:gd name="connsiteY99" fmla="*/ 186468 h 272501"/>
                <a:gd name="connsiteX100" fmla="*/ 30563 w 147929"/>
                <a:gd name="connsiteY100" fmla="*/ 188492 h 272501"/>
                <a:gd name="connsiteX101" fmla="*/ 27838 w 147929"/>
                <a:gd name="connsiteY101" fmla="*/ 191217 h 272501"/>
                <a:gd name="connsiteX102" fmla="*/ 27137 w 147929"/>
                <a:gd name="connsiteY102" fmla="*/ 193241 h 272501"/>
                <a:gd name="connsiteX103" fmla="*/ 27838 w 147929"/>
                <a:gd name="connsiteY103" fmla="*/ 195266 h 272501"/>
                <a:gd name="connsiteX104" fmla="*/ 31964 w 147929"/>
                <a:gd name="connsiteY104" fmla="*/ 193241 h 272501"/>
                <a:gd name="connsiteX105" fmla="*/ 37492 w 147929"/>
                <a:gd name="connsiteY105" fmla="*/ 190516 h 272501"/>
                <a:gd name="connsiteX106" fmla="*/ 38894 w 147929"/>
                <a:gd name="connsiteY106" fmla="*/ 192541 h 272501"/>
                <a:gd name="connsiteX107" fmla="*/ 39594 w 147929"/>
                <a:gd name="connsiteY107" fmla="*/ 201417 h 272501"/>
                <a:gd name="connsiteX108" fmla="*/ 37570 w 147929"/>
                <a:gd name="connsiteY108" fmla="*/ 209592 h 272501"/>
                <a:gd name="connsiteX109" fmla="*/ 32042 w 147929"/>
                <a:gd name="connsiteY109" fmla="*/ 212317 h 272501"/>
                <a:gd name="connsiteX110" fmla="*/ 29317 w 147929"/>
                <a:gd name="connsiteY110" fmla="*/ 214341 h 272501"/>
                <a:gd name="connsiteX111" fmla="*/ 23789 w 147929"/>
                <a:gd name="connsiteY111" fmla="*/ 218389 h 272501"/>
                <a:gd name="connsiteX112" fmla="*/ 19663 w 147929"/>
                <a:gd name="connsiteY112" fmla="*/ 219090 h 272501"/>
                <a:gd name="connsiteX113" fmla="*/ 20364 w 147929"/>
                <a:gd name="connsiteY113" fmla="*/ 224540 h 272501"/>
                <a:gd name="connsiteX114" fmla="*/ 22388 w 147929"/>
                <a:gd name="connsiteY114" fmla="*/ 227265 h 272501"/>
                <a:gd name="connsiteX115" fmla="*/ 26514 w 147929"/>
                <a:gd name="connsiteY115" fmla="*/ 227966 h 272501"/>
                <a:gd name="connsiteX116" fmla="*/ 29940 w 147929"/>
                <a:gd name="connsiteY116" fmla="*/ 223917 h 272501"/>
                <a:gd name="connsiteX117" fmla="*/ 33366 w 147929"/>
                <a:gd name="connsiteY117" fmla="*/ 222594 h 272501"/>
                <a:gd name="connsiteX118" fmla="*/ 36091 w 147929"/>
                <a:gd name="connsiteY118" fmla="*/ 223917 h 272501"/>
                <a:gd name="connsiteX119" fmla="*/ 37492 w 147929"/>
                <a:gd name="connsiteY119" fmla="*/ 223917 h 272501"/>
                <a:gd name="connsiteX120" fmla="*/ 34067 w 147929"/>
                <a:gd name="connsiteY120" fmla="*/ 228667 h 272501"/>
                <a:gd name="connsiteX121" fmla="*/ 38894 w 147929"/>
                <a:gd name="connsiteY121" fmla="*/ 227966 h 272501"/>
                <a:gd name="connsiteX122" fmla="*/ 40918 w 147929"/>
                <a:gd name="connsiteY122" fmla="*/ 227265 h 272501"/>
                <a:gd name="connsiteX123" fmla="*/ 44344 w 147929"/>
                <a:gd name="connsiteY123" fmla="*/ 227966 h 272501"/>
                <a:gd name="connsiteX124" fmla="*/ 51195 w 147929"/>
                <a:gd name="connsiteY124" fmla="*/ 233416 h 272501"/>
                <a:gd name="connsiteX125" fmla="*/ 54621 w 147929"/>
                <a:gd name="connsiteY125" fmla="*/ 231392 h 272501"/>
                <a:gd name="connsiteX126" fmla="*/ 58047 w 147929"/>
                <a:gd name="connsiteY126" fmla="*/ 230068 h 272501"/>
                <a:gd name="connsiteX127" fmla="*/ 61472 w 147929"/>
                <a:gd name="connsiteY127" fmla="*/ 227343 h 272501"/>
                <a:gd name="connsiteX128" fmla="*/ 64898 w 147929"/>
                <a:gd name="connsiteY128" fmla="*/ 226019 h 272501"/>
                <a:gd name="connsiteX129" fmla="*/ 68324 w 147929"/>
                <a:gd name="connsiteY129" fmla="*/ 222594 h 272501"/>
                <a:gd name="connsiteX130" fmla="*/ 70348 w 147929"/>
                <a:gd name="connsiteY130" fmla="*/ 221893 h 272501"/>
                <a:gd name="connsiteX131" fmla="*/ 63497 w 147929"/>
                <a:gd name="connsiteY131" fmla="*/ 231392 h 272501"/>
                <a:gd name="connsiteX132" fmla="*/ 57969 w 147929"/>
                <a:gd name="connsiteY132" fmla="*/ 235518 h 272501"/>
                <a:gd name="connsiteX133" fmla="*/ 51117 w 147929"/>
                <a:gd name="connsiteY133" fmla="*/ 240968 h 272501"/>
                <a:gd name="connsiteX134" fmla="*/ 45589 w 147929"/>
                <a:gd name="connsiteY134" fmla="*/ 238944 h 272501"/>
                <a:gd name="connsiteX135" fmla="*/ 40762 w 147929"/>
                <a:gd name="connsiteY135" fmla="*/ 240267 h 272501"/>
                <a:gd name="connsiteX136" fmla="*/ 36636 w 147929"/>
                <a:gd name="connsiteY136" fmla="*/ 242292 h 272501"/>
                <a:gd name="connsiteX137" fmla="*/ 37337 w 147929"/>
                <a:gd name="connsiteY137" fmla="*/ 246340 h 272501"/>
                <a:gd name="connsiteX138" fmla="*/ 31809 w 147929"/>
                <a:gd name="connsiteY138" fmla="*/ 245640 h 272501"/>
                <a:gd name="connsiteX139" fmla="*/ 32509 w 147929"/>
                <a:gd name="connsiteY139" fmla="*/ 251090 h 272501"/>
                <a:gd name="connsiteX140" fmla="*/ 29784 w 147929"/>
                <a:gd name="connsiteY140" fmla="*/ 253815 h 272501"/>
                <a:gd name="connsiteX141" fmla="*/ 24957 w 147929"/>
                <a:gd name="connsiteY141" fmla="*/ 255138 h 272501"/>
                <a:gd name="connsiteX142" fmla="*/ 22933 w 147929"/>
                <a:gd name="connsiteY142" fmla="*/ 260588 h 272501"/>
                <a:gd name="connsiteX143" fmla="*/ 12656 w 147929"/>
                <a:gd name="connsiteY143" fmla="*/ 268763 h 272501"/>
                <a:gd name="connsiteX144" fmla="*/ 10631 w 147929"/>
                <a:gd name="connsiteY144" fmla="*/ 272189 h 272501"/>
                <a:gd name="connsiteX145" fmla="*/ 14057 w 147929"/>
                <a:gd name="connsiteY145" fmla="*/ 274914 h 272501"/>
                <a:gd name="connsiteX146" fmla="*/ 16782 w 147929"/>
                <a:gd name="connsiteY146" fmla="*/ 272189 h 272501"/>
                <a:gd name="connsiteX147" fmla="*/ 23633 w 147929"/>
                <a:gd name="connsiteY147" fmla="*/ 272189 h 272501"/>
                <a:gd name="connsiteX148" fmla="*/ 26359 w 147929"/>
                <a:gd name="connsiteY148" fmla="*/ 266739 h 272501"/>
                <a:gd name="connsiteX149" fmla="*/ 31186 w 147929"/>
                <a:gd name="connsiteY149" fmla="*/ 263313 h 272501"/>
                <a:gd name="connsiteX150" fmla="*/ 33210 w 147929"/>
                <a:gd name="connsiteY150" fmla="*/ 261289 h 272501"/>
                <a:gd name="connsiteX151" fmla="*/ 46290 w 147929"/>
                <a:gd name="connsiteY151" fmla="*/ 266038 h 272501"/>
                <a:gd name="connsiteX152" fmla="*/ 49015 w 147929"/>
                <a:gd name="connsiteY152" fmla="*/ 261990 h 272501"/>
                <a:gd name="connsiteX153" fmla="*/ 49716 w 147929"/>
                <a:gd name="connsiteY153" fmla="*/ 256540 h 272501"/>
                <a:gd name="connsiteX154" fmla="*/ 53142 w 147929"/>
                <a:gd name="connsiteY154" fmla="*/ 254515 h 272501"/>
                <a:gd name="connsiteX155" fmla="*/ 58669 w 147929"/>
                <a:gd name="connsiteY155" fmla="*/ 254515 h 272501"/>
                <a:gd name="connsiteX156" fmla="*/ 64197 w 147929"/>
                <a:gd name="connsiteY156" fmla="*/ 252491 h 272501"/>
                <a:gd name="connsiteX157" fmla="*/ 67623 w 147929"/>
                <a:gd name="connsiteY157" fmla="*/ 255917 h 272501"/>
                <a:gd name="connsiteX158" fmla="*/ 73774 w 147929"/>
                <a:gd name="connsiteY158" fmla="*/ 257941 h 272501"/>
                <a:gd name="connsiteX159" fmla="*/ 77200 w 147929"/>
                <a:gd name="connsiteY159" fmla="*/ 253815 h 272501"/>
                <a:gd name="connsiteX160" fmla="*/ 80625 w 147929"/>
                <a:gd name="connsiteY160" fmla="*/ 253114 h 272501"/>
                <a:gd name="connsiteX161" fmla="*/ 84752 w 147929"/>
                <a:gd name="connsiteY161" fmla="*/ 255839 h 272501"/>
                <a:gd name="connsiteX162" fmla="*/ 87477 w 147929"/>
                <a:gd name="connsiteY162" fmla="*/ 246963 h 272501"/>
                <a:gd name="connsiteX163" fmla="*/ 93005 w 147929"/>
                <a:gd name="connsiteY163" fmla="*/ 249688 h 272501"/>
                <a:gd name="connsiteX164" fmla="*/ 97832 w 147929"/>
                <a:gd name="connsiteY164" fmla="*/ 248988 h 272501"/>
                <a:gd name="connsiteX165" fmla="*/ 101258 w 147929"/>
                <a:gd name="connsiteY165" fmla="*/ 252413 h 272501"/>
                <a:gd name="connsiteX166" fmla="*/ 104683 w 147929"/>
                <a:gd name="connsiteY166" fmla="*/ 249688 h 272501"/>
                <a:gd name="connsiteX167" fmla="*/ 109511 w 147929"/>
                <a:gd name="connsiteY167" fmla="*/ 251090 h 272501"/>
                <a:gd name="connsiteX168" fmla="*/ 119788 w 147929"/>
                <a:gd name="connsiteY168" fmla="*/ 249688 h 272501"/>
                <a:gd name="connsiteX169" fmla="*/ 125316 w 147929"/>
                <a:gd name="connsiteY169" fmla="*/ 246963 h 272501"/>
                <a:gd name="connsiteX170" fmla="*/ 128741 w 147929"/>
                <a:gd name="connsiteY170" fmla="*/ 245640 h 272501"/>
                <a:gd name="connsiteX171" fmla="*/ 132167 w 147929"/>
                <a:gd name="connsiteY171" fmla="*/ 243615 h 272501"/>
                <a:gd name="connsiteX172" fmla="*/ 136994 w 147929"/>
                <a:gd name="connsiteY172" fmla="*/ 234740 h 272501"/>
                <a:gd name="connsiteX173" fmla="*/ 131466 w 147929"/>
                <a:gd name="connsiteY173" fmla="*/ 234740 h 272501"/>
                <a:gd name="connsiteX174" fmla="*/ 124615 w 147929"/>
                <a:gd name="connsiteY174" fmla="*/ 235440 h 272501"/>
                <a:gd name="connsiteX175" fmla="*/ 121189 w 147929"/>
                <a:gd name="connsiteY175" fmla="*/ 233416 h 272501"/>
                <a:gd name="connsiteX176" fmla="*/ 125316 w 147929"/>
                <a:gd name="connsiteY176" fmla="*/ 229990 h 272501"/>
                <a:gd name="connsiteX177" fmla="*/ 128741 w 147929"/>
                <a:gd name="connsiteY177" fmla="*/ 225942 h 272501"/>
                <a:gd name="connsiteX178" fmla="*/ 128041 w 147929"/>
                <a:gd name="connsiteY178" fmla="*/ 223217 h 272501"/>
                <a:gd name="connsiteX179" fmla="*/ 126639 w 147929"/>
                <a:gd name="connsiteY179" fmla="*/ 222516 h 272501"/>
                <a:gd name="connsiteX180" fmla="*/ 130065 w 147929"/>
                <a:gd name="connsiteY180" fmla="*/ 222516 h 272501"/>
                <a:gd name="connsiteX181" fmla="*/ 132790 w 147929"/>
                <a:gd name="connsiteY181" fmla="*/ 222516 h 272501"/>
                <a:gd name="connsiteX182" fmla="*/ 136216 w 147929"/>
                <a:gd name="connsiteY182" fmla="*/ 221192 h 272501"/>
                <a:gd name="connsiteX183" fmla="*/ 134814 w 147929"/>
                <a:gd name="connsiteY183" fmla="*/ 219168 h 272501"/>
                <a:gd name="connsiteX184" fmla="*/ 136216 w 147929"/>
                <a:gd name="connsiteY184" fmla="*/ 214419 h 272501"/>
                <a:gd name="connsiteX185" fmla="*/ 140342 w 147929"/>
                <a:gd name="connsiteY185" fmla="*/ 213095 h 272501"/>
                <a:gd name="connsiteX186" fmla="*/ 143067 w 147929"/>
                <a:gd name="connsiteY186" fmla="*/ 207645 h 272501"/>
                <a:gd name="connsiteX187" fmla="*/ 142366 w 147929"/>
                <a:gd name="connsiteY187" fmla="*/ 201494 h 272501"/>
                <a:gd name="connsiteX188" fmla="*/ 127963 w 147929"/>
                <a:gd name="connsiteY188" fmla="*/ 187869 h 272501"/>
                <a:gd name="connsiteX189" fmla="*/ 116985 w 147929"/>
                <a:gd name="connsiteY189" fmla="*/ 189271 h 272501"/>
                <a:gd name="connsiteX190" fmla="*/ 116284 w 147929"/>
                <a:gd name="connsiteY190" fmla="*/ 194721 h 272501"/>
                <a:gd name="connsiteX191" fmla="*/ 111457 w 147929"/>
                <a:gd name="connsiteY191" fmla="*/ 189971 h 272501"/>
                <a:gd name="connsiteX192" fmla="*/ 114883 w 147929"/>
                <a:gd name="connsiteY192" fmla="*/ 183120 h 272501"/>
                <a:gd name="connsiteX193" fmla="*/ 116284 w 147929"/>
                <a:gd name="connsiteY193" fmla="*/ 179071 h 272501"/>
                <a:gd name="connsiteX194" fmla="*/ 112158 w 147929"/>
                <a:gd name="connsiteY194" fmla="*/ 170896 h 272501"/>
                <a:gd name="connsiteX195" fmla="*/ 106630 w 147929"/>
                <a:gd name="connsiteY195" fmla="*/ 168171 h 272501"/>
                <a:gd name="connsiteX196" fmla="*/ 96353 w 147929"/>
                <a:gd name="connsiteY196" fmla="*/ 164746 h 272501"/>
                <a:gd name="connsiteX197" fmla="*/ 111457 w 147929"/>
                <a:gd name="connsiteY197" fmla="*/ 166770 h 272501"/>
                <a:gd name="connsiteX198" fmla="*/ 114182 w 147929"/>
                <a:gd name="connsiteY198" fmla="*/ 164746 h 272501"/>
                <a:gd name="connsiteX199" fmla="*/ 109355 w 147929"/>
                <a:gd name="connsiteY199" fmla="*/ 160697 h 272501"/>
                <a:gd name="connsiteX200" fmla="*/ 105929 w 147929"/>
                <a:gd name="connsiteY200" fmla="*/ 157271 h 272501"/>
                <a:gd name="connsiteX201" fmla="*/ 106630 w 147929"/>
                <a:gd name="connsiteY201" fmla="*/ 153223 h 272501"/>
                <a:gd name="connsiteX202" fmla="*/ 105929 w 147929"/>
                <a:gd name="connsiteY202" fmla="*/ 150498 h 272501"/>
                <a:gd name="connsiteX203" fmla="*/ 101102 w 147929"/>
                <a:gd name="connsiteY203" fmla="*/ 147773 h 272501"/>
                <a:gd name="connsiteX204" fmla="*/ 90825 w 147929"/>
                <a:gd name="connsiteY204" fmla="*/ 138274 h 272501"/>
                <a:gd name="connsiteX205" fmla="*/ 88100 w 147929"/>
                <a:gd name="connsiteY205" fmla="*/ 131423 h 272501"/>
                <a:gd name="connsiteX206" fmla="*/ 84674 w 147929"/>
                <a:gd name="connsiteY206" fmla="*/ 121223 h 272501"/>
                <a:gd name="connsiteX207" fmla="*/ 82650 w 147929"/>
                <a:gd name="connsiteY207" fmla="*/ 114372 h 272501"/>
                <a:gd name="connsiteX208" fmla="*/ 81949 w 147929"/>
                <a:gd name="connsiteY208" fmla="*/ 107520 h 272501"/>
                <a:gd name="connsiteX209" fmla="*/ 76421 w 147929"/>
                <a:gd name="connsiteY209" fmla="*/ 102070 h 272501"/>
                <a:gd name="connsiteX210" fmla="*/ 68869 w 147929"/>
                <a:gd name="connsiteY210" fmla="*/ 95919 h 272501"/>
                <a:gd name="connsiteX211" fmla="*/ 62017 w 147929"/>
                <a:gd name="connsiteY211" fmla="*/ 92494 h 272501"/>
                <a:gd name="connsiteX212" fmla="*/ 57190 w 147929"/>
                <a:gd name="connsiteY212" fmla="*/ 93194 h 272501"/>
                <a:gd name="connsiteX213" fmla="*/ 44811 w 147929"/>
                <a:gd name="connsiteY213" fmla="*/ 92494 h 272501"/>
                <a:gd name="connsiteX214" fmla="*/ 56489 w 147929"/>
                <a:gd name="connsiteY214" fmla="*/ 89769 h 272501"/>
                <a:gd name="connsiteX215" fmla="*/ 61317 w 147929"/>
                <a:gd name="connsiteY215" fmla="*/ 86343 h 272501"/>
                <a:gd name="connsiteX216" fmla="*/ 65443 w 147929"/>
                <a:gd name="connsiteY216" fmla="*/ 83618 h 272501"/>
                <a:gd name="connsiteX217" fmla="*/ 60616 w 147929"/>
                <a:gd name="connsiteY217" fmla="*/ 81594 h 272501"/>
                <a:gd name="connsiteX218" fmla="*/ 56489 w 147929"/>
                <a:gd name="connsiteY218" fmla="*/ 80270 h 272501"/>
                <a:gd name="connsiteX219" fmla="*/ 64743 w 147929"/>
                <a:gd name="connsiteY219" fmla="*/ 74820 h 272501"/>
                <a:gd name="connsiteX220" fmla="*/ 67467 w 147929"/>
                <a:gd name="connsiteY220" fmla="*/ 68669 h 272501"/>
                <a:gd name="connsiteX221" fmla="*/ 72295 w 147929"/>
                <a:gd name="connsiteY221" fmla="*/ 59171 h 272501"/>
                <a:gd name="connsiteX222" fmla="*/ 73696 w 147929"/>
                <a:gd name="connsiteY222" fmla="*/ 53020 h 272501"/>
                <a:gd name="connsiteX223" fmla="*/ 77122 w 147929"/>
                <a:gd name="connsiteY223" fmla="*/ 48893 h 272501"/>
                <a:gd name="connsiteX224" fmla="*/ 76421 w 147929"/>
                <a:gd name="connsiteY224" fmla="*/ 40718 h 272501"/>
                <a:gd name="connsiteX225" fmla="*/ 71594 w 147929"/>
                <a:gd name="connsiteY225" fmla="*/ 37993 h 272501"/>
                <a:gd name="connsiteX226" fmla="*/ 64743 w 147929"/>
                <a:gd name="connsiteY226" fmla="*/ 37993 h 272501"/>
                <a:gd name="connsiteX227" fmla="*/ 58592 w 147929"/>
                <a:gd name="connsiteY227" fmla="*/ 37293 h 272501"/>
                <a:gd name="connsiteX228" fmla="*/ 52441 w 147929"/>
                <a:gd name="connsiteY228" fmla="*/ 39317 h 272501"/>
                <a:gd name="connsiteX229" fmla="*/ 46913 w 147929"/>
                <a:gd name="connsiteY229" fmla="*/ 39317 h 272501"/>
                <a:gd name="connsiteX230" fmla="*/ 40762 w 147929"/>
                <a:gd name="connsiteY230" fmla="*/ 40640 h 272501"/>
                <a:gd name="connsiteX231" fmla="*/ 31809 w 147929"/>
                <a:gd name="connsiteY231" fmla="*/ 44767 h 272501"/>
                <a:gd name="connsiteX232" fmla="*/ 36636 w 147929"/>
                <a:gd name="connsiteY232" fmla="*/ 39317 h 272501"/>
                <a:gd name="connsiteX233" fmla="*/ 36636 w 147929"/>
                <a:gd name="connsiteY233" fmla="*/ 36592 h 272501"/>
                <a:gd name="connsiteX234" fmla="*/ 41463 w 147929"/>
                <a:gd name="connsiteY234" fmla="*/ 33867 h 272501"/>
                <a:gd name="connsiteX235" fmla="*/ 40062 w 147929"/>
                <a:gd name="connsiteY235" fmla="*/ 30441 h 272501"/>
                <a:gd name="connsiteX236" fmla="*/ 40762 w 147929"/>
                <a:gd name="connsiteY236" fmla="*/ 27716 h 272501"/>
                <a:gd name="connsiteX237" fmla="*/ 46290 w 147929"/>
                <a:gd name="connsiteY237" fmla="*/ 21565 h 272501"/>
                <a:gd name="connsiteX238" fmla="*/ 55945 w 147929"/>
                <a:gd name="connsiteY238" fmla="*/ 10665 h 272501"/>
                <a:gd name="connsiteX239" fmla="*/ 52519 w 147929"/>
                <a:gd name="connsiteY239" fmla="*/ 5215 h 272501"/>
                <a:gd name="connsiteX240" fmla="*/ 44266 w 147929"/>
                <a:gd name="connsiteY240" fmla="*/ 7240 h 272501"/>
                <a:gd name="connsiteX241" fmla="*/ 38115 w 147929"/>
                <a:gd name="connsiteY241" fmla="*/ 7240 h 272501"/>
                <a:gd name="connsiteX242" fmla="*/ 30563 w 147929"/>
                <a:gd name="connsiteY242" fmla="*/ 8563 h 272501"/>
                <a:gd name="connsiteX243" fmla="*/ 26436 w 147929"/>
                <a:gd name="connsiteY243" fmla="*/ 6539 h 272501"/>
                <a:gd name="connsiteX244" fmla="*/ 25035 w 147929"/>
                <a:gd name="connsiteY244" fmla="*/ 7240 h 272501"/>
                <a:gd name="connsiteX245" fmla="*/ 25035 w 147929"/>
                <a:gd name="connsiteY245" fmla="*/ 7240 h 27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47929" h="272501">
                  <a:moveTo>
                    <a:pt x="25502" y="7317"/>
                  </a:moveTo>
                  <a:cubicBezTo>
                    <a:pt x="25502" y="7317"/>
                    <a:pt x="21376" y="7317"/>
                    <a:pt x="21376" y="8641"/>
                  </a:cubicBezTo>
                  <a:cubicBezTo>
                    <a:pt x="21376" y="10665"/>
                    <a:pt x="18651" y="14792"/>
                    <a:pt x="19974" y="15492"/>
                  </a:cubicBezTo>
                  <a:cubicBezTo>
                    <a:pt x="21376" y="16894"/>
                    <a:pt x="24101" y="20242"/>
                    <a:pt x="22699" y="20242"/>
                  </a:cubicBezTo>
                  <a:lnTo>
                    <a:pt x="18573" y="20242"/>
                  </a:lnTo>
                  <a:cubicBezTo>
                    <a:pt x="17171" y="20242"/>
                    <a:pt x="15848" y="20942"/>
                    <a:pt x="15848" y="22967"/>
                  </a:cubicBezTo>
                  <a:cubicBezTo>
                    <a:pt x="15848" y="24991"/>
                    <a:pt x="17249" y="25692"/>
                    <a:pt x="15147" y="26392"/>
                  </a:cubicBezTo>
                  <a:cubicBezTo>
                    <a:pt x="13746" y="27093"/>
                    <a:pt x="12422" y="24991"/>
                    <a:pt x="13746" y="27093"/>
                  </a:cubicBezTo>
                  <a:cubicBezTo>
                    <a:pt x="15147" y="28417"/>
                    <a:pt x="15770" y="27093"/>
                    <a:pt x="17171" y="29118"/>
                  </a:cubicBezTo>
                  <a:cubicBezTo>
                    <a:pt x="17872" y="31142"/>
                    <a:pt x="17171" y="31142"/>
                    <a:pt x="15770" y="31142"/>
                  </a:cubicBezTo>
                  <a:cubicBezTo>
                    <a:pt x="15069" y="31843"/>
                    <a:pt x="14369" y="31843"/>
                    <a:pt x="12344" y="31142"/>
                  </a:cubicBezTo>
                  <a:cubicBezTo>
                    <a:pt x="10320" y="31142"/>
                    <a:pt x="7517" y="30441"/>
                    <a:pt x="7517" y="31843"/>
                  </a:cubicBezTo>
                  <a:cubicBezTo>
                    <a:pt x="7517" y="33867"/>
                    <a:pt x="7517" y="35268"/>
                    <a:pt x="8218" y="37293"/>
                  </a:cubicBezTo>
                  <a:cubicBezTo>
                    <a:pt x="8919" y="38616"/>
                    <a:pt x="5493" y="39317"/>
                    <a:pt x="7517" y="40018"/>
                  </a:cubicBezTo>
                  <a:cubicBezTo>
                    <a:pt x="8919" y="40718"/>
                    <a:pt x="10242" y="42743"/>
                    <a:pt x="10242" y="42743"/>
                  </a:cubicBezTo>
                  <a:cubicBezTo>
                    <a:pt x="10242" y="42743"/>
                    <a:pt x="14369" y="44767"/>
                    <a:pt x="10943" y="44767"/>
                  </a:cubicBezTo>
                  <a:cubicBezTo>
                    <a:pt x="7517" y="44066"/>
                    <a:pt x="5415" y="40640"/>
                    <a:pt x="6816" y="44066"/>
                  </a:cubicBezTo>
                  <a:cubicBezTo>
                    <a:pt x="7517" y="47492"/>
                    <a:pt x="7517" y="49516"/>
                    <a:pt x="8841" y="49516"/>
                  </a:cubicBezTo>
                  <a:cubicBezTo>
                    <a:pt x="9541" y="49516"/>
                    <a:pt x="10242" y="51541"/>
                    <a:pt x="11566" y="50918"/>
                  </a:cubicBezTo>
                  <a:cubicBezTo>
                    <a:pt x="12266" y="50217"/>
                    <a:pt x="12266" y="47492"/>
                    <a:pt x="13590" y="48893"/>
                  </a:cubicBezTo>
                  <a:cubicBezTo>
                    <a:pt x="14991" y="50217"/>
                    <a:pt x="17016" y="53020"/>
                    <a:pt x="14291" y="53643"/>
                  </a:cubicBezTo>
                  <a:cubicBezTo>
                    <a:pt x="12266" y="54343"/>
                    <a:pt x="10865" y="52942"/>
                    <a:pt x="11566" y="54343"/>
                  </a:cubicBezTo>
                  <a:cubicBezTo>
                    <a:pt x="12266" y="55745"/>
                    <a:pt x="13590" y="58392"/>
                    <a:pt x="10865" y="58392"/>
                  </a:cubicBezTo>
                  <a:cubicBezTo>
                    <a:pt x="8841" y="58392"/>
                    <a:pt x="7439" y="57691"/>
                    <a:pt x="8140" y="60416"/>
                  </a:cubicBezTo>
                  <a:cubicBezTo>
                    <a:pt x="8841" y="62441"/>
                    <a:pt x="9541" y="63842"/>
                    <a:pt x="8140" y="63842"/>
                  </a:cubicBezTo>
                  <a:cubicBezTo>
                    <a:pt x="6739" y="64543"/>
                    <a:pt x="6116" y="63842"/>
                    <a:pt x="6739" y="65166"/>
                  </a:cubicBezTo>
                  <a:cubicBezTo>
                    <a:pt x="8140" y="66489"/>
                    <a:pt x="6739" y="67891"/>
                    <a:pt x="6038" y="68591"/>
                  </a:cubicBezTo>
                  <a:cubicBezTo>
                    <a:pt x="5337" y="68591"/>
                    <a:pt x="4013" y="72017"/>
                    <a:pt x="5337" y="72017"/>
                  </a:cubicBezTo>
                  <a:cubicBezTo>
                    <a:pt x="7361" y="72017"/>
                    <a:pt x="8763" y="72718"/>
                    <a:pt x="8763" y="72718"/>
                  </a:cubicBezTo>
                  <a:cubicBezTo>
                    <a:pt x="8763" y="72718"/>
                    <a:pt x="7361" y="73419"/>
                    <a:pt x="6739" y="74742"/>
                  </a:cubicBezTo>
                  <a:cubicBezTo>
                    <a:pt x="6739" y="75443"/>
                    <a:pt x="5337" y="76144"/>
                    <a:pt x="7439" y="76766"/>
                  </a:cubicBezTo>
                  <a:cubicBezTo>
                    <a:pt x="9464" y="77467"/>
                    <a:pt x="10164" y="76766"/>
                    <a:pt x="10164" y="76766"/>
                  </a:cubicBezTo>
                  <a:cubicBezTo>
                    <a:pt x="10164" y="76766"/>
                    <a:pt x="11566" y="76066"/>
                    <a:pt x="12189" y="76066"/>
                  </a:cubicBezTo>
                  <a:cubicBezTo>
                    <a:pt x="12811" y="76066"/>
                    <a:pt x="14913" y="74664"/>
                    <a:pt x="15614" y="73341"/>
                  </a:cubicBezTo>
                  <a:cubicBezTo>
                    <a:pt x="17016" y="72017"/>
                    <a:pt x="22466" y="63141"/>
                    <a:pt x="23867" y="63141"/>
                  </a:cubicBezTo>
                  <a:cubicBezTo>
                    <a:pt x="25269" y="63141"/>
                    <a:pt x="18339" y="72640"/>
                    <a:pt x="18339" y="74742"/>
                  </a:cubicBezTo>
                  <a:cubicBezTo>
                    <a:pt x="18339" y="76144"/>
                    <a:pt x="15614" y="78168"/>
                    <a:pt x="15614" y="78791"/>
                  </a:cubicBezTo>
                  <a:cubicBezTo>
                    <a:pt x="14913" y="80192"/>
                    <a:pt x="12189" y="82216"/>
                    <a:pt x="11488" y="82917"/>
                  </a:cubicBezTo>
                  <a:cubicBezTo>
                    <a:pt x="10787" y="83618"/>
                    <a:pt x="10086" y="86343"/>
                    <a:pt x="12189" y="86966"/>
                  </a:cubicBezTo>
                  <a:cubicBezTo>
                    <a:pt x="13590" y="87667"/>
                    <a:pt x="15614" y="87667"/>
                    <a:pt x="14213" y="88990"/>
                  </a:cubicBezTo>
                  <a:cubicBezTo>
                    <a:pt x="12811" y="91014"/>
                    <a:pt x="12189" y="89691"/>
                    <a:pt x="11488" y="92416"/>
                  </a:cubicBezTo>
                  <a:cubicBezTo>
                    <a:pt x="11488" y="94440"/>
                    <a:pt x="12889" y="95841"/>
                    <a:pt x="11488" y="95841"/>
                  </a:cubicBezTo>
                  <a:cubicBezTo>
                    <a:pt x="10787" y="96542"/>
                    <a:pt x="8062" y="99968"/>
                    <a:pt x="10086" y="99968"/>
                  </a:cubicBezTo>
                  <a:cubicBezTo>
                    <a:pt x="11488" y="100669"/>
                    <a:pt x="14213" y="99267"/>
                    <a:pt x="12111" y="102693"/>
                  </a:cubicBezTo>
                  <a:cubicBezTo>
                    <a:pt x="10086" y="105418"/>
                    <a:pt x="3858" y="113593"/>
                    <a:pt x="8685" y="116318"/>
                  </a:cubicBezTo>
                  <a:cubicBezTo>
                    <a:pt x="12811" y="118342"/>
                    <a:pt x="12111" y="112892"/>
                    <a:pt x="12811" y="110868"/>
                  </a:cubicBezTo>
                  <a:cubicBezTo>
                    <a:pt x="14213" y="108844"/>
                    <a:pt x="14836" y="105418"/>
                    <a:pt x="15536" y="104095"/>
                  </a:cubicBezTo>
                  <a:cubicBezTo>
                    <a:pt x="16237" y="103394"/>
                    <a:pt x="16938" y="102693"/>
                    <a:pt x="16938" y="100669"/>
                  </a:cubicBezTo>
                  <a:cubicBezTo>
                    <a:pt x="17639" y="99345"/>
                    <a:pt x="17639" y="97243"/>
                    <a:pt x="16938" y="96620"/>
                  </a:cubicBezTo>
                  <a:cubicBezTo>
                    <a:pt x="16237" y="95997"/>
                    <a:pt x="14913" y="95297"/>
                    <a:pt x="15536" y="93895"/>
                  </a:cubicBezTo>
                  <a:cubicBezTo>
                    <a:pt x="16237" y="92494"/>
                    <a:pt x="16237" y="91871"/>
                    <a:pt x="17561" y="91170"/>
                  </a:cubicBezTo>
                  <a:cubicBezTo>
                    <a:pt x="18262" y="89847"/>
                    <a:pt x="17561" y="93895"/>
                    <a:pt x="19585" y="95297"/>
                  </a:cubicBezTo>
                  <a:cubicBezTo>
                    <a:pt x="21609" y="95997"/>
                    <a:pt x="23711" y="94596"/>
                    <a:pt x="23711" y="94596"/>
                  </a:cubicBezTo>
                  <a:cubicBezTo>
                    <a:pt x="23711" y="94596"/>
                    <a:pt x="23711" y="92571"/>
                    <a:pt x="24412" y="91871"/>
                  </a:cubicBezTo>
                  <a:cubicBezTo>
                    <a:pt x="25113" y="91170"/>
                    <a:pt x="25113" y="93895"/>
                    <a:pt x="27137" y="94596"/>
                  </a:cubicBezTo>
                  <a:cubicBezTo>
                    <a:pt x="28539" y="95919"/>
                    <a:pt x="31264" y="93272"/>
                    <a:pt x="27838" y="97321"/>
                  </a:cubicBezTo>
                  <a:cubicBezTo>
                    <a:pt x="25113" y="101369"/>
                    <a:pt x="23711" y="102771"/>
                    <a:pt x="25113" y="104172"/>
                  </a:cubicBezTo>
                  <a:cubicBezTo>
                    <a:pt x="26514" y="106197"/>
                    <a:pt x="27137" y="105574"/>
                    <a:pt x="27137" y="108221"/>
                  </a:cubicBezTo>
                  <a:cubicBezTo>
                    <a:pt x="27137" y="110868"/>
                    <a:pt x="27838" y="109545"/>
                    <a:pt x="25736" y="112347"/>
                  </a:cubicBezTo>
                  <a:cubicBezTo>
                    <a:pt x="23711" y="115072"/>
                    <a:pt x="21609" y="117797"/>
                    <a:pt x="23011" y="119121"/>
                  </a:cubicBezTo>
                  <a:cubicBezTo>
                    <a:pt x="23711" y="121145"/>
                    <a:pt x="24412" y="119121"/>
                    <a:pt x="23011" y="122547"/>
                  </a:cubicBezTo>
                  <a:lnTo>
                    <a:pt x="20986" y="126673"/>
                  </a:lnTo>
                  <a:cubicBezTo>
                    <a:pt x="20286" y="128075"/>
                    <a:pt x="16860" y="127374"/>
                    <a:pt x="18962" y="128697"/>
                  </a:cubicBezTo>
                  <a:cubicBezTo>
                    <a:pt x="20364" y="129398"/>
                    <a:pt x="18262" y="128697"/>
                    <a:pt x="20364" y="130099"/>
                  </a:cubicBezTo>
                  <a:cubicBezTo>
                    <a:pt x="22388" y="131423"/>
                    <a:pt x="23789" y="128075"/>
                    <a:pt x="24490" y="130099"/>
                  </a:cubicBezTo>
                  <a:cubicBezTo>
                    <a:pt x="25191" y="132123"/>
                    <a:pt x="21765" y="137573"/>
                    <a:pt x="24490" y="136250"/>
                  </a:cubicBezTo>
                  <a:cubicBezTo>
                    <a:pt x="27215" y="134926"/>
                    <a:pt x="23789" y="130099"/>
                    <a:pt x="26514" y="130800"/>
                  </a:cubicBezTo>
                  <a:cubicBezTo>
                    <a:pt x="29239" y="131500"/>
                    <a:pt x="28539" y="136250"/>
                    <a:pt x="31342" y="135549"/>
                  </a:cubicBezTo>
                  <a:cubicBezTo>
                    <a:pt x="33366" y="135549"/>
                    <a:pt x="31342" y="130099"/>
                    <a:pt x="34767" y="132824"/>
                  </a:cubicBezTo>
                  <a:cubicBezTo>
                    <a:pt x="38193" y="135549"/>
                    <a:pt x="36169" y="133525"/>
                    <a:pt x="37492" y="131423"/>
                  </a:cubicBezTo>
                  <a:cubicBezTo>
                    <a:pt x="38894" y="130099"/>
                    <a:pt x="40217" y="130722"/>
                    <a:pt x="41619" y="131423"/>
                  </a:cubicBezTo>
                  <a:cubicBezTo>
                    <a:pt x="43020" y="131423"/>
                    <a:pt x="45745" y="127997"/>
                    <a:pt x="47147" y="127997"/>
                  </a:cubicBezTo>
                  <a:cubicBezTo>
                    <a:pt x="49171" y="127997"/>
                    <a:pt x="47847" y="125272"/>
                    <a:pt x="49171" y="124571"/>
                  </a:cubicBezTo>
                  <a:cubicBezTo>
                    <a:pt x="50572" y="123247"/>
                    <a:pt x="49872" y="129320"/>
                    <a:pt x="52597" y="128620"/>
                  </a:cubicBezTo>
                  <a:cubicBezTo>
                    <a:pt x="56022" y="127919"/>
                    <a:pt x="61550" y="127218"/>
                    <a:pt x="58125" y="129320"/>
                  </a:cubicBezTo>
                  <a:cubicBezTo>
                    <a:pt x="53998" y="131345"/>
                    <a:pt x="49171" y="128620"/>
                    <a:pt x="50572" y="132045"/>
                  </a:cubicBezTo>
                  <a:cubicBezTo>
                    <a:pt x="51974" y="135471"/>
                    <a:pt x="48548" y="136795"/>
                    <a:pt x="48548" y="139520"/>
                  </a:cubicBezTo>
                  <a:cubicBezTo>
                    <a:pt x="47847" y="142245"/>
                    <a:pt x="47147" y="142245"/>
                    <a:pt x="49249" y="143646"/>
                  </a:cubicBezTo>
                  <a:cubicBezTo>
                    <a:pt x="50650" y="145670"/>
                    <a:pt x="51273" y="145670"/>
                    <a:pt x="52674" y="147072"/>
                  </a:cubicBezTo>
                  <a:lnTo>
                    <a:pt x="52674" y="149797"/>
                  </a:lnTo>
                  <a:cubicBezTo>
                    <a:pt x="53375" y="151821"/>
                    <a:pt x="54076" y="151821"/>
                    <a:pt x="55400" y="152522"/>
                  </a:cubicBezTo>
                  <a:lnTo>
                    <a:pt x="58125" y="152522"/>
                  </a:lnTo>
                  <a:cubicBezTo>
                    <a:pt x="58125" y="152522"/>
                    <a:pt x="59526" y="149797"/>
                    <a:pt x="60149" y="151120"/>
                  </a:cubicBezTo>
                  <a:cubicBezTo>
                    <a:pt x="61550" y="152522"/>
                    <a:pt x="58747" y="155169"/>
                    <a:pt x="60149" y="156570"/>
                  </a:cubicBezTo>
                  <a:cubicBezTo>
                    <a:pt x="61550" y="157972"/>
                    <a:pt x="60850" y="155870"/>
                    <a:pt x="59448" y="159996"/>
                  </a:cubicBezTo>
                  <a:cubicBezTo>
                    <a:pt x="58047" y="164045"/>
                    <a:pt x="59448" y="164045"/>
                    <a:pt x="58747" y="165446"/>
                  </a:cubicBezTo>
                  <a:cubicBezTo>
                    <a:pt x="58047" y="166770"/>
                    <a:pt x="56022" y="165446"/>
                    <a:pt x="57346" y="167471"/>
                  </a:cubicBezTo>
                  <a:cubicBezTo>
                    <a:pt x="58047" y="170196"/>
                    <a:pt x="59370" y="170196"/>
                    <a:pt x="58747" y="171597"/>
                  </a:cubicBezTo>
                  <a:cubicBezTo>
                    <a:pt x="58047" y="172998"/>
                    <a:pt x="56022" y="172998"/>
                    <a:pt x="57346" y="174322"/>
                  </a:cubicBezTo>
                  <a:cubicBezTo>
                    <a:pt x="59370" y="175724"/>
                    <a:pt x="63497" y="175724"/>
                    <a:pt x="61472" y="177047"/>
                  </a:cubicBezTo>
                  <a:cubicBezTo>
                    <a:pt x="59448" y="178371"/>
                    <a:pt x="56645" y="177047"/>
                    <a:pt x="55945" y="176346"/>
                  </a:cubicBezTo>
                  <a:cubicBezTo>
                    <a:pt x="55244" y="175646"/>
                    <a:pt x="53920" y="172220"/>
                    <a:pt x="54543" y="174945"/>
                  </a:cubicBezTo>
                  <a:cubicBezTo>
                    <a:pt x="55244" y="177670"/>
                    <a:pt x="57268" y="178994"/>
                    <a:pt x="55244" y="178994"/>
                  </a:cubicBezTo>
                  <a:cubicBezTo>
                    <a:pt x="53220" y="179694"/>
                    <a:pt x="50417" y="175568"/>
                    <a:pt x="50417" y="176969"/>
                  </a:cubicBezTo>
                  <a:cubicBezTo>
                    <a:pt x="49716" y="178994"/>
                    <a:pt x="48392" y="180395"/>
                    <a:pt x="46991" y="178994"/>
                  </a:cubicBezTo>
                  <a:cubicBezTo>
                    <a:pt x="45589" y="178293"/>
                    <a:pt x="44967" y="174945"/>
                    <a:pt x="44266" y="176969"/>
                  </a:cubicBezTo>
                  <a:cubicBezTo>
                    <a:pt x="42864" y="178293"/>
                    <a:pt x="42242" y="176969"/>
                    <a:pt x="40840" y="176969"/>
                  </a:cubicBezTo>
                  <a:cubicBezTo>
                    <a:pt x="40140" y="177670"/>
                    <a:pt x="39439" y="180395"/>
                    <a:pt x="38816" y="178994"/>
                  </a:cubicBezTo>
                  <a:cubicBezTo>
                    <a:pt x="38115" y="177592"/>
                    <a:pt x="36091" y="178994"/>
                    <a:pt x="36091" y="181018"/>
                  </a:cubicBezTo>
                  <a:cubicBezTo>
                    <a:pt x="36091" y="182419"/>
                    <a:pt x="36791" y="185144"/>
                    <a:pt x="35390" y="186468"/>
                  </a:cubicBezTo>
                  <a:cubicBezTo>
                    <a:pt x="33366" y="187791"/>
                    <a:pt x="32665" y="186468"/>
                    <a:pt x="30563" y="188492"/>
                  </a:cubicBezTo>
                  <a:cubicBezTo>
                    <a:pt x="29162" y="189816"/>
                    <a:pt x="27137" y="188492"/>
                    <a:pt x="27838" y="191217"/>
                  </a:cubicBezTo>
                  <a:cubicBezTo>
                    <a:pt x="28539" y="193241"/>
                    <a:pt x="28539" y="191918"/>
                    <a:pt x="27137" y="193241"/>
                  </a:cubicBezTo>
                  <a:cubicBezTo>
                    <a:pt x="25736" y="195266"/>
                    <a:pt x="25736" y="195966"/>
                    <a:pt x="27838" y="195266"/>
                  </a:cubicBezTo>
                  <a:cubicBezTo>
                    <a:pt x="29862" y="195266"/>
                    <a:pt x="29862" y="194565"/>
                    <a:pt x="31964" y="193241"/>
                  </a:cubicBezTo>
                  <a:cubicBezTo>
                    <a:pt x="33366" y="191217"/>
                    <a:pt x="37492" y="189816"/>
                    <a:pt x="37492" y="190516"/>
                  </a:cubicBezTo>
                  <a:cubicBezTo>
                    <a:pt x="38193" y="191217"/>
                    <a:pt x="37492" y="189115"/>
                    <a:pt x="38894" y="192541"/>
                  </a:cubicBezTo>
                  <a:cubicBezTo>
                    <a:pt x="39594" y="195266"/>
                    <a:pt x="38894" y="198692"/>
                    <a:pt x="39594" y="201417"/>
                  </a:cubicBezTo>
                  <a:cubicBezTo>
                    <a:pt x="40295" y="204142"/>
                    <a:pt x="40295" y="208190"/>
                    <a:pt x="37570" y="209592"/>
                  </a:cubicBezTo>
                  <a:cubicBezTo>
                    <a:pt x="34845" y="210915"/>
                    <a:pt x="32743" y="210292"/>
                    <a:pt x="32042" y="212317"/>
                  </a:cubicBezTo>
                  <a:cubicBezTo>
                    <a:pt x="31342" y="214341"/>
                    <a:pt x="33444" y="210993"/>
                    <a:pt x="29317" y="214341"/>
                  </a:cubicBezTo>
                  <a:cubicBezTo>
                    <a:pt x="27036" y="216622"/>
                    <a:pt x="25191" y="217977"/>
                    <a:pt x="23789" y="218389"/>
                  </a:cubicBezTo>
                  <a:cubicBezTo>
                    <a:pt x="21064" y="219090"/>
                    <a:pt x="17639" y="214341"/>
                    <a:pt x="19663" y="219090"/>
                  </a:cubicBezTo>
                  <a:cubicBezTo>
                    <a:pt x="21064" y="223139"/>
                    <a:pt x="21064" y="222516"/>
                    <a:pt x="20364" y="224540"/>
                  </a:cubicBezTo>
                  <a:cubicBezTo>
                    <a:pt x="19663" y="226565"/>
                    <a:pt x="20364" y="225942"/>
                    <a:pt x="22388" y="227265"/>
                  </a:cubicBezTo>
                  <a:cubicBezTo>
                    <a:pt x="25113" y="228667"/>
                    <a:pt x="24412" y="227966"/>
                    <a:pt x="26514" y="227966"/>
                  </a:cubicBezTo>
                  <a:cubicBezTo>
                    <a:pt x="27916" y="228667"/>
                    <a:pt x="27916" y="223917"/>
                    <a:pt x="29940" y="223917"/>
                  </a:cubicBezTo>
                  <a:cubicBezTo>
                    <a:pt x="31964" y="223917"/>
                    <a:pt x="31964" y="221192"/>
                    <a:pt x="33366" y="222594"/>
                  </a:cubicBezTo>
                  <a:cubicBezTo>
                    <a:pt x="35390" y="223295"/>
                    <a:pt x="34067" y="223917"/>
                    <a:pt x="36091" y="223917"/>
                  </a:cubicBezTo>
                  <a:cubicBezTo>
                    <a:pt x="37492" y="223917"/>
                    <a:pt x="38115" y="221893"/>
                    <a:pt x="37492" y="223917"/>
                  </a:cubicBezTo>
                  <a:cubicBezTo>
                    <a:pt x="37492" y="226642"/>
                    <a:pt x="31964" y="227343"/>
                    <a:pt x="34067" y="228667"/>
                  </a:cubicBezTo>
                  <a:cubicBezTo>
                    <a:pt x="36091" y="229367"/>
                    <a:pt x="36791" y="227966"/>
                    <a:pt x="38894" y="227966"/>
                  </a:cubicBezTo>
                  <a:cubicBezTo>
                    <a:pt x="40295" y="228667"/>
                    <a:pt x="38894" y="227265"/>
                    <a:pt x="40918" y="227265"/>
                  </a:cubicBezTo>
                  <a:cubicBezTo>
                    <a:pt x="43643" y="227966"/>
                    <a:pt x="43643" y="225942"/>
                    <a:pt x="44344" y="227966"/>
                  </a:cubicBezTo>
                  <a:cubicBezTo>
                    <a:pt x="45044" y="229990"/>
                    <a:pt x="48470" y="233416"/>
                    <a:pt x="51195" y="233416"/>
                  </a:cubicBezTo>
                  <a:cubicBezTo>
                    <a:pt x="53220" y="233416"/>
                    <a:pt x="51896" y="230691"/>
                    <a:pt x="54621" y="231392"/>
                  </a:cubicBezTo>
                  <a:cubicBezTo>
                    <a:pt x="57346" y="232092"/>
                    <a:pt x="56645" y="230068"/>
                    <a:pt x="58047" y="230068"/>
                  </a:cubicBezTo>
                  <a:cubicBezTo>
                    <a:pt x="60071" y="229367"/>
                    <a:pt x="58747" y="226642"/>
                    <a:pt x="61472" y="227343"/>
                  </a:cubicBezTo>
                  <a:cubicBezTo>
                    <a:pt x="63497" y="228044"/>
                    <a:pt x="61472" y="228044"/>
                    <a:pt x="64898" y="226019"/>
                  </a:cubicBezTo>
                  <a:cubicBezTo>
                    <a:pt x="67623" y="223295"/>
                    <a:pt x="66923" y="221971"/>
                    <a:pt x="68324" y="222594"/>
                  </a:cubicBezTo>
                  <a:cubicBezTo>
                    <a:pt x="69725" y="223295"/>
                    <a:pt x="70348" y="221893"/>
                    <a:pt x="70348" y="221893"/>
                  </a:cubicBezTo>
                  <a:cubicBezTo>
                    <a:pt x="70348" y="221893"/>
                    <a:pt x="66222" y="230068"/>
                    <a:pt x="63497" y="231392"/>
                  </a:cubicBezTo>
                  <a:cubicBezTo>
                    <a:pt x="60772" y="232793"/>
                    <a:pt x="60071" y="232092"/>
                    <a:pt x="57969" y="235518"/>
                  </a:cubicBezTo>
                  <a:cubicBezTo>
                    <a:pt x="56567" y="239567"/>
                    <a:pt x="54543" y="241669"/>
                    <a:pt x="51117" y="240968"/>
                  </a:cubicBezTo>
                  <a:cubicBezTo>
                    <a:pt x="48392" y="239567"/>
                    <a:pt x="47692" y="238243"/>
                    <a:pt x="45589" y="238944"/>
                  </a:cubicBezTo>
                  <a:cubicBezTo>
                    <a:pt x="42864" y="239645"/>
                    <a:pt x="42864" y="238243"/>
                    <a:pt x="40762" y="240267"/>
                  </a:cubicBezTo>
                  <a:cubicBezTo>
                    <a:pt x="38738" y="241591"/>
                    <a:pt x="35234" y="240968"/>
                    <a:pt x="36636" y="242292"/>
                  </a:cubicBezTo>
                  <a:cubicBezTo>
                    <a:pt x="38660" y="244316"/>
                    <a:pt x="42164" y="247041"/>
                    <a:pt x="37337" y="246340"/>
                  </a:cubicBezTo>
                  <a:cubicBezTo>
                    <a:pt x="33210" y="244939"/>
                    <a:pt x="32509" y="242292"/>
                    <a:pt x="31809" y="245640"/>
                  </a:cubicBezTo>
                  <a:cubicBezTo>
                    <a:pt x="31809" y="249065"/>
                    <a:pt x="33833" y="247664"/>
                    <a:pt x="32509" y="251090"/>
                  </a:cubicBezTo>
                  <a:cubicBezTo>
                    <a:pt x="31108" y="253815"/>
                    <a:pt x="32509" y="251790"/>
                    <a:pt x="29784" y="253815"/>
                  </a:cubicBezTo>
                  <a:cubicBezTo>
                    <a:pt x="26359" y="255138"/>
                    <a:pt x="26359" y="251790"/>
                    <a:pt x="24957" y="255138"/>
                  </a:cubicBezTo>
                  <a:cubicBezTo>
                    <a:pt x="23556" y="259187"/>
                    <a:pt x="24256" y="257863"/>
                    <a:pt x="22933" y="260588"/>
                  </a:cubicBezTo>
                  <a:cubicBezTo>
                    <a:pt x="21531" y="263313"/>
                    <a:pt x="14680" y="268063"/>
                    <a:pt x="12656" y="268763"/>
                  </a:cubicBezTo>
                  <a:cubicBezTo>
                    <a:pt x="10631" y="268763"/>
                    <a:pt x="9230" y="268763"/>
                    <a:pt x="10631" y="272189"/>
                  </a:cubicBezTo>
                  <a:cubicBezTo>
                    <a:pt x="12033" y="274914"/>
                    <a:pt x="13356" y="274914"/>
                    <a:pt x="14057" y="274914"/>
                  </a:cubicBezTo>
                  <a:cubicBezTo>
                    <a:pt x="14758" y="274914"/>
                    <a:pt x="15459" y="270165"/>
                    <a:pt x="16782" y="272189"/>
                  </a:cubicBezTo>
                  <a:cubicBezTo>
                    <a:pt x="18184" y="274213"/>
                    <a:pt x="23633" y="275615"/>
                    <a:pt x="23633" y="272189"/>
                  </a:cubicBezTo>
                  <a:cubicBezTo>
                    <a:pt x="22933" y="268763"/>
                    <a:pt x="23633" y="267440"/>
                    <a:pt x="26359" y="266739"/>
                  </a:cubicBezTo>
                  <a:cubicBezTo>
                    <a:pt x="28383" y="265416"/>
                    <a:pt x="29784" y="264014"/>
                    <a:pt x="31186" y="263313"/>
                  </a:cubicBezTo>
                  <a:cubicBezTo>
                    <a:pt x="32587" y="262613"/>
                    <a:pt x="29784" y="259888"/>
                    <a:pt x="33210" y="261289"/>
                  </a:cubicBezTo>
                  <a:cubicBezTo>
                    <a:pt x="35935" y="262613"/>
                    <a:pt x="43487" y="266038"/>
                    <a:pt x="46290" y="266038"/>
                  </a:cubicBezTo>
                  <a:cubicBezTo>
                    <a:pt x="49093" y="266038"/>
                    <a:pt x="49716" y="264715"/>
                    <a:pt x="49015" y="261990"/>
                  </a:cubicBezTo>
                  <a:cubicBezTo>
                    <a:pt x="49015" y="259265"/>
                    <a:pt x="48314" y="257941"/>
                    <a:pt x="49716" y="256540"/>
                  </a:cubicBezTo>
                  <a:cubicBezTo>
                    <a:pt x="51740" y="255138"/>
                    <a:pt x="50417" y="252413"/>
                    <a:pt x="53142" y="254515"/>
                  </a:cubicBezTo>
                  <a:cubicBezTo>
                    <a:pt x="54956" y="255395"/>
                    <a:pt x="56801" y="255395"/>
                    <a:pt x="58669" y="254515"/>
                  </a:cubicBezTo>
                  <a:cubicBezTo>
                    <a:pt x="60694" y="252491"/>
                    <a:pt x="61394" y="249766"/>
                    <a:pt x="64197" y="252491"/>
                  </a:cubicBezTo>
                  <a:cubicBezTo>
                    <a:pt x="66222" y="255216"/>
                    <a:pt x="66923" y="253192"/>
                    <a:pt x="67623" y="255917"/>
                  </a:cubicBezTo>
                  <a:cubicBezTo>
                    <a:pt x="68324" y="258642"/>
                    <a:pt x="71049" y="257941"/>
                    <a:pt x="73774" y="257941"/>
                  </a:cubicBezTo>
                  <a:cubicBezTo>
                    <a:pt x="76499" y="257240"/>
                    <a:pt x="77200" y="255216"/>
                    <a:pt x="77200" y="253815"/>
                  </a:cubicBezTo>
                  <a:cubicBezTo>
                    <a:pt x="77200" y="252413"/>
                    <a:pt x="78601" y="252413"/>
                    <a:pt x="80625" y="253114"/>
                  </a:cubicBezTo>
                  <a:cubicBezTo>
                    <a:pt x="82027" y="253815"/>
                    <a:pt x="82650" y="256540"/>
                    <a:pt x="84752" y="255839"/>
                  </a:cubicBezTo>
                  <a:cubicBezTo>
                    <a:pt x="86153" y="254515"/>
                    <a:pt x="84752" y="244238"/>
                    <a:pt x="87477" y="246963"/>
                  </a:cubicBezTo>
                  <a:cubicBezTo>
                    <a:pt x="89501" y="249688"/>
                    <a:pt x="90202" y="250389"/>
                    <a:pt x="93005" y="249688"/>
                  </a:cubicBezTo>
                  <a:cubicBezTo>
                    <a:pt x="95029" y="249688"/>
                    <a:pt x="97131" y="244939"/>
                    <a:pt x="97832" y="248988"/>
                  </a:cubicBezTo>
                  <a:cubicBezTo>
                    <a:pt x="98533" y="253036"/>
                    <a:pt x="99856" y="252413"/>
                    <a:pt x="101258" y="252413"/>
                  </a:cubicBezTo>
                  <a:cubicBezTo>
                    <a:pt x="102659" y="251713"/>
                    <a:pt x="102659" y="248988"/>
                    <a:pt x="104683" y="249688"/>
                  </a:cubicBezTo>
                  <a:cubicBezTo>
                    <a:pt x="106708" y="250389"/>
                    <a:pt x="106708" y="249688"/>
                    <a:pt x="109511" y="251090"/>
                  </a:cubicBezTo>
                  <a:cubicBezTo>
                    <a:pt x="111535" y="251790"/>
                    <a:pt x="117063" y="251090"/>
                    <a:pt x="119788" y="249688"/>
                  </a:cubicBezTo>
                  <a:cubicBezTo>
                    <a:pt x="121812" y="248988"/>
                    <a:pt x="123914" y="246963"/>
                    <a:pt x="125316" y="246963"/>
                  </a:cubicBezTo>
                  <a:cubicBezTo>
                    <a:pt x="126717" y="246263"/>
                    <a:pt x="127340" y="244939"/>
                    <a:pt x="128741" y="245640"/>
                  </a:cubicBezTo>
                  <a:cubicBezTo>
                    <a:pt x="130143" y="246340"/>
                    <a:pt x="130143" y="244939"/>
                    <a:pt x="132167" y="243615"/>
                  </a:cubicBezTo>
                  <a:cubicBezTo>
                    <a:pt x="134892" y="242292"/>
                    <a:pt x="136994" y="236141"/>
                    <a:pt x="136994" y="234740"/>
                  </a:cubicBezTo>
                  <a:cubicBezTo>
                    <a:pt x="136994" y="233338"/>
                    <a:pt x="135593" y="234740"/>
                    <a:pt x="131466" y="234740"/>
                  </a:cubicBezTo>
                  <a:cubicBezTo>
                    <a:pt x="129185" y="235207"/>
                    <a:pt x="126896" y="235440"/>
                    <a:pt x="124615" y="235440"/>
                  </a:cubicBezTo>
                  <a:cubicBezTo>
                    <a:pt x="121890" y="234740"/>
                    <a:pt x="119087" y="235440"/>
                    <a:pt x="121189" y="233416"/>
                  </a:cubicBezTo>
                  <a:cubicBezTo>
                    <a:pt x="123914" y="232015"/>
                    <a:pt x="124615" y="231392"/>
                    <a:pt x="125316" y="229990"/>
                  </a:cubicBezTo>
                  <a:cubicBezTo>
                    <a:pt x="126016" y="228667"/>
                    <a:pt x="128741" y="227265"/>
                    <a:pt x="128741" y="225942"/>
                  </a:cubicBezTo>
                  <a:cubicBezTo>
                    <a:pt x="128741" y="224595"/>
                    <a:pt x="128508" y="223684"/>
                    <a:pt x="128041" y="223217"/>
                  </a:cubicBezTo>
                  <a:cubicBezTo>
                    <a:pt x="127573" y="222749"/>
                    <a:pt x="127106" y="222516"/>
                    <a:pt x="126639" y="222516"/>
                  </a:cubicBezTo>
                  <a:cubicBezTo>
                    <a:pt x="125939" y="221815"/>
                    <a:pt x="128041" y="221815"/>
                    <a:pt x="130065" y="222516"/>
                  </a:cubicBezTo>
                  <a:cubicBezTo>
                    <a:pt x="131466" y="223217"/>
                    <a:pt x="131466" y="222516"/>
                    <a:pt x="132790" y="222516"/>
                  </a:cubicBezTo>
                  <a:cubicBezTo>
                    <a:pt x="134814" y="223217"/>
                    <a:pt x="135515" y="223217"/>
                    <a:pt x="136216" y="221192"/>
                  </a:cubicBezTo>
                  <a:cubicBezTo>
                    <a:pt x="136917" y="219791"/>
                    <a:pt x="136216" y="221192"/>
                    <a:pt x="134814" y="219168"/>
                  </a:cubicBezTo>
                  <a:cubicBezTo>
                    <a:pt x="134114" y="216443"/>
                    <a:pt x="134114" y="214419"/>
                    <a:pt x="136216" y="214419"/>
                  </a:cubicBezTo>
                  <a:cubicBezTo>
                    <a:pt x="138941" y="214419"/>
                    <a:pt x="138941" y="216443"/>
                    <a:pt x="140342" y="213095"/>
                  </a:cubicBezTo>
                  <a:cubicBezTo>
                    <a:pt x="142366" y="209669"/>
                    <a:pt x="143067" y="211694"/>
                    <a:pt x="143067" y="207645"/>
                  </a:cubicBezTo>
                  <a:cubicBezTo>
                    <a:pt x="143067" y="204219"/>
                    <a:pt x="144469" y="204920"/>
                    <a:pt x="142366" y="201494"/>
                  </a:cubicBezTo>
                  <a:cubicBezTo>
                    <a:pt x="140965" y="198069"/>
                    <a:pt x="133413" y="186546"/>
                    <a:pt x="127963" y="187869"/>
                  </a:cubicBezTo>
                  <a:cubicBezTo>
                    <a:pt x="121812" y="188570"/>
                    <a:pt x="116284" y="186546"/>
                    <a:pt x="116985" y="189271"/>
                  </a:cubicBezTo>
                  <a:cubicBezTo>
                    <a:pt x="117686" y="191295"/>
                    <a:pt x="119009" y="196044"/>
                    <a:pt x="116284" y="194721"/>
                  </a:cubicBezTo>
                  <a:cubicBezTo>
                    <a:pt x="113559" y="193397"/>
                    <a:pt x="110133" y="193397"/>
                    <a:pt x="111457" y="189971"/>
                  </a:cubicBezTo>
                  <a:cubicBezTo>
                    <a:pt x="112158" y="186546"/>
                    <a:pt x="113481" y="183821"/>
                    <a:pt x="114883" y="183120"/>
                  </a:cubicBezTo>
                  <a:cubicBezTo>
                    <a:pt x="116284" y="181796"/>
                    <a:pt x="116284" y="180395"/>
                    <a:pt x="116284" y="179071"/>
                  </a:cubicBezTo>
                  <a:cubicBezTo>
                    <a:pt x="116284" y="178371"/>
                    <a:pt x="115584" y="172921"/>
                    <a:pt x="112158" y="170896"/>
                  </a:cubicBezTo>
                  <a:cubicBezTo>
                    <a:pt x="109433" y="169573"/>
                    <a:pt x="113559" y="169573"/>
                    <a:pt x="106630" y="168171"/>
                  </a:cubicBezTo>
                  <a:cubicBezTo>
                    <a:pt x="100479" y="166848"/>
                    <a:pt x="96975" y="165446"/>
                    <a:pt x="96353" y="164746"/>
                  </a:cubicBezTo>
                  <a:cubicBezTo>
                    <a:pt x="95652" y="164045"/>
                    <a:pt x="109433" y="166069"/>
                    <a:pt x="111457" y="166770"/>
                  </a:cubicBezTo>
                  <a:cubicBezTo>
                    <a:pt x="112859" y="167471"/>
                    <a:pt x="115584" y="166770"/>
                    <a:pt x="114182" y="164746"/>
                  </a:cubicBezTo>
                  <a:cubicBezTo>
                    <a:pt x="112781" y="162721"/>
                    <a:pt x="111457" y="161320"/>
                    <a:pt x="109355" y="160697"/>
                  </a:cubicBezTo>
                  <a:cubicBezTo>
                    <a:pt x="107330" y="159296"/>
                    <a:pt x="105929" y="158673"/>
                    <a:pt x="105929" y="157271"/>
                  </a:cubicBezTo>
                  <a:cubicBezTo>
                    <a:pt x="106630" y="155247"/>
                    <a:pt x="105929" y="153846"/>
                    <a:pt x="106630" y="153223"/>
                  </a:cubicBezTo>
                  <a:cubicBezTo>
                    <a:pt x="107330" y="151821"/>
                    <a:pt x="108031" y="151821"/>
                    <a:pt x="105929" y="150498"/>
                  </a:cubicBezTo>
                  <a:cubicBezTo>
                    <a:pt x="103905" y="149174"/>
                    <a:pt x="101803" y="148473"/>
                    <a:pt x="101102" y="147773"/>
                  </a:cubicBezTo>
                  <a:cubicBezTo>
                    <a:pt x="100401" y="147072"/>
                    <a:pt x="94951" y="136172"/>
                    <a:pt x="90825" y="138274"/>
                  </a:cubicBezTo>
                  <a:cubicBezTo>
                    <a:pt x="86698" y="140298"/>
                    <a:pt x="90825" y="136250"/>
                    <a:pt x="88100" y="131423"/>
                  </a:cubicBezTo>
                  <a:cubicBezTo>
                    <a:pt x="84674" y="126673"/>
                    <a:pt x="84674" y="123948"/>
                    <a:pt x="84674" y="121223"/>
                  </a:cubicBezTo>
                  <a:cubicBezTo>
                    <a:pt x="84674" y="118498"/>
                    <a:pt x="81949" y="119199"/>
                    <a:pt x="82650" y="114372"/>
                  </a:cubicBezTo>
                  <a:cubicBezTo>
                    <a:pt x="84051" y="109622"/>
                    <a:pt x="85375" y="110323"/>
                    <a:pt x="81949" y="107520"/>
                  </a:cubicBezTo>
                  <a:cubicBezTo>
                    <a:pt x="77823" y="104095"/>
                    <a:pt x="77823" y="102771"/>
                    <a:pt x="76421" y="102070"/>
                  </a:cubicBezTo>
                  <a:cubicBezTo>
                    <a:pt x="75020" y="101369"/>
                    <a:pt x="72295" y="97944"/>
                    <a:pt x="68869" y="95919"/>
                  </a:cubicBezTo>
                  <a:cubicBezTo>
                    <a:pt x="64743" y="93895"/>
                    <a:pt x="64042" y="93194"/>
                    <a:pt x="62017" y="92494"/>
                  </a:cubicBezTo>
                  <a:cubicBezTo>
                    <a:pt x="59993" y="92494"/>
                    <a:pt x="61317" y="91793"/>
                    <a:pt x="57190" y="93194"/>
                  </a:cubicBezTo>
                  <a:cubicBezTo>
                    <a:pt x="53064" y="94518"/>
                    <a:pt x="48937" y="93194"/>
                    <a:pt x="44811" y="92494"/>
                  </a:cubicBezTo>
                  <a:cubicBezTo>
                    <a:pt x="41385" y="91793"/>
                    <a:pt x="54465" y="91793"/>
                    <a:pt x="56489" y="89769"/>
                  </a:cubicBezTo>
                  <a:cubicBezTo>
                    <a:pt x="58514" y="87044"/>
                    <a:pt x="57891" y="85642"/>
                    <a:pt x="61317" y="86343"/>
                  </a:cubicBezTo>
                  <a:cubicBezTo>
                    <a:pt x="64743" y="87044"/>
                    <a:pt x="66845" y="85642"/>
                    <a:pt x="65443" y="83618"/>
                  </a:cubicBezTo>
                  <a:cubicBezTo>
                    <a:pt x="63419" y="82294"/>
                    <a:pt x="63419" y="80893"/>
                    <a:pt x="60616" y="81594"/>
                  </a:cubicBezTo>
                  <a:cubicBezTo>
                    <a:pt x="57891" y="81594"/>
                    <a:pt x="57891" y="80893"/>
                    <a:pt x="56489" y="80270"/>
                  </a:cubicBezTo>
                  <a:cubicBezTo>
                    <a:pt x="55088" y="79569"/>
                    <a:pt x="63341" y="76844"/>
                    <a:pt x="64743" y="74820"/>
                  </a:cubicBezTo>
                  <a:cubicBezTo>
                    <a:pt x="66144" y="73496"/>
                    <a:pt x="66144" y="70694"/>
                    <a:pt x="67467" y="68669"/>
                  </a:cubicBezTo>
                  <a:cubicBezTo>
                    <a:pt x="69492" y="65944"/>
                    <a:pt x="72995" y="61195"/>
                    <a:pt x="72295" y="59171"/>
                  </a:cubicBezTo>
                  <a:cubicBezTo>
                    <a:pt x="72295" y="56446"/>
                    <a:pt x="71594" y="54421"/>
                    <a:pt x="73696" y="53020"/>
                  </a:cubicBezTo>
                  <a:cubicBezTo>
                    <a:pt x="75720" y="51696"/>
                    <a:pt x="77122" y="50996"/>
                    <a:pt x="77122" y="48893"/>
                  </a:cubicBezTo>
                  <a:cubicBezTo>
                    <a:pt x="77122" y="46791"/>
                    <a:pt x="77823" y="42743"/>
                    <a:pt x="76421" y="40718"/>
                  </a:cubicBezTo>
                  <a:cubicBezTo>
                    <a:pt x="75720" y="38694"/>
                    <a:pt x="75720" y="37293"/>
                    <a:pt x="71594" y="37993"/>
                  </a:cubicBezTo>
                  <a:cubicBezTo>
                    <a:pt x="67467" y="38694"/>
                    <a:pt x="70192" y="37993"/>
                    <a:pt x="64743" y="37993"/>
                  </a:cubicBezTo>
                  <a:cubicBezTo>
                    <a:pt x="59214" y="37293"/>
                    <a:pt x="61317" y="36592"/>
                    <a:pt x="58592" y="37293"/>
                  </a:cubicBezTo>
                  <a:cubicBezTo>
                    <a:pt x="55166" y="37993"/>
                    <a:pt x="55867" y="39317"/>
                    <a:pt x="52441" y="39317"/>
                  </a:cubicBezTo>
                  <a:cubicBezTo>
                    <a:pt x="49015" y="39317"/>
                    <a:pt x="50417" y="37916"/>
                    <a:pt x="46913" y="39317"/>
                  </a:cubicBezTo>
                  <a:cubicBezTo>
                    <a:pt x="43487" y="40640"/>
                    <a:pt x="44188" y="35891"/>
                    <a:pt x="40762" y="40640"/>
                  </a:cubicBezTo>
                  <a:cubicBezTo>
                    <a:pt x="36636" y="46090"/>
                    <a:pt x="30485" y="47492"/>
                    <a:pt x="31809" y="44767"/>
                  </a:cubicBezTo>
                  <a:cubicBezTo>
                    <a:pt x="33132" y="42042"/>
                    <a:pt x="37960" y="40018"/>
                    <a:pt x="36636" y="39317"/>
                  </a:cubicBezTo>
                  <a:cubicBezTo>
                    <a:pt x="34611" y="38616"/>
                    <a:pt x="33911" y="34568"/>
                    <a:pt x="36636" y="36592"/>
                  </a:cubicBezTo>
                  <a:cubicBezTo>
                    <a:pt x="39361" y="37993"/>
                    <a:pt x="41463" y="35268"/>
                    <a:pt x="41463" y="33867"/>
                  </a:cubicBezTo>
                  <a:cubicBezTo>
                    <a:pt x="41463" y="31843"/>
                    <a:pt x="41463" y="32543"/>
                    <a:pt x="40062" y="30441"/>
                  </a:cubicBezTo>
                  <a:cubicBezTo>
                    <a:pt x="38660" y="29118"/>
                    <a:pt x="37337" y="29118"/>
                    <a:pt x="40762" y="27716"/>
                  </a:cubicBezTo>
                  <a:cubicBezTo>
                    <a:pt x="43487" y="26315"/>
                    <a:pt x="44188" y="23668"/>
                    <a:pt x="46290" y="21565"/>
                  </a:cubicBezTo>
                  <a:cubicBezTo>
                    <a:pt x="48314" y="20242"/>
                    <a:pt x="58669" y="12690"/>
                    <a:pt x="55945" y="10665"/>
                  </a:cubicBezTo>
                  <a:cubicBezTo>
                    <a:pt x="53920" y="8641"/>
                    <a:pt x="57346" y="3191"/>
                    <a:pt x="52519" y="5215"/>
                  </a:cubicBezTo>
                  <a:cubicBezTo>
                    <a:pt x="47692" y="7940"/>
                    <a:pt x="46368" y="3892"/>
                    <a:pt x="44266" y="7240"/>
                  </a:cubicBezTo>
                  <a:cubicBezTo>
                    <a:pt x="42242" y="9965"/>
                    <a:pt x="41541" y="5215"/>
                    <a:pt x="38115" y="7240"/>
                  </a:cubicBezTo>
                  <a:cubicBezTo>
                    <a:pt x="35390" y="9965"/>
                    <a:pt x="32587" y="9264"/>
                    <a:pt x="30563" y="8563"/>
                  </a:cubicBezTo>
                  <a:cubicBezTo>
                    <a:pt x="27838" y="7862"/>
                    <a:pt x="26436" y="7240"/>
                    <a:pt x="26436" y="6539"/>
                  </a:cubicBezTo>
                  <a:cubicBezTo>
                    <a:pt x="26436" y="5838"/>
                    <a:pt x="25035" y="7240"/>
                    <a:pt x="25035" y="7240"/>
                  </a:cubicBezTo>
                  <a:lnTo>
                    <a:pt x="25035" y="724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1" name="Szabadkézi sokszög: alakzat 716">
              <a:extLst>
                <a:ext uri="{FF2B5EF4-FFF2-40B4-BE49-F238E27FC236}">
                  <a16:creationId xmlns:a16="http://schemas.microsoft.com/office/drawing/2014/main" id="{9B4CA9E0-383A-6FF2-28EF-CA53AC32B2F9}"/>
                </a:ext>
              </a:extLst>
            </p:cNvPr>
            <p:cNvSpPr/>
            <p:nvPr/>
          </p:nvSpPr>
          <p:spPr>
            <a:xfrm>
              <a:off x="5414153" y="3251312"/>
              <a:ext cx="31143" cy="31143"/>
            </a:xfrm>
            <a:custGeom>
              <a:avLst/>
              <a:gdLst>
                <a:gd name="connsiteX0" fmla="*/ 28602 w 31143"/>
                <a:gd name="connsiteY0" fmla="*/ 8591 h 31143"/>
                <a:gd name="connsiteX1" fmla="*/ 22607 w 31143"/>
                <a:gd name="connsiteY1" fmla="*/ 7267 h 31143"/>
                <a:gd name="connsiteX2" fmla="*/ 16612 w 31143"/>
                <a:gd name="connsiteY2" fmla="*/ 12639 h 31143"/>
                <a:gd name="connsiteX3" fmla="*/ 9760 w 31143"/>
                <a:gd name="connsiteY3" fmla="*/ 15287 h 31143"/>
                <a:gd name="connsiteX4" fmla="*/ 5478 w 31143"/>
                <a:gd name="connsiteY4" fmla="*/ 16610 h 31143"/>
                <a:gd name="connsiteX5" fmla="*/ 12330 w 31143"/>
                <a:gd name="connsiteY5" fmla="*/ 24007 h 31143"/>
                <a:gd name="connsiteX6" fmla="*/ 11473 w 31143"/>
                <a:gd name="connsiteY6" fmla="*/ 30079 h 31143"/>
                <a:gd name="connsiteX7" fmla="*/ 19181 w 31143"/>
                <a:gd name="connsiteY7" fmla="*/ 25408 h 31143"/>
                <a:gd name="connsiteX8" fmla="*/ 23463 w 31143"/>
                <a:gd name="connsiteY8" fmla="*/ 16688 h 31143"/>
                <a:gd name="connsiteX9" fmla="*/ 27745 w 31143"/>
                <a:gd name="connsiteY9" fmla="*/ 14664 h 31143"/>
                <a:gd name="connsiteX10" fmla="*/ 28602 w 31143"/>
                <a:gd name="connsiteY10" fmla="*/ 8591 h 31143"/>
                <a:gd name="connsiteX11" fmla="*/ 28602 w 31143"/>
                <a:gd name="connsiteY11" fmla="*/ 8591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143" h="31143">
                  <a:moveTo>
                    <a:pt x="28602" y="8591"/>
                  </a:moveTo>
                  <a:cubicBezTo>
                    <a:pt x="25176" y="6567"/>
                    <a:pt x="25176" y="1895"/>
                    <a:pt x="22607" y="7267"/>
                  </a:cubicBezTo>
                  <a:cubicBezTo>
                    <a:pt x="20038" y="12639"/>
                    <a:pt x="20038" y="9914"/>
                    <a:pt x="16612" y="12639"/>
                  </a:cubicBezTo>
                  <a:cubicBezTo>
                    <a:pt x="14043" y="14664"/>
                    <a:pt x="12330" y="15287"/>
                    <a:pt x="9760" y="15287"/>
                  </a:cubicBezTo>
                  <a:cubicBezTo>
                    <a:pt x="8048" y="15987"/>
                    <a:pt x="2909" y="11939"/>
                    <a:pt x="5478" y="16610"/>
                  </a:cubicBezTo>
                  <a:cubicBezTo>
                    <a:pt x="7191" y="21982"/>
                    <a:pt x="12330" y="20659"/>
                    <a:pt x="12330" y="24007"/>
                  </a:cubicBezTo>
                  <a:cubicBezTo>
                    <a:pt x="11473" y="27355"/>
                    <a:pt x="8904" y="29379"/>
                    <a:pt x="11473" y="30079"/>
                  </a:cubicBezTo>
                  <a:cubicBezTo>
                    <a:pt x="13186" y="30079"/>
                    <a:pt x="17468" y="29379"/>
                    <a:pt x="19181" y="25408"/>
                  </a:cubicBezTo>
                  <a:cubicBezTo>
                    <a:pt x="20894" y="21437"/>
                    <a:pt x="20038" y="14664"/>
                    <a:pt x="23463" y="16688"/>
                  </a:cubicBezTo>
                  <a:cubicBezTo>
                    <a:pt x="26889" y="19335"/>
                    <a:pt x="24320" y="17389"/>
                    <a:pt x="27745" y="14664"/>
                  </a:cubicBezTo>
                  <a:cubicBezTo>
                    <a:pt x="31171" y="12017"/>
                    <a:pt x="28602" y="8591"/>
                    <a:pt x="28602" y="8591"/>
                  </a:cubicBezTo>
                  <a:lnTo>
                    <a:pt x="28602" y="859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Szabadkézi sokszög: alakzat 717">
              <a:extLst>
                <a:ext uri="{FF2B5EF4-FFF2-40B4-BE49-F238E27FC236}">
                  <a16:creationId xmlns:a16="http://schemas.microsoft.com/office/drawing/2014/main" id="{21BF1DEF-67B0-4A19-6CD6-B1C309D9A375}"/>
                </a:ext>
              </a:extLst>
            </p:cNvPr>
            <p:cNvSpPr/>
            <p:nvPr/>
          </p:nvSpPr>
          <p:spPr>
            <a:xfrm>
              <a:off x="5406437" y="3286343"/>
              <a:ext cx="23357" cy="23357"/>
            </a:xfrm>
            <a:custGeom>
              <a:avLst/>
              <a:gdLst>
                <a:gd name="connsiteX0" fmla="*/ 12572 w 23357"/>
                <a:gd name="connsiteY0" fmla="*/ 4936 h 23357"/>
                <a:gd name="connsiteX1" fmla="*/ 6966 w 23357"/>
                <a:gd name="connsiteY1" fmla="*/ 7506 h 23357"/>
                <a:gd name="connsiteX2" fmla="*/ 12572 w 23357"/>
                <a:gd name="connsiteY2" fmla="*/ 12099 h 23357"/>
                <a:gd name="connsiteX3" fmla="*/ 11638 w 23357"/>
                <a:gd name="connsiteY3" fmla="*/ 17160 h 23357"/>
                <a:gd name="connsiteX4" fmla="*/ 12572 w 23357"/>
                <a:gd name="connsiteY4" fmla="*/ 21754 h 23357"/>
                <a:gd name="connsiteX5" fmla="*/ 17243 w 23357"/>
                <a:gd name="connsiteY5" fmla="*/ 16693 h 23357"/>
                <a:gd name="connsiteX6" fmla="*/ 17243 w 23357"/>
                <a:gd name="connsiteY6" fmla="*/ 7583 h 23357"/>
                <a:gd name="connsiteX7" fmla="*/ 15375 w 23357"/>
                <a:gd name="connsiteY7" fmla="*/ 5014 h 23357"/>
                <a:gd name="connsiteX8" fmla="*/ 12572 w 23357"/>
                <a:gd name="connsiteY8" fmla="*/ 5014 h 23357"/>
                <a:gd name="connsiteX9" fmla="*/ 12572 w 23357"/>
                <a:gd name="connsiteY9" fmla="*/ 5014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7" h="23357">
                  <a:moveTo>
                    <a:pt x="12572" y="4936"/>
                  </a:moveTo>
                  <a:cubicBezTo>
                    <a:pt x="7901" y="5481"/>
                    <a:pt x="1283" y="4936"/>
                    <a:pt x="6966" y="7506"/>
                  </a:cubicBezTo>
                  <a:cubicBezTo>
                    <a:pt x="13506" y="10075"/>
                    <a:pt x="16387" y="10075"/>
                    <a:pt x="12572" y="12099"/>
                  </a:cubicBezTo>
                  <a:cubicBezTo>
                    <a:pt x="9769" y="14124"/>
                    <a:pt x="9769" y="13656"/>
                    <a:pt x="11638" y="17160"/>
                  </a:cubicBezTo>
                  <a:cubicBezTo>
                    <a:pt x="13506" y="20196"/>
                    <a:pt x="10703" y="20741"/>
                    <a:pt x="12572" y="21754"/>
                  </a:cubicBezTo>
                  <a:cubicBezTo>
                    <a:pt x="14441" y="22766"/>
                    <a:pt x="14441" y="23311"/>
                    <a:pt x="17243" y="16693"/>
                  </a:cubicBezTo>
                  <a:cubicBezTo>
                    <a:pt x="20046" y="10075"/>
                    <a:pt x="18178" y="9608"/>
                    <a:pt x="17243" y="7583"/>
                  </a:cubicBezTo>
                  <a:cubicBezTo>
                    <a:pt x="16309" y="6026"/>
                    <a:pt x="16309" y="5014"/>
                    <a:pt x="15375" y="5014"/>
                  </a:cubicBezTo>
                  <a:cubicBezTo>
                    <a:pt x="13506" y="4469"/>
                    <a:pt x="12572" y="5014"/>
                    <a:pt x="12572" y="5014"/>
                  </a:cubicBezTo>
                  <a:lnTo>
                    <a:pt x="12572" y="501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Szabadkézi sokszög: alakzat 718">
              <a:extLst>
                <a:ext uri="{FF2B5EF4-FFF2-40B4-BE49-F238E27FC236}">
                  <a16:creationId xmlns:a16="http://schemas.microsoft.com/office/drawing/2014/main" id="{7F2AE0A3-8461-0111-9921-9F8864813762}"/>
                </a:ext>
              </a:extLst>
            </p:cNvPr>
            <p:cNvSpPr/>
            <p:nvPr/>
          </p:nvSpPr>
          <p:spPr>
            <a:xfrm>
              <a:off x="5423394" y="3286411"/>
              <a:ext cx="23357" cy="23357"/>
            </a:xfrm>
            <a:custGeom>
              <a:avLst/>
              <a:gdLst>
                <a:gd name="connsiteX0" fmla="*/ 10719 w 23357"/>
                <a:gd name="connsiteY0" fmla="*/ 5569 h 23357"/>
                <a:gd name="connsiteX1" fmla="*/ 9551 w 23357"/>
                <a:gd name="connsiteY1" fmla="*/ 7983 h 23357"/>
                <a:gd name="connsiteX2" fmla="*/ 7215 w 23357"/>
                <a:gd name="connsiteY2" fmla="*/ 11642 h 23357"/>
                <a:gd name="connsiteX3" fmla="*/ 6047 w 23357"/>
                <a:gd name="connsiteY3" fmla="*/ 11642 h 23357"/>
                <a:gd name="connsiteX4" fmla="*/ 11342 w 23357"/>
                <a:gd name="connsiteY4" fmla="*/ 14678 h 23357"/>
                <a:gd name="connsiteX5" fmla="*/ 17181 w 23357"/>
                <a:gd name="connsiteY5" fmla="*/ 19506 h 23357"/>
                <a:gd name="connsiteX6" fmla="*/ 20684 w 23357"/>
                <a:gd name="connsiteY6" fmla="*/ 19506 h 23357"/>
                <a:gd name="connsiteX7" fmla="*/ 18894 w 23357"/>
                <a:gd name="connsiteY7" fmla="*/ 13433 h 23357"/>
                <a:gd name="connsiteX8" fmla="*/ 14222 w 23357"/>
                <a:gd name="connsiteY8" fmla="*/ 10396 h 23357"/>
                <a:gd name="connsiteX9" fmla="*/ 15390 w 23357"/>
                <a:gd name="connsiteY9" fmla="*/ 7360 h 23357"/>
                <a:gd name="connsiteX10" fmla="*/ 14222 w 23357"/>
                <a:gd name="connsiteY10" fmla="*/ 4946 h 23357"/>
                <a:gd name="connsiteX11" fmla="*/ 10719 w 23357"/>
                <a:gd name="connsiteY11" fmla="*/ 5569 h 23357"/>
                <a:gd name="connsiteX12" fmla="*/ 10719 w 23357"/>
                <a:gd name="connsiteY12" fmla="*/ 5569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57" h="23357">
                  <a:moveTo>
                    <a:pt x="10719" y="5569"/>
                  </a:moveTo>
                  <a:cubicBezTo>
                    <a:pt x="11887" y="9228"/>
                    <a:pt x="10096" y="6192"/>
                    <a:pt x="9551" y="7983"/>
                  </a:cubicBezTo>
                  <a:cubicBezTo>
                    <a:pt x="8928" y="11019"/>
                    <a:pt x="8928" y="11642"/>
                    <a:pt x="7215" y="11642"/>
                  </a:cubicBezTo>
                  <a:cubicBezTo>
                    <a:pt x="6047" y="11642"/>
                    <a:pt x="3089" y="9228"/>
                    <a:pt x="6047" y="11642"/>
                  </a:cubicBezTo>
                  <a:cubicBezTo>
                    <a:pt x="9006" y="14056"/>
                    <a:pt x="8383" y="9228"/>
                    <a:pt x="11342" y="14678"/>
                  </a:cubicBezTo>
                  <a:cubicBezTo>
                    <a:pt x="14300" y="20751"/>
                    <a:pt x="14845" y="16469"/>
                    <a:pt x="17181" y="19506"/>
                  </a:cubicBezTo>
                  <a:cubicBezTo>
                    <a:pt x="20140" y="23165"/>
                    <a:pt x="21307" y="21296"/>
                    <a:pt x="20684" y="19506"/>
                  </a:cubicBezTo>
                  <a:cubicBezTo>
                    <a:pt x="20062" y="17092"/>
                    <a:pt x="21852" y="13433"/>
                    <a:pt x="18894" y="13433"/>
                  </a:cubicBezTo>
                  <a:cubicBezTo>
                    <a:pt x="16558" y="13433"/>
                    <a:pt x="13599" y="12187"/>
                    <a:pt x="14222" y="10396"/>
                  </a:cubicBezTo>
                  <a:cubicBezTo>
                    <a:pt x="15390" y="8606"/>
                    <a:pt x="16558" y="8606"/>
                    <a:pt x="15390" y="7360"/>
                  </a:cubicBezTo>
                  <a:cubicBezTo>
                    <a:pt x="14222" y="5569"/>
                    <a:pt x="15390" y="5569"/>
                    <a:pt x="14222" y="4946"/>
                  </a:cubicBezTo>
                  <a:cubicBezTo>
                    <a:pt x="13055" y="4324"/>
                    <a:pt x="10719" y="5569"/>
                    <a:pt x="10719" y="5569"/>
                  </a:cubicBezTo>
                  <a:lnTo>
                    <a:pt x="10719" y="556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4" name="Szabadkézi sokszög: alakzat 719">
              <a:extLst>
                <a:ext uri="{FF2B5EF4-FFF2-40B4-BE49-F238E27FC236}">
                  <a16:creationId xmlns:a16="http://schemas.microsoft.com/office/drawing/2014/main" id="{131A2914-D893-D811-E787-F5E7932181AC}"/>
                </a:ext>
              </a:extLst>
            </p:cNvPr>
            <p:cNvSpPr/>
            <p:nvPr/>
          </p:nvSpPr>
          <p:spPr>
            <a:xfrm>
              <a:off x="5432653" y="3306661"/>
              <a:ext cx="15572" cy="15572"/>
            </a:xfrm>
            <a:custGeom>
              <a:avLst/>
              <a:gdLst>
                <a:gd name="connsiteX0" fmla="*/ 5353 w 15571"/>
                <a:gd name="connsiteY0" fmla="*/ 5485 h 15571"/>
                <a:gd name="connsiteX1" fmla="*/ 8467 w 15571"/>
                <a:gd name="connsiteY1" fmla="*/ 8910 h 15571"/>
                <a:gd name="connsiteX2" fmla="*/ 11581 w 15571"/>
                <a:gd name="connsiteY2" fmla="*/ 8910 h 15571"/>
                <a:gd name="connsiteX3" fmla="*/ 5353 w 15571"/>
                <a:gd name="connsiteY3" fmla="*/ 5485 h 15571"/>
                <a:gd name="connsiteX4" fmla="*/ 5353 w 15571"/>
                <a:gd name="connsiteY4" fmla="*/ 5485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5353" y="5485"/>
                  </a:moveTo>
                  <a:cubicBezTo>
                    <a:pt x="3251" y="8054"/>
                    <a:pt x="7455" y="6341"/>
                    <a:pt x="8467" y="8910"/>
                  </a:cubicBezTo>
                  <a:cubicBezTo>
                    <a:pt x="10569" y="12336"/>
                    <a:pt x="10569" y="10623"/>
                    <a:pt x="11581" y="8910"/>
                  </a:cubicBezTo>
                  <a:cubicBezTo>
                    <a:pt x="12593" y="8054"/>
                    <a:pt x="6365" y="2915"/>
                    <a:pt x="5353" y="5485"/>
                  </a:cubicBezTo>
                  <a:lnTo>
                    <a:pt x="5353" y="5485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5" name="Szabadkézi sokszög: alakzat 720">
              <a:extLst>
                <a:ext uri="{FF2B5EF4-FFF2-40B4-BE49-F238E27FC236}">
                  <a16:creationId xmlns:a16="http://schemas.microsoft.com/office/drawing/2014/main" id="{6EF89C73-607D-3F03-4CE4-280D5390A966}"/>
                </a:ext>
              </a:extLst>
            </p:cNvPr>
            <p:cNvSpPr/>
            <p:nvPr/>
          </p:nvSpPr>
          <p:spPr>
            <a:xfrm>
              <a:off x="5432697" y="3314225"/>
              <a:ext cx="15572" cy="15572"/>
            </a:xfrm>
            <a:custGeom>
              <a:avLst/>
              <a:gdLst>
                <a:gd name="connsiteX0" fmla="*/ 9046 w 15571"/>
                <a:gd name="connsiteY0" fmla="*/ 4772 h 15571"/>
                <a:gd name="connsiteX1" fmla="*/ 5542 w 15571"/>
                <a:gd name="connsiteY1" fmla="*/ 9054 h 15571"/>
                <a:gd name="connsiteX2" fmla="*/ 9046 w 15571"/>
                <a:gd name="connsiteY2" fmla="*/ 10767 h 15571"/>
                <a:gd name="connsiteX3" fmla="*/ 12549 w 15571"/>
                <a:gd name="connsiteY3" fmla="*/ 9054 h 15571"/>
                <a:gd name="connsiteX4" fmla="*/ 9046 w 15571"/>
                <a:gd name="connsiteY4" fmla="*/ 4772 h 15571"/>
                <a:gd name="connsiteX5" fmla="*/ 9046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9046" y="4772"/>
                  </a:moveTo>
                  <a:cubicBezTo>
                    <a:pt x="6710" y="4772"/>
                    <a:pt x="3207" y="7341"/>
                    <a:pt x="5542" y="9054"/>
                  </a:cubicBezTo>
                  <a:cubicBezTo>
                    <a:pt x="7878" y="10767"/>
                    <a:pt x="9046" y="8198"/>
                    <a:pt x="9046" y="10767"/>
                  </a:cubicBezTo>
                  <a:cubicBezTo>
                    <a:pt x="10214" y="14193"/>
                    <a:pt x="12549" y="9054"/>
                    <a:pt x="12549" y="9054"/>
                  </a:cubicBezTo>
                  <a:lnTo>
                    <a:pt x="9046" y="4772"/>
                  </a:lnTo>
                  <a:lnTo>
                    <a:pt x="9046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6" name="Szabadkézi sokszög: alakzat 721">
              <a:extLst>
                <a:ext uri="{FF2B5EF4-FFF2-40B4-BE49-F238E27FC236}">
                  <a16:creationId xmlns:a16="http://schemas.microsoft.com/office/drawing/2014/main" id="{FFD78F02-E15C-3082-2409-7819851D586B}"/>
                </a:ext>
              </a:extLst>
            </p:cNvPr>
            <p:cNvSpPr/>
            <p:nvPr/>
          </p:nvSpPr>
          <p:spPr>
            <a:xfrm>
              <a:off x="5432624" y="3324113"/>
              <a:ext cx="15572" cy="15572"/>
            </a:xfrm>
            <a:custGeom>
              <a:avLst/>
              <a:gdLst>
                <a:gd name="connsiteX0" fmla="*/ 7718 w 15571"/>
                <a:gd name="connsiteY0" fmla="*/ 6173 h 15571"/>
                <a:gd name="connsiteX1" fmla="*/ 5538 w 15571"/>
                <a:gd name="connsiteY1" fmla="*/ 9911 h 15571"/>
                <a:gd name="connsiteX2" fmla="*/ 9975 w 15571"/>
                <a:gd name="connsiteY2" fmla="*/ 11779 h 15571"/>
                <a:gd name="connsiteX3" fmla="*/ 11066 w 15571"/>
                <a:gd name="connsiteY3" fmla="*/ 9911 h 15571"/>
                <a:gd name="connsiteX4" fmla="*/ 11611 w 15571"/>
                <a:gd name="connsiteY4" fmla="*/ 6173 h 15571"/>
                <a:gd name="connsiteX5" fmla="*/ 7718 w 15571"/>
                <a:gd name="connsiteY5" fmla="*/ 6173 h 15571"/>
                <a:gd name="connsiteX6" fmla="*/ 7718 w 15571"/>
                <a:gd name="connsiteY6" fmla="*/ 6173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71" h="15571">
                  <a:moveTo>
                    <a:pt x="7718" y="6173"/>
                  </a:moveTo>
                  <a:cubicBezTo>
                    <a:pt x="6628" y="8042"/>
                    <a:pt x="3280" y="5239"/>
                    <a:pt x="5538" y="9911"/>
                  </a:cubicBezTo>
                  <a:cubicBezTo>
                    <a:pt x="7718" y="13648"/>
                    <a:pt x="8886" y="11779"/>
                    <a:pt x="9975" y="11779"/>
                  </a:cubicBezTo>
                  <a:cubicBezTo>
                    <a:pt x="11066" y="11779"/>
                    <a:pt x="10521" y="10845"/>
                    <a:pt x="11066" y="9911"/>
                  </a:cubicBezTo>
                  <a:cubicBezTo>
                    <a:pt x="12155" y="8976"/>
                    <a:pt x="12701" y="8042"/>
                    <a:pt x="11611" y="6173"/>
                  </a:cubicBezTo>
                  <a:cubicBezTo>
                    <a:pt x="10521" y="4305"/>
                    <a:pt x="9431" y="4305"/>
                    <a:pt x="7718" y="6173"/>
                  </a:cubicBezTo>
                  <a:lnTo>
                    <a:pt x="7718" y="617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7" name="Szabadkézi sokszög: alakzat 722">
              <a:extLst>
                <a:ext uri="{FF2B5EF4-FFF2-40B4-BE49-F238E27FC236}">
                  <a16:creationId xmlns:a16="http://schemas.microsoft.com/office/drawing/2014/main" id="{19D9F1FC-932A-911A-72ED-0B31EB4FBF5E}"/>
                </a:ext>
              </a:extLst>
            </p:cNvPr>
            <p:cNvSpPr/>
            <p:nvPr/>
          </p:nvSpPr>
          <p:spPr>
            <a:xfrm>
              <a:off x="5430405" y="3314225"/>
              <a:ext cx="46715" cy="46715"/>
            </a:xfrm>
            <a:custGeom>
              <a:avLst/>
              <a:gdLst>
                <a:gd name="connsiteX0" fmla="*/ 43026 w 46714"/>
                <a:gd name="connsiteY0" fmla="*/ 4772 h 46714"/>
                <a:gd name="connsiteX1" fmla="*/ 11727 w 46714"/>
                <a:gd name="connsiteY1" fmla="*/ 46504 h 46714"/>
                <a:gd name="connsiteX2" fmla="*/ 11727 w 46714"/>
                <a:gd name="connsiteY2" fmla="*/ 9988 h 46714"/>
                <a:gd name="connsiteX3" fmla="*/ 43026 w 46714"/>
                <a:gd name="connsiteY3" fmla="*/ 4772 h 46714"/>
                <a:gd name="connsiteX4" fmla="*/ 43026 w 46714"/>
                <a:gd name="connsiteY4" fmla="*/ 4772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14" h="46714">
                  <a:moveTo>
                    <a:pt x="43026" y="4772"/>
                  </a:moveTo>
                  <a:cubicBezTo>
                    <a:pt x="43026" y="25638"/>
                    <a:pt x="19513" y="51720"/>
                    <a:pt x="11727" y="46504"/>
                  </a:cubicBezTo>
                  <a:cubicBezTo>
                    <a:pt x="-3922" y="36071"/>
                    <a:pt x="11727" y="9988"/>
                    <a:pt x="11727" y="9988"/>
                  </a:cubicBezTo>
                  <a:lnTo>
                    <a:pt x="43026" y="4772"/>
                  </a:lnTo>
                  <a:lnTo>
                    <a:pt x="43026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8" name="Szabadkézi sokszög: alakzat 723">
              <a:extLst>
                <a:ext uri="{FF2B5EF4-FFF2-40B4-BE49-F238E27FC236}">
                  <a16:creationId xmlns:a16="http://schemas.microsoft.com/office/drawing/2014/main" id="{38191416-8AA4-3F0A-5E78-EB55AE1AFC5E}"/>
                </a:ext>
              </a:extLst>
            </p:cNvPr>
            <p:cNvSpPr/>
            <p:nvPr/>
          </p:nvSpPr>
          <p:spPr>
            <a:xfrm>
              <a:off x="5432155" y="3332989"/>
              <a:ext cx="15572" cy="23357"/>
            </a:xfrm>
            <a:custGeom>
              <a:avLst/>
              <a:gdLst>
                <a:gd name="connsiteX0" fmla="*/ 12547 w 15571"/>
                <a:gd name="connsiteY0" fmla="*/ 4772 h 23357"/>
                <a:gd name="connsiteX1" fmla="*/ 7564 w 15571"/>
                <a:gd name="connsiteY1" fmla="*/ 12713 h 23357"/>
                <a:gd name="connsiteX2" fmla="*/ 5384 w 15571"/>
                <a:gd name="connsiteY2" fmla="*/ 15672 h 23357"/>
                <a:gd name="connsiteX3" fmla="*/ 9277 w 15571"/>
                <a:gd name="connsiteY3" fmla="*/ 19643 h 23357"/>
                <a:gd name="connsiteX4" fmla="*/ 11457 w 15571"/>
                <a:gd name="connsiteY4" fmla="*/ 14660 h 23357"/>
                <a:gd name="connsiteX5" fmla="*/ 13092 w 15571"/>
                <a:gd name="connsiteY5" fmla="*/ 8743 h 23357"/>
                <a:gd name="connsiteX6" fmla="*/ 12547 w 15571"/>
                <a:gd name="connsiteY6" fmla="*/ 4772 h 23357"/>
                <a:gd name="connsiteX7" fmla="*/ 12547 w 15571"/>
                <a:gd name="connsiteY7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1" h="23357">
                  <a:moveTo>
                    <a:pt x="12547" y="4772"/>
                  </a:moveTo>
                  <a:cubicBezTo>
                    <a:pt x="10367" y="7731"/>
                    <a:pt x="9822" y="10689"/>
                    <a:pt x="7564" y="12713"/>
                  </a:cubicBezTo>
                  <a:cubicBezTo>
                    <a:pt x="5929" y="13726"/>
                    <a:pt x="3671" y="9755"/>
                    <a:pt x="5384" y="15672"/>
                  </a:cubicBezTo>
                  <a:cubicBezTo>
                    <a:pt x="7019" y="20655"/>
                    <a:pt x="7564" y="15672"/>
                    <a:pt x="9277" y="19643"/>
                  </a:cubicBezTo>
                  <a:cubicBezTo>
                    <a:pt x="10367" y="23613"/>
                    <a:pt x="10912" y="18631"/>
                    <a:pt x="11457" y="14660"/>
                  </a:cubicBezTo>
                  <a:cubicBezTo>
                    <a:pt x="12002" y="11701"/>
                    <a:pt x="13092" y="8743"/>
                    <a:pt x="13092" y="8743"/>
                  </a:cubicBezTo>
                  <a:lnTo>
                    <a:pt x="12547" y="4772"/>
                  </a:lnTo>
                  <a:lnTo>
                    <a:pt x="12547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9" name="Szabadkézi sokszög: alakzat 724">
              <a:extLst>
                <a:ext uri="{FF2B5EF4-FFF2-40B4-BE49-F238E27FC236}">
                  <a16:creationId xmlns:a16="http://schemas.microsoft.com/office/drawing/2014/main" id="{C99914C8-07EC-62F4-DD0D-73ADB319F7D1}"/>
                </a:ext>
              </a:extLst>
            </p:cNvPr>
            <p:cNvSpPr/>
            <p:nvPr/>
          </p:nvSpPr>
          <p:spPr>
            <a:xfrm>
              <a:off x="5454261" y="3390859"/>
              <a:ext cx="15572" cy="15572"/>
            </a:xfrm>
            <a:custGeom>
              <a:avLst/>
              <a:gdLst>
                <a:gd name="connsiteX0" fmla="*/ 18080 w 15571"/>
                <a:gd name="connsiteY0" fmla="*/ 5373 h 15571"/>
                <a:gd name="connsiteX1" fmla="*/ 11462 w 15571"/>
                <a:gd name="connsiteY1" fmla="*/ 6930 h 15571"/>
                <a:gd name="connsiteX2" fmla="*/ 7024 w 15571"/>
                <a:gd name="connsiteY2" fmla="*/ 12146 h 15571"/>
                <a:gd name="connsiteX3" fmla="*/ 18080 w 15571"/>
                <a:gd name="connsiteY3" fmla="*/ 10044 h 15571"/>
                <a:gd name="connsiteX4" fmla="*/ 18080 w 15571"/>
                <a:gd name="connsiteY4" fmla="*/ 5373 h 15571"/>
                <a:gd name="connsiteX5" fmla="*/ 18080 w 15571"/>
                <a:gd name="connsiteY5" fmla="*/ 5373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18080" y="5373"/>
                  </a:moveTo>
                  <a:cubicBezTo>
                    <a:pt x="13642" y="5373"/>
                    <a:pt x="12552" y="3271"/>
                    <a:pt x="11462" y="6930"/>
                  </a:cubicBezTo>
                  <a:cubicBezTo>
                    <a:pt x="10372" y="10589"/>
                    <a:pt x="406" y="11134"/>
                    <a:pt x="7024" y="12146"/>
                  </a:cubicBezTo>
                  <a:cubicBezTo>
                    <a:pt x="12552" y="12691"/>
                    <a:pt x="18080" y="11134"/>
                    <a:pt x="18080" y="10044"/>
                  </a:cubicBezTo>
                  <a:cubicBezTo>
                    <a:pt x="19170" y="8487"/>
                    <a:pt x="18080" y="5373"/>
                    <a:pt x="18080" y="5373"/>
                  </a:cubicBezTo>
                  <a:lnTo>
                    <a:pt x="18080" y="537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0" name="Szabadkézi sokszög: alakzat 725">
              <a:extLst>
                <a:ext uri="{FF2B5EF4-FFF2-40B4-BE49-F238E27FC236}">
                  <a16:creationId xmlns:a16="http://schemas.microsoft.com/office/drawing/2014/main" id="{B0B088DE-C74F-E734-B163-222233979224}"/>
                </a:ext>
              </a:extLst>
            </p:cNvPr>
            <p:cNvSpPr/>
            <p:nvPr/>
          </p:nvSpPr>
          <p:spPr>
            <a:xfrm>
              <a:off x="5460856" y="3417542"/>
              <a:ext cx="15572" cy="15572"/>
            </a:xfrm>
            <a:custGeom>
              <a:avLst/>
              <a:gdLst>
                <a:gd name="connsiteX0" fmla="*/ 7047 w 15571"/>
                <a:gd name="connsiteY0" fmla="*/ 4772 h 15571"/>
                <a:gd name="connsiteX1" fmla="*/ 6502 w 15571"/>
                <a:gd name="connsiteY1" fmla="*/ 12713 h 15571"/>
                <a:gd name="connsiteX2" fmla="*/ 9850 w 15571"/>
                <a:gd name="connsiteY2" fmla="*/ 12713 h 15571"/>
                <a:gd name="connsiteX3" fmla="*/ 12575 w 15571"/>
                <a:gd name="connsiteY3" fmla="*/ 8353 h 15571"/>
                <a:gd name="connsiteX4" fmla="*/ 7047 w 15571"/>
                <a:gd name="connsiteY4" fmla="*/ 4772 h 15571"/>
                <a:gd name="connsiteX5" fmla="*/ 7047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7047" y="4772"/>
                  </a:moveTo>
                  <a:cubicBezTo>
                    <a:pt x="5412" y="6952"/>
                    <a:pt x="3154" y="11312"/>
                    <a:pt x="6502" y="12713"/>
                  </a:cubicBezTo>
                  <a:cubicBezTo>
                    <a:pt x="9227" y="14193"/>
                    <a:pt x="9850" y="12713"/>
                    <a:pt x="9850" y="12713"/>
                  </a:cubicBezTo>
                  <a:lnTo>
                    <a:pt x="12575" y="8353"/>
                  </a:lnTo>
                  <a:lnTo>
                    <a:pt x="7047" y="4772"/>
                  </a:lnTo>
                  <a:lnTo>
                    <a:pt x="7047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1" name="Szabadkézi sokszög: alakzat 726">
              <a:extLst>
                <a:ext uri="{FF2B5EF4-FFF2-40B4-BE49-F238E27FC236}">
                  <a16:creationId xmlns:a16="http://schemas.microsoft.com/office/drawing/2014/main" id="{A6DB66C3-BD69-379F-3F40-336B5003A8F5}"/>
                </a:ext>
              </a:extLst>
            </p:cNvPr>
            <p:cNvSpPr/>
            <p:nvPr/>
          </p:nvSpPr>
          <p:spPr>
            <a:xfrm>
              <a:off x="5479575" y="3229671"/>
              <a:ext cx="15572" cy="15572"/>
            </a:xfrm>
            <a:custGeom>
              <a:avLst/>
              <a:gdLst>
                <a:gd name="connsiteX0" fmla="*/ 7637 w 15571"/>
                <a:gd name="connsiteY0" fmla="*/ 5706 h 15571"/>
                <a:gd name="connsiteX1" fmla="*/ 5457 w 15571"/>
                <a:gd name="connsiteY1" fmla="*/ 11312 h 15571"/>
                <a:gd name="connsiteX2" fmla="*/ 9817 w 15571"/>
                <a:gd name="connsiteY2" fmla="*/ 13181 h 15571"/>
                <a:gd name="connsiteX3" fmla="*/ 11997 w 15571"/>
                <a:gd name="connsiteY3" fmla="*/ 11312 h 15571"/>
                <a:gd name="connsiteX4" fmla="*/ 11296 w 15571"/>
                <a:gd name="connsiteY4" fmla="*/ 7575 h 15571"/>
                <a:gd name="connsiteX5" fmla="*/ 9817 w 15571"/>
                <a:gd name="connsiteY5" fmla="*/ 4772 h 15571"/>
                <a:gd name="connsiteX6" fmla="*/ 7637 w 15571"/>
                <a:gd name="connsiteY6" fmla="*/ 5706 h 15571"/>
                <a:gd name="connsiteX7" fmla="*/ 7637 w 15571"/>
                <a:gd name="connsiteY7" fmla="*/ 5706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1" h="15571">
                  <a:moveTo>
                    <a:pt x="7637" y="5706"/>
                  </a:moveTo>
                  <a:cubicBezTo>
                    <a:pt x="6936" y="6641"/>
                    <a:pt x="3277" y="8509"/>
                    <a:pt x="5457" y="11312"/>
                  </a:cubicBezTo>
                  <a:cubicBezTo>
                    <a:pt x="7637" y="14115"/>
                    <a:pt x="8337" y="12246"/>
                    <a:pt x="9817" y="13181"/>
                  </a:cubicBezTo>
                  <a:cubicBezTo>
                    <a:pt x="10517" y="13181"/>
                    <a:pt x="11997" y="11312"/>
                    <a:pt x="11997" y="11312"/>
                  </a:cubicBezTo>
                  <a:cubicBezTo>
                    <a:pt x="11997" y="11312"/>
                    <a:pt x="12697" y="9443"/>
                    <a:pt x="11296" y="7575"/>
                  </a:cubicBezTo>
                  <a:cubicBezTo>
                    <a:pt x="10595" y="6641"/>
                    <a:pt x="10595" y="4772"/>
                    <a:pt x="9817" y="4772"/>
                  </a:cubicBezTo>
                  <a:cubicBezTo>
                    <a:pt x="8337" y="5706"/>
                    <a:pt x="7637" y="5706"/>
                    <a:pt x="7637" y="5706"/>
                  </a:cubicBezTo>
                  <a:lnTo>
                    <a:pt x="7637" y="5706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2" name="Szabadkézi sokszög: alakzat 727">
              <a:extLst>
                <a:ext uri="{FF2B5EF4-FFF2-40B4-BE49-F238E27FC236}">
                  <a16:creationId xmlns:a16="http://schemas.microsoft.com/office/drawing/2014/main" id="{3BDBDD50-91D6-0FC6-19DD-4D3A256DD801}"/>
                </a:ext>
              </a:extLst>
            </p:cNvPr>
            <p:cNvSpPr/>
            <p:nvPr/>
          </p:nvSpPr>
          <p:spPr>
            <a:xfrm>
              <a:off x="5489724" y="3220173"/>
              <a:ext cx="15572" cy="15572"/>
            </a:xfrm>
            <a:custGeom>
              <a:avLst/>
              <a:gdLst>
                <a:gd name="connsiteX0" fmla="*/ 8388 w 15571"/>
                <a:gd name="connsiteY0" fmla="*/ 4850 h 15571"/>
                <a:gd name="connsiteX1" fmla="*/ 6052 w 15571"/>
                <a:gd name="connsiteY1" fmla="*/ 10066 h 15571"/>
                <a:gd name="connsiteX2" fmla="*/ 11892 w 15571"/>
                <a:gd name="connsiteY2" fmla="*/ 11078 h 15571"/>
                <a:gd name="connsiteX3" fmla="*/ 9556 w 15571"/>
                <a:gd name="connsiteY3" fmla="*/ 6874 h 15571"/>
                <a:gd name="connsiteX4" fmla="*/ 8388 w 15571"/>
                <a:gd name="connsiteY4" fmla="*/ 4772 h 15571"/>
                <a:gd name="connsiteX5" fmla="*/ 8388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8388" y="4850"/>
                  </a:moveTo>
                  <a:cubicBezTo>
                    <a:pt x="7220" y="6952"/>
                    <a:pt x="2549" y="6952"/>
                    <a:pt x="6052" y="10066"/>
                  </a:cubicBezTo>
                  <a:cubicBezTo>
                    <a:pt x="9556" y="14271"/>
                    <a:pt x="10724" y="10066"/>
                    <a:pt x="11892" y="11078"/>
                  </a:cubicBezTo>
                  <a:cubicBezTo>
                    <a:pt x="11892" y="11078"/>
                    <a:pt x="9556" y="7964"/>
                    <a:pt x="9556" y="6874"/>
                  </a:cubicBezTo>
                  <a:cubicBezTo>
                    <a:pt x="10724" y="6874"/>
                    <a:pt x="8388" y="4772"/>
                    <a:pt x="8388" y="4772"/>
                  </a:cubicBezTo>
                  <a:lnTo>
                    <a:pt x="8388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3" name="Szabadkézi sokszög: alakzat 728">
              <a:extLst>
                <a:ext uri="{FF2B5EF4-FFF2-40B4-BE49-F238E27FC236}">
                  <a16:creationId xmlns:a16="http://schemas.microsoft.com/office/drawing/2014/main" id="{AE13A40A-FAE8-21B4-E052-5D12C312D4EA}"/>
                </a:ext>
              </a:extLst>
            </p:cNvPr>
            <p:cNvSpPr/>
            <p:nvPr/>
          </p:nvSpPr>
          <p:spPr>
            <a:xfrm>
              <a:off x="5487501" y="3231465"/>
              <a:ext cx="15572" cy="15572"/>
            </a:xfrm>
            <a:custGeom>
              <a:avLst/>
              <a:gdLst>
                <a:gd name="connsiteX0" fmla="*/ 10144 w 15571"/>
                <a:gd name="connsiteY0" fmla="*/ 5781 h 15571"/>
                <a:gd name="connsiteX1" fmla="*/ 4772 w 15571"/>
                <a:gd name="connsiteY1" fmla="*/ 6715 h 15571"/>
                <a:gd name="connsiteX2" fmla="*/ 7419 w 15571"/>
                <a:gd name="connsiteY2" fmla="*/ 12321 h 15571"/>
                <a:gd name="connsiteX3" fmla="*/ 10066 w 15571"/>
                <a:gd name="connsiteY3" fmla="*/ 9518 h 15571"/>
                <a:gd name="connsiteX4" fmla="*/ 10066 w 15571"/>
                <a:gd name="connsiteY4" fmla="*/ 5781 h 15571"/>
                <a:gd name="connsiteX5" fmla="*/ 10066 w 15571"/>
                <a:gd name="connsiteY5" fmla="*/ 5781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10144" y="5781"/>
                  </a:moveTo>
                  <a:cubicBezTo>
                    <a:pt x="8821" y="5781"/>
                    <a:pt x="4772" y="2978"/>
                    <a:pt x="4772" y="6715"/>
                  </a:cubicBezTo>
                  <a:cubicBezTo>
                    <a:pt x="4772" y="10452"/>
                    <a:pt x="6096" y="12321"/>
                    <a:pt x="7419" y="12321"/>
                  </a:cubicBezTo>
                  <a:cubicBezTo>
                    <a:pt x="8743" y="12321"/>
                    <a:pt x="7419" y="9518"/>
                    <a:pt x="10066" y="9518"/>
                  </a:cubicBezTo>
                  <a:cubicBezTo>
                    <a:pt x="14115" y="9518"/>
                    <a:pt x="10066" y="5781"/>
                    <a:pt x="10066" y="5781"/>
                  </a:cubicBezTo>
                  <a:lnTo>
                    <a:pt x="10066" y="578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4" name="Szabadkézi sokszög: alakzat 729">
              <a:extLst>
                <a:ext uri="{FF2B5EF4-FFF2-40B4-BE49-F238E27FC236}">
                  <a16:creationId xmlns:a16="http://schemas.microsoft.com/office/drawing/2014/main" id="{3B78690C-50B5-C2E5-7AB2-18809A46611E}"/>
                </a:ext>
              </a:extLst>
            </p:cNvPr>
            <p:cNvSpPr/>
            <p:nvPr/>
          </p:nvSpPr>
          <p:spPr>
            <a:xfrm>
              <a:off x="5489665" y="3239015"/>
              <a:ext cx="15572" cy="15572"/>
            </a:xfrm>
            <a:custGeom>
              <a:avLst/>
              <a:gdLst>
                <a:gd name="connsiteX0" fmla="*/ 9147 w 15571"/>
                <a:gd name="connsiteY0" fmla="*/ 4772 h 15571"/>
                <a:gd name="connsiteX1" fmla="*/ 6344 w 15571"/>
                <a:gd name="connsiteY1" fmla="*/ 11468 h 15571"/>
                <a:gd name="connsiteX2" fmla="*/ 10081 w 15571"/>
                <a:gd name="connsiteY2" fmla="*/ 11468 h 15571"/>
                <a:gd name="connsiteX3" fmla="*/ 11950 w 15571"/>
                <a:gd name="connsiteY3" fmla="*/ 6095 h 15571"/>
                <a:gd name="connsiteX4" fmla="*/ 9147 w 15571"/>
                <a:gd name="connsiteY4" fmla="*/ 4772 h 15571"/>
                <a:gd name="connsiteX5" fmla="*/ 9147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9147" y="4772"/>
                  </a:moveTo>
                  <a:cubicBezTo>
                    <a:pt x="6344" y="8820"/>
                    <a:pt x="2607" y="10144"/>
                    <a:pt x="6344" y="11468"/>
                  </a:cubicBezTo>
                  <a:cubicBezTo>
                    <a:pt x="10081" y="14115"/>
                    <a:pt x="9147" y="12791"/>
                    <a:pt x="10081" y="11468"/>
                  </a:cubicBezTo>
                  <a:cubicBezTo>
                    <a:pt x="11950" y="10144"/>
                    <a:pt x="11950" y="6095"/>
                    <a:pt x="11950" y="6095"/>
                  </a:cubicBezTo>
                  <a:lnTo>
                    <a:pt x="9147" y="4772"/>
                  </a:lnTo>
                  <a:lnTo>
                    <a:pt x="9147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5" name="Szabadkézi sokszög: alakzat 730">
              <a:extLst>
                <a:ext uri="{FF2B5EF4-FFF2-40B4-BE49-F238E27FC236}">
                  <a16:creationId xmlns:a16="http://schemas.microsoft.com/office/drawing/2014/main" id="{AFDD9797-5D20-29BE-BDF0-74D87446D1B9}"/>
                </a:ext>
              </a:extLst>
            </p:cNvPr>
            <p:cNvSpPr/>
            <p:nvPr/>
          </p:nvSpPr>
          <p:spPr>
            <a:xfrm>
              <a:off x="5488823" y="3230232"/>
              <a:ext cx="15572" cy="15572"/>
            </a:xfrm>
            <a:custGeom>
              <a:avLst/>
              <a:gdLst>
                <a:gd name="connsiteX0" fmla="*/ 6252 w 15571"/>
                <a:gd name="connsiteY0" fmla="*/ 8104 h 15571"/>
                <a:gd name="connsiteX1" fmla="*/ 6252 w 15571"/>
                <a:gd name="connsiteY1" fmla="*/ 12776 h 15571"/>
                <a:gd name="connsiteX2" fmla="*/ 9055 w 15571"/>
                <a:gd name="connsiteY2" fmla="*/ 12776 h 15571"/>
                <a:gd name="connsiteX3" fmla="*/ 10924 w 15571"/>
                <a:gd name="connsiteY3" fmla="*/ 10440 h 15571"/>
                <a:gd name="connsiteX4" fmla="*/ 12792 w 15571"/>
                <a:gd name="connsiteY4" fmla="*/ 8104 h 15571"/>
                <a:gd name="connsiteX5" fmla="*/ 12792 w 15571"/>
                <a:gd name="connsiteY5" fmla="*/ 5769 h 15571"/>
                <a:gd name="connsiteX6" fmla="*/ 10924 w 15571"/>
                <a:gd name="connsiteY6" fmla="*/ 4990 h 15571"/>
                <a:gd name="connsiteX7" fmla="*/ 8121 w 15571"/>
                <a:gd name="connsiteY7" fmla="*/ 6547 h 15571"/>
                <a:gd name="connsiteX8" fmla="*/ 6252 w 15571"/>
                <a:gd name="connsiteY8" fmla="*/ 8104 h 15571"/>
                <a:gd name="connsiteX9" fmla="*/ 6252 w 15571"/>
                <a:gd name="connsiteY9" fmla="*/ 8104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1" h="15571">
                  <a:moveTo>
                    <a:pt x="6252" y="8104"/>
                  </a:moveTo>
                  <a:cubicBezTo>
                    <a:pt x="5318" y="9661"/>
                    <a:pt x="3449" y="11219"/>
                    <a:pt x="6252" y="12776"/>
                  </a:cubicBezTo>
                  <a:cubicBezTo>
                    <a:pt x="8121" y="13554"/>
                    <a:pt x="7187" y="12776"/>
                    <a:pt x="9055" y="12776"/>
                  </a:cubicBezTo>
                  <a:cubicBezTo>
                    <a:pt x="10924" y="12776"/>
                    <a:pt x="10924" y="10440"/>
                    <a:pt x="10924" y="10440"/>
                  </a:cubicBezTo>
                  <a:lnTo>
                    <a:pt x="12792" y="8104"/>
                  </a:lnTo>
                  <a:lnTo>
                    <a:pt x="12792" y="5769"/>
                  </a:lnTo>
                  <a:cubicBezTo>
                    <a:pt x="12792" y="5769"/>
                    <a:pt x="11858" y="4211"/>
                    <a:pt x="10924" y="4990"/>
                  </a:cubicBezTo>
                  <a:cubicBezTo>
                    <a:pt x="9055" y="5769"/>
                    <a:pt x="8121" y="4990"/>
                    <a:pt x="8121" y="6547"/>
                  </a:cubicBezTo>
                  <a:cubicBezTo>
                    <a:pt x="8121" y="7326"/>
                    <a:pt x="6252" y="8104"/>
                    <a:pt x="6252" y="8104"/>
                  </a:cubicBezTo>
                  <a:lnTo>
                    <a:pt x="6252" y="810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6" name="Szabadkézi sokszög: alakzat 731">
              <a:extLst>
                <a:ext uri="{FF2B5EF4-FFF2-40B4-BE49-F238E27FC236}">
                  <a16:creationId xmlns:a16="http://schemas.microsoft.com/office/drawing/2014/main" id="{8FA7ABAE-794A-29FA-128A-059965297931}"/>
                </a:ext>
              </a:extLst>
            </p:cNvPr>
            <p:cNvSpPr/>
            <p:nvPr/>
          </p:nvSpPr>
          <p:spPr>
            <a:xfrm>
              <a:off x="5496844" y="3221375"/>
              <a:ext cx="15572" cy="15572"/>
            </a:xfrm>
            <a:custGeom>
              <a:avLst/>
              <a:gdLst>
                <a:gd name="connsiteX0" fmla="*/ 5940 w 15571"/>
                <a:gd name="connsiteY0" fmla="*/ 10499 h 15571"/>
                <a:gd name="connsiteX1" fmla="*/ 9443 w 15571"/>
                <a:gd name="connsiteY1" fmla="*/ 12212 h 15571"/>
                <a:gd name="connsiteX2" fmla="*/ 12947 w 15571"/>
                <a:gd name="connsiteY2" fmla="*/ 9643 h 15571"/>
                <a:gd name="connsiteX3" fmla="*/ 12947 w 15571"/>
                <a:gd name="connsiteY3" fmla="*/ 6217 h 15571"/>
                <a:gd name="connsiteX4" fmla="*/ 8275 w 15571"/>
                <a:gd name="connsiteY4" fmla="*/ 5361 h 15571"/>
                <a:gd name="connsiteX5" fmla="*/ 4772 w 15571"/>
                <a:gd name="connsiteY5" fmla="*/ 9643 h 15571"/>
                <a:gd name="connsiteX6" fmla="*/ 5940 w 15571"/>
                <a:gd name="connsiteY6" fmla="*/ 10499 h 15571"/>
                <a:gd name="connsiteX7" fmla="*/ 5940 w 15571"/>
                <a:gd name="connsiteY7" fmla="*/ 10499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1" h="15571">
                  <a:moveTo>
                    <a:pt x="5940" y="10499"/>
                  </a:moveTo>
                  <a:cubicBezTo>
                    <a:pt x="7108" y="13069"/>
                    <a:pt x="8275" y="13069"/>
                    <a:pt x="9443" y="12212"/>
                  </a:cubicBezTo>
                  <a:cubicBezTo>
                    <a:pt x="11779" y="11356"/>
                    <a:pt x="11779" y="10499"/>
                    <a:pt x="12947" y="9643"/>
                  </a:cubicBezTo>
                  <a:cubicBezTo>
                    <a:pt x="14115" y="8786"/>
                    <a:pt x="14115" y="6217"/>
                    <a:pt x="12947" y="6217"/>
                  </a:cubicBezTo>
                  <a:cubicBezTo>
                    <a:pt x="10611" y="6217"/>
                    <a:pt x="8275" y="3648"/>
                    <a:pt x="8275" y="5361"/>
                  </a:cubicBezTo>
                  <a:cubicBezTo>
                    <a:pt x="8275" y="7930"/>
                    <a:pt x="4772" y="9643"/>
                    <a:pt x="4772" y="9643"/>
                  </a:cubicBezTo>
                  <a:lnTo>
                    <a:pt x="5940" y="10499"/>
                  </a:lnTo>
                  <a:lnTo>
                    <a:pt x="5940" y="1049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7" name="Szabadkézi sokszög: alakzat 732">
              <a:extLst>
                <a:ext uri="{FF2B5EF4-FFF2-40B4-BE49-F238E27FC236}">
                  <a16:creationId xmlns:a16="http://schemas.microsoft.com/office/drawing/2014/main" id="{7436CBAA-FC9D-C5AD-FE58-4FBAF00E6CEC}"/>
                </a:ext>
              </a:extLst>
            </p:cNvPr>
            <p:cNvSpPr/>
            <p:nvPr/>
          </p:nvSpPr>
          <p:spPr>
            <a:xfrm>
              <a:off x="5489491" y="3229671"/>
              <a:ext cx="15572" cy="15572"/>
            </a:xfrm>
            <a:custGeom>
              <a:avLst/>
              <a:gdLst>
                <a:gd name="connsiteX0" fmla="*/ 9010 w 15571"/>
                <a:gd name="connsiteY0" fmla="*/ 4772 h 15571"/>
                <a:gd name="connsiteX1" fmla="*/ 5896 w 15571"/>
                <a:gd name="connsiteY1" fmla="*/ 14193 h 15571"/>
                <a:gd name="connsiteX2" fmla="*/ 10100 w 15571"/>
                <a:gd name="connsiteY2" fmla="*/ 11857 h 15571"/>
                <a:gd name="connsiteX3" fmla="*/ 9088 w 15571"/>
                <a:gd name="connsiteY3" fmla="*/ 4772 h 15571"/>
                <a:gd name="connsiteX4" fmla="*/ 9088 w 15571"/>
                <a:gd name="connsiteY4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9010" y="4772"/>
                  </a:moveTo>
                  <a:cubicBezTo>
                    <a:pt x="6908" y="7108"/>
                    <a:pt x="2781" y="14193"/>
                    <a:pt x="5896" y="14193"/>
                  </a:cubicBezTo>
                  <a:cubicBezTo>
                    <a:pt x="10100" y="14193"/>
                    <a:pt x="9010" y="14193"/>
                    <a:pt x="10100" y="11857"/>
                  </a:cubicBezTo>
                  <a:cubicBezTo>
                    <a:pt x="12202" y="9521"/>
                    <a:pt x="9088" y="4772"/>
                    <a:pt x="9088" y="4772"/>
                  </a:cubicBezTo>
                  <a:lnTo>
                    <a:pt x="9088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8" name="Szabadkézi sokszög: alakzat 733">
              <a:extLst>
                <a:ext uri="{FF2B5EF4-FFF2-40B4-BE49-F238E27FC236}">
                  <a16:creationId xmlns:a16="http://schemas.microsoft.com/office/drawing/2014/main" id="{2BF0A8DF-9C40-BB66-FC9C-BB8916F53203}"/>
                </a:ext>
              </a:extLst>
            </p:cNvPr>
            <p:cNvSpPr/>
            <p:nvPr/>
          </p:nvSpPr>
          <p:spPr>
            <a:xfrm>
              <a:off x="6121299" y="3625523"/>
              <a:ext cx="85643" cy="46715"/>
            </a:xfrm>
            <a:custGeom>
              <a:avLst/>
              <a:gdLst>
                <a:gd name="connsiteX0" fmla="*/ 82436 w 85643"/>
                <a:gd name="connsiteY0" fmla="*/ 18686 h 46714"/>
                <a:gd name="connsiteX1" fmla="*/ 75040 w 85643"/>
                <a:gd name="connsiteY1" fmla="*/ 17206 h 46714"/>
                <a:gd name="connsiteX2" fmla="*/ 69823 w 85643"/>
                <a:gd name="connsiteY2" fmla="*/ 21722 h 46714"/>
                <a:gd name="connsiteX3" fmla="*/ 63906 w 85643"/>
                <a:gd name="connsiteY3" fmla="*/ 19464 h 46714"/>
                <a:gd name="connsiteX4" fmla="*/ 55731 w 85643"/>
                <a:gd name="connsiteY4" fmla="*/ 23279 h 46714"/>
                <a:gd name="connsiteX5" fmla="*/ 49814 w 85643"/>
                <a:gd name="connsiteY5" fmla="*/ 19464 h 46714"/>
                <a:gd name="connsiteX6" fmla="*/ 49814 w 85643"/>
                <a:gd name="connsiteY6" fmla="*/ 14948 h 46714"/>
                <a:gd name="connsiteX7" fmla="*/ 47556 w 85643"/>
                <a:gd name="connsiteY7" fmla="*/ 10433 h 46714"/>
                <a:gd name="connsiteX8" fmla="*/ 40860 w 85643"/>
                <a:gd name="connsiteY8" fmla="*/ 8953 h 46714"/>
                <a:gd name="connsiteX9" fmla="*/ 36422 w 85643"/>
                <a:gd name="connsiteY9" fmla="*/ 6695 h 46714"/>
                <a:gd name="connsiteX10" fmla="*/ 31206 w 85643"/>
                <a:gd name="connsiteY10" fmla="*/ 5216 h 46714"/>
                <a:gd name="connsiteX11" fmla="*/ 30427 w 85643"/>
                <a:gd name="connsiteY11" fmla="*/ 9732 h 46714"/>
                <a:gd name="connsiteX12" fmla="*/ 24510 w 85643"/>
                <a:gd name="connsiteY12" fmla="*/ 10510 h 46714"/>
                <a:gd name="connsiteX13" fmla="*/ 14856 w 85643"/>
                <a:gd name="connsiteY13" fmla="*/ 14325 h 46714"/>
                <a:gd name="connsiteX14" fmla="*/ 6681 w 85643"/>
                <a:gd name="connsiteY14" fmla="*/ 21878 h 46714"/>
                <a:gd name="connsiteX15" fmla="*/ 17036 w 85643"/>
                <a:gd name="connsiteY15" fmla="*/ 27172 h 46714"/>
                <a:gd name="connsiteX16" fmla="*/ 22252 w 85643"/>
                <a:gd name="connsiteY16" fmla="*/ 30208 h 46714"/>
                <a:gd name="connsiteX17" fmla="*/ 26690 w 85643"/>
                <a:gd name="connsiteY17" fmla="*/ 31688 h 46714"/>
                <a:gd name="connsiteX18" fmla="*/ 25211 w 85643"/>
                <a:gd name="connsiteY18" fmla="*/ 41576 h 46714"/>
                <a:gd name="connsiteX19" fmla="*/ 19995 w 85643"/>
                <a:gd name="connsiteY19" fmla="*/ 46870 h 46714"/>
                <a:gd name="connsiteX20" fmla="*/ 33308 w 85643"/>
                <a:gd name="connsiteY20" fmla="*/ 48349 h 46714"/>
                <a:gd name="connsiteX21" fmla="*/ 39225 w 85643"/>
                <a:gd name="connsiteY21" fmla="*/ 46870 h 46714"/>
                <a:gd name="connsiteX22" fmla="*/ 51060 w 85643"/>
                <a:gd name="connsiteY22" fmla="*/ 34023 h 46714"/>
                <a:gd name="connsiteX23" fmla="*/ 56276 w 85643"/>
                <a:gd name="connsiteY23" fmla="*/ 35503 h 46714"/>
                <a:gd name="connsiteX24" fmla="*/ 60714 w 85643"/>
                <a:gd name="connsiteY24" fmla="*/ 31688 h 46714"/>
                <a:gd name="connsiteX25" fmla="*/ 68889 w 85643"/>
                <a:gd name="connsiteY25" fmla="*/ 28651 h 46714"/>
                <a:gd name="connsiteX26" fmla="*/ 76285 w 85643"/>
                <a:gd name="connsiteY26" fmla="*/ 30131 h 46714"/>
                <a:gd name="connsiteX27" fmla="*/ 82203 w 85643"/>
                <a:gd name="connsiteY27" fmla="*/ 18763 h 46714"/>
                <a:gd name="connsiteX28" fmla="*/ 82203 w 85643"/>
                <a:gd name="connsiteY28" fmla="*/ 18763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5643" h="46714">
                  <a:moveTo>
                    <a:pt x="82436" y="18686"/>
                  </a:moveTo>
                  <a:cubicBezTo>
                    <a:pt x="81658" y="16428"/>
                    <a:pt x="77998" y="14170"/>
                    <a:pt x="75040" y="17206"/>
                  </a:cubicBezTo>
                  <a:cubicBezTo>
                    <a:pt x="72081" y="20243"/>
                    <a:pt x="72081" y="22501"/>
                    <a:pt x="69823" y="21722"/>
                  </a:cubicBezTo>
                  <a:cubicBezTo>
                    <a:pt x="66865" y="20943"/>
                    <a:pt x="65385" y="17206"/>
                    <a:pt x="63906" y="19464"/>
                  </a:cubicBezTo>
                  <a:cubicBezTo>
                    <a:pt x="62427" y="20943"/>
                    <a:pt x="55731" y="23279"/>
                    <a:pt x="55731" y="23279"/>
                  </a:cubicBezTo>
                  <a:lnTo>
                    <a:pt x="49814" y="19464"/>
                  </a:lnTo>
                  <a:lnTo>
                    <a:pt x="49814" y="14948"/>
                  </a:lnTo>
                  <a:cubicBezTo>
                    <a:pt x="49814" y="14948"/>
                    <a:pt x="51293" y="11133"/>
                    <a:pt x="47556" y="10433"/>
                  </a:cubicBezTo>
                  <a:cubicBezTo>
                    <a:pt x="44598" y="10433"/>
                    <a:pt x="40860" y="6618"/>
                    <a:pt x="40860" y="8953"/>
                  </a:cubicBezTo>
                  <a:cubicBezTo>
                    <a:pt x="40082" y="10433"/>
                    <a:pt x="39381" y="6695"/>
                    <a:pt x="36422" y="6695"/>
                  </a:cubicBezTo>
                  <a:cubicBezTo>
                    <a:pt x="34164" y="6695"/>
                    <a:pt x="31984" y="3659"/>
                    <a:pt x="31206" y="5216"/>
                  </a:cubicBezTo>
                  <a:cubicBezTo>
                    <a:pt x="31206" y="7474"/>
                    <a:pt x="30427" y="9732"/>
                    <a:pt x="30427" y="9732"/>
                  </a:cubicBezTo>
                  <a:cubicBezTo>
                    <a:pt x="30427" y="9732"/>
                    <a:pt x="30427" y="8253"/>
                    <a:pt x="24510" y="10510"/>
                  </a:cubicBezTo>
                  <a:cubicBezTo>
                    <a:pt x="18593" y="12768"/>
                    <a:pt x="17815" y="12768"/>
                    <a:pt x="14856" y="14325"/>
                  </a:cubicBezTo>
                  <a:cubicBezTo>
                    <a:pt x="12598" y="15104"/>
                    <a:pt x="63" y="17362"/>
                    <a:pt x="6681" y="21878"/>
                  </a:cubicBezTo>
                  <a:cubicBezTo>
                    <a:pt x="13377" y="26393"/>
                    <a:pt x="14077" y="26393"/>
                    <a:pt x="17036" y="27172"/>
                  </a:cubicBezTo>
                  <a:cubicBezTo>
                    <a:pt x="19995" y="27951"/>
                    <a:pt x="22252" y="27172"/>
                    <a:pt x="22252" y="30208"/>
                  </a:cubicBezTo>
                  <a:cubicBezTo>
                    <a:pt x="22252" y="32466"/>
                    <a:pt x="25211" y="30208"/>
                    <a:pt x="26690" y="31688"/>
                  </a:cubicBezTo>
                  <a:cubicBezTo>
                    <a:pt x="27469" y="33946"/>
                    <a:pt x="27469" y="38539"/>
                    <a:pt x="25211" y="41576"/>
                  </a:cubicBezTo>
                  <a:cubicBezTo>
                    <a:pt x="23732" y="43833"/>
                    <a:pt x="19995" y="46870"/>
                    <a:pt x="19995" y="46870"/>
                  </a:cubicBezTo>
                  <a:cubicBezTo>
                    <a:pt x="19995" y="46870"/>
                    <a:pt x="30349" y="46091"/>
                    <a:pt x="33308" y="48349"/>
                  </a:cubicBezTo>
                  <a:cubicBezTo>
                    <a:pt x="35566" y="50607"/>
                    <a:pt x="37045" y="49128"/>
                    <a:pt x="39225" y="46870"/>
                  </a:cubicBezTo>
                  <a:cubicBezTo>
                    <a:pt x="41483" y="44612"/>
                    <a:pt x="48880" y="32466"/>
                    <a:pt x="51060" y="34023"/>
                  </a:cubicBezTo>
                  <a:cubicBezTo>
                    <a:pt x="53318" y="36281"/>
                    <a:pt x="54018" y="35503"/>
                    <a:pt x="56276" y="35503"/>
                  </a:cubicBezTo>
                  <a:cubicBezTo>
                    <a:pt x="58534" y="36281"/>
                    <a:pt x="56276" y="33245"/>
                    <a:pt x="60714" y="31688"/>
                  </a:cubicBezTo>
                  <a:cubicBezTo>
                    <a:pt x="65152" y="30909"/>
                    <a:pt x="65152" y="25615"/>
                    <a:pt x="68889" y="28651"/>
                  </a:cubicBezTo>
                  <a:cubicBezTo>
                    <a:pt x="72626" y="30909"/>
                    <a:pt x="74105" y="30131"/>
                    <a:pt x="76285" y="30131"/>
                  </a:cubicBezTo>
                  <a:cubicBezTo>
                    <a:pt x="79244" y="30131"/>
                    <a:pt x="84461" y="22578"/>
                    <a:pt x="82203" y="18763"/>
                  </a:cubicBezTo>
                  <a:lnTo>
                    <a:pt x="82203" y="18763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9" name="Szabadkézi sokszög: alakzat 734">
              <a:extLst>
                <a:ext uri="{FF2B5EF4-FFF2-40B4-BE49-F238E27FC236}">
                  <a16:creationId xmlns:a16="http://schemas.microsoft.com/office/drawing/2014/main" id="{70213989-4ED1-555D-E970-F104B65AE525}"/>
                </a:ext>
              </a:extLst>
            </p:cNvPr>
            <p:cNvSpPr/>
            <p:nvPr/>
          </p:nvSpPr>
          <p:spPr>
            <a:xfrm>
              <a:off x="5713466" y="3351830"/>
              <a:ext cx="31143" cy="23357"/>
            </a:xfrm>
            <a:custGeom>
              <a:avLst/>
              <a:gdLst>
                <a:gd name="connsiteX0" fmla="*/ 12613 w 31143"/>
                <a:gd name="connsiteY0" fmla="*/ 4772 h 23357"/>
                <a:gd name="connsiteX1" fmla="*/ 5138 w 31143"/>
                <a:gd name="connsiteY1" fmla="*/ 8275 h 23357"/>
                <a:gd name="connsiteX2" fmla="*/ 7007 w 31143"/>
                <a:gd name="connsiteY2" fmla="*/ 12480 h 23357"/>
                <a:gd name="connsiteX3" fmla="*/ 11678 w 31143"/>
                <a:gd name="connsiteY3" fmla="*/ 16684 h 23357"/>
                <a:gd name="connsiteX4" fmla="*/ 15416 w 31143"/>
                <a:gd name="connsiteY4" fmla="*/ 20889 h 23357"/>
                <a:gd name="connsiteX5" fmla="*/ 23902 w 31143"/>
                <a:gd name="connsiteY5" fmla="*/ 22991 h 23357"/>
                <a:gd name="connsiteX6" fmla="*/ 32389 w 31143"/>
                <a:gd name="connsiteY6" fmla="*/ 17385 h 23357"/>
                <a:gd name="connsiteX7" fmla="*/ 28651 w 31143"/>
                <a:gd name="connsiteY7" fmla="*/ 11779 h 23357"/>
                <a:gd name="connsiteX8" fmla="*/ 23046 w 31143"/>
                <a:gd name="connsiteY8" fmla="*/ 8275 h 23357"/>
                <a:gd name="connsiteX9" fmla="*/ 20243 w 31143"/>
                <a:gd name="connsiteY9" fmla="*/ 4772 h 23357"/>
                <a:gd name="connsiteX10" fmla="*/ 12769 w 31143"/>
                <a:gd name="connsiteY10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43" h="23357">
                  <a:moveTo>
                    <a:pt x="12613" y="4772"/>
                  </a:moveTo>
                  <a:cubicBezTo>
                    <a:pt x="10744" y="6173"/>
                    <a:pt x="6073" y="7575"/>
                    <a:pt x="5138" y="8275"/>
                  </a:cubicBezTo>
                  <a:cubicBezTo>
                    <a:pt x="4204" y="9677"/>
                    <a:pt x="5138" y="11779"/>
                    <a:pt x="7007" y="12480"/>
                  </a:cubicBezTo>
                  <a:cubicBezTo>
                    <a:pt x="8876" y="13881"/>
                    <a:pt x="10744" y="14582"/>
                    <a:pt x="11678" y="16684"/>
                  </a:cubicBezTo>
                  <a:cubicBezTo>
                    <a:pt x="11678" y="18086"/>
                    <a:pt x="13547" y="19487"/>
                    <a:pt x="15416" y="20889"/>
                  </a:cubicBezTo>
                  <a:cubicBezTo>
                    <a:pt x="16350" y="22290"/>
                    <a:pt x="21021" y="23691"/>
                    <a:pt x="23902" y="22991"/>
                  </a:cubicBezTo>
                  <a:cubicBezTo>
                    <a:pt x="26783" y="22290"/>
                    <a:pt x="31376" y="18086"/>
                    <a:pt x="32389" y="17385"/>
                  </a:cubicBezTo>
                  <a:cubicBezTo>
                    <a:pt x="32389" y="15983"/>
                    <a:pt x="29586" y="11779"/>
                    <a:pt x="28651" y="11779"/>
                  </a:cubicBezTo>
                  <a:cubicBezTo>
                    <a:pt x="27717" y="11078"/>
                    <a:pt x="23046" y="9677"/>
                    <a:pt x="23046" y="8275"/>
                  </a:cubicBezTo>
                  <a:cubicBezTo>
                    <a:pt x="22111" y="7575"/>
                    <a:pt x="21177" y="4772"/>
                    <a:pt x="20243" y="4772"/>
                  </a:cubicBezTo>
                  <a:lnTo>
                    <a:pt x="12769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0" name="Szabadkézi sokszög: alakzat 735">
              <a:extLst>
                <a:ext uri="{FF2B5EF4-FFF2-40B4-BE49-F238E27FC236}">
                  <a16:creationId xmlns:a16="http://schemas.microsoft.com/office/drawing/2014/main" id="{A23A1434-BE01-8585-29AB-4BFDB7FF69F7}"/>
                </a:ext>
              </a:extLst>
            </p:cNvPr>
            <p:cNvSpPr/>
            <p:nvPr/>
          </p:nvSpPr>
          <p:spPr>
            <a:xfrm>
              <a:off x="5686161" y="3276620"/>
              <a:ext cx="46715" cy="38929"/>
            </a:xfrm>
            <a:custGeom>
              <a:avLst/>
              <a:gdLst>
                <a:gd name="connsiteX0" fmla="*/ 46614 w 46714"/>
                <a:gd name="connsiteY0" fmla="*/ 4772 h 38928"/>
                <a:gd name="connsiteX1" fmla="*/ 39373 w 46714"/>
                <a:gd name="connsiteY1" fmla="*/ 9755 h 38928"/>
                <a:gd name="connsiteX2" fmla="*/ 32133 w 46714"/>
                <a:gd name="connsiteY2" fmla="*/ 14738 h 38928"/>
                <a:gd name="connsiteX3" fmla="*/ 23491 w 46714"/>
                <a:gd name="connsiteY3" fmla="*/ 20343 h 38928"/>
                <a:gd name="connsiteX4" fmla="*/ 17729 w 46714"/>
                <a:gd name="connsiteY4" fmla="*/ 21589 h 38928"/>
                <a:gd name="connsiteX5" fmla="*/ 10488 w 46714"/>
                <a:gd name="connsiteY5" fmla="*/ 24704 h 38928"/>
                <a:gd name="connsiteX6" fmla="*/ 5428 w 46714"/>
                <a:gd name="connsiteY6" fmla="*/ 32256 h 38928"/>
                <a:gd name="connsiteX7" fmla="*/ 11189 w 46714"/>
                <a:gd name="connsiteY7" fmla="*/ 38484 h 38928"/>
                <a:gd name="connsiteX8" fmla="*/ 14771 w 46714"/>
                <a:gd name="connsiteY8" fmla="*/ 40353 h 38928"/>
                <a:gd name="connsiteX9" fmla="*/ 17651 w 46714"/>
                <a:gd name="connsiteY9" fmla="*/ 33501 h 38928"/>
                <a:gd name="connsiteX10" fmla="*/ 14070 w 46714"/>
                <a:gd name="connsiteY10" fmla="*/ 33501 h 38928"/>
                <a:gd name="connsiteX11" fmla="*/ 10488 w 46714"/>
                <a:gd name="connsiteY11" fmla="*/ 30387 h 38928"/>
                <a:gd name="connsiteX12" fmla="*/ 14070 w 46714"/>
                <a:gd name="connsiteY12" fmla="*/ 27896 h 38928"/>
                <a:gd name="connsiteX13" fmla="*/ 18430 w 46714"/>
                <a:gd name="connsiteY13" fmla="*/ 26650 h 38928"/>
                <a:gd name="connsiteX14" fmla="*/ 22011 w 46714"/>
                <a:gd name="connsiteY14" fmla="*/ 26650 h 38928"/>
                <a:gd name="connsiteX15" fmla="*/ 22712 w 46714"/>
                <a:gd name="connsiteY15" fmla="*/ 29764 h 38928"/>
                <a:gd name="connsiteX16" fmla="*/ 29953 w 46714"/>
                <a:gd name="connsiteY16" fmla="*/ 26027 h 38928"/>
                <a:gd name="connsiteX17" fmla="*/ 35714 w 46714"/>
                <a:gd name="connsiteY17" fmla="*/ 23536 h 38928"/>
                <a:gd name="connsiteX18" fmla="*/ 40775 w 46714"/>
                <a:gd name="connsiteY18" fmla="*/ 26650 h 38928"/>
                <a:gd name="connsiteX19" fmla="*/ 43656 w 46714"/>
                <a:gd name="connsiteY19" fmla="*/ 27896 h 38928"/>
                <a:gd name="connsiteX20" fmla="*/ 47237 w 46714"/>
                <a:gd name="connsiteY20" fmla="*/ 23536 h 38928"/>
                <a:gd name="connsiteX21" fmla="*/ 49417 w 46714"/>
                <a:gd name="connsiteY21" fmla="*/ 17930 h 38928"/>
                <a:gd name="connsiteX22" fmla="*/ 46536 w 46714"/>
                <a:gd name="connsiteY22" fmla="*/ 11701 h 38928"/>
                <a:gd name="connsiteX23" fmla="*/ 46536 w 46714"/>
                <a:gd name="connsiteY23" fmla="*/ 4772 h 38928"/>
                <a:gd name="connsiteX24" fmla="*/ 46536 w 46714"/>
                <a:gd name="connsiteY24" fmla="*/ 4772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6714" h="38928">
                  <a:moveTo>
                    <a:pt x="46614" y="4772"/>
                  </a:moveTo>
                  <a:cubicBezTo>
                    <a:pt x="45135" y="6641"/>
                    <a:pt x="43033" y="9755"/>
                    <a:pt x="39373" y="9755"/>
                  </a:cubicBezTo>
                  <a:cubicBezTo>
                    <a:pt x="35792" y="9132"/>
                    <a:pt x="35013" y="11623"/>
                    <a:pt x="32133" y="14738"/>
                  </a:cubicBezTo>
                  <a:cubicBezTo>
                    <a:pt x="29252" y="17852"/>
                    <a:pt x="25593" y="19721"/>
                    <a:pt x="23491" y="20343"/>
                  </a:cubicBezTo>
                  <a:cubicBezTo>
                    <a:pt x="20610" y="20343"/>
                    <a:pt x="19131" y="20966"/>
                    <a:pt x="17729" y="21589"/>
                  </a:cubicBezTo>
                  <a:cubicBezTo>
                    <a:pt x="16250" y="22212"/>
                    <a:pt x="13369" y="21589"/>
                    <a:pt x="10488" y="24704"/>
                  </a:cubicBezTo>
                  <a:cubicBezTo>
                    <a:pt x="6907" y="27195"/>
                    <a:pt x="3248" y="28441"/>
                    <a:pt x="5428" y="32256"/>
                  </a:cubicBezTo>
                  <a:cubicBezTo>
                    <a:pt x="8308" y="36616"/>
                    <a:pt x="9009" y="37239"/>
                    <a:pt x="11189" y="38484"/>
                  </a:cubicBezTo>
                  <a:cubicBezTo>
                    <a:pt x="13369" y="39730"/>
                    <a:pt x="12668" y="42222"/>
                    <a:pt x="14771" y="40353"/>
                  </a:cubicBezTo>
                  <a:cubicBezTo>
                    <a:pt x="16951" y="37861"/>
                    <a:pt x="16951" y="35993"/>
                    <a:pt x="17651" y="33501"/>
                  </a:cubicBezTo>
                  <a:cubicBezTo>
                    <a:pt x="18352" y="31633"/>
                    <a:pt x="16951" y="32879"/>
                    <a:pt x="14070" y="33501"/>
                  </a:cubicBezTo>
                  <a:cubicBezTo>
                    <a:pt x="11189" y="33501"/>
                    <a:pt x="8308" y="32256"/>
                    <a:pt x="10488" y="30387"/>
                  </a:cubicBezTo>
                  <a:cubicBezTo>
                    <a:pt x="12668" y="28519"/>
                    <a:pt x="11189" y="28519"/>
                    <a:pt x="14070" y="27896"/>
                  </a:cubicBezTo>
                  <a:cubicBezTo>
                    <a:pt x="16951" y="27896"/>
                    <a:pt x="17651" y="26650"/>
                    <a:pt x="18430" y="26650"/>
                  </a:cubicBezTo>
                  <a:cubicBezTo>
                    <a:pt x="19909" y="26650"/>
                    <a:pt x="21311" y="24159"/>
                    <a:pt x="22011" y="26650"/>
                  </a:cubicBezTo>
                  <a:cubicBezTo>
                    <a:pt x="22011" y="28519"/>
                    <a:pt x="21311" y="29764"/>
                    <a:pt x="22712" y="29764"/>
                  </a:cubicBezTo>
                  <a:cubicBezTo>
                    <a:pt x="23413" y="29141"/>
                    <a:pt x="27773" y="27273"/>
                    <a:pt x="29953" y="26027"/>
                  </a:cubicBezTo>
                  <a:cubicBezTo>
                    <a:pt x="32833" y="24159"/>
                    <a:pt x="32833" y="22913"/>
                    <a:pt x="35714" y="23536"/>
                  </a:cubicBezTo>
                  <a:cubicBezTo>
                    <a:pt x="38595" y="24781"/>
                    <a:pt x="38595" y="25404"/>
                    <a:pt x="40775" y="26650"/>
                  </a:cubicBezTo>
                  <a:cubicBezTo>
                    <a:pt x="42254" y="27273"/>
                    <a:pt x="41476" y="29141"/>
                    <a:pt x="43656" y="27896"/>
                  </a:cubicBezTo>
                  <a:cubicBezTo>
                    <a:pt x="45836" y="26650"/>
                    <a:pt x="45836" y="25404"/>
                    <a:pt x="47237" y="23536"/>
                  </a:cubicBezTo>
                  <a:cubicBezTo>
                    <a:pt x="47938" y="21044"/>
                    <a:pt x="48716" y="19176"/>
                    <a:pt x="49417" y="17930"/>
                  </a:cubicBezTo>
                  <a:cubicBezTo>
                    <a:pt x="50118" y="16684"/>
                    <a:pt x="47237" y="12324"/>
                    <a:pt x="46536" y="11701"/>
                  </a:cubicBezTo>
                  <a:cubicBezTo>
                    <a:pt x="45057" y="11078"/>
                    <a:pt x="46536" y="4772"/>
                    <a:pt x="46536" y="4772"/>
                  </a:cubicBezTo>
                  <a:lnTo>
                    <a:pt x="46536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1" name="Szabadkézi sokszög: alakzat 736">
              <a:extLst>
                <a:ext uri="{FF2B5EF4-FFF2-40B4-BE49-F238E27FC236}">
                  <a16:creationId xmlns:a16="http://schemas.microsoft.com/office/drawing/2014/main" id="{CDA6B386-77C2-2409-D838-9EFC266B0AB0}"/>
                </a:ext>
              </a:extLst>
            </p:cNvPr>
            <p:cNvSpPr/>
            <p:nvPr/>
          </p:nvSpPr>
          <p:spPr>
            <a:xfrm>
              <a:off x="5732087" y="3334110"/>
              <a:ext cx="31143" cy="38929"/>
            </a:xfrm>
            <a:custGeom>
              <a:avLst/>
              <a:gdLst>
                <a:gd name="connsiteX0" fmla="*/ 18751 w 31143"/>
                <a:gd name="connsiteY0" fmla="*/ 10736 h 38928"/>
                <a:gd name="connsiteX1" fmla="*/ 20152 w 31143"/>
                <a:gd name="connsiteY1" fmla="*/ 7621 h 38928"/>
                <a:gd name="connsiteX2" fmla="*/ 14001 w 31143"/>
                <a:gd name="connsiteY2" fmla="*/ 5285 h 38928"/>
                <a:gd name="connsiteX3" fmla="*/ 11977 w 31143"/>
                <a:gd name="connsiteY3" fmla="*/ 6064 h 38928"/>
                <a:gd name="connsiteX4" fmla="*/ 11276 w 31143"/>
                <a:gd name="connsiteY4" fmla="*/ 13928 h 38928"/>
                <a:gd name="connsiteX5" fmla="*/ 5749 w 31143"/>
                <a:gd name="connsiteY5" fmla="*/ 12370 h 38928"/>
                <a:gd name="connsiteX6" fmla="*/ 6449 w 31143"/>
                <a:gd name="connsiteY6" fmla="*/ 17042 h 38928"/>
                <a:gd name="connsiteX7" fmla="*/ 10576 w 31143"/>
                <a:gd name="connsiteY7" fmla="*/ 24906 h 38928"/>
                <a:gd name="connsiteX8" fmla="*/ 12600 w 31143"/>
                <a:gd name="connsiteY8" fmla="*/ 34326 h 38928"/>
                <a:gd name="connsiteX9" fmla="*/ 20152 w 31143"/>
                <a:gd name="connsiteY9" fmla="*/ 32769 h 38928"/>
                <a:gd name="connsiteX10" fmla="*/ 22176 w 31143"/>
                <a:gd name="connsiteY10" fmla="*/ 38998 h 38928"/>
                <a:gd name="connsiteX11" fmla="*/ 27004 w 31143"/>
                <a:gd name="connsiteY11" fmla="*/ 39776 h 38928"/>
                <a:gd name="connsiteX12" fmla="*/ 26303 w 31143"/>
                <a:gd name="connsiteY12" fmla="*/ 33548 h 38928"/>
                <a:gd name="connsiteX13" fmla="*/ 31831 w 31143"/>
                <a:gd name="connsiteY13" fmla="*/ 22570 h 38928"/>
                <a:gd name="connsiteX14" fmla="*/ 27705 w 31143"/>
                <a:gd name="connsiteY14" fmla="*/ 17120 h 38928"/>
                <a:gd name="connsiteX15" fmla="*/ 18751 w 31143"/>
                <a:gd name="connsiteY15" fmla="*/ 10891 h 38928"/>
                <a:gd name="connsiteX16" fmla="*/ 18751 w 31143"/>
                <a:gd name="connsiteY16" fmla="*/ 10891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143" h="38928">
                  <a:moveTo>
                    <a:pt x="18751" y="10736"/>
                  </a:moveTo>
                  <a:cubicBezTo>
                    <a:pt x="19452" y="9178"/>
                    <a:pt x="21476" y="8400"/>
                    <a:pt x="20152" y="7621"/>
                  </a:cubicBezTo>
                  <a:cubicBezTo>
                    <a:pt x="19452" y="6064"/>
                    <a:pt x="14624" y="3728"/>
                    <a:pt x="14001" y="5285"/>
                  </a:cubicBezTo>
                  <a:cubicBezTo>
                    <a:pt x="14001" y="7621"/>
                    <a:pt x="11977" y="6064"/>
                    <a:pt x="11977" y="6064"/>
                  </a:cubicBezTo>
                  <a:lnTo>
                    <a:pt x="11276" y="13928"/>
                  </a:lnTo>
                  <a:cubicBezTo>
                    <a:pt x="11276" y="13928"/>
                    <a:pt x="7150" y="12370"/>
                    <a:pt x="5749" y="12370"/>
                  </a:cubicBezTo>
                  <a:cubicBezTo>
                    <a:pt x="4347" y="12370"/>
                    <a:pt x="4347" y="15485"/>
                    <a:pt x="6449" y="17042"/>
                  </a:cubicBezTo>
                  <a:cubicBezTo>
                    <a:pt x="7851" y="18599"/>
                    <a:pt x="10576" y="23271"/>
                    <a:pt x="10576" y="24906"/>
                  </a:cubicBezTo>
                  <a:cubicBezTo>
                    <a:pt x="10576" y="27241"/>
                    <a:pt x="9875" y="34326"/>
                    <a:pt x="12600" y="34326"/>
                  </a:cubicBezTo>
                  <a:cubicBezTo>
                    <a:pt x="14624" y="34326"/>
                    <a:pt x="19452" y="30433"/>
                    <a:pt x="20152" y="32769"/>
                  </a:cubicBezTo>
                  <a:cubicBezTo>
                    <a:pt x="21554" y="35105"/>
                    <a:pt x="19452" y="37441"/>
                    <a:pt x="22176" y="38998"/>
                  </a:cubicBezTo>
                  <a:cubicBezTo>
                    <a:pt x="24201" y="40555"/>
                    <a:pt x="27004" y="41334"/>
                    <a:pt x="27004" y="39776"/>
                  </a:cubicBezTo>
                  <a:cubicBezTo>
                    <a:pt x="27004" y="38219"/>
                    <a:pt x="24979" y="34326"/>
                    <a:pt x="26303" y="33548"/>
                  </a:cubicBezTo>
                  <a:cubicBezTo>
                    <a:pt x="28327" y="32769"/>
                    <a:pt x="32454" y="24127"/>
                    <a:pt x="31831" y="22570"/>
                  </a:cubicBezTo>
                  <a:cubicBezTo>
                    <a:pt x="31130" y="21013"/>
                    <a:pt x="32532" y="19456"/>
                    <a:pt x="27705" y="17120"/>
                  </a:cubicBezTo>
                  <a:cubicBezTo>
                    <a:pt x="22877" y="15563"/>
                    <a:pt x="18751" y="10891"/>
                    <a:pt x="18751" y="10891"/>
                  </a:cubicBezTo>
                  <a:lnTo>
                    <a:pt x="18751" y="1089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2" name="Szabadkézi sokszög: alakzat 737">
              <a:extLst>
                <a:ext uri="{FF2B5EF4-FFF2-40B4-BE49-F238E27FC236}">
                  <a16:creationId xmlns:a16="http://schemas.microsoft.com/office/drawing/2014/main" id="{E432A990-9A55-4D0E-5515-99B52B03C40A}"/>
                </a:ext>
              </a:extLst>
            </p:cNvPr>
            <p:cNvSpPr/>
            <p:nvPr/>
          </p:nvSpPr>
          <p:spPr>
            <a:xfrm>
              <a:off x="5741396" y="3371366"/>
              <a:ext cx="23357" cy="15572"/>
            </a:xfrm>
            <a:custGeom>
              <a:avLst/>
              <a:gdLst>
                <a:gd name="connsiteX0" fmla="*/ 11466 w 23357"/>
                <a:gd name="connsiteY0" fmla="*/ 5790 h 15571"/>
                <a:gd name="connsiteX1" fmla="*/ 5238 w 23357"/>
                <a:gd name="connsiteY1" fmla="*/ 5167 h 15571"/>
                <a:gd name="connsiteX2" fmla="*/ 6795 w 23357"/>
                <a:gd name="connsiteY2" fmla="*/ 9839 h 15571"/>
                <a:gd name="connsiteX3" fmla="*/ 16216 w 23357"/>
                <a:gd name="connsiteY3" fmla="*/ 13342 h 15571"/>
                <a:gd name="connsiteX4" fmla="*/ 21665 w 23357"/>
                <a:gd name="connsiteY4" fmla="*/ 11552 h 15571"/>
                <a:gd name="connsiteX5" fmla="*/ 22444 w 23357"/>
                <a:gd name="connsiteY5" fmla="*/ 6257 h 15571"/>
                <a:gd name="connsiteX6" fmla="*/ 16994 w 23357"/>
                <a:gd name="connsiteY6" fmla="*/ 5090 h 15571"/>
                <a:gd name="connsiteX7" fmla="*/ 11544 w 23357"/>
                <a:gd name="connsiteY7" fmla="*/ 5712 h 15571"/>
                <a:gd name="connsiteX8" fmla="*/ 11544 w 23357"/>
                <a:gd name="connsiteY8" fmla="*/ 571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57" h="15571">
                  <a:moveTo>
                    <a:pt x="11466" y="5790"/>
                  </a:moveTo>
                  <a:cubicBezTo>
                    <a:pt x="10688" y="5790"/>
                    <a:pt x="6016" y="4000"/>
                    <a:pt x="5238" y="5167"/>
                  </a:cubicBezTo>
                  <a:cubicBezTo>
                    <a:pt x="4459" y="5790"/>
                    <a:pt x="4459" y="9294"/>
                    <a:pt x="6795" y="9839"/>
                  </a:cubicBezTo>
                  <a:cubicBezTo>
                    <a:pt x="9909" y="10462"/>
                    <a:pt x="14658" y="12797"/>
                    <a:pt x="16216" y="13342"/>
                  </a:cubicBezTo>
                  <a:cubicBezTo>
                    <a:pt x="17773" y="13342"/>
                    <a:pt x="20887" y="12720"/>
                    <a:pt x="21665" y="11552"/>
                  </a:cubicBezTo>
                  <a:cubicBezTo>
                    <a:pt x="21665" y="10929"/>
                    <a:pt x="23223" y="6880"/>
                    <a:pt x="22444" y="6257"/>
                  </a:cubicBezTo>
                  <a:cubicBezTo>
                    <a:pt x="21665" y="5634"/>
                    <a:pt x="16994" y="5090"/>
                    <a:pt x="16994" y="5090"/>
                  </a:cubicBezTo>
                  <a:lnTo>
                    <a:pt x="11544" y="5712"/>
                  </a:lnTo>
                  <a:lnTo>
                    <a:pt x="11544" y="571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3" name="Szabadkézi sokszög: alakzat 738">
              <a:extLst>
                <a:ext uri="{FF2B5EF4-FFF2-40B4-BE49-F238E27FC236}">
                  <a16:creationId xmlns:a16="http://schemas.microsoft.com/office/drawing/2014/main" id="{AF6EC382-2D33-58C9-083C-332EB8B420B3}"/>
                </a:ext>
              </a:extLst>
            </p:cNvPr>
            <p:cNvSpPr/>
            <p:nvPr/>
          </p:nvSpPr>
          <p:spPr>
            <a:xfrm>
              <a:off x="5816216" y="2789705"/>
              <a:ext cx="15572" cy="31143"/>
            </a:xfrm>
            <a:custGeom>
              <a:avLst/>
              <a:gdLst>
                <a:gd name="connsiteX0" fmla="*/ 12714 w 15571"/>
                <a:gd name="connsiteY0" fmla="*/ 6711 h 31143"/>
                <a:gd name="connsiteX1" fmla="*/ 9443 w 15571"/>
                <a:gd name="connsiteY1" fmla="*/ 7646 h 31143"/>
                <a:gd name="connsiteX2" fmla="*/ 8509 w 15571"/>
                <a:gd name="connsiteY2" fmla="*/ 17612 h 31143"/>
                <a:gd name="connsiteX3" fmla="*/ 4772 w 15571"/>
                <a:gd name="connsiteY3" fmla="*/ 31237 h 31143"/>
                <a:gd name="connsiteX4" fmla="*/ 8976 w 15571"/>
                <a:gd name="connsiteY4" fmla="*/ 27577 h 31143"/>
                <a:gd name="connsiteX5" fmla="*/ 13181 w 15571"/>
                <a:gd name="connsiteY5" fmla="*/ 21193 h 31143"/>
                <a:gd name="connsiteX6" fmla="*/ 14115 w 15571"/>
                <a:gd name="connsiteY6" fmla="*/ 13018 h 31143"/>
                <a:gd name="connsiteX7" fmla="*/ 12714 w 15571"/>
                <a:gd name="connsiteY7" fmla="*/ 6634 h 31143"/>
                <a:gd name="connsiteX8" fmla="*/ 12714 w 15571"/>
                <a:gd name="connsiteY8" fmla="*/ 6634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1" h="31143">
                  <a:moveTo>
                    <a:pt x="12714" y="6711"/>
                  </a:moveTo>
                  <a:cubicBezTo>
                    <a:pt x="10845" y="4921"/>
                    <a:pt x="8509" y="3052"/>
                    <a:pt x="9443" y="7646"/>
                  </a:cubicBezTo>
                  <a:cubicBezTo>
                    <a:pt x="9911" y="12161"/>
                    <a:pt x="10378" y="13096"/>
                    <a:pt x="8509" y="17612"/>
                  </a:cubicBezTo>
                  <a:cubicBezTo>
                    <a:pt x="7108" y="23062"/>
                    <a:pt x="4772" y="31237"/>
                    <a:pt x="4772" y="31237"/>
                  </a:cubicBezTo>
                  <a:cubicBezTo>
                    <a:pt x="4772" y="31237"/>
                    <a:pt x="7108" y="28512"/>
                    <a:pt x="8976" y="27577"/>
                  </a:cubicBezTo>
                  <a:cubicBezTo>
                    <a:pt x="10845" y="26643"/>
                    <a:pt x="12246" y="22127"/>
                    <a:pt x="13181" y="21193"/>
                  </a:cubicBezTo>
                  <a:cubicBezTo>
                    <a:pt x="14115" y="20259"/>
                    <a:pt x="14115" y="15743"/>
                    <a:pt x="14115" y="13018"/>
                  </a:cubicBezTo>
                  <a:cubicBezTo>
                    <a:pt x="14115" y="11227"/>
                    <a:pt x="12714" y="6634"/>
                    <a:pt x="12714" y="6634"/>
                  </a:cubicBezTo>
                  <a:lnTo>
                    <a:pt x="12714" y="6634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4" name="Szabadkézi sokszög: alakzat 739">
              <a:extLst>
                <a:ext uri="{FF2B5EF4-FFF2-40B4-BE49-F238E27FC236}">
                  <a16:creationId xmlns:a16="http://schemas.microsoft.com/office/drawing/2014/main" id="{BFFB2F90-AA87-BB0B-79FD-67303F21AF9C}"/>
                </a:ext>
              </a:extLst>
            </p:cNvPr>
            <p:cNvSpPr/>
            <p:nvPr/>
          </p:nvSpPr>
          <p:spPr>
            <a:xfrm>
              <a:off x="5790505" y="2816170"/>
              <a:ext cx="23357" cy="23357"/>
            </a:xfrm>
            <a:custGeom>
              <a:avLst/>
              <a:gdLst>
                <a:gd name="connsiteX0" fmla="*/ 14988 w 23357"/>
                <a:gd name="connsiteY0" fmla="*/ 4772 h 23357"/>
                <a:gd name="connsiteX1" fmla="*/ 12341 w 23357"/>
                <a:gd name="connsiteY1" fmla="*/ 10222 h 23357"/>
                <a:gd name="connsiteX2" fmla="*/ 8293 w 23357"/>
                <a:gd name="connsiteY2" fmla="*/ 14504 h 23357"/>
                <a:gd name="connsiteX3" fmla="*/ 6268 w 23357"/>
                <a:gd name="connsiteY3" fmla="*/ 18163 h 23357"/>
                <a:gd name="connsiteX4" fmla="*/ 13665 w 23357"/>
                <a:gd name="connsiteY4" fmla="*/ 18163 h 23357"/>
                <a:gd name="connsiteX5" fmla="*/ 15689 w 23357"/>
                <a:gd name="connsiteY5" fmla="*/ 21200 h 23357"/>
                <a:gd name="connsiteX6" fmla="*/ 21061 w 23357"/>
                <a:gd name="connsiteY6" fmla="*/ 15127 h 23357"/>
                <a:gd name="connsiteX7" fmla="*/ 18414 w 23357"/>
                <a:gd name="connsiteY7" fmla="*/ 9677 h 23357"/>
                <a:gd name="connsiteX8" fmla="*/ 15066 w 23357"/>
                <a:gd name="connsiteY8" fmla="*/ 4850 h 23357"/>
                <a:gd name="connsiteX9" fmla="*/ 15066 w 23357"/>
                <a:gd name="connsiteY9" fmla="*/ 4850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7" h="23357">
                  <a:moveTo>
                    <a:pt x="14988" y="4772"/>
                  </a:moveTo>
                  <a:cubicBezTo>
                    <a:pt x="13665" y="4772"/>
                    <a:pt x="12964" y="8431"/>
                    <a:pt x="12341" y="10222"/>
                  </a:cubicBezTo>
                  <a:cubicBezTo>
                    <a:pt x="12341" y="12013"/>
                    <a:pt x="8993" y="12635"/>
                    <a:pt x="8293" y="14504"/>
                  </a:cubicBezTo>
                  <a:cubicBezTo>
                    <a:pt x="7592" y="16295"/>
                    <a:pt x="2220" y="18163"/>
                    <a:pt x="6268" y="18163"/>
                  </a:cubicBezTo>
                  <a:cubicBezTo>
                    <a:pt x="9616" y="18786"/>
                    <a:pt x="13665" y="14504"/>
                    <a:pt x="13665" y="18163"/>
                  </a:cubicBezTo>
                  <a:cubicBezTo>
                    <a:pt x="13665" y="21200"/>
                    <a:pt x="12964" y="23613"/>
                    <a:pt x="15689" y="21200"/>
                  </a:cubicBezTo>
                  <a:cubicBezTo>
                    <a:pt x="18336" y="19409"/>
                    <a:pt x="21061" y="16996"/>
                    <a:pt x="21061" y="15127"/>
                  </a:cubicBezTo>
                  <a:cubicBezTo>
                    <a:pt x="21061" y="13881"/>
                    <a:pt x="18414" y="10845"/>
                    <a:pt x="18414" y="9677"/>
                  </a:cubicBezTo>
                  <a:cubicBezTo>
                    <a:pt x="19115" y="8431"/>
                    <a:pt x="15066" y="4850"/>
                    <a:pt x="15066" y="4850"/>
                  </a:cubicBezTo>
                  <a:lnTo>
                    <a:pt x="15066" y="4850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5" name="Szabadkézi sokszög: alakzat 740">
              <a:extLst>
                <a:ext uri="{FF2B5EF4-FFF2-40B4-BE49-F238E27FC236}">
                  <a16:creationId xmlns:a16="http://schemas.microsoft.com/office/drawing/2014/main" id="{74D75B0A-B5E2-735F-CAFC-620AFA0A8CF1}"/>
                </a:ext>
              </a:extLst>
            </p:cNvPr>
            <p:cNvSpPr/>
            <p:nvPr/>
          </p:nvSpPr>
          <p:spPr>
            <a:xfrm>
              <a:off x="5779839" y="2844510"/>
              <a:ext cx="15572" cy="15572"/>
            </a:xfrm>
            <a:custGeom>
              <a:avLst/>
              <a:gdLst>
                <a:gd name="connsiteX0" fmla="*/ 7670 w 15571"/>
                <a:gd name="connsiteY0" fmla="*/ 5940 h 15571"/>
                <a:gd name="connsiteX1" fmla="*/ 5334 w 15571"/>
                <a:gd name="connsiteY1" fmla="*/ 14115 h 15571"/>
                <a:gd name="connsiteX2" fmla="*/ 10628 w 15571"/>
                <a:gd name="connsiteY2" fmla="*/ 7886 h 15571"/>
                <a:gd name="connsiteX3" fmla="*/ 12964 w 15571"/>
                <a:gd name="connsiteY3" fmla="*/ 4772 h 15571"/>
                <a:gd name="connsiteX4" fmla="*/ 7670 w 15571"/>
                <a:gd name="connsiteY4" fmla="*/ 6018 h 15571"/>
                <a:gd name="connsiteX5" fmla="*/ 7670 w 15571"/>
                <a:gd name="connsiteY5" fmla="*/ 6018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7670" y="5940"/>
                  </a:moveTo>
                  <a:cubicBezTo>
                    <a:pt x="6502" y="7808"/>
                    <a:pt x="3543" y="14115"/>
                    <a:pt x="5334" y="14115"/>
                  </a:cubicBezTo>
                  <a:cubicBezTo>
                    <a:pt x="8292" y="14115"/>
                    <a:pt x="8838" y="8509"/>
                    <a:pt x="10628" y="7886"/>
                  </a:cubicBezTo>
                  <a:cubicBezTo>
                    <a:pt x="11796" y="7886"/>
                    <a:pt x="12964" y="4772"/>
                    <a:pt x="12964" y="4772"/>
                  </a:cubicBezTo>
                  <a:lnTo>
                    <a:pt x="7670" y="6018"/>
                  </a:lnTo>
                  <a:lnTo>
                    <a:pt x="7670" y="6018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6" name="Szabadkézi sokszög: alakzat 741">
              <a:extLst>
                <a:ext uri="{FF2B5EF4-FFF2-40B4-BE49-F238E27FC236}">
                  <a16:creationId xmlns:a16="http://schemas.microsoft.com/office/drawing/2014/main" id="{41CCE571-E747-2552-ADB2-6135406F2DB4}"/>
                </a:ext>
              </a:extLst>
            </p:cNvPr>
            <p:cNvSpPr/>
            <p:nvPr/>
          </p:nvSpPr>
          <p:spPr>
            <a:xfrm>
              <a:off x="5798457" y="2844354"/>
              <a:ext cx="15572" cy="15572"/>
            </a:xfrm>
            <a:custGeom>
              <a:avLst/>
              <a:gdLst>
                <a:gd name="connsiteX0" fmla="*/ 7893 w 15571"/>
                <a:gd name="connsiteY0" fmla="*/ 4850 h 15571"/>
                <a:gd name="connsiteX1" fmla="*/ 5246 w 15571"/>
                <a:gd name="connsiteY1" fmla="*/ 9521 h 15571"/>
                <a:gd name="connsiteX2" fmla="*/ 8905 w 15571"/>
                <a:gd name="connsiteY2" fmla="*/ 7419 h 15571"/>
                <a:gd name="connsiteX3" fmla="*/ 10462 w 15571"/>
                <a:gd name="connsiteY3" fmla="*/ 12091 h 15571"/>
                <a:gd name="connsiteX4" fmla="*/ 13110 w 15571"/>
                <a:gd name="connsiteY4" fmla="*/ 4772 h 15571"/>
                <a:gd name="connsiteX5" fmla="*/ 7893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7893" y="4850"/>
                  </a:moveTo>
                  <a:cubicBezTo>
                    <a:pt x="6336" y="5862"/>
                    <a:pt x="3689" y="8509"/>
                    <a:pt x="5246" y="9521"/>
                  </a:cubicBezTo>
                  <a:cubicBezTo>
                    <a:pt x="6258" y="10533"/>
                    <a:pt x="7893" y="4850"/>
                    <a:pt x="8905" y="7419"/>
                  </a:cubicBezTo>
                  <a:cubicBezTo>
                    <a:pt x="9917" y="9521"/>
                    <a:pt x="8905" y="14193"/>
                    <a:pt x="10462" y="12091"/>
                  </a:cubicBezTo>
                  <a:cubicBezTo>
                    <a:pt x="12564" y="9988"/>
                    <a:pt x="13110" y="4772"/>
                    <a:pt x="13110" y="4772"/>
                  </a:cubicBezTo>
                  <a:lnTo>
                    <a:pt x="7893" y="4772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7" name="Szabadkézi sokszög: alakzat 742">
              <a:extLst>
                <a:ext uri="{FF2B5EF4-FFF2-40B4-BE49-F238E27FC236}">
                  <a16:creationId xmlns:a16="http://schemas.microsoft.com/office/drawing/2014/main" id="{A18F8B0B-BFA5-EE1F-03EA-DF9A45E6AFF6}"/>
                </a:ext>
              </a:extLst>
            </p:cNvPr>
            <p:cNvSpPr/>
            <p:nvPr/>
          </p:nvSpPr>
          <p:spPr>
            <a:xfrm>
              <a:off x="5809303" y="2817571"/>
              <a:ext cx="31143" cy="31143"/>
            </a:xfrm>
            <a:custGeom>
              <a:avLst/>
              <a:gdLst>
                <a:gd name="connsiteX0" fmla="*/ 10128 w 31143"/>
                <a:gd name="connsiteY0" fmla="*/ 11078 h 31143"/>
                <a:gd name="connsiteX1" fmla="*/ 9271 w 31143"/>
                <a:gd name="connsiteY1" fmla="*/ 20655 h 31143"/>
                <a:gd name="connsiteX2" fmla="*/ 6624 w 31143"/>
                <a:gd name="connsiteY2" fmla="*/ 25793 h 31143"/>
                <a:gd name="connsiteX3" fmla="*/ 13631 w 31143"/>
                <a:gd name="connsiteY3" fmla="*/ 30309 h 31143"/>
                <a:gd name="connsiteX4" fmla="*/ 18925 w 31143"/>
                <a:gd name="connsiteY4" fmla="*/ 23925 h 31143"/>
                <a:gd name="connsiteX5" fmla="*/ 23363 w 31143"/>
                <a:gd name="connsiteY5" fmla="*/ 22679 h 31143"/>
                <a:gd name="connsiteX6" fmla="*/ 21573 w 31143"/>
                <a:gd name="connsiteY6" fmla="*/ 17541 h 31143"/>
                <a:gd name="connsiteX7" fmla="*/ 26867 w 31143"/>
                <a:gd name="connsiteY7" fmla="*/ 14348 h 31143"/>
                <a:gd name="connsiteX8" fmla="*/ 26867 w 31143"/>
                <a:gd name="connsiteY8" fmla="*/ 9210 h 31143"/>
                <a:gd name="connsiteX9" fmla="*/ 24220 w 31143"/>
                <a:gd name="connsiteY9" fmla="*/ 6640 h 31143"/>
                <a:gd name="connsiteX10" fmla="*/ 21573 w 31143"/>
                <a:gd name="connsiteY10" fmla="*/ 11779 h 31143"/>
                <a:gd name="connsiteX11" fmla="*/ 16278 w 31143"/>
                <a:gd name="connsiteY11" fmla="*/ 8587 h 31143"/>
                <a:gd name="connsiteX12" fmla="*/ 15422 w 31143"/>
                <a:gd name="connsiteY12" fmla="*/ 4772 h 31143"/>
                <a:gd name="connsiteX13" fmla="*/ 10128 w 31143"/>
                <a:gd name="connsiteY13" fmla="*/ 11156 h 31143"/>
                <a:gd name="connsiteX14" fmla="*/ 10128 w 31143"/>
                <a:gd name="connsiteY14" fmla="*/ 11156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43" h="31143">
                  <a:moveTo>
                    <a:pt x="10128" y="11078"/>
                  </a:moveTo>
                  <a:cubicBezTo>
                    <a:pt x="10128" y="13025"/>
                    <a:pt x="11918" y="18786"/>
                    <a:pt x="9271" y="20655"/>
                  </a:cubicBezTo>
                  <a:cubicBezTo>
                    <a:pt x="6624" y="23224"/>
                    <a:pt x="2264" y="25793"/>
                    <a:pt x="6624" y="25793"/>
                  </a:cubicBezTo>
                  <a:cubicBezTo>
                    <a:pt x="11062" y="26416"/>
                    <a:pt x="11918" y="31555"/>
                    <a:pt x="13631" y="30309"/>
                  </a:cubicBezTo>
                  <a:cubicBezTo>
                    <a:pt x="16278" y="29063"/>
                    <a:pt x="16278" y="21978"/>
                    <a:pt x="18925" y="23925"/>
                  </a:cubicBezTo>
                  <a:cubicBezTo>
                    <a:pt x="21573" y="25871"/>
                    <a:pt x="23363" y="23925"/>
                    <a:pt x="23363" y="22679"/>
                  </a:cubicBezTo>
                  <a:cubicBezTo>
                    <a:pt x="23363" y="21433"/>
                    <a:pt x="18069" y="17541"/>
                    <a:pt x="21573" y="17541"/>
                  </a:cubicBezTo>
                  <a:cubicBezTo>
                    <a:pt x="26010" y="17541"/>
                    <a:pt x="26010" y="16918"/>
                    <a:pt x="26867" y="14348"/>
                  </a:cubicBezTo>
                  <a:cubicBezTo>
                    <a:pt x="27723" y="11156"/>
                    <a:pt x="23363" y="11156"/>
                    <a:pt x="26867" y="9210"/>
                  </a:cubicBezTo>
                  <a:cubicBezTo>
                    <a:pt x="30370" y="7263"/>
                    <a:pt x="26010" y="3448"/>
                    <a:pt x="24220" y="6640"/>
                  </a:cubicBezTo>
                  <a:cubicBezTo>
                    <a:pt x="23363" y="9833"/>
                    <a:pt x="23363" y="11156"/>
                    <a:pt x="21573" y="11779"/>
                  </a:cubicBezTo>
                  <a:cubicBezTo>
                    <a:pt x="19782" y="12402"/>
                    <a:pt x="16278" y="10533"/>
                    <a:pt x="16278" y="8587"/>
                  </a:cubicBezTo>
                  <a:cubicBezTo>
                    <a:pt x="17135" y="6640"/>
                    <a:pt x="15422" y="4772"/>
                    <a:pt x="15422" y="4772"/>
                  </a:cubicBezTo>
                  <a:lnTo>
                    <a:pt x="10128" y="11156"/>
                  </a:lnTo>
                  <a:lnTo>
                    <a:pt x="10128" y="11156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8" name="Szabadkézi sokszög: alakzat 743">
              <a:extLst>
                <a:ext uri="{FF2B5EF4-FFF2-40B4-BE49-F238E27FC236}">
                  <a16:creationId xmlns:a16="http://schemas.microsoft.com/office/drawing/2014/main" id="{1C7DE8A7-ABD0-E1EC-520F-CC3A128959F2}"/>
                </a:ext>
              </a:extLst>
            </p:cNvPr>
            <p:cNvSpPr/>
            <p:nvPr/>
          </p:nvSpPr>
          <p:spPr>
            <a:xfrm>
              <a:off x="5835755" y="2780356"/>
              <a:ext cx="23357" cy="31143"/>
            </a:xfrm>
            <a:custGeom>
              <a:avLst/>
              <a:gdLst>
                <a:gd name="connsiteX0" fmla="*/ 6644 w 23357"/>
                <a:gd name="connsiteY0" fmla="*/ 15827 h 31143"/>
                <a:gd name="connsiteX1" fmla="*/ 5320 w 23357"/>
                <a:gd name="connsiteY1" fmla="*/ 21588 h 31143"/>
                <a:gd name="connsiteX2" fmla="*/ 7967 w 23357"/>
                <a:gd name="connsiteY2" fmla="*/ 26104 h 31143"/>
                <a:gd name="connsiteX3" fmla="*/ 8668 w 23357"/>
                <a:gd name="connsiteY3" fmla="*/ 29296 h 31143"/>
                <a:gd name="connsiteX4" fmla="*/ 14040 w 23357"/>
                <a:gd name="connsiteY4" fmla="*/ 24780 h 31143"/>
                <a:gd name="connsiteX5" fmla="*/ 18712 w 23357"/>
                <a:gd name="connsiteY5" fmla="*/ 21588 h 31143"/>
                <a:gd name="connsiteX6" fmla="*/ 20736 w 23357"/>
                <a:gd name="connsiteY6" fmla="*/ 17072 h 31143"/>
                <a:gd name="connsiteX7" fmla="*/ 19412 w 23357"/>
                <a:gd name="connsiteY7" fmla="*/ 8742 h 31143"/>
                <a:gd name="connsiteX8" fmla="*/ 15364 w 23357"/>
                <a:gd name="connsiteY8" fmla="*/ 5550 h 31143"/>
                <a:gd name="connsiteX9" fmla="*/ 11315 w 23357"/>
                <a:gd name="connsiteY9" fmla="*/ 11934 h 31143"/>
                <a:gd name="connsiteX10" fmla="*/ 8668 w 23357"/>
                <a:gd name="connsiteY10" fmla="*/ 13880 h 31143"/>
                <a:gd name="connsiteX11" fmla="*/ 6644 w 23357"/>
                <a:gd name="connsiteY11" fmla="*/ 15827 h 31143"/>
                <a:gd name="connsiteX12" fmla="*/ 6644 w 23357"/>
                <a:gd name="connsiteY12" fmla="*/ 15827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57" h="31143">
                  <a:moveTo>
                    <a:pt x="6644" y="15827"/>
                  </a:moveTo>
                  <a:cubicBezTo>
                    <a:pt x="5320" y="17072"/>
                    <a:pt x="3997" y="20965"/>
                    <a:pt x="5320" y="21588"/>
                  </a:cubicBezTo>
                  <a:cubicBezTo>
                    <a:pt x="6644" y="22834"/>
                    <a:pt x="7967" y="26104"/>
                    <a:pt x="7967" y="26104"/>
                  </a:cubicBezTo>
                  <a:cubicBezTo>
                    <a:pt x="7967" y="26104"/>
                    <a:pt x="5320" y="31243"/>
                    <a:pt x="8668" y="29296"/>
                  </a:cubicBezTo>
                  <a:cubicBezTo>
                    <a:pt x="12016" y="26727"/>
                    <a:pt x="12717" y="25481"/>
                    <a:pt x="14040" y="24780"/>
                  </a:cubicBezTo>
                  <a:cubicBezTo>
                    <a:pt x="15364" y="23535"/>
                    <a:pt x="15364" y="20965"/>
                    <a:pt x="18712" y="21588"/>
                  </a:cubicBezTo>
                  <a:cubicBezTo>
                    <a:pt x="21359" y="22834"/>
                    <a:pt x="18712" y="20342"/>
                    <a:pt x="20736" y="17072"/>
                  </a:cubicBezTo>
                  <a:cubicBezTo>
                    <a:pt x="22760" y="13257"/>
                    <a:pt x="22060" y="10688"/>
                    <a:pt x="19412" y="8742"/>
                  </a:cubicBezTo>
                  <a:cubicBezTo>
                    <a:pt x="16765" y="7496"/>
                    <a:pt x="16765" y="2980"/>
                    <a:pt x="15364" y="5550"/>
                  </a:cubicBezTo>
                  <a:cubicBezTo>
                    <a:pt x="14040" y="8742"/>
                    <a:pt x="11315" y="10688"/>
                    <a:pt x="11315" y="11934"/>
                  </a:cubicBezTo>
                  <a:cubicBezTo>
                    <a:pt x="11315" y="13880"/>
                    <a:pt x="8668" y="13880"/>
                    <a:pt x="8668" y="13880"/>
                  </a:cubicBezTo>
                  <a:lnTo>
                    <a:pt x="6644" y="15827"/>
                  </a:lnTo>
                  <a:lnTo>
                    <a:pt x="6644" y="15827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9" name="Szabadkézi sokszög: alakzat 744">
              <a:extLst>
                <a:ext uri="{FF2B5EF4-FFF2-40B4-BE49-F238E27FC236}">
                  <a16:creationId xmlns:a16="http://schemas.microsoft.com/office/drawing/2014/main" id="{A7DF9770-E806-5ADE-C8AB-2292B793AB31}"/>
                </a:ext>
              </a:extLst>
            </p:cNvPr>
            <p:cNvSpPr/>
            <p:nvPr/>
          </p:nvSpPr>
          <p:spPr>
            <a:xfrm>
              <a:off x="5864410" y="2760576"/>
              <a:ext cx="15572" cy="23357"/>
            </a:xfrm>
            <a:custGeom>
              <a:avLst/>
              <a:gdLst>
                <a:gd name="connsiteX0" fmla="*/ 7730 w 15571"/>
                <a:gd name="connsiteY0" fmla="*/ 11159 h 23357"/>
                <a:gd name="connsiteX1" fmla="*/ 5394 w 15571"/>
                <a:gd name="connsiteY1" fmla="*/ 15597 h 23357"/>
                <a:gd name="connsiteX2" fmla="*/ 8197 w 15571"/>
                <a:gd name="connsiteY2" fmla="*/ 18244 h 23357"/>
                <a:gd name="connsiteX3" fmla="*/ 11000 w 15571"/>
                <a:gd name="connsiteY3" fmla="*/ 13806 h 23357"/>
                <a:gd name="connsiteX4" fmla="*/ 12868 w 15571"/>
                <a:gd name="connsiteY4" fmla="*/ 10225 h 23357"/>
                <a:gd name="connsiteX5" fmla="*/ 11934 w 15571"/>
                <a:gd name="connsiteY5" fmla="*/ 4853 h 23357"/>
                <a:gd name="connsiteX6" fmla="*/ 7730 w 15571"/>
                <a:gd name="connsiteY6" fmla="*/ 11081 h 23357"/>
                <a:gd name="connsiteX7" fmla="*/ 7730 w 15571"/>
                <a:gd name="connsiteY7" fmla="*/ 11081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1" h="23357">
                  <a:moveTo>
                    <a:pt x="7730" y="11159"/>
                  </a:moveTo>
                  <a:cubicBezTo>
                    <a:pt x="6328" y="12016"/>
                    <a:pt x="3525" y="9369"/>
                    <a:pt x="5394" y="15597"/>
                  </a:cubicBezTo>
                  <a:cubicBezTo>
                    <a:pt x="6796" y="22760"/>
                    <a:pt x="6796" y="20969"/>
                    <a:pt x="8197" y="18244"/>
                  </a:cubicBezTo>
                  <a:cubicBezTo>
                    <a:pt x="9598" y="15597"/>
                    <a:pt x="9598" y="14663"/>
                    <a:pt x="11000" y="13806"/>
                  </a:cubicBezTo>
                  <a:cubicBezTo>
                    <a:pt x="11934" y="13806"/>
                    <a:pt x="12868" y="10225"/>
                    <a:pt x="12868" y="10225"/>
                  </a:cubicBezTo>
                  <a:cubicBezTo>
                    <a:pt x="12868" y="10225"/>
                    <a:pt x="12868" y="3996"/>
                    <a:pt x="11934" y="4853"/>
                  </a:cubicBezTo>
                  <a:cubicBezTo>
                    <a:pt x="11000" y="6644"/>
                    <a:pt x="7730" y="11081"/>
                    <a:pt x="7730" y="11081"/>
                  </a:cubicBezTo>
                  <a:lnTo>
                    <a:pt x="7730" y="11081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0" name="Szabadkézi sokszög: alakzat 745">
              <a:extLst>
                <a:ext uri="{FF2B5EF4-FFF2-40B4-BE49-F238E27FC236}">
                  <a16:creationId xmlns:a16="http://schemas.microsoft.com/office/drawing/2014/main" id="{F12F6C7F-FFC2-A1BE-155E-D579C26A191D}"/>
                </a:ext>
              </a:extLst>
            </p:cNvPr>
            <p:cNvSpPr/>
            <p:nvPr/>
          </p:nvSpPr>
          <p:spPr>
            <a:xfrm>
              <a:off x="5882611" y="2750458"/>
              <a:ext cx="15572" cy="15572"/>
            </a:xfrm>
            <a:custGeom>
              <a:avLst/>
              <a:gdLst>
                <a:gd name="connsiteX0" fmla="*/ 5100 w 15571"/>
                <a:gd name="connsiteY0" fmla="*/ 4772 h 15571"/>
                <a:gd name="connsiteX1" fmla="*/ 6658 w 15571"/>
                <a:gd name="connsiteY1" fmla="*/ 12636 h 15571"/>
                <a:gd name="connsiteX2" fmla="*/ 8760 w 15571"/>
                <a:gd name="connsiteY2" fmla="*/ 14193 h 15571"/>
                <a:gd name="connsiteX3" fmla="*/ 11407 w 15571"/>
                <a:gd name="connsiteY3" fmla="*/ 11078 h 15571"/>
                <a:gd name="connsiteX4" fmla="*/ 12419 w 15571"/>
                <a:gd name="connsiteY4" fmla="*/ 5317 h 15571"/>
                <a:gd name="connsiteX5" fmla="*/ 8760 w 15571"/>
                <a:gd name="connsiteY5" fmla="*/ 8431 h 15571"/>
                <a:gd name="connsiteX6" fmla="*/ 5100 w 15571"/>
                <a:gd name="connsiteY6" fmla="*/ 4772 h 15571"/>
                <a:gd name="connsiteX7" fmla="*/ 5100 w 15571"/>
                <a:gd name="connsiteY7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1" h="15571">
                  <a:moveTo>
                    <a:pt x="5100" y="4772"/>
                  </a:moveTo>
                  <a:cubicBezTo>
                    <a:pt x="4088" y="7419"/>
                    <a:pt x="5646" y="12636"/>
                    <a:pt x="6658" y="12636"/>
                  </a:cubicBezTo>
                  <a:cubicBezTo>
                    <a:pt x="7670" y="12636"/>
                    <a:pt x="7203" y="14193"/>
                    <a:pt x="8760" y="14193"/>
                  </a:cubicBezTo>
                  <a:cubicBezTo>
                    <a:pt x="9772" y="14193"/>
                    <a:pt x="10862" y="13648"/>
                    <a:pt x="11407" y="11078"/>
                  </a:cubicBezTo>
                  <a:cubicBezTo>
                    <a:pt x="12419" y="8431"/>
                    <a:pt x="13509" y="4850"/>
                    <a:pt x="12419" y="5317"/>
                  </a:cubicBezTo>
                  <a:cubicBezTo>
                    <a:pt x="10862" y="5862"/>
                    <a:pt x="8760" y="8431"/>
                    <a:pt x="8760" y="8431"/>
                  </a:cubicBezTo>
                  <a:lnTo>
                    <a:pt x="5100" y="4772"/>
                  </a:lnTo>
                  <a:lnTo>
                    <a:pt x="5100" y="4772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1" name="Szabadkézi sokszög: alakzat 746">
              <a:extLst>
                <a:ext uri="{FF2B5EF4-FFF2-40B4-BE49-F238E27FC236}">
                  <a16:creationId xmlns:a16="http://schemas.microsoft.com/office/drawing/2014/main" id="{C9BFB184-93A3-CB3D-66C6-D215917EE853}"/>
                </a:ext>
              </a:extLst>
            </p:cNvPr>
            <p:cNvSpPr/>
            <p:nvPr/>
          </p:nvSpPr>
          <p:spPr>
            <a:xfrm>
              <a:off x="5902462" y="2750458"/>
              <a:ext cx="15572" cy="15572"/>
            </a:xfrm>
            <a:custGeom>
              <a:avLst/>
              <a:gdLst>
                <a:gd name="connsiteX0" fmla="*/ 7672 w 15571"/>
                <a:gd name="connsiteY0" fmla="*/ 4772 h 15571"/>
                <a:gd name="connsiteX1" fmla="*/ 5882 w 15571"/>
                <a:gd name="connsiteY1" fmla="*/ 11857 h 15571"/>
                <a:gd name="connsiteX2" fmla="*/ 10553 w 15571"/>
                <a:gd name="connsiteY2" fmla="*/ 11234 h 15571"/>
                <a:gd name="connsiteX3" fmla="*/ 11176 w 15571"/>
                <a:gd name="connsiteY3" fmla="*/ 5395 h 15571"/>
                <a:gd name="connsiteX4" fmla="*/ 7672 w 15571"/>
                <a:gd name="connsiteY4" fmla="*/ 4772 h 15571"/>
                <a:gd name="connsiteX5" fmla="*/ 7672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7672" y="4772"/>
                  </a:moveTo>
                  <a:cubicBezTo>
                    <a:pt x="6505" y="5940"/>
                    <a:pt x="3001" y="9443"/>
                    <a:pt x="5882" y="11857"/>
                  </a:cubicBezTo>
                  <a:cubicBezTo>
                    <a:pt x="8840" y="14193"/>
                    <a:pt x="10008" y="12480"/>
                    <a:pt x="10553" y="11234"/>
                  </a:cubicBezTo>
                  <a:cubicBezTo>
                    <a:pt x="11176" y="9443"/>
                    <a:pt x="9930" y="6563"/>
                    <a:pt x="11176" y="5395"/>
                  </a:cubicBezTo>
                  <a:cubicBezTo>
                    <a:pt x="12344" y="4772"/>
                    <a:pt x="7672" y="4772"/>
                    <a:pt x="7672" y="4772"/>
                  </a:cubicBezTo>
                  <a:lnTo>
                    <a:pt x="7672" y="4772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2" name="Szabadkézi sokszög: alakzat 747">
              <a:extLst>
                <a:ext uri="{FF2B5EF4-FFF2-40B4-BE49-F238E27FC236}">
                  <a16:creationId xmlns:a16="http://schemas.microsoft.com/office/drawing/2014/main" id="{5036FE36-B8DE-E7E4-BCD3-B4D7F88D6478}"/>
                </a:ext>
              </a:extLst>
            </p:cNvPr>
            <p:cNvSpPr/>
            <p:nvPr/>
          </p:nvSpPr>
          <p:spPr>
            <a:xfrm>
              <a:off x="5929507" y="2712930"/>
              <a:ext cx="31143" cy="23357"/>
            </a:xfrm>
            <a:custGeom>
              <a:avLst/>
              <a:gdLst>
                <a:gd name="connsiteX0" fmla="*/ 9123 w 31143"/>
                <a:gd name="connsiteY0" fmla="*/ 12636 h 23357"/>
                <a:gd name="connsiteX1" fmla="*/ 4997 w 31143"/>
                <a:gd name="connsiteY1" fmla="*/ 16996 h 23357"/>
                <a:gd name="connsiteX2" fmla="*/ 10758 w 31143"/>
                <a:gd name="connsiteY2" fmla="*/ 23536 h 23357"/>
                <a:gd name="connsiteX3" fmla="*/ 17376 w 31143"/>
                <a:gd name="connsiteY3" fmla="*/ 20655 h 23357"/>
                <a:gd name="connsiteX4" fmla="*/ 27342 w 31143"/>
                <a:gd name="connsiteY4" fmla="*/ 12013 h 23357"/>
                <a:gd name="connsiteX5" fmla="*/ 29834 w 31143"/>
                <a:gd name="connsiteY5" fmla="*/ 4772 h 23357"/>
                <a:gd name="connsiteX6" fmla="*/ 9123 w 31143"/>
                <a:gd name="connsiteY6" fmla="*/ 12713 h 23357"/>
                <a:gd name="connsiteX7" fmla="*/ 9123 w 31143"/>
                <a:gd name="connsiteY7" fmla="*/ 12713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43" h="23357">
                  <a:moveTo>
                    <a:pt x="9123" y="12636"/>
                  </a:moveTo>
                  <a:cubicBezTo>
                    <a:pt x="5775" y="13336"/>
                    <a:pt x="4140" y="14115"/>
                    <a:pt x="4997" y="16996"/>
                  </a:cubicBezTo>
                  <a:cubicBezTo>
                    <a:pt x="5853" y="19876"/>
                    <a:pt x="9123" y="23536"/>
                    <a:pt x="10758" y="23536"/>
                  </a:cubicBezTo>
                  <a:cubicBezTo>
                    <a:pt x="12393" y="23536"/>
                    <a:pt x="14106" y="19954"/>
                    <a:pt x="17376" y="20655"/>
                  </a:cubicBezTo>
                  <a:cubicBezTo>
                    <a:pt x="20724" y="21356"/>
                    <a:pt x="25629" y="14115"/>
                    <a:pt x="27342" y="12013"/>
                  </a:cubicBezTo>
                  <a:cubicBezTo>
                    <a:pt x="29834" y="9833"/>
                    <a:pt x="27342" y="4772"/>
                    <a:pt x="29834" y="4772"/>
                  </a:cubicBezTo>
                  <a:cubicBezTo>
                    <a:pt x="32325" y="4772"/>
                    <a:pt x="9123" y="12713"/>
                    <a:pt x="9123" y="12713"/>
                  </a:cubicBezTo>
                  <a:lnTo>
                    <a:pt x="9123" y="12713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3" name="Szabadkézi sokszög: alakzat 748">
              <a:extLst>
                <a:ext uri="{FF2B5EF4-FFF2-40B4-BE49-F238E27FC236}">
                  <a16:creationId xmlns:a16="http://schemas.microsoft.com/office/drawing/2014/main" id="{648EBAA7-6EE4-4276-28AD-3AC76A999ED9}"/>
                </a:ext>
              </a:extLst>
            </p:cNvPr>
            <p:cNvSpPr/>
            <p:nvPr/>
          </p:nvSpPr>
          <p:spPr>
            <a:xfrm>
              <a:off x="5771087" y="2853775"/>
              <a:ext cx="15572" cy="23357"/>
            </a:xfrm>
            <a:custGeom>
              <a:avLst/>
              <a:gdLst>
                <a:gd name="connsiteX0" fmla="*/ 11750 w 15571"/>
                <a:gd name="connsiteY0" fmla="*/ 4772 h 23357"/>
                <a:gd name="connsiteX1" fmla="*/ 8091 w 15571"/>
                <a:gd name="connsiteY1" fmla="*/ 9443 h 23357"/>
                <a:gd name="connsiteX2" fmla="*/ 5521 w 15571"/>
                <a:gd name="connsiteY2" fmla="*/ 20733 h 23357"/>
                <a:gd name="connsiteX3" fmla="*/ 11283 w 15571"/>
                <a:gd name="connsiteY3" fmla="*/ 16061 h 23357"/>
                <a:gd name="connsiteX4" fmla="*/ 12295 w 15571"/>
                <a:gd name="connsiteY4" fmla="*/ 9521 h 23357"/>
                <a:gd name="connsiteX5" fmla="*/ 11750 w 15571"/>
                <a:gd name="connsiteY5" fmla="*/ 4850 h 23357"/>
                <a:gd name="connsiteX6" fmla="*/ 11750 w 15571"/>
                <a:gd name="connsiteY6" fmla="*/ 4850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71" h="23357">
                  <a:moveTo>
                    <a:pt x="11750" y="4772"/>
                  </a:moveTo>
                  <a:lnTo>
                    <a:pt x="8091" y="9443"/>
                  </a:lnTo>
                  <a:cubicBezTo>
                    <a:pt x="8091" y="9443"/>
                    <a:pt x="2874" y="17930"/>
                    <a:pt x="5521" y="20733"/>
                  </a:cubicBezTo>
                  <a:cubicBezTo>
                    <a:pt x="8091" y="23536"/>
                    <a:pt x="10738" y="18864"/>
                    <a:pt x="11283" y="16061"/>
                  </a:cubicBezTo>
                  <a:cubicBezTo>
                    <a:pt x="11828" y="14193"/>
                    <a:pt x="12295" y="9521"/>
                    <a:pt x="12295" y="9521"/>
                  </a:cubicBezTo>
                  <a:lnTo>
                    <a:pt x="11750" y="4850"/>
                  </a:lnTo>
                  <a:lnTo>
                    <a:pt x="11750" y="4850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4" name="Szabadkézi sokszög: alakzat 749">
              <a:extLst>
                <a:ext uri="{FF2B5EF4-FFF2-40B4-BE49-F238E27FC236}">
                  <a16:creationId xmlns:a16="http://schemas.microsoft.com/office/drawing/2014/main" id="{40112976-0896-EBDB-ACD3-72736E40064D}"/>
                </a:ext>
              </a:extLst>
            </p:cNvPr>
            <p:cNvSpPr/>
            <p:nvPr/>
          </p:nvSpPr>
          <p:spPr>
            <a:xfrm>
              <a:off x="5694057" y="3051144"/>
              <a:ext cx="15572" cy="15572"/>
            </a:xfrm>
            <a:custGeom>
              <a:avLst/>
              <a:gdLst>
                <a:gd name="connsiteX0" fmla="*/ 7108 w 15571"/>
                <a:gd name="connsiteY0" fmla="*/ 4772 h 15571"/>
                <a:gd name="connsiteX1" fmla="*/ 4772 w 15571"/>
                <a:gd name="connsiteY1" fmla="*/ 13336 h 15571"/>
                <a:gd name="connsiteX2" fmla="*/ 8665 w 15571"/>
                <a:gd name="connsiteY2" fmla="*/ 14193 h 15571"/>
                <a:gd name="connsiteX3" fmla="*/ 14115 w 15571"/>
                <a:gd name="connsiteY3" fmla="*/ 13336 h 15571"/>
                <a:gd name="connsiteX4" fmla="*/ 14115 w 15571"/>
                <a:gd name="connsiteY4" fmla="*/ 8198 h 15571"/>
                <a:gd name="connsiteX5" fmla="*/ 7108 w 15571"/>
                <a:gd name="connsiteY5" fmla="*/ 4772 h 15571"/>
                <a:gd name="connsiteX6" fmla="*/ 7108 w 15571"/>
                <a:gd name="connsiteY6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71" h="15571">
                  <a:moveTo>
                    <a:pt x="7108" y="4772"/>
                  </a:moveTo>
                  <a:lnTo>
                    <a:pt x="4772" y="13336"/>
                  </a:lnTo>
                  <a:cubicBezTo>
                    <a:pt x="4772" y="13336"/>
                    <a:pt x="7108" y="14193"/>
                    <a:pt x="8665" y="14193"/>
                  </a:cubicBezTo>
                  <a:cubicBezTo>
                    <a:pt x="10222" y="14193"/>
                    <a:pt x="14115" y="13336"/>
                    <a:pt x="14115" y="13336"/>
                  </a:cubicBezTo>
                  <a:lnTo>
                    <a:pt x="14115" y="8198"/>
                  </a:lnTo>
                  <a:cubicBezTo>
                    <a:pt x="10222" y="5628"/>
                    <a:pt x="7108" y="4772"/>
                    <a:pt x="7108" y="4772"/>
                  </a:cubicBezTo>
                  <a:lnTo>
                    <a:pt x="7108" y="4772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5" name="Szabadkézi sokszög: alakzat 750">
              <a:extLst>
                <a:ext uri="{FF2B5EF4-FFF2-40B4-BE49-F238E27FC236}">
                  <a16:creationId xmlns:a16="http://schemas.microsoft.com/office/drawing/2014/main" id="{E6A3F3F8-C99F-D487-E4CE-50DAD0B3D69C}"/>
                </a:ext>
              </a:extLst>
            </p:cNvPr>
            <p:cNvSpPr/>
            <p:nvPr/>
          </p:nvSpPr>
          <p:spPr>
            <a:xfrm>
              <a:off x="5621071" y="3154461"/>
              <a:ext cx="15572" cy="15572"/>
            </a:xfrm>
            <a:custGeom>
              <a:avLst/>
              <a:gdLst>
                <a:gd name="connsiteX0" fmla="*/ 9944 w 15571"/>
                <a:gd name="connsiteY0" fmla="*/ 4772 h 15571"/>
                <a:gd name="connsiteX1" fmla="*/ 5740 w 15571"/>
                <a:gd name="connsiteY1" fmla="*/ 12324 h 15571"/>
                <a:gd name="connsiteX2" fmla="*/ 11968 w 15571"/>
                <a:gd name="connsiteY2" fmla="*/ 10455 h 15571"/>
                <a:gd name="connsiteX3" fmla="*/ 9866 w 15571"/>
                <a:gd name="connsiteY3" fmla="*/ 4850 h 15571"/>
                <a:gd name="connsiteX4" fmla="*/ 9866 w 15571"/>
                <a:gd name="connsiteY4" fmla="*/ 485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9944" y="4772"/>
                  </a:moveTo>
                  <a:cubicBezTo>
                    <a:pt x="7842" y="4772"/>
                    <a:pt x="2625" y="10378"/>
                    <a:pt x="5740" y="12324"/>
                  </a:cubicBezTo>
                  <a:cubicBezTo>
                    <a:pt x="8854" y="14193"/>
                    <a:pt x="11968" y="10455"/>
                    <a:pt x="11968" y="10455"/>
                  </a:cubicBezTo>
                  <a:lnTo>
                    <a:pt x="9866" y="4850"/>
                  </a:lnTo>
                  <a:lnTo>
                    <a:pt x="9866" y="4850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6" name="Szabadkézi sokszög: alakzat 751">
              <a:extLst>
                <a:ext uri="{FF2B5EF4-FFF2-40B4-BE49-F238E27FC236}">
                  <a16:creationId xmlns:a16="http://schemas.microsoft.com/office/drawing/2014/main" id="{04B2274C-1EC8-6137-9A3C-ED2C45BCF109}"/>
                </a:ext>
              </a:extLst>
            </p:cNvPr>
            <p:cNvSpPr/>
            <p:nvPr/>
          </p:nvSpPr>
          <p:spPr>
            <a:xfrm>
              <a:off x="5629719" y="3173303"/>
              <a:ext cx="15572" cy="15572"/>
            </a:xfrm>
            <a:custGeom>
              <a:avLst/>
              <a:gdLst>
                <a:gd name="connsiteX0" fmla="*/ 6513 w 15571"/>
                <a:gd name="connsiteY0" fmla="*/ 4772 h 15571"/>
                <a:gd name="connsiteX1" fmla="*/ 5501 w 15571"/>
                <a:gd name="connsiteY1" fmla="*/ 14193 h 15571"/>
                <a:gd name="connsiteX2" fmla="*/ 10717 w 15571"/>
                <a:gd name="connsiteY2" fmla="*/ 13025 h 15571"/>
                <a:gd name="connsiteX3" fmla="*/ 12819 w 15571"/>
                <a:gd name="connsiteY3" fmla="*/ 4772 h 15571"/>
                <a:gd name="connsiteX4" fmla="*/ 6591 w 15571"/>
                <a:gd name="connsiteY4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6513" y="4772"/>
                  </a:moveTo>
                  <a:cubicBezTo>
                    <a:pt x="6513" y="4772"/>
                    <a:pt x="3398" y="13025"/>
                    <a:pt x="5501" y="14193"/>
                  </a:cubicBezTo>
                  <a:cubicBezTo>
                    <a:pt x="7603" y="14193"/>
                    <a:pt x="10717" y="13025"/>
                    <a:pt x="10717" y="13025"/>
                  </a:cubicBezTo>
                  <a:lnTo>
                    <a:pt x="12819" y="4772"/>
                  </a:lnTo>
                  <a:lnTo>
                    <a:pt x="6591" y="4772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7" name="Szabadkézi sokszög: alakzat 752">
              <a:extLst>
                <a:ext uri="{FF2B5EF4-FFF2-40B4-BE49-F238E27FC236}">
                  <a16:creationId xmlns:a16="http://schemas.microsoft.com/office/drawing/2014/main" id="{D6810469-EA68-CBD3-8278-C8796143A835}"/>
                </a:ext>
              </a:extLst>
            </p:cNvPr>
            <p:cNvSpPr/>
            <p:nvPr/>
          </p:nvSpPr>
          <p:spPr>
            <a:xfrm>
              <a:off x="5628345" y="3182646"/>
              <a:ext cx="15572" cy="15572"/>
            </a:xfrm>
            <a:custGeom>
              <a:avLst/>
              <a:gdLst>
                <a:gd name="connsiteX0" fmla="*/ 4772 w 15571"/>
                <a:gd name="connsiteY0" fmla="*/ 4772 h 15571"/>
                <a:gd name="connsiteX1" fmla="*/ 9443 w 15571"/>
                <a:gd name="connsiteY1" fmla="*/ 14193 h 15571"/>
                <a:gd name="connsiteX2" fmla="*/ 14193 w 15571"/>
                <a:gd name="connsiteY2" fmla="*/ 4772 h 15571"/>
                <a:gd name="connsiteX3" fmla="*/ 4772 w 15571"/>
                <a:gd name="connsiteY3" fmla="*/ 4772 h 15571"/>
                <a:gd name="connsiteX4" fmla="*/ 4772 w 15571"/>
                <a:gd name="connsiteY4" fmla="*/ 4772 h 15571"/>
                <a:gd name="connsiteX5" fmla="*/ 4772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4772" y="4772"/>
                  </a:moveTo>
                  <a:lnTo>
                    <a:pt x="9443" y="14193"/>
                  </a:lnTo>
                  <a:lnTo>
                    <a:pt x="14193" y="4772"/>
                  </a:lnTo>
                  <a:lnTo>
                    <a:pt x="4772" y="4772"/>
                  </a:lnTo>
                  <a:lnTo>
                    <a:pt x="4772" y="4772"/>
                  </a:lnTo>
                  <a:lnTo>
                    <a:pt x="4772" y="4772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8" name="Szabadkézi sokszög: alakzat 753">
              <a:extLst>
                <a:ext uri="{FF2B5EF4-FFF2-40B4-BE49-F238E27FC236}">
                  <a16:creationId xmlns:a16="http://schemas.microsoft.com/office/drawing/2014/main" id="{A677C223-5A83-1DDE-25C1-5C62A781CA1F}"/>
                </a:ext>
              </a:extLst>
            </p:cNvPr>
            <p:cNvSpPr/>
            <p:nvPr/>
          </p:nvSpPr>
          <p:spPr>
            <a:xfrm>
              <a:off x="5637766" y="3192066"/>
              <a:ext cx="15572" cy="15572"/>
            </a:xfrm>
            <a:custGeom>
              <a:avLst/>
              <a:gdLst>
                <a:gd name="connsiteX0" fmla="*/ 4772 w 15571"/>
                <a:gd name="connsiteY0" fmla="*/ 11001 h 15571"/>
                <a:gd name="connsiteX1" fmla="*/ 9443 w 15571"/>
                <a:gd name="connsiteY1" fmla="*/ 14193 h 15571"/>
                <a:gd name="connsiteX2" fmla="*/ 14115 w 15571"/>
                <a:gd name="connsiteY2" fmla="*/ 6329 h 15571"/>
                <a:gd name="connsiteX3" fmla="*/ 4772 w 15571"/>
                <a:gd name="connsiteY3" fmla="*/ 4772 h 15571"/>
                <a:gd name="connsiteX4" fmla="*/ 4772 w 15571"/>
                <a:gd name="connsiteY4" fmla="*/ 11001 h 15571"/>
                <a:gd name="connsiteX5" fmla="*/ 4772 w 15571"/>
                <a:gd name="connsiteY5" fmla="*/ 11001 h 15571"/>
                <a:gd name="connsiteX6" fmla="*/ 4772 w 15571"/>
                <a:gd name="connsiteY6" fmla="*/ 11001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71" h="15571">
                  <a:moveTo>
                    <a:pt x="4772" y="11001"/>
                  </a:moveTo>
                  <a:lnTo>
                    <a:pt x="9443" y="14193"/>
                  </a:lnTo>
                  <a:lnTo>
                    <a:pt x="14115" y="6329"/>
                  </a:lnTo>
                  <a:lnTo>
                    <a:pt x="4772" y="4772"/>
                  </a:lnTo>
                  <a:lnTo>
                    <a:pt x="4772" y="11001"/>
                  </a:lnTo>
                  <a:lnTo>
                    <a:pt x="4772" y="11001"/>
                  </a:lnTo>
                  <a:lnTo>
                    <a:pt x="4772" y="11001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9" name="Szabadkézi sokszög: alakzat 754">
              <a:extLst>
                <a:ext uri="{FF2B5EF4-FFF2-40B4-BE49-F238E27FC236}">
                  <a16:creationId xmlns:a16="http://schemas.microsoft.com/office/drawing/2014/main" id="{4CB10096-CBFE-34BB-DB44-8135EE2FF7B7}"/>
                </a:ext>
              </a:extLst>
            </p:cNvPr>
            <p:cNvSpPr/>
            <p:nvPr/>
          </p:nvSpPr>
          <p:spPr>
            <a:xfrm>
              <a:off x="5649704" y="3192066"/>
              <a:ext cx="38929" cy="46715"/>
            </a:xfrm>
            <a:custGeom>
              <a:avLst/>
              <a:gdLst>
                <a:gd name="connsiteX0" fmla="*/ 24133 w 38928"/>
                <a:gd name="connsiteY0" fmla="*/ 4772 h 46714"/>
                <a:gd name="connsiteX1" fmla="*/ 13700 w 38928"/>
                <a:gd name="connsiteY1" fmla="*/ 45024 h 46714"/>
                <a:gd name="connsiteX2" fmla="*/ 39782 w 38928"/>
                <a:gd name="connsiteY2" fmla="*/ 4772 h 46714"/>
                <a:gd name="connsiteX3" fmla="*/ 24133 w 38928"/>
                <a:gd name="connsiteY3" fmla="*/ 4772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28" h="46714">
                  <a:moveTo>
                    <a:pt x="24133" y="4772"/>
                  </a:moveTo>
                  <a:cubicBezTo>
                    <a:pt x="13700" y="18163"/>
                    <a:pt x="-7166" y="38329"/>
                    <a:pt x="13700" y="45024"/>
                  </a:cubicBezTo>
                  <a:cubicBezTo>
                    <a:pt x="29349" y="51720"/>
                    <a:pt x="39782" y="4772"/>
                    <a:pt x="39782" y="4772"/>
                  </a:cubicBezTo>
                  <a:lnTo>
                    <a:pt x="24133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0" name="Szabadkézi sokszög: alakzat 755">
              <a:extLst>
                <a:ext uri="{FF2B5EF4-FFF2-40B4-BE49-F238E27FC236}">
                  <a16:creationId xmlns:a16="http://schemas.microsoft.com/office/drawing/2014/main" id="{04426F93-5673-7866-E3CE-018D88AE4611}"/>
                </a:ext>
              </a:extLst>
            </p:cNvPr>
            <p:cNvSpPr/>
            <p:nvPr/>
          </p:nvSpPr>
          <p:spPr>
            <a:xfrm>
              <a:off x="5864270" y="3267199"/>
              <a:ext cx="23357" cy="38929"/>
            </a:xfrm>
            <a:custGeom>
              <a:avLst/>
              <a:gdLst>
                <a:gd name="connsiteX0" fmla="*/ 16357 w 23357"/>
                <a:gd name="connsiteY0" fmla="*/ 4772 h 38928"/>
                <a:gd name="connsiteX1" fmla="*/ 7247 w 23357"/>
                <a:gd name="connsiteY1" fmla="*/ 14738 h 38928"/>
                <a:gd name="connsiteX2" fmla="*/ 5457 w 23357"/>
                <a:gd name="connsiteY2" fmla="*/ 26806 h 38928"/>
                <a:gd name="connsiteX3" fmla="*/ 5457 w 23357"/>
                <a:gd name="connsiteY3" fmla="*/ 35993 h 38928"/>
                <a:gd name="connsiteX4" fmla="*/ 13320 w 23357"/>
                <a:gd name="connsiteY4" fmla="*/ 35993 h 38928"/>
                <a:gd name="connsiteX5" fmla="*/ 15111 w 23357"/>
                <a:gd name="connsiteY5" fmla="*/ 21122 h 38928"/>
                <a:gd name="connsiteX6" fmla="*/ 18770 w 23357"/>
                <a:gd name="connsiteY6" fmla="*/ 12635 h 38928"/>
                <a:gd name="connsiteX7" fmla="*/ 22430 w 23357"/>
                <a:gd name="connsiteY7" fmla="*/ 6251 h 38928"/>
                <a:gd name="connsiteX8" fmla="*/ 16357 w 23357"/>
                <a:gd name="connsiteY8" fmla="*/ 4850 h 38928"/>
                <a:gd name="connsiteX9" fmla="*/ 16357 w 23357"/>
                <a:gd name="connsiteY9" fmla="*/ 4850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7" h="38928">
                  <a:moveTo>
                    <a:pt x="16357" y="4772"/>
                  </a:moveTo>
                  <a:cubicBezTo>
                    <a:pt x="10907" y="6874"/>
                    <a:pt x="8493" y="8353"/>
                    <a:pt x="7247" y="14738"/>
                  </a:cubicBezTo>
                  <a:cubicBezTo>
                    <a:pt x="6002" y="21122"/>
                    <a:pt x="3588" y="21122"/>
                    <a:pt x="5457" y="26806"/>
                  </a:cubicBezTo>
                  <a:cubicBezTo>
                    <a:pt x="7870" y="32489"/>
                    <a:pt x="6703" y="30387"/>
                    <a:pt x="5457" y="35993"/>
                  </a:cubicBezTo>
                  <a:cubicBezTo>
                    <a:pt x="4834" y="42377"/>
                    <a:pt x="12152" y="42377"/>
                    <a:pt x="13320" y="35993"/>
                  </a:cubicBezTo>
                  <a:cubicBezTo>
                    <a:pt x="15111" y="30309"/>
                    <a:pt x="13320" y="24626"/>
                    <a:pt x="15111" y="21122"/>
                  </a:cubicBezTo>
                  <a:cubicBezTo>
                    <a:pt x="16357" y="17541"/>
                    <a:pt x="16902" y="12635"/>
                    <a:pt x="18770" y="12635"/>
                  </a:cubicBezTo>
                  <a:cubicBezTo>
                    <a:pt x="20639" y="12635"/>
                    <a:pt x="22430" y="6251"/>
                    <a:pt x="22430" y="6251"/>
                  </a:cubicBezTo>
                  <a:lnTo>
                    <a:pt x="16357" y="4850"/>
                  </a:lnTo>
                  <a:lnTo>
                    <a:pt x="16357" y="485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1" name="Szabadkézi sokszög: alakzat 756">
              <a:extLst>
                <a:ext uri="{FF2B5EF4-FFF2-40B4-BE49-F238E27FC236}">
                  <a16:creationId xmlns:a16="http://schemas.microsoft.com/office/drawing/2014/main" id="{5CDF11C6-864E-B9FE-4159-A8B52C3AD570}"/>
                </a:ext>
              </a:extLst>
            </p:cNvPr>
            <p:cNvSpPr/>
            <p:nvPr/>
          </p:nvSpPr>
          <p:spPr>
            <a:xfrm>
              <a:off x="5836015" y="3295306"/>
              <a:ext cx="15572" cy="31143"/>
            </a:xfrm>
            <a:custGeom>
              <a:avLst/>
              <a:gdLst>
                <a:gd name="connsiteX0" fmla="*/ 12378 w 15571"/>
                <a:gd name="connsiteY0" fmla="*/ 4850 h 31143"/>
                <a:gd name="connsiteX1" fmla="*/ 9497 w 15571"/>
                <a:gd name="connsiteY1" fmla="*/ 17151 h 31143"/>
                <a:gd name="connsiteX2" fmla="*/ 5137 w 15571"/>
                <a:gd name="connsiteY2" fmla="*/ 31243 h 31143"/>
                <a:gd name="connsiteX3" fmla="*/ 12378 w 15571"/>
                <a:gd name="connsiteY3" fmla="*/ 20655 h 31143"/>
                <a:gd name="connsiteX4" fmla="*/ 12378 w 15571"/>
                <a:gd name="connsiteY4" fmla="*/ 4772 h 31143"/>
                <a:gd name="connsiteX5" fmla="*/ 12378 w 15571"/>
                <a:gd name="connsiteY5" fmla="*/ 4772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31143">
                  <a:moveTo>
                    <a:pt x="12378" y="4850"/>
                  </a:moveTo>
                  <a:cubicBezTo>
                    <a:pt x="12378" y="7808"/>
                    <a:pt x="12378" y="14816"/>
                    <a:pt x="9497" y="17151"/>
                  </a:cubicBezTo>
                  <a:cubicBezTo>
                    <a:pt x="6617" y="19487"/>
                    <a:pt x="3736" y="28908"/>
                    <a:pt x="5137" y="31243"/>
                  </a:cubicBezTo>
                  <a:cubicBezTo>
                    <a:pt x="5838" y="33034"/>
                    <a:pt x="10899" y="25404"/>
                    <a:pt x="12378" y="20655"/>
                  </a:cubicBezTo>
                  <a:cubicBezTo>
                    <a:pt x="13079" y="16528"/>
                    <a:pt x="12378" y="4772"/>
                    <a:pt x="12378" y="4772"/>
                  </a:cubicBezTo>
                  <a:lnTo>
                    <a:pt x="12378" y="4772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2" name="Szabadkézi sokszög: alakzat 760">
              <a:extLst>
                <a:ext uri="{FF2B5EF4-FFF2-40B4-BE49-F238E27FC236}">
                  <a16:creationId xmlns:a16="http://schemas.microsoft.com/office/drawing/2014/main" id="{FDE40834-E4B2-F13A-A099-78DE6D0FA6E9}"/>
                </a:ext>
              </a:extLst>
            </p:cNvPr>
            <p:cNvSpPr/>
            <p:nvPr/>
          </p:nvSpPr>
          <p:spPr>
            <a:xfrm>
              <a:off x="5922984" y="3240346"/>
              <a:ext cx="38929" cy="31143"/>
            </a:xfrm>
            <a:custGeom>
              <a:avLst/>
              <a:gdLst>
                <a:gd name="connsiteX0" fmla="*/ 28103 w 38928"/>
                <a:gd name="connsiteY0" fmla="*/ 5776 h 31143"/>
                <a:gd name="connsiteX1" fmla="*/ 18916 w 38928"/>
                <a:gd name="connsiteY1" fmla="*/ 11070 h 31143"/>
                <a:gd name="connsiteX2" fmla="*/ 12765 w 38928"/>
                <a:gd name="connsiteY2" fmla="*/ 17921 h 31143"/>
                <a:gd name="connsiteX3" fmla="*/ 6615 w 38928"/>
                <a:gd name="connsiteY3" fmla="*/ 23216 h 31143"/>
                <a:gd name="connsiteX4" fmla="*/ 17359 w 38928"/>
                <a:gd name="connsiteY4" fmla="*/ 30067 h 31143"/>
                <a:gd name="connsiteX5" fmla="*/ 22731 w 38928"/>
                <a:gd name="connsiteY5" fmla="*/ 27031 h 31143"/>
                <a:gd name="connsiteX6" fmla="*/ 28882 w 38928"/>
                <a:gd name="connsiteY6" fmla="*/ 21736 h 31143"/>
                <a:gd name="connsiteX7" fmla="*/ 35811 w 38928"/>
                <a:gd name="connsiteY7" fmla="*/ 14106 h 31143"/>
                <a:gd name="connsiteX8" fmla="*/ 28181 w 38928"/>
                <a:gd name="connsiteY8" fmla="*/ 5698 h 31143"/>
                <a:gd name="connsiteX9" fmla="*/ 28181 w 38928"/>
                <a:gd name="connsiteY9" fmla="*/ 5698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28" h="31143">
                  <a:moveTo>
                    <a:pt x="28103" y="5776"/>
                  </a:moveTo>
                  <a:cubicBezTo>
                    <a:pt x="22731" y="4218"/>
                    <a:pt x="21174" y="3518"/>
                    <a:pt x="18916" y="11070"/>
                  </a:cubicBezTo>
                  <a:cubicBezTo>
                    <a:pt x="15880" y="17921"/>
                    <a:pt x="16581" y="14885"/>
                    <a:pt x="12765" y="17921"/>
                  </a:cubicBezTo>
                  <a:cubicBezTo>
                    <a:pt x="8950" y="20179"/>
                    <a:pt x="1243" y="17921"/>
                    <a:pt x="6615" y="23216"/>
                  </a:cubicBezTo>
                  <a:cubicBezTo>
                    <a:pt x="11987" y="28510"/>
                    <a:pt x="12765" y="31624"/>
                    <a:pt x="17359" y="30067"/>
                  </a:cubicBezTo>
                  <a:cubicBezTo>
                    <a:pt x="21174" y="29289"/>
                    <a:pt x="19695" y="23994"/>
                    <a:pt x="22731" y="27031"/>
                  </a:cubicBezTo>
                  <a:cubicBezTo>
                    <a:pt x="25768" y="30067"/>
                    <a:pt x="25768" y="24773"/>
                    <a:pt x="28882" y="21736"/>
                  </a:cubicBezTo>
                  <a:cubicBezTo>
                    <a:pt x="31218" y="18700"/>
                    <a:pt x="32697" y="14885"/>
                    <a:pt x="35811" y="14106"/>
                  </a:cubicBezTo>
                  <a:cubicBezTo>
                    <a:pt x="38848" y="13328"/>
                    <a:pt x="30439" y="6476"/>
                    <a:pt x="28181" y="5698"/>
                  </a:cubicBezTo>
                  <a:lnTo>
                    <a:pt x="28181" y="569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3" name="Szabadkézi sokszög: alakzat 762">
              <a:extLst>
                <a:ext uri="{FF2B5EF4-FFF2-40B4-BE49-F238E27FC236}">
                  <a16:creationId xmlns:a16="http://schemas.microsoft.com/office/drawing/2014/main" id="{F11AAB96-BED0-1491-9251-79E073E35933}"/>
                </a:ext>
              </a:extLst>
            </p:cNvPr>
            <p:cNvSpPr/>
            <p:nvPr/>
          </p:nvSpPr>
          <p:spPr>
            <a:xfrm>
              <a:off x="5938922" y="3229594"/>
              <a:ext cx="15572" cy="15572"/>
            </a:xfrm>
            <a:custGeom>
              <a:avLst/>
              <a:gdLst>
                <a:gd name="connsiteX0" fmla="*/ 7105 w 15571"/>
                <a:gd name="connsiteY0" fmla="*/ 5940 h 15571"/>
                <a:gd name="connsiteX1" fmla="*/ 5003 w 15571"/>
                <a:gd name="connsiteY1" fmla="*/ 10923 h 15571"/>
                <a:gd name="connsiteX2" fmla="*/ 8818 w 15571"/>
                <a:gd name="connsiteY2" fmla="*/ 13648 h 15571"/>
                <a:gd name="connsiteX3" fmla="*/ 11776 w 15571"/>
                <a:gd name="connsiteY3" fmla="*/ 12558 h 15571"/>
                <a:gd name="connsiteX4" fmla="*/ 13489 w 15571"/>
                <a:gd name="connsiteY4" fmla="*/ 8120 h 15571"/>
                <a:gd name="connsiteX5" fmla="*/ 10531 w 15571"/>
                <a:gd name="connsiteY5" fmla="*/ 4772 h 15571"/>
                <a:gd name="connsiteX6" fmla="*/ 7105 w 15571"/>
                <a:gd name="connsiteY6" fmla="*/ 5862 h 15571"/>
                <a:gd name="connsiteX7" fmla="*/ 7105 w 15571"/>
                <a:gd name="connsiteY7" fmla="*/ 586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1" h="15571">
                  <a:moveTo>
                    <a:pt x="7105" y="5940"/>
                  </a:moveTo>
                  <a:cubicBezTo>
                    <a:pt x="5859" y="7575"/>
                    <a:pt x="4146" y="8665"/>
                    <a:pt x="5003" y="10923"/>
                  </a:cubicBezTo>
                  <a:cubicBezTo>
                    <a:pt x="6249" y="13648"/>
                    <a:pt x="7961" y="13648"/>
                    <a:pt x="8818" y="13648"/>
                  </a:cubicBezTo>
                  <a:cubicBezTo>
                    <a:pt x="10063" y="14193"/>
                    <a:pt x="10531" y="13648"/>
                    <a:pt x="11776" y="12558"/>
                  </a:cubicBezTo>
                  <a:cubicBezTo>
                    <a:pt x="12633" y="12013"/>
                    <a:pt x="13489" y="8120"/>
                    <a:pt x="13489" y="8120"/>
                  </a:cubicBezTo>
                  <a:cubicBezTo>
                    <a:pt x="13489" y="8120"/>
                    <a:pt x="12243" y="4772"/>
                    <a:pt x="10531" y="4772"/>
                  </a:cubicBezTo>
                  <a:cubicBezTo>
                    <a:pt x="8818" y="4772"/>
                    <a:pt x="7105" y="5862"/>
                    <a:pt x="7105" y="5862"/>
                  </a:cubicBezTo>
                  <a:lnTo>
                    <a:pt x="7105" y="5862"/>
                  </a:lnTo>
                  <a:close/>
                </a:path>
              </a:pathLst>
            </a:custGeom>
            <a:solidFill>
              <a:srgbClr val="D2D2D2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4" name="Szabadkézi sokszög: alakzat 763">
              <a:extLst>
                <a:ext uri="{FF2B5EF4-FFF2-40B4-BE49-F238E27FC236}">
                  <a16:creationId xmlns:a16="http://schemas.microsoft.com/office/drawing/2014/main" id="{F19DD08C-D752-767C-C45A-2DA975C2DC8E}"/>
                </a:ext>
              </a:extLst>
            </p:cNvPr>
            <p:cNvSpPr/>
            <p:nvPr/>
          </p:nvSpPr>
          <p:spPr>
            <a:xfrm>
              <a:off x="5892615" y="3183310"/>
              <a:ext cx="23357" cy="23357"/>
            </a:xfrm>
            <a:custGeom>
              <a:avLst/>
              <a:gdLst>
                <a:gd name="connsiteX0" fmla="*/ 12225 w 23357"/>
                <a:gd name="connsiteY0" fmla="*/ 4809 h 23357"/>
                <a:gd name="connsiteX1" fmla="*/ 7242 w 23357"/>
                <a:gd name="connsiteY1" fmla="*/ 8079 h 23357"/>
                <a:gd name="connsiteX2" fmla="*/ 6619 w 23357"/>
                <a:gd name="connsiteY2" fmla="*/ 17188 h 23357"/>
                <a:gd name="connsiteX3" fmla="*/ 15417 w 23357"/>
                <a:gd name="connsiteY3" fmla="*/ 18511 h 23357"/>
                <a:gd name="connsiteX4" fmla="*/ 18532 w 23357"/>
                <a:gd name="connsiteY4" fmla="*/ 12672 h 23357"/>
                <a:gd name="connsiteX5" fmla="*/ 12303 w 23357"/>
                <a:gd name="connsiteY5" fmla="*/ 4886 h 23357"/>
                <a:gd name="connsiteX6" fmla="*/ 12303 w 23357"/>
                <a:gd name="connsiteY6" fmla="*/ 4886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57" h="23357">
                  <a:moveTo>
                    <a:pt x="12225" y="4809"/>
                  </a:moveTo>
                  <a:cubicBezTo>
                    <a:pt x="9734" y="4809"/>
                    <a:pt x="9111" y="4186"/>
                    <a:pt x="7242" y="8079"/>
                  </a:cubicBezTo>
                  <a:cubicBezTo>
                    <a:pt x="4751" y="12594"/>
                    <a:pt x="3505" y="13295"/>
                    <a:pt x="6619" y="17188"/>
                  </a:cubicBezTo>
                  <a:cubicBezTo>
                    <a:pt x="9734" y="21081"/>
                    <a:pt x="14172" y="23027"/>
                    <a:pt x="15417" y="18511"/>
                  </a:cubicBezTo>
                  <a:cubicBezTo>
                    <a:pt x="16663" y="14619"/>
                    <a:pt x="15417" y="11349"/>
                    <a:pt x="18532" y="12672"/>
                  </a:cubicBezTo>
                  <a:cubicBezTo>
                    <a:pt x="22269" y="13295"/>
                    <a:pt x="12303" y="4886"/>
                    <a:pt x="12303" y="4886"/>
                  </a:cubicBezTo>
                  <a:lnTo>
                    <a:pt x="12303" y="4886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5" name="Szabadkézi sokszög: alakzat 764">
              <a:extLst>
                <a:ext uri="{FF2B5EF4-FFF2-40B4-BE49-F238E27FC236}">
                  <a16:creationId xmlns:a16="http://schemas.microsoft.com/office/drawing/2014/main" id="{B81F5591-B6B4-D1C9-E506-E85D12426E0A}"/>
                </a:ext>
              </a:extLst>
            </p:cNvPr>
            <p:cNvSpPr/>
            <p:nvPr/>
          </p:nvSpPr>
          <p:spPr>
            <a:xfrm>
              <a:off x="5452704" y="3483487"/>
              <a:ext cx="233573" cy="241359"/>
            </a:xfrm>
            <a:custGeom>
              <a:avLst/>
              <a:gdLst>
                <a:gd name="connsiteX0" fmla="*/ 230476 w 233572"/>
                <a:gd name="connsiteY0" fmla="*/ 205178 h 241358"/>
                <a:gd name="connsiteX1" fmla="*/ 229074 w 233572"/>
                <a:gd name="connsiteY1" fmla="*/ 191864 h 241358"/>
                <a:gd name="connsiteX2" fmla="*/ 221366 w 233572"/>
                <a:gd name="connsiteY2" fmla="*/ 189762 h 241358"/>
                <a:gd name="connsiteX3" fmla="*/ 222067 w 233572"/>
                <a:gd name="connsiteY3" fmla="*/ 185557 h 241358"/>
                <a:gd name="connsiteX4" fmla="*/ 219264 w 233572"/>
                <a:gd name="connsiteY4" fmla="*/ 182755 h 241358"/>
                <a:gd name="connsiteX5" fmla="*/ 220666 w 233572"/>
                <a:gd name="connsiteY5" fmla="*/ 163835 h 241358"/>
                <a:gd name="connsiteX6" fmla="*/ 221366 w 233572"/>
                <a:gd name="connsiteY6" fmla="*/ 151923 h 241358"/>
                <a:gd name="connsiteX7" fmla="*/ 219264 w 233572"/>
                <a:gd name="connsiteY7" fmla="*/ 138609 h 241358"/>
                <a:gd name="connsiteX8" fmla="*/ 205328 w 233572"/>
                <a:gd name="connsiteY8" fmla="*/ 140711 h 241358"/>
                <a:gd name="connsiteX9" fmla="*/ 204627 w 233572"/>
                <a:gd name="connsiteY9" fmla="*/ 130901 h 241358"/>
                <a:gd name="connsiteX10" fmla="*/ 213035 w 233572"/>
                <a:gd name="connsiteY10" fmla="*/ 116887 h 241358"/>
                <a:gd name="connsiteX11" fmla="*/ 215838 w 233572"/>
                <a:gd name="connsiteY11" fmla="*/ 107778 h 241358"/>
                <a:gd name="connsiteX12" fmla="*/ 222145 w 233572"/>
                <a:gd name="connsiteY12" fmla="*/ 104975 h 241358"/>
                <a:gd name="connsiteX13" fmla="*/ 226349 w 233572"/>
                <a:gd name="connsiteY13" fmla="*/ 90960 h 241358"/>
                <a:gd name="connsiteX14" fmla="*/ 227751 w 233572"/>
                <a:gd name="connsiteY14" fmla="*/ 79749 h 241358"/>
                <a:gd name="connsiteX15" fmla="*/ 234057 w 233572"/>
                <a:gd name="connsiteY15" fmla="*/ 68537 h 241358"/>
                <a:gd name="connsiteX16" fmla="*/ 235458 w 233572"/>
                <a:gd name="connsiteY16" fmla="*/ 60129 h 241358"/>
                <a:gd name="connsiteX17" fmla="*/ 229853 w 233572"/>
                <a:gd name="connsiteY17" fmla="*/ 59428 h 241358"/>
                <a:gd name="connsiteX18" fmla="*/ 217940 w 233572"/>
                <a:gd name="connsiteY18" fmla="*/ 55924 h 241358"/>
                <a:gd name="connsiteX19" fmla="*/ 210933 w 233572"/>
                <a:gd name="connsiteY19" fmla="*/ 54523 h 241358"/>
                <a:gd name="connsiteX20" fmla="*/ 206028 w 233572"/>
                <a:gd name="connsiteY20" fmla="*/ 50319 h 241358"/>
                <a:gd name="connsiteX21" fmla="*/ 191391 w 233572"/>
                <a:gd name="connsiteY21" fmla="*/ 50319 h 241358"/>
                <a:gd name="connsiteX22" fmla="*/ 184384 w 233572"/>
                <a:gd name="connsiteY22" fmla="*/ 43311 h 241358"/>
                <a:gd name="connsiteX23" fmla="*/ 181581 w 233572"/>
                <a:gd name="connsiteY23" fmla="*/ 36304 h 241358"/>
                <a:gd name="connsiteX24" fmla="*/ 171070 w 233572"/>
                <a:gd name="connsiteY24" fmla="*/ 35603 h 241358"/>
                <a:gd name="connsiteX25" fmla="*/ 162661 w 233572"/>
                <a:gd name="connsiteY25" fmla="*/ 25793 h 241358"/>
                <a:gd name="connsiteX26" fmla="*/ 157756 w 233572"/>
                <a:gd name="connsiteY26" fmla="*/ 24392 h 241358"/>
                <a:gd name="connsiteX27" fmla="*/ 153552 w 233572"/>
                <a:gd name="connsiteY27" fmla="*/ 22290 h 241358"/>
                <a:gd name="connsiteX28" fmla="*/ 145844 w 233572"/>
                <a:gd name="connsiteY28" fmla="*/ 14582 h 241358"/>
                <a:gd name="connsiteX29" fmla="*/ 140939 w 233572"/>
                <a:gd name="connsiteY29" fmla="*/ 13181 h 241358"/>
                <a:gd name="connsiteX30" fmla="*/ 138136 w 233572"/>
                <a:gd name="connsiteY30" fmla="*/ 6173 h 241358"/>
                <a:gd name="connsiteX31" fmla="*/ 138136 w 233572"/>
                <a:gd name="connsiteY31" fmla="*/ 6173 h 241358"/>
                <a:gd name="connsiteX32" fmla="*/ 137436 w 233572"/>
                <a:gd name="connsiteY32" fmla="*/ 5473 h 241358"/>
                <a:gd name="connsiteX33" fmla="*/ 136735 w 233572"/>
                <a:gd name="connsiteY33" fmla="*/ 4772 h 241358"/>
                <a:gd name="connsiteX34" fmla="*/ 126224 w 233572"/>
                <a:gd name="connsiteY34" fmla="*/ 8275 h 241358"/>
                <a:gd name="connsiteX35" fmla="*/ 120618 w 233572"/>
                <a:gd name="connsiteY35" fmla="*/ 15983 h 241358"/>
                <a:gd name="connsiteX36" fmla="*/ 121319 w 233572"/>
                <a:gd name="connsiteY36" fmla="*/ 28596 h 241358"/>
                <a:gd name="connsiteX37" fmla="*/ 110808 w 233572"/>
                <a:gd name="connsiteY37" fmla="*/ 37706 h 241358"/>
                <a:gd name="connsiteX38" fmla="*/ 96171 w 233572"/>
                <a:gd name="connsiteY38" fmla="*/ 44713 h 241358"/>
                <a:gd name="connsiteX39" fmla="*/ 98974 w 233572"/>
                <a:gd name="connsiteY39" fmla="*/ 52421 h 241358"/>
                <a:gd name="connsiteX40" fmla="*/ 93368 w 233572"/>
                <a:gd name="connsiteY40" fmla="*/ 53822 h 241358"/>
                <a:gd name="connsiteX41" fmla="*/ 77330 w 233572"/>
                <a:gd name="connsiteY41" fmla="*/ 55224 h 241358"/>
                <a:gd name="connsiteX42" fmla="*/ 69622 w 233572"/>
                <a:gd name="connsiteY42" fmla="*/ 53121 h 241358"/>
                <a:gd name="connsiteX43" fmla="*/ 68220 w 233572"/>
                <a:gd name="connsiteY43" fmla="*/ 46114 h 241358"/>
                <a:gd name="connsiteX44" fmla="*/ 60512 w 233572"/>
                <a:gd name="connsiteY44" fmla="*/ 49618 h 241358"/>
                <a:gd name="connsiteX45" fmla="*/ 56308 w 233572"/>
                <a:gd name="connsiteY45" fmla="*/ 42611 h 241358"/>
                <a:gd name="connsiteX46" fmla="*/ 57710 w 233572"/>
                <a:gd name="connsiteY46" fmla="*/ 52421 h 241358"/>
                <a:gd name="connsiteX47" fmla="*/ 64717 w 233572"/>
                <a:gd name="connsiteY47" fmla="*/ 62932 h 241358"/>
                <a:gd name="connsiteX48" fmla="*/ 67519 w 233572"/>
                <a:gd name="connsiteY48" fmla="*/ 75544 h 241358"/>
                <a:gd name="connsiteX49" fmla="*/ 61213 w 233572"/>
                <a:gd name="connsiteY49" fmla="*/ 76946 h 241358"/>
                <a:gd name="connsiteX50" fmla="*/ 54206 w 233572"/>
                <a:gd name="connsiteY50" fmla="*/ 73442 h 241358"/>
                <a:gd name="connsiteX51" fmla="*/ 46498 w 233572"/>
                <a:gd name="connsiteY51" fmla="*/ 76245 h 241358"/>
                <a:gd name="connsiteX52" fmla="*/ 40892 w 233572"/>
                <a:gd name="connsiteY52" fmla="*/ 75544 h 241358"/>
                <a:gd name="connsiteX53" fmla="*/ 35286 w 233572"/>
                <a:gd name="connsiteY53" fmla="*/ 72742 h 241358"/>
                <a:gd name="connsiteX54" fmla="*/ 28980 w 233572"/>
                <a:gd name="connsiteY54" fmla="*/ 70639 h 241358"/>
                <a:gd name="connsiteX55" fmla="*/ 22674 w 233572"/>
                <a:gd name="connsiteY55" fmla="*/ 75544 h 241358"/>
                <a:gd name="connsiteX56" fmla="*/ 16367 w 233572"/>
                <a:gd name="connsiteY56" fmla="*/ 77647 h 241358"/>
                <a:gd name="connsiteX57" fmla="*/ 6557 w 233572"/>
                <a:gd name="connsiteY57" fmla="*/ 80450 h 241358"/>
                <a:gd name="connsiteX58" fmla="*/ 15666 w 233572"/>
                <a:gd name="connsiteY58" fmla="*/ 83953 h 241358"/>
                <a:gd name="connsiteX59" fmla="*/ 9360 w 233572"/>
                <a:gd name="connsiteY59" fmla="*/ 86756 h 241358"/>
                <a:gd name="connsiteX60" fmla="*/ 13564 w 233572"/>
                <a:gd name="connsiteY60" fmla="*/ 90960 h 241358"/>
                <a:gd name="connsiteX61" fmla="*/ 8659 w 233572"/>
                <a:gd name="connsiteY61" fmla="*/ 93062 h 241358"/>
                <a:gd name="connsiteX62" fmla="*/ 16367 w 233572"/>
                <a:gd name="connsiteY62" fmla="*/ 97267 h 241358"/>
                <a:gd name="connsiteX63" fmla="*/ 24776 w 233572"/>
                <a:gd name="connsiteY63" fmla="*/ 97267 h 241358"/>
                <a:gd name="connsiteX64" fmla="*/ 30381 w 233572"/>
                <a:gd name="connsiteY64" fmla="*/ 99369 h 241358"/>
                <a:gd name="connsiteX65" fmla="*/ 38790 w 233572"/>
                <a:gd name="connsiteY65" fmla="*/ 104975 h 241358"/>
                <a:gd name="connsiteX66" fmla="*/ 46498 w 233572"/>
                <a:gd name="connsiteY66" fmla="*/ 101471 h 241358"/>
                <a:gd name="connsiteX67" fmla="*/ 48600 w 233572"/>
                <a:gd name="connsiteY67" fmla="*/ 110580 h 241358"/>
                <a:gd name="connsiteX68" fmla="*/ 51403 w 233572"/>
                <a:gd name="connsiteY68" fmla="*/ 114785 h 241358"/>
                <a:gd name="connsiteX69" fmla="*/ 54206 w 233572"/>
                <a:gd name="connsiteY69" fmla="*/ 122493 h 241358"/>
                <a:gd name="connsiteX70" fmla="*/ 61914 w 233572"/>
                <a:gd name="connsiteY70" fmla="*/ 130201 h 241358"/>
                <a:gd name="connsiteX71" fmla="*/ 75850 w 233572"/>
                <a:gd name="connsiteY71" fmla="*/ 148419 h 241358"/>
                <a:gd name="connsiteX72" fmla="*/ 75150 w 233572"/>
                <a:gd name="connsiteY72" fmla="*/ 156127 h 241358"/>
                <a:gd name="connsiteX73" fmla="*/ 82857 w 233572"/>
                <a:gd name="connsiteY73" fmla="*/ 174346 h 241358"/>
                <a:gd name="connsiteX74" fmla="*/ 73748 w 233572"/>
                <a:gd name="connsiteY74" fmla="*/ 161733 h 241358"/>
                <a:gd name="connsiteX75" fmla="*/ 71646 w 233572"/>
                <a:gd name="connsiteY75" fmla="*/ 179952 h 241358"/>
                <a:gd name="connsiteX76" fmla="*/ 70245 w 233572"/>
                <a:gd name="connsiteY76" fmla="*/ 191163 h 241358"/>
                <a:gd name="connsiteX77" fmla="*/ 62537 w 233572"/>
                <a:gd name="connsiteY77" fmla="*/ 213586 h 241358"/>
                <a:gd name="connsiteX78" fmla="*/ 61135 w 233572"/>
                <a:gd name="connsiteY78" fmla="*/ 214287 h 241358"/>
                <a:gd name="connsiteX79" fmla="*/ 61836 w 233572"/>
                <a:gd name="connsiteY79" fmla="*/ 214287 h 241358"/>
                <a:gd name="connsiteX80" fmla="*/ 66040 w 233572"/>
                <a:gd name="connsiteY80" fmla="*/ 217090 h 241358"/>
                <a:gd name="connsiteX81" fmla="*/ 70245 w 233572"/>
                <a:gd name="connsiteY81" fmla="*/ 221294 h 241358"/>
                <a:gd name="connsiteX82" fmla="*/ 77952 w 233572"/>
                <a:gd name="connsiteY82" fmla="*/ 224798 h 241358"/>
                <a:gd name="connsiteX83" fmla="*/ 85660 w 233572"/>
                <a:gd name="connsiteY83" fmla="*/ 229002 h 241358"/>
                <a:gd name="connsiteX84" fmla="*/ 92668 w 233572"/>
                <a:gd name="connsiteY84" fmla="*/ 229703 h 241358"/>
                <a:gd name="connsiteX85" fmla="*/ 96171 w 233572"/>
                <a:gd name="connsiteY85" fmla="*/ 231104 h 241358"/>
                <a:gd name="connsiteX86" fmla="*/ 101076 w 233572"/>
                <a:gd name="connsiteY86" fmla="*/ 231805 h 241358"/>
                <a:gd name="connsiteX87" fmla="*/ 105280 w 233572"/>
                <a:gd name="connsiteY87" fmla="*/ 231805 h 241358"/>
                <a:gd name="connsiteX88" fmla="*/ 108784 w 233572"/>
                <a:gd name="connsiteY88" fmla="*/ 229703 h 241358"/>
                <a:gd name="connsiteX89" fmla="*/ 121397 w 233572"/>
                <a:gd name="connsiteY89" fmla="*/ 236009 h 241358"/>
                <a:gd name="connsiteX90" fmla="*/ 129105 w 233572"/>
                <a:gd name="connsiteY90" fmla="*/ 236710 h 241358"/>
                <a:gd name="connsiteX91" fmla="*/ 137514 w 233572"/>
                <a:gd name="connsiteY91" fmla="*/ 239513 h 241358"/>
                <a:gd name="connsiteX92" fmla="*/ 141718 w 233572"/>
                <a:gd name="connsiteY92" fmla="*/ 237411 h 241358"/>
                <a:gd name="connsiteX93" fmla="*/ 145221 w 233572"/>
                <a:gd name="connsiteY93" fmla="*/ 237411 h 241358"/>
                <a:gd name="connsiteX94" fmla="*/ 150127 w 233572"/>
                <a:gd name="connsiteY94" fmla="*/ 236710 h 241358"/>
                <a:gd name="connsiteX95" fmla="*/ 150827 w 233572"/>
                <a:gd name="connsiteY95" fmla="*/ 236710 h 241358"/>
                <a:gd name="connsiteX96" fmla="*/ 147324 w 233572"/>
                <a:gd name="connsiteY96" fmla="*/ 225498 h 241358"/>
                <a:gd name="connsiteX97" fmla="*/ 151528 w 233572"/>
                <a:gd name="connsiteY97" fmla="*/ 217790 h 241358"/>
                <a:gd name="connsiteX98" fmla="*/ 167567 w 233572"/>
                <a:gd name="connsiteY98" fmla="*/ 210783 h 241358"/>
                <a:gd name="connsiteX99" fmla="*/ 179479 w 233572"/>
                <a:gd name="connsiteY99" fmla="*/ 215688 h 241358"/>
                <a:gd name="connsiteX100" fmla="*/ 188588 w 233572"/>
                <a:gd name="connsiteY100" fmla="*/ 217090 h 241358"/>
                <a:gd name="connsiteX101" fmla="*/ 203926 w 233572"/>
                <a:gd name="connsiteY101" fmla="*/ 222696 h 241358"/>
                <a:gd name="connsiteX102" fmla="*/ 217863 w 233572"/>
                <a:gd name="connsiteY102" fmla="*/ 212885 h 241358"/>
                <a:gd name="connsiteX103" fmla="*/ 229775 w 233572"/>
                <a:gd name="connsiteY103" fmla="*/ 205178 h 241358"/>
                <a:gd name="connsiteX104" fmla="*/ 230476 w 233572"/>
                <a:gd name="connsiteY104" fmla="*/ 205178 h 24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33572" h="241358">
                  <a:moveTo>
                    <a:pt x="230476" y="205178"/>
                  </a:moveTo>
                  <a:cubicBezTo>
                    <a:pt x="232578" y="200973"/>
                    <a:pt x="233979" y="194667"/>
                    <a:pt x="229074" y="191864"/>
                  </a:cubicBezTo>
                  <a:cubicBezTo>
                    <a:pt x="226972" y="190462"/>
                    <a:pt x="222768" y="191864"/>
                    <a:pt x="221366" y="189762"/>
                  </a:cubicBezTo>
                  <a:cubicBezTo>
                    <a:pt x="220666" y="189061"/>
                    <a:pt x="222768" y="186959"/>
                    <a:pt x="222067" y="185557"/>
                  </a:cubicBezTo>
                  <a:cubicBezTo>
                    <a:pt x="221366" y="183455"/>
                    <a:pt x="219965" y="183455"/>
                    <a:pt x="219264" y="182755"/>
                  </a:cubicBezTo>
                  <a:cubicBezTo>
                    <a:pt x="214359" y="175747"/>
                    <a:pt x="218563" y="170842"/>
                    <a:pt x="220666" y="163835"/>
                  </a:cubicBezTo>
                  <a:cubicBezTo>
                    <a:pt x="222768" y="158930"/>
                    <a:pt x="222768" y="156828"/>
                    <a:pt x="221366" y="151923"/>
                  </a:cubicBezTo>
                  <a:cubicBezTo>
                    <a:pt x="219965" y="148419"/>
                    <a:pt x="221366" y="141412"/>
                    <a:pt x="219264" y="138609"/>
                  </a:cubicBezTo>
                  <a:cubicBezTo>
                    <a:pt x="215760" y="133704"/>
                    <a:pt x="209454" y="141412"/>
                    <a:pt x="205328" y="140711"/>
                  </a:cubicBezTo>
                  <a:cubicBezTo>
                    <a:pt x="199021" y="139310"/>
                    <a:pt x="201824" y="134405"/>
                    <a:pt x="204627" y="130901"/>
                  </a:cubicBezTo>
                  <a:cubicBezTo>
                    <a:pt x="207430" y="126697"/>
                    <a:pt x="210933" y="121792"/>
                    <a:pt x="213035" y="116887"/>
                  </a:cubicBezTo>
                  <a:cubicBezTo>
                    <a:pt x="214437" y="114084"/>
                    <a:pt x="213736" y="109880"/>
                    <a:pt x="215838" y="107778"/>
                  </a:cubicBezTo>
                  <a:cubicBezTo>
                    <a:pt x="217940" y="105675"/>
                    <a:pt x="220743" y="106376"/>
                    <a:pt x="222145" y="104975"/>
                  </a:cubicBezTo>
                  <a:cubicBezTo>
                    <a:pt x="227751" y="102172"/>
                    <a:pt x="226349" y="97267"/>
                    <a:pt x="226349" y="90960"/>
                  </a:cubicBezTo>
                  <a:cubicBezTo>
                    <a:pt x="226349" y="87457"/>
                    <a:pt x="226349" y="83252"/>
                    <a:pt x="227751" y="79749"/>
                  </a:cubicBezTo>
                  <a:cubicBezTo>
                    <a:pt x="229152" y="74844"/>
                    <a:pt x="231955" y="72041"/>
                    <a:pt x="234057" y="68537"/>
                  </a:cubicBezTo>
                  <a:cubicBezTo>
                    <a:pt x="235458" y="65734"/>
                    <a:pt x="236860" y="61530"/>
                    <a:pt x="235458" y="60129"/>
                  </a:cubicBezTo>
                  <a:cubicBezTo>
                    <a:pt x="235458" y="60129"/>
                    <a:pt x="230553" y="60129"/>
                    <a:pt x="229853" y="59428"/>
                  </a:cubicBezTo>
                  <a:cubicBezTo>
                    <a:pt x="225648" y="58727"/>
                    <a:pt x="222145" y="56625"/>
                    <a:pt x="217940" y="55924"/>
                  </a:cubicBezTo>
                  <a:cubicBezTo>
                    <a:pt x="215138" y="55924"/>
                    <a:pt x="213035" y="55924"/>
                    <a:pt x="210933" y="54523"/>
                  </a:cubicBezTo>
                  <a:cubicBezTo>
                    <a:pt x="208831" y="53121"/>
                    <a:pt x="208831" y="51019"/>
                    <a:pt x="206028" y="50319"/>
                  </a:cubicBezTo>
                  <a:cubicBezTo>
                    <a:pt x="201123" y="49618"/>
                    <a:pt x="196919" y="52421"/>
                    <a:pt x="191391" y="50319"/>
                  </a:cubicBezTo>
                  <a:cubicBezTo>
                    <a:pt x="188588" y="48217"/>
                    <a:pt x="185785" y="46114"/>
                    <a:pt x="184384" y="43311"/>
                  </a:cubicBezTo>
                  <a:cubicBezTo>
                    <a:pt x="182982" y="41209"/>
                    <a:pt x="182282" y="37005"/>
                    <a:pt x="181581" y="36304"/>
                  </a:cubicBezTo>
                  <a:cubicBezTo>
                    <a:pt x="178077" y="33501"/>
                    <a:pt x="174574" y="40509"/>
                    <a:pt x="171070" y="35603"/>
                  </a:cubicBezTo>
                  <a:cubicBezTo>
                    <a:pt x="167567" y="31399"/>
                    <a:pt x="167567" y="27896"/>
                    <a:pt x="162661" y="25793"/>
                  </a:cubicBezTo>
                  <a:cubicBezTo>
                    <a:pt x="160559" y="24392"/>
                    <a:pt x="159859" y="25093"/>
                    <a:pt x="157756" y="24392"/>
                  </a:cubicBezTo>
                  <a:cubicBezTo>
                    <a:pt x="155654" y="23691"/>
                    <a:pt x="155654" y="24392"/>
                    <a:pt x="153552" y="22290"/>
                  </a:cubicBezTo>
                  <a:cubicBezTo>
                    <a:pt x="150049" y="18086"/>
                    <a:pt x="152151" y="15283"/>
                    <a:pt x="145844" y="14582"/>
                  </a:cubicBezTo>
                  <a:cubicBezTo>
                    <a:pt x="142341" y="14582"/>
                    <a:pt x="143742" y="16684"/>
                    <a:pt x="140939" y="13181"/>
                  </a:cubicBezTo>
                  <a:cubicBezTo>
                    <a:pt x="139538" y="11078"/>
                    <a:pt x="138837" y="8275"/>
                    <a:pt x="138136" y="6173"/>
                  </a:cubicBezTo>
                  <a:lnTo>
                    <a:pt x="138136" y="6173"/>
                  </a:lnTo>
                  <a:lnTo>
                    <a:pt x="137436" y="5473"/>
                  </a:lnTo>
                  <a:cubicBezTo>
                    <a:pt x="136735" y="5473"/>
                    <a:pt x="136735" y="4772"/>
                    <a:pt x="136735" y="4772"/>
                  </a:cubicBezTo>
                  <a:cubicBezTo>
                    <a:pt x="134633" y="4772"/>
                    <a:pt x="129728" y="8275"/>
                    <a:pt x="126224" y="8275"/>
                  </a:cubicBezTo>
                  <a:cubicBezTo>
                    <a:pt x="122720" y="8976"/>
                    <a:pt x="119918" y="10378"/>
                    <a:pt x="120618" y="15983"/>
                  </a:cubicBezTo>
                  <a:cubicBezTo>
                    <a:pt x="121319" y="21589"/>
                    <a:pt x="127626" y="24392"/>
                    <a:pt x="121319" y="28596"/>
                  </a:cubicBezTo>
                  <a:cubicBezTo>
                    <a:pt x="114312" y="32100"/>
                    <a:pt x="116414" y="35603"/>
                    <a:pt x="110808" y="37706"/>
                  </a:cubicBezTo>
                  <a:cubicBezTo>
                    <a:pt x="105203" y="39808"/>
                    <a:pt x="96171" y="39107"/>
                    <a:pt x="96171" y="44713"/>
                  </a:cubicBezTo>
                  <a:cubicBezTo>
                    <a:pt x="96872" y="51019"/>
                    <a:pt x="97573" y="50319"/>
                    <a:pt x="98974" y="52421"/>
                  </a:cubicBezTo>
                  <a:cubicBezTo>
                    <a:pt x="101076" y="53822"/>
                    <a:pt x="98974" y="52421"/>
                    <a:pt x="93368" y="53822"/>
                  </a:cubicBezTo>
                  <a:cubicBezTo>
                    <a:pt x="87762" y="55224"/>
                    <a:pt x="80755" y="56625"/>
                    <a:pt x="77330" y="55224"/>
                  </a:cubicBezTo>
                  <a:cubicBezTo>
                    <a:pt x="73826" y="54523"/>
                    <a:pt x="69622" y="58027"/>
                    <a:pt x="69622" y="53121"/>
                  </a:cubicBezTo>
                  <a:cubicBezTo>
                    <a:pt x="70322" y="48217"/>
                    <a:pt x="73125" y="42611"/>
                    <a:pt x="68220" y="46114"/>
                  </a:cubicBezTo>
                  <a:cubicBezTo>
                    <a:pt x="63315" y="49618"/>
                    <a:pt x="62614" y="53121"/>
                    <a:pt x="60512" y="49618"/>
                  </a:cubicBezTo>
                  <a:cubicBezTo>
                    <a:pt x="59111" y="45414"/>
                    <a:pt x="58410" y="39107"/>
                    <a:pt x="56308" y="42611"/>
                  </a:cubicBezTo>
                  <a:cubicBezTo>
                    <a:pt x="54907" y="46815"/>
                    <a:pt x="53505" y="47516"/>
                    <a:pt x="57710" y="52421"/>
                  </a:cubicBezTo>
                  <a:cubicBezTo>
                    <a:pt x="61914" y="57326"/>
                    <a:pt x="64016" y="58027"/>
                    <a:pt x="64717" y="62932"/>
                  </a:cubicBezTo>
                  <a:cubicBezTo>
                    <a:pt x="65417" y="67837"/>
                    <a:pt x="66118" y="74143"/>
                    <a:pt x="67519" y="75544"/>
                  </a:cubicBezTo>
                  <a:cubicBezTo>
                    <a:pt x="69622" y="76245"/>
                    <a:pt x="64717" y="79749"/>
                    <a:pt x="61213" y="76946"/>
                  </a:cubicBezTo>
                  <a:cubicBezTo>
                    <a:pt x="58410" y="74143"/>
                    <a:pt x="58410" y="68537"/>
                    <a:pt x="54206" y="73442"/>
                  </a:cubicBezTo>
                  <a:cubicBezTo>
                    <a:pt x="50702" y="78347"/>
                    <a:pt x="49301" y="73442"/>
                    <a:pt x="46498" y="76245"/>
                  </a:cubicBezTo>
                  <a:cubicBezTo>
                    <a:pt x="42994" y="79048"/>
                    <a:pt x="43695" y="72742"/>
                    <a:pt x="40892" y="75544"/>
                  </a:cubicBezTo>
                  <a:cubicBezTo>
                    <a:pt x="38089" y="78347"/>
                    <a:pt x="38089" y="74143"/>
                    <a:pt x="35286" y="72742"/>
                  </a:cubicBezTo>
                  <a:cubicBezTo>
                    <a:pt x="32483" y="70639"/>
                    <a:pt x="31783" y="67837"/>
                    <a:pt x="28980" y="70639"/>
                  </a:cubicBezTo>
                  <a:cubicBezTo>
                    <a:pt x="26878" y="74143"/>
                    <a:pt x="25476" y="73442"/>
                    <a:pt x="22674" y="75544"/>
                  </a:cubicBezTo>
                  <a:cubicBezTo>
                    <a:pt x="20571" y="77647"/>
                    <a:pt x="25476" y="77647"/>
                    <a:pt x="16367" y="77647"/>
                  </a:cubicBezTo>
                  <a:cubicBezTo>
                    <a:pt x="7258" y="77647"/>
                    <a:pt x="1730" y="77647"/>
                    <a:pt x="6557" y="80450"/>
                  </a:cubicBezTo>
                  <a:cubicBezTo>
                    <a:pt x="11462" y="83252"/>
                    <a:pt x="17068" y="83252"/>
                    <a:pt x="15666" y="83953"/>
                  </a:cubicBezTo>
                  <a:cubicBezTo>
                    <a:pt x="11462" y="87457"/>
                    <a:pt x="9360" y="83252"/>
                    <a:pt x="9360" y="86756"/>
                  </a:cubicBezTo>
                  <a:cubicBezTo>
                    <a:pt x="9360" y="90260"/>
                    <a:pt x="13564" y="90960"/>
                    <a:pt x="13564" y="90960"/>
                  </a:cubicBezTo>
                  <a:cubicBezTo>
                    <a:pt x="13564" y="90960"/>
                    <a:pt x="6557" y="88858"/>
                    <a:pt x="8659" y="93062"/>
                  </a:cubicBezTo>
                  <a:cubicBezTo>
                    <a:pt x="10060" y="96566"/>
                    <a:pt x="11462" y="95865"/>
                    <a:pt x="16367" y="97267"/>
                  </a:cubicBezTo>
                  <a:cubicBezTo>
                    <a:pt x="21973" y="99369"/>
                    <a:pt x="21973" y="97267"/>
                    <a:pt x="24776" y="97267"/>
                  </a:cubicBezTo>
                  <a:cubicBezTo>
                    <a:pt x="26878" y="97267"/>
                    <a:pt x="28279" y="93763"/>
                    <a:pt x="30381" y="99369"/>
                  </a:cubicBezTo>
                  <a:cubicBezTo>
                    <a:pt x="32483" y="104274"/>
                    <a:pt x="35987" y="107778"/>
                    <a:pt x="38790" y="104975"/>
                  </a:cubicBezTo>
                  <a:cubicBezTo>
                    <a:pt x="42294" y="102172"/>
                    <a:pt x="45096" y="95165"/>
                    <a:pt x="46498" y="101471"/>
                  </a:cubicBezTo>
                  <a:cubicBezTo>
                    <a:pt x="47899" y="108478"/>
                    <a:pt x="45096" y="111982"/>
                    <a:pt x="48600" y="110580"/>
                  </a:cubicBezTo>
                  <a:cubicBezTo>
                    <a:pt x="52104" y="109179"/>
                    <a:pt x="49301" y="107778"/>
                    <a:pt x="51403" y="114785"/>
                  </a:cubicBezTo>
                  <a:cubicBezTo>
                    <a:pt x="54206" y="122493"/>
                    <a:pt x="48600" y="116887"/>
                    <a:pt x="54206" y="122493"/>
                  </a:cubicBezTo>
                  <a:cubicBezTo>
                    <a:pt x="59111" y="127398"/>
                    <a:pt x="56308" y="126697"/>
                    <a:pt x="61914" y="130201"/>
                  </a:cubicBezTo>
                  <a:cubicBezTo>
                    <a:pt x="67519" y="134405"/>
                    <a:pt x="74527" y="144916"/>
                    <a:pt x="75850" y="148419"/>
                  </a:cubicBezTo>
                  <a:cubicBezTo>
                    <a:pt x="76551" y="151222"/>
                    <a:pt x="69544" y="150521"/>
                    <a:pt x="75150" y="156127"/>
                  </a:cubicBezTo>
                  <a:cubicBezTo>
                    <a:pt x="80755" y="161733"/>
                    <a:pt x="80755" y="166638"/>
                    <a:pt x="82857" y="174346"/>
                  </a:cubicBezTo>
                  <a:cubicBezTo>
                    <a:pt x="84259" y="181353"/>
                    <a:pt x="74449" y="156127"/>
                    <a:pt x="73748" y="161733"/>
                  </a:cubicBezTo>
                  <a:cubicBezTo>
                    <a:pt x="72347" y="167339"/>
                    <a:pt x="69544" y="173645"/>
                    <a:pt x="71646" y="179952"/>
                  </a:cubicBezTo>
                  <a:cubicBezTo>
                    <a:pt x="73748" y="186959"/>
                    <a:pt x="71646" y="186959"/>
                    <a:pt x="70245" y="191163"/>
                  </a:cubicBezTo>
                  <a:cubicBezTo>
                    <a:pt x="68843" y="195367"/>
                    <a:pt x="71646" y="212885"/>
                    <a:pt x="62537" y="213586"/>
                  </a:cubicBezTo>
                  <a:cubicBezTo>
                    <a:pt x="62537" y="213586"/>
                    <a:pt x="61836" y="213586"/>
                    <a:pt x="61135" y="214287"/>
                  </a:cubicBezTo>
                  <a:lnTo>
                    <a:pt x="61836" y="214287"/>
                  </a:lnTo>
                  <a:cubicBezTo>
                    <a:pt x="63237" y="215688"/>
                    <a:pt x="64639" y="215688"/>
                    <a:pt x="66040" y="217090"/>
                  </a:cubicBezTo>
                  <a:cubicBezTo>
                    <a:pt x="67442" y="218491"/>
                    <a:pt x="68142" y="219893"/>
                    <a:pt x="70245" y="221294"/>
                  </a:cubicBezTo>
                  <a:cubicBezTo>
                    <a:pt x="72347" y="223396"/>
                    <a:pt x="75150" y="223396"/>
                    <a:pt x="77952" y="224798"/>
                  </a:cubicBezTo>
                  <a:cubicBezTo>
                    <a:pt x="80755" y="226199"/>
                    <a:pt x="82157" y="228301"/>
                    <a:pt x="85660" y="229002"/>
                  </a:cubicBezTo>
                  <a:cubicBezTo>
                    <a:pt x="87762" y="229002"/>
                    <a:pt x="90565" y="229002"/>
                    <a:pt x="92668" y="229703"/>
                  </a:cubicBezTo>
                  <a:cubicBezTo>
                    <a:pt x="94069" y="229703"/>
                    <a:pt x="94770" y="231104"/>
                    <a:pt x="96171" y="231104"/>
                  </a:cubicBezTo>
                  <a:cubicBezTo>
                    <a:pt x="97573" y="231805"/>
                    <a:pt x="98974" y="231805"/>
                    <a:pt x="101076" y="231805"/>
                  </a:cubicBezTo>
                  <a:cubicBezTo>
                    <a:pt x="101777" y="231805"/>
                    <a:pt x="103879" y="232506"/>
                    <a:pt x="105280" y="231805"/>
                  </a:cubicBezTo>
                  <a:cubicBezTo>
                    <a:pt x="105981" y="231805"/>
                    <a:pt x="107383" y="230403"/>
                    <a:pt x="108784" y="229703"/>
                  </a:cubicBezTo>
                  <a:cubicBezTo>
                    <a:pt x="115091" y="226900"/>
                    <a:pt x="116492" y="233907"/>
                    <a:pt x="121397" y="236009"/>
                  </a:cubicBezTo>
                  <a:cubicBezTo>
                    <a:pt x="124200" y="236710"/>
                    <a:pt x="127003" y="236009"/>
                    <a:pt x="129105" y="236710"/>
                  </a:cubicBezTo>
                  <a:cubicBezTo>
                    <a:pt x="131908" y="237411"/>
                    <a:pt x="134711" y="239513"/>
                    <a:pt x="137514" y="239513"/>
                  </a:cubicBezTo>
                  <a:cubicBezTo>
                    <a:pt x="138915" y="238812"/>
                    <a:pt x="139616" y="237411"/>
                    <a:pt x="141718" y="237411"/>
                  </a:cubicBezTo>
                  <a:cubicBezTo>
                    <a:pt x="142418" y="236710"/>
                    <a:pt x="143820" y="237411"/>
                    <a:pt x="145221" y="237411"/>
                  </a:cubicBezTo>
                  <a:cubicBezTo>
                    <a:pt x="146623" y="237411"/>
                    <a:pt x="149426" y="236009"/>
                    <a:pt x="150127" y="236710"/>
                  </a:cubicBezTo>
                  <a:lnTo>
                    <a:pt x="150827" y="236710"/>
                  </a:lnTo>
                  <a:cubicBezTo>
                    <a:pt x="148725" y="233206"/>
                    <a:pt x="146623" y="228301"/>
                    <a:pt x="147324" y="225498"/>
                  </a:cubicBezTo>
                  <a:cubicBezTo>
                    <a:pt x="148725" y="221995"/>
                    <a:pt x="145922" y="218491"/>
                    <a:pt x="151528" y="217790"/>
                  </a:cubicBezTo>
                  <a:cubicBezTo>
                    <a:pt x="157134" y="217090"/>
                    <a:pt x="160637" y="206579"/>
                    <a:pt x="167567" y="210783"/>
                  </a:cubicBezTo>
                  <a:cubicBezTo>
                    <a:pt x="174574" y="214988"/>
                    <a:pt x="176676" y="219893"/>
                    <a:pt x="179479" y="215688"/>
                  </a:cubicBezTo>
                  <a:cubicBezTo>
                    <a:pt x="182282" y="211484"/>
                    <a:pt x="184384" y="212885"/>
                    <a:pt x="188588" y="217090"/>
                  </a:cubicBezTo>
                  <a:cubicBezTo>
                    <a:pt x="193493" y="221294"/>
                    <a:pt x="198398" y="224097"/>
                    <a:pt x="203926" y="222696"/>
                  </a:cubicBezTo>
                  <a:cubicBezTo>
                    <a:pt x="208831" y="221294"/>
                    <a:pt x="215138" y="217090"/>
                    <a:pt x="217863" y="212885"/>
                  </a:cubicBezTo>
                  <a:cubicBezTo>
                    <a:pt x="219965" y="210082"/>
                    <a:pt x="225571" y="206579"/>
                    <a:pt x="229775" y="205178"/>
                  </a:cubicBezTo>
                  <a:lnTo>
                    <a:pt x="230476" y="20517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6" name="Szabadkézi sokszög: alakzat 765">
              <a:extLst>
                <a:ext uri="{FF2B5EF4-FFF2-40B4-BE49-F238E27FC236}">
                  <a16:creationId xmlns:a16="http://schemas.microsoft.com/office/drawing/2014/main" id="{B78BC231-E024-96B1-1DF1-D785DBE7CBA6}"/>
                </a:ext>
              </a:extLst>
            </p:cNvPr>
            <p:cNvSpPr/>
            <p:nvPr/>
          </p:nvSpPr>
          <p:spPr>
            <a:xfrm>
              <a:off x="5377362" y="3728256"/>
              <a:ext cx="62286" cy="124572"/>
            </a:xfrm>
            <a:custGeom>
              <a:avLst/>
              <a:gdLst>
                <a:gd name="connsiteX0" fmla="*/ 41024 w 62286"/>
                <a:gd name="connsiteY0" fmla="*/ 120251 h 124572"/>
                <a:gd name="connsiteX1" fmla="*/ 39778 w 62286"/>
                <a:gd name="connsiteY1" fmla="*/ 122275 h 124572"/>
                <a:gd name="connsiteX2" fmla="*/ 32226 w 62286"/>
                <a:gd name="connsiteY2" fmla="*/ 121575 h 124572"/>
                <a:gd name="connsiteX3" fmla="*/ 19068 w 62286"/>
                <a:gd name="connsiteY3" fmla="*/ 122275 h 124572"/>
                <a:gd name="connsiteX4" fmla="*/ 17199 w 62286"/>
                <a:gd name="connsiteY4" fmla="*/ 114879 h 124572"/>
                <a:gd name="connsiteX5" fmla="*/ 18445 w 62286"/>
                <a:gd name="connsiteY5" fmla="*/ 105458 h 124572"/>
                <a:gd name="connsiteX6" fmla="*/ 17199 w 62286"/>
                <a:gd name="connsiteY6" fmla="*/ 98062 h 124572"/>
                <a:gd name="connsiteX7" fmla="*/ 16576 w 62286"/>
                <a:gd name="connsiteY7" fmla="*/ 87940 h 124572"/>
                <a:gd name="connsiteX8" fmla="*/ 12839 w 62286"/>
                <a:gd name="connsiteY8" fmla="*/ 84592 h 124572"/>
                <a:gd name="connsiteX9" fmla="*/ 6611 w 62286"/>
                <a:gd name="connsiteY9" fmla="*/ 84592 h 124572"/>
                <a:gd name="connsiteX10" fmla="*/ 9725 w 62286"/>
                <a:gd name="connsiteY10" fmla="*/ 74471 h 124572"/>
                <a:gd name="connsiteX11" fmla="*/ 17199 w 62286"/>
                <a:gd name="connsiteY11" fmla="*/ 47454 h 124572"/>
                <a:gd name="connsiteX12" fmla="*/ 19691 w 62286"/>
                <a:gd name="connsiteY12" fmla="*/ 20438 h 124572"/>
                <a:gd name="connsiteX13" fmla="*/ 20314 w 62286"/>
                <a:gd name="connsiteY13" fmla="*/ 9615 h 124572"/>
                <a:gd name="connsiteX14" fmla="*/ 20314 w 62286"/>
                <a:gd name="connsiteY14" fmla="*/ 8292 h 124572"/>
                <a:gd name="connsiteX15" fmla="*/ 20936 w 62286"/>
                <a:gd name="connsiteY15" fmla="*/ 7591 h 124572"/>
                <a:gd name="connsiteX16" fmla="*/ 25297 w 62286"/>
                <a:gd name="connsiteY16" fmla="*/ 4866 h 124572"/>
                <a:gd name="connsiteX17" fmla="*/ 27165 w 62286"/>
                <a:gd name="connsiteY17" fmla="*/ 6890 h 124572"/>
                <a:gd name="connsiteX18" fmla="*/ 29034 w 62286"/>
                <a:gd name="connsiteY18" fmla="*/ 8915 h 124572"/>
                <a:gd name="connsiteX19" fmla="*/ 29034 w 62286"/>
                <a:gd name="connsiteY19" fmla="*/ 14287 h 124572"/>
                <a:gd name="connsiteX20" fmla="*/ 32148 w 62286"/>
                <a:gd name="connsiteY20" fmla="*/ 13586 h 124572"/>
                <a:gd name="connsiteX21" fmla="*/ 36508 w 62286"/>
                <a:gd name="connsiteY21" fmla="*/ 14287 h 124572"/>
                <a:gd name="connsiteX22" fmla="*/ 45306 w 62286"/>
                <a:gd name="connsiteY22" fmla="*/ 10939 h 124572"/>
                <a:gd name="connsiteX23" fmla="*/ 48420 w 62286"/>
                <a:gd name="connsiteY23" fmla="*/ 10939 h 124572"/>
                <a:gd name="connsiteX24" fmla="*/ 52780 w 62286"/>
                <a:gd name="connsiteY24" fmla="*/ 10238 h 124572"/>
                <a:gd name="connsiteX25" fmla="*/ 58386 w 62286"/>
                <a:gd name="connsiteY25" fmla="*/ 18335 h 124572"/>
                <a:gd name="connsiteX26" fmla="*/ 52780 w 62286"/>
                <a:gd name="connsiteY26" fmla="*/ 25109 h 124572"/>
                <a:gd name="connsiteX27" fmla="*/ 49043 w 62286"/>
                <a:gd name="connsiteY27" fmla="*/ 31883 h 124572"/>
                <a:gd name="connsiteX28" fmla="*/ 47797 w 62286"/>
                <a:gd name="connsiteY28" fmla="*/ 38656 h 124572"/>
                <a:gd name="connsiteX29" fmla="*/ 49043 w 62286"/>
                <a:gd name="connsiteY29" fmla="*/ 42004 h 124572"/>
                <a:gd name="connsiteX30" fmla="*/ 49043 w 62286"/>
                <a:gd name="connsiteY30" fmla="*/ 48778 h 124572"/>
                <a:gd name="connsiteX31" fmla="*/ 47175 w 62286"/>
                <a:gd name="connsiteY31" fmla="*/ 60223 h 124572"/>
                <a:gd name="connsiteX32" fmla="*/ 41569 w 62286"/>
                <a:gd name="connsiteY32" fmla="*/ 68320 h 124572"/>
                <a:gd name="connsiteX33" fmla="*/ 46552 w 62286"/>
                <a:gd name="connsiteY33" fmla="*/ 78441 h 124572"/>
                <a:gd name="connsiteX34" fmla="*/ 44683 w 62286"/>
                <a:gd name="connsiteY34" fmla="*/ 88563 h 124572"/>
                <a:gd name="connsiteX35" fmla="*/ 46552 w 62286"/>
                <a:gd name="connsiteY35" fmla="*/ 95337 h 124572"/>
                <a:gd name="connsiteX36" fmla="*/ 40946 w 62286"/>
                <a:gd name="connsiteY36" fmla="*/ 120329 h 124572"/>
                <a:gd name="connsiteX37" fmla="*/ 40946 w 62286"/>
                <a:gd name="connsiteY37" fmla="*/ 120329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2286" h="124572">
                  <a:moveTo>
                    <a:pt x="41024" y="120251"/>
                  </a:moveTo>
                  <a:cubicBezTo>
                    <a:pt x="41024" y="120952"/>
                    <a:pt x="40401" y="121575"/>
                    <a:pt x="39778" y="122275"/>
                  </a:cubicBezTo>
                  <a:cubicBezTo>
                    <a:pt x="36664" y="125623"/>
                    <a:pt x="37910" y="125000"/>
                    <a:pt x="32226" y="121575"/>
                  </a:cubicBezTo>
                  <a:cubicBezTo>
                    <a:pt x="27243" y="117526"/>
                    <a:pt x="27243" y="118850"/>
                    <a:pt x="19068" y="122275"/>
                  </a:cubicBezTo>
                  <a:cubicBezTo>
                    <a:pt x="10893" y="126324"/>
                    <a:pt x="17199" y="114879"/>
                    <a:pt x="17199" y="114879"/>
                  </a:cubicBezTo>
                  <a:cubicBezTo>
                    <a:pt x="17199" y="114879"/>
                    <a:pt x="18445" y="108806"/>
                    <a:pt x="18445" y="105458"/>
                  </a:cubicBezTo>
                  <a:cubicBezTo>
                    <a:pt x="18445" y="101410"/>
                    <a:pt x="18445" y="100709"/>
                    <a:pt x="17199" y="98062"/>
                  </a:cubicBezTo>
                  <a:cubicBezTo>
                    <a:pt x="15954" y="95414"/>
                    <a:pt x="17822" y="93312"/>
                    <a:pt x="16576" y="87940"/>
                  </a:cubicBezTo>
                  <a:cubicBezTo>
                    <a:pt x="14708" y="81867"/>
                    <a:pt x="14085" y="91989"/>
                    <a:pt x="12839" y="84592"/>
                  </a:cubicBezTo>
                  <a:cubicBezTo>
                    <a:pt x="12216" y="77196"/>
                    <a:pt x="10971" y="85293"/>
                    <a:pt x="6611" y="84592"/>
                  </a:cubicBezTo>
                  <a:cubicBezTo>
                    <a:pt x="2251" y="83269"/>
                    <a:pt x="6611" y="80544"/>
                    <a:pt x="9725" y="74471"/>
                  </a:cubicBezTo>
                  <a:cubicBezTo>
                    <a:pt x="12216" y="67697"/>
                    <a:pt x="14708" y="57576"/>
                    <a:pt x="17199" y="47454"/>
                  </a:cubicBezTo>
                  <a:cubicBezTo>
                    <a:pt x="19691" y="36632"/>
                    <a:pt x="21559" y="30559"/>
                    <a:pt x="19691" y="20438"/>
                  </a:cubicBezTo>
                  <a:cubicBezTo>
                    <a:pt x="17822" y="9615"/>
                    <a:pt x="19068" y="13041"/>
                    <a:pt x="20314" y="9615"/>
                  </a:cubicBezTo>
                  <a:lnTo>
                    <a:pt x="20314" y="8292"/>
                  </a:lnTo>
                  <a:lnTo>
                    <a:pt x="20936" y="7591"/>
                  </a:lnTo>
                  <a:cubicBezTo>
                    <a:pt x="22805" y="6890"/>
                    <a:pt x="24051" y="4243"/>
                    <a:pt x="25297" y="4866"/>
                  </a:cubicBezTo>
                  <a:cubicBezTo>
                    <a:pt x="26542" y="4866"/>
                    <a:pt x="26542" y="6190"/>
                    <a:pt x="27165" y="6890"/>
                  </a:cubicBezTo>
                  <a:cubicBezTo>
                    <a:pt x="27788" y="7591"/>
                    <a:pt x="28411" y="8214"/>
                    <a:pt x="29034" y="8915"/>
                  </a:cubicBezTo>
                  <a:cubicBezTo>
                    <a:pt x="29657" y="10238"/>
                    <a:pt x="29034" y="12963"/>
                    <a:pt x="29034" y="14287"/>
                  </a:cubicBezTo>
                  <a:cubicBezTo>
                    <a:pt x="30279" y="14287"/>
                    <a:pt x="30902" y="13586"/>
                    <a:pt x="32148" y="13586"/>
                  </a:cubicBezTo>
                  <a:cubicBezTo>
                    <a:pt x="34017" y="12885"/>
                    <a:pt x="34639" y="14287"/>
                    <a:pt x="36508" y="14287"/>
                  </a:cubicBezTo>
                  <a:cubicBezTo>
                    <a:pt x="39622" y="14988"/>
                    <a:pt x="41491" y="10939"/>
                    <a:pt x="45306" y="10939"/>
                  </a:cubicBezTo>
                  <a:cubicBezTo>
                    <a:pt x="46552" y="10939"/>
                    <a:pt x="47175" y="11640"/>
                    <a:pt x="48420" y="10939"/>
                  </a:cubicBezTo>
                  <a:cubicBezTo>
                    <a:pt x="50289" y="10939"/>
                    <a:pt x="51535" y="9615"/>
                    <a:pt x="52780" y="10238"/>
                  </a:cubicBezTo>
                  <a:cubicBezTo>
                    <a:pt x="54026" y="10939"/>
                    <a:pt x="58386" y="16311"/>
                    <a:pt x="58386" y="18335"/>
                  </a:cubicBezTo>
                  <a:cubicBezTo>
                    <a:pt x="58386" y="20360"/>
                    <a:pt x="54026" y="23085"/>
                    <a:pt x="52780" y="25109"/>
                  </a:cubicBezTo>
                  <a:cubicBezTo>
                    <a:pt x="51535" y="27133"/>
                    <a:pt x="50289" y="29158"/>
                    <a:pt x="49043" y="31883"/>
                  </a:cubicBezTo>
                  <a:cubicBezTo>
                    <a:pt x="48420" y="33907"/>
                    <a:pt x="47175" y="36632"/>
                    <a:pt x="47797" y="38656"/>
                  </a:cubicBezTo>
                  <a:cubicBezTo>
                    <a:pt x="47797" y="40681"/>
                    <a:pt x="48420" y="40681"/>
                    <a:pt x="49043" y="42004"/>
                  </a:cubicBezTo>
                  <a:cubicBezTo>
                    <a:pt x="49666" y="44028"/>
                    <a:pt x="46552" y="48077"/>
                    <a:pt x="49043" y="48778"/>
                  </a:cubicBezTo>
                  <a:cubicBezTo>
                    <a:pt x="49666" y="52826"/>
                    <a:pt x="45306" y="56875"/>
                    <a:pt x="47175" y="60223"/>
                  </a:cubicBezTo>
                  <a:cubicBezTo>
                    <a:pt x="44683" y="61546"/>
                    <a:pt x="42192" y="65595"/>
                    <a:pt x="41569" y="68320"/>
                  </a:cubicBezTo>
                  <a:cubicBezTo>
                    <a:pt x="41569" y="71668"/>
                    <a:pt x="45306" y="74393"/>
                    <a:pt x="46552" y="78441"/>
                  </a:cubicBezTo>
                  <a:cubicBezTo>
                    <a:pt x="47175" y="81167"/>
                    <a:pt x="44060" y="84514"/>
                    <a:pt x="44683" y="88563"/>
                  </a:cubicBezTo>
                  <a:cubicBezTo>
                    <a:pt x="44683" y="91288"/>
                    <a:pt x="46552" y="92612"/>
                    <a:pt x="46552" y="95337"/>
                  </a:cubicBezTo>
                  <a:cubicBezTo>
                    <a:pt x="45929" y="102733"/>
                    <a:pt x="34639" y="112855"/>
                    <a:pt x="40946" y="120329"/>
                  </a:cubicBezTo>
                  <a:lnTo>
                    <a:pt x="40946" y="12032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7" name="Szabadkézi sokszög: alakzat 766">
              <a:extLst>
                <a:ext uri="{FF2B5EF4-FFF2-40B4-BE49-F238E27FC236}">
                  <a16:creationId xmlns:a16="http://schemas.microsoft.com/office/drawing/2014/main" id="{42E7EB45-FE64-C85E-00B9-DAAEE1C35032}"/>
                </a:ext>
              </a:extLst>
            </p:cNvPr>
            <p:cNvSpPr/>
            <p:nvPr/>
          </p:nvSpPr>
          <p:spPr>
            <a:xfrm>
              <a:off x="6050956" y="2769221"/>
              <a:ext cx="46715" cy="46715"/>
            </a:xfrm>
            <a:custGeom>
              <a:avLst/>
              <a:gdLst>
                <a:gd name="connsiteX0" fmla="*/ 42299 w 46714"/>
                <a:gd name="connsiteY0" fmla="*/ 4772 h 46714"/>
                <a:gd name="connsiteX1" fmla="*/ 31789 w 46714"/>
                <a:gd name="connsiteY1" fmla="*/ 22523 h 46714"/>
                <a:gd name="connsiteX2" fmla="*/ 20577 w 46714"/>
                <a:gd name="connsiteY2" fmla="*/ 27273 h 46714"/>
                <a:gd name="connsiteX3" fmla="*/ 12013 w 46714"/>
                <a:gd name="connsiteY3" fmla="*/ 34825 h 46714"/>
                <a:gd name="connsiteX4" fmla="*/ 6096 w 46714"/>
                <a:gd name="connsiteY4" fmla="*/ 40976 h 46714"/>
                <a:gd name="connsiteX5" fmla="*/ 4772 w 46714"/>
                <a:gd name="connsiteY5" fmla="*/ 42377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14" h="46714">
                  <a:moveTo>
                    <a:pt x="42299" y="4772"/>
                  </a:moveTo>
                  <a:cubicBezTo>
                    <a:pt x="40353" y="14348"/>
                    <a:pt x="40353" y="17774"/>
                    <a:pt x="31789" y="22523"/>
                  </a:cubicBezTo>
                  <a:cubicBezTo>
                    <a:pt x="28519" y="24548"/>
                    <a:pt x="24548" y="25248"/>
                    <a:pt x="20577" y="27273"/>
                  </a:cubicBezTo>
                  <a:cubicBezTo>
                    <a:pt x="14660" y="29998"/>
                    <a:pt x="14660" y="32022"/>
                    <a:pt x="12013" y="34825"/>
                  </a:cubicBezTo>
                  <a:cubicBezTo>
                    <a:pt x="10066" y="37550"/>
                    <a:pt x="8743" y="38951"/>
                    <a:pt x="6096" y="40976"/>
                  </a:cubicBezTo>
                  <a:cubicBezTo>
                    <a:pt x="5473" y="41676"/>
                    <a:pt x="5473" y="42377"/>
                    <a:pt x="4772" y="42377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8" name="Szabadkézi sokszög: alakzat 767">
              <a:extLst>
                <a:ext uri="{FF2B5EF4-FFF2-40B4-BE49-F238E27FC236}">
                  <a16:creationId xmlns:a16="http://schemas.microsoft.com/office/drawing/2014/main" id="{ED176813-E356-C13A-8ED7-25AF9C7920D3}"/>
                </a:ext>
              </a:extLst>
            </p:cNvPr>
            <p:cNvSpPr/>
            <p:nvPr/>
          </p:nvSpPr>
          <p:spPr>
            <a:xfrm>
              <a:off x="6050956" y="2769221"/>
              <a:ext cx="46715" cy="46715"/>
            </a:xfrm>
            <a:custGeom>
              <a:avLst/>
              <a:gdLst>
                <a:gd name="connsiteX0" fmla="*/ 42299 w 46714"/>
                <a:gd name="connsiteY0" fmla="*/ 4772 h 46714"/>
                <a:gd name="connsiteX1" fmla="*/ 31789 w 46714"/>
                <a:gd name="connsiteY1" fmla="*/ 22523 h 46714"/>
                <a:gd name="connsiteX2" fmla="*/ 20577 w 46714"/>
                <a:gd name="connsiteY2" fmla="*/ 27273 h 46714"/>
                <a:gd name="connsiteX3" fmla="*/ 12013 w 46714"/>
                <a:gd name="connsiteY3" fmla="*/ 34825 h 46714"/>
                <a:gd name="connsiteX4" fmla="*/ 6096 w 46714"/>
                <a:gd name="connsiteY4" fmla="*/ 40976 h 46714"/>
                <a:gd name="connsiteX5" fmla="*/ 4772 w 46714"/>
                <a:gd name="connsiteY5" fmla="*/ 42377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14" h="46714">
                  <a:moveTo>
                    <a:pt x="42299" y="4772"/>
                  </a:moveTo>
                  <a:cubicBezTo>
                    <a:pt x="40353" y="14348"/>
                    <a:pt x="40353" y="17774"/>
                    <a:pt x="31789" y="22523"/>
                  </a:cubicBezTo>
                  <a:cubicBezTo>
                    <a:pt x="28519" y="24548"/>
                    <a:pt x="24548" y="25248"/>
                    <a:pt x="20577" y="27273"/>
                  </a:cubicBezTo>
                  <a:cubicBezTo>
                    <a:pt x="14660" y="29998"/>
                    <a:pt x="14660" y="32022"/>
                    <a:pt x="12013" y="34825"/>
                  </a:cubicBezTo>
                  <a:cubicBezTo>
                    <a:pt x="10066" y="37550"/>
                    <a:pt x="8743" y="38951"/>
                    <a:pt x="6096" y="40976"/>
                  </a:cubicBezTo>
                  <a:cubicBezTo>
                    <a:pt x="5473" y="41676"/>
                    <a:pt x="5473" y="42377"/>
                    <a:pt x="4772" y="42377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9" name="Szabadkézi sokszög: alakzat 768">
              <a:extLst>
                <a:ext uri="{FF2B5EF4-FFF2-40B4-BE49-F238E27FC236}">
                  <a16:creationId xmlns:a16="http://schemas.microsoft.com/office/drawing/2014/main" id="{7B7668BE-0AC0-6B42-6A67-8D79EE89B8A7}"/>
                </a:ext>
              </a:extLst>
            </p:cNvPr>
            <p:cNvSpPr/>
            <p:nvPr/>
          </p:nvSpPr>
          <p:spPr>
            <a:xfrm>
              <a:off x="5628747" y="2695099"/>
              <a:ext cx="474932" cy="576147"/>
            </a:xfrm>
            <a:custGeom>
              <a:avLst/>
              <a:gdLst>
                <a:gd name="connsiteX0" fmla="*/ 468324 w 474931"/>
                <a:gd name="connsiteY0" fmla="*/ 78817 h 576146"/>
                <a:gd name="connsiteX1" fmla="*/ 457814 w 474931"/>
                <a:gd name="connsiteY1" fmla="*/ 96724 h 576146"/>
                <a:gd name="connsiteX2" fmla="*/ 445901 w 474931"/>
                <a:gd name="connsiteY2" fmla="*/ 102252 h 576146"/>
                <a:gd name="connsiteX3" fmla="*/ 436091 w 474931"/>
                <a:gd name="connsiteY3" fmla="*/ 109804 h 576146"/>
                <a:gd name="connsiteX4" fmla="*/ 431186 w 474931"/>
                <a:gd name="connsiteY4" fmla="*/ 115332 h 576146"/>
                <a:gd name="connsiteX5" fmla="*/ 429785 w 474931"/>
                <a:gd name="connsiteY5" fmla="*/ 116733 h 576146"/>
                <a:gd name="connsiteX6" fmla="*/ 429084 w 474931"/>
                <a:gd name="connsiteY6" fmla="*/ 114631 h 576146"/>
                <a:gd name="connsiteX7" fmla="*/ 431887 w 474931"/>
                <a:gd name="connsiteY7" fmla="*/ 97425 h 576146"/>
                <a:gd name="connsiteX8" fmla="*/ 429785 w 474931"/>
                <a:gd name="connsiteY8" fmla="*/ 78817 h 576146"/>
                <a:gd name="connsiteX9" fmla="*/ 408763 w 474931"/>
                <a:gd name="connsiteY9" fmla="*/ 70564 h 576146"/>
                <a:gd name="connsiteX10" fmla="*/ 392646 w 474931"/>
                <a:gd name="connsiteY10" fmla="*/ 72666 h 576146"/>
                <a:gd name="connsiteX11" fmla="*/ 378632 w 474931"/>
                <a:gd name="connsiteY11" fmla="*/ 85746 h 576146"/>
                <a:gd name="connsiteX12" fmla="*/ 376530 w 474931"/>
                <a:gd name="connsiteY12" fmla="*/ 95400 h 576146"/>
                <a:gd name="connsiteX13" fmla="*/ 380034 w 474931"/>
                <a:gd name="connsiteY13" fmla="*/ 104354 h 576146"/>
                <a:gd name="connsiteX14" fmla="*/ 371625 w 474931"/>
                <a:gd name="connsiteY14" fmla="*/ 115410 h 576146"/>
                <a:gd name="connsiteX15" fmla="*/ 372326 w 474931"/>
                <a:gd name="connsiteY15" fmla="*/ 125064 h 576146"/>
                <a:gd name="connsiteX16" fmla="*/ 363917 w 474931"/>
                <a:gd name="connsiteY16" fmla="*/ 133317 h 576146"/>
                <a:gd name="connsiteX17" fmla="*/ 357611 w 474931"/>
                <a:gd name="connsiteY17" fmla="*/ 148499 h 576146"/>
                <a:gd name="connsiteX18" fmla="*/ 348501 w 474931"/>
                <a:gd name="connsiteY18" fmla="*/ 135419 h 576146"/>
                <a:gd name="connsiteX19" fmla="*/ 340794 w 474931"/>
                <a:gd name="connsiteY19" fmla="*/ 138845 h 576146"/>
                <a:gd name="connsiteX20" fmla="*/ 314166 w 474931"/>
                <a:gd name="connsiteY20" fmla="*/ 137444 h 576146"/>
                <a:gd name="connsiteX21" fmla="*/ 291042 w 474931"/>
                <a:gd name="connsiteY21" fmla="*/ 109882 h 576146"/>
                <a:gd name="connsiteX22" fmla="*/ 288940 w 474931"/>
                <a:gd name="connsiteY22" fmla="*/ 122261 h 576146"/>
                <a:gd name="connsiteX23" fmla="*/ 268619 w 474931"/>
                <a:gd name="connsiteY23" fmla="*/ 122962 h 576146"/>
                <a:gd name="connsiteX24" fmla="*/ 270021 w 474931"/>
                <a:gd name="connsiteY24" fmla="*/ 149823 h 576146"/>
                <a:gd name="connsiteX25" fmla="*/ 255306 w 474931"/>
                <a:gd name="connsiteY25" fmla="*/ 148422 h 576146"/>
                <a:gd name="connsiteX26" fmla="*/ 241992 w 474931"/>
                <a:gd name="connsiteY26" fmla="*/ 145696 h 576146"/>
                <a:gd name="connsiteX27" fmla="*/ 230781 w 474931"/>
                <a:gd name="connsiteY27" fmla="*/ 171857 h 576146"/>
                <a:gd name="connsiteX28" fmla="*/ 209058 w 474931"/>
                <a:gd name="connsiteY28" fmla="*/ 182912 h 576146"/>
                <a:gd name="connsiteX29" fmla="*/ 206256 w 474931"/>
                <a:gd name="connsiteY29" fmla="*/ 195292 h 576146"/>
                <a:gd name="connsiteX30" fmla="*/ 196445 w 474931"/>
                <a:gd name="connsiteY30" fmla="*/ 208372 h 576146"/>
                <a:gd name="connsiteX31" fmla="*/ 203453 w 474931"/>
                <a:gd name="connsiteY31" fmla="*/ 211798 h 576146"/>
                <a:gd name="connsiteX32" fmla="*/ 185935 w 474931"/>
                <a:gd name="connsiteY32" fmla="*/ 257267 h 576146"/>
                <a:gd name="connsiteX33" fmla="*/ 167716 w 474931"/>
                <a:gd name="connsiteY33" fmla="*/ 263495 h 576146"/>
                <a:gd name="connsiteX34" fmla="*/ 171920 w 474931"/>
                <a:gd name="connsiteY34" fmla="*/ 274551 h 576146"/>
                <a:gd name="connsiteX35" fmla="*/ 166315 w 474931"/>
                <a:gd name="connsiteY35" fmla="*/ 295183 h 576146"/>
                <a:gd name="connsiteX36" fmla="*/ 158606 w 474931"/>
                <a:gd name="connsiteY36" fmla="*/ 326871 h 576146"/>
                <a:gd name="connsiteX37" fmla="*/ 162110 w 474931"/>
                <a:gd name="connsiteY37" fmla="*/ 348905 h 576146"/>
                <a:gd name="connsiteX38" fmla="*/ 143891 w 474931"/>
                <a:gd name="connsiteY38" fmla="*/ 344078 h 576146"/>
                <a:gd name="connsiteX39" fmla="*/ 133381 w 474931"/>
                <a:gd name="connsiteY39" fmla="*/ 364710 h 576146"/>
                <a:gd name="connsiteX40" fmla="*/ 127775 w 474931"/>
                <a:gd name="connsiteY40" fmla="*/ 390870 h 576146"/>
                <a:gd name="connsiteX41" fmla="*/ 134081 w 474931"/>
                <a:gd name="connsiteY41" fmla="*/ 405352 h 576146"/>
                <a:gd name="connsiteX42" fmla="*/ 134782 w 474931"/>
                <a:gd name="connsiteY42" fmla="*/ 442568 h 576146"/>
                <a:gd name="connsiteX43" fmla="*/ 144592 w 474931"/>
                <a:gd name="connsiteY43" fmla="*/ 459074 h 576146"/>
                <a:gd name="connsiteX44" fmla="*/ 136184 w 474931"/>
                <a:gd name="connsiteY44" fmla="*/ 469429 h 576146"/>
                <a:gd name="connsiteX45" fmla="*/ 136184 w 474931"/>
                <a:gd name="connsiteY45" fmla="*/ 512795 h 576146"/>
                <a:gd name="connsiteX46" fmla="*/ 124972 w 474931"/>
                <a:gd name="connsiteY46" fmla="*/ 525875 h 576146"/>
                <a:gd name="connsiteX47" fmla="*/ 118666 w 474931"/>
                <a:gd name="connsiteY47" fmla="*/ 544483 h 576146"/>
                <a:gd name="connsiteX48" fmla="*/ 115162 w 474931"/>
                <a:gd name="connsiteY48" fmla="*/ 538956 h 576146"/>
                <a:gd name="connsiteX49" fmla="*/ 113761 w 474931"/>
                <a:gd name="connsiteY49" fmla="*/ 537554 h 576146"/>
                <a:gd name="connsiteX50" fmla="*/ 110958 w 474931"/>
                <a:gd name="connsiteY50" fmla="*/ 534128 h 576146"/>
                <a:gd name="connsiteX51" fmla="*/ 105352 w 474931"/>
                <a:gd name="connsiteY51" fmla="*/ 531403 h 576146"/>
                <a:gd name="connsiteX52" fmla="*/ 105352 w 474931"/>
                <a:gd name="connsiteY52" fmla="*/ 521048 h 576146"/>
                <a:gd name="connsiteX53" fmla="*/ 103950 w 474931"/>
                <a:gd name="connsiteY53" fmla="*/ 508669 h 576146"/>
                <a:gd name="connsiteX54" fmla="*/ 99746 w 474931"/>
                <a:gd name="connsiteY54" fmla="*/ 514897 h 576146"/>
                <a:gd name="connsiteX55" fmla="*/ 99746 w 474931"/>
                <a:gd name="connsiteY55" fmla="*/ 521126 h 576146"/>
                <a:gd name="connsiteX56" fmla="*/ 101848 w 474931"/>
                <a:gd name="connsiteY56" fmla="*/ 525953 h 576146"/>
                <a:gd name="connsiteX57" fmla="*/ 101148 w 474931"/>
                <a:gd name="connsiteY57" fmla="*/ 528678 h 576146"/>
                <a:gd name="connsiteX58" fmla="*/ 99746 w 474931"/>
                <a:gd name="connsiteY58" fmla="*/ 535530 h 576146"/>
                <a:gd name="connsiteX59" fmla="*/ 87133 w 474931"/>
                <a:gd name="connsiteY59" fmla="*/ 541758 h 576146"/>
                <a:gd name="connsiteX60" fmla="*/ 83630 w 474931"/>
                <a:gd name="connsiteY60" fmla="*/ 545184 h 576146"/>
                <a:gd name="connsiteX61" fmla="*/ 82228 w 474931"/>
                <a:gd name="connsiteY61" fmla="*/ 551413 h 576146"/>
                <a:gd name="connsiteX62" fmla="*/ 71718 w 474931"/>
                <a:gd name="connsiteY62" fmla="*/ 563792 h 576146"/>
                <a:gd name="connsiteX63" fmla="*/ 66812 w 474931"/>
                <a:gd name="connsiteY63" fmla="*/ 562391 h 576146"/>
                <a:gd name="connsiteX64" fmla="*/ 59805 w 474931"/>
                <a:gd name="connsiteY64" fmla="*/ 569242 h 576146"/>
                <a:gd name="connsiteX65" fmla="*/ 52097 w 474931"/>
                <a:gd name="connsiteY65" fmla="*/ 571344 h 576146"/>
                <a:gd name="connsiteX66" fmla="*/ 43689 w 474931"/>
                <a:gd name="connsiteY66" fmla="*/ 574069 h 576146"/>
                <a:gd name="connsiteX67" fmla="*/ 37382 w 474931"/>
                <a:gd name="connsiteY67" fmla="*/ 574770 h 576146"/>
                <a:gd name="connsiteX68" fmla="*/ 33879 w 474931"/>
                <a:gd name="connsiteY68" fmla="*/ 565816 h 576146"/>
                <a:gd name="connsiteX69" fmla="*/ 25470 w 474931"/>
                <a:gd name="connsiteY69" fmla="*/ 561690 h 576146"/>
                <a:gd name="connsiteX70" fmla="*/ 15660 w 474931"/>
                <a:gd name="connsiteY70" fmla="*/ 558264 h 576146"/>
                <a:gd name="connsiteX71" fmla="*/ 12156 w 474931"/>
                <a:gd name="connsiteY71" fmla="*/ 551413 h 576146"/>
                <a:gd name="connsiteX72" fmla="*/ 15660 w 474931"/>
                <a:gd name="connsiteY72" fmla="*/ 542459 h 576146"/>
                <a:gd name="connsiteX73" fmla="*/ 24068 w 474931"/>
                <a:gd name="connsiteY73" fmla="*/ 545184 h 576146"/>
                <a:gd name="connsiteX74" fmla="*/ 25470 w 474931"/>
                <a:gd name="connsiteY74" fmla="*/ 540357 h 576146"/>
                <a:gd name="connsiteX75" fmla="*/ 22667 w 474931"/>
                <a:gd name="connsiteY75" fmla="*/ 537632 h 576146"/>
                <a:gd name="connsiteX76" fmla="*/ 26871 w 474931"/>
                <a:gd name="connsiteY76" fmla="*/ 525253 h 576146"/>
                <a:gd name="connsiteX77" fmla="*/ 26871 w 474931"/>
                <a:gd name="connsiteY77" fmla="*/ 521126 h 576146"/>
                <a:gd name="connsiteX78" fmla="*/ 21266 w 474931"/>
                <a:gd name="connsiteY78" fmla="*/ 525953 h 576146"/>
                <a:gd name="connsiteX79" fmla="*/ 14259 w 474931"/>
                <a:gd name="connsiteY79" fmla="*/ 529379 h 576146"/>
                <a:gd name="connsiteX80" fmla="*/ 7952 w 474931"/>
                <a:gd name="connsiteY80" fmla="*/ 531481 h 576146"/>
                <a:gd name="connsiteX81" fmla="*/ 10054 w 474931"/>
                <a:gd name="connsiteY81" fmla="*/ 519102 h 576146"/>
                <a:gd name="connsiteX82" fmla="*/ 14259 w 474931"/>
                <a:gd name="connsiteY82" fmla="*/ 518401 h 576146"/>
                <a:gd name="connsiteX83" fmla="*/ 17762 w 474931"/>
                <a:gd name="connsiteY83" fmla="*/ 518401 h 576146"/>
                <a:gd name="connsiteX84" fmla="*/ 25470 w 474931"/>
                <a:gd name="connsiteY84" fmla="*/ 511550 h 576146"/>
                <a:gd name="connsiteX85" fmla="*/ 20565 w 474931"/>
                <a:gd name="connsiteY85" fmla="*/ 510148 h 576146"/>
                <a:gd name="connsiteX86" fmla="*/ 24769 w 474931"/>
                <a:gd name="connsiteY86" fmla="*/ 503920 h 576146"/>
                <a:gd name="connsiteX87" fmla="*/ 26171 w 474931"/>
                <a:gd name="connsiteY87" fmla="*/ 498392 h 576146"/>
                <a:gd name="connsiteX88" fmla="*/ 33879 w 474931"/>
                <a:gd name="connsiteY88" fmla="*/ 487336 h 576146"/>
                <a:gd name="connsiteX89" fmla="*/ 38083 w 474931"/>
                <a:gd name="connsiteY89" fmla="*/ 483910 h 576146"/>
                <a:gd name="connsiteX90" fmla="*/ 31076 w 474931"/>
                <a:gd name="connsiteY90" fmla="*/ 482509 h 576146"/>
                <a:gd name="connsiteX91" fmla="*/ 26871 w 474931"/>
                <a:gd name="connsiteY91" fmla="*/ 487336 h 576146"/>
                <a:gd name="connsiteX92" fmla="*/ 25470 w 474931"/>
                <a:gd name="connsiteY92" fmla="*/ 492864 h 576146"/>
                <a:gd name="connsiteX93" fmla="*/ 21966 w 474931"/>
                <a:gd name="connsiteY93" fmla="*/ 498392 h 576146"/>
                <a:gd name="connsiteX94" fmla="*/ 10755 w 474931"/>
                <a:gd name="connsiteY94" fmla="*/ 499092 h 576146"/>
                <a:gd name="connsiteX95" fmla="*/ 10054 w 474931"/>
                <a:gd name="connsiteY95" fmla="*/ 496990 h 576146"/>
                <a:gd name="connsiteX96" fmla="*/ 5149 w 474931"/>
                <a:gd name="connsiteY96" fmla="*/ 496990 h 576146"/>
                <a:gd name="connsiteX97" fmla="*/ 10755 w 474931"/>
                <a:gd name="connsiteY97" fmla="*/ 489438 h 576146"/>
                <a:gd name="connsiteX98" fmla="*/ 14959 w 474931"/>
                <a:gd name="connsiteY98" fmla="*/ 489438 h 576146"/>
                <a:gd name="connsiteX99" fmla="*/ 18463 w 474931"/>
                <a:gd name="connsiteY99" fmla="*/ 488037 h 576146"/>
                <a:gd name="connsiteX100" fmla="*/ 15660 w 474931"/>
                <a:gd name="connsiteY100" fmla="*/ 483209 h 576146"/>
                <a:gd name="connsiteX101" fmla="*/ 12857 w 474931"/>
                <a:gd name="connsiteY101" fmla="*/ 482509 h 576146"/>
                <a:gd name="connsiteX102" fmla="*/ 7952 w 474931"/>
                <a:gd name="connsiteY102" fmla="*/ 481808 h 576146"/>
                <a:gd name="connsiteX103" fmla="*/ 8653 w 474931"/>
                <a:gd name="connsiteY103" fmla="*/ 472154 h 576146"/>
                <a:gd name="connsiteX104" fmla="*/ 5149 w 474931"/>
                <a:gd name="connsiteY104" fmla="*/ 469429 h 576146"/>
                <a:gd name="connsiteX105" fmla="*/ 6551 w 474931"/>
                <a:gd name="connsiteY105" fmla="*/ 466003 h 576146"/>
                <a:gd name="connsiteX106" fmla="*/ 13558 w 474931"/>
                <a:gd name="connsiteY106" fmla="*/ 467404 h 576146"/>
                <a:gd name="connsiteX107" fmla="*/ 19864 w 474931"/>
                <a:gd name="connsiteY107" fmla="*/ 466704 h 576146"/>
                <a:gd name="connsiteX108" fmla="*/ 31076 w 474931"/>
                <a:gd name="connsiteY108" fmla="*/ 466003 h 576146"/>
                <a:gd name="connsiteX109" fmla="*/ 37382 w 474931"/>
                <a:gd name="connsiteY109" fmla="*/ 468105 h 576146"/>
                <a:gd name="connsiteX110" fmla="*/ 44389 w 474931"/>
                <a:gd name="connsiteY110" fmla="*/ 470207 h 576146"/>
                <a:gd name="connsiteX111" fmla="*/ 42988 w 474931"/>
                <a:gd name="connsiteY111" fmla="*/ 463356 h 576146"/>
                <a:gd name="connsiteX112" fmla="*/ 49295 w 474931"/>
                <a:gd name="connsiteY112" fmla="*/ 461954 h 576146"/>
                <a:gd name="connsiteX113" fmla="*/ 47893 w 474931"/>
                <a:gd name="connsiteY113" fmla="*/ 450898 h 576146"/>
                <a:gd name="connsiteX114" fmla="*/ 43689 w 474931"/>
                <a:gd name="connsiteY114" fmla="*/ 455726 h 576146"/>
                <a:gd name="connsiteX115" fmla="*/ 38083 w 474931"/>
                <a:gd name="connsiteY115" fmla="*/ 459852 h 576146"/>
                <a:gd name="connsiteX116" fmla="*/ 32477 w 474931"/>
                <a:gd name="connsiteY116" fmla="*/ 461954 h 576146"/>
                <a:gd name="connsiteX117" fmla="*/ 30375 w 474931"/>
                <a:gd name="connsiteY117" fmla="*/ 456426 h 576146"/>
                <a:gd name="connsiteX118" fmla="*/ 21266 w 474931"/>
                <a:gd name="connsiteY118" fmla="*/ 461954 h 576146"/>
                <a:gd name="connsiteX119" fmla="*/ 14959 w 474931"/>
                <a:gd name="connsiteY119" fmla="*/ 462655 h 576146"/>
                <a:gd name="connsiteX120" fmla="*/ 10054 w 474931"/>
                <a:gd name="connsiteY120" fmla="*/ 463356 h 576146"/>
                <a:gd name="connsiteX121" fmla="*/ 7251 w 474931"/>
                <a:gd name="connsiteY121" fmla="*/ 459930 h 576146"/>
                <a:gd name="connsiteX122" fmla="*/ 12156 w 474931"/>
                <a:gd name="connsiteY122" fmla="*/ 453701 h 576146"/>
                <a:gd name="connsiteX123" fmla="*/ 10755 w 474931"/>
                <a:gd name="connsiteY123" fmla="*/ 448173 h 576146"/>
                <a:gd name="connsiteX124" fmla="*/ 5850 w 474931"/>
                <a:gd name="connsiteY124" fmla="*/ 440621 h 576146"/>
                <a:gd name="connsiteX125" fmla="*/ 12156 w 474931"/>
                <a:gd name="connsiteY125" fmla="*/ 435794 h 576146"/>
                <a:gd name="connsiteX126" fmla="*/ 14259 w 474931"/>
                <a:gd name="connsiteY126" fmla="*/ 437896 h 576146"/>
                <a:gd name="connsiteX127" fmla="*/ 21266 w 474931"/>
                <a:gd name="connsiteY127" fmla="*/ 437196 h 576146"/>
                <a:gd name="connsiteX128" fmla="*/ 27572 w 474931"/>
                <a:gd name="connsiteY128" fmla="*/ 437896 h 576146"/>
                <a:gd name="connsiteX129" fmla="*/ 26171 w 474931"/>
                <a:gd name="connsiteY129" fmla="*/ 430344 h 576146"/>
                <a:gd name="connsiteX130" fmla="*/ 23368 w 474931"/>
                <a:gd name="connsiteY130" fmla="*/ 424816 h 576146"/>
                <a:gd name="connsiteX131" fmla="*/ 26171 w 474931"/>
                <a:gd name="connsiteY131" fmla="*/ 419989 h 576146"/>
                <a:gd name="connsiteX132" fmla="*/ 30375 w 474931"/>
                <a:gd name="connsiteY132" fmla="*/ 424816 h 576146"/>
                <a:gd name="connsiteX133" fmla="*/ 33178 w 474931"/>
                <a:gd name="connsiteY133" fmla="*/ 416563 h 576146"/>
                <a:gd name="connsiteX134" fmla="*/ 35981 w 474931"/>
                <a:gd name="connsiteY134" fmla="*/ 415863 h 576146"/>
                <a:gd name="connsiteX135" fmla="*/ 36682 w 474931"/>
                <a:gd name="connsiteY135" fmla="*/ 424116 h 576146"/>
                <a:gd name="connsiteX136" fmla="*/ 41586 w 474931"/>
                <a:gd name="connsiteY136" fmla="*/ 423415 h 576146"/>
                <a:gd name="connsiteX137" fmla="*/ 46492 w 474931"/>
                <a:gd name="connsiteY137" fmla="*/ 415863 h 576146"/>
                <a:gd name="connsiteX138" fmla="*/ 38083 w 474931"/>
                <a:gd name="connsiteY138" fmla="*/ 407610 h 576146"/>
                <a:gd name="connsiteX139" fmla="*/ 36682 w 474931"/>
                <a:gd name="connsiteY139" fmla="*/ 408310 h 576146"/>
                <a:gd name="connsiteX140" fmla="*/ 44389 w 474931"/>
                <a:gd name="connsiteY140" fmla="*/ 406208 h 576146"/>
                <a:gd name="connsiteX141" fmla="*/ 51397 w 474931"/>
                <a:gd name="connsiteY141" fmla="*/ 406909 h 576146"/>
                <a:gd name="connsiteX142" fmla="*/ 52798 w 474931"/>
                <a:gd name="connsiteY142" fmla="*/ 403483 h 576146"/>
                <a:gd name="connsiteX143" fmla="*/ 48594 w 474931"/>
                <a:gd name="connsiteY143" fmla="*/ 402082 h 576146"/>
                <a:gd name="connsiteX144" fmla="*/ 44389 w 474931"/>
                <a:gd name="connsiteY144" fmla="*/ 399357 h 576146"/>
                <a:gd name="connsiteX145" fmla="*/ 40886 w 474931"/>
                <a:gd name="connsiteY145" fmla="*/ 398656 h 576146"/>
                <a:gd name="connsiteX146" fmla="*/ 40185 w 474931"/>
                <a:gd name="connsiteY146" fmla="*/ 393829 h 576146"/>
                <a:gd name="connsiteX147" fmla="*/ 45791 w 474931"/>
                <a:gd name="connsiteY147" fmla="*/ 391104 h 576146"/>
                <a:gd name="connsiteX148" fmla="*/ 49295 w 474931"/>
                <a:gd name="connsiteY148" fmla="*/ 393829 h 576146"/>
                <a:gd name="connsiteX149" fmla="*/ 53499 w 474931"/>
                <a:gd name="connsiteY149" fmla="*/ 393128 h 576146"/>
                <a:gd name="connsiteX150" fmla="*/ 59104 w 474931"/>
                <a:gd name="connsiteY150" fmla="*/ 393128 h 576146"/>
                <a:gd name="connsiteX151" fmla="*/ 54900 w 474931"/>
                <a:gd name="connsiteY151" fmla="*/ 387600 h 576146"/>
                <a:gd name="connsiteX152" fmla="*/ 49295 w 474931"/>
                <a:gd name="connsiteY152" fmla="*/ 386900 h 576146"/>
                <a:gd name="connsiteX153" fmla="*/ 57703 w 474931"/>
                <a:gd name="connsiteY153" fmla="*/ 382773 h 576146"/>
                <a:gd name="connsiteX154" fmla="*/ 60506 w 474931"/>
                <a:gd name="connsiteY154" fmla="*/ 380671 h 576146"/>
                <a:gd name="connsiteX155" fmla="*/ 63309 w 474931"/>
                <a:gd name="connsiteY155" fmla="*/ 382072 h 576146"/>
                <a:gd name="connsiteX156" fmla="*/ 66812 w 474931"/>
                <a:gd name="connsiteY156" fmla="*/ 379347 h 576146"/>
                <a:gd name="connsiteX157" fmla="*/ 68915 w 474931"/>
                <a:gd name="connsiteY157" fmla="*/ 375221 h 576146"/>
                <a:gd name="connsiteX158" fmla="*/ 73119 w 474931"/>
                <a:gd name="connsiteY158" fmla="*/ 373119 h 576146"/>
                <a:gd name="connsiteX159" fmla="*/ 78024 w 474931"/>
                <a:gd name="connsiteY159" fmla="*/ 371017 h 576146"/>
                <a:gd name="connsiteX160" fmla="*/ 81527 w 474931"/>
                <a:gd name="connsiteY160" fmla="*/ 376544 h 576146"/>
                <a:gd name="connsiteX161" fmla="*/ 82929 w 474931"/>
                <a:gd name="connsiteY161" fmla="*/ 371717 h 576146"/>
                <a:gd name="connsiteX162" fmla="*/ 84330 w 474931"/>
                <a:gd name="connsiteY162" fmla="*/ 365489 h 576146"/>
                <a:gd name="connsiteX163" fmla="*/ 88535 w 474931"/>
                <a:gd name="connsiteY163" fmla="*/ 362764 h 576146"/>
                <a:gd name="connsiteX164" fmla="*/ 94140 w 474931"/>
                <a:gd name="connsiteY164" fmla="*/ 366189 h 576146"/>
                <a:gd name="connsiteX165" fmla="*/ 94140 w 474931"/>
                <a:gd name="connsiteY165" fmla="*/ 373742 h 576146"/>
                <a:gd name="connsiteX166" fmla="*/ 99746 w 474931"/>
                <a:gd name="connsiteY166" fmla="*/ 371639 h 576146"/>
                <a:gd name="connsiteX167" fmla="*/ 104651 w 474931"/>
                <a:gd name="connsiteY167" fmla="*/ 367513 h 576146"/>
                <a:gd name="connsiteX168" fmla="*/ 114461 w 474931"/>
                <a:gd name="connsiteY168" fmla="*/ 358559 h 576146"/>
                <a:gd name="connsiteX169" fmla="*/ 119366 w 474931"/>
                <a:gd name="connsiteY169" fmla="*/ 357859 h 576146"/>
                <a:gd name="connsiteX170" fmla="*/ 122870 w 474931"/>
                <a:gd name="connsiteY170" fmla="*/ 356457 h 576146"/>
                <a:gd name="connsiteX171" fmla="*/ 118666 w 474931"/>
                <a:gd name="connsiteY171" fmla="*/ 350929 h 576146"/>
                <a:gd name="connsiteX172" fmla="*/ 119366 w 474931"/>
                <a:gd name="connsiteY172" fmla="*/ 346803 h 576146"/>
                <a:gd name="connsiteX173" fmla="*/ 112359 w 474931"/>
                <a:gd name="connsiteY173" fmla="*/ 350929 h 576146"/>
                <a:gd name="connsiteX174" fmla="*/ 94841 w 474931"/>
                <a:gd name="connsiteY174" fmla="*/ 359883 h 576146"/>
                <a:gd name="connsiteX175" fmla="*/ 94841 w 474931"/>
                <a:gd name="connsiteY175" fmla="*/ 355756 h 576146"/>
                <a:gd name="connsiteX176" fmla="*/ 88535 w 474931"/>
                <a:gd name="connsiteY176" fmla="*/ 354355 h 576146"/>
                <a:gd name="connsiteX177" fmla="*/ 94841 w 474931"/>
                <a:gd name="connsiteY177" fmla="*/ 348827 h 576146"/>
                <a:gd name="connsiteX178" fmla="*/ 97644 w 474931"/>
                <a:gd name="connsiteY178" fmla="*/ 346725 h 576146"/>
                <a:gd name="connsiteX179" fmla="*/ 92739 w 474931"/>
                <a:gd name="connsiteY179" fmla="*/ 344623 h 576146"/>
                <a:gd name="connsiteX180" fmla="*/ 99045 w 474931"/>
                <a:gd name="connsiteY180" fmla="*/ 339095 h 576146"/>
                <a:gd name="connsiteX181" fmla="*/ 106053 w 474931"/>
                <a:gd name="connsiteY181" fmla="*/ 331543 h 576146"/>
                <a:gd name="connsiteX182" fmla="*/ 107454 w 474931"/>
                <a:gd name="connsiteY182" fmla="*/ 326015 h 576146"/>
                <a:gd name="connsiteX183" fmla="*/ 111658 w 474931"/>
                <a:gd name="connsiteY183" fmla="*/ 321188 h 576146"/>
                <a:gd name="connsiteX184" fmla="*/ 117264 w 474931"/>
                <a:gd name="connsiteY184" fmla="*/ 326015 h 576146"/>
                <a:gd name="connsiteX185" fmla="*/ 120067 w 474931"/>
                <a:gd name="connsiteY185" fmla="*/ 318463 h 576146"/>
                <a:gd name="connsiteX186" fmla="*/ 120067 w 474931"/>
                <a:gd name="connsiteY186" fmla="*/ 311611 h 576146"/>
                <a:gd name="connsiteX187" fmla="*/ 119366 w 474931"/>
                <a:gd name="connsiteY187" fmla="*/ 307485 h 576146"/>
                <a:gd name="connsiteX188" fmla="*/ 124972 w 474931"/>
                <a:gd name="connsiteY188" fmla="*/ 300633 h 576146"/>
                <a:gd name="connsiteX189" fmla="*/ 128476 w 474931"/>
                <a:gd name="connsiteY189" fmla="*/ 299232 h 576146"/>
                <a:gd name="connsiteX190" fmla="*/ 133381 w 474931"/>
                <a:gd name="connsiteY190" fmla="*/ 299933 h 576146"/>
                <a:gd name="connsiteX191" fmla="*/ 136884 w 474931"/>
                <a:gd name="connsiteY191" fmla="*/ 297207 h 576146"/>
                <a:gd name="connsiteX192" fmla="*/ 138286 w 474931"/>
                <a:gd name="connsiteY192" fmla="*/ 292380 h 576146"/>
                <a:gd name="connsiteX193" fmla="*/ 134081 w 474931"/>
                <a:gd name="connsiteY193" fmla="*/ 290278 h 576146"/>
                <a:gd name="connsiteX194" fmla="*/ 136184 w 474931"/>
                <a:gd name="connsiteY194" fmla="*/ 283427 h 576146"/>
                <a:gd name="connsiteX195" fmla="*/ 141088 w 474931"/>
                <a:gd name="connsiteY195" fmla="*/ 282726 h 576146"/>
                <a:gd name="connsiteX196" fmla="*/ 138986 w 474931"/>
                <a:gd name="connsiteY196" fmla="*/ 276497 h 576146"/>
                <a:gd name="connsiteX197" fmla="*/ 140388 w 474931"/>
                <a:gd name="connsiteY197" fmla="*/ 271670 h 576146"/>
                <a:gd name="connsiteX198" fmla="*/ 141789 w 474931"/>
                <a:gd name="connsiteY198" fmla="*/ 267544 h 576146"/>
                <a:gd name="connsiteX199" fmla="*/ 144592 w 474931"/>
                <a:gd name="connsiteY199" fmla="*/ 259992 h 576146"/>
                <a:gd name="connsiteX200" fmla="*/ 145293 w 474931"/>
                <a:gd name="connsiteY200" fmla="*/ 254464 h 576146"/>
                <a:gd name="connsiteX201" fmla="*/ 153702 w 474931"/>
                <a:gd name="connsiteY201" fmla="*/ 250337 h 576146"/>
                <a:gd name="connsiteX202" fmla="*/ 163512 w 474931"/>
                <a:gd name="connsiteY202" fmla="*/ 249636 h 576146"/>
                <a:gd name="connsiteX203" fmla="*/ 155103 w 474931"/>
                <a:gd name="connsiteY203" fmla="*/ 244809 h 576146"/>
                <a:gd name="connsiteX204" fmla="*/ 153702 w 474931"/>
                <a:gd name="connsiteY204" fmla="*/ 235155 h 576146"/>
                <a:gd name="connsiteX205" fmla="*/ 158606 w 474931"/>
                <a:gd name="connsiteY205" fmla="*/ 228303 h 576146"/>
                <a:gd name="connsiteX206" fmla="*/ 160709 w 474931"/>
                <a:gd name="connsiteY206" fmla="*/ 221452 h 576146"/>
                <a:gd name="connsiteX207" fmla="*/ 166315 w 474931"/>
                <a:gd name="connsiteY207" fmla="*/ 214601 h 576146"/>
                <a:gd name="connsiteX208" fmla="*/ 174723 w 474931"/>
                <a:gd name="connsiteY208" fmla="*/ 211175 h 576146"/>
                <a:gd name="connsiteX209" fmla="*/ 176825 w 474931"/>
                <a:gd name="connsiteY209" fmla="*/ 206348 h 576146"/>
                <a:gd name="connsiteX210" fmla="*/ 183832 w 474931"/>
                <a:gd name="connsiteY210" fmla="*/ 207749 h 576146"/>
                <a:gd name="connsiteX211" fmla="*/ 186635 w 474931"/>
                <a:gd name="connsiteY211" fmla="*/ 207749 h 576146"/>
                <a:gd name="connsiteX212" fmla="*/ 188738 w 474931"/>
                <a:gd name="connsiteY212" fmla="*/ 203623 h 576146"/>
                <a:gd name="connsiteX213" fmla="*/ 181029 w 474931"/>
                <a:gd name="connsiteY213" fmla="*/ 200197 h 576146"/>
                <a:gd name="connsiteX214" fmla="*/ 177526 w 474931"/>
                <a:gd name="connsiteY214" fmla="*/ 196070 h 576146"/>
                <a:gd name="connsiteX215" fmla="*/ 181730 w 474931"/>
                <a:gd name="connsiteY215" fmla="*/ 190543 h 576146"/>
                <a:gd name="connsiteX216" fmla="*/ 186635 w 474931"/>
                <a:gd name="connsiteY216" fmla="*/ 191243 h 576146"/>
                <a:gd name="connsiteX217" fmla="*/ 192241 w 474931"/>
                <a:gd name="connsiteY217" fmla="*/ 191944 h 576146"/>
                <a:gd name="connsiteX218" fmla="*/ 195745 w 474931"/>
                <a:gd name="connsiteY218" fmla="*/ 187117 h 576146"/>
                <a:gd name="connsiteX219" fmla="*/ 190139 w 474931"/>
                <a:gd name="connsiteY219" fmla="*/ 185015 h 576146"/>
                <a:gd name="connsiteX220" fmla="*/ 194343 w 474931"/>
                <a:gd name="connsiteY220" fmla="*/ 176762 h 576146"/>
                <a:gd name="connsiteX221" fmla="*/ 193642 w 474931"/>
                <a:gd name="connsiteY221" fmla="*/ 171234 h 576146"/>
                <a:gd name="connsiteX222" fmla="*/ 199248 w 474931"/>
                <a:gd name="connsiteY222" fmla="*/ 163682 h 576146"/>
                <a:gd name="connsiteX223" fmla="*/ 204153 w 474931"/>
                <a:gd name="connsiteY223" fmla="*/ 168509 h 576146"/>
                <a:gd name="connsiteX224" fmla="*/ 209058 w 474931"/>
                <a:gd name="connsiteY224" fmla="*/ 169910 h 576146"/>
                <a:gd name="connsiteX225" fmla="*/ 210460 w 474931"/>
                <a:gd name="connsiteY225" fmla="*/ 163682 h 576146"/>
                <a:gd name="connsiteX226" fmla="*/ 207657 w 474931"/>
                <a:gd name="connsiteY226" fmla="*/ 156830 h 576146"/>
                <a:gd name="connsiteX227" fmla="*/ 204854 w 474931"/>
                <a:gd name="connsiteY227" fmla="*/ 152704 h 576146"/>
                <a:gd name="connsiteX228" fmla="*/ 213963 w 474931"/>
                <a:gd name="connsiteY228" fmla="*/ 148577 h 576146"/>
                <a:gd name="connsiteX229" fmla="*/ 216766 w 474931"/>
                <a:gd name="connsiteY229" fmla="*/ 150679 h 576146"/>
                <a:gd name="connsiteX230" fmla="*/ 222372 w 474931"/>
                <a:gd name="connsiteY230" fmla="*/ 152081 h 576146"/>
                <a:gd name="connsiteX231" fmla="*/ 226576 w 474931"/>
                <a:gd name="connsiteY231" fmla="*/ 145229 h 576146"/>
                <a:gd name="connsiteX232" fmla="*/ 223774 w 474931"/>
                <a:gd name="connsiteY232" fmla="*/ 140402 h 576146"/>
                <a:gd name="connsiteX233" fmla="*/ 216766 w 474931"/>
                <a:gd name="connsiteY233" fmla="*/ 143127 h 576146"/>
                <a:gd name="connsiteX234" fmla="*/ 211861 w 474931"/>
                <a:gd name="connsiteY234" fmla="*/ 139701 h 576146"/>
                <a:gd name="connsiteX235" fmla="*/ 213963 w 474931"/>
                <a:gd name="connsiteY235" fmla="*/ 134874 h 576146"/>
                <a:gd name="connsiteX236" fmla="*/ 219569 w 474931"/>
                <a:gd name="connsiteY236" fmla="*/ 126621 h 576146"/>
                <a:gd name="connsiteX237" fmla="*/ 230080 w 474931"/>
                <a:gd name="connsiteY237" fmla="*/ 116967 h 576146"/>
                <a:gd name="connsiteX238" fmla="*/ 234284 w 474931"/>
                <a:gd name="connsiteY238" fmla="*/ 113541 h 576146"/>
                <a:gd name="connsiteX239" fmla="*/ 237087 w 474931"/>
                <a:gd name="connsiteY239" fmla="*/ 108714 h 576146"/>
                <a:gd name="connsiteX240" fmla="*/ 237788 w 474931"/>
                <a:gd name="connsiteY240" fmla="*/ 103186 h 576146"/>
                <a:gd name="connsiteX241" fmla="*/ 239189 w 474931"/>
                <a:gd name="connsiteY241" fmla="*/ 96335 h 576146"/>
                <a:gd name="connsiteX242" fmla="*/ 240591 w 474931"/>
                <a:gd name="connsiteY242" fmla="*/ 91508 h 576146"/>
                <a:gd name="connsiteX243" fmla="*/ 243394 w 474931"/>
                <a:gd name="connsiteY243" fmla="*/ 99060 h 576146"/>
                <a:gd name="connsiteX244" fmla="*/ 246897 w 474931"/>
                <a:gd name="connsiteY244" fmla="*/ 99761 h 576146"/>
                <a:gd name="connsiteX245" fmla="*/ 249700 w 474931"/>
                <a:gd name="connsiteY245" fmla="*/ 101863 h 576146"/>
                <a:gd name="connsiteX246" fmla="*/ 252503 w 474931"/>
                <a:gd name="connsiteY246" fmla="*/ 99138 h 576146"/>
                <a:gd name="connsiteX247" fmla="*/ 251101 w 474931"/>
                <a:gd name="connsiteY247" fmla="*/ 92286 h 576146"/>
                <a:gd name="connsiteX248" fmla="*/ 256006 w 474931"/>
                <a:gd name="connsiteY248" fmla="*/ 96413 h 576146"/>
                <a:gd name="connsiteX249" fmla="*/ 258809 w 474931"/>
                <a:gd name="connsiteY249" fmla="*/ 101941 h 576146"/>
                <a:gd name="connsiteX250" fmla="*/ 263014 w 474931"/>
                <a:gd name="connsiteY250" fmla="*/ 108169 h 576146"/>
                <a:gd name="connsiteX251" fmla="*/ 266517 w 474931"/>
                <a:gd name="connsiteY251" fmla="*/ 106067 h 576146"/>
                <a:gd name="connsiteX252" fmla="*/ 262313 w 474931"/>
                <a:gd name="connsiteY252" fmla="*/ 96413 h 576146"/>
                <a:gd name="connsiteX253" fmla="*/ 259510 w 474931"/>
                <a:gd name="connsiteY253" fmla="*/ 88160 h 576146"/>
                <a:gd name="connsiteX254" fmla="*/ 260912 w 474931"/>
                <a:gd name="connsiteY254" fmla="*/ 81931 h 576146"/>
                <a:gd name="connsiteX255" fmla="*/ 265817 w 474931"/>
                <a:gd name="connsiteY255" fmla="*/ 80530 h 576146"/>
                <a:gd name="connsiteX256" fmla="*/ 267919 w 474931"/>
                <a:gd name="connsiteY256" fmla="*/ 91585 h 576146"/>
                <a:gd name="connsiteX257" fmla="*/ 272123 w 474931"/>
                <a:gd name="connsiteY257" fmla="*/ 86058 h 576146"/>
                <a:gd name="connsiteX258" fmla="*/ 272123 w 474931"/>
                <a:gd name="connsiteY258" fmla="*/ 79829 h 576146"/>
                <a:gd name="connsiteX259" fmla="*/ 273524 w 474931"/>
                <a:gd name="connsiteY259" fmla="*/ 75702 h 576146"/>
                <a:gd name="connsiteX260" fmla="*/ 279130 w 474931"/>
                <a:gd name="connsiteY260" fmla="*/ 72977 h 576146"/>
                <a:gd name="connsiteX261" fmla="*/ 277729 w 474931"/>
                <a:gd name="connsiteY261" fmla="*/ 83333 h 576146"/>
                <a:gd name="connsiteX262" fmla="*/ 276327 w 474931"/>
                <a:gd name="connsiteY262" fmla="*/ 86058 h 576146"/>
                <a:gd name="connsiteX263" fmla="*/ 278429 w 474931"/>
                <a:gd name="connsiteY263" fmla="*/ 97736 h 576146"/>
                <a:gd name="connsiteX264" fmla="*/ 281933 w 474931"/>
                <a:gd name="connsiteY264" fmla="*/ 92208 h 576146"/>
                <a:gd name="connsiteX265" fmla="*/ 282634 w 474931"/>
                <a:gd name="connsiteY265" fmla="*/ 86680 h 576146"/>
                <a:gd name="connsiteX266" fmla="*/ 287539 w 474931"/>
                <a:gd name="connsiteY266" fmla="*/ 78427 h 576146"/>
                <a:gd name="connsiteX267" fmla="*/ 288940 w 474931"/>
                <a:gd name="connsiteY267" fmla="*/ 72900 h 576146"/>
                <a:gd name="connsiteX268" fmla="*/ 293144 w 474931"/>
                <a:gd name="connsiteY268" fmla="*/ 75002 h 576146"/>
                <a:gd name="connsiteX269" fmla="*/ 295247 w 474931"/>
                <a:gd name="connsiteY269" fmla="*/ 67450 h 576146"/>
                <a:gd name="connsiteX270" fmla="*/ 302254 w 474931"/>
                <a:gd name="connsiteY270" fmla="*/ 74301 h 576146"/>
                <a:gd name="connsiteX271" fmla="*/ 305758 w 474931"/>
                <a:gd name="connsiteY271" fmla="*/ 75002 h 576146"/>
                <a:gd name="connsiteX272" fmla="*/ 309261 w 474931"/>
                <a:gd name="connsiteY272" fmla="*/ 81853 h 576146"/>
                <a:gd name="connsiteX273" fmla="*/ 311363 w 474931"/>
                <a:gd name="connsiteY273" fmla="*/ 73600 h 576146"/>
                <a:gd name="connsiteX274" fmla="*/ 311363 w 474931"/>
                <a:gd name="connsiteY274" fmla="*/ 66749 h 576146"/>
                <a:gd name="connsiteX275" fmla="*/ 308560 w 474931"/>
                <a:gd name="connsiteY275" fmla="*/ 63323 h 576146"/>
                <a:gd name="connsiteX276" fmla="*/ 305758 w 474931"/>
                <a:gd name="connsiteY276" fmla="*/ 57095 h 576146"/>
                <a:gd name="connsiteX277" fmla="*/ 309962 w 474931"/>
                <a:gd name="connsiteY277" fmla="*/ 50866 h 576146"/>
                <a:gd name="connsiteX278" fmla="*/ 313465 w 474931"/>
                <a:gd name="connsiteY278" fmla="*/ 55693 h 576146"/>
                <a:gd name="connsiteX279" fmla="*/ 315567 w 474931"/>
                <a:gd name="connsiteY279" fmla="*/ 62545 h 576146"/>
                <a:gd name="connsiteX280" fmla="*/ 319772 w 474931"/>
                <a:gd name="connsiteY280" fmla="*/ 57717 h 576146"/>
                <a:gd name="connsiteX281" fmla="*/ 323276 w 474931"/>
                <a:gd name="connsiteY281" fmla="*/ 54992 h 576146"/>
                <a:gd name="connsiteX282" fmla="*/ 324677 w 474931"/>
                <a:gd name="connsiteY282" fmla="*/ 57717 h 576146"/>
                <a:gd name="connsiteX283" fmla="*/ 328881 w 474931"/>
                <a:gd name="connsiteY283" fmla="*/ 59119 h 576146"/>
                <a:gd name="connsiteX284" fmla="*/ 327480 w 474931"/>
                <a:gd name="connsiteY284" fmla="*/ 65347 h 576146"/>
                <a:gd name="connsiteX285" fmla="*/ 330983 w 474931"/>
                <a:gd name="connsiteY285" fmla="*/ 68773 h 576146"/>
                <a:gd name="connsiteX286" fmla="*/ 334487 w 474931"/>
                <a:gd name="connsiteY286" fmla="*/ 57095 h 576146"/>
                <a:gd name="connsiteX287" fmla="*/ 335888 w 474931"/>
                <a:gd name="connsiteY287" fmla="*/ 52968 h 576146"/>
                <a:gd name="connsiteX288" fmla="*/ 341494 w 474931"/>
                <a:gd name="connsiteY288" fmla="*/ 46739 h 576146"/>
                <a:gd name="connsiteX289" fmla="*/ 343596 w 474931"/>
                <a:gd name="connsiteY289" fmla="*/ 41212 h 576146"/>
                <a:gd name="connsiteX290" fmla="*/ 348501 w 474931"/>
                <a:gd name="connsiteY290" fmla="*/ 40511 h 576146"/>
                <a:gd name="connsiteX291" fmla="*/ 352005 w 474931"/>
                <a:gd name="connsiteY291" fmla="*/ 41912 h 576146"/>
                <a:gd name="connsiteX292" fmla="*/ 354808 w 474931"/>
                <a:gd name="connsiteY292" fmla="*/ 34360 h 576146"/>
                <a:gd name="connsiteX293" fmla="*/ 356209 w 474931"/>
                <a:gd name="connsiteY293" fmla="*/ 22681 h 576146"/>
                <a:gd name="connsiteX294" fmla="*/ 354808 w 474931"/>
                <a:gd name="connsiteY294" fmla="*/ 17154 h 576146"/>
                <a:gd name="connsiteX295" fmla="*/ 356209 w 474931"/>
                <a:gd name="connsiteY295" fmla="*/ 11626 h 576146"/>
                <a:gd name="connsiteX296" fmla="*/ 361815 w 474931"/>
                <a:gd name="connsiteY296" fmla="*/ 13728 h 576146"/>
                <a:gd name="connsiteX297" fmla="*/ 365319 w 474931"/>
                <a:gd name="connsiteY297" fmla="*/ 16453 h 576146"/>
                <a:gd name="connsiteX298" fmla="*/ 366019 w 474931"/>
                <a:gd name="connsiteY298" fmla="*/ 19879 h 576146"/>
                <a:gd name="connsiteX299" fmla="*/ 368822 w 474931"/>
                <a:gd name="connsiteY299" fmla="*/ 21280 h 576146"/>
                <a:gd name="connsiteX300" fmla="*/ 371625 w 474931"/>
                <a:gd name="connsiteY300" fmla="*/ 19178 h 576146"/>
                <a:gd name="connsiteX301" fmla="*/ 374428 w 474931"/>
                <a:gd name="connsiteY301" fmla="*/ 25406 h 576146"/>
                <a:gd name="connsiteX302" fmla="*/ 367421 w 474931"/>
                <a:gd name="connsiteY302" fmla="*/ 36462 h 576146"/>
                <a:gd name="connsiteX303" fmla="*/ 366720 w 474931"/>
                <a:gd name="connsiteY303" fmla="*/ 45416 h 576146"/>
                <a:gd name="connsiteX304" fmla="*/ 365319 w 474931"/>
                <a:gd name="connsiteY304" fmla="*/ 51644 h 576146"/>
                <a:gd name="connsiteX305" fmla="*/ 362516 w 474931"/>
                <a:gd name="connsiteY305" fmla="*/ 57172 h 576146"/>
                <a:gd name="connsiteX306" fmla="*/ 367421 w 474931"/>
                <a:gd name="connsiteY306" fmla="*/ 59275 h 576146"/>
                <a:gd name="connsiteX307" fmla="*/ 370924 w 474931"/>
                <a:gd name="connsiteY307" fmla="*/ 51722 h 576146"/>
                <a:gd name="connsiteX308" fmla="*/ 370924 w 474931"/>
                <a:gd name="connsiteY308" fmla="*/ 47596 h 576146"/>
                <a:gd name="connsiteX309" fmla="*/ 376530 w 474931"/>
                <a:gd name="connsiteY309" fmla="*/ 41367 h 576146"/>
                <a:gd name="connsiteX310" fmla="*/ 379333 w 474931"/>
                <a:gd name="connsiteY310" fmla="*/ 35839 h 576146"/>
                <a:gd name="connsiteX311" fmla="*/ 382136 w 474931"/>
                <a:gd name="connsiteY311" fmla="*/ 31012 h 576146"/>
                <a:gd name="connsiteX312" fmla="*/ 389143 w 474931"/>
                <a:gd name="connsiteY312" fmla="*/ 22059 h 576146"/>
                <a:gd name="connsiteX313" fmla="*/ 391245 w 474931"/>
                <a:gd name="connsiteY313" fmla="*/ 16531 h 576146"/>
                <a:gd name="connsiteX314" fmla="*/ 394749 w 474931"/>
                <a:gd name="connsiteY314" fmla="*/ 18633 h 576146"/>
                <a:gd name="connsiteX315" fmla="*/ 393347 w 474931"/>
                <a:gd name="connsiteY315" fmla="*/ 28287 h 576146"/>
                <a:gd name="connsiteX316" fmla="*/ 389143 w 474931"/>
                <a:gd name="connsiteY316" fmla="*/ 33114 h 576146"/>
                <a:gd name="connsiteX317" fmla="*/ 395449 w 474931"/>
                <a:gd name="connsiteY317" fmla="*/ 35217 h 576146"/>
                <a:gd name="connsiteX318" fmla="*/ 391946 w 474931"/>
                <a:gd name="connsiteY318" fmla="*/ 41445 h 576146"/>
                <a:gd name="connsiteX319" fmla="*/ 398252 w 474931"/>
                <a:gd name="connsiteY319" fmla="*/ 40744 h 576146"/>
                <a:gd name="connsiteX320" fmla="*/ 401756 w 474931"/>
                <a:gd name="connsiteY320" fmla="*/ 37319 h 576146"/>
                <a:gd name="connsiteX321" fmla="*/ 401756 w 474931"/>
                <a:gd name="connsiteY321" fmla="*/ 31791 h 576146"/>
                <a:gd name="connsiteX322" fmla="*/ 403858 w 474931"/>
                <a:gd name="connsiteY322" fmla="*/ 25562 h 576146"/>
                <a:gd name="connsiteX323" fmla="*/ 405260 w 474931"/>
                <a:gd name="connsiteY323" fmla="*/ 23460 h 576146"/>
                <a:gd name="connsiteX324" fmla="*/ 409464 w 474931"/>
                <a:gd name="connsiteY324" fmla="*/ 17231 h 576146"/>
                <a:gd name="connsiteX325" fmla="*/ 408062 w 474931"/>
                <a:gd name="connsiteY325" fmla="*/ 12404 h 576146"/>
                <a:gd name="connsiteX326" fmla="*/ 412967 w 474931"/>
                <a:gd name="connsiteY326" fmla="*/ 8278 h 576146"/>
                <a:gd name="connsiteX327" fmla="*/ 413668 w 474931"/>
                <a:gd name="connsiteY327" fmla="*/ 4852 h 576146"/>
                <a:gd name="connsiteX328" fmla="*/ 417172 w 474931"/>
                <a:gd name="connsiteY328" fmla="*/ 7577 h 576146"/>
                <a:gd name="connsiteX329" fmla="*/ 420675 w 474931"/>
                <a:gd name="connsiteY329" fmla="*/ 6176 h 576146"/>
                <a:gd name="connsiteX330" fmla="*/ 422778 w 474931"/>
                <a:gd name="connsiteY330" fmla="*/ 13027 h 576146"/>
                <a:gd name="connsiteX331" fmla="*/ 424880 w 474931"/>
                <a:gd name="connsiteY331" fmla="*/ 13728 h 576146"/>
                <a:gd name="connsiteX332" fmla="*/ 427682 w 474931"/>
                <a:gd name="connsiteY332" fmla="*/ 15830 h 576146"/>
                <a:gd name="connsiteX333" fmla="*/ 425580 w 474931"/>
                <a:gd name="connsiteY333" fmla="*/ 20657 h 576146"/>
                <a:gd name="connsiteX334" fmla="*/ 417172 w 474931"/>
                <a:gd name="connsiteY334" fmla="*/ 22059 h 576146"/>
                <a:gd name="connsiteX335" fmla="*/ 413668 w 474931"/>
                <a:gd name="connsiteY335" fmla="*/ 27586 h 576146"/>
                <a:gd name="connsiteX336" fmla="*/ 420675 w 474931"/>
                <a:gd name="connsiteY336" fmla="*/ 27586 h 576146"/>
                <a:gd name="connsiteX337" fmla="*/ 413668 w 474931"/>
                <a:gd name="connsiteY337" fmla="*/ 33815 h 576146"/>
                <a:gd name="connsiteX338" fmla="*/ 417873 w 474931"/>
                <a:gd name="connsiteY338" fmla="*/ 40667 h 576146"/>
                <a:gd name="connsiteX339" fmla="*/ 421376 w 474931"/>
                <a:gd name="connsiteY339" fmla="*/ 51022 h 576146"/>
                <a:gd name="connsiteX340" fmla="*/ 427682 w 474931"/>
                <a:gd name="connsiteY340" fmla="*/ 39966 h 576146"/>
                <a:gd name="connsiteX341" fmla="*/ 424880 w 474931"/>
                <a:gd name="connsiteY341" fmla="*/ 35839 h 576146"/>
                <a:gd name="connsiteX342" fmla="*/ 430485 w 474931"/>
                <a:gd name="connsiteY342" fmla="*/ 29611 h 576146"/>
                <a:gd name="connsiteX343" fmla="*/ 432588 w 474931"/>
                <a:gd name="connsiteY343" fmla="*/ 24083 h 576146"/>
                <a:gd name="connsiteX344" fmla="*/ 435391 w 474931"/>
                <a:gd name="connsiteY344" fmla="*/ 19256 h 576146"/>
                <a:gd name="connsiteX345" fmla="*/ 440996 w 474931"/>
                <a:gd name="connsiteY345" fmla="*/ 26808 h 576146"/>
                <a:gd name="connsiteX346" fmla="*/ 450806 w 474931"/>
                <a:gd name="connsiteY346" fmla="*/ 31635 h 576146"/>
                <a:gd name="connsiteX347" fmla="*/ 455011 w 474931"/>
                <a:gd name="connsiteY347" fmla="*/ 27509 h 576146"/>
                <a:gd name="connsiteX348" fmla="*/ 457814 w 474931"/>
                <a:gd name="connsiteY348" fmla="*/ 27509 h 576146"/>
                <a:gd name="connsiteX349" fmla="*/ 456412 w 474931"/>
                <a:gd name="connsiteY349" fmla="*/ 38564 h 576146"/>
                <a:gd name="connsiteX350" fmla="*/ 462018 w 474931"/>
                <a:gd name="connsiteY350" fmla="*/ 37163 h 576146"/>
                <a:gd name="connsiteX351" fmla="*/ 467623 w 474931"/>
                <a:gd name="connsiteY351" fmla="*/ 40589 h 576146"/>
                <a:gd name="connsiteX352" fmla="*/ 471828 w 474931"/>
                <a:gd name="connsiteY352" fmla="*/ 46117 h 576146"/>
                <a:gd name="connsiteX353" fmla="*/ 468324 w 474931"/>
                <a:gd name="connsiteY353" fmla="*/ 52968 h 576146"/>
                <a:gd name="connsiteX354" fmla="*/ 461317 w 474931"/>
                <a:gd name="connsiteY354" fmla="*/ 53669 h 576146"/>
                <a:gd name="connsiteX355" fmla="*/ 453609 w 474931"/>
                <a:gd name="connsiteY355" fmla="*/ 57795 h 576146"/>
                <a:gd name="connsiteX356" fmla="*/ 447303 w 474931"/>
                <a:gd name="connsiteY356" fmla="*/ 54370 h 576146"/>
                <a:gd name="connsiteX357" fmla="*/ 441697 w 474931"/>
                <a:gd name="connsiteY357" fmla="*/ 55771 h 576146"/>
                <a:gd name="connsiteX358" fmla="*/ 438193 w 474931"/>
                <a:gd name="connsiteY358" fmla="*/ 52345 h 576146"/>
                <a:gd name="connsiteX359" fmla="*/ 432588 w 474931"/>
                <a:gd name="connsiteY359" fmla="*/ 55070 h 576146"/>
                <a:gd name="connsiteX360" fmla="*/ 433288 w 474931"/>
                <a:gd name="connsiteY360" fmla="*/ 59197 h 576146"/>
                <a:gd name="connsiteX361" fmla="*/ 441697 w 474931"/>
                <a:gd name="connsiteY361" fmla="*/ 66048 h 576146"/>
                <a:gd name="connsiteX362" fmla="*/ 445200 w 474931"/>
                <a:gd name="connsiteY362" fmla="*/ 68773 h 576146"/>
                <a:gd name="connsiteX363" fmla="*/ 450105 w 474931"/>
                <a:gd name="connsiteY363" fmla="*/ 72199 h 576146"/>
                <a:gd name="connsiteX364" fmla="*/ 455711 w 474931"/>
                <a:gd name="connsiteY364" fmla="*/ 77026 h 576146"/>
                <a:gd name="connsiteX365" fmla="*/ 450806 w 474931"/>
                <a:gd name="connsiteY365" fmla="*/ 82554 h 576146"/>
                <a:gd name="connsiteX366" fmla="*/ 454310 w 474931"/>
                <a:gd name="connsiteY366" fmla="*/ 91508 h 576146"/>
                <a:gd name="connsiteX367" fmla="*/ 458514 w 474931"/>
                <a:gd name="connsiteY367" fmla="*/ 87381 h 576146"/>
                <a:gd name="connsiteX368" fmla="*/ 457814 w 474931"/>
                <a:gd name="connsiteY368" fmla="*/ 78427 h 576146"/>
                <a:gd name="connsiteX369" fmla="*/ 462718 w 474931"/>
                <a:gd name="connsiteY369" fmla="*/ 75702 h 576146"/>
                <a:gd name="connsiteX370" fmla="*/ 467623 w 474931"/>
                <a:gd name="connsiteY370" fmla="*/ 78427 h 576146"/>
                <a:gd name="connsiteX371" fmla="*/ 468324 w 474931"/>
                <a:gd name="connsiteY371" fmla="*/ 79128 h 576146"/>
                <a:gd name="connsiteX372" fmla="*/ 468324 w 474931"/>
                <a:gd name="connsiteY372" fmla="*/ 79128 h 5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</a:cxnLst>
              <a:rect l="l" t="t" r="r" b="b"/>
              <a:pathLst>
                <a:path w="474931" h="576146">
                  <a:moveTo>
                    <a:pt x="468324" y="78817"/>
                  </a:moveTo>
                  <a:cubicBezTo>
                    <a:pt x="466222" y="88471"/>
                    <a:pt x="466923" y="92598"/>
                    <a:pt x="457814" y="96724"/>
                  </a:cubicBezTo>
                  <a:cubicBezTo>
                    <a:pt x="453609" y="98826"/>
                    <a:pt x="450105" y="100150"/>
                    <a:pt x="445901" y="102252"/>
                  </a:cubicBezTo>
                  <a:cubicBezTo>
                    <a:pt x="438894" y="104354"/>
                    <a:pt x="439595" y="106378"/>
                    <a:pt x="436091" y="109804"/>
                  </a:cubicBezTo>
                  <a:cubicBezTo>
                    <a:pt x="433989" y="111906"/>
                    <a:pt x="432588" y="113230"/>
                    <a:pt x="431186" y="115332"/>
                  </a:cubicBezTo>
                  <a:lnTo>
                    <a:pt x="429785" y="116733"/>
                  </a:lnTo>
                  <a:lnTo>
                    <a:pt x="429084" y="114631"/>
                  </a:lnTo>
                  <a:cubicBezTo>
                    <a:pt x="426982" y="108403"/>
                    <a:pt x="429785" y="103576"/>
                    <a:pt x="431887" y="97425"/>
                  </a:cubicBezTo>
                  <a:cubicBezTo>
                    <a:pt x="433989" y="88471"/>
                    <a:pt x="434690" y="87070"/>
                    <a:pt x="429785" y="78817"/>
                  </a:cubicBezTo>
                  <a:cubicBezTo>
                    <a:pt x="416471" y="82243"/>
                    <a:pt x="417873" y="75391"/>
                    <a:pt x="408763" y="70564"/>
                  </a:cubicBezTo>
                  <a:cubicBezTo>
                    <a:pt x="403157" y="67839"/>
                    <a:pt x="398953" y="71265"/>
                    <a:pt x="392646" y="72666"/>
                  </a:cubicBezTo>
                  <a:cubicBezTo>
                    <a:pt x="384238" y="74768"/>
                    <a:pt x="382136" y="76792"/>
                    <a:pt x="378632" y="85746"/>
                  </a:cubicBezTo>
                  <a:cubicBezTo>
                    <a:pt x="377231" y="91274"/>
                    <a:pt x="375829" y="89873"/>
                    <a:pt x="376530" y="95400"/>
                  </a:cubicBezTo>
                  <a:cubicBezTo>
                    <a:pt x="376530" y="98125"/>
                    <a:pt x="379333" y="102252"/>
                    <a:pt x="380034" y="104354"/>
                  </a:cubicBezTo>
                  <a:cubicBezTo>
                    <a:pt x="376530" y="107780"/>
                    <a:pt x="373026" y="111206"/>
                    <a:pt x="371625" y="115410"/>
                  </a:cubicBezTo>
                  <a:cubicBezTo>
                    <a:pt x="370924" y="118836"/>
                    <a:pt x="374428" y="120938"/>
                    <a:pt x="372326" y="125064"/>
                  </a:cubicBezTo>
                  <a:cubicBezTo>
                    <a:pt x="372326" y="126466"/>
                    <a:pt x="366019" y="130592"/>
                    <a:pt x="363917" y="133317"/>
                  </a:cubicBezTo>
                  <a:cubicBezTo>
                    <a:pt x="361114" y="137444"/>
                    <a:pt x="359713" y="143672"/>
                    <a:pt x="357611" y="148499"/>
                  </a:cubicBezTo>
                  <a:cubicBezTo>
                    <a:pt x="354107" y="144373"/>
                    <a:pt x="352005" y="138845"/>
                    <a:pt x="348501" y="135419"/>
                  </a:cubicBezTo>
                  <a:cubicBezTo>
                    <a:pt x="346399" y="138144"/>
                    <a:pt x="343596" y="138845"/>
                    <a:pt x="340794" y="138845"/>
                  </a:cubicBezTo>
                  <a:cubicBezTo>
                    <a:pt x="338691" y="130592"/>
                    <a:pt x="323276" y="142971"/>
                    <a:pt x="314166" y="137444"/>
                  </a:cubicBezTo>
                  <a:cubicBezTo>
                    <a:pt x="304356" y="131215"/>
                    <a:pt x="304356" y="111984"/>
                    <a:pt x="291042" y="109882"/>
                  </a:cubicBezTo>
                  <a:cubicBezTo>
                    <a:pt x="288940" y="114008"/>
                    <a:pt x="290342" y="118135"/>
                    <a:pt x="288940" y="122261"/>
                  </a:cubicBezTo>
                  <a:cubicBezTo>
                    <a:pt x="285437" y="111906"/>
                    <a:pt x="272824" y="116733"/>
                    <a:pt x="268619" y="122962"/>
                  </a:cubicBezTo>
                  <a:cubicBezTo>
                    <a:pt x="286137" y="131916"/>
                    <a:pt x="259510" y="141570"/>
                    <a:pt x="270021" y="149823"/>
                  </a:cubicBezTo>
                  <a:cubicBezTo>
                    <a:pt x="264415" y="150524"/>
                    <a:pt x="260211" y="149823"/>
                    <a:pt x="255306" y="148422"/>
                  </a:cubicBezTo>
                  <a:cubicBezTo>
                    <a:pt x="250401" y="146319"/>
                    <a:pt x="247598" y="142894"/>
                    <a:pt x="241992" y="145696"/>
                  </a:cubicBezTo>
                  <a:cubicBezTo>
                    <a:pt x="232182" y="149823"/>
                    <a:pt x="236386" y="163604"/>
                    <a:pt x="230781" y="171857"/>
                  </a:cubicBezTo>
                  <a:cubicBezTo>
                    <a:pt x="223073" y="163604"/>
                    <a:pt x="213263" y="175983"/>
                    <a:pt x="209058" y="182912"/>
                  </a:cubicBezTo>
                  <a:cubicBezTo>
                    <a:pt x="206956" y="186338"/>
                    <a:pt x="207657" y="190465"/>
                    <a:pt x="206256" y="195292"/>
                  </a:cubicBezTo>
                  <a:cubicBezTo>
                    <a:pt x="204153" y="200119"/>
                    <a:pt x="199248" y="204245"/>
                    <a:pt x="196445" y="208372"/>
                  </a:cubicBezTo>
                  <a:cubicBezTo>
                    <a:pt x="199248" y="209073"/>
                    <a:pt x="201350" y="211097"/>
                    <a:pt x="203453" y="211798"/>
                  </a:cubicBezTo>
                  <a:cubicBezTo>
                    <a:pt x="194343" y="222853"/>
                    <a:pt x="185935" y="242785"/>
                    <a:pt x="185935" y="257267"/>
                  </a:cubicBezTo>
                  <a:cubicBezTo>
                    <a:pt x="178227" y="255865"/>
                    <a:pt x="167015" y="247612"/>
                    <a:pt x="167716" y="263495"/>
                  </a:cubicBezTo>
                  <a:cubicBezTo>
                    <a:pt x="167716" y="266921"/>
                    <a:pt x="171920" y="269724"/>
                    <a:pt x="171920" y="274551"/>
                  </a:cubicBezTo>
                  <a:cubicBezTo>
                    <a:pt x="171920" y="280780"/>
                    <a:pt x="167716" y="289032"/>
                    <a:pt x="166315" y="295183"/>
                  </a:cubicBezTo>
                  <a:cubicBezTo>
                    <a:pt x="163512" y="304137"/>
                    <a:pt x="157906" y="317918"/>
                    <a:pt x="158606" y="326871"/>
                  </a:cubicBezTo>
                  <a:cubicBezTo>
                    <a:pt x="159307" y="334423"/>
                    <a:pt x="169117" y="340652"/>
                    <a:pt x="162110" y="348905"/>
                  </a:cubicBezTo>
                  <a:cubicBezTo>
                    <a:pt x="157906" y="346803"/>
                    <a:pt x="148797" y="343377"/>
                    <a:pt x="143891" y="344078"/>
                  </a:cubicBezTo>
                  <a:cubicBezTo>
                    <a:pt x="134782" y="345479"/>
                    <a:pt x="134782" y="357158"/>
                    <a:pt x="133381" y="364710"/>
                  </a:cubicBezTo>
                  <a:cubicBezTo>
                    <a:pt x="131979" y="372963"/>
                    <a:pt x="128476" y="383318"/>
                    <a:pt x="127775" y="390870"/>
                  </a:cubicBezTo>
                  <a:cubicBezTo>
                    <a:pt x="127775" y="399824"/>
                    <a:pt x="131279" y="397722"/>
                    <a:pt x="134081" y="405352"/>
                  </a:cubicBezTo>
                  <a:cubicBezTo>
                    <a:pt x="138286" y="417030"/>
                    <a:pt x="129877" y="431512"/>
                    <a:pt x="134782" y="442568"/>
                  </a:cubicBezTo>
                  <a:cubicBezTo>
                    <a:pt x="137585" y="448796"/>
                    <a:pt x="144592" y="451521"/>
                    <a:pt x="144592" y="459074"/>
                  </a:cubicBezTo>
                  <a:cubicBezTo>
                    <a:pt x="144592" y="463901"/>
                    <a:pt x="140388" y="470752"/>
                    <a:pt x="136184" y="469429"/>
                  </a:cubicBezTo>
                  <a:cubicBezTo>
                    <a:pt x="139687" y="483209"/>
                    <a:pt x="148797" y="503219"/>
                    <a:pt x="136184" y="512795"/>
                  </a:cubicBezTo>
                  <a:cubicBezTo>
                    <a:pt x="130578" y="516922"/>
                    <a:pt x="127074" y="516221"/>
                    <a:pt x="124972" y="525875"/>
                  </a:cubicBezTo>
                  <a:cubicBezTo>
                    <a:pt x="123571" y="532727"/>
                    <a:pt x="124972" y="541058"/>
                    <a:pt x="118666" y="544483"/>
                  </a:cubicBezTo>
                  <a:cubicBezTo>
                    <a:pt x="117965" y="542381"/>
                    <a:pt x="116563" y="540357"/>
                    <a:pt x="115162" y="538956"/>
                  </a:cubicBezTo>
                  <a:lnTo>
                    <a:pt x="113761" y="537554"/>
                  </a:lnTo>
                  <a:cubicBezTo>
                    <a:pt x="113761" y="537554"/>
                    <a:pt x="114461" y="533428"/>
                    <a:pt x="110958" y="534128"/>
                  </a:cubicBezTo>
                  <a:cubicBezTo>
                    <a:pt x="108155" y="534829"/>
                    <a:pt x="106053" y="536853"/>
                    <a:pt x="105352" y="531403"/>
                  </a:cubicBezTo>
                  <a:cubicBezTo>
                    <a:pt x="104651" y="525875"/>
                    <a:pt x="105352" y="521048"/>
                    <a:pt x="105352" y="521048"/>
                  </a:cubicBezTo>
                  <a:cubicBezTo>
                    <a:pt x="105352" y="521048"/>
                    <a:pt x="107454" y="507267"/>
                    <a:pt x="103950" y="508669"/>
                  </a:cubicBezTo>
                  <a:cubicBezTo>
                    <a:pt x="100447" y="510070"/>
                    <a:pt x="98345" y="511394"/>
                    <a:pt x="99746" y="514897"/>
                  </a:cubicBezTo>
                  <a:cubicBezTo>
                    <a:pt x="101848" y="517622"/>
                    <a:pt x="99746" y="521126"/>
                    <a:pt x="99746" y="521126"/>
                  </a:cubicBezTo>
                  <a:lnTo>
                    <a:pt x="101848" y="525953"/>
                  </a:lnTo>
                  <a:lnTo>
                    <a:pt x="101148" y="528678"/>
                  </a:lnTo>
                  <a:cubicBezTo>
                    <a:pt x="101148" y="528678"/>
                    <a:pt x="106753" y="531403"/>
                    <a:pt x="99746" y="535530"/>
                  </a:cubicBezTo>
                  <a:cubicBezTo>
                    <a:pt x="93440" y="540357"/>
                    <a:pt x="89236" y="542381"/>
                    <a:pt x="87133" y="541758"/>
                  </a:cubicBezTo>
                  <a:cubicBezTo>
                    <a:pt x="85732" y="540357"/>
                    <a:pt x="83630" y="545184"/>
                    <a:pt x="83630" y="545184"/>
                  </a:cubicBezTo>
                  <a:lnTo>
                    <a:pt x="82228" y="551413"/>
                  </a:lnTo>
                  <a:cubicBezTo>
                    <a:pt x="82228" y="551413"/>
                    <a:pt x="73119" y="564493"/>
                    <a:pt x="71718" y="563792"/>
                  </a:cubicBezTo>
                  <a:cubicBezTo>
                    <a:pt x="69615" y="563091"/>
                    <a:pt x="66812" y="562391"/>
                    <a:pt x="66812" y="562391"/>
                  </a:cubicBezTo>
                  <a:lnTo>
                    <a:pt x="59805" y="569242"/>
                  </a:lnTo>
                  <a:lnTo>
                    <a:pt x="52097" y="571344"/>
                  </a:lnTo>
                  <a:lnTo>
                    <a:pt x="43689" y="574069"/>
                  </a:lnTo>
                  <a:cubicBezTo>
                    <a:pt x="43689" y="574069"/>
                    <a:pt x="40185" y="576794"/>
                    <a:pt x="37382" y="574770"/>
                  </a:cubicBezTo>
                  <a:cubicBezTo>
                    <a:pt x="34579" y="572045"/>
                    <a:pt x="33879" y="565816"/>
                    <a:pt x="33879" y="565816"/>
                  </a:cubicBezTo>
                  <a:cubicBezTo>
                    <a:pt x="33879" y="565816"/>
                    <a:pt x="30375" y="562391"/>
                    <a:pt x="25470" y="561690"/>
                  </a:cubicBezTo>
                  <a:cubicBezTo>
                    <a:pt x="19864" y="560288"/>
                    <a:pt x="17061" y="559588"/>
                    <a:pt x="15660" y="558264"/>
                  </a:cubicBezTo>
                  <a:cubicBezTo>
                    <a:pt x="14259" y="556162"/>
                    <a:pt x="12156" y="554138"/>
                    <a:pt x="12156" y="551413"/>
                  </a:cubicBezTo>
                  <a:cubicBezTo>
                    <a:pt x="12857" y="548688"/>
                    <a:pt x="12156" y="543860"/>
                    <a:pt x="15660" y="542459"/>
                  </a:cubicBezTo>
                  <a:cubicBezTo>
                    <a:pt x="19864" y="541758"/>
                    <a:pt x="24068" y="545184"/>
                    <a:pt x="24068" y="545184"/>
                  </a:cubicBezTo>
                  <a:lnTo>
                    <a:pt x="25470" y="540357"/>
                  </a:lnTo>
                  <a:cubicBezTo>
                    <a:pt x="25470" y="540357"/>
                    <a:pt x="24068" y="538956"/>
                    <a:pt x="22667" y="537632"/>
                  </a:cubicBezTo>
                  <a:cubicBezTo>
                    <a:pt x="21966" y="535530"/>
                    <a:pt x="26171" y="527978"/>
                    <a:pt x="26871" y="525253"/>
                  </a:cubicBezTo>
                  <a:lnTo>
                    <a:pt x="26871" y="521126"/>
                  </a:lnTo>
                  <a:cubicBezTo>
                    <a:pt x="26871" y="521126"/>
                    <a:pt x="23368" y="523851"/>
                    <a:pt x="21266" y="525953"/>
                  </a:cubicBezTo>
                  <a:cubicBezTo>
                    <a:pt x="19864" y="528678"/>
                    <a:pt x="16361" y="526654"/>
                    <a:pt x="14259" y="529379"/>
                  </a:cubicBezTo>
                  <a:cubicBezTo>
                    <a:pt x="12156" y="532104"/>
                    <a:pt x="9354" y="535608"/>
                    <a:pt x="7952" y="531481"/>
                  </a:cubicBezTo>
                  <a:cubicBezTo>
                    <a:pt x="6551" y="526654"/>
                    <a:pt x="7952" y="519102"/>
                    <a:pt x="10054" y="519102"/>
                  </a:cubicBezTo>
                  <a:cubicBezTo>
                    <a:pt x="11456" y="519102"/>
                    <a:pt x="12857" y="515676"/>
                    <a:pt x="14259" y="518401"/>
                  </a:cubicBezTo>
                  <a:cubicBezTo>
                    <a:pt x="15660" y="521827"/>
                    <a:pt x="14959" y="519102"/>
                    <a:pt x="17762" y="518401"/>
                  </a:cubicBezTo>
                  <a:cubicBezTo>
                    <a:pt x="19864" y="517700"/>
                    <a:pt x="28974" y="512172"/>
                    <a:pt x="25470" y="511550"/>
                  </a:cubicBezTo>
                  <a:cubicBezTo>
                    <a:pt x="21966" y="511550"/>
                    <a:pt x="19164" y="512250"/>
                    <a:pt x="20565" y="510148"/>
                  </a:cubicBezTo>
                  <a:cubicBezTo>
                    <a:pt x="22667" y="507423"/>
                    <a:pt x="23368" y="506722"/>
                    <a:pt x="24769" y="503920"/>
                  </a:cubicBezTo>
                  <a:cubicBezTo>
                    <a:pt x="26171" y="501817"/>
                    <a:pt x="22667" y="502518"/>
                    <a:pt x="26171" y="498392"/>
                  </a:cubicBezTo>
                  <a:cubicBezTo>
                    <a:pt x="29674" y="494265"/>
                    <a:pt x="32477" y="484611"/>
                    <a:pt x="33879" y="487336"/>
                  </a:cubicBezTo>
                  <a:cubicBezTo>
                    <a:pt x="35280" y="489438"/>
                    <a:pt x="38083" y="483910"/>
                    <a:pt x="38083" y="483910"/>
                  </a:cubicBezTo>
                  <a:cubicBezTo>
                    <a:pt x="38083" y="483910"/>
                    <a:pt x="32477" y="480484"/>
                    <a:pt x="31076" y="482509"/>
                  </a:cubicBezTo>
                  <a:cubicBezTo>
                    <a:pt x="28974" y="484611"/>
                    <a:pt x="26871" y="485234"/>
                    <a:pt x="26871" y="487336"/>
                  </a:cubicBezTo>
                  <a:cubicBezTo>
                    <a:pt x="26171" y="489438"/>
                    <a:pt x="26171" y="490762"/>
                    <a:pt x="25470" y="492864"/>
                  </a:cubicBezTo>
                  <a:cubicBezTo>
                    <a:pt x="24769" y="494966"/>
                    <a:pt x="27572" y="494265"/>
                    <a:pt x="21966" y="498392"/>
                  </a:cubicBezTo>
                  <a:cubicBezTo>
                    <a:pt x="17061" y="501817"/>
                    <a:pt x="11456" y="501117"/>
                    <a:pt x="10755" y="499092"/>
                  </a:cubicBezTo>
                  <a:cubicBezTo>
                    <a:pt x="10755" y="497691"/>
                    <a:pt x="13558" y="496367"/>
                    <a:pt x="10054" y="496990"/>
                  </a:cubicBezTo>
                  <a:cubicBezTo>
                    <a:pt x="6551" y="496990"/>
                    <a:pt x="5850" y="501817"/>
                    <a:pt x="5149" y="496990"/>
                  </a:cubicBezTo>
                  <a:cubicBezTo>
                    <a:pt x="5149" y="491462"/>
                    <a:pt x="8653" y="488037"/>
                    <a:pt x="10755" y="489438"/>
                  </a:cubicBezTo>
                  <a:cubicBezTo>
                    <a:pt x="13558" y="491540"/>
                    <a:pt x="13558" y="489438"/>
                    <a:pt x="14959" y="489438"/>
                  </a:cubicBezTo>
                  <a:cubicBezTo>
                    <a:pt x="17061" y="489438"/>
                    <a:pt x="18463" y="488037"/>
                    <a:pt x="18463" y="488037"/>
                  </a:cubicBezTo>
                  <a:cubicBezTo>
                    <a:pt x="18463" y="488037"/>
                    <a:pt x="16361" y="484611"/>
                    <a:pt x="15660" y="483209"/>
                  </a:cubicBezTo>
                  <a:cubicBezTo>
                    <a:pt x="15660" y="481808"/>
                    <a:pt x="14259" y="481107"/>
                    <a:pt x="12857" y="482509"/>
                  </a:cubicBezTo>
                  <a:cubicBezTo>
                    <a:pt x="11456" y="483910"/>
                    <a:pt x="7952" y="483209"/>
                    <a:pt x="7952" y="481808"/>
                  </a:cubicBezTo>
                  <a:cubicBezTo>
                    <a:pt x="7952" y="481107"/>
                    <a:pt x="10755" y="472854"/>
                    <a:pt x="8653" y="472154"/>
                  </a:cubicBezTo>
                  <a:cubicBezTo>
                    <a:pt x="6551" y="472154"/>
                    <a:pt x="3748" y="472154"/>
                    <a:pt x="5149" y="469429"/>
                  </a:cubicBezTo>
                  <a:cubicBezTo>
                    <a:pt x="5850" y="466704"/>
                    <a:pt x="6551" y="466003"/>
                    <a:pt x="6551" y="466003"/>
                  </a:cubicBezTo>
                  <a:lnTo>
                    <a:pt x="13558" y="467404"/>
                  </a:lnTo>
                  <a:cubicBezTo>
                    <a:pt x="13558" y="467404"/>
                    <a:pt x="18463" y="466704"/>
                    <a:pt x="19864" y="466704"/>
                  </a:cubicBezTo>
                  <a:cubicBezTo>
                    <a:pt x="21266" y="466704"/>
                    <a:pt x="28273" y="466704"/>
                    <a:pt x="31076" y="466003"/>
                  </a:cubicBezTo>
                  <a:cubicBezTo>
                    <a:pt x="33178" y="464601"/>
                    <a:pt x="34579" y="463901"/>
                    <a:pt x="37382" y="468105"/>
                  </a:cubicBezTo>
                  <a:cubicBezTo>
                    <a:pt x="40185" y="472231"/>
                    <a:pt x="44389" y="472231"/>
                    <a:pt x="44389" y="470207"/>
                  </a:cubicBezTo>
                  <a:cubicBezTo>
                    <a:pt x="44389" y="467482"/>
                    <a:pt x="38784" y="463979"/>
                    <a:pt x="42988" y="463356"/>
                  </a:cubicBezTo>
                  <a:cubicBezTo>
                    <a:pt x="46492" y="462655"/>
                    <a:pt x="47192" y="464056"/>
                    <a:pt x="49295" y="461954"/>
                  </a:cubicBezTo>
                  <a:cubicBezTo>
                    <a:pt x="51397" y="459852"/>
                    <a:pt x="45090" y="455103"/>
                    <a:pt x="47893" y="450898"/>
                  </a:cubicBezTo>
                  <a:cubicBezTo>
                    <a:pt x="47893" y="450898"/>
                    <a:pt x="42988" y="453001"/>
                    <a:pt x="43689" y="455726"/>
                  </a:cubicBezTo>
                  <a:cubicBezTo>
                    <a:pt x="44389" y="458451"/>
                    <a:pt x="40886" y="459151"/>
                    <a:pt x="38083" y="459852"/>
                  </a:cubicBezTo>
                  <a:cubicBezTo>
                    <a:pt x="35280" y="459852"/>
                    <a:pt x="33178" y="461954"/>
                    <a:pt x="32477" y="461954"/>
                  </a:cubicBezTo>
                  <a:cubicBezTo>
                    <a:pt x="31076" y="461954"/>
                    <a:pt x="31777" y="456426"/>
                    <a:pt x="30375" y="456426"/>
                  </a:cubicBezTo>
                  <a:cubicBezTo>
                    <a:pt x="28974" y="456426"/>
                    <a:pt x="25470" y="460553"/>
                    <a:pt x="21266" y="461954"/>
                  </a:cubicBezTo>
                  <a:cubicBezTo>
                    <a:pt x="17061" y="462655"/>
                    <a:pt x="17762" y="462655"/>
                    <a:pt x="14959" y="462655"/>
                  </a:cubicBezTo>
                  <a:cubicBezTo>
                    <a:pt x="12156" y="463356"/>
                    <a:pt x="10054" y="463356"/>
                    <a:pt x="10054" y="463356"/>
                  </a:cubicBezTo>
                  <a:cubicBezTo>
                    <a:pt x="10054" y="463356"/>
                    <a:pt x="7251" y="462655"/>
                    <a:pt x="7251" y="459930"/>
                  </a:cubicBezTo>
                  <a:cubicBezTo>
                    <a:pt x="7952" y="456504"/>
                    <a:pt x="10755" y="455103"/>
                    <a:pt x="12156" y="453701"/>
                  </a:cubicBezTo>
                  <a:cubicBezTo>
                    <a:pt x="13558" y="452300"/>
                    <a:pt x="10755" y="448173"/>
                    <a:pt x="10755" y="448173"/>
                  </a:cubicBezTo>
                  <a:lnTo>
                    <a:pt x="5850" y="440621"/>
                  </a:lnTo>
                  <a:lnTo>
                    <a:pt x="12156" y="435794"/>
                  </a:lnTo>
                  <a:cubicBezTo>
                    <a:pt x="12156" y="435794"/>
                    <a:pt x="12156" y="436495"/>
                    <a:pt x="14259" y="437896"/>
                  </a:cubicBezTo>
                  <a:cubicBezTo>
                    <a:pt x="17061" y="439298"/>
                    <a:pt x="19164" y="437896"/>
                    <a:pt x="21266" y="437196"/>
                  </a:cubicBezTo>
                  <a:cubicBezTo>
                    <a:pt x="23368" y="437196"/>
                    <a:pt x="27572" y="437896"/>
                    <a:pt x="27572" y="437896"/>
                  </a:cubicBezTo>
                  <a:lnTo>
                    <a:pt x="26171" y="430344"/>
                  </a:lnTo>
                  <a:lnTo>
                    <a:pt x="23368" y="424816"/>
                  </a:lnTo>
                  <a:lnTo>
                    <a:pt x="26171" y="419989"/>
                  </a:lnTo>
                  <a:cubicBezTo>
                    <a:pt x="26171" y="419989"/>
                    <a:pt x="28974" y="424816"/>
                    <a:pt x="30375" y="424816"/>
                  </a:cubicBezTo>
                  <a:cubicBezTo>
                    <a:pt x="32477" y="424816"/>
                    <a:pt x="30375" y="417965"/>
                    <a:pt x="33178" y="416563"/>
                  </a:cubicBezTo>
                  <a:cubicBezTo>
                    <a:pt x="35280" y="415162"/>
                    <a:pt x="33178" y="412437"/>
                    <a:pt x="35981" y="415863"/>
                  </a:cubicBezTo>
                  <a:cubicBezTo>
                    <a:pt x="38784" y="419288"/>
                    <a:pt x="34579" y="422091"/>
                    <a:pt x="36682" y="424116"/>
                  </a:cubicBezTo>
                  <a:cubicBezTo>
                    <a:pt x="38784" y="426840"/>
                    <a:pt x="35981" y="426840"/>
                    <a:pt x="41586" y="423415"/>
                  </a:cubicBezTo>
                  <a:cubicBezTo>
                    <a:pt x="47192" y="419989"/>
                    <a:pt x="46492" y="415863"/>
                    <a:pt x="46492" y="415863"/>
                  </a:cubicBezTo>
                  <a:cubicBezTo>
                    <a:pt x="46492" y="415863"/>
                    <a:pt x="40185" y="407610"/>
                    <a:pt x="38083" y="407610"/>
                  </a:cubicBezTo>
                  <a:lnTo>
                    <a:pt x="36682" y="408310"/>
                  </a:lnTo>
                  <a:cubicBezTo>
                    <a:pt x="36682" y="408310"/>
                    <a:pt x="42287" y="402782"/>
                    <a:pt x="44389" y="406208"/>
                  </a:cubicBezTo>
                  <a:cubicBezTo>
                    <a:pt x="46492" y="409634"/>
                    <a:pt x="49295" y="408310"/>
                    <a:pt x="51397" y="406909"/>
                  </a:cubicBezTo>
                  <a:cubicBezTo>
                    <a:pt x="52798" y="406208"/>
                    <a:pt x="52798" y="403483"/>
                    <a:pt x="52798" y="403483"/>
                  </a:cubicBezTo>
                  <a:cubicBezTo>
                    <a:pt x="52798" y="403483"/>
                    <a:pt x="51397" y="401381"/>
                    <a:pt x="48594" y="402082"/>
                  </a:cubicBezTo>
                  <a:cubicBezTo>
                    <a:pt x="46492" y="402082"/>
                    <a:pt x="45090" y="399357"/>
                    <a:pt x="44389" y="399357"/>
                  </a:cubicBezTo>
                  <a:cubicBezTo>
                    <a:pt x="42988" y="400057"/>
                    <a:pt x="40886" y="398656"/>
                    <a:pt x="40886" y="398656"/>
                  </a:cubicBezTo>
                  <a:cubicBezTo>
                    <a:pt x="40886" y="398656"/>
                    <a:pt x="38083" y="394530"/>
                    <a:pt x="40185" y="393829"/>
                  </a:cubicBezTo>
                  <a:cubicBezTo>
                    <a:pt x="42988" y="393128"/>
                    <a:pt x="44389" y="389702"/>
                    <a:pt x="45791" y="391104"/>
                  </a:cubicBezTo>
                  <a:cubicBezTo>
                    <a:pt x="46492" y="393206"/>
                    <a:pt x="47192" y="392505"/>
                    <a:pt x="49295" y="393829"/>
                  </a:cubicBezTo>
                  <a:cubicBezTo>
                    <a:pt x="51397" y="395230"/>
                    <a:pt x="53499" y="393128"/>
                    <a:pt x="53499" y="393128"/>
                  </a:cubicBezTo>
                  <a:cubicBezTo>
                    <a:pt x="53499" y="393128"/>
                    <a:pt x="59104" y="394530"/>
                    <a:pt x="59104" y="393128"/>
                  </a:cubicBezTo>
                  <a:cubicBezTo>
                    <a:pt x="59805" y="392427"/>
                    <a:pt x="57002" y="386277"/>
                    <a:pt x="54900" y="387600"/>
                  </a:cubicBezTo>
                  <a:cubicBezTo>
                    <a:pt x="53499" y="389002"/>
                    <a:pt x="49295" y="386900"/>
                    <a:pt x="49295" y="386900"/>
                  </a:cubicBezTo>
                  <a:lnTo>
                    <a:pt x="57703" y="382773"/>
                  </a:lnTo>
                  <a:cubicBezTo>
                    <a:pt x="57703" y="382773"/>
                    <a:pt x="59104" y="378647"/>
                    <a:pt x="60506" y="380671"/>
                  </a:cubicBezTo>
                  <a:cubicBezTo>
                    <a:pt x="61907" y="382773"/>
                    <a:pt x="60506" y="382773"/>
                    <a:pt x="63309" y="382072"/>
                  </a:cubicBezTo>
                  <a:cubicBezTo>
                    <a:pt x="66112" y="381372"/>
                    <a:pt x="66112" y="381372"/>
                    <a:pt x="66812" y="379347"/>
                  </a:cubicBezTo>
                  <a:cubicBezTo>
                    <a:pt x="66812" y="377245"/>
                    <a:pt x="65411" y="373119"/>
                    <a:pt x="68915" y="375221"/>
                  </a:cubicBezTo>
                  <a:cubicBezTo>
                    <a:pt x="72418" y="376622"/>
                    <a:pt x="71017" y="373819"/>
                    <a:pt x="73119" y="373119"/>
                  </a:cubicBezTo>
                  <a:cubicBezTo>
                    <a:pt x="75922" y="371717"/>
                    <a:pt x="78024" y="371017"/>
                    <a:pt x="78024" y="371017"/>
                  </a:cubicBezTo>
                  <a:cubicBezTo>
                    <a:pt x="78024" y="371017"/>
                    <a:pt x="80827" y="376544"/>
                    <a:pt x="81527" y="376544"/>
                  </a:cubicBezTo>
                  <a:cubicBezTo>
                    <a:pt x="82929" y="375844"/>
                    <a:pt x="82929" y="371717"/>
                    <a:pt x="82929" y="371717"/>
                  </a:cubicBezTo>
                  <a:lnTo>
                    <a:pt x="84330" y="365489"/>
                  </a:lnTo>
                  <a:cubicBezTo>
                    <a:pt x="84330" y="365489"/>
                    <a:pt x="82929" y="360661"/>
                    <a:pt x="88535" y="362764"/>
                  </a:cubicBezTo>
                  <a:cubicBezTo>
                    <a:pt x="94140" y="364866"/>
                    <a:pt x="94140" y="366189"/>
                    <a:pt x="94140" y="366189"/>
                  </a:cubicBezTo>
                  <a:cubicBezTo>
                    <a:pt x="94140" y="366189"/>
                    <a:pt x="93440" y="372418"/>
                    <a:pt x="94140" y="373742"/>
                  </a:cubicBezTo>
                  <a:cubicBezTo>
                    <a:pt x="95542" y="375844"/>
                    <a:pt x="99746" y="371639"/>
                    <a:pt x="99746" y="371639"/>
                  </a:cubicBezTo>
                  <a:cubicBezTo>
                    <a:pt x="99746" y="371639"/>
                    <a:pt x="103250" y="369537"/>
                    <a:pt x="104651" y="367513"/>
                  </a:cubicBezTo>
                  <a:cubicBezTo>
                    <a:pt x="106053" y="364788"/>
                    <a:pt x="111658" y="358559"/>
                    <a:pt x="114461" y="358559"/>
                  </a:cubicBezTo>
                  <a:cubicBezTo>
                    <a:pt x="117264" y="357859"/>
                    <a:pt x="117965" y="355834"/>
                    <a:pt x="119366" y="357859"/>
                  </a:cubicBezTo>
                  <a:cubicBezTo>
                    <a:pt x="120768" y="359961"/>
                    <a:pt x="123571" y="359961"/>
                    <a:pt x="122870" y="356457"/>
                  </a:cubicBezTo>
                  <a:cubicBezTo>
                    <a:pt x="122169" y="353031"/>
                    <a:pt x="118666" y="353732"/>
                    <a:pt x="118666" y="350929"/>
                  </a:cubicBezTo>
                  <a:cubicBezTo>
                    <a:pt x="118666" y="348126"/>
                    <a:pt x="121468" y="346102"/>
                    <a:pt x="119366" y="346803"/>
                  </a:cubicBezTo>
                  <a:cubicBezTo>
                    <a:pt x="117965" y="346803"/>
                    <a:pt x="111658" y="348905"/>
                    <a:pt x="112359" y="350929"/>
                  </a:cubicBezTo>
                  <a:cubicBezTo>
                    <a:pt x="113060" y="353654"/>
                    <a:pt x="94140" y="361284"/>
                    <a:pt x="94841" y="359883"/>
                  </a:cubicBezTo>
                  <a:cubicBezTo>
                    <a:pt x="94841" y="357781"/>
                    <a:pt x="97644" y="355056"/>
                    <a:pt x="94841" y="355756"/>
                  </a:cubicBezTo>
                  <a:cubicBezTo>
                    <a:pt x="92038" y="357158"/>
                    <a:pt x="87133" y="357859"/>
                    <a:pt x="88535" y="354355"/>
                  </a:cubicBezTo>
                  <a:cubicBezTo>
                    <a:pt x="89936" y="350929"/>
                    <a:pt x="94841" y="348827"/>
                    <a:pt x="94841" y="348827"/>
                  </a:cubicBezTo>
                  <a:lnTo>
                    <a:pt x="97644" y="346725"/>
                  </a:lnTo>
                  <a:lnTo>
                    <a:pt x="92739" y="344623"/>
                  </a:lnTo>
                  <a:cubicBezTo>
                    <a:pt x="92739" y="344623"/>
                    <a:pt x="97644" y="340496"/>
                    <a:pt x="99045" y="339095"/>
                  </a:cubicBezTo>
                  <a:cubicBezTo>
                    <a:pt x="99746" y="336993"/>
                    <a:pt x="104651" y="332243"/>
                    <a:pt x="106053" y="331543"/>
                  </a:cubicBezTo>
                  <a:cubicBezTo>
                    <a:pt x="107454" y="330141"/>
                    <a:pt x="106053" y="328117"/>
                    <a:pt x="107454" y="326015"/>
                  </a:cubicBezTo>
                  <a:cubicBezTo>
                    <a:pt x="108856" y="324613"/>
                    <a:pt x="108856" y="319786"/>
                    <a:pt x="111658" y="321188"/>
                  </a:cubicBezTo>
                  <a:cubicBezTo>
                    <a:pt x="114461" y="322589"/>
                    <a:pt x="114461" y="327416"/>
                    <a:pt x="117264" y="326015"/>
                  </a:cubicBezTo>
                  <a:cubicBezTo>
                    <a:pt x="119366" y="324613"/>
                    <a:pt x="118666" y="319786"/>
                    <a:pt x="120067" y="318463"/>
                  </a:cubicBezTo>
                  <a:cubicBezTo>
                    <a:pt x="121468" y="317762"/>
                    <a:pt x="122169" y="311611"/>
                    <a:pt x="120067" y="311611"/>
                  </a:cubicBezTo>
                  <a:cubicBezTo>
                    <a:pt x="118666" y="311611"/>
                    <a:pt x="117264" y="308886"/>
                    <a:pt x="119366" y="307485"/>
                  </a:cubicBezTo>
                  <a:cubicBezTo>
                    <a:pt x="121468" y="305383"/>
                    <a:pt x="122169" y="295105"/>
                    <a:pt x="124972" y="300633"/>
                  </a:cubicBezTo>
                  <a:cubicBezTo>
                    <a:pt x="127775" y="306161"/>
                    <a:pt x="125673" y="301334"/>
                    <a:pt x="128476" y="299232"/>
                  </a:cubicBezTo>
                  <a:cubicBezTo>
                    <a:pt x="131279" y="297830"/>
                    <a:pt x="131279" y="299232"/>
                    <a:pt x="133381" y="299933"/>
                  </a:cubicBezTo>
                  <a:cubicBezTo>
                    <a:pt x="135483" y="301334"/>
                    <a:pt x="134782" y="299232"/>
                    <a:pt x="136884" y="297207"/>
                  </a:cubicBezTo>
                  <a:cubicBezTo>
                    <a:pt x="138286" y="295105"/>
                    <a:pt x="138286" y="292380"/>
                    <a:pt x="138286" y="292380"/>
                  </a:cubicBezTo>
                  <a:lnTo>
                    <a:pt x="134081" y="290278"/>
                  </a:lnTo>
                  <a:cubicBezTo>
                    <a:pt x="134081" y="290278"/>
                    <a:pt x="131979" y="281325"/>
                    <a:pt x="136184" y="283427"/>
                  </a:cubicBezTo>
                  <a:cubicBezTo>
                    <a:pt x="140388" y="285529"/>
                    <a:pt x="141088" y="286152"/>
                    <a:pt x="141088" y="282726"/>
                  </a:cubicBezTo>
                  <a:cubicBezTo>
                    <a:pt x="141088" y="280001"/>
                    <a:pt x="139687" y="278599"/>
                    <a:pt x="138986" y="276497"/>
                  </a:cubicBezTo>
                  <a:cubicBezTo>
                    <a:pt x="138986" y="275096"/>
                    <a:pt x="136184" y="273072"/>
                    <a:pt x="140388" y="271670"/>
                  </a:cubicBezTo>
                  <a:cubicBezTo>
                    <a:pt x="143891" y="270269"/>
                    <a:pt x="136184" y="270969"/>
                    <a:pt x="141789" y="267544"/>
                  </a:cubicBezTo>
                  <a:cubicBezTo>
                    <a:pt x="146694" y="264819"/>
                    <a:pt x="140388" y="262717"/>
                    <a:pt x="144592" y="259992"/>
                  </a:cubicBezTo>
                  <a:cubicBezTo>
                    <a:pt x="148797" y="257889"/>
                    <a:pt x="137585" y="256566"/>
                    <a:pt x="145293" y="254464"/>
                  </a:cubicBezTo>
                  <a:cubicBezTo>
                    <a:pt x="153001" y="252361"/>
                    <a:pt x="150899" y="246911"/>
                    <a:pt x="153702" y="250337"/>
                  </a:cubicBezTo>
                  <a:cubicBezTo>
                    <a:pt x="157205" y="254464"/>
                    <a:pt x="166315" y="252439"/>
                    <a:pt x="163512" y="249636"/>
                  </a:cubicBezTo>
                  <a:cubicBezTo>
                    <a:pt x="160709" y="247534"/>
                    <a:pt x="156504" y="247534"/>
                    <a:pt x="155103" y="244809"/>
                  </a:cubicBezTo>
                  <a:cubicBezTo>
                    <a:pt x="153001" y="242707"/>
                    <a:pt x="150198" y="237958"/>
                    <a:pt x="153702" y="235155"/>
                  </a:cubicBezTo>
                  <a:cubicBezTo>
                    <a:pt x="157906" y="232430"/>
                    <a:pt x="155804" y="230328"/>
                    <a:pt x="158606" y="228303"/>
                  </a:cubicBezTo>
                  <a:cubicBezTo>
                    <a:pt x="162110" y="225578"/>
                    <a:pt x="156504" y="224177"/>
                    <a:pt x="160709" y="221452"/>
                  </a:cubicBezTo>
                  <a:cubicBezTo>
                    <a:pt x="164913" y="218026"/>
                    <a:pt x="163512" y="214601"/>
                    <a:pt x="166315" y="214601"/>
                  </a:cubicBezTo>
                  <a:cubicBezTo>
                    <a:pt x="169818" y="214601"/>
                    <a:pt x="172621" y="213199"/>
                    <a:pt x="174723" y="211175"/>
                  </a:cubicBezTo>
                  <a:cubicBezTo>
                    <a:pt x="176124" y="209073"/>
                    <a:pt x="172621" y="207749"/>
                    <a:pt x="176825" y="206348"/>
                  </a:cubicBezTo>
                  <a:cubicBezTo>
                    <a:pt x="181730" y="205647"/>
                    <a:pt x="182431" y="205647"/>
                    <a:pt x="183832" y="207749"/>
                  </a:cubicBezTo>
                  <a:cubicBezTo>
                    <a:pt x="184533" y="209851"/>
                    <a:pt x="184533" y="208450"/>
                    <a:pt x="186635" y="207749"/>
                  </a:cubicBezTo>
                  <a:cubicBezTo>
                    <a:pt x="189438" y="207048"/>
                    <a:pt x="188738" y="203623"/>
                    <a:pt x="188738" y="203623"/>
                  </a:cubicBezTo>
                  <a:lnTo>
                    <a:pt x="181029" y="200197"/>
                  </a:lnTo>
                  <a:lnTo>
                    <a:pt x="177526" y="196070"/>
                  </a:lnTo>
                  <a:cubicBezTo>
                    <a:pt x="177526" y="196070"/>
                    <a:pt x="178227" y="189842"/>
                    <a:pt x="181730" y="190543"/>
                  </a:cubicBezTo>
                  <a:cubicBezTo>
                    <a:pt x="185935" y="191243"/>
                    <a:pt x="186635" y="191243"/>
                    <a:pt x="186635" y="191243"/>
                  </a:cubicBezTo>
                  <a:lnTo>
                    <a:pt x="192241" y="191944"/>
                  </a:lnTo>
                  <a:cubicBezTo>
                    <a:pt x="192241" y="191944"/>
                    <a:pt x="197847" y="187117"/>
                    <a:pt x="195745" y="187117"/>
                  </a:cubicBezTo>
                  <a:cubicBezTo>
                    <a:pt x="193642" y="187117"/>
                    <a:pt x="189438" y="187818"/>
                    <a:pt x="190139" y="185015"/>
                  </a:cubicBezTo>
                  <a:cubicBezTo>
                    <a:pt x="191540" y="181589"/>
                    <a:pt x="192942" y="178163"/>
                    <a:pt x="194343" y="176762"/>
                  </a:cubicBezTo>
                  <a:cubicBezTo>
                    <a:pt x="195745" y="175360"/>
                    <a:pt x="187336" y="175360"/>
                    <a:pt x="193642" y="171234"/>
                  </a:cubicBezTo>
                  <a:cubicBezTo>
                    <a:pt x="199248" y="167808"/>
                    <a:pt x="194343" y="161579"/>
                    <a:pt x="199248" y="163682"/>
                  </a:cubicBezTo>
                  <a:cubicBezTo>
                    <a:pt x="203453" y="165083"/>
                    <a:pt x="202051" y="165083"/>
                    <a:pt x="204153" y="168509"/>
                  </a:cubicBezTo>
                  <a:cubicBezTo>
                    <a:pt x="205555" y="170325"/>
                    <a:pt x="207190" y="170792"/>
                    <a:pt x="209058" y="169910"/>
                  </a:cubicBezTo>
                  <a:cubicBezTo>
                    <a:pt x="211160" y="168509"/>
                    <a:pt x="210460" y="163682"/>
                    <a:pt x="210460" y="163682"/>
                  </a:cubicBezTo>
                  <a:cubicBezTo>
                    <a:pt x="210460" y="163682"/>
                    <a:pt x="209058" y="156830"/>
                    <a:pt x="207657" y="156830"/>
                  </a:cubicBezTo>
                  <a:cubicBezTo>
                    <a:pt x="206256" y="156830"/>
                    <a:pt x="202051" y="152704"/>
                    <a:pt x="204854" y="152704"/>
                  </a:cubicBezTo>
                  <a:cubicBezTo>
                    <a:pt x="208358" y="152003"/>
                    <a:pt x="211861" y="145852"/>
                    <a:pt x="213963" y="148577"/>
                  </a:cubicBezTo>
                  <a:cubicBezTo>
                    <a:pt x="216766" y="152003"/>
                    <a:pt x="213263" y="146475"/>
                    <a:pt x="216766" y="150679"/>
                  </a:cubicBezTo>
                  <a:cubicBezTo>
                    <a:pt x="220270" y="154105"/>
                    <a:pt x="218868" y="152782"/>
                    <a:pt x="222372" y="152081"/>
                  </a:cubicBezTo>
                  <a:cubicBezTo>
                    <a:pt x="225175" y="150679"/>
                    <a:pt x="226576" y="147954"/>
                    <a:pt x="226576" y="145229"/>
                  </a:cubicBezTo>
                  <a:cubicBezTo>
                    <a:pt x="227277" y="142504"/>
                    <a:pt x="226576" y="136276"/>
                    <a:pt x="223774" y="140402"/>
                  </a:cubicBezTo>
                  <a:cubicBezTo>
                    <a:pt x="220270" y="144529"/>
                    <a:pt x="218868" y="143127"/>
                    <a:pt x="216766" y="143127"/>
                  </a:cubicBezTo>
                  <a:cubicBezTo>
                    <a:pt x="213963" y="143828"/>
                    <a:pt x="213963" y="138300"/>
                    <a:pt x="211861" y="139701"/>
                  </a:cubicBezTo>
                  <a:cubicBezTo>
                    <a:pt x="210460" y="141103"/>
                    <a:pt x="208358" y="136276"/>
                    <a:pt x="213963" y="134874"/>
                  </a:cubicBezTo>
                  <a:cubicBezTo>
                    <a:pt x="218868" y="132772"/>
                    <a:pt x="209058" y="135575"/>
                    <a:pt x="219569" y="126621"/>
                  </a:cubicBezTo>
                  <a:cubicBezTo>
                    <a:pt x="230080" y="117668"/>
                    <a:pt x="227978" y="116266"/>
                    <a:pt x="230080" y="116967"/>
                  </a:cubicBezTo>
                  <a:cubicBezTo>
                    <a:pt x="231481" y="116967"/>
                    <a:pt x="231481" y="114865"/>
                    <a:pt x="234284" y="113541"/>
                  </a:cubicBezTo>
                  <a:cubicBezTo>
                    <a:pt x="237087" y="112140"/>
                    <a:pt x="236386" y="109415"/>
                    <a:pt x="237087" y="108714"/>
                  </a:cubicBezTo>
                  <a:cubicBezTo>
                    <a:pt x="237788" y="107313"/>
                    <a:pt x="237788" y="105288"/>
                    <a:pt x="237788" y="103186"/>
                  </a:cubicBezTo>
                  <a:cubicBezTo>
                    <a:pt x="237788" y="100461"/>
                    <a:pt x="238488" y="97658"/>
                    <a:pt x="239189" y="96335"/>
                  </a:cubicBezTo>
                  <a:cubicBezTo>
                    <a:pt x="239890" y="94933"/>
                    <a:pt x="240591" y="91508"/>
                    <a:pt x="240591" y="91508"/>
                  </a:cubicBezTo>
                  <a:cubicBezTo>
                    <a:pt x="240591" y="91508"/>
                    <a:pt x="241992" y="97035"/>
                    <a:pt x="243394" y="99060"/>
                  </a:cubicBezTo>
                  <a:cubicBezTo>
                    <a:pt x="244795" y="100461"/>
                    <a:pt x="245496" y="95634"/>
                    <a:pt x="246897" y="99761"/>
                  </a:cubicBezTo>
                  <a:cubicBezTo>
                    <a:pt x="247598" y="103186"/>
                    <a:pt x="247598" y="102486"/>
                    <a:pt x="249700" y="101863"/>
                  </a:cubicBezTo>
                  <a:cubicBezTo>
                    <a:pt x="251802" y="101162"/>
                    <a:pt x="252503" y="99138"/>
                    <a:pt x="252503" y="99138"/>
                  </a:cubicBezTo>
                  <a:cubicBezTo>
                    <a:pt x="252503" y="99138"/>
                    <a:pt x="248299" y="90885"/>
                    <a:pt x="251101" y="92286"/>
                  </a:cubicBezTo>
                  <a:cubicBezTo>
                    <a:pt x="253904" y="92987"/>
                    <a:pt x="256006" y="92286"/>
                    <a:pt x="256006" y="96413"/>
                  </a:cubicBezTo>
                  <a:cubicBezTo>
                    <a:pt x="256006" y="100539"/>
                    <a:pt x="257408" y="96413"/>
                    <a:pt x="258809" y="101941"/>
                  </a:cubicBezTo>
                  <a:cubicBezTo>
                    <a:pt x="259510" y="107468"/>
                    <a:pt x="261612" y="106067"/>
                    <a:pt x="263014" y="108169"/>
                  </a:cubicBezTo>
                  <a:cubicBezTo>
                    <a:pt x="263714" y="109571"/>
                    <a:pt x="266517" y="108169"/>
                    <a:pt x="266517" y="106067"/>
                  </a:cubicBezTo>
                  <a:cubicBezTo>
                    <a:pt x="266517" y="103965"/>
                    <a:pt x="264415" y="98515"/>
                    <a:pt x="262313" y="96413"/>
                  </a:cubicBezTo>
                  <a:cubicBezTo>
                    <a:pt x="260912" y="94310"/>
                    <a:pt x="258809" y="90184"/>
                    <a:pt x="259510" y="88160"/>
                  </a:cubicBezTo>
                  <a:cubicBezTo>
                    <a:pt x="260211" y="86758"/>
                    <a:pt x="256707" y="82632"/>
                    <a:pt x="260912" y="81931"/>
                  </a:cubicBezTo>
                  <a:cubicBezTo>
                    <a:pt x="264415" y="81931"/>
                    <a:pt x="265817" y="80530"/>
                    <a:pt x="265817" y="80530"/>
                  </a:cubicBezTo>
                  <a:cubicBezTo>
                    <a:pt x="265817" y="80530"/>
                    <a:pt x="267218" y="88082"/>
                    <a:pt x="267919" y="91585"/>
                  </a:cubicBezTo>
                  <a:cubicBezTo>
                    <a:pt x="268619" y="94310"/>
                    <a:pt x="272123" y="87459"/>
                    <a:pt x="272123" y="86058"/>
                  </a:cubicBezTo>
                  <a:cubicBezTo>
                    <a:pt x="272123" y="83955"/>
                    <a:pt x="270722" y="79829"/>
                    <a:pt x="272123" y="79829"/>
                  </a:cubicBezTo>
                  <a:cubicBezTo>
                    <a:pt x="273524" y="79829"/>
                    <a:pt x="272123" y="76403"/>
                    <a:pt x="273524" y="75702"/>
                  </a:cubicBezTo>
                  <a:cubicBezTo>
                    <a:pt x="274926" y="75002"/>
                    <a:pt x="278429" y="70175"/>
                    <a:pt x="279130" y="72977"/>
                  </a:cubicBezTo>
                  <a:cubicBezTo>
                    <a:pt x="280532" y="75080"/>
                    <a:pt x="278429" y="81931"/>
                    <a:pt x="277729" y="83333"/>
                  </a:cubicBezTo>
                  <a:cubicBezTo>
                    <a:pt x="277028" y="84033"/>
                    <a:pt x="276327" y="86058"/>
                    <a:pt x="276327" y="86058"/>
                  </a:cubicBezTo>
                  <a:cubicBezTo>
                    <a:pt x="276327" y="86058"/>
                    <a:pt x="275626" y="99138"/>
                    <a:pt x="278429" y="97736"/>
                  </a:cubicBezTo>
                  <a:cubicBezTo>
                    <a:pt x="281232" y="96335"/>
                    <a:pt x="279831" y="92909"/>
                    <a:pt x="281933" y="92208"/>
                  </a:cubicBezTo>
                  <a:cubicBezTo>
                    <a:pt x="284736" y="91508"/>
                    <a:pt x="277729" y="90807"/>
                    <a:pt x="282634" y="86680"/>
                  </a:cubicBezTo>
                  <a:cubicBezTo>
                    <a:pt x="287539" y="82554"/>
                    <a:pt x="286137" y="80452"/>
                    <a:pt x="287539" y="78427"/>
                  </a:cubicBezTo>
                  <a:cubicBezTo>
                    <a:pt x="289641" y="76325"/>
                    <a:pt x="284736" y="74301"/>
                    <a:pt x="288940" y="72900"/>
                  </a:cubicBezTo>
                  <a:cubicBezTo>
                    <a:pt x="292444" y="72199"/>
                    <a:pt x="288940" y="77727"/>
                    <a:pt x="293144" y="75002"/>
                  </a:cubicBezTo>
                  <a:cubicBezTo>
                    <a:pt x="298050" y="72277"/>
                    <a:pt x="294546" y="68773"/>
                    <a:pt x="295247" y="67450"/>
                  </a:cubicBezTo>
                  <a:cubicBezTo>
                    <a:pt x="295947" y="66048"/>
                    <a:pt x="301553" y="72977"/>
                    <a:pt x="302254" y="74301"/>
                  </a:cubicBezTo>
                  <a:cubicBezTo>
                    <a:pt x="302955" y="75002"/>
                    <a:pt x="303655" y="72199"/>
                    <a:pt x="305758" y="75002"/>
                  </a:cubicBezTo>
                  <a:cubicBezTo>
                    <a:pt x="307860" y="77104"/>
                    <a:pt x="307860" y="80530"/>
                    <a:pt x="309261" y="81853"/>
                  </a:cubicBezTo>
                  <a:cubicBezTo>
                    <a:pt x="310662" y="82554"/>
                    <a:pt x="312765" y="76325"/>
                    <a:pt x="311363" y="73600"/>
                  </a:cubicBezTo>
                  <a:cubicBezTo>
                    <a:pt x="309261" y="70175"/>
                    <a:pt x="311363" y="66749"/>
                    <a:pt x="311363" y="66749"/>
                  </a:cubicBezTo>
                  <a:cubicBezTo>
                    <a:pt x="311363" y="66749"/>
                    <a:pt x="309261" y="63323"/>
                    <a:pt x="308560" y="63323"/>
                  </a:cubicBezTo>
                  <a:cubicBezTo>
                    <a:pt x="307159" y="62622"/>
                    <a:pt x="305758" y="57095"/>
                    <a:pt x="305758" y="57095"/>
                  </a:cubicBezTo>
                  <a:lnTo>
                    <a:pt x="309962" y="50866"/>
                  </a:lnTo>
                  <a:lnTo>
                    <a:pt x="313465" y="55693"/>
                  </a:lnTo>
                  <a:cubicBezTo>
                    <a:pt x="313465" y="55693"/>
                    <a:pt x="312765" y="63946"/>
                    <a:pt x="315567" y="62545"/>
                  </a:cubicBezTo>
                  <a:cubicBezTo>
                    <a:pt x="318370" y="61143"/>
                    <a:pt x="319071" y="61143"/>
                    <a:pt x="319772" y="57717"/>
                  </a:cubicBezTo>
                  <a:cubicBezTo>
                    <a:pt x="320473" y="54992"/>
                    <a:pt x="323276" y="54992"/>
                    <a:pt x="323276" y="54992"/>
                  </a:cubicBezTo>
                  <a:cubicBezTo>
                    <a:pt x="323276" y="54992"/>
                    <a:pt x="320473" y="57717"/>
                    <a:pt x="324677" y="57717"/>
                  </a:cubicBezTo>
                  <a:cubicBezTo>
                    <a:pt x="328881" y="57017"/>
                    <a:pt x="330283" y="55615"/>
                    <a:pt x="328881" y="59119"/>
                  </a:cubicBezTo>
                  <a:cubicBezTo>
                    <a:pt x="328180" y="62545"/>
                    <a:pt x="326078" y="61844"/>
                    <a:pt x="327480" y="65347"/>
                  </a:cubicBezTo>
                  <a:cubicBezTo>
                    <a:pt x="328180" y="68773"/>
                    <a:pt x="328180" y="70175"/>
                    <a:pt x="330983" y="68773"/>
                  </a:cubicBezTo>
                  <a:cubicBezTo>
                    <a:pt x="333786" y="67372"/>
                    <a:pt x="335188" y="61221"/>
                    <a:pt x="334487" y="57095"/>
                  </a:cubicBezTo>
                  <a:cubicBezTo>
                    <a:pt x="333786" y="53669"/>
                    <a:pt x="332385" y="54992"/>
                    <a:pt x="335888" y="52968"/>
                  </a:cubicBezTo>
                  <a:cubicBezTo>
                    <a:pt x="338691" y="50243"/>
                    <a:pt x="339392" y="49542"/>
                    <a:pt x="341494" y="46739"/>
                  </a:cubicBezTo>
                  <a:cubicBezTo>
                    <a:pt x="342896" y="44014"/>
                    <a:pt x="342195" y="44014"/>
                    <a:pt x="343596" y="41212"/>
                  </a:cubicBezTo>
                  <a:cubicBezTo>
                    <a:pt x="344998" y="39109"/>
                    <a:pt x="348501" y="40511"/>
                    <a:pt x="348501" y="40511"/>
                  </a:cubicBezTo>
                  <a:cubicBezTo>
                    <a:pt x="348501" y="40511"/>
                    <a:pt x="349903" y="41212"/>
                    <a:pt x="352005" y="41912"/>
                  </a:cubicBezTo>
                  <a:cubicBezTo>
                    <a:pt x="354808" y="42613"/>
                    <a:pt x="356209" y="37786"/>
                    <a:pt x="354808" y="34360"/>
                  </a:cubicBezTo>
                  <a:cubicBezTo>
                    <a:pt x="352706" y="30934"/>
                    <a:pt x="359713" y="23304"/>
                    <a:pt x="356209" y="22681"/>
                  </a:cubicBezTo>
                  <a:cubicBezTo>
                    <a:pt x="352005" y="21981"/>
                    <a:pt x="352706" y="18555"/>
                    <a:pt x="354808" y="17154"/>
                  </a:cubicBezTo>
                  <a:cubicBezTo>
                    <a:pt x="356209" y="15752"/>
                    <a:pt x="356209" y="11626"/>
                    <a:pt x="356209" y="11626"/>
                  </a:cubicBezTo>
                  <a:lnTo>
                    <a:pt x="361815" y="13728"/>
                  </a:lnTo>
                  <a:lnTo>
                    <a:pt x="365319" y="16453"/>
                  </a:lnTo>
                  <a:cubicBezTo>
                    <a:pt x="365319" y="16453"/>
                    <a:pt x="366019" y="15752"/>
                    <a:pt x="366019" y="19879"/>
                  </a:cubicBezTo>
                  <a:cubicBezTo>
                    <a:pt x="366019" y="24005"/>
                    <a:pt x="368121" y="20579"/>
                    <a:pt x="368822" y="21280"/>
                  </a:cubicBezTo>
                  <a:cubicBezTo>
                    <a:pt x="370224" y="21280"/>
                    <a:pt x="366720" y="17854"/>
                    <a:pt x="371625" y="19178"/>
                  </a:cubicBezTo>
                  <a:cubicBezTo>
                    <a:pt x="376530" y="21280"/>
                    <a:pt x="376530" y="23304"/>
                    <a:pt x="374428" y="25406"/>
                  </a:cubicBezTo>
                  <a:cubicBezTo>
                    <a:pt x="371625" y="28131"/>
                    <a:pt x="367421" y="33659"/>
                    <a:pt x="367421" y="36462"/>
                  </a:cubicBezTo>
                  <a:cubicBezTo>
                    <a:pt x="368121" y="39187"/>
                    <a:pt x="368121" y="41990"/>
                    <a:pt x="366720" y="45416"/>
                  </a:cubicBezTo>
                  <a:cubicBezTo>
                    <a:pt x="365319" y="48842"/>
                    <a:pt x="364618" y="49542"/>
                    <a:pt x="365319" y="51644"/>
                  </a:cubicBezTo>
                  <a:cubicBezTo>
                    <a:pt x="366019" y="54370"/>
                    <a:pt x="362516" y="55070"/>
                    <a:pt x="362516" y="57172"/>
                  </a:cubicBezTo>
                  <a:cubicBezTo>
                    <a:pt x="362516" y="59275"/>
                    <a:pt x="367421" y="59275"/>
                    <a:pt x="367421" y="59275"/>
                  </a:cubicBezTo>
                  <a:lnTo>
                    <a:pt x="370924" y="51722"/>
                  </a:lnTo>
                  <a:lnTo>
                    <a:pt x="370924" y="47596"/>
                  </a:lnTo>
                  <a:cubicBezTo>
                    <a:pt x="371625" y="44170"/>
                    <a:pt x="376530" y="41367"/>
                    <a:pt x="376530" y="41367"/>
                  </a:cubicBezTo>
                  <a:cubicBezTo>
                    <a:pt x="376530" y="41367"/>
                    <a:pt x="377932" y="39265"/>
                    <a:pt x="379333" y="35839"/>
                  </a:cubicBezTo>
                  <a:cubicBezTo>
                    <a:pt x="380734" y="32414"/>
                    <a:pt x="380734" y="35139"/>
                    <a:pt x="382136" y="31012"/>
                  </a:cubicBezTo>
                  <a:cubicBezTo>
                    <a:pt x="383537" y="26185"/>
                    <a:pt x="389143" y="24784"/>
                    <a:pt x="389143" y="22059"/>
                  </a:cubicBezTo>
                  <a:cubicBezTo>
                    <a:pt x="389143" y="19334"/>
                    <a:pt x="389844" y="17231"/>
                    <a:pt x="391245" y="16531"/>
                  </a:cubicBezTo>
                  <a:cubicBezTo>
                    <a:pt x="392646" y="15830"/>
                    <a:pt x="394048" y="12404"/>
                    <a:pt x="394749" y="18633"/>
                  </a:cubicBezTo>
                  <a:cubicBezTo>
                    <a:pt x="394749" y="25484"/>
                    <a:pt x="396150" y="24161"/>
                    <a:pt x="393347" y="28287"/>
                  </a:cubicBezTo>
                  <a:cubicBezTo>
                    <a:pt x="389844" y="32414"/>
                    <a:pt x="384939" y="32414"/>
                    <a:pt x="389143" y="33114"/>
                  </a:cubicBezTo>
                  <a:cubicBezTo>
                    <a:pt x="393347" y="33815"/>
                    <a:pt x="396150" y="32414"/>
                    <a:pt x="395449" y="35217"/>
                  </a:cubicBezTo>
                  <a:cubicBezTo>
                    <a:pt x="394048" y="37319"/>
                    <a:pt x="388442" y="39343"/>
                    <a:pt x="391946" y="41445"/>
                  </a:cubicBezTo>
                  <a:cubicBezTo>
                    <a:pt x="395449" y="44170"/>
                    <a:pt x="396150" y="40744"/>
                    <a:pt x="398252" y="40744"/>
                  </a:cubicBezTo>
                  <a:cubicBezTo>
                    <a:pt x="399654" y="40044"/>
                    <a:pt x="401756" y="37319"/>
                    <a:pt x="401756" y="37319"/>
                  </a:cubicBezTo>
                  <a:lnTo>
                    <a:pt x="401756" y="31791"/>
                  </a:lnTo>
                  <a:cubicBezTo>
                    <a:pt x="401756" y="31791"/>
                    <a:pt x="402457" y="24939"/>
                    <a:pt x="403858" y="25562"/>
                  </a:cubicBezTo>
                  <a:cubicBezTo>
                    <a:pt x="405260" y="26185"/>
                    <a:pt x="404559" y="24861"/>
                    <a:pt x="405260" y="23460"/>
                  </a:cubicBezTo>
                  <a:cubicBezTo>
                    <a:pt x="406661" y="22759"/>
                    <a:pt x="410164" y="19334"/>
                    <a:pt x="409464" y="17231"/>
                  </a:cubicBezTo>
                  <a:cubicBezTo>
                    <a:pt x="408763" y="15830"/>
                    <a:pt x="404559" y="14506"/>
                    <a:pt x="408062" y="12404"/>
                  </a:cubicBezTo>
                  <a:cubicBezTo>
                    <a:pt x="410865" y="10302"/>
                    <a:pt x="410865" y="8278"/>
                    <a:pt x="412967" y="8278"/>
                  </a:cubicBezTo>
                  <a:cubicBezTo>
                    <a:pt x="414369" y="8278"/>
                    <a:pt x="408763" y="4151"/>
                    <a:pt x="413668" y="4852"/>
                  </a:cubicBezTo>
                  <a:cubicBezTo>
                    <a:pt x="417873" y="5553"/>
                    <a:pt x="414369" y="7577"/>
                    <a:pt x="417172" y="7577"/>
                  </a:cubicBezTo>
                  <a:cubicBezTo>
                    <a:pt x="419975" y="7577"/>
                    <a:pt x="417873" y="4852"/>
                    <a:pt x="420675" y="6176"/>
                  </a:cubicBezTo>
                  <a:cubicBezTo>
                    <a:pt x="423478" y="7577"/>
                    <a:pt x="422778" y="11003"/>
                    <a:pt x="422778" y="13027"/>
                  </a:cubicBezTo>
                  <a:cubicBezTo>
                    <a:pt x="422778" y="14428"/>
                    <a:pt x="424880" y="13728"/>
                    <a:pt x="424880" y="13728"/>
                  </a:cubicBezTo>
                  <a:lnTo>
                    <a:pt x="427682" y="15830"/>
                  </a:lnTo>
                  <a:lnTo>
                    <a:pt x="425580" y="20657"/>
                  </a:lnTo>
                  <a:cubicBezTo>
                    <a:pt x="425580" y="20657"/>
                    <a:pt x="418573" y="21358"/>
                    <a:pt x="417172" y="22059"/>
                  </a:cubicBezTo>
                  <a:cubicBezTo>
                    <a:pt x="415770" y="22759"/>
                    <a:pt x="409464" y="26886"/>
                    <a:pt x="413668" y="27586"/>
                  </a:cubicBezTo>
                  <a:lnTo>
                    <a:pt x="420675" y="27586"/>
                  </a:lnTo>
                  <a:lnTo>
                    <a:pt x="413668" y="33815"/>
                  </a:lnTo>
                  <a:cubicBezTo>
                    <a:pt x="413668" y="33815"/>
                    <a:pt x="416471" y="40667"/>
                    <a:pt x="417873" y="40667"/>
                  </a:cubicBezTo>
                  <a:cubicBezTo>
                    <a:pt x="419975" y="40667"/>
                    <a:pt x="420675" y="50321"/>
                    <a:pt x="421376" y="51022"/>
                  </a:cubicBezTo>
                  <a:cubicBezTo>
                    <a:pt x="422077" y="51722"/>
                    <a:pt x="426281" y="42068"/>
                    <a:pt x="427682" y="39966"/>
                  </a:cubicBezTo>
                  <a:cubicBezTo>
                    <a:pt x="428383" y="38564"/>
                    <a:pt x="423478" y="39966"/>
                    <a:pt x="424880" y="35839"/>
                  </a:cubicBezTo>
                  <a:cubicBezTo>
                    <a:pt x="425580" y="32414"/>
                    <a:pt x="427682" y="28988"/>
                    <a:pt x="430485" y="29611"/>
                  </a:cubicBezTo>
                  <a:cubicBezTo>
                    <a:pt x="433288" y="30311"/>
                    <a:pt x="427682" y="26185"/>
                    <a:pt x="432588" y="24083"/>
                  </a:cubicBezTo>
                  <a:cubicBezTo>
                    <a:pt x="436792" y="21981"/>
                    <a:pt x="429785" y="14428"/>
                    <a:pt x="435391" y="19256"/>
                  </a:cubicBezTo>
                  <a:cubicBezTo>
                    <a:pt x="440296" y="23382"/>
                    <a:pt x="436792" y="19256"/>
                    <a:pt x="440996" y="26808"/>
                  </a:cubicBezTo>
                  <a:cubicBezTo>
                    <a:pt x="445200" y="34360"/>
                    <a:pt x="449405" y="31635"/>
                    <a:pt x="450806" y="31635"/>
                  </a:cubicBezTo>
                  <a:cubicBezTo>
                    <a:pt x="452208" y="30934"/>
                    <a:pt x="452908" y="25406"/>
                    <a:pt x="455011" y="27509"/>
                  </a:cubicBezTo>
                  <a:cubicBezTo>
                    <a:pt x="457113" y="28910"/>
                    <a:pt x="457814" y="27509"/>
                    <a:pt x="457814" y="27509"/>
                  </a:cubicBezTo>
                  <a:cubicBezTo>
                    <a:pt x="457814" y="27509"/>
                    <a:pt x="454310" y="37163"/>
                    <a:pt x="456412" y="38564"/>
                  </a:cubicBezTo>
                  <a:cubicBezTo>
                    <a:pt x="457814" y="39966"/>
                    <a:pt x="458514" y="38564"/>
                    <a:pt x="462018" y="37163"/>
                  </a:cubicBezTo>
                  <a:cubicBezTo>
                    <a:pt x="465521" y="35762"/>
                    <a:pt x="466923" y="37864"/>
                    <a:pt x="467623" y="40589"/>
                  </a:cubicBezTo>
                  <a:cubicBezTo>
                    <a:pt x="468324" y="43314"/>
                    <a:pt x="473930" y="41990"/>
                    <a:pt x="471828" y="46117"/>
                  </a:cubicBezTo>
                  <a:cubicBezTo>
                    <a:pt x="470426" y="49542"/>
                    <a:pt x="468324" y="52968"/>
                    <a:pt x="468324" y="52968"/>
                  </a:cubicBezTo>
                  <a:cubicBezTo>
                    <a:pt x="468324" y="52968"/>
                    <a:pt x="464821" y="48141"/>
                    <a:pt x="461317" y="53669"/>
                  </a:cubicBezTo>
                  <a:cubicBezTo>
                    <a:pt x="457814" y="59197"/>
                    <a:pt x="453609" y="57795"/>
                    <a:pt x="453609" y="57795"/>
                  </a:cubicBezTo>
                  <a:cubicBezTo>
                    <a:pt x="453609" y="57795"/>
                    <a:pt x="450806" y="50243"/>
                    <a:pt x="447303" y="54370"/>
                  </a:cubicBezTo>
                  <a:cubicBezTo>
                    <a:pt x="444500" y="57795"/>
                    <a:pt x="445200" y="57795"/>
                    <a:pt x="441697" y="55771"/>
                  </a:cubicBezTo>
                  <a:cubicBezTo>
                    <a:pt x="438193" y="53669"/>
                    <a:pt x="440996" y="48219"/>
                    <a:pt x="438193" y="52345"/>
                  </a:cubicBezTo>
                  <a:cubicBezTo>
                    <a:pt x="435391" y="57172"/>
                    <a:pt x="434690" y="53747"/>
                    <a:pt x="432588" y="55070"/>
                  </a:cubicBezTo>
                  <a:cubicBezTo>
                    <a:pt x="430485" y="56394"/>
                    <a:pt x="426281" y="53669"/>
                    <a:pt x="433288" y="59197"/>
                  </a:cubicBezTo>
                  <a:cubicBezTo>
                    <a:pt x="440996" y="64725"/>
                    <a:pt x="441697" y="66048"/>
                    <a:pt x="441697" y="66048"/>
                  </a:cubicBezTo>
                  <a:lnTo>
                    <a:pt x="445200" y="68773"/>
                  </a:lnTo>
                  <a:cubicBezTo>
                    <a:pt x="445200" y="68773"/>
                    <a:pt x="452208" y="70175"/>
                    <a:pt x="450105" y="72199"/>
                  </a:cubicBezTo>
                  <a:cubicBezTo>
                    <a:pt x="448003" y="74301"/>
                    <a:pt x="455711" y="77026"/>
                    <a:pt x="455711" y="77026"/>
                  </a:cubicBezTo>
                  <a:cubicBezTo>
                    <a:pt x="455711" y="77026"/>
                    <a:pt x="446602" y="81152"/>
                    <a:pt x="450806" y="82554"/>
                  </a:cubicBezTo>
                  <a:cubicBezTo>
                    <a:pt x="454310" y="83955"/>
                    <a:pt x="451507" y="90807"/>
                    <a:pt x="454310" y="91508"/>
                  </a:cubicBezTo>
                  <a:cubicBezTo>
                    <a:pt x="457113" y="92208"/>
                    <a:pt x="458514" y="87381"/>
                    <a:pt x="458514" y="87381"/>
                  </a:cubicBezTo>
                  <a:cubicBezTo>
                    <a:pt x="458514" y="87381"/>
                    <a:pt x="451507" y="77026"/>
                    <a:pt x="457814" y="78427"/>
                  </a:cubicBezTo>
                  <a:cubicBezTo>
                    <a:pt x="464821" y="79829"/>
                    <a:pt x="459916" y="76325"/>
                    <a:pt x="462718" y="75702"/>
                  </a:cubicBezTo>
                  <a:cubicBezTo>
                    <a:pt x="465521" y="75702"/>
                    <a:pt x="465521" y="77104"/>
                    <a:pt x="467623" y="78427"/>
                  </a:cubicBezTo>
                  <a:lnTo>
                    <a:pt x="468324" y="79128"/>
                  </a:lnTo>
                  <a:lnTo>
                    <a:pt x="468324" y="7912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0" name="Szabadkézi sokszög: alakzat 769">
              <a:extLst>
                <a:ext uri="{FF2B5EF4-FFF2-40B4-BE49-F238E27FC236}">
                  <a16:creationId xmlns:a16="http://schemas.microsoft.com/office/drawing/2014/main" id="{869287B6-3121-DB36-8D0F-3389CF7777B7}"/>
                </a:ext>
              </a:extLst>
            </p:cNvPr>
            <p:cNvSpPr/>
            <p:nvPr/>
          </p:nvSpPr>
          <p:spPr>
            <a:xfrm>
              <a:off x="5902991" y="3812124"/>
              <a:ext cx="23357" cy="15572"/>
            </a:xfrm>
            <a:custGeom>
              <a:avLst/>
              <a:gdLst>
                <a:gd name="connsiteX0" fmla="*/ 12360 w 23357"/>
                <a:gd name="connsiteY0" fmla="*/ 4850 h 15571"/>
                <a:gd name="connsiteX1" fmla="*/ 9402 w 23357"/>
                <a:gd name="connsiteY1" fmla="*/ 9054 h 15571"/>
                <a:gd name="connsiteX2" fmla="*/ 6443 w 23357"/>
                <a:gd name="connsiteY2" fmla="*/ 10066 h 15571"/>
                <a:gd name="connsiteX3" fmla="*/ 18277 w 23357"/>
                <a:gd name="connsiteY3" fmla="*/ 13181 h 15571"/>
                <a:gd name="connsiteX4" fmla="*/ 21236 w 23357"/>
                <a:gd name="connsiteY4" fmla="*/ 10533 h 15571"/>
                <a:gd name="connsiteX5" fmla="*/ 17265 w 23357"/>
                <a:gd name="connsiteY5" fmla="*/ 7419 h 15571"/>
                <a:gd name="connsiteX6" fmla="*/ 12360 w 23357"/>
                <a:gd name="connsiteY6" fmla="*/ 4772 h 15571"/>
                <a:gd name="connsiteX7" fmla="*/ 12360 w 23357"/>
                <a:gd name="connsiteY7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57" h="15571">
                  <a:moveTo>
                    <a:pt x="12360" y="4850"/>
                  </a:moveTo>
                  <a:cubicBezTo>
                    <a:pt x="10414" y="6952"/>
                    <a:pt x="13372" y="7964"/>
                    <a:pt x="9402" y="9054"/>
                  </a:cubicBezTo>
                  <a:cubicBezTo>
                    <a:pt x="6443" y="10066"/>
                    <a:pt x="2472" y="8042"/>
                    <a:pt x="6443" y="10066"/>
                  </a:cubicBezTo>
                  <a:cubicBezTo>
                    <a:pt x="10414" y="12713"/>
                    <a:pt x="16331" y="14271"/>
                    <a:pt x="18277" y="13181"/>
                  </a:cubicBezTo>
                  <a:cubicBezTo>
                    <a:pt x="20224" y="12636"/>
                    <a:pt x="21236" y="12168"/>
                    <a:pt x="21236" y="10533"/>
                  </a:cubicBezTo>
                  <a:cubicBezTo>
                    <a:pt x="21236" y="9521"/>
                    <a:pt x="19290" y="7419"/>
                    <a:pt x="17265" y="7419"/>
                  </a:cubicBezTo>
                  <a:cubicBezTo>
                    <a:pt x="16253" y="7419"/>
                    <a:pt x="12360" y="4772"/>
                    <a:pt x="12360" y="4772"/>
                  </a:cubicBezTo>
                  <a:lnTo>
                    <a:pt x="12360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1" name="Szabadkézi sokszög: alakzat 770">
              <a:extLst>
                <a:ext uri="{FF2B5EF4-FFF2-40B4-BE49-F238E27FC236}">
                  <a16:creationId xmlns:a16="http://schemas.microsoft.com/office/drawing/2014/main" id="{1250B7E2-897A-D038-6D7D-5D731AD4B169}"/>
                </a:ext>
              </a:extLst>
            </p:cNvPr>
            <p:cNvSpPr/>
            <p:nvPr/>
          </p:nvSpPr>
          <p:spPr>
            <a:xfrm>
              <a:off x="5911906" y="3802860"/>
              <a:ext cx="15572" cy="15572"/>
            </a:xfrm>
            <a:custGeom>
              <a:avLst/>
              <a:gdLst>
                <a:gd name="connsiteX0" fmla="*/ 5781 w 15571"/>
                <a:gd name="connsiteY0" fmla="*/ 4772 h 15571"/>
                <a:gd name="connsiteX1" fmla="*/ 6715 w 15571"/>
                <a:gd name="connsiteY1" fmla="*/ 10767 h 15571"/>
                <a:gd name="connsiteX2" fmla="*/ 11387 w 15571"/>
                <a:gd name="connsiteY2" fmla="*/ 12480 h 15571"/>
                <a:gd name="connsiteX3" fmla="*/ 11387 w 15571"/>
                <a:gd name="connsiteY3" fmla="*/ 7341 h 15571"/>
                <a:gd name="connsiteX4" fmla="*/ 5781 w 15571"/>
                <a:gd name="connsiteY4" fmla="*/ 4772 h 15571"/>
                <a:gd name="connsiteX5" fmla="*/ 5781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5781" y="4772"/>
                  </a:moveTo>
                  <a:cubicBezTo>
                    <a:pt x="5781" y="6485"/>
                    <a:pt x="2978" y="8198"/>
                    <a:pt x="6715" y="10767"/>
                  </a:cubicBezTo>
                  <a:cubicBezTo>
                    <a:pt x="10453" y="12480"/>
                    <a:pt x="11387" y="14193"/>
                    <a:pt x="11387" y="12480"/>
                  </a:cubicBezTo>
                  <a:cubicBezTo>
                    <a:pt x="12321" y="10767"/>
                    <a:pt x="11387" y="8198"/>
                    <a:pt x="11387" y="7341"/>
                  </a:cubicBezTo>
                  <a:cubicBezTo>
                    <a:pt x="11387" y="6485"/>
                    <a:pt x="5781" y="4772"/>
                    <a:pt x="5781" y="4772"/>
                  </a:cubicBezTo>
                  <a:lnTo>
                    <a:pt x="5781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2" name="Szabadkézi sokszög: alakzat 771">
              <a:extLst>
                <a:ext uri="{FF2B5EF4-FFF2-40B4-BE49-F238E27FC236}">
                  <a16:creationId xmlns:a16="http://schemas.microsoft.com/office/drawing/2014/main" id="{D863C709-D920-67F3-C6B5-619BEED00787}"/>
                </a:ext>
              </a:extLst>
            </p:cNvPr>
            <p:cNvSpPr/>
            <p:nvPr/>
          </p:nvSpPr>
          <p:spPr>
            <a:xfrm>
              <a:off x="5761757" y="3813691"/>
              <a:ext cx="70072" cy="38929"/>
            </a:xfrm>
            <a:custGeom>
              <a:avLst/>
              <a:gdLst>
                <a:gd name="connsiteX0" fmla="*/ 67016 w 70071"/>
                <a:gd name="connsiteY0" fmla="*/ 6008 h 38928"/>
                <a:gd name="connsiteX1" fmla="*/ 60009 w 70071"/>
                <a:gd name="connsiteY1" fmla="*/ 6709 h 38928"/>
                <a:gd name="connsiteX2" fmla="*/ 49031 w 70071"/>
                <a:gd name="connsiteY2" fmla="*/ 8733 h 38928"/>
                <a:gd name="connsiteX3" fmla="*/ 37275 w 70071"/>
                <a:gd name="connsiteY3" fmla="*/ 10757 h 38928"/>
                <a:gd name="connsiteX4" fmla="*/ 28633 w 70071"/>
                <a:gd name="connsiteY4" fmla="*/ 8733 h 38928"/>
                <a:gd name="connsiteX5" fmla="*/ 19212 w 70071"/>
                <a:gd name="connsiteY5" fmla="*/ 6008 h 38928"/>
                <a:gd name="connsiteX6" fmla="*/ 12983 w 70071"/>
                <a:gd name="connsiteY6" fmla="*/ 10135 h 38928"/>
                <a:gd name="connsiteX7" fmla="*/ 5120 w 70071"/>
                <a:gd name="connsiteY7" fmla="*/ 14884 h 38928"/>
                <a:gd name="connsiteX8" fmla="*/ 14540 w 70071"/>
                <a:gd name="connsiteY8" fmla="*/ 18310 h 38928"/>
                <a:gd name="connsiteX9" fmla="*/ 24740 w 70071"/>
                <a:gd name="connsiteY9" fmla="*/ 24461 h 38928"/>
                <a:gd name="connsiteX10" fmla="*/ 34160 w 70071"/>
                <a:gd name="connsiteY10" fmla="*/ 32636 h 38928"/>
                <a:gd name="connsiteX11" fmla="*/ 42024 w 70071"/>
                <a:gd name="connsiteY11" fmla="*/ 31234 h 38928"/>
                <a:gd name="connsiteX12" fmla="*/ 48253 w 70071"/>
                <a:gd name="connsiteY12" fmla="*/ 36684 h 38928"/>
                <a:gd name="connsiteX13" fmla="*/ 56116 w 70071"/>
                <a:gd name="connsiteY13" fmla="*/ 40110 h 38928"/>
                <a:gd name="connsiteX14" fmla="*/ 62345 w 70071"/>
                <a:gd name="connsiteY14" fmla="*/ 35361 h 38928"/>
                <a:gd name="connsiteX15" fmla="*/ 63123 w 70071"/>
                <a:gd name="connsiteY15" fmla="*/ 27185 h 38928"/>
                <a:gd name="connsiteX16" fmla="*/ 60009 w 70071"/>
                <a:gd name="connsiteY16" fmla="*/ 21735 h 38928"/>
                <a:gd name="connsiteX17" fmla="*/ 67016 w 70071"/>
                <a:gd name="connsiteY17" fmla="*/ 6008 h 38928"/>
                <a:gd name="connsiteX18" fmla="*/ 67016 w 70071"/>
                <a:gd name="connsiteY18" fmla="*/ 6008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071" h="38928">
                  <a:moveTo>
                    <a:pt x="67016" y="6008"/>
                  </a:moveTo>
                  <a:cubicBezTo>
                    <a:pt x="65459" y="3984"/>
                    <a:pt x="63902" y="4607"/>
                    <a:pt x="60009" y="6709"/>
                  </a:cubicBezTo>
                  <a:cubicBezTo>
                    <a:pt x="56895" y="8733"/>
                    <a:pt x="51367" y="8110"/>
                    <a:pt x="49031" y="8733"/>
                  </a:cubicBezTo>
                  <a:cubicBezTo>
                    <a:pt x="45917" y="9434"/>
                    <a:pt x="40389" y="11458"/>
                    <a:pt x="37275" y="10757"/>
                  </a:cubicBezTo>
                  <a:cubicBezTo>
                    <a:pt x="34939" y="10757"/>
                    <a:pt x="31825" y="10757"/>
                    <a:pt x="28633" y="8733"/>
                  </a:cubicBezTo>
                  <a:cubicBezTo>
                    <a:pt x="24740" y="6709"/>
                    <a:pt x="21625" y="3283"/>
                    <a:pt x="19212" y="6008"/>
                  </a:cubicBezTo>
                  <a:cubicBezTo>
                    <a:pt x="17655" y="8733"/>
                    <a:pt x="12983" y="10135"/>
                    <a:pt x="12983" y="10135"/>
                  </a:cubicBezTo>
                  <a:cubicBezTo>
                    <a:pt x="12983" y="10135"/>
                    <a:pt x="2784" y="12159"/>
                    <a:pt x="5120" y="14884"/>
                  </a:cubicBezTo>
                  <a:cubicBezTo>
                    <a:pt x="8234" y="17609"/>
                    <a:pt x="8234" y="16285"/>
                    <a:pt x="14540" y="18310"/>
                  </a:cubicBezTo>
                  <a:cubicBezTo>
                    <a:pt x="20769" y="21035"/>
                    <a:pt x="20769" y="20334"/>
                    <a:pt x="24740" y="24461"/>
                  </a:cubicBezTo>
                  <a:cubicBezTo>
                    <a:pt x="28633" y="28587"/>
                    <a:pt x="30190" y="31312"/>
                    <a:pt x="34160" y="32636"/>
                  </a:cubicBezTo>
                  <a:cubicBezTo>
                    <a:pt x="38832" y="34037"/>
                    <a:pt x="39610" y="29210"/>
                    <a:pt x="42024" y="31234"/>
                  </a:cubicBezTo>
                  <a:cubicBezTo>
                    <a:pt x="45138" y="33258"/>
                    <a:pt x="43581" y="34660"/>
                    <a:pt x="48253" y="36684"/>
                  </a:cubicBezTo>
                  <a:cubicBezTo>
                    <a:pt x="52924" y="39409"/>
                    <a:pt x="52145" y="40110"/>
                    <a:pt x="56116" y="40110"/>
                  </a:cubicBezTo>
                  <a:cubicBezTo>
                    <a:pt x="60788" y="40811"/>
                    <a:pt x="62345" y="38708"/>
                    <a:pt x="62345" y="35361"/>
                  </a:cubicBezTo>
                  <a:cubicBezTo>
                    <a:pt x="62345" y="32636"/>
                    <a:pt x="64681" y="29210"/>
                    <a:pt x="63123" y="27185"/>
                  </a:cubicBezTo>
                  <a:cubicBezTo>
                    <a:pt x="61566" y="25784"/>
                    <a:pt x="57673" y="25161"/>
                    <a:pt x="60009" y="21735"/>
                  </a:cubicBezTo>
                  <a:cubicBezTo>
                    <a:pt x="61566" y="19010"/>
                    <a:pt x="68651" y="8733"/>
                    <a:pt x="67016" y="6008"/>
                  </a:cubicBezTo>
                  <a:lnTo>
                    <a:pt x="67016" y="600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3" name="Szabadkézi sokszög: alakzat 772">
              <a:extLst>
                <a:ext uri="{FF2B5EF4-FFF2-40B4-BE49-F238E27FC236}">
                  <a16:creationId xmlns:a16="http://schemas.microsoft.com/office/drawing/2014/main" id="{0F0E8BD5-F1A4-9A70-307D-B7AD30F534E9}"/>
                </a:ext>
              </a:extLst>
            </p:cNvPr>
            <p:cNvSpPr/>
            <p:nvPr/>
          </p:nvSpPr>
          <p:spPr>
            <a:xfrm>
              <a:off x="5694541" y="3699387"/>
              <a:ext cx="23357" cy="54500"/>
            </a:xfrm>
            <a:custGeom>
              <a:avLst/>
              <a:gdLst>
                <a:gd name="connsiteX0" fmla="*/ 19626 w 23357"/>
                <a:gd name="connsiteY0" fmla="*/ 4850 h 54500"/>
                <a:gd name="connsiteX1" fmla="*/ 17524 w 23357"/>
                <a:gd name="connsiteY1" fmla="*/ 8743 h 54500"/>
                <a:gd name="connsiteX2" fmla="*/ 16823 w 23357"/>
                <a:gd name="connsiteY2" fmla="*/ 14971 h 54500"/>
                <a:gd name="connsiteX3" fmla="*/ 12619 w 23357"/>
                <a:gd name="connsiteY3" fmla="*/ 14971 h 54500"/>
                <a:gd name="connsiteX4" fmla="*/ 7714 w 23357"/>
                <a:gd name="connsiteY4" fmla="*/ 21200 h 54500"/>
                <a:gd name="connsiteX5" fmla="*/ 4911 w 23357"/>
                <a:gd name="connsiteY5" fmla="*/ 23536 h 54500"/>
                <a:gd name="connsiteX6" fmla="*/ 6312 w 23357"/>
                <a:gd name="connsiteY6" fmla="*/ 30621 h 54500"/>
                <a:gd name="connsiteX7" fmla="*/ 7714 w 23357"/>
                <a:gd name="connsiteY7" fmla="*/ 36071 h 54500"/>
                <a:gd name="connsiteX8" fmla="*/ 8415 w 23357"/>
                <a:gd name="connsiteY8" fmla="*/ 43934 h 54500"/>
                <a:gd name="connsiteX9" fmla="*/ 10517 w 23357"/>
                <a:gd name="connsiteY9" fmla="*/ 44713 h 54500"/>
                <a:gd name="connsiteX10" fmla="*/ 11918 w 23357"/>
                <a:gd name="connsiteY10" fmla="*/ 50942 h 54500"/>
                <a:gd name="connsiteX11" fmla="*/ 16123 w 23357"/>
                <a:gd name="connsiteY11" fmla="*/ 50942 h 54500"/>
                <a:gd name="connsiteX12" fmla="*/ 22351 w 23357"/>
                <a:gd name="connsiteY12" fmla="*/ 30621 h 54500"/>
                <a:gd name="connsiteX13" fmla="*/ 20950 w 23357"/>
                <a:gd name="connsiteY13" fmla="*/ 18086 h 54500"/>
                <a:gd name="connsiteX14" fmla="*/ 19548 w 23357"/>
                <a:gd name="connsiteY14" fmla="*/ 4772 h 54500"/>
                <a:gd name="connsiteX15" fmla="*/ 19548 w 23357"/>
                <a:gd name="connsiteY15" fmla="*/ 4772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57" h="54500">
                  <a:moveTo>
                    <a:pt x="19626" y="4850"/>
                  </a:moveTo>
                  <a:cubicBezTo>
                    <a:pt x="17524" y="4850"/>
                    <a:pt x="16823" y="7185"/>
                    <a:pt x="17524" y="8743"/>
                  </a:cubicBezTo>
                  <a:cubicBezTo>
                    <a:pt x="17524" y="11078"/>
                    <a:pt x="18925" y="14971"/>
                    <a:pt x="16823" y="14971"/>
                  </a:cubicBezTo>
                  <a:cubicBezTo>
                    <a:pt x="15422" y="14193"/>
                    <a:pt x="14020" y="11078"/>
                    <a:pt x="12619" y="14971"/>
                  </a:cubicBezTo>
                  <a:cubicBezTo>
                    <a:pt x="11218" y="18086"/>
                    <a:pt x="9115" y="19643"/>
                    <a:pt x="7714" y="21200"/>
                  </a:cubicBezTo>
                  <a:cubicBezTo>
                    <a:pt x="6312" y="21979"/>
                    <a:pt x="4210" y="20421"/>
                    <a:pt x="4911" y="23536"/>
                  </a:cubicBezTo>
                  <a:cubicBezTo>
                    <a:pt x="4911" y="26650"/>
                    <a:pt x="5612" y="29764"/>
                    <a:pt x="6312" y="30621"/>
                  </a:cubicBezTo>
                  <a:cubicBezTo>
                    <a:pt x="7714" y="31399"/>
                    <a:pt x="8415" y="32956"/>
                    <a:pt x="7714" y="36071"/>
                  </a:cubicBezTo>
                  <a:cubicBezTo>
                    <a:pt x="7013" y="39185"/>
                    <a:pt x="6312" y="42299"/>
                    <a:pt x="8415" y="43934"/>
                  </a:cubicBezTo>
                  <a:cubicBezTo>
                    <a:pt x="10517" y="44713"/>
                    <a:pt x="10517" y="41599"/>
                    <a:pt x="10517" y="44713"/>
                  </a:cubicBezTo>
                  <a:cubicBezTo>
                    <a:pt x="10517" y="47827"/>
                    <a:pt x="10517" y="49384"/>
                    <a:pt x="11918" y="50942"/>
                  </a:cubicBezTo>
                  <a:cubicBezTo>
                    <a:pt x="14020" y="51720"/>
                    <a:pt x="15422" y="51720"/>
                    <a:pt x="16123" y="50942"/>
                  </a:cubicBezTo>
                  <a:cubicBezTo>
                    <a:pt x="17524" y="49384"/>
                    <a:pt x="21650" y="35292"/>
                    <a:pt x="22351" y="30621"/>
                  </a:cubicBezTo>
                  <a:cubicBezTo>
                    <a:pt x="23052" y="25949"/>
                    <a:pt x="22351" y="20421"/>
                    <a:pt x="20950" y="18086"/>
                  </a:cubicBezTo>
                  <a:cubicBezTo>
                    <a:pt x="19548" y="15750"/>
                    <a:pt x="19548" y="4772"/>
                    <a:pt x="19548" y="4772"/>
                  </a:cubicBezTo>
                  <a:lnTo>
                    <a:pt x="19548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4" name="Szabadkézi sokszög: alakzat 773">
              <a:extLst>
                <a:ext uri="{FF2B5EF4-FFF2-40B4-BE49-F238E27FC236}">
                  <a16:creationId xmlns:a16="http://schemas.microsoft.com/office/drawing/2014/main" id="{A19B28D7-2551-1ABD-C969-6112B033D9AC}"/>
                </a:ext>
              </a:extLst>
            </p:cNvPr>
            <p:cNvSpPr/>
            <p:nvPr/>
          </p:nvSpPr>
          <p:spPr>
            <a:xfrm>
              <a:off x="5686770" y="3747035"/>
              <a:ext cx="38929" cy="62286"/>
            </a:xfrm>
            <a:custGeom>
              <a:avLst/>
              <a:gdLst>
                <a:gd name="connsiteX0" fmla="*/ 26930 w 38928"/>
                <a:gd name="connsiteY0" fmla="*/ 4928 h 62286"/>
                <a:gd name="connsiteX1" fmla="*/ 23037 w 38928"/>
                <a:gd name="connsiteY1" fmla="*/ 7809 h 62286"/>
                <a:gd name="connsiteX2" fmla="*/ 14395 w 38928"/>
                <a:gd name="connsiteY2" fmla="*/ 11390 h 62286"/>
                <a:gd name="connsiteX3" fmla="*/ 9724 w 38928"/>
                <a:gd name="connsiteY3" fmla="*/ 9288 h 62286"/>
                <a:gd name="connsiteX4" fmla="*/ 8166 w 38928"/>
                <a:gd name="connsiteY4" fmla="*/ 5707 h 62286"/>
                <a:gd name="connsiteX5" fmla="*/ 5831 w 38928"/>
                <a:gd name="connsiteY5" fmla="*/ 14271 h 62286"/>
                <a:gd name="connsiteX6" fmla="*/ 9724 w 38928"/>
                <a:gd name="connsiteY6" fmla="*/ 19955 h 62286"/>
                <a:gd name="connsiteX7" fmla="*/ 13616 w 38928"/>
                <a:gd name="connsiteY7" fmla="*/ 29921 h 62286"/>
                <a:gd name="connsiteX8" fmla="*/ 10502 w 38928"/>
                <a:gd name="connsiteY8" fmla="*/ 44869 h 62286"/>
                <a:gd name="connsiteX9" fmla="*/ 9724 w 38928"/>
                <a:gd name="connsiteY9" fmla="*/ 48451 h 62286"/>
                <a:gd name="connsiteX10" fmla="*/ 13616 w 38928"/>
                <a:gd name="connsiteY10" fmla="*/ 57015 h 62286"/>
                <a:gd name="connsiteX11" fmla="*/ 19845 w 38928"/>
                <a:gd name="connsiteY11" fmla="*/ 57716 h 62286"/>
                <a:gd name="connsiteX12" fmla="*/ 31602 w 38928"/>
                <a:gd name="connsiteY12" fmla="*/ 50553 h 62286"/>
                <a:gd name="connsiteX13" fmla="*/ 33937 w 38928"/>
                <a:gd name="connsiteY13" fmla="*/ 54134 h 62286"/>
                <a:gd name="connsiteX14" fmla="*/ 37052 w 38928"/>
                <a:gd name="connsiteY14" fmla="*/ 46971 h 62286"/>
                <a:gd name="connsiteX15" fmla="*/ 37052 w 38928"/>
                <a:gd name="connsiteY15" fmla="*/ 34826 h 62286"/>
                <a:gd name="connsiteX16" fmla="*/ 38609 w 38928"/>
                <a:gd name="connsiteY16" fmla="*/ 27663 h 62286"/>
                <a:gd name="connsiteX17" fmla="*/ 39387 w 38928"/>
                <a:gd name="connsiteY17" fmla="*/ 19799 h 62286"/>
                <a:gd name="connsiteX18" fmla="*/ 37830 w 38928"/>
                <a:gd name="connsiteY18" fmla="*/ 12636 h 62286"/>
                <a:gd name="connsiteX19" fmla="*/ 34716 w 38928"/>
                <a:gd name="connsiteY19" fmla="*/ 6174 h 62286"/>
                <a:gd name="connsiteX20" fmla="*/ 26852 w 38928"/>
                <a:gd name="connsiteY20" fmla="*/ 4773 h 62286"/>
                <a:gd name="connsiteX21" fmla="*/ 26852 w 38928"/>
                <a:gd name="connsiteY21" fmla="*/ 4773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928" h="62286">
                  <a:moveTo>
                    <a:pt x="26930" y="4928"/>
                  </a:moveTo>
                  <a:cubicBezTo>
                    <a:pt x="25373" y="4228"/>
                    <a:pt x="24594" y="6330"/>
                    <a:pt x="23037" y="7809"/>
                  </a:cubicBezTo>
                  <a:cubicBezTo>
                    <a:pt x="20701" y="9210"/>
                    <a:pt x="16809" y="12091"/>
                    <a:pt x="14395" y="11390"/>
                  </a:cubicBezTo>
                  <a:cubicBezTo>
                    <a:pt x="11981" y="10690"/>
                    <a:pt x="9724" y="11390"/>
                    <a:pt x="9724" y="9288"/>
                  </a:cubicBezTo>
                  <a:cubicBezTo>
                    <a:pt x="9724" y="7887"/>
                    <a:pt x="9724" y="5006"/>
                    <a:pt x="8166" y="5707"/>
                  </a:cubicBezTo>
                  <a:cubicBezTo>
                    <a:pt x="7388" y="6408"/>
                    <a:pt x="2716" y="11390"/>
                    <a:pt x="5831" y="14271"/>
                  </a:cubicBezTo>
                  <a:cubicBezTo>
                    <a:pt x="8945" y="16373"/>
                    <a:pt x="8166" y="17853"/>
                    <a:pt x="9724" y="19955"/>
                  </a:cubicBezTo>
                  <a:cubicBezTo>
                    <a:pt x="10502" y="22135"/>
                    <a:pt x="12838" y="26339"/>
                    <a:pt x="13616" y="29921"/>
                  </a:cubicBezTo>
                  <a:cubicBezTo>
                    <a:pt x="14395" y="32801"/>
                    <a:pt x="11281" y="42767"/>
                    <a:pt x="10502" y="44869"/>
                  </a:cubicBezTo>
                  <a:cubicBezTo>
                    <a:pt x="9724" y="46971"/>
                    <a:pt x="5831" y="46271"/>
                    <a:pt x="9724" y="48451"/>
                  </a:cubicBezTo>
                  <a:cubicBezTo>
                    <a:pt x="12838" y="50553"/>
                    <a:pt x="12059" y="54134"/>
                    <a:pt x="13616" y="57015"/>
                  </a:cubicBezTo>
                  <a:cubicBezTo>
                    <a:pt x="15173" y="60597"/>
                    <a:pt x="16731" y="57015"/>
                    <a:pt x="19845" y="57716"/>
                  </a:cubicBezTo>
                  <a:cubicBezTo>
                    <a:pt x="22959" y="58417"/>
                    <a:pt x="30823" y="49151"/>
                    <a:pt x="31602" y="50553"/>
                  </a:cubicBezTo>
                  <a:cubicBezTo>
                    <a:pt x="32380" y="51954"/>
                    <a:pt x="31602" y="56236"/>
                    <a:pt x="33937" y="54134"/>
                  </a:cubicBezTo>
                  <a:cubicBezTo>
                    <a:pt x="36273" y="52733"/>
                    <a:pt x="37830" y="51254"/>
                    <a:pt x="37052" y="46971"/>
                  </a:cubicBezTo>
                  <a:cubicBezTo>
                    <a:pt x="36273" y="42689"/>
                    <a:pt x="36273" y="37706"/>
                    <a:pt x="37052" y="34826"/>
                  </a:cubicBezTo>
                  <a:cubicBezTo>
                    <a:pt x="38609" y="31945"/>
                    <a:pt x="40166" y="29142"/>
                    <a:pt x="38609" y="27663"/>
                  </a:cubicBezTo>
                  <a:cubicBezTo>
                    <a:pt x="37052" y="25483"/>
                    <a:pt x="39387" y="21200"/>
                    <a:pt x="39387" y="19799"/>
                  </a:cubicBezTo>
                  <a:cubicBezTo>
                    <a:pt x="39387" y="18398"/>
                    <a:pt x="39387" y="15517"/>
                    <a:pt x="37830" y="12636"/>
                  </a:cubicBezTo>
                  <a:cubicBezTo>
                    <a:pt x="36273" y="9756"/>
                    <a:pt x="34716" y="7653"/>
                    <a:pt x="34716" y="6174"/>
                  </a:cubicBezTo>
                  <a:cubicBezTo>
                    <a:pt x="34716" y="4695"/>
                    <a:pt x="26852" y="4773"/>
                    <a:pt x="26852" y="4773"/>
                  </a:cubicBezTo>
                  <a:lnTo>
                    <a:pt x="26852" y="477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5" name="Szabadkézi sokszög: alakzat 774">
              <a:extLst>
                <a:ext uri="{FF2B5EF4-FFF2-40B4-BE49-F238E27FC236}">
                  <a16:creationId xmlns:a16="http://schemas.microsoft.com/office/drawing/2014/main" id="{0EA1D09B-6E0D-B157-7643-9B8540076E3D}"/>
                </a:ext>
              </a:extLst>
            </p:cNvPr>
            <p:cNvSpPr/>
            <p:nvPr/>
          </p:nvSpPr>
          <p:spPr>
            <a:xfrm>
              <a:off x="5583815" y="3775102"/>
              <a:ext cx="31143" cy="23357"/>
            </a:xfrm>
            <a:custGeom>
              <a:avLst/>
              <a:gdLst>
                <a:gd name="connsiteX0" fmla="*/ 18159 w 31143"/>
                <a:gd name="connsiteY0" fmla="*/ 5669 h 23357"/>
                <a:gd name="connsiteX1" fmla="*/ 7570 w 31143"/>
                <a:gd name="connsiteY1" fmla="*/ 9873 h 23357"/>
                <a:gd name="connsiteX2" fmla="*/ 6714 w 31143"/>
                <a:gd name="connsiteY2" fmla="*/ 16803 h 23357"/>
                <a:gd name="connsiteX3" fmla="*/ 17303 w 31143"/>
                <a:gd name="connsiteY3" fmla="*/ 18204 h 23357"/>
                <a:gd name="connsiteX4" fmla="*/ 28748 w 31143"/>
                <a:gd name="connsiteY4" fmla="*/ 15401 h 23357"/>
                <a:gd name="connsiteX5" fmla="*/ 25244 w 31143"/>
                <a:gd name="connsiteY5" fmla="*/ 9172 h 23357"/>
                <a:gd name="connsiteX6" fmla="*/ 24388 w 31143"/>
                <a:gd name="connsiteY6" fmla="*/ 4968 h 23357"/>
                <a:gd name="connsiteX7" fmla="*/ 18237 w 31143"/>
                <a:gd name="connsiteY7" fmla="*/ 5669 h 23357"/>
                <a:gd name="connsiteX8" fmla="*/ 18237 w 31143"/>
                <a:gd name="connsiteY8" fmla="*/ 5669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43" h="23357">
                  <a:moveTo>
                    <a:pt x="18159" y="5669"/>
                  </a:moveTo>
                  <a:cubicBezTo>
                    <a:pt x="14656" y="7070"/>
                    <a:pt x="8505" y="7771"/>
                    <a:pt x="7570" y="9873"/>
                  </a:cubicBezTo>
                  <a:cubicBezTo>
                    <a:pt x="6714" y="11275"/>
                    <a:pt x="2276" y="15479"/>
                    <a:pt x="6714" y="16803"/>
                  </a:cubicBezTo>
                  <a:cubicBezTo>
                    <a:pt x="12008" y="18204"/>
                    <a:pt x="11152" y="13299"/>
                    <a:pt x="17303" y="18204"/>
                  </a:cubicBezTo>
                  <a:cubicBezTo>
                    <a:pt x="22597" y="23109"/>
                    <a:pt x="26957" y="18204"/>
                    <a:pt x="28748" y="15401"/>
                  </a:cubicBezTo>
                  <a:cubicBezTo>
                    <a:pt x="30538" y="12598"/>
                    <a:pt x="26101" y="10496"/>
                    <a:pt x="25244" y="9172"/>
                  </a:cubicBezTo>
                  <a:cubicBezTo>
                    <a:pt x="23454" y="7771"/>
                    <a:pt x="26101" y="4968"/>
                    <a:pt x="24388" y="4968"/>
                  </a:cubicBezTo>
                  <a:cubicBezTo>
                    <a:pt x="23531" y="4267"/>
                    <a:pt x="18237" y="5669"/>
                    <a:pt x="18237" y="5669"/>
                  </a:cubicBezTo>
                  <a:lnTo>
                    <a:pt x="18237" y="566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6" name="Szabadkézi sokszög: alakzat 775">
              <a:extLst>
                <a:ext uri="{FF2B5EF4-FFF2-40B4-BE49-F238E27FC236}">
                  <a16:creationId xmlns:a16="http://schemas.microsoft.com/office/drawing/2014/main" id="{5CD4B2F3-9CD0-F9CB-8C26-CEEB1931B1F3}"/>
                </a:ext>
              </a:extLst>
            </p:cNvPr>
            <p:cNvSpPr/>
            <p:nvPr/>
          </p:nvSpPr>
          <p:spPr>
            <a:xfrm>
              <a:off x="5613087" y="3774675"/>
              <a:ext cx="15572" cy="15572"/>
            </a:xfrm>
            <a:custGeom>
              <a:avLst/>
              <a:gdLst>
                <a:gd name="connsiteX0" fmla="*/ 8040 w 15571"/>
                <a:gd name="connsiteY0" fmla="*/ 5706 h 15571"/>
                <a:gd name="connsiteX1" fmla="*/ 8897 w 15571"/>
                <a:gd name="connsiteY1" fmla="*/ 12246 h 15571"/>
                <a:gd name="connsiteX2" fmla="*/ 16604 w 15571"/>
                <a:gd name="connsiteY2" fmla="*/ 12246 h 15571"/>
                <a:gd name="connsiteX3" fmla="*/ 16604 w 15571"/>
                <a:gd name="connsiteY3" fmla="*/ 5706 h 15571"/>
                <a:gd name="connsiteX4" fmla="*/ 12322 w 15571"/>
                <a:gd name="connsiteY4" fmla="*/ 4772 h 15571"/>
                <a:gd name="connsiteX5" fmla="*/ 8040 w 15571"/>
                <a:gd name="connsiteY5" fmla="*/ 5706 h 15571"/>
                <a:gd name="connsiteX6" fmla="*/ 8040 w 15571"/>
                <a:gd name="connsiteY6" fmla="*/ 5706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71" h="15571">
                  <a:moveTo>
                    <a:pt x="8040" y="5706"/>
                  </a:moveTo>
                  <a:cubicBezTo>
                    <a:pt x="6327" y="6641"/>
                    <a:pt x="1189" y="10378"/>
                    <a:pt x="8897" y="12246"/>
                  </a:cubicBezTo>
                  <a:cubicBezTo>
                    <a:pt x="15748" y="13181"/>
                    <a:pt x="14035" y="14115"/>
                    <a:pt x="16604" y="12246"/>
                  </a:cubicBezTo>
                  <a:cubicBezTo>
                    <a:pt x="20030" y="11312"/>
                    <a:pt x="18317" y="5706"/>
                    <a:pt x="16604" y="5706"/>
                  </a:cubicBezTo>
                  <a:cubicBezTo>
                    <a:pt x="15748" y="5706"/>
                    <a:pt x="12322" y="4772"/>
                    <a:pt x="12322" y="4772"/>
                  </a:cubicBezTo>
                  <a:lnTo>
                    <a:pt x="8040" y="5706"/>
                  </a:lnTo>
                  <a:lnTo>
                    <a:pt x="8040" y="5706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7" name="Szabadkézi sokszög: alakzat 776">
              <a:extLst>
                <a:ext uri="{FF2B5EF4-FFF2-40B4-BE49-F238E27FC236}">
                  <a16:creationId xmlns:a16="http://schemas.microsoft.com/office/drawing/2014/main" id="{20D2947F-3D3A-BE1A-4F28-C01AA9A6DFBD}"/>
                </a:ext>
              </a:extLst>
            </p:cNvPr>
            <p:cNvSpPr/>
            <p:nvPr/>
          </p:nvSpPr>
          <p:spPr>
            <a:xfrm>
              <a:off x="5572631" y="3794343"/>
              <a:ext cx="15572" cy="15572"/>
            </a:xfrm>
            <a:custGeom>
              <a:avLst/>
              <a:gdLst>
                <a:gd name="connsiteX0" fmla="*/ 5441 w 15571"/>
                <a:gd name="connsiteY0" fmla="*/ 8305 h 15571"/>
                <a:gd name="connsiteX1" fmla="*/ 7465 w 15571"/>
                <a:gd name="connsiteY1" fmla="*/ 13288 h 15571"/>
                <a:gd name="connsiteX2" fmla="*/ 10813 w 15571"/>
                <a:gd name="connsiteY2" fmla="*/ 10330 h 15571"/>
                <a:gd name="connsiteX3" fmla="*/ 11514 w 15571"/>
                <a:gd name="connsiteY3" fmla="*/ 4880 h 15571"/>
                <a:gd name="connsiteX4" fmla="*/ 5441 w 15571"/>
                <a:gd name="connsiteY4" fmla="*/ 8305 h 15571"/>
                <a:gd name="connsiteX5" fmla="*/ 5441 w 15571"/>
                <a:gd name="connsiteY5" fmla="*/ 8305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5441" y="8305"/>
                  </a:moveTo>
                  <a:cubicBezTo>
                    <a:pt x="4117" y="9784"/>
                    <a:pt x="4740" y="13288"/>
                    <a:pt x="7465" y="13288"/>
                  </a:cubicBezTo>
                  <a:cubicBezTo>
                    <a:pt x="9490" y="13288"/>
                    <a:pt x="7465" y="10330"/>
                    <a:pt x="10813" y="10330"/>
                  </a:cubicBezTo>
                  <a:cubicBezTo>
                    <a:pt x="13460" y="10330"/>
                    <a:pt x="12837" y="3867"/>
                    <a:pt x="11514" y="4880"/>
                  </a:cubicBezTo>
                  <a:cubicBezTo>
                    <a:pt x="9490" y="5892"/>
                    <a:pt x="5441" y="8305"/>
                    <a:pt x="5441" y="8305"/>
                  </a:cubicBezTo>
                  <a:lnTo>
                    <a:pt x="5441" y="8305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8" name="Szabadkézi sokszög: alakzat 777">
              <a:extLst>
                <a:ext uri="{FF2B5EF4-FFF2-40B4-BE49-F238E27FC236}">
                  <a16:creationId xmlns:a16="http://schemas.microsoft.com/office/drawing/2014/main" id="{B8DB6FCD-B4C9-E33D-4D6B-8937FB43873E}"/>
                </a:ext>
              </a:extLst>
            </p:cNvPr>
            <p:cNvSpPr/>
            <p:nvPr/>
          </p:nvSpPr>
          <p:spPr>
            <a:xfrm>
              <a:off x="6118377" y="3871570"/>
              <a:ext cx="46715" cy="38929"/>
            </a:xfrm>
            <a:custGeom>
              <a:avLst/>
              <a:gdLst>
                <a:gd name="connsiteX0" fmla="*/ 20893 w 46714"/>
                <a:gd name="connsiteY0" fmla="*/ 17890 h 38928"/>
                <a:gd name="connsiteX1" fmla="*/ 13808 w 46714"/>
                <a:gd name="connsiteY1" fmla="*/ 20226 h 38928"/>
                <a:gd name="connsiteX2" fmla="*/ 6723 w 46714"/>
                <a:gd name="connsiteY2" fmla="*/ 21783 h 38928"/>
                <a:gd name="connsiteX3" fmla="*/ 6723 w 46714"/>
                <a:gd name="connsiteY3" fmla="*/ 30192 h 38928"/>
                <a:gd name="connsiteX4" fmla="*/ 17389 w 46714"/>
                <a:gd name="connsiteY4" fmla="*/ 35564 h 38928"/>
                <a:gd name="connsiteX5" fmla="*/ 34440 w 46714"/>
                <a:gd name="connsiteY5" fmla="*/ 25598 h 38928"/>
                <a:gd name="connsiteX6" fmla="*/ 37321 w 46714"/>
                <a:gd name="connsiteY6" fmla="*/ 17890 h 38928"/>
                <a:gd name="connsiteX7" fmla="*/ 48688 w 46714"/>
                <a:gd name="connsiteY7" fmla="*/ 5589 h 38928"/>
                <a:gd name="connsiteX8" fmla="*/ 33739 w 46714"/>
                <a:gd name="connsiteY8" fmla="*/ 13297 h 38928"/>
                <a:gd name="connsiteX9" fmla="*/ 20971 w 46714"/>
                <a:gd name="connsiteY9" fmla="*/ 17890 h 38928"/>
                <a:gd name="connsiteX10" fmla="*/ 20971 w 46714"/>
                <a:gd name="connsiteY10" fmla="*/ 17890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714" h="38928">
                  <a:moveTo>
                    <a:pt x="20893" y="17890"/>
                  </a:moveTo>
                  <a:cubicBezTo>
                    <a:pt x="18012" y="17890"/>
                    <a:pt x="17312" y="20226"/>
                    <a:pt x="13808" y="20226"/>
                  </a:cubicBezTo>
                  <a:cubicBezTo>
                    <a:pt x="10927" y="20226"/>
                    <a:pt x="8124" y="17190"/>
                    <a:pt x="6723" y="21783"/>
                  </a:cubicBezTo>
                  <a:cubicBezTo>
                    <a:pt x="5321" y="27155"/>
                    <a:pt x="3141" y="27934"/>
                    <a:pt x="6723" y="30192"/>
                  </a:cubicBezTo>
                  <a:cubicBezTo>
                    <a:pt x="11005" y="32528"/>
                    <a:pt x="12406" y="39379"/>
                    <a:pt x="17389" y="35564"/>
                  </a:cubicBezTo>
                  <a:cubicBezTo>
                    <a:pt x="22372" y="30970"/>
                    <a:pt x="32338" y="24820"/>
                    <a:pt x="34440" y="25598"/>
                  </a:cubicBezTo>
                  <a:cubicBezTo>
                    <a:pt x="40824" y="27934"/>
                    <a:pt x="37321" y="17890"/>
                    <a:pt x="37321" y="17890"/>
                  </a:cubicBezTo>
                  <a:cubicBezTo>
                    <a:pt x="37321" y="17890"/>
                    <a:pt x="50090" y="9482"/>
                    <a:pt x="48688" y="5589"/>
                  </a:cubicBezTo>
                  <a:cubicBezTo>
                    <a:pt x="47287" y="1774"/>
                    <a:pt x="40124" y="12518"/>
                    <a:pt x="33739" y="13297"/>
                  </a:cubicBezTo>
                  <a:cubicBezTo>
                    <a:pt x="28056" y="14075"/>
                    <a:pt x="20971" y="17890"/>
                    <a:pt x="20971" y="17890"/>
                  </a:cubicBezTo>
                  <a:lnTo>
                    <a:pt x="20971" y="1789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9" name="Szabadkézi sokszög: alakzat 778">
              <a:extLst>
                <a:ext uri="{FF2B5EF4-FFF2-40B4-BE49-F238E27FC236}">
                  <a16:creationId xmlns:a16="http://schemas.microsoft.com/office/drawing/2014/main" id="{DB73A454-E096-8B43-13D0-0B480BFBC814}"/>
                </a:ext>
              </a:extLst>
            </p:cNvPr>
            <p:cNvSpPr/>
            <p:nvPr/>
          </p:nvSpPr>
          <p:spPr>
            <a:xfrm>
              <a:off x="5959818" y="3878855"/>
              <a:ext cx="54500" cy="23357"/>
            </a:xfrm>
            <a:custGeom>
              <a:avLst/>
              <a:gdLst>
                <a:gd name="connsiteX0" fmla="*/ 27318 w 54500"/>
                <a:gd name="connsiteY0" fmla="*/ 7802 h 23357"/>
                <a:gd name="connsiteX1" fmla="*/ 16729 w 54500"/>
                <a:gd name="connsiteY1" fmla="*/ 5856 h 23357"/>
                <a:gd name="connsiteX2" fmla="*/ 10423 w 54500"/>
                <a:gd name="connsiteY2" fmla="*/ 5233 h 23357"/>
                <a:gd name="connsiteX3" fmla="*/ 6219 w 54500"/>
                <a:gd name="connsiteY3" fmla="*/ 11695 h 23357"/>
                <a:gd name="connsiteX4" fmla="*/ 21712 w 54500"/>
                <a:gd name="connsiteY4" fmla="*/ 14265 h 23357"/>
                <a:gd name="connsiteX5" fmla="*/ 30900 w 54500"/>
                <a:gd name="connsiteY5" fmla="*/ 19481 h 23357"/>
                <a:gd name="connsiteX6" fmla="*/ 42889 w 54500"/>
                <a:gd name="connsiteY6" fmla="*/ 18157 h 23357"/>
                <a:gd name="connsiteX7" fmla="*/ 54179 w 54500"/>
                <a:gd name="connsiteY7" fmla="*/ 16211 h 23357"/>
                <a:gd name="connsiteX8" fmla="*/ 55580 w 54500"/>
                <a:gd name="connsiteY8" fmla="*/ 11695 h 23357"/>
                <a:gd name="connsiteX9" fmla="*/ 30900 w 54500"/>
                <a:gd name="connsiteY9" fmla="*/ 11695 h 23357"/>
                <a:gd name="connsiteX10" fmla="*/ 27396 w 54500"/>
                <a:gd name="connsiteY10" fmla="*/ 7802 h 23357"/>
                <a:gd name="connsiteX11" fmla="*/ 27396 w 54500"/>
                <a:gd name="connsiteY11" fmla="*/ 780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00" h="23357">
                  <a:moveTo>
                    <a:pt x="27318" y="7802"/>
                  </a:moveTo>
                  <a:cubicBezTo>
                    <a:pt x="23114" y="9126"/>
                    <a:pt x="16729" y="5856"/>
                    <a:pt x="16729" y="5856"/>
                  </a:cubicBezTo>
                  <a:cubicBezTo>
                    <a:pt x="16729" y="5856"/>
                    <a:pt x="11824" y="3909"/>
                    <a:pt x="10423" y="5233"/>
                  </a:cubicBezTo>
                  <a:cubicBezTo>
                    <a:pt x="8321" y="6557"/>
                    <a:pt x="1937" y="9749"/>
                    <a:pt x="6219" y="11695"/>
                  </a:cubicBezTo>
                  <a:cubicBezTo>
                    <a:pt x="11124" y="13642"/>
                    <a:pt x="17508" y="12318"/>
                    <a:pt x="21712" y="14265"/>
                  </a:cubicBezTo>
                  <a:cubicBezTo>
                    <a:pt x="24982" y="15565"/>
                    <a:pt x="28042" y="17301"/>
                    <a:pt x="30900" y="19481"/>
                  </a:cubicBezTo>
                  <a:cubicBezTo>
                    <a:pt x="35804" y="22751"/>
                    <a:pt x="35804" y="17535"/>
                    <a:pt x="42889" y="18157"/>
                  </a:cubicBezTo>
                  <a:cubicBezTo>
                    <a:pt x="49897" y="18780"/>
                    <a:pt x="52077" y="18157"/>
                    <a:pt x="54179" y="16211"/>
                  </a:cubicBezTo>
                  <a:cubicBezTo>
                    <a:pt x="56281" y="14265"/>
                    <a:pt x="58383" y="11695"/>
                    <a:pt x="55580" y="11695"/>
                  </a:cubicBezTo>
                  <a:lnTo>
                    <a:pt x="30900" y="11695"/>
                  </a:lnTo>
                  <a:lnTo>
                    <a:pt x="27396" y="7802"/>
                  </a:lnTo>
                  <a:lnTo>
                    <a:pt x="27396" y="780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0" name="Szabadkézi sokszög: alakzat 779">
              <a:extLst>
                <a:ext uri="{FF2B5EF4-FFF2-40B4-BE49-F238E27FC236}">
                  <a16:creationId xmlns:a16="http://schemas.microsoft.com/office/drawing/2014/main" id="{D5E655DB-9387-67C1-497E-D57701B4500C}"/>
                </a:ext>
              </a:extLst>
            </p:cNvPr>
            <p:cNvSpPr/>
            <p:nvPr/>
          </p:nvSpPr>
          <p:spPr>
            <a:xfrm>
              <a:off x="5986046" y="3821623"/>
              <a:ext cx="15572" cy="23357"/>
            </a:xfrm>
            <a:custGeom>
              <a:avLst/>
              <a:gdLst>
                <a:gd name="connsiteX0" fmla="*/ 6151 w 15571"/>
                <a:gd name="connsiteY0" fmla="*/ 4772 h 23357"/>
                <a:gd name="connsiteX1" fmla="*/ 5606 w 15571"/>
                <a:gd name="connsiteY1" fmla="*/ 10378 h 23357"/>
                <a:gd name="connsiteX2" fmla="*/ 8954 w 15571"/>
                <a:gd name="connsiteY2" fmla="*/ 15049 h 23357"/>
                <a:gd name="connsiteX3" fmla="*/ 11679 w 15571"/>
                <a:gd name="connsiteY3" fmla="*/ 21589 h 23357"/>
                <a:gd name="connsiteX4" fmla="*/ 13314 w 15571"/>
                <a:gd name="connsiteY4" fmla="*/ 21589 h 23357"/>
                <a:gd name="connsiteX5" fmla="*/ 12224 w 15571"/>
                <a:gd name="connsiteY5" fmla="*/ 15983 h 23357"/>
                <a:gd name="connsiteX6" fmla="*/ 10589 w 15571"/>
                <a:gd name="connsiteY6" fmla="*/ 11312 h 23357"/>
                <a:gd name="connsiteX7" fmla="*/ 6151 w 15571"/>
                <a:gd name="connsiteY7" fmla="*/ 4772 h 23357"/>
                <a:gd name="connsiteX8" fmla="*/ 6151 w 15571"/>
                <a:gd name="connsiteY8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1" h="23357">
                  <a:moveTo>
                    <a:pt x="6151" y="4772"/>
                  </a:moveTo>
                  <a:cubicBezTo>
                    <a:pt x="5061" y="5706"/>
                    <a:pt x="3971" y="8509"/>
                    <a:pt x="5606" y="10378"/>
                  </a:cubicBezTo>
                  <a:cubicBezTo>
                    <a:pt x="7786" y="12246"/>
                    <a:pt x="8954" y="10378"/>
                    <a:pt x="8954" y="15049"/>
                  </a:cubicBezTo>
                  <a:cubicBezTo>
                    <a:pt x="9499" y="18786"/>
                    <a:pt x="10043" y="20655"/>
                    <a:pt x="11679" y="21589"/>
                  </a:cubicBezTo>
                  <a:cubicBezTo>
                    <a:pt x="12769" y="23458"/>
                    <a:pt x="13314" y="22523"/>
                    <a:pt x="13314" y="21589"/>
                  </a:cubicBezTo>
                  <a:cubicBezTo>
                    <a:pt x="13314" y="20655"/>
                    <a:pt x="12769" y="15983"/>
                    <a:pt x="12224" y="15983"/>
                  </a:cubicBezTo>
                  <a:cubicBezTo>
                    <a:pt x="11679" y="15983"/>
                    <a:pt x="11134" y="12246"/>
                    <a:pt x="10589" y="11312"/>
                  </a:cubicBezTo>
                  <a:cubicBezTo>
                    <a:pt x="10043" y="10378"/>
                    <a:pt x="6151" y="4772"/>
                    <a:pt x="6151" y="4772"/>
                  </a:cubicBezTo>
                  <a:lnTo>
                    <a:pt x="6151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1" name="Szabadkézi sokszög: alakzat 780">
              <a:extLst>
                <a:ext uri="{FF2B5EF4-FFF2-40B4-BE49-F238E27FC236}">
                  <a16:creationId xmlns:a16="http://schemas.microsoft.com/office/drawing/2014/main" id="{AEA46A03-B471-B658-D015-816B3204BAD9}"/>
                </a:ext>
              </a:extLst>
            </p:cNvPr>
            <p:cNvSpPr/>
            <p:nvPr/>
          </p:nvSpPr>
          <p:spPr>
            <a:xfrm>
              <a:off x="5995956" y="3831044"/>
              <a:ext cx="15572" cy="15572"/>
            </a:xfrm>
            <a:custGeom>
              <a:avLst/>
              <a:gdLst>
                <a:gd name="connsiteX0" fmla="*/ 8075 w 15571"/>
                <a:gd name="connsiteY0" fmla="*/ 4772 h 15571"/>
                <a:gd name="connsiteX1" fmla="*/ 5739 w 15571"/>
                <a:gd name="connsiteY1" fmla="*/ 14193 h 15571"/>
                <a:gd name="connsiteX2" fmla="*/ 12747 w 15571"/>
                <a:gd name="connsiteY2" fmla="*/ 9521 h 15571"/>
                <a:gd name="connsiteX3" fmla="*/ 8075 w 15571"/>
                <a:gd name="connsiteY3" fmla="*/ 4850 h 15571"/>
                <a:gd name="connsiteX4" fmla="*/ 8075 w 15571"/>
                <a:gd name="connsiteY4" fmla="*/ 485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8075" y="4772"/>
                  </a:moveTo>
                  <a:cubicBezTo>
                    <a:pt x="5739" y="7108"/>
                    <a:pt x="3404" y="14193"/>
                    <a:pt x="5739" y="14193"/>
                  </a:cubicBezTo>
                  <a:cubicBezTo>
                    <a:pt x="10411" y="14193"/>
                    <a:pt x="12747" y="11857"/>
                    <a:pt x="12747" y="9521"/>
                  </a:cubicBezTo>
                  <a:cubicBezTo>
                    <a:pt x="12747" y="7185"/>
                    <a:pt x="8075" y="4850"/>
                    <a:pt x="8075" y="4850"/>
                  </a:cubicBezTo>
                  <a:lnTo>
                    <a:pt x="8075" y="485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2" name="Szabadkézi sokszög: alakzat 781">
              <a:extLst>
                <a:ext uri="{FF2B5EF4-FFF2-40B4-BE49-F238E27FC236}">
                  <a16:creationId xmlns:a16="http://schemas.microsoft.com/office/drawing/2014/main" id="{F75B6B29-504E-6A09-2CA1-2C6C788A5A6B}"/>
                </a:ext>
              </a:extLst>
            </p:cNvPr>
            <p:cNvSpPr/>
            <p:nvPr/>
          </p:nvSpPr>
          <p:spPr>
            <a:xfrm>
              <a:off x="5995989" y="3840387"/>
              <a:ext cx="15572" cy="15572"/>
            </a:xfrm>
            <a:custGeom>
              <a:avLst/>
              <a:gdLst>
                <a:gd name="connsiteX0" fmla="*/ 5239 w 15571"/>
                <a:gd name="connsiteY0" fmla="*/ 4772 h 15571"/>
                <a:gd name="connsiteX1" fmla="*/ 7108 w 15571"/>
                <a:gd name="connsiteY1" fmla="*/ 14193 h 15571"/>
                <a:gd name="connsiteX2" fmla="*/ 12714 w 15571"/>
                <a:gd name="connsiteY2" fmla="*/ 10144 h 15571"/>
                <a:gd name="connsiteX3" fmla="*/ 5239 w 15571"/>
                <a:gd name="connsiteY3" fmla="*/ 4772 h 15571"/>
                <a:gd name="connsiteX4" fmla="*/ 5239 w 15571"/>
                <a:gd name="connsiteY4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5239" y="4772"/>
                  </a:moveTo>
                  <a:cubicBezTo>
                    <a:pt x="5239" y="6095"/>
                    <a:pt x="3371" y="14193"/>
                    <a:pt x="7108" y="14193"/>
                  </a:cubicBezTo>
                  <a:cubicBezTo>
                    <a:pt x="8976" y="14193"/>
                    <a:pt x="12714" y="10144"/>
                    <a:pt x="12714" y="10144"/>
                  </a:cubicBezTo>
                  <a:lnTo>
                    <a:pt x="5239" y="4772"/>
                  </a:lnTo>
                  <a:lnTo>
                    <a:pt x="5239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3" name="Szabadkézi sokszög: alakzat 782">
              <a:extLst>
                <a:ext uri="{FF2B5EF4-FFF2-40B4-BE49-F238E27FC236}">
                  <a16:creationId xmlns:a16="http://schemas.microsoft.com/office/drawing/2014/main" id="{A3EC0BA6-EBDC-2F5A-7160-897BF80FB31A}"/>
                </a:ext>
              </a:extLst>
            </p:cNvPr>
            <p:cNvSpPr/>
            <p:nvPr/>
          </p:nvSpPr>
          <p:spPr>
            <a:xfrm>
              <a:off x="5988234" y="3842642"/>
              <a:ext cx="7786" cy="15572"/>
            </a:xfrm>
            <a:custGeom>
              <a:avLst/>
              <a:gdLst>
                <a:gd name="connsiteX0" fmla="*/ 6454 w 7785"/>
                <a:gd name="connsiteY0" fmla="*/ 5320 h 15571"/>
                <a:gd name="connsiteX1" fmla="*/ 8323 w 7785"/>
                <a:gd name="connsiteY1" fmla="*/ 11860 h 15571"/>
                <a:gd name="connsiteX2" fmla="*/ 6454 w 7785"/>
                <a:gd name="connsiteY2" fmla="*/ 5320 h 15571"/>
                <a:gd name="connsiteX3" fmla="*/ 6454 w 7785"/>
                <a:gd name="connsiteY3" fmla="*/ 532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5" h="15571">
                  <a:moveTo>
                    <a:pt x="6454" y="5320"/>
                  </a:moveTo>
                  <a:cubicBezTo>
                    <a:pt x="1783" y="7188"/>
                    <a:pt x="8323" y="11860"/>
                    <a:pt x="8323" y="11860"/>
                  </a:cubicBezTo>
                  <a:cubicBezTo>
                    <a:pt x="8323" y="11860"/>
                    <a:pt x="11126" y="2439"/>
                    <a:pt x="6454" y="5320"/>
                  </a:cubicBezTo>
                  <a:lnTo>
                    <a:pt x="6454" y="532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4" name="Szabadkézi sokszög: alakzat 783">
              <a:extLst>
                <a:ext uri="{FF2B5EF4-FFF2-40B4-BE49-F238E27FC236}">
                  <a16:creationId xmlns:a16="http://schemas.microsoft.com/office/drawing/2014/main" id="{17C92E21-D46E-AD65-A1D8-60F539396A8D}"/>
                </a:ext>
              </a:extLst>
            </p:cNvPr>
            <p:cNvSpPr/>
            <p:nvPr/>
          </p:nvSpPr>
          <p:spPr>
            <a:xfrm>
              <a:off x="5996792" y="3850951"/>
              <a:ext cx="15572" cy="15572"/>
            </a:xfrm>
            <a:custGeom>
              <a:avLst/>
              <a:gdLst>
                <a:gd name="connsiteX0" fmla="*/ 7239 w 15571"/>
                <a:gd name="connsiteY0" fmla="*/ 6743 h 15571"/>
                <a:gd name="connsiteX1" fmla="*/ 7239 w 15571"/>
                <a:gd name="connsiteY1" fmla="*/ 12972 h 15571"/>
                <a:gd name="connsiteX2" fmla="*/ 11911 w 15571"/>
                <a:gd name="connsiteY2" fmla="*/ 9858 h 15571"/>
                <a:gd name="connsiteX3" fmla="*/ 7239 w 15571"/>
                <a:gd name="connsiteY3" fmla="*/ 5186 h 15571"/>
                <a:gd name="connsiteX4" fmla="*/ 7239 w 15571"/>
                <a:gd name="connsiteY4" fmla="*/ 6743 h 15571"/>
                <a:gd name="connsiteX5" fmla="*/ 7239 w 15571"/>
                <a:gd name="connsiteY5" fmla="*/ 6743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7239" y="6743"/>
                  </a:moveTo>
                  <a:cubicBezTo>
                    <a:pt x="5682" y="6743"/>
                    <a:pt x="2568" y="12972"/>
                    <a:pt x="7239" y="12972"/>
                  </a:cubicBezTo>
                  <a:cubicBezTo>
                    <a:pt x="10353" y="12972"/>
                    <a:pt x="11911" y="11415"/>
                    <a:pt x="11911" y="9858"/>
                  </a:cubicBezTo>
                  <a:cubicBezTo>
                    <a:pt x="11911" y="6743"/>
                    <a:pt x="10353" y="3629"/>
                    <a:pt x="7239" y="5186"/>
                  </a:cubicBezTo>
                  <a:cubicBezTo>
                    <a:pt x="4125" y="6743"/>
                    <a:pt x="7239" y="6743"/>
                    <a:pt x="7239" y="6743"/>
                  </a:cubicBezTo>
                  <a:lnTo>
                    <a:pt x="7239" y="674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5" name="Szabadkézi sokszög: alakzat 784">
              <a:extLst>
                <a:ext uri="{FF2B5EF4-FFF2-40B4-BE49-F238E27FC236}">
                  <a16:creationId xmlns:a16="http://schemas.microsoft.com/office/drawing/2014/main" id="{3A14F632-3CA6-44B2-FC22-30E433D2AA2F}"/>
                </a:ext>
              </a:extLst>
            </p:cNvPr>
            <p:cNvSpPr/>
            <p:nvPr/>
          </p:nvSpPr>
          <p:spPr>
            <a:xfrm>
              <a:off x="5977049" y="3840387"/>
              <a:ext cx="15572" cy="15572"/>
            </a:xfrm>
            <a:custGeom>
              <a:avLst/>
              <a:gdLst>
                <a:gd name="connsiteX0" fmla="*/ 11021 w 15571"/>
                <a:gd name="connsiteY0" fmla="*/ 6641 h 15571"/>
                <a:gd name="connsiteX1" fmla="*/ 7284 w 15571"/>
                <a:gd name="connsiteY1" fmla="*/ 14193 h 15571"/>
                <a:gd name="connsiteX2" fmla="*/ 9152 w 15571"/>
                <a:gd name="connsiteY2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1" h="15571">
                  <a:moveTo>
                    <a:pt x="11021" y="6641"/>
                  </a:moveTo>
                  <a:cubicBezTo>
                    <a:pt x="3468" y="4772"/>
                    <a:pt x="3468" y="14193"/>
                    <a:pt x="7284" y="14193"/>
                  </a:cubicBezTo>
                  <a:cubicBezTo>
                    <a:pt x="11098" y="14193"/>
                    <a:pt x="12889" y="4772"/>
                    <a:pt x="9152" y="4772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6" name="Szabadkézi sokszög: alakzat 785">
              <a:extLst>
                <a:ext uri="{FF2B5EF4-FFF2-40B4-BE49-F238E27FC236}">
                  <a16:creationId xmlns:a16="http://schemas.microsoft.com/office/drawing/2014/main" id="{456427FD-26BE-F185-2D40-BAA739497001}"/>
                </a:ext>
              </a:extLst>
            </p:cNvPr>
            <p:cNvSpPr/>
            <p:nvPr/>
          </p:nvSpPr>
          <p:spPr>
            <a:xfrm>
              <a:off x="5977049" y="3840387"/>
              <a:ext cx="15572" cy="15572"/>
            </a:xfrm>
            <a:custGeom>
              <a:avLst/>
              <a:gdLst>
                <a:gd name="connsiteX0" fmla="*/ 11021 w 15571"/>
                <a:gd name="connsiteY0" fmla="*/ 6641 h 15571"/>
                <a:gd name="connsiteX1" fmla="*/ 7284 w 15571"/>
                <a:gd name="connsiteY1" fmla="*/ 14193 h 15571"/>
                <a:gd name="connsiteX2" fmla="*/ 9152 w 15571"/>
                <a:gd name="connsiteY2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1" h="15571">
                  <a:moveTo>
                    <a:pt x="11021" y="6641"/>
                  </a:moveTo>
                  <a:cubicBezTo>
                    <a:pt x="3468" y="4772"/>
                    <a:pt x="3468" y="14193"/>
                    <a:pt x="7284" y="14193"/>
                  </a:cubicBezTo>
                  <a:cubicBezTo>
                    <a:pt x="11098" y="14193"/>
                    <a:pt x="12889" y="4772"/>
                    <a:pt x="9152" y="4772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7" name="Szabadkézi sokszög: alakzat 786">
              <a:extLst>
                <a:ext uri="{FF2B5EF4-FFF2-40B4-BE49-F238E27FC236}">
                  <a16:creationId xmlns:a16="http://schemas.microsoft.com/office/drawing/2014/main" id="{67792A71-C78A-F30F-26AF-0AFB24CCD56C}"/>
                </a:ext>
              </a:extLst>
            </p:cNvPr>
            <p:cNvSpPr/>
            <p:nvPr/>
          </p:nvSpPr>
          <p:spPr>
            <a:xfrm>
              <a:off x="5986188" y="3841956"/>
              <a:ext cx="15572" cy="15572"/>
            </a:xfrm>
            <a:custGeom>
              <a:avLst/>
              <a:gdLst>
                <a:gd name="connsiteX0" fmla="*/ 8500 w 15571"/>
                <a:gd name="connsiteY0" fmla="*/ 5072 h 15571"/>
                <a:gd name="connsiteX1" fmla="*/ 6943 w 15571"/>
                <a:gd name="connsiteY1" fmla="*/ 10678 h 15571"/>
                <a:gd name="connsiteX2" fmla="*/ 8500 w 15571"/>
                <a:gd name="connsiteY2" fmla="*/ 50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1" h="15571">
                  <a:moveTo>
                    <a:pt x="8500" y="5072"/>
                  </a:moveTo>
                  <a:cubicBezTo>
                    <a:pt x="3828" y="3203"/>
                    <a:pt x="3828" y="10678"/>
                    <a:pt x="6943" y="10678"/>
                  </a:cubicBezTo>
                  <a:cubicBezTo>
                    <a:pt x="10057" y="12546"/>
                    <a:pt x="13171" y="5072"/>
                    <a:pt x="8500" y="5072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8" name="Szabadkézi sokszög: alakzat 787">
              <a:extLst>
                <a:ext uri="{FF2B5EF4-FFF2-40B4-BE49-F238E27FC236}">
                  <a16:creationId xmlns:a16="http://schemas.microsoft.com/office/drawing/2014/main" id="{971BC8BC-FA27-20D4-2072-804BCA63657B}"/>
                </a:ext>
              </a:extLst>
            </p:cNvPr>
            <p:cNvSpPr/>
            <p:nvPr/>
          </p:nvSpPr>
          <p:spPr>
            <a:xfrm>
              <a:off x="5986188" y="3841956"/>
              <a:ext cx="15572" cy="15572"/>
            </a:xfrm>
            <a:custGeom>
              <a:avLst/>
              <a:gdLst>
                <a:gd name="connsiteX0" fmla="*/ 8500 w 15571"/>
                <a:gd name="connsiteY0" fmla="*/ 5072 h 15571"/>
                <a:gd name="connsiteX1" fmla="*/ 6943 w 15571"/>
                <a:gd name="connsiteY1" fmla="*/ 10678 h 15571"/>
                <a:gd name="connsiteX2" fmla="*/ 8500 w 15571"/>
                <a:gd name="connsiteY2" fmla="*/ 50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1" h="15571">
                  <a:moveTo>
                    <a:pt x="8500" y="5072"/>
                  </a:moveTo>
                  <a:cubicBezTo>
                    <a:pt x="3828" y="3203"/>
                    <a:pt x="3828" y="10678"/>
                    <a:pt x="6943" y="10678"/>
                  </a:cubicBezTo>
                  <a:cubicBezTo>
                    <a:pt x="10057" y="12546"/>
                    <a:pt x="13171" y="5072"/>
                    <a:pt x="8500" y="5072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9" name="Szabadkézi sokszög: alakzat 788">
              <a:extLst>
                <a:ext uri="{FF2B5EF4-FFF2-40B4-BE49-F238E27FC236}">
                  <a16:creationId xmlns:a16="http://schemas.microsoft.com/office/drawing/2014/main" id="{59298BDA-4E30-6888-9E93-77144BC7D58B}"/>
                </a:ext>
              </a:extLst>
            </p:cNvPr>
            <p:cNvSpPr/>
            <p:nvPr/>
          </p:nvSpPr>
          <p:spPr>
            <a:xfrm>
              <a:off x="5987190" y="3774675"/>
              <a:ext cx="23357" cy="15572"/>
            </a:xfrm>
            <a:custGeom>
              <a:avLst/>
              <a:gdLst>
                <a:gd name="connsiteX0" fmla="*/ 19411 w 23357"/>
                <a:gd name="connsiteY0" fmla="*/ 5239 h 15571"/>
                <a:gd name="connsiteX1" fmla="*/ 15051 w 23357"/>
                <a:gd name="connsiteY1" fmla="*/ 7575 h 15571"/>
                <a:gd name="connsiteX2" fmla="*/ 10691 w 23357"/>
                <a:gd name="connsiteY2" fmla="*/ 9911 h 15571"/>
                <a:gd name="connsiteX3" fmla="*/ 5630 w 23357"/>
                <a:gd name="connsiteY3" fmla="*/ 12246 h 15571"/>
                <a:gd name="connsiteX4" fmla="*/ 9990 w 23357"/>
                <a:gd name="connsiteY4" fmla="*/ 12713 h 15571"/>
                <a:gd name="connsiteX5" fmla="*/ 12871 w 23357"/>
                <a:gd name="connsiteY5" fmla="*/ 10845 h 15571"/>
                <a:gd name="connsiteX6" fmla="*/ 17931 w 23357"/>
                <a:gd name="connsiteY6" fmla="*/ 8509 h 15571"/>
                <a:gd name="connsiteX7" fmla="*/ 18632 w 23357"/>
                <a:gd name="connsiteY7" fmla="*/ 6641 h 15571"/>
                <a:gd name="connsiteX8" fmla="*/ 21513 w 23357"/>
                <a:gd name="connsiteY8" fmla="*/ 5239 h 15571"/>
                <a:gd name="connsiteX9" fmla="*/ 20812 w 23357"/>
                <a:gd name="connsiteY9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7" h="15571">
                  <a:moveTo>
                    <a:pt x="19411" y="5239"/>
                  </a:moveTo>
                  <a:cubicBezTo>
                    <a:pt x="17931" y="6173"/>
                    <a:pt x="16530" y="6641"/>
                    <a:pt x="15051" y="7575"/>
                  </a:cubicBezTo>
                  <a:cubicBezTo>
                    <a:pt x="12170" y="6173"/>
                    <a:pt x="10691" y="8042"/>
                    <a:pt x="10691" y="9911"/>
                  </a:cubicBezTo>
                  <a:cubicBezTo>
                    <a:pt x="7810" y="10378"/>
                    <a:pt x="2749" y="8509"/>
                    <a:pt x="5630" y="12246"/>
                  </a:cubicBezTo>
                  <a:cubicBezTo>
                    <a:pt x="7109" y="13181"/>
                    <a:pt x="8511" y="14115"/>
                    <a:pt x="9990" y="12713"/>
                  </a:cubicBezTo>
                  <a:cubicBezTo>
                    <a:pt x="10691" y="11779"/>
                    <a:pt x="9990" y="9443"/>
                    <a:pt x="12871" y="10845"/>
                  </a:cubicBezTo>
                  <a:cubicBezTo>
                    <a:pt x="12871" y="9911"/>
                    <a:pt x="15751" y="7575"/>
                    <a:pt x="17931" y="8509"/>
                  </a:cubicBezTo>
                  <a:cubicBezTo>
                    <a:pt x="18632" y="8042"/>
                    <a:pt x="18632" y="7108"/>
                    <a:pt x="18632" y="6641"/>
                  </a:cubicBezTo>
                  <a:cubicBezTo>
                    <a:pt x="20111" y="6641"/>
                    <a:pt x="21513" y="6173"/>
                    <a:pt x="21513" y="5239"/>
                  </a:cubicBezTo>
                  <a:cubicBezTo>
                    <a:pt x="21513" y="5239"/>
                    <a:pt x="20812" y="5239"/>
                    <a:pt x="20812" y="4772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0" name="Szabadkézi sokszög: alakzat 789">
              <a:extLst>
                <a:ext uri="{FF2B5EF4-FFF2-40B4-BE49-F238E27FC236}">
                  <a16:creationId xmlns:a16="http://schemas.microsoft.com/office/drawing/2014/main" id="{14799D1F-58B3-DE94-6BDF-36EC00E91D1A}"/>
                </a:ext>
              </a:extLst>
            </p:cNvPr>
            <p:cNvSpPr/>
            <p:nvPr/>
          </p:nvSpPr>
          <p:spPr>
            <a:xfrm>
              <a:off x="5987190" y="3774675"/>
              <a:ext cx="23357" cy="15572"/>
            </a:xfrm>
            <a:custGeom>
              <a:avLst/>
              <a:gdLst>
                <a:gd name="connsiteX0" fmla="*/ 19411 w 23357"/>
                <a:gd name="connsiteY0" fmla="*/ 5239 h 15571"/>
                <a:gd name="connsiteX1" fmla="*/ 15051 w 23357"/>
                <a:gd name="connsiteY1" fmla="*/ 7575 h 15571"/>
                <a:gd name="connsiteX2" fmla="*/ 10691 w 23357"/>
                <a:gd name="connsiteY2" fmla="*/ 9911 h 15571"/>
                <a:gd name="connsiteX3" fmla="*/ 5630 w 23357"/>
                <a:gd name="connsiteY3" fmla="*/ 12246 h 15571"/>
                <a:gd name="connsiteX4" fmla="*/ 9990 w 23357"/>
                <a:gd name="connsiteY4" fmla="*/ 12713 h 15571"/>
                <a:gd name="connsiteX5" fmla="*/ 12871 w 23357"/>
                <a:gd name="connsiteY5" fmla="*/ 10845 h 15571"/>
                <a:gd name="connsiteX6" fmla="*/ 17931 w 23357"/>
                <a:gd name="connsiteY6" fmla="*/ 8509 h 15571"/>
                <a:gd name="connsiteX7" fmla="*/ 18632 w 23357"/>
                <a:gd name="connsiteY7" fmla="*/ 6641 h 15571"/>
                <a:gd name="connsiteX8" fmla="*/ 21513 w 23357"/>
                <a:gd name="connsiteY8" fmla="*/ 5239 h 15571"/>
                <a:gd name="connsiteX9" fmla="*/ 20812 w 23357"/>
                <a:gd name="connsiteY9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7" h="15571">
                  <a:moveTo>
                    <a:pt x="19411" y="5239"/>
                  </a:moveTo>
                  <a:cubicBezTo>
                    <a:pt x="17931" y="6173"/>
                    <a:pt x="16530" y="6641"/>
                    <a:pt x="15051" y="7575"/>
                  </a:cubicBezTo>
                  <a:cubicBezTo>
                    <a:pt x="12170" y="6173"/>
                    <a:pt x="10691" y="8042"/>
                    <a:pt x="10691" y="9911"/>
                  </a:cubicBezTo>
                  <a:cubicBezTo>
                    <a:pt x="7810" y="10378"/>
                    <a:pt x="2749" y="8509"/>
                    <a:pt x="5630" y="12246"/>
                  </a:cubicBezTo>
                  <a:cubicBezTo>
                    <a:pt x="7109" y="13181"/>
                    <a:pt x="8511" y="14115"/>
                    <a:pt x="9990" y="12713"/>
                  </a:cubicBezTo>
                  <a:cubicBezTo>
                    <a:pt x="10691" y="11779"/>
                    <a:pt x="9990" y="9443"/>
                    <a:pt x="12871" y="10845"/>
                  </a:cubicBezTo>
                  <a:cubicBezTo>
                    <a:pt x="12871" y="9911"/>
                    <a:pt x="15751" y="7575"/>
                    <a:pt x="17931" y="8509"/>
                  </a:cubicBezTo>
                  <a:cubicBezTo>
                    <a:pt x="18632" y="8042"/>
                    <a:pt x="18632" y="7108"/>
                    <a:pt x="18632" y="6641"/>
                  </a:cubicBezTo>
                  <a:cubicBezTo>
                    <a:pt x="20111" y="6641"/>
                    <a:pt x="21513" y="6173"/>
                    <a:pt x="21513" y="5239"/>
                  </a:cubicBezTo>
                  <a:cubicBezTo>
                    <a:pt x="21513" y="5239"/>
                    <a:pt x="20812" y="5239"/>
                    <a:pt x="20812" y="4772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1" name="Szabadkézi sokszög: alakzat 790">
              <a:extLst>
                <a:ext uri="{FF2B5EF4-FFF2-40B4-BE49-F238E27FC236}">
                  <a16:creationId xmlns:a16="http://schemas.microsoft.com/office/drawing/2014/main" id="{ADDD436B-0919-331F-5816-49E0064C8349}"/>
                </a:ext>
              </a:extLst>
            </p:cNvPr>
            <p:cNvSpPr/>
            <p:nvPr/>
          </p:nvSpPr>
          <p:spPr>
            <a:xfrm>
              <a:off x="5995652" y="3766201"/>
              <a:ext cx="15572" cy="15572"/>
            </a:xfrm>
            <a:custGeom>
              <a:avLst/>
              <a:gdLst>
                <a:gd name="connsiteX0" fmla="*/ 10403 w 15571"/>
                <a:gd name="connsiteY0" fmla="*/ 5383 h 15571"/>
                <a:gd name="connsiteX1" fmla="*/ 5031 w 15571"/>
                <a:gd name="connsiteY1" fmla="*/ 8497 h 15571"/>
                <a:gd name="connsiteX2" fmla="*/ 13050 w 15571"/>
                <a:gd name="connsiteY2" fmla="*/ 11611 h 15571"/>
                <a:gd name="connsiteX3" fmla="*/ 9002 w 15571"/>
                <a:gd name="connsiteY3" fmla="*/ 694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71" h="15571">
                  <a:moveTo>
                    <a:pt x="10403" y="5383"/>
                  </a:moveTo>
                  <a:cubicBezTo>
                    <a:pt x="7756" y="3826"/>
                    <a:pt x="3707" y="5383"/>
                    <a:pt x="5031" y="8497"/>
                  </a:cubicBezTo>
                  <a:cubicBezTo>
                    <a:pt x="6354" y="13169"/>
                    <a:pt x="10403" y="11611"/>
                    <a:pt x="13050" y="11611"/>
                  </a:cubicBezTo>
                  <a:cubicBezTo>
                    <a:pt x="13050" y="8497"/>
                    <a:pt x="11727" y="6940"/>
                    <a:pt x="9002" y="6940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2" name="Szabadkézi sokszög: alakzat 791">
              <a:extLst>
                <a:ext uri="{FF2B5EF4-FFF2-40B4-BE49-F238E27FC236}">
                  <a16:creationId xmlns:a16="http://schemas.microsoft.com/office/drawing/2014/main" id="{E12AB227-999C-1FB3-FA16-2EE255318CF1}"/>
                </a:ext>
              </a:extLst>
            </p:cNvPr>
            <p:cNvSpPr/>
            <p:nvPr/>
          </p:nvSpPr>
          <p:spPr>
            <a:xfrm>
              <a:off x="5995652" y="3766201"/>
              <a:ext cx="15572" cy="15572"/>
            </a:xfrm>
            <a:custGeom>
              <a:avLst/>
              <a:gdLst>
                <a:gd name="connsiteX0" fmla="*/ 10403 w 15571"/>
                <a:gd name="connsiteY0" fmla="*/ 5383 h 15571"/>
                <a:gd name="connsiteX1" fmla="*/ 5031 w 15571"/>
                <a:gd name="connsiteY1" fmla="*/ 8497 h 15571"/>
                <a:gd name="connsiteX2" fmla="*/ 13050 w 15571"/>
                <a:gd name="connsiteY2" fmla="*/ 11611 h 15571"/>
                <a:gd name="connsiteX3" fmla="*/ 9002 w 15571"/>
                <a:gd name="connsiteY3" fmla="*/ 694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71" h="15571">
                  <a:moveTo>
                    <a:pt x="10403" y="5383"/>
                  </a:moveTo>
                  <a:cubicBezTo>
                    <a:pt x="7756" y="3826"/>
                    <a:pt x="3707" y="5383"/>
                    <a:pt x="5031" y="8497"/>
                  </a:cubicBezTo>
                  <a:cubicBezTo>
                    <a:pt x="6354" y="13169"/>
                    <a:pt x="10403" y="11611"/>
                    <a:pt x="13050" y="11611"/>
                  </a:cubicBezTo>
                  <a:cubicBezTo>
                    <a:pt x="13050" y="8497"/>
                    <a:pt x="11727" y="6940"/>
                    <a:pt x="9002" y="6940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3" name="Szabadkézi sokszög: alakzat 792">
              <a:extLst>
                <a:ext uri="{FF2B5EF4-FFF2-40B4-BE49-F238E27FC236}">
                  <a16:creationId xmlns:a16="http://schemas.microsoft.com/office/drawing/2014/main" id="{F6FE8EE7-D775-3727-FCDA-448CAAD7D1E5}"/>
                </a:ext>
              </a:extLst>
            </p:cNvPr>
            <p:cNvSpPr/>
            <p:nvPr/>
          </p:nvSpPr>
          <p:spPr>
            <a:xfrm>
              <a:off x="6003930" y="3806110"/>
              <a:ext cx="15572" cy="23357"/>
            </a:xfrm>
            <a:custGeom>
              <a:avLst/>
              <a:gdLst>
                <a:gd name="connsiteX0" fmla="*/ 14193 w 15571"/>
                <a:gd name="connsiteY0" fmla="*/ 8528 h 23357"/>
                <a:gd name="connsiteX1" fmla="*/ 4772 w 15571"/>
                <a:gd name="connsiteY1" fmla="*/ 7361 h 23357"/>
                <a:gd name="connsiteX2" fmla="*/ 10144 w 15571"/>
                <a:gd name="connsiteY2" fmla="*/ 13200 h 23357"/>
                <a:gd name="connsiteX3" fmla="*/ 7497 w 15571"/>
                <a:gd name="connsiteY3" fmla="*/ 17871 h 23357"/>
                <a:gd name="connsiteX4" fmla="*/ 12869 w 15571"/>
                <a:gd name="connsiteY4" fmla="*/ 16703 h 23357"/>
                <a:gd name="connsiteX5" fmla="*/ 12869 w 15571"/>
                <a:gd name="connsiteY5" fmla="*/ 8451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23357">
                  <a:moveTo>
                    <a:pt x="14193" y="8528"/>
                  </a:moveTo>
                  <a:cubicBezTo>
                    <a:pt x="11545" y="7361"/>
                    <a:pt x="6173" y="1443"/>
                    <a:pt x="4772" y="7361"/>
                  </a:cubicBezTo>
                  <a:cubicBezTo>
                    <a:pt x="4772" y="10864"/>
                    <a:pt x="10144" y="9696"/>
                    <a:pt x="10144" y="13200"/>
                  </a:cubicBezTo>
                  <a:cubicBezTo>
                    <a:pt x="10144" y="14368"/>
                    <a:pt x="7497" y="16703"/>
                    <a:pt x="7497" y="17871"/>
                  </a:cubicBezTo>
                  <a:cubicBezTo>
                    <a:pt x="8820" y="20207"/>
                    <a:pt x="11545" y="17871"/>
                    <a:pt x="12869" y="16703"/>
                  </a:cubicBezTo>
                  <a:cubicBezTo>
                    <a:pt x="14193" y="15536"/>
                    <a:pt x="14193" y="9618"/>
                    <a:pt x="12869" y="8451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4" name="Szabadkézi sokszög: alakzat 793">
              <a:extLst>
                <a:ext uri="{FF2B5EF4-FFF2-40B4-BE49-F238E27FC236}">
                  <a16:creationId xmlns:a16="http://schemas.microsoft.com/office/drawing/2014/main" id="{3A590EB7-63BC-19EC-55D4-5B8BD603DCA2}"/>
                </a:ext>
              </a:extLst>
            </p:cNvPr>
            <p:cNvSpPr/>
            <p:nvPr/>
          </p:nvSpPr>
          <p:spPr>
            <a:xfrm>
              <a:off x="6003930" y="3806110"/>
              <a:ext cx="15572" cy="23357"/>
            </a:xfrm>
            <a:custGeom>
              <a:avLst/>
              <a:gdLst>
                <a:gd name="connsiteX0" fmla="*/ 14193 w 15571"/>
                <a:gd name="connsiteY0" fmla="*/ 8528 h 23357"/>
                <a:gd name="connsiteX1" fmla="*/ 4772 w 15571"/>
                <a:gd name="connsiteY1" fmla="*/ 7361 h 23357"/>
                <a:gd name="connsiteX2" fmla="*/ 10144 w 15571"/>
                <a:gd name="connsiteY2" fmla="*/ 13200 h 23357"/>
                <a:gd name="connsiteX3" fmla="*/ 7497 w 15571"/>
                <a:gd name="connsiteY3" fmla="*/ 17871 h 23357"/>
                <a:gd name="connsiteX4" fmla="*/ 12869 w 15571"/>
                <a:gd name="connsiteY4" fmla="*/ 16703 h 23357"/>
                <a:gd name="connsiteX5" fmla="*/ 12869 w 15571"/>
                <a:gd name="connsiteY5" fmla="*/ 8451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23357">
                  <a:moveTo>
                    <a:pt x="14193" y="8528"/>
                  </a:moveTo>
                  <a:cubicBezTo>
                    <a:pt x="11545" y="7361"/>
                    <a:pt x="6173" y="1443"/>
                    <a:pt x="4772" y="7361"/>
                  </a:cubicBezTo>
                  <a:cubicBezTo>
                    <a:pt x="4772" y="10864"/>
                    <a:pt x="10144" y="9696"/>
                    <a:pt x="10144" y="13200"/>
                  </a:cubicBezTo>
                  <a:cubicBezTo>
                    <a:pt x="10144" y="14368"/>
                    <a:pt x="7497" y="16703"/>
                    <a:pt x="7497" y="17871"/>
                  </a:cubicBezTo>
                  <a:cubicBezTo>
                    <a:pt x="8820" y="20207"/>
                    <a:pt x="11545" y="17871"/>
                    <a:pt x="12869" y="16703"/>
                  </a:cubicBezTo>
                  <a:cubicBezTo>
                    <a:pt x="14193" y="15536"/>
                    <a:pt x="14193" y="9618"/>
                    <a:pt x="12869" y="8451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5" name="Szabadkézi sokszög: alakzat 794">
              <a:extLst>
                <a:ext uri="{FF2B5EF4-FFF2-40B4-BE49-F238E27FC236}">
                  <a16:creationId xmlns:a16="http://schemas.microsoft.com/office/drawing/2014/main" id="{FF2BC2AA-060B-2404-3C66-3347E6070D8C}"/>
                </a:ext>
              </a:extLst>
            </p:cNvPr>
            <p:cNvSpPr/>
            <p:nvPr/>
          </p:nvSpPr>
          <p:spPr>
            <a:xfrm>
              <a:off x="6033480" y="3850355"/>
              <a:ext cx="23357" cy="31143"/>
            </a:xfrm>
            <a:custGeom>
              <a:avLst/>
              <a:gdLst>
                <a:gd name="connsiteX0" fmla="*/ 18512 w 23357"/>
                <a:gd name="connsiteY0" fmla="*/ 22054 h 31143"/>
                <a:gd name="connsiteX1" fmla="*/ 20769 w 23357"/>
                <a:gd name="connsiteY1" fmla="*/ 11699 h 31143"/>
                <a:gd name="connsiteX2" fmla="*/ 13996 w 23357"/>
                <a:gd name="connsiteY2" fmla="*/ 12633 h 31143"/>
                <a:gd name="connsiteX3" fmla="*/ 10959 w 23357"/>
                <a:gd name="connsiteY3" fmla="*/ 6093 h 31143"/>
                <a:gd name="connsiteX4" fmla="*/ 4964 w 23357"/>
                <a:gd name="connsiteY4" fmla="*/ 5159 h 31143"/>
                <a:gd name="connsiteX5" fmla="*/ 13217 w 23357"/>
                <a:gd name="connsiteY5" fmla="*/ 11699 h 31143"/>
                <a:gd name="connsiteX6" fmla="*/ 14696 w 23357"/>
                <a:gd name="connsiteY6" fmla="*/ 18239 h 31143"/>
                <a:gd name="connsiteX7" fmla="*/ 10959 w 23357"/>
                <a:gd name="connsiteY7" fmla="*/ 31397 h 31143"/>
                <a:gd name="connsiteX8" fmla="*/ 17733 w 23357"/>
                <a:gd name="connsiteY8" fmla="*/ 24857 h 31143"/>
                <a:gd name="connsiteX9" fmla="*/ 19212 w 23357"/>
                <a:gd name="connsiteY9" fmla="*/ 18317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7" h="31143">
                  <a:moveTo>
                    <a:pt x="18512" y="22054"/>
                  </a:moveTo>
                  <a:cubicBezTo>
                    <a:pt x="19290" y="18317"/>
                    <a:pt x="22249" y="15514"/>
                    <a:pt x="20769" y="11699"/>
                  </a:cubicBezTo>
                  <a:cubicBezTo>
                    <a:pt x="19290" y="8896"/>
                    <a:pt x="13996" y="7962"/>
                    <a:pt x="13996" y="12633"/>
                  </a:cubicBezTo>
                  <a:cubicBezTo>
                    <a:pt x="12516" y="9830"/>
                    <a:pt x="13996" y="7028"/>
                    <a:pt x="10959" y="6093"/>
                  </a:cubicBezTo>
                  <a:cubicBezTo>
                    <a:pt x="9480" y="5159"/>
                    <a:pt x="6443" y="4225"/>
                    <a:pt x="4964" y="5159"/>
                  </a:cubicBezTo>
                  <a:cubicBezTo>
                    <a:pt x="3485" y="12711"/>
                    <a:pt x="10959" y="8896"/>
                    <a:pt x="13217" y="11699"/>
                  </a:cubicBezTo>
                  <a:cubicBezTo>
                    <a:pt x="15475" y="13568"/>
                    <a:pt x="11738" y="17305"/>
                    <a:pt x="14696" y="18239"/>
                  </a:cubicBezTo>
                  <a:cubicBezTo>
                    <a:pt x="13217" y="19173"/>
                    <a:pt x="5665" y="29528"/>
                    <a:pt x="10959" y="31397"/>
                  </a:cubicBezTo>
                  <a:cubicBezTo>
                    <a:pt x="13996" y="32331"/>
                    <a:pt x="15475" y="16370"/>
                    <a:pt x="17733" y="24857"/>
                  </a:cubicBezTo>
                  <a:cubicBezTo>
                    <a:pt x="17733" y="22988"/>
                    <a:pt x="18512" y="21120"/>
                    <a:pt x="19212" y="18317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6" name="Szabadkézi sokszög: alakzat 795">
              <a:extLst>
                <a:ext uri="{FF2B5EF4-FFF2-40B4-BE49-F238E27FC236}">
                  <a16:creationId xmlns:a16="http://schemas.microsoft.com/office/drawing/2014/main" id="{8ECBAD2C-51E7-987B-FF9D-917F488E1ED3}"/>
                </a:ext>
              </a:extLst>
            </p:cNvPr>
            <p:cNvSpPr/>
            <p:nvPr/>
          </p:nvSpPr>
          <p:spPr>
            <a:xfrm>
              <a:off x="6033480" y="3850355"/>
              <a:ext cx="23357" cy="31143"/>
            </a:xfrm>
            <a:custGeom>
              <a:avLst/>
              <a:gdLst>
                <a:gd name="connsiteX0" fmla="*/ 18512 w 23357"/>
                <a:gd name="connsiteY0" fmla="*/ 22054 h 31143"/>
                <a:gd name="connsiteX1" fmla="*/ 20769 w 23357"/>
                <a:gd name="connsiteY1" fmla="*/ 11699 h 31143"/>
                <a:gd name="connsiteX2" fmla="*/ 13996 w 23357"/>
                <a:gd name="connsiteY2" fmla="*/ 12633 h 31143"/>
                <a:gd name="connsiteX3" fmla="*/ 10959 w 23357"/>
                <a:gd name="connsiteY3" fmla="*/ 6093 h 31143"/>
                <a:gd name="connsiteX4" fmla="*/ 4964 w 23357"/>
                <a:gd name="connsiteY4" fmla="*/ 5159 h 31143"/>
                <a:gd name="connsiteX5" fmla="*/ 13217 w 23357"/>
                <a:gd name="connsiteY5" fmla="*/ 11699 h 31143"/>
                <a:gd name="connsiteX6" fmla="*/ 14696 w 23357"/>
                <a:gd name="connsiteY6" fmla="*/ 18239 h 31143"/>
                <a:gd name="connsiteX7" fmla="*/ 10959 w 23357"/>
                <a:gd name="connsiteY7" fmla="*/ 31397 h 31143"/>
                <a:gd name="connsiteX8" fmla="*/ 17733 w 23357"/>
                <a:gd name="connsiteY8" fmla="*/ 24857 h 31143"/>
                <a:gd name="connsiteX9" fmla="*/ 19212 w 23357"/>
                <a:gd name="connsiteY9" fmla="*/ 18317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7" h="31143">
                  <a:moveTo>
                    <a:pt x="18512" y="22054"/>
                  </a:moveTo>
                  <a:cubicBezTo>
                    <a:pt x="19290" y="18317"/>
                    <a:pt x="22249" y="15514"/>
                    <a:pt x="20769" y="11699"/>
                  </a:cubicBezTo>
                  <a:cubicBezTo>
                    <a:pt x="19290" y="8896"/>
                    <a:pt x="13996" y="7962"/>
                    <a:pt x="13996" y="12633"/>
                  </a:cubicBezTo>
                  <a:cubicBezTo>
                    <a:pt x="12516" y="9830"/>
                    <a:pt x="13996" y="7028"/>
                    <a:pt x="10959" y="6093"/>
                  </a:cubicBezTo>
                  <a:cubicBezTo>
                    <a:pt x="9480" y="5159"/>
                    <a:pt x="6443" y="4225"/>
                    <a:pt x="4964" y="5159"/>
                  </a:cubicBezTo>
                  <a:cubicBezTo>
                    <a:pt x="3485" y="12711"/>
                    <a:pt x="10959" y="8896"/>
                    <a:pt x="13217" y="11699"/>
                  </a:cubicBezTo>
                  <a:cubicBezTo>
                    <a:pt x="15475" y="13568"/>
                    <a:pt x="11738" y="17305"/>
                    <a:pt x="14696" y="18239"/>
                  </a:cubicBezTo>
                  <a:cubicBezTo>
                    <a:pt x="13217" y="19173"/>
                    <a:pt x="5665" y="29528"/>
                    <a:pt x="10959" y="31397"/>
                  </a:cubicBezTo>
                  <a:cubicBezTo>
                    <a:pt x="13996" y="32331"/>
                    <a:pt x="15475" y="16370"/>
                    <a:pt x="17733" y="24857"/>
                  </a:cubicBezTo>
                  <a:cubicBezTo>
                    <a:pt x="17733" y="22988"/>
                    <a:pt x="18512" y="21120"/>
                    <a:pt x="19212" y="18317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7" name="Szabadkézi sokszög: alakzat 796">
              <a:extLst>
                <a:ext uri="{FF2B5EF4-FFF2-40B4-BE49-F238E27FC236}">
                  <a16:creationId xmlns:a16="http://schemas.microsoft.com/office/drawing/2014/main" id="{6B30E332-2D3E-0DC4-BF7A-049E9F70E187}"/>
                </a:ext>
              </a:extLst>
            </p:cNvPr>
            <p:cNvSpPr/>
            <p:nvPr/>
          </p:nvSpPr>
          <p:spPr>
            <a:xfrm>
              <a:off x="5976544" y="3803331"/>
              <a:ext cx="15572" cy="15572"/>
            </a:xfrm>
            <a:custGeom>
              <a:avLst/>
              <a:gdLst>
                <a:gd name="connsiteX0" fmla="*/ 9190 w 15571"/>
                <a:gd name="connsiteY0" fmla="*/ 5857 h 15571"/>
                <a:gd name="connsiteX1" fmla="*/ 4908 w 15571"/>
                <a:gd name="connsiteY1" fmla="*/ 6636 h 15571"/>
                <a:gd name="connsiteX2" fmla="*/ 8334 w 15571"/>
                <a:gd name="connsiteY2" fmla="*/ 9750 h 15571"/>
                <a:gd name="connsiteX3" fmla="*/ 12616 w 15571"/>
                <a:gd name="connsiteY3" fmla="*/ 10529 h 15571"/>
                <a:gd name="connsiteX4" fmla="*/ 8334 w 15571"/>
                <a:gd name="connsiteY4" fmla="*/ 5857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9190" y="5857"/>
                  </a:moveTo>
                  <a:cubicBezTo>
                    <a:pt x="8334" y="4300"/>
                    <a:pt x="4908" y="4300"/>
                    <a:pt x="4908" y="6636"/>
                  </a:cubicBezTo>
                  <a:cubicBezTo>
                    <a:pt x="4052" y="8971"/>
                    <a:pt x="7477" y="8971"/>
                    <a:pt x="8334" y="9750"/>
                  </a:cubicBezTo>
                  <a:cubicBezTo>
                    <a:pt x="10047" y="11307"/>
                    <a:pt x="11760" y="13643"/>
                    <a:pt x="12616" y="10529"/>
                  </a:cubicBezTo>
                  <a:cubicBezTo>
                    <a:pt x="13472" y="8193"/>
                    <a:pt x="10047" y="6636"/>
                    <a:pt x="8334" y="5857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8" name="Szabadkézi sokszög: alakzat 797">
              <a:extLst>
                <a:ext uri="{FF2B5EF4-FFF2-40B4-BE49-F238E27FC236}">
                  <a16:creationId xmlns:a16="http://schemas.microsoft.com/office/drawing/2014/main" id="{1E1756BF-8738-1105-D60D-5E5DB244B64F}"/>
                </a:ext>
              </a:extLst>
            </p:cNvPr>
            <p:cNvSpPr/>
            <p:nvPr/>
          </p:nvSpPr>
          <p:spPr>
            <a:xfrm>
              <a:off x="5976544" y="3803331"/>
              <a:ext cx="15572" cy="15572"/>
            </a:xfrm>
            <a:custGeom>
              <a:avLst/>
              <a:gdLst>
                <a:gd name="connsiteX0" fmla="*/ 9190 w 15571"/>
                <a:gd name="connsiteY0" fmla="*/ 5857 h 15571"/>
                <a:gd name="connsiteX1" fmla="*/ 4908 w 15571"/>
                <a:gd name="connsiteY1" fmla="*/ 6636 h 15571"/>
                <a:gd name="connsiteX2" fmla="*/ 8334 w 15571"/>
                <a:gd name="connsiteY2" fmla="*/ 9750 h 15571"/>
                <a:gd name="connsiteX3" fmla="*/ 12616 w 15571"/>
                <a:gd name="connsiteY3" fmla="*/ 10529 h 15571"/>
                <a:gd name="connsiteX4" fmla="*/ 8334 w 15571"/>
                <a:gd name="connsiteY4" fmla="*/ 5857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9190" y="5857"/>
                  </a:moveTo>
                  <a:cubicBezTo>
                    <a:pt x="8334" y="4300"/>
                    <a:pt x="4908" y="4300"/>
                    <a:pt x="4908" y="6636"/>
                  </a:cubicBezTo>
                  <a:cubicBezTo>
                    <a:pt x="4052" y="8971"/>
                    <a:pt x="7477" y="8971"/>
                    <a:pt x="8334" y="9750"/>
                  </a:cubicBezTo>
                  <a:cubicBezTo>
                    <a:pt x="10047" y="11307"/>
                    <a:pt x="11760" y="13643"/>
                    <a:pt x="12616" y="10529"/>
                  </a:cubicBezTo>
                  <a:cubicBezTo>
                    <a:pt x="13472" y="8193"/>
                    <a:pt x="10047" y="6636"/>
                    <a:pt x="8334" y="5857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9" name="Szabadkézi sokszög: alakzat 798">
              <a:extLst>
                <a:ext uri="{FF2B5EF4-FFF2-40B4-BE49-F238E27FC236}">
                  <a16:creationId xmlns:a16="http://schemas.microsoft.com/office/drawing/2014/main" id="{1EA4D653-05C0-182D-94F7-2BDED3F8186A}"/>
                </a:ext>
              </a:extLst>
            </p:cNvPr>
            <p:cNvSpPr/>
            <p:nvPr/>
          </p:nvSpPr>
          <p:spPr>
            <a:xfrm>
              <a:off x="5798586" y="3652516"/>
              <a:ext cx="15572" cy="15572"/>
            </a:xfrm>
            <a:custGeom>
              <a:avLst/>
              <a:gdLst>
                <a:gd name="connsiteX0" fmla="*/ 6129 w 15571"/>
                <a:gd name="connsiteY0" fmla="*/ 4772 h 15571"/>
                <a:gd name="connsiteX1" fmla="*/ 6129 w 15571"/>
                <a:gd name="connsiteY1" fmla="*/ 7419 h 15571"/>
                <a:gd name="connsiteX2" fmla="*/ 9555 w 15571"/>
                <a:gd name="connsiteY2" fmla="*/ 12636 h 15571"/>
                <a:gd name="connsiteX3" fmla="*/ 12980 w 15571"/>
                <a:gd name="connsiteY3" fmla="*/ 12636 h 15571"/>
                <a:gd name="connsiteX4" fmla="*/ 11267 w 15571"/>
                <a:gd name="connsiteY4" fmla="*/ 8431 h 15571"/>
                <a:gd name="connsiteX5" fmla="*/ 8698 w 15571"/>
                <a:gd name="connsiteY5" fmla="*/ 5317 h 15571"/>
                <a:gd name="connsiteX6" fmla="*/ 6129 w 15571"/>
                <a:gd name="connsiteY6" fmla="*/ 4772 h 15571"/>
                <a:gd name="connsiteX7" fmla="*/ 6129 w 15571"/>
                <a:gd name="connsiteY7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1" h="15571">
                  <a:moveTo>
                    <a:pt x="6129" y="4772"/>
                  </a:moveTo>
                  <a:cubicBezTo>
                    <a:pt x="5273" y="4772"/>
                    <a:pt x="3560" y="6329"/>
                    <a:pt x="6129" y="7419"/>
                  </a:cubicBezTo>
                  <a:cubicBezTo>
                    <a:pt x="7842" y="8976"/>
                    <a:pt x="7842" y="12091"/>
                    <a:pt x="9555" y="12636"/>
                  </a:cubicBezTo>
                  <a:cubicBezTo>
                    <a:pt x="11267" y="13648"/>
                    <a:pt x="12980" y="14193"/>
                    <a:pt x="12980" y="12636"/>
                  </a:cubicBezTo>
                  <a:cubicBezTo>
                    <a:pt x="12980" y="11623"/>
                    <a:pt x="11267" y="9521"/>
                    <a:pt x="11267" y="8431"/>
                  </a:cubicBezTo>
                  <a:cubicBezTo>
                    <a:pt x="10411" y="7419"/>
                    <a:pt x="8698" y="5317"/>
                    <a:pt x="8698" y="5317"/>
                  </a:cubicBezTo>
                  <a:lnTo>
                    <a:pt x="6129" y="4772"/>
                  </a:lnTo>
                  <a:lnTo>
                    <a:pt x="6129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0" name="Szabadkézi sokszög: alakzat 799">
              <a:extLst>
                <a:ext uri="{FF2B5EF4-FFF2-40B4-BE49-F238E27FC236}">
                  <a16:creationId xmlns:a16="http://schemas.microsoft.com/office/drawing/2014/main" id="{54B5F8C2-E887-474B-94D2-F4B4083E5577}"/>
                </a:ext>
              </a:extLst>
            </p:cNvPr>
            <p:cNvSpPr/>
            <p:nvPr/>
          </p:nvSpPr>
          <p:spPr>
            <a:xfrm>
              <a:off x="5806795" y="3661781"/>
              <a:ext cx="15572" cy="15572"/>
            </a:xfrm>
            <a:custGeom>
              <a:avLst/>
              <a:gdLst>
                <a:gd name="connsiteX0" fmla="*/ 4772 w 15571"/>
                <a:gd name="connsiteY0" fmla="*/ 4850 h 15571"/>
                <a:gd name="connsiteX1" fmla="*/ 14193 w 15571"/>
                <a:gd name="connsiteY1" fmla="*/ 8431 h 15571"/>
                <a:gd name="connsiteX2" fmla="*/ 14193 w 15571"/>
                <a:gd name="connsiteY2" fmla="*/ 13492 h 15571"/>
                <a:gd name="connsiteX3" fmla="*/ 7185 w 15571"/>
                <a:gd name="connsiteY3" fmla="*/ 9132 h 15571"/>
                <a:gd name="connsiteX4" fmla="*/ 4850 w 15571"/>
                <a:gd name="connsiteY4" fmla="*/ 4772 h 15571"/>
                <a:gd name="connsiteX5" fmla="*/ 4850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4772" y="4850"/>
                  </a:moveTo>
                  <a:cubicBezTo>
                    <a:pt x="8275" y="5551"/>
                    <a:pt x="14193" y="7030"/>
                    <a:pt x="14193" y="8431"/>
                  </a:cubicBezTo>
                  <a:lnTo>
                    <a:pt x="14193" y="13492"/>
                  </a:lnTo>
                  <a:cubicBezTo>
                    <a:pt x="14193" y="14193"/>
                    <a:pt x="8353" y="9911"/>
                    <a:pt x="7185" y="9132"/>
                  </a:cubicBezTo>
                  <a:cubicBezTo>
                    <a:pt x="7185" y="8431"/>
                    <a:pt x="4850" y="4772"/>
                    <a:pt x="4850" y="4772"/>
                  </a:cubicBezTo>
                  <a:lnTo>
                    <a:pt x="4850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1" name="Szabadkézi sokszög: alakzat 800">
              <a:extLst>
                <a:ext uri="{FF2B5EF4-FFF2-40B4-BE49-F238E27FC236}">
                  <a16:creationId xmlns:a16="http://schemas.microsoft.com/office/drawing/2014/main" id="{721CBC9B-5C97-EF71-8447-5966ADEFC17F}"/>
                </a:ext>
              </a:extLst>
            </p:cNvPr>
            <p:cNvSpPr/>
            <p:nvPr/>
          </p:nvSpPr>
          <p:spPr>
            <a:xfrm>
              <a:off x="5806795" y="3671280"/>
              <a:ext cx="23357" cy="15572"/>
            </a:xfrm>
            <a:custGeom>
              <a:avLst/>
              <a:gdLst>
                <a:gd name="connsiteX0" fmla="*/ 4772 w 23357"/>
                <a:gd name="connsiteY0" fmla="*/ 4772 h 15571"/>
                <a:gd name="connsiteX1" fmla="*/ 19253 w 23357"/>
                <a:gd name="connsiteY1" fmla="*/ 11234 h 15571"/>
                <a:gd name="connsiteX2" fmla="*/ 4772 w 23357"/>
                <a:gd name="connsiteY2" fmla="*/ 4772 h 15571"/>
                <a:gd name="connsiteX3" fmla="*/ 4772 w 23357"/>
                <a:gd name="connsiteY3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7" h="15571">
                  <a:moveTo>
                    <a:pt x="4772" y="4772"/>
                  </a:moveTo>
                  <a:cubicBezTo>
                    <a:pt x="4772" y="4772"/>
                    <a:pt x="14893" y="8275"/>
                    <a:pt x="19253" y="11234"/>
                  </a:cubicBezTo>
                  <a:cubicBezTo>
                    <a:pt x="23613" y="14193"/>
                    <a:pt x="6251" y="7108"/>
                    <a:pt x="4772" y="4772"/>
                  </a:cubicBezTo>
                  <a:lnTo>
                    <a:pt x="4772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2" name="Szabadkézi sokszög: alakzat 801">
              <a:extLst>
                <a:ext uri="{FF2B5EF4-FFF2-40B4-BE49-F238E27FC236}">
                  <a16:creationId xmlns:a16="http://schemas.microsoft.com/office/drawing/2014/main" id="{75D645D7-B316-6440-0545-5F3553CC6661}"/>
                </a:ext>
              </a:extLst>
            </p:cNvPr>
            <p:cNvSpPr/>
            <p:nvPr/>
          </p:nvSpPr>
          <p:spPr>
            <a:xfrm>
              <a:off x="5825481" y="3681246"/>
              <a:ext cx="15572" cy="15572"/>
            </a:xfrm>
            <a:custGeom>
              <a:avLst/>
              <a:gdLst>
                <a:gd name="connsiteX0" fmla="*/ 4850 w 15571"/>
                <a:gd name="connsiteY0" fmla="*/ 4850 h 15571"/>
                <a:gd name="connsiteX1" fmla="*/ 8353 w 15571"/>
                <a:gd name="connsiteY1" fmla="*/ 9521 h 15571"/>
                <a:gd name="connsiteX2" fmla="*/ 13025 w 15571"/>
                <a:gd name="connsiteY2" fmla="*/ 10845 h 15571"/>
                <a:gd name="connsiteX3" fmla="*/ 13025 w 15571"/>
                <a:gd name="connsiteY3" fmla="*/ 13492 h 15571"/>
                <a:gd name="connsiteX4" fmla="*/ 4772 w 15571"/>
                <a:gd name="connsiteY4" fmla="*/ 4772 h 15571"/>
                <a:gd name="connsiteX5" fmla="*/ 4772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4850" y="4850"/>
                  </a:moveTo>
                  <a:cubicBezTo>
                    <a:pt x="4850" y="4149"/>
                    <a:pt x="7808" y="8898"/>
                    <a:pt x="8353" y="9521"/>
                  </a:cubicBezTo>
                  <a:cubicBezTo>
                    <a:pt x="9521" y="10222"/>
                    <a:pt x="13025" y="10845"/>
                    <a:pt x="13025" y="10845"/>
                  </a:cubicBezTo>
                  <a:cubicBezTo>
                    <a:pt x="13025" y="10845"/>
                    <a:pt x="14193" y="13492"/>
                    <a:pt x="13025" y="13492"/>
                  </a:cubicBezTo>
                  <a:cubicBezTo>
                    <a:pt x="12402" y="13492"/>
                    <a:pt x="6018" y="8120"/>
                    <a:pt x="4772" y="4772"/>
                  </a:cubicBezTo>
                  <a:lnTo>
                    <a:pt x="4772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3" name="Szabadkézi sokszög: alakzat 802">
              <a:extLst>
                <a:ext uri="{FF2B5EF4-FFF2-40B4-BE49-F238E27FC236}">
                  <a16:creationId xmlns:a16="http://schemas.microsoft.com/office/drawing/2014/main" id="{86858DDE-4CE4-BF68-59F5-CA695D8D0655}"/>
                </a:ext>
              </a:extLst>
            </p:cNvPr>
            <p:cNvSpPr/>
            <p:nvPr/>
          </p:nvSpPr>
          <p:spPr>
            <a:xfrm>
              <a:off x="5385993" y="3676344"/>
              <a:ext cx="218001" cy="194644"/>
            </a:xfrm>
            <a:custGeom>
              <a:avLst/>
              <a:gdLst>
                <a:gd name="connsiteX0" fmla="*/ 14252 w 218001"/>
                <a:gd name="connsiteY0" fmla="*/ 51639 h 194644"/>
                <a:gd name="connsiteX1" fmla="*/ 18923 w 218001"/>
                <a:gd name="connsiteY1" fmla="*/ 48837 h 194644"/>
                <a:gd name="connsiteX2" fmla="*/ 20948 w 218001"/>
                <a:gd name="connsiteY2" fmla="*/ 50939 h 194644"/>
                <a:gd name="connsiteX3" fmla="*/ 22972 w 218001"/>
                <a:gd name="connsiteY3" fmla="*/ 53041 h 194644"/>
                <a:gd name="connsiteX4" fmla="*/ 22972 w 218001"/>
                <a:gd name="connsiteY4" fmla="*/ 58647 h 194644"/>
                <a:gd name="connsiteX5" fmla="*/ 26320 w 218001"/>
                <a:gd name="connsiteY5" fmla="*/ 57946 h 194644"/>
                <a:gd name="connsiteX6" fmla="*/ 30991 w 218001"/>
                <a:gd name="connsiteY6" fmla="*/ 58647 h 194644"/>
                <a:gd name="connsiteX7" fmla="*/ 40256 w 218001"/>
                <a:gd name="connsiteY7" fmla="*/ 55143 h 194644"/>
                <a:gd name="connsiteX8" fmla="*/ 43604 w 218001"/>
                <a:gd name="connsiteY8" fmla="*/ 55143 h 194644"/>
                <a:gd name="connsiteX9" fmla="*/ 48276 w 218001"/>
                <a:gd name="connsiteY9" fmla="*/ 54442 h 194644"/>
                <a:gd name="connsiteX10" fmla="*/ 54271 w 218001"/>
                <a:gd name="connsiteY10" fmla="*/ 62851 h 194644"/>
                <a:gd name="connsiteX11" fmla="*/ 48276 w 218001"/>
                <a:gd name="connsiteY11" fmla="*/ 69858 h 194644"/>
                <a:gd name="connsiteX12" fmla="*/ 44305 w 218001"/>
                <a:gd name="connsiteY12" fmla="*/ 76865 h 194644"/>
                <a:gd name="connsiteX13" fmla="*/ 42981 w 218001"/>
                <a:gd name="connsiteY13" fmla="*/ 83873 h 194644"/>
                <a:gd name="connsiteX14" fmla="*/ 44305 w 218001"/>
                <a:gd name="connsiteY14" fmla="*/ 87376 h 194644"/>
                <a:gd name="connsiteX15" fmla="*/ 44305 w 218001"/>
                <a:gd name="connsiteY15" fmla="*/ 94383 h 194644"/>
                <a:gd name="connsiteX16" fmla="*/ 42281 w 218001"/>
                <a:gd name="connsiteY16" fmla="*/ 106296 h 194644"/>
                <a:gd name="connsiteX17" fmla="*/ 36286 w 218001"/>
                <a:gd name="connsiteY17" fmla="*/ 114704 h 194644"/>
                <a:gd name="connsiteX18" fmla="*/ 41580 w 218001"/>
                <a:gd name="connsiteY18" fmla="*/ 125215 h 194644"/>
                <a:gd name="connsiteX19" fmla="*/ 39556 w 218001"/>
                <a:gd name="connsiteY19" fmla="*/ 135726 h 194644"/>
                <a:gd name="connsiteX20" fmla="*/ 41580 w 218001"/>
                <a:gd name="connsiteY20" fmla="*/ 142733 h 194644"/>
                <a:gd name="connsiteX21" fmla="*/ 35585 w 218001"/>
                <a:gd name="connsiteY21" fmla="*/ 168737 h 194644"/>
                <a:gd name="connsiteX22" fmla="*/ 36286 w 218001"/>
                <a:gd name="connsiteY22" fmla="*/ 168737 h 194644"/>
                <a:gd name="connsiteX23" fmla="*/ 42904 w 218001"/>
                <a:gd name="connsiteY23" fmla="*/ 167336 h 194644"/>
                <a:gd name="connsiteX24" fmla="*/ 45551 w 218001"/>
                <a:gd name="connsiteY24" fmla="*/ 170840 h 194644"/>
                <a:gd name="connsiteX25" fmla="*/ 55517 w 218001"/>
                <a:gd name="connsiteY25" fmla="*/ 171540 h 194644"/>
                <a:gd name="connsiteX26" fmla="*/ 52869 w 218001"/>
                <a:gd name="connsiteY26" fmla="*/ 180650 h 194644"/>
                <a:gd name="connsiteX27" fmla="*/ 56217 w 218001"/>
                <a:gd name="connsiteY27" fmla="*/ 189058 h 194644"/>
                <a:gd name="connsiteX28" fmla="*/ 65560 w 218001"/>
                <a:gd name="connsiteY28" fmla="*/ 193263 h 194644"/>
                <a:gd name="connsiteX29" fmla="*/ 72178 w 218001"/>
                <a:gd name="connsiteY29" fmla="*/ 189759 h 194644"/>
                <a:gd name="connsiteX30" fmla="*/ 80820 w 218001"/>
                <a:gd name="connsiteY30" fmla="*/ 182752 h 194644"/>
                <a:gd name="connsiteX31" fmla="*/ 87438 w 218001"/>
                <a:gd name="connsiteY31" fmla="*/ 180650 h 194644"/>
                <a:gd name="connsiteX32" fmla="*/ 92109 w 218001"/>
                <a:gd name="connsiteY32" fmla="*/ 177847 h 194644"/>
                <a:gd name="connsiteX33" fmla="*/ 102776 w 218001"/>
                <a:gd name="connsiteY33" fmla="*/ 179949 h 194644"/>
                <a:gd name="connsiteX34" fmla="*/ 110095 w 218001"/>
                <a:gd name="connsiteY34" fmla="*/ 178547 h 194644"/>
                <a:gd name="connsiteX35" fmla="*/ 116090 w 218001"/>
                <a:gd name="connsiteY35" fmla="*/ 180650 h 194644"/>
                <a:gd name="connsiteX36" fmla="*/ 122708 w 218001"/>
                <a:gd name="connsiteY36" fmla="*/ 177146 h 194644"/>
                <a:gd name="connsiteX37" fmla="*/ 129325 w 218001"/>
                <a:gd name="connsiteY37" fmla="*/ 175044 h 194644"/>
                <a:gd name="connsiteX38" fmla="*/ 133296 w 218001"/>
                <a:gd name="connsiteY38" fmla="*/ 168737 h 194644"/>
                <a:gd name="connsiteX39" fmla="*/ 134620 w 218001"/>
                <a:gd name="connsiteY39" fmla="*/ 165234 h 194644"/>
                <a:gd name="connsiteX40" fmla="*/ 135321 w 218001"/>
                <a:gd name="connsiteY40" fmla="*/ 160329 h 194644"/>
                <a:gd name="connsiteX41" fmla="*/ 143963 w 218001"/>
                <a:gd name="connsiteY41" fmla="*/ 158927 h 194644"/>
                <a:gd name="connsiteX42" fmla="*/ 151281 w 218001"/>
                <a:gd name="connsiteY42" fmla="*/ 158227 h 194644"/>
                <a:gd name="connsiteX43" fmla="*/ 150581 w 218001"/>
                <a:gd name="connsiteY43" fmla="*/ 151219 h 194644"/>
                <a:gd name="connsiteX44" fmla="*/ 151904 w 218001"/>
                <a:gd name="connsiteY44" fmla="*/ 146314 h 194644"/>
                <a:gd name="connsiteX45" fmla="*/ 156576 w 218001"/>
                <a:gd name="connsiteY45" fmla="*/ 139307 h 194644"/>
                <a:gd name="connsiteX46" fmla="*/ 162571 w 218001"/>
                <a:gd name="connsiteY46" fmla="*/ 134402 h 194644"/>
                <a:gd name="connsiteX47" fmla="*/ 165218 w 218001"/>
                <a:gd name="connsiteY47" fmla="*/ 129497 h 194644"/>
                <a:gd name="connsiteX48" fmla="*/ 159223 w 218001"/>
                <a:gd name="connsiteY48" fmla="*/ 121789 h 194644"/>
                <a:gd name="connsiteX49" fmla="*/ 156576 w 218001"/>
                <a:gd name="connsiteY49" fmla="*/ 112680 h 194644"/>
                <a:gd name="connsiteX50" fmla="*/ 158600 w 218001"/>
                <a:gd name="connsiteY50" fmla="*/ 107775 h 194644"/>
                <a:gd name="connsiteX51" fmla="*/ 164595 w 218001"/>
                <a:gd name="connsiteY51" fmla="*/ 98666 h 194644"/>
                <a:gd name="connsiteX52" fmla="*/ 171213 w 218001"/>
                <a:gd name="connsiteY52" fmla="*/ 87454 h 194644"/>
                <a:gd name="connsiteX53" fmla="*/ 175184 w 218001"/>
                <a:gd name="connsiteY53" fmla="*/ 79746 h 194644"/>
                <a:gd name="connsiteX54" fmla="*/ 183125 w 218001"/>
                <a:gd name="connsiteY54" fmla="*/ 74140 h 194644"/>
                <a:gd name="connsiteX55" fmla="*/ 194415 w 218001"/>
                <a:gd name="connsiteY55" fmla="*/ 69936 h 194644"/>
                <a:gd name="connsiteX56" fmla="*/ 205081 w 218001"/>
                <a:gd name="connsiteY56" fmla="*/ 62228 h 194644"/>
                <a:gd name="connsiteX57" fmla="*/ 215747 w 218001"/>
                <a:gd name="connsiteY57" fmla="*/ 50316 h 194644"/>
                <a:gd name="connsiteX58" fmla="*/ 217071 w 218001"/>
                <a:gd name="connsiteY58" fmla="*/ 41907 h 194644"/>
                <a:gd name="connsiteX59" fmla="*/ 216370 w 218001"/>
                <a:gd name="connsiteY59" fmla="*/ 40506 h 194644"/>
                <a:gd name="connsiteX60" fmla="*/ 215670 w 218001"/>
                <a:gd name="connsiteY60" fmla="*/ 39805 h 194644"/>
                <a:gd name="connsiteX61" fmla="*/ 210998 w 218001"/>
                <a:gd name="connsiteY61" fmla="*/ 40506 h 194644"/>
                <a:gd name="connsiteX62" fmla="*/ 207027 w 218001"/>
                <a:gd name="connsiteY62" fmla="*/ 40506 h 194644"/>
                <a:gd name="connsiteX63" fmla="*/ 203057 w 218001"/>
                <a:gd name="connsiteY63" fmla="*/ 42608 h 194644"/>
                <a:gd name="connsiteX64" fmla="*/ 195738 w 218001"/>
                <a:gd name="connsiteY64" fmla="*/ 39805 h 194644"/>
                <a:gd name="connsiteX65" fmla="*/ 188420 w 218001"/>
                <a:gd name="connsiteY65" fmla="*/ 39104 h 194644"/>
                <a:gd name="connsiteX66" fmla="*/ 175806 w 218001"/>
                <a:gd name="connsiteY66" fmla="*/ 32798 h 194644"/>
                <a:gd name="connsiteX67" fmla="*/ 173159 w 218001"/>
                <a:gd name="connsiteY67" fmla="*/ 34900 h 194644"/>
                <a:gd name="connsiteX68" fmla="*/ 168488 w 218001"/>
                <a:gd name="connsiteY68" fmla="*/ 34900 h 194644"/>
                <a:gd name="connsiteX69" fmla="*/ 164517 w 218001"/>
                <a:gd name="connsiteY69" fmla="*/ 34199 h 194644"/>
                <a:gd name="connsiteX70" fmla="*/ 161169 w 218001"/>
                <a:gd name="connsiteY70" fmla="*/ 32798 h 194644"/>
                <a:gd name="connsiteX71" fmla="*/ 154551 w 218001"/>
                <a:gd name="connsiteY71" fmla="*/ 32097 h 194644"/>
                <a:gd name="connsiteX72" fmla="*/ 147233 w 218001"/>
                <a:gd name="connsiteY72" fmla="*/ 27893 h 194644"/>
                <a:gd name="connsiteX73" fmla="*/ 139914 w 218001"/>
                <a:gd name="connsiteY73" fmla="*/ 24389 h 194644"/>
                <a:gd name="connsiteX74" fmla="*/ 135943 w 218001"/>
                <a:gd name="connsiteY74" fmla="*/ 20185 h 194644"/>
                <a:gd name="connsiteX75" fmla="*/ 131973 w 218001"/>
                <a:gd name="connsiteY75" fmla="*/ 17382 h 194644"/>
                <a:gd name="connsiteX76" fmla="*/ 130649 w 218001"/>
                <a:gd name="connsiteY76" fmla="*/ 17382 h 194644"/>
                <a:gd name="connsiteX77" fmla="*/ 118036 w 218001"/>
                <a:gd name="connsiteY77" fmla="*/ 18083 h 194644"/>
                <a:gd name="connsiteX78" fmla="*/ 106747 w 218001"/>
                <a:gd name="connsiteY78" fmla="*/ 18083 h 194644"/>
                <a:gd name="connsiteX79" fmla="*/ 98105 w 218001"/>
                <a:gd name="connsiteY79" fmla="*/ 15280 h 194644"/>
                <a:gd name="connsiteX80" fmla="*/ 90786 w 218001"/>
                <a:gd name="connsiteY80" fmla="*/ 15981 h 194644"/>
                <a:gd name="connsiteX81" fmla="*/ 78173 w 218001"/>
                <a:gd name="connsiteY81" fmla="*/ 15981 h 194644"/>
                <a:gd name="connsiteX82" fmla="*/ 64237 w 218001"/>
                <a:gd name="connsiteY82" fmla="*/ 14579 h 194644"/>
                <a:gd name="connsiteX83" fmla="*/ 57619 w 218001"/>
                <a:gd name="connsiteY83" fmla="*/ 11076 h 194644"/>
                <a:gd name="connsiteX84" fmla="*/ 50300 w 218001"/>
                <a:gd name="connsiteY84" fmla="*/ 13879 h 194644"/>
                <a:gd name="connsiteX85" fmla="*/ 41658 w 218001"/>
                <a:gd name="connsiteY85" fmla="*/ 14579 h 194644"/>
                <a:gd name="connsiteX86" fmla="*/ 30991 w 218001"/>
                <a:gd name="connsiteY86" fmla="*/ 11076 h 194644"/>
                <a:gd name="connsiteX87" fmla="*/ 23050 w 218001"/>
                <a:gd name="connsiteY87" fmla="*/ 8273 h 194644"/>
                <a:gd name="connsiteX88" fmla="*/ 18378 w 218001"/>
                <a:gd name="connsiteY88" fmla="*/ 15981 h 194644"/>
                <a:gd name="connsiteX89" fmla="*/ 15731 w 218001"/>
                <a:gd name="connsiteY89" fmla="*/ 23689 h 194644"/>
                <a:gd name="connsiteX90" fmla="*/ 5765 w 218001"/>
                <a:gd name="connsiteY90" fmla="*/ 31397 h 194644"/>
                <a:gd name="connsiteX91" fmla="*/ 6466 w 218001"/>
                <a:gd name="connsiteY91" fmla="*/ 34900 h 194644"/>
                <a:gd name="connsiteX92" fmla="*/ 11761 w 218001"/>
                <a:gd name="connsiteY92" fmla="*/ 40506 h 194644"/>
                <a:gd name="connsiteX93" fmla="*/ 10437 w 218001"/>
                <a:gd name="connsiteY93" fmla="*/ 46112 h 194644"/>
                <a:gd name="connsiteX94" fmla="*/ 13785 w 218001"/>
                <a:gd name="connsiteY94" fmla="*/ 51017 h 194644"/>
                <a:gd name="connsiteX95" fmla="*/ 13785 w 218001"/>
                <a:gd name="connsiteY95" fmla="*/ 52418 h 194644"/>
                <a:gd name="connsiteX96" fmla="*/ 14485 w 218001"/>
                <a:gd name="connsiteY96" fmla="*/ 51717 h 194644"/>
                <a:gd name="connsiteX97" fmla="*/ 14485 w 218001"/>
                <a:gd name="connsiteY97" fmla="*/ 51717 h 19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218001" h="194644">
                  <a:moveTo>
                    <a:pt x="14252" y="51639"/>
                  </a:moveTo>
                  <a:cubicBezTo>
                    <a:pt x="16276" y="50939"/>
                    <a:pt x="17600" y="48136"/>
                    <a:pt x="18923" y="48837"/>
                  </a:cubicBezTo>
                  <a:cubicBezTo>
                    <a:pt x="20247" y="48837"/>
                    <a:pt x="20247" y="50238"/>
                    <a:pt x="20948" y="50939"/>
                  </a:cubicBezTo>
                  <a:cubicBezTo>
                    <a:pt x="21648" y="51639"/>
                    <a:pt x="22271" y="52340"/>
                    <a:pt x="22972" y="53041"/>
                  </a:cubicBezTo>
                  <a:cubicBezTo>
                    <a:pt x="23673" y="54442"/>
                    <a:pt x="22972" y="57245"/>
                    <a:pt x="22972" y="58647"/>
                  </a:cubicBezTo>
                  <a:cubicBezTo>
                    <a:pt x="24296" y="58647"/>
                    <a:pt x="24996" y="57946"/>
                    <a:pt x="26320" y="57946"/>
                  </a:cubicBezTo>
                  <a:cubicBezTo>
                    <a:pt x="28344" y="57245"/>
                    <a:pt x="28967" y="58647"/>
                    <a:pt x="30991" y="58647"/>
                  </a:cubicBezTo>
                  <a:cubicBezTo>
                    <a:pt x="34339" y="59347"/>
                    <a:pt x="36286" y="55143"/>
                    <a:pt x="40256" y="55143"/>
                  </a:cubicBezTo>
                  <a:cubicBezTo>
                    <a:pt x="41580" y="55143"/>
                    <a:pt x="42281" y="55844"/>
                    <a:pt x="43604" y="55143"/>
                  </a:cubicBezTo>
                  <a:cubicBezTo>
                    <a:pt x="45628" y="55143"/>
                    <a:pt x="46952" y="53742"/>
                    <a:pt x="48276" y="54442"/>
                  </a:cubicBezTo>
                  <a:cubicBezTo>
                    <a:pt x="49599" y="55143"/>
                    <a:pt x="54271" y="60749"/>
                    <a:pt x="54271" y="62851"/>
                  </a:cubicBezTo>
                  <a:cubicBezTo>
                    <a:pt x="54271" y="64953"/>
                    <a:pt x="49599" y="67756"/>
                    <a:pt x="48276" y="69858"/>
                  </a:cubicBezTo>
                  <a:cubicBezTo>
                    <a:pt x="46952" y="71960"/>
                    <a:pt x="45628" y="74063"/>
                    <a:pt x="44305" y="76865"/>
                  </a:cubicBezTo>
                  <a:cubicBezTo>
                    <a:pt x="43604" y="78968"/>
                    <a:pt x="42281" y="81770"/>
                    <a:pt x="42981" y="83873"/>
                  </a:cubicBezTo>
                  <a:cubicBezTo>
                    <a:pt x="42981" y="85975"/>
                    <a:pt x="43682" y="85975"/>
                    <a:pt x="44305" y="87376"/>
                  </a:cubicBezTo>
                  <a:cubicBezTo>
                    <a:pt x="45006" y="89478"/>
                    <a:pt x="41658" y="93683"/>
                    <a:pt x="44305" y="94383"/>
                  </a:cubicBezTo>
                  <a:cubicBezTo>
                    <a:pt x="45006" y="98588"/>
                    <a:pt x="40334" y="102792"/>
                    <a:pt x="42281" y="106296"/>
                  </a:cubicBezTo>
                  <a:cubicBezTo>
                    <a:pt x="39633" y="107697"/>
                    <a:pt x="36986" y="111901"/>
                    <a:pt x="36286" y="114704"/>
                  </a:cubicBezTo>
                  <a:cubicBezTo>
                    <a:pt x="36286" y="118208"/>
                    <a:pt x="40256" y="121011"/>
                    <a:pt x="41580" y="125215"/>
                  </a:cubicBezTo>
                  <a:cubicBezTo>
                    <a:pt x="42281" y="128018"/>
                    <a:pt x="38933" y="131522"/>
                    <a:pt x="39556" y="135726"/>
                  </a:cubicBezTo>
                  <a:cubicBezTo>
                    <a:pt x="39556" y="138529"/>
                    <a:pt x="41580" y="139930"/>
                    <a:pt x="41580" y="142733"/>
                  </a:cubicBezTo>
                  <a:cubicBezTo>
                    <a:pt x="40879" y="150441"/>
                    <a:pt x="28967" y="160952"/>
                    <a:pt x="35585" y="168737"/>
                  </a:cubicBezTo>
                  <a:lnTo>
                    <a:pt x="36286" y="168737"/>
                  </a:lnTo>
                  <a:cubicBezTo>
                    <a:pt x="38933" y="165935"/>
                    <a:pt x="40256" y="164533"/>
                    <a:pt x="42904" y="167336"/>
                  </a:cubicBezTo>
                  <a:cubicBezTo>
                    <a:pt x="45551" y="170840"/>
                    <a:pt x="37609" y="169438"/>
                    <a:pt x="45551" y="170840"/>
                  </a:cubicBezTo>
                  <a:cubicBezTo>
                    <a:pt x="54193" y="171540"/>
                    <a:pt x="54894" y="168037"/>
                    <a:pt x="55517" y="171540"/>
                  </a:cubicBezTo>
                  <a:cubicBezTo>
                    <a:pt x="56217" y="175745"/>
                    <a:pt x="50845" y="176445"/>
                    <a:pt x="52869" y="180650"/>
                  </a:cubicBezTo>
                  <a:cubicBezTo>
                    <a:pt x="54894" y="184153"/>
                    <a:pt x="54894" y="186956"/>
                    <a:pt x="56217" y="189058"/>
                  </a:cubicBezTo>
                  <a:cubicBezTo>
                    <a:pt x="58242" y="191160"/>
                    <a:pt x="62212" y="189759"/>
                    <a:pt x="65560" y="193263"/>
                  </a:cubicBezTo>
                  <a:cubicBezTo>
                    <a:pt x="68908" y="196766"/>
                    <a:pt x="70231" y="193263"/>
                    <a:pt x="72178" y="189759"/>
                  </a:cubicBezTo>
                  <a:cubicBezTo>
                    <a:pt x="74825" y="185555"/>
                    <a:pt x="76849" y="182051"/>
                    <a:pt x="80820" y="182752"/>
                  </a:cubicBezTo>
                  <a:cubicBezTo>
                    <a:pt x="84791" y="183453"/>
                    <a:pt x="84791" y="184153"/>
                    <a:pt x="87438" y="180650"/>
                  </a:cubicBezTo>
                  <a:cubicBezTo>
                    <a:pt x="89462" y="177847"/>
                    <a:pt x="86738" y="175745"/>
                    <a:pt x="92109" y="177847"/>
                  </a:cubicBezTo>
                  <a:cubicBezTo>
                    <a:pt x="97404" y="179949"/>
                    <a:pt x="99428" y="180650"/>
                    <a:pt x="102776" y="179949"/>
                  </a:cubicBezTo>
                  <a:cubicBezTo>
                    <a:pt x="106124" y="179248"/>
                    <a:pt x="106747" y="178547"/>
                    <a:pt x="110095" y="178547"/>
                  </a:cubicBezTo>
                  <a:cubicBezTo>
                    <a:pt x="113443" y="178547"/>
                    <a:pt x="114065" y="181350"/>
                    <a:pt x="116090" y="180650"/>
                  </a:cubicBezTo>
                  <a:cubicBezTo>
                    <a:pt x="118737" y="179949"/>
                    <a:pt x="121384" y="177847"/>
                    <a:pt x="122708" y="177146"/>
                  </a:cubicBezTo>
                  <a:cubicBezTo>
                    <a:pt x="123408" y="176445"/>
                    <a:pt x="128002" y="177847"/>
                    <a:pt x="129325" y="175044"/>
                  </a:cubicBezTo>
                  <a:cubicBezTo>
                    <a:pt x="130649" y="172942"/>
                    <a:pt x="132673" y="169438"/>
                    <a:pt x="133296" y="168737"/>
                  </a:cubicBezTo>
                  <a:cubicBezTo>
                    <a:pt x="133997" y="168037"/>
                    <a:pt x="133997" y="166635"/>
                    <a:pt x="134620" y="165234"/>
                  </a:cubicBezTo>
                  <a:cubicBezTo>
                    <a:pt x="135943" y="164533"/>
                    <a:pt x="133296" y="161730"/>
                    <a:pt x="135321" y="160329"/>
                  </a:cubicBezTo>
                  <a:cubicBezTo>
                    <a:pt x="137345" y="158927"/>
                    <a:pt x="139291" y="157526"/>
                    <a:pt x="143963" y="158927"/>
                  </a:cubicBezTo>
                  <a:cubicBezTo>
                    <a:pt x="147934" y="160329"/>
                    <a:pt x="150581" y="158927"/>
                    <a:pt x="151281" y="158227"/>
                  </a:cubicBezTo>
                  <a:cubicBezTo>
                    <a:pt x="151982" y="156825"/>
                    <a:pt x="151281" y="153322"/>
                    <a:pt x="150581" y="151219"/>
                  </a:cubicBezTo>
                  <a:cubicBezTo>
                    <a:pt x="150581" y="148417"/>
                    <a:pt x="151904" y="146314"/>
                    <a:pt x="151904" y="146314"/>
                  </a:cubicBezTo>
                  <a:cubicBezTo>
                    <a:pt x="152605" y="145614"/>
                    <a:pt x="155875" y="142110"/>
                    <a:pt x="156576" y="139307"/>
                  </a:cubicBezTo>
                  <a:cubicBezTo>
                    <a:pt x="157899" y="137205"/>
                    <a:pt x="161870" y="134402"/>
                    <a:pt x="162571" y="134402"/>
                  </a:cubicBezTo>
                  <a:cubicBezTo>
                    <a:pt x="163894" y="133702"/>
                    <a:pt x="164595" y="130899"/>
                    <a:pt x="165218" y="129497"/>
                  </a:cubicBezTo>
                  <a:cubicBezTo>
                    <a:pt x="165919" y="128796"/>
                    <a:pt x="162571" y="126694"/>
                    <a:pt x="159223" y="121789"/>
                  </a:cubicBezTo>
                  <a:cubicBezTo>
                    <a:pt x="155875" y="117585"/>
                    <a:pt x="156576" y="114081"/>
                    <a:pt x="156576" y="112680"/>
                  </a:cubicBezTo>
                  <a:cubicBezTo>
                    <a:pt x="157277" y="110578"/>
                    <a:pt x="158600" y="109176"/>
                    <a:pt x="158600" y="107775"/>
                  </a:cubicBezTo>
                  <a:cubicBezTo>
                    <a:pt x="158600" y="107074"/>
                    <a:pt x="161948" y="103571"/>
                    <a:pt x="164595" y="98666"/>
                  </a:cubicBezTo>
                  <a:cubicBezTo>
                    <a:pt x="166619" y="93761"/>
                    <a:pt x="168566" y="89556"/>
                    <a:pt x="171213" y="87454"/>
                  </a:cubicBezTo>
                  <a:cubicBezTo>
                    <a:pt x="173237" y="84651"/>
                    <a:pt x="175184" y="82549"/>
                    <a:pt x="175184" y="79746"/>
                  </a:cubicBezTo>
                  <a:cubicBezTo>
                    <a:pt x="175884" y="77644"/>
                    <a:pt x="177831" y="74841"/>
                    <a:pt x="183125" y="74140"/>
                  </a:cubicBezTo>
                  <a:cubicBezTo>
                    <a:pt x="188420" y="74140"/>
                    <a:pt x="193792" y="69235"/>
                    <a:pt x="194415" y="69936"/>
                  </a:cubicBezTo>
                  <a:cubicBezTo>
                    <a:pt x="195115" y="70637"/>
                    <a:pt x="202356" y="63630"/>
                    <a:pt x="205081" y="62228"/>
                  </a:cubicBezTo>
                  <a:cubicBezTo>
                    <a:pt x="207105" y="60827"/>
                    <a:pt x="219018" y="55922"/>
                    <a:pt x="215747" y="50316"/>
                  </a:cubicBezTo>
                  <a:cubicBezTo>
                    <a:pt x="212400" y="44009"/>
                    <a:pt x="218395" y="45411"/>
                    <a:pt x="217071" y="41907"/>
                  </a:cubicBezTo>
                  <a:cubicBezTo>
                    <a:pt x="217071" y="41907"/>
                    <a:pt x="217071" y="41207"/>
                    <a:pt x="216370" y="40506"/>
                  </a:cubicBezTo>
                  <a:lnTo>
                    <a:pt x="215670" y="39805"/>
                  </a:lnTo>
                  <a:cubicBezTo>
                    <a:pt x="214969" y="39104"/>
                    <a:pt x="212322" y="40506"/>
                    <a:pt x="210998" y="40506"/>
                  </a:cubicBezTo>
                  <a:cubicBezTo>
                    <a:pt x="209675" y="39805"/>
                    <a:pt x="208351" y="39805"/>
                    <a:pt x="207027" y="40506"/>
                  </a:cubicBezTo>
                  <a:cubicBezTo>
                    <a:pt x="205704" y="40506"/>
                    <a:pt x="204380" y="41907"/>
                    <a:pt x="203057" y="42608"/>
                  </a:cubicBezTo>
                  <a:cubicBezTo>
                    <a:pt x="201032" y="42608"/>
                    <a:pt x="198385" y="40506"/>
                    <a:pt x="195738" y="39805"/>
                  </a:cubicBezTo>
                  <a:cubicBezTo>
                    <a:pt x="193091" y="39104"/>
                    <a:pt x="190444" y="39805"/>
                    <a:pt x="188420" y="39104"/>
                  </a:cubicBezTo>
                  <a:cubicBezTo>
                    <a:pt x="183125" y="37002"/>
                    <a:pt x="182424" y="29995"/>
                    <a:pt x="175806" y="32798"/>
                  </a:cubicBezTo>
                  <a:cubicBezTo>
                    <a:pt x="175106" y="33499"/>
                    <a:pt x="173782" y="34900"/>
                    <a:pt x="173159" y="34900"/>
                  </a:cubicBezTo>
                  <a:cubicBezTo>
                    <a:pt x="171836" y="35601"/>
                    <a:pt x="169811" y="34900"/>
                    <a:pt x="168488" y="34900"/>
                  </a:cubicBezTo>
                  <a:cubicBezTo>
                    <a:pt x="167164" y="34900"/>
                    <a:pt x="165841" y="34900"/>
                    <a:pt x="164517" y="34199"/>
                  </a:cubicBezTo>
                  <a:cubicBezTo>
                    <a:pt x="163194" y="34199"/>
                    <a:pt x="162493" y="32798"/>
                    <a:pt x="161169" y="32798"/>
                  </a:cubicBezTo>
                  <a:cubicBezTo>
                    <a:pt x="159145" y="32097"/>
                    <a:pt x="156498" y="32097"/>
                    <a:pt x="154551" y="32097"/>
                  </a:cubicBezTo>
                  <a:cubicBezTo>
                    <a:pt x="151204" y="31397"/>
                    <a:pt x="149880" y="29294"/>
                    <a:pt x="147233" y="27893"/>
                  </a:cubicBezTo>
                  <a:cubicBezTo>
                    <a:pt x="144586" y="26492"/>
                    <a:pt x="141939" y="26492"/>
                    <a:pt x="139914" y="24389"/>
                  </a:cubicBezTo>
                  <a:cubicBezTo>
                    <a:pt x="137890" y="22988"/>
                    <a:pt x="137267" y="21586"/>
                    <a:pt x="135943" y="20185"/>
                  </a:cubicBezTo>
                  <a:cubicBezTo>
                    <a:pt x="133919" y="18784"/>
                    <a:pt x="133296" y="18784"/>
                    <a:pt x="131973" y="17382"/>
                  </a:cubicBezTo>
                  <a:lnTo>
                    <a:pt x="130649" y="17382"/>
                  </a:lnTo>
                  <a:cubicBezTo>
                    <a:pt x="124031" y="18784"/>
                    <a:pt x="122708" y="21586"/>
                    <a:pt x="118036" y="18083"/>
                  </a:cubicBezTo>
                  <a:cubicBezTo>
                    <a:pt x="112041" y="13879"/>
                    <a:pt x="112041" y="15981"/>
                    <a:pt x="106747" y="18083"/>
                  </a:cubicBezTo>
                  <a:cubicBezTo>
                    <a:pt x="100752" y="19484"/>
                    <a:pt x="101452" y="15280"/>
                    <a:pt x="98105" y="15280"/>
                  </a:cubicBezTo>
                  <a:cubicBezTo>
                    <a:pt x="94757" y="15280"/>
                    <a:pt x="94757" y="13879"/>
                    <a:pt x="90786" y="15981"/>
                  </a:cubicBezTo>
                  <a:cubicBezTo>
                    <a:pt x="86815" y="17382"/>
                    <a:pt x="88139" y="16681"/>
                    <a:pt x="78173" y="15981"/>
                  </a:cubicBezTo>
                  <a:cubicBezTo>
                    <a:pt x="68207" y="15981"/>
                    <a:pt x="66884" y="13178"/>
                    <a:pt x="64237" y="14579"/>
                  </a:cubicBezTo>
                  <a:cubicBezTo>
                    <a:pt x="60889" y="15981"/>
                    <a:pt x="60889" y="8273"/>
                    <a:pt x="57619" y="11076"/>
                  </a:cubicBezTo>
                  <a:cubicBezTo>
                    <a:pt x="54271" y="13178"/>
                    <a:pt x="56918" y="13178"/>
                    <a:pt x="50300" y="13879"/>
                  </a:cubicBezTo>
                  <a:cubicBezTo>
                    <a:pt x="43682" y="14579"/>
                    <a:pt x="45006" y="15981"/>
                    <a:pt x="41658" y="14579"/>
                  </a:cubicBezTo>
                  <a:cubicBezTo>
                    <a:pt x="37687" y="13178"/>
                    <a:pt x="34339" y="12477"/>
                    <a:pt x="30991" y="11076"/>
                  </a:cubicBezTo>
                  <a:cubicBezTo>
                    <a:pt x="27021" y="8974"/>
                    <a:pt x="28344" y="-136"/>
                    <a:pt x="23050" y="8273"/>
                  </a:cubicBezTo>
                  <a:cubicBezTo>
                    <a:pt x="18378" y="15981"/>
                    <a:pt x="16432" y="11776"/>
                    <a:pt x="18378" y="15981"/>
                  </a:cubicBezTo>
                  <a:cubicBezTo>
                    <a:pt x="19702" y="20886"/>
                    <a:pt x="24373" y="18784"/>
                    <a:pt x="15731" y="23689"/>
                  </a:cubicBezTo>
                  <a:cubicBezTo>
                    <a:pt x="7089" y="27893"/>
                    <a:pt x="5765" y="28594"/>
                    <a:pt x="5765" y="31397"/>
                  </a:cubicBezTo>
                  <a:cubicBezTo>
                    <a:pt x="5765" y="33499"/>
                    <a:pt x="3118" y="32097"/>
                    <a:pt x="6466" y="34900"/>
                  </a:cubicBezTo>
                  <a:cubicBezTo>
                    <a:pt x="9814" y="37703"/>
                    <a:pt x="13785" y="34900"/>
                    <a:pt x="11761" y="40506"/>
                  </a:cubicBezTo>
                  <a:cubicBezTo>
                    <a:pt x="10437" y="46112"/>
                    <a:pt x="7790" y="44009"/>
                    <a:pt x="10437" y="46112"/>
                  </a:cubicBezTo>
                  <a:cubicBezTo>
                    <a:pt x="12461" y="47513"/>
                    <a:pt x="13785" y="48915"/>
                    <a:pt x="13785" y="51017"/>
                  </a:cubicBezTo>
                  <a:lnTo>
                    <a:pt x="13785" y="52418"/>
                  </a:lnTo>
                  <a:lnTo>
                    <a:pt x="14485" y="51717"/>
                  </a:lnTo>
                  <a:lnTo>
                    <a:pt x="14485" y="5171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4" name="Szabadkézi sokszög: alakzat 803">
              <a:extLst>
                <a:ext uri="{FF2B5EF4-FFF2-40B4-BE49-F238E27FC236}">
                  <a16:creationId xmlns:a16="http://schemas.microsoft.com/office/drawing/2014/main" id="{B853DD58-BF5E-D11D-9E2F-FE34916482E4}"/>
                </a:ext>
              </a:extLst>
            </p:cNvPr>
            <p:cNvSpPr/>
            <p:nvPr/>
          </p:nvSpPr>
          <p:spPr>
            <a:xfrm>
              <a:off x="5590740" y="3473911"/>
              <a:ext cx="70072" cy="62286"/>
            </a:xfrm>
            <a:custGeom>
              <a:avLst/>
              <a:gdLst>
                <a:gd name="connsiteX0" fmla="*/ 4772 w 70071"/>
                <a:gd name="connsiteY0" fmla="*/ 15516 h 62286"/>
                <a:gd name="connsiteX1" fmla="*/ 7419 w 70071"/>
                <a:gd name="connsiteY1" fmla="*/ 22679 h 62286"/>
                <a:gd name="connsiteX2" fmla="*/ 12091 w 70071"/>
                <a:gd name="connsiteY2" fmla="*/ 24081 h 62286"/>
                <a:gd name="connsiteX3" fmla="*/ 19409 w 70071"/>
                <a:gd name="connsiteY3" fmla="*/ 31944 h 62286"/>
                <a:gd name="connsiteX4" fmla="*/ 23380 w 70071"/>
                <a:gd name="connsiteY4" fmla="*/ 34046 h 62286"/>
                <a:gd name="connsiteX5" fmla="*/ 28051 w 70071"/>
                <a:gd name="connsiteY5" fmla="*/ 35448 h 62286"/>
                <a:gd name="connsiteX6" fmla="*/ 35993 w 70071"/>
                <a:gd name="connsiteY6" fmla="*/ 45414 h 62286"/>
                <a:gd name="connsiteX7" fmla="*/ 45959 w 70071"/>
                <a:gd name="connsiteY7" fmla="*/ 46114 h 62286"/>
                <a:gd name="connsiteX8" fmla="*/ 48606 w 70071"/>
                <a:gd name="connsiteY8" fmla="*/ 53277 h 62286"/>
                <a:gd name="connsiteX9" fmla="*/ 55224 w 70071"/>
                <a:gd name="connsiteY9" fmla="*/ 60440 h 62286"/>
                <a:gd name="connsiteX10" fmla="*/ 57871 w 70071"/>
                <a:gd name="connsiteY10" fmla="*/ 61141 h 62286"/>
                <a:gd name="connsiteX11" fmla="*/ 58572 w 70071"/>
                <a:gd name="connsiteY11" fmla="*/ 61141 h 62286"/>
                <a:gd name="connsiteX12" fmla="*/ 59272 w 70071"/>
                <a:gd name="connsiteY12" fmla="*/ 53277 h 62286"/>
                <a:gd name="connsiteX13" fmla="*/ 67214 w 70071"/>
                <a:gd name="connsiteY13" fmla="*/ 41131 h 62286"/>
                <a:gd name="connsiteX14" fmla="*/ 69238 w 70071"/>
                <a:gd name="connsiteY14" fmla="*/ 32567 h 62286"/>
                <a:gd name="connsiteX15" fmla="*/ 67214 w 70071"/>
                <a:gd name="connsiteY15" fmla="*/ 24703 h 62286"/>
                <a:gd name="connsiteX16" fmla="*/ 63243 w 70071"/>
                <a:gd name="connsiteY16" fmla="*/ 24003 h 62286"/>
                <a:gd name="connsiteX17" fmla="*/ 61219 w 70071"/>
                <a:gd name="connsiteY17" fmla="*/ 24703 h 62286"/>
                <a:gd name="connsiteX18" fmla="*/ 59895 w 70071"/>
                <a:gd name="connsiteY18" fmla="*/ 22601 h 62286"/>
                <a:gd name="connsiteX19" fmla="*/ 55224 w 70071"/>
                <a:gd name="connsiteY19" fmla="*/ 18319 h 62286"/>
                <a:gd name="connsiteX20" fmla="*/ 57248 w 70071"/>
                <a:gd name="connsiteY20" fmla="*/ 9054 h 62286"/>
                <a:gd name="connsiteX21" fmla="*/ 53900 w 70071"/>
                <a:gd name="connsiteY21" fmla="*/ 4772 h 62286"/>
                <a:gd name="connsiteX22" fmla="*/ 47282 w 70071"/>
                <a:gd name="connsiteY22" fmla="*/ 5473 h 62286"/>
                <a:gd name="connsiteX23" fmla="*/ 38640 w 70071"/>
                <a:gd name="connsiteY23" fmla="*/ 6173 h 62286"/>
                <a:gd name="connsiteX24" fmla="*/ 33346 w 70071"/>
                <a:gd name="connsiteY24" fmla="*/ 9054 h 62286"/>
                <a:gd name="connsiteX25" fmla="*/ 26728 w 70071"/>
                <a:gd name="connsiteY25" fmla="*/ 13336 h 62286"/>
                <a:gd name="connsiteX26" fmla="*/ 22757 w 70071"/>
                <a:gd name="connsiteY26" fmla="*/ 10455 h 62286"/>
                <a:gd name="connsiteX27" fmla="*/ 16762 w 70071"/>
                <a:gd name="connsiteY27" fmla="*/ 7575 h 62286"/>
                <a:gd name="connsiteX28" fmla="*/ 16762 w 70071"/>
                <a:gd name="connsiteY28" fmla="*/ 6874 h 62286"/>
                <a:gd name="connsiteX29" fmla="*/ 16061 w 70071"/>
                <a:gd name="connsiteY29" fmla="*/ 6874 h 62286"/>
                <a:gd name="connsiteX30" fmla="*/ 11390 w 70071"/>
                <a:gd name="connsiteY30" fmla="*/ 13336 h 62286"/>
                <a:gd name="connsiteX31" fmla="*/ 4772 w 70071"/>
                <a:gd name="connsiteY31" fmla="*/ 14738 h 62286"/>
                <a:gd name="connsiteX32" fmla="*/ 4772 w 70071"/>
                <a:gd name="connsiteY32" fmla="*/ 14738 h 62286"/>
                <a:gd name="connsiteX33" fmla="*/ 4772 w 70071"/>
                <a:gd name="connsiteY33" fmla="*/ 15438 h 62286"/>
                <a:gd name="connsiteX34" fmla="*/ 4772 w 70071"/>
                <a:gd name="connsiteY34" fmla="*/ 15438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0071" h="62286">
                  <a:moveTo>
                    <a:pt x="4772" y="15516"/>
                  </a:moveTo>
                  <a:cubicBezTo>
                    <a:pt x="5473" y="17618"/>
                    <a:pt x="6095" y="20499"/>
                    <a:pt x="7419" y="22679"/>
                  </a:cubicBezTo>
                  <a:cubicBezTo>
                    <a:pt x="10066" y="26261"/>
                    <a:pt x="8743" y="24081"/>
                    <a:pt x="12091" y="24081"/>
                  </a:cubicBezTo>
                  <a:cubicBezTo>
                    <a:pt x="18086" y="24781"/>
                    <a:pt x="16061" y="27662"/>
                    <a:pt x="19409" y="31944"/>
                  </a:cubicBezTo>
                  <a:cubicBezTo>
                    <a:pt x="21433" y="34046"/>
                    <a:pt x="21433" y="33346"/>
                    <a:pt x="23380" y="34046"/>
                  </a:cubicBezTo>
                  <a:cubicBezTo>
                    <a:pt x="25404" y="34747"/>
                    <a:pt x="26027" y="34046"/>
                    <a:pt x="28051" y="35448"/>
                  </a:cubicBezTo>
                  <a:cubicBezTo>
                    <a:pt x="32723" y="37550"/>
                    <a:pt x="32723" y="41131"/>
                    <a:pt x="35993" y="45414"/>
                  </a:cubicBezTo>
                  <a:cubicBezTo>
                    <a:pt x="39341" y="50397"/>
                    <a:pt x="42611" y="43311"/>
                    <a:pt x="45959" y="46114"/>
                  </a:cubicBezTo>
                  <a:cubicBezTo>
                    <a:pt x="46659" y="46815"/>
                    <a:pt x="47282" y="51097"/>
                    <a:pt x="48606" y="53277"/>
                  </a:cubicBezTo>
                  <a:cubicBezTo>
                    <a:pt x="49929" y="56158"/>
                    <a:pt x="52576" y="58260"/>
                    <a:pt x="55224" y="60440"/>
                  </a:cubicBezTo>
                  <a:cubicBezTo>
                    <a:pt x="56547" y="60440"/>
                    <a:pt x="57248" y="61141"/>
                    <a:pt x="57871" y="61141"/>
                  </a:cubicBezTo>
                  <a:lnTo>
                    <a:pt x="58572" y="61141"/>
                  </a:lnTo>
                  <a:cubicBezTo>
                    <a:pt x="60596" y="57559"/>
                    <a:pt x="59272" y="56859"/>
                    <a:pt x="59272" y="53277"/>
                  </a:cubicBezTo>
                  <a:cubicBezTo>
                    <a:pt x="59272" y="48995"/>
                    <a:pt x="67214" y="41131"/>
                    <a:pt x="67214" y="41131"/>
                  </a:cubicBezTo>
                  <a:cubicBezTo>
                    <a:pt x="66513" y="36849"/>
                    <a:pt x="67214" y="36149"/>
                    <a:pt x="69238" y="32567"/>
                  </a:cubicBezTo>
                  <a:cubicBezTo>
                    <a:pt x="70561" y="29686"/>
                    <a:pt x="67214" y="24703"/>
                    <a:pt x="67214" y="24703"/>
                  </a:cubicBezTo>
                  <a:cubicBezTo>
                    <a:pt x="65890" y="24003"/>
                    <a:pt x="65190" y="24003"/>
                    <a:pt x="63243" y="24003"/>
                  </a:cubicBezTo>
                  <a:cubicBezTo>
                    <a:pt x="62542" y="24003"/>
                    <a:pt x="61919" y="24703"/>
                    <a:pt x="61219" y="24703"/>
                  </a:cubicBezTo>
                  <a:cubicBezTo>
                    <a:pt x="59895" y="24003"/>
                    <a:pt x="60518" y="23302"/>
                    <a:pt x="59895" y="22601"/>
                  </a:cubicBezTo>
                  <a:cubicBezTo>
                    <a:pt x="57871" y="21200"/>
                    <a:pt x="55924" y="21200"/>
                    <a:pt x="55224" y="18319"/>
                  </a:cubicBezTo>
                  <a:cubicBezTo>
                    <a:pt x="55224" y="15438"/>
                    <a:pt x="56547" y="11156"/>
                    <a:pt x="57248" y="9054"/>
                  </a:cubicBezTo>
                  <a:cubicBezTo>
                    <a:pt x="58572" y="4772"/>
                    <a:pt x="57949" y="5473"/>
                    <a:pt x="53900" y="4772"/>
                  </a:cubicBezTo>
                  <a:cubicBezTo>
                    <a:pt x="51876" y="4772"/>
                    <a:pt x="49929" y="5473"/>
                    <a:pt x="47282" y="5473"/>
                  </a:cubicBezTo>
                  <a:cubicBezTo>
                    <a:pt x="45258" y="4772"/>
                    <a:pt x="40664" y="4772"/>
                    <a:pt x="38640" y="6173"/>
                  </a:cubicBezTo>
                  <a:cubicBezTo>
                    <a:pt x="37316" y="6874"/>
                    <a:pt x="35993" y="12635"/>
                    <a:pt x="33346" y="9054"/>
                  </a:cubicBezTo>
                  <a:cubicBezTo>
                    <a:pt x="32022" y="10455"/>
                    <a:pt x="28674" y="14037"/>
                    <a:pt x="26728" y="13336"/>
                  </a:cubicBezTo>
                  <a:cubicBezTo>
                    <a:pt x="25404" y="13336"/>
                    <a:pt x="23380" y="11234"/>
                    <a:pt x="22757" y="10455"/>
                  </a:cubicBezTo>
                  <a:cubicBezTo>
                    <a:pt x="20733" y="9054"/>
                    <a:pt x="19409" y="9054"/>
                    <a:pt x="16762" y="7575"/>
                  </a:cubicBezTo>
                  <a:lnTo>
                    <a:pt x="16762" y="6874"/>
                  </a:lnTo>
                  <a:lnTo>
                    <a:pt x="16061" y="6874"/>
                  </a:lnTo>
                  <a:cubicBezTo>
                    <a:pt x="14738" y="9054"/>
                    <a:pt x="12713" y="11156"/>
                    <a:pt x="11390" y="13336"/>
                  </a:cubicBezTo>
                  <a:cubicBezTo>
                    <a:pt x="10066" y="14738"/>
                    <a:pt x="6718" y="14738"/>
                    <a:pt x="4772" y="14738"/>
                  </a:cubicBezTo>
                  <a:lnTo>
                    <a:pt x="4772" y="14738"/>
                  </a:lnTo>
                  <a:lnTo>
                    <a:pt x="4772" y="15438"/>
                  </a:lnTo>
                  <a:lnTo>
                    <a:pt x="4772" y="1543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5" name="Szabadkézi sokszög: alakzat 804">
              <a:extLst>
                <a:ext uri="{FF2B5EF4-FFF2-40B4-BE49-F238E27FC236}">
                  <a16:creationId xmlns:a16="http://schemas.microsoft.com/office/drawing/2014/main" id="{A5C18D1C-8305-A0BF-D35E-AA20AA3708CB}"/>
                </a:ext>
              </a:extLst>
            </p:cNvPr>
            <p:cNvSpPr/>
            <p:nvPr/>
          </p:nvSpPr>
          <p:spPr>
            <a:xfrm>
              <a:off x="5600239" y="3408822"/>
              <a:ext cx="77858" cy="93429"/>
            </a:xfrm>
            <a:custGeom>
              <a:avLst/>
              <a:gdLst>
                <a:gd name="connsiteX0" fmla="*/ 59116 w 77857"/>
                <a:gd name="connsiteY0" fmla="*/ 88702 h 93429"/>
                <a:gd name="connsiteX1" fmla="*/ 54834 w 77857"/>
                <a:gd name="connsiteY1" fmla="*/ 88002 h 93429"/>
                <a:gd name="connsiteX2" fmla="*/ 52654 w 77857"/>
                <a:gd name="connsiteY2" fmla="*/ 88702 h 93429"/>
                <a:gd name="connsiteX3" fmla="*/ 51253 w 77857"/>
                <a:gd name="connsiteY3" fmla="*/ 86678 h 93429"/>
                <a:gd name="connsiteX4" fmla="*/ 46270 w 77857"/>
                <a:gd name="connsiteY4" fmla="*/ 82552 h 93429"/>
                <a:gd name="connsiteX5" fmla="*/ 48450 w 77857"/>
                <a:gd name="connsiteY5" fmla="*/ 72975 h 93429"/>
                <a:gd name="connsiteX6" fmla="*/ 44869 w 77857"/>
                <a:gd name="connsiteY6" fmla="*/ 69549 h 93429"/>
                <a:gd name="connsiteX7" fmla="*/ 37706 w 77857"/>
                <a:gd name="connsiteY7" fmla="*/ 69549 h 93429"/>
                <a:gd name="connsiteX8" fmla="*/ 28441 w 77857"/>
                <a:gd name="connsiteY8" fmla="*/ 70951 h 93429"/>
                <a:gd name="connsiteX9" fmla="*/ 22679 w 77857"/>
                <a:gd name="connsiteY9" fmla="*/ 73676 h 93429"/>
                <a:gd name="connsiteX10" fmla="*/ 15516 w 77857"/>
                <a:gd name="connsiteY10" fmla="*/ 77802 h 93429"/>
                <a:gd name="connsiteX11" fmla="*/ 11234 w 77857"/>
                <a:gd name="connsiteY11" fmla="*/ 75077 h 93429"/>
                <a:gd name="connsiteX12" fmla="*/ 4772 w 77857"/>
                <a:gd name="connsiteY12" fmla="*/ 72352 h 93429"/>
                <a:gd name="connsiteX13" fmla="*/ 4772 w 77857"/>
                <a:gd name="connsiteY13" fmla="*/ 70951 h 93429"/>
                <a:gd name="connsiteX14" fmla="*/ 6173 w 77857"/>
                <a:gd name="connsiteY14" fmla="*/ 70250 h 93429"/>
                <a:gd name="connsiteX15" fmla="*/ 12636 w 77857"/>
                <a:gd name="connsiteY15" fmla="*/ 68849 h 93429"/>
                <a:gd name="connsiteX16" fmla="*/ 16918 w 77857"/>
                <a:gd name="connsiteY16" fmla="*/ 68849 h 93429"/>
                <a:gd name="connsiteX17" fmla="*/ 16217 w 77857"/>
                <a:gd name="connsiteY17" fmla="*/ 63399 h 93429"/>
                <a:gd name="connsiteX18" fmla="*/ 15516 w 77857"/>
                <a:gd name="connsiteY18" fmla="*/ 58649 h 93429"/>
                <a:gd name="connsiteX19" fmla="*/ 19098 w 77857"/>
                <a:gd name="connsiteY19" fmla="*/ 55924 h 93429"/>
                <a:gd name="connsiteX20" fmla="*/ 20499 w 77857"/>
                <a:gd name="connsiteY20" fmla="*/ 52499 h 93429"/>
                <a:gd name="connsiteX21" fmla="*/ 21900 w 77857"/>
                <a:gd name="connsiteY21" fmla="*/ 47749 h 93429"/>
                <a:gd name="connsiteX22" fmla="*/ 27662 w 77857"/>
                <a:gd name="connsiteY22" fmla="*/ 38873 h 93429"/>
                <a:gd name="connsiteX23" fmla="*/ 31243 w 77857"/>
                <a:gd name="connsiteY23" fmla="*/ 24548 h 93429"/>
                <a:gd name="connsiteX24" fmla="*/ 31944 w 77857"/>
                <a:gd name="connsiteY24" fmla="*/ 14971 h 93429"/>
                <a:gd name="connsiteX25" fmla="*/ 47672 w 77857"/>
                <a:gd name="connsiteY25" fmla="*/ 6796 h 93429"/>
                <a:gd name="connsiteX26" fmla="*/ 63399 w 77857"/>
                <a:gd name="connsiteY26" fmla="*/ 4772 h 93429"/>
                <a:gd name="connsiteX27" fmla="*/ 51954 w 77857"/>
                <a:gd name="connsiteY27" fmla="*/ 8198 h 93429"/>
                <a:gd name="connsiteX28" fmla="*/ 41209 w 77857"/>
                <a:gd name="connsiteY28" fmla="*/ 12947 h 93429"/>
                <a:gd name="connsiteX29" fmla="*/ 36226 w 77857"/>
                <a:gd name="connsiteY29" fmla="*/ 21122 h 93429"/>
                <a:gd name="connsiteX30" fmla="*/ 39107 w 77857"/>
                <a:gd name="connsiteY30" fmla="*/ 25871 h 93429"/>
                <a:gd name="connsiteX31" fmla="*/ 42689 w 77857"/>
                <a:gd name="connsiteY31" fmla="*/ 31321 h 93429"/>
                <a:gd name="connsiteX32" fmla="*/ 41287 w 77857"/>
                <a:gd name="connsiteY32" fmla="*/ 36071 h 93429"/>
                <a:gd name="connsiteX33" fmla="*/ 46270 w 77857"/>
                <a:gd name="connsiteY33" fmla="*/ 32645 h 93429"/>
                <a:gd name="connsiteX34" fmla="*/ 44869 w 77857"/>
                <a:gd name="connsiteY34" fmla="*/ 18319 h 93429"/>
                <a:gd name="connsiteX35" fmla="*/ 49151 w 77857"/>
                <a:gd name="connsiteY35" fmla="*/ 11468 h 93429"/>
                <a:gd name="connsiteX36" fmla="*/ 54912 w 77857"/>
                <a:gd name="connsiteY36" fmla="*/ 10066 h 93429"/>
                <a:gd name="connsiteX37" fmla="*/ 64177 w 77857"/>
                <a:gd name="connsiteY37" fmla="*/ 10767 h 93429"/>
                <a:gd name="connsiteX38" fmla="*/ 70639 w 77857"/>
                <a:gd name="connsiteY38" fmla="*/ 7341 h 93429"/>
                <a:gd name="connsiteX39" fmla="*/ 75622 w 77857"/>
                <a:gd name="connsiteY39" fmla="*/ 14193 h 93429"/>
                <a:gd name="connsiteX40" fmla="*/ 78503 w 77857"/>
                <a:gd name="connsiteY40" fmla="*/ 10767 h 93429"/>
                <a:gd name="connsiteX41" fmla="*/ 79904 w 77857"/>
                <a:gd name="connsiteY41" fmla="*/ 11468 h 93429"/>
                <a:gd name="connsiteX42" fmla="*/ 79204 w 77857"/>
                <a:gd name="connsiteY42" fmla="*/ 13492 h 93429"/>
                <a:gd name="connsiteX43" fmla="*/ 78503 w 77857"/>
                <a:gd name="connsiteY43" fmla="*/ 15516 h 93429"/>
                <a:gd name="connsiteX44" fmla="*/ 76323 w 77857"/>
                <a:gd name="connsiteY44" fmla="*/ 23691 h 93429"/>
                <a:gd name="connsiteX45" fmla="*/ 76323 w 77857"/>
                <a:gd name="connsiteY45" fmla="*/ 27117 h 93429"/>
                <a:gd name="connsiteX46" fmla="*/ 72041 w 77857"/>
                <a:gd name="connsiteY46" fmla="*/ 34591 h 93429"/>
                <a:gd name="connsiteX47" fmla="*/ 76323 w 77857"/>
                <a:gd name="connsiteY47" fmla="*/ 42066 h 93429"/>
                <a:gd name="connsiteX48" fmla="*/ 68459 w 77857"/>
                <a:gd name="connsiteY48" fmla="*/ 55691 h 93429"/>
                <a:gd name="connsiteX49" fmla="*/ 65579 w 77857"/>
                <a:gd name="connsiteY49" fmla="*/ 54289 h 93429"/>
                <a:gd name="connsiteX50" fmla="*/ 62698 w 77857"/>
                <a:gd name="connsiteY50" fmla="*/ 56314 h 93429"/>
                <a:gd name="connsiteX51" fmla="*/ 59817 w 77857"/>
                <a:gd name="connsiteY51" fmla="*/ 55613 h 93429"/>
                <a:gd name="connsiteX52" fmla="*/ 59817 w 77857"/>
                <a:gd name="connsiteY52" fmla="*/ 59039 h 93429"/>
                <a:gd name="connsiteX53" fmla="*/ 55535 w 77857"/>
                <a:gd name="connsiteY53" fmla="*/ 63165 h 93429"/>
                <a:gd name="connsiteX54" fmla="*/ 59116 w 77857"/>
                <a:gd name="connsiteY54" fmla="*/ 73364 h 93429"/>
                <a:gd name="connsiteX55" fmla="*/ 54834 w 77857"/>
                <a:gd name="connsiteY55" fmla="*/ 77491 h 93429"/>
                <a:gd name="connsiteX56" fmla="*/ 57014 w 77857"/>
                <a:gd name="connsiteY56" fmla="*/ 81617 h 93429"/>
                <a:gd name="connsiteX57" fmla="*/ 59194 w 77857"/>
                <a:gd name="connsiteY57" fmla="*/ 88469 h 93429"/>
                <a:gd name="connsiteX58" fmla="*/ 59194 w 77857"/>
                <a:gd name="connsiteY58" fmla="*/ 88469 h 9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7857" h="93429">
                  <a:moveTo>
                    <a:pt x="59116" y="88702"/>
                  </a:moveTo>
                  <a:cubicBezTo>
                    <a:pt x="57715" y="88002"/>
                    <a:pt x="56936" y="88002"/>
                    <a:pt x="54834" y="88002"/>
                  </a:cubicBezTo>
                  <a:cubicBezTo>
                    <a:pt x="54134" y="88002"/>
                    <a:pt x="53433" y="88702"/>
                    <a:pt x="52654" y="88702"/>
                  </a:cubicBezTo>
                  <a:cubicBezTo>
                    <a:pt x="51253" y="88002"/>
                    <a:pt x="51954" y="87301"/>
                    <a:pt x="51253" y="86678"/>
                  </a:cubicBezTo>
                  <a:cubicBezTo>
                    <a:pt x="49073" y="85277"/>
                    <a:pt x="46971" y="85277"/>
                    <a:pt x="46270" y="82552"/>
                  </a:cubicBezTo>
                  <a:cubicBezTo>
                    <a:pt x="46270" y="79827"/>
                    <a:pt x="47672" y="75700"/>
                    <a:pt x="48450" y="72975"/>
                  </a:cubicBezTo>
                  <a:cubicBezTo>
                    <a:pt x="49852" y="69549"/>
                    <a:pt x="49151" y="69549"/>
                    <a:pt x="44869" y="69549"/>
                  </a:cubicBezTo>
                  <a:cubicBezTo>
                    <a:pt x="42689" y="69549"/>
                    <a:pt x="40586" y="70250"/>
                    <a:pt x="37706" y="69549"/>
                  </a:cubicBezTo>
                  <a:cubicBezTo>
                    <a:pt x="35526" y="69549"/>
                    <a:pt x="31243" y="69549"/>
                    <a:pt x="28441" y="70951"/>
                  </a:cubicBezTo>
                  <a:cubicBezTo>
                    <a:pt x="27039" y="71652"/>
                    <a:pt x="25560" y="77102"/>
                    <a:pt x="22679" y="73676"/>
                  </a:cubicBezTo>
                  <a:cubicBezTo>
                    <a:pt x="21278" y="75077"/>
                    <a:pt x="17696" y="78425"/>
                    <a:pt x="15516" y="77802"/>
                  </a:cubicBezTo>
                  <a:cubicBezTo>
                    <a:pt x="14115" y="77802"/>
                    <a:pt x="11935" y="75778"/>
                    <a:pt x="11234" y="75077"/>
                  </a:cubicBezTo>
                  <a:cubicBezTo>
                    <a:pt x="9054" y="73676"/>
                    <a:pt x="7653" y="73053"/>
                    <a:pt x="4772" y="72352"/>
                  </a:cubicBezTo>
                  <a:lnTo>
                    <a:pt x="4772" y="70951"/>
                  </a:lnTo>
                  <a:cubicBezTo>
                    <a:pt x="5473" y="70951"/>
                    <a:pt x="6173" y="70250"/>
                    <a:pt x="6173" y="70250"/>
                  </a:cubicBezTo>
                  <a:cubicBezTo>
                    <a:pt x="6874" y="69549"/>
                    <a:pt x="9054" y="66124"/>
                    <a:pt x="12636" y="68849"/>
                  </a:cubicBezTo>
                  <a:cubicBezTo>
                    <a:pt x="15516" y="70873"/>
                    <a:pt x="16217" y="69549"/>
                    <a:pt x="16918" y="68849"/>
                  </a:cubicBezTo>
                  <a:cubicBezTo>
                    <a:pt x="17618" y="68148"/>
                    <a:pt x="16217" y="64722"/>
                    <a:pt x="16217" y="63399"/>
                  </a:cubicBezTo>
                  <a:cubicBezTo>
                    <a:pt x="16217" y="62075"/>
                    <a:pt x="13336" y="59973"/>
                    <a:pt x="15516" y="58649"/>
                  </a:cubicBezTo>
                  <a:cubicBezTo>
                    <a:pt x="17696" y="57949"/>
                    <a:pt x="19098" y="56625"/>
                    <a:pt x="19098" y="55924"/>
                  </a:cubicBezTo>
                  <a:cubicBezTo>
                    <a:pt x="19798" y="54523"/>
                    <a:pt x="19098" y="53900"/>
                    <a:pt x="20499" y="52499"/>
                  </a:cubicBezTo>
                  <a:cubicBezTo>
                    <a:pt x="21900" y="51097"/>
                    <a:pt x="21200" y="49073"/>
                    <a:pt x="21900" y="47749"/>
                  </a:cubicBezTo>
                  <a:cubicBezTo>
                    <a:pt x="22601" y="46348"/>
                    <a:pt x="26183" y="42299"/>
                    <a:pt x="27662" y="38873"/>
                  </a:cubicBezTo>
                  <a:cubicBezTo>
                    <a:pt x="29842" y="36149"/>
                    <a:pt x="30543" y="27273"/>
                    <a:pt x="31243" y="24548"/>
                  </a:cubicBezTo>
                  <a:cubicBezTo>
                    <a:pt x="31243" y="21823"/>
                    <a:pt x="29063" y="17696"/>
                    <a:pt x="31944" y="14971"/>
                  </a:cubicBezTo>
                  <a:cubicBezTo>
                    <a:pt x="34124" y="12246"/>
                    <a:pt x="41209" y="8120"/>
                    <a:pt x="47672" y="6796"/>
                  </a:cubicBezTo>
                  <a:cubicBezTo>
                    <a:pt x="54134" y="4772"/>
                    <a:pt x="56236" y="8820"/>
                    <a:pt x="63399" y="4772"/>
                  </a:cubicBezTo>
                  <a:cubicBezTo>
                    <a:pt x="63399" y="4772"/>
                    <a:pt x="59116" y="8198"/>
                    <a:pt x="51954" y="8198"/>
                  </a:cubicBezTo>
                  <a:cubicBezTo>
                    <a:pt x="44791" y="8198"/>
                    <a:pt x="43389" y="10923"/>
                    <a:pt x="41209" y="12947"/>
                  </a:cubicBezTo>
                  <a:cubicBezTo>
                    <a:pt x="39029" y="14971"/>
                    <a:pt x="35448" y="18397"/>
                    <a:pt x="36226" y="21122"/>
                  </a:cubicBezTo>
                  <a:cubicBezTo>
                    <a:pt x="36927" y="23146"/>
                    <a:pt x="36226" y="23847"/>
                    <a:pt x="39107" y="25871"/>
                  </a:cubicBezTo>
                  <a:cubicBezTo>
                    <a:pt x="41287" y="28596"/>
                    <a:pt x="43389" y="28596"/>
                    <a:pt x="42689" y="31321"/>
                  </a:cubicBezTo>
                  <a:cubicBezTo>
                    <a:pt x="41287" y="34046"/>
                    <a:pt x="37706" y="36071"/>
                    <a:pt x="41287" y="36071"/>
                  </a:cubicBezTo>
                  <a:cubicBezTo>
                    <a:pt x="44869" y="36071"/>
                    <a:pt x="45569" y="34669"/>
                    <a:pt x="46270" y="32645"/>
                  </a:cubicBezTo>
                  <a:cubicBezTo>
                    <a:pt x="46971" y="29920"/>
                    <a:pt x="43389" y="20343"/>
                    <a:pt x="44869" y="18319"/>
                  </a:cubicBezTo>
                  <a:cubicBezTo>
                    <a:pt x="46270" y="15594"/>
                    <a:pt x="47049" y="11468"/>
                    <a:pt x="49151" y="11468"/>
                  </a:cubicBezTo>
                  <a:cubicBezTo>
                    <a:pt x="52032" y="11468"/>
                    <a:pt x="54912" y="10066"/>
                    <a:pt x="54912" y="10066"/>
                  </a:cubicBezTo>
                  <a:cubicBezTo>
                    <a:pt x="54912" y="10066"/>
                    <a:pt x="59895" y="12791"/>
                    <a:pt x="64177" y="10767"/>
                  </a:cubicBezTo>
                  <a:cubicBezTo>
                    <a:pt x="68459" y="8042"/>
                    <a:pt x="69160" y="3915"/>
                    <a:pt x="70639" y="7341"/>
                  </a:cubicBezTo>
                  <a:cubicBezTo>
                    <a:pt x="72819" y="10767"/>
                    <a:pt x="73520" y="14193"/>
                    <a:pt x="75622" y="14193"/>
                  </a:cubicBezTo>
                  <a:cubicBezTo>
                    <a:pt x="77724" y="14193"/>
                    <a:pt x="77024" y="10767"/>
                    <a:pt x="78503" y="10767"/>
                  </a:cubicBezTo>
                  <a:lnTo>
                    <a:pt x="79904" y="11468"/>
                  </a:lnTo>
                  <a:lnTo>
                    <a:pt x="79204" y="13492"/>
                  </a:lnTo>
                  <a:cubicBezTo>
                    <a:pt x="79204" y="14193"/>
                    <a:pt x="79204" y="15516"/>
                    <a:pt x="78503" y="15516"/>
                  </a:cubicBezTo>
                  <a:cubicBezTo>
                    <a:pt x="77102" y="18942"/>
                    <a:pt x="74922" y="19643"/>
                    <a:pt x="76323" y="23691"/>
                  </a:cubicBezTo>
                  <a:cubicBezTo>
                    <a:pt x="77024" y="25716"/>
                    <a:pt x="77724" y="25093"/>
                    <a:pt x="76323" y="27117"/>
                  </a:cubicBezTo>
                  <a:cubicBezTo>
                    <a:pt x="74922" y="29842"/>
                    <a:pt x="72741" y="31866"/>
                    <a:pt x="72041" y="34591"/>
                  </a:cubicBezTo>
                  <a:cubicBezTo>
                    <a:pt x="72041" y="37316"/>
                    <a:pt x="74221" y="40041"/>
                    <a:pt x="76323" y="42066"/>
                  </a:cubicBezTo>
                  <a:cubicBezTo>
                    <a:pt x="73442" y="45491"/>
                    <a:pt x="69861" y="50941"/>
                    <a:pt x="68459" y="55691"/>
                  </a:cubicBezTo>
                  <a:cubicBezTo>
                    <a:pt x="67759" y="54990"/>
                    <a:pt x="67058" y="53667"/>
                    <a:pt x="65579" y="54289"/>
                  </a:cubicBezTo>
                  <a:cubicBezTo>
                    <a:pt x="64177" y="54289"/>
                    <a:pt x="63399" y="56314"/>
                    <a:pt x="62698" y="56314"/>
                  </a:cubicBezTo>
                  <a:cubicBezTo>
                    <a:pt x="61297" y="56314"/>
                    <a:pt x="61297" y="54912"/>
                    <a:pt x="59817" y="55613"/>
                  </a:cubicBezTo>
                  <a:cubicBezTo>
                    <a:pt x="59116" y="55613"/>
                    <a:pt x="59817" y="57637"/>
                    <a:pt x="59817" y="59039"/>
                  </a:cubicBezTo>
                  <a:cubicBezTo>
                    <a:pt x="56936" y="57637"/>
                    <a:pt x="54834" y="61063"/>
                    <a:pt x="55535" y="63165"/>
                  </a:cubicBezTo>
                  <a:cubicBezTo>
                    <a:pt x="56236" y="65890"/>
                    <a:pt x="57715" y="71340"/>
                    <a:pt x="59116" y="73364"/>
                  </a:cubicBezTo>
                  <a:cubicBezTo>
                    <a:pt x="58416" y="74766"/>
                    <a:pt x="56236" y="76089"/>
                    <a:pt x="54834" y="77491"/>
                  </a:cubicBezTo>
                  <a:cubicBezTo>
                    <a:pt x="54834" y="78892"/>
                    <a:pt x="56236" y="80216"/>
                    <a:pt x="57014" y="81617"/>
                  </a:cubicBezTo>
                  <a:cubicBezTo>
                    <a:pt x="57715" y="83642"/>
                    <a:pt x="59194" y="85744"/>
                    <a:pt x="59194" y="88469"/>
                  </a:cubicBezTo>
                  <a:lnTo>
                    <a:pt x="59194" y="8846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6" name="Szabadkézi sokszög: alakzat 805">
              <a:extLst>
                <a:ext uri="{FF2B5EF4-FFF2-40B4-BE49-F238E27FC236}">
                  <a16:creationId xmlns:a16="http://schemas.microsoft.com/office/drawing/2014/main" id="{A5AC49CE-5E56-DFF5-53E1-E6626BAC7E6D}"/>
                </a:ext>
              </a:extLst>
            </p:cNvPr>
            <p:cNvSpPr/>
            <p:nvPr/>
          </p:nvSpPr>
          <p:spPr>
            <a:xfrm>
              <a:off x="5759847" y="3483332"/>
              <a:ext cx="116786" cy="77858"/>
            </a:xfrm>
            <a:custGeom>
              <a:avLst/>
              <a:gdLst>
                <a:gd name="connsiteX0" fmla="*/ 84576 w 116786"/>
                <a:gd name="connsiteY0" fmla="*/ 70717 h 77857"/>
                <a:gd name="connsiteX1" fmla="*/ 79204 w 116786"/>
                <a:gd name="connsiteY1" fmla="*/ 67914 h 77857"/>
                <a:gd name="connsiteX2" fmla="*/ 69160 w 116786"/>
                <a:gd name="connsiteY2" fmla="*/ 69316 h 77857"/>
                <a:gd name="connsiteX3" fmla="*/ 59116 w 116786"/>
                <a:gd name="connsiteY3" fmla="*/ 61530 h 77857"/>
                <a:gd name="connsiteX4" fmla="*/ 53744 w 116786"/>
                <a:gd name="connsiteY4" fmla="*/ 68615 h 77857"/>
                <a:gd name="connsiteX5" fmla="*/ 50396 w 116786"/>
                <a:gd name="connsiteY5" fmla="*/ 71418 h 77857"/>
                <a:gd name="connsiteX6" fmla="*/ 40976 w 116786"/>
                <a:gd name="connsiteY6" fmla="*/ 79204 h 77857"/>
                <a:gd name="connsiteX7" fmla="*/ 34280 w 116786"/>
                <a:gd name="connsiteY7" fmla="*/ 75622 h 77857"/>
                <a:gd name="connsiteX8" fmla="*/ 32956 w 116786"/>
                <a:gd name="connsiteY8" fmla="*/ 74221 h 77857"/>
                <a:gd name="connsiteX9" fmla="*/ 30932 w 116786"/>
                <a:gd name="connsiteY9" fmla="*/ 70640 h 77857"/>
                <a:gd name="connsiteX10" fmla="*/ 27584 w 116786"/>
                <a:gd name="connsiteY10" fmla="*/ 68537 h 77857"/>
                <a:gd name="connsiteX11" fmla="*/ 25560 w 116786"/>
                <a:gd name="connsiteY11" fmla="*/ 60051 h 77857"/>
                <a:gd name="connsiteX12" fmla="*/ 19487 w 116786"/>
                <a:gd name="connsiteY12" fmla="*/ 62854 h 77857"/>
                <a:gd name="connsiteX13" fmla="*/ 20188 w 116786"/>
                <a:gd name="connsiteY13" fmla="*/ 52888 h 77857"/>
                <a:gd name="connsiteX14" fmla="*/ 12168 w 116786"/>
                <a:gd name="connsiteY14" fmla="*/ 47204 h 77857"/>
                <a:gd name="connsiteX15" fmla="*/ 4772 w 116786"/>
                <a:gd name="connsiteY15" fmla="*/ 30932 h 77857"/>
                <a:gd name="connsiteX16" fmla="*/ 13492 w 116786"/>
                <a:gd name="connsiteY16" fmla="*/ 28129 h 77857"/>
                <a:gd name="connsiteX17" fmla="*/ 25560 w 116786"/>
                <a:gd name="connsiteY17" fmla="*/ 21044 h 77857"/>
                <a:gd name="connsiteX18" fmla="*/ 38329 w 116786"/>
                <a:gd name="connsiteY18" fmla="*/ 8275 h 77857"/>
                <a:gd name="connsiteX19" fmla="*/ 47049 w 116786"/>
                <a:gd name="connsiteY19" fmla="*/ 14660 h 77857"/>
                <a:gd name="connsiteX20" fmla="*/ 49696 w 116786"/>
                <a:gd name="connsiteY20" fmla="*/ 7575 h 77857"/>
                <a:gd name="connsiteX21" fmla="*/ 51019 w 116786"/>
                <a:gd name="connsiteY21" fmla="*/ 6874 h 77857"/>
                <a:gd name="connsiteX22" fmla="*/ 51720 w 116786"/>
                <a:gd name="connsiteY22" fmla="*/ 4772 h 77857"/>
                <a:gd name="connsiteX23" fmla="*/ 57092 w 116786"/>
                <a:gd name="connsiteY23" fmla="*/ 6874 h 77857"/>
                <a:gd name="connsiteX24" fmla="*/ 60440 w 116786"/>
                <a:gd name="connsiteY24" fmla="*/ 18942 h 77857"/>
                <a:gd name="connsiteX25" fmla="*/ 66513 w 116786"/>
                <a:gd name="connsiteY25" fmla="*/ 16840 h 77857"/>
                <a:gd name="connsiteX26" fmla="*/ 68537 w 116786"/>
                <a:gd name="connsiteY26" fmla="*/ 20421 h 77857"/>
                <a:gd name="connsiteX27" fmla="*/ 71184 w 116786"/>
                <a:gd name="connsiteY27" fmla="*/ 21823 h 77857"/>
                <a:gd name="connsiteX28" fmla="*/ 77257 w 116786"/>
                <a:gd name="connsiteY28" fmla="*/ 19721 h 77857"/>
                <a:gd name="connsiteX29" fmla="*/ 76557 w 116786"/>
                <a:gd name="connsiteY29" fmla="*/ 28908 h 77857"/>
                <a:gd name="connsiteX30" fmla="*/ 84576 w 116786"/>
                <a:gd name="connsiteY30" fmla="*/ 33891 h 77857"/>
                <a:gd name="connsiteX31" fmla="*/ 85277 w 116786"/>
                <a:gd name="connsiteY31" fmla="*/ 25404 h 77857"/>
                <a:gd name="connsiteX32" fmla="*/ 91972 w 116786"/>
                <a:gd name="connsiteY32" fmla="*/ 24703 h 77857"/>
                <a:gd name="connsiteX33" fmla="*/ 97345 w 116786"/>
                <a:gd name="connsiteY33" fmla="*/ 24703 h 77857"/>
                <a:gd name="connsiteX34" fmla="*/ 96021 w 116786"/>
                <a:gd name="connsiteY34" fmla="*/ 33190 h 77857"/>
                <a:gd name="connsiteX35" fmla="*/ 102717 w 116786"/>
                <a:gd name="connsiteY35" fmla="*/ 28908 h 77857"/>
                <a:gd name="connsiteX36" fmla="*/ 106065 w 116786"/>
                <a:gd name="connsiteY36" fmla="*/ 38874 h 77857"/>
                <a:gd name="connsiteX37" fmla="*/ 111437 w 116786"/>
                <a:gd name="connsiteY37" fmla="*/ 37472 h 77857"/>
                <a:gd name="connsiteX38" fmla="*/ 115485 w 116786"/>
                <a:gd name="connsiteY38" fmla="*/ 38173 h 77857"/>
                <a:gd name="connsiteX39" fmla="*/ 114162 w 116786"/>
                <a:gd name="connsiteY39" fmla="*/ 45258 h 77857"/>
                <a:gd name="connsiteX40" fmla="*/ 117510 w 116786"/>
                <a:gd name="connsiteY40" fmla="*/ 50241 h 77857"/>
                <a:gd name="connsiteX41" fmla="*/ 104741 w 116786"/>
                <a:gd name="connsiteY41" fmla="*/ 52343 h 77857"/>
                <a:gd name="connsiteX42" fmla="*/ 102094 w 116786"/>
                <a:gd name="connsiteY42" fmla="*/ 61530 h 77857"/>
                <a:gd name="connsiteX43" fmla="*/ 97422 w 116786"/>
                <a:gd name="connsiteY43" fmla="*/ 62932 h 77857"/>
                <a:gd name="connsiteX44" fmla="*/ 87379 w 116786"/>
                <a:gd name="connsiteY44" fmla="*/ 64333 h 77857"/>
                <a:gd name="connsiteX45" fmla="*/ 84732 w 116786"/>
                <a:gd name="connsiteY45" fmla="*/ 70717 h 77857"/>
                <a:gd name="connsiteX46" fmla="*/ 84732 w 116786"/>
                <a:gd name="connsiteY46" fmla="*/ 70717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6786" h="77857">
                  <a:moveTo>
                    <a:pt x="84576" y="70717"/>
                  </a:moveTo>
                  <a:cubicBezTo>
                    <a:pt x="81929" y="67914"/>
                    <a:pt x="82552" y="67914"/>
                    <a:pt x="79204" y="67914"/>
                  </a:cubicBezTo>
                  <a:cubicBezTo>
                    <a:pt x="75856" y="68615"/>
                    <a:pt x="72508" y="70017"/>
                    <a:pt x="69160" y="69316"/>
                  </a:cubicBezTo>
                  <a:cubicBezTo>
                    <a:pt x="64489" y="69316"/>
                    <a:pt x="63087" y="61530"/>
                    <a:pt x="59116" y="61530"/>
                  </a:cubicBezTo>
                  <a:cubicBezTo>
                    <a:pt x="56469" y="61530"/>
                    <a:pt x="55068" y="66513"/>
                    <a:pt x="53744" y="68615"/>
                  </a:cubicBezTo>
                  <a:cubicBezTo>
                    <a:pt x="52865" y="69550"/>
                    <a:pt x="51743" y="70484"/>
                    <a:pt x="50396" y="71418"/>
                  </a:cubicBezTo>
                  <a:cubicBezTo>
                    <a:pt x="47749" y="72820"/>
                    <a:pt x="43701" y="79905"/>
                    <a:pt x="40976" y="79204"/>
                  </a:cubicBezTo>
                  <a:cubicBezTo>
                    <a:pt x="39652" y="79204"/>
                    <a:pt x="35603" y="77102"/>
                    <a:pt x="34280" y="75622"/>
                  </a:cubicBezTo>
                  <a:cubicBezTo>
                    <a:pt x="33813" y="75622"/>
                    <a:pt x="33369" y="75155"/>
                    <a:pt x="32956" y="74221"/>
                  </a:cubicBezTo>
                  <a:cubicBezTo>
                    <a:pt x="31633" y="73520"/>
                    <a:pt x="31633" y="72119"/>
                    <a:pt x="30932" y="70640"/>
                  </a:cubicBezTo>
                  <a:cubicBezTo>
                    <a:pt x="29609" y="69939"/>
                    <a:pt x="27584" y="69238"/>
                    <a:pt x="27584" y="68537"/>
                  </a:cubicBezTo>
                  <a:cubicBezTo>
                    <a:pt x="25560" y="67136"/>
                    <a:pt x="25560" y="62854"/>
                    <a:pt x="25560" y="60051"/>
                  </a:cubicBezTo>
                  <a:cubicBezTo>
                    <a:pt x="23536" y="60051"/>
                    <a:pt x="20889" y="61452"/>
                    <a:pt x="19487" y="62854"/>
                  </a:cubicBezTo>
                  <a:cubicBezTo>
                    <a:pt x="18786" y="59272"/>
                    <a:pt x="20188" y="55769"/>
                    <a:pt x="20188" y="52888"/>
                  </a:cubicBezTo>
                  <a:cubicBezTo>
                    <a:pt x="16139" y="52187"/>
                    <a:pt x="14115" y="50786"/>
                    <a:pt x="12168" y="47204"/>
                  </a:cubicBezTo>
                  <a:cubicBezTo>
                    <a:pt x="10144" y="41521"/>
                    <a:pt x="7497" y="35837"/>
                    <a:pt x="4772" y="30932"/>
                  </a:cubicBezTo>
                  <a:cubicBezTo>
                    <a:pt x="7419" y="30231"/>
                    <a:pt x="10845" y="29531"/>
                    <a:pt x="13492" y="28129"/>
                  </a:cubicBezTo>
                  <a:cubicBezTo>
                    <a:pt x="18163" y="26728"/>
                    <a:pt x="20889" y="22446"/>
                    <a:pt x="25560" y="21044"/>
                  </a:cubicBezTo>
                  <a:cubicBezTo>
                    <a:pt x="30932" y="18942"/>
                    <a:pt x="35603" y="13959"/>
                    <a:pt x="38329" y="8275"/>
                  </a:cubicBezTo>
                  <a:cubicBezTo>
                    <a:pt x="41676" y="9677"/>
                    <a:pt x="43701" y="12558"/>
                    <a:pt x="47049" y="14660"/>
                  </a:cubicBezTo>
                  <a:cubicBezTo>
                    <a:pt x="47749" y="11857"/>
                    <a:pt x="48372" y="9677"/>
                    <a:pt x="49696" y="7575"/>
                  </a:cubicBezTo>
                  <a:cubicBezTo>
                    <a:pt x="50396" y="7575"/>
                    <a:pt x="50396" y="6874"/>
                    <a:pt x="51019" y="6874"/>
                  </a:cubicBezTo>
                  <a:lnTo>
                    <a:pt x="51720" y="4772"/>
                  </a:lnTo>
                  <a:cubicBezTo>
                    <a:pt x="52421" y="5473"/>
                    <a:pt x="55769" y="5473"/>
                    <a:pt x="57092" y="6874"/>
                  </a:cubicBezTo>
                  <a:cubicBezTo>
                    <a:pt x="60440" y="10455"/>
                    <a:pt x="57793" y="15361"/>
                    <a:pt x="60440" y="18942"/>
                  </a:cubicBezTo>
                  <a:cubicBezTo>
                    <a:pt x="61764" y="16840"/>
                    <a:pt x="64489" y="15361"/>
                    <a:pt x="66513" y="16840"/>
                  </a:cubicBezTo>
                  <a:cubicBezTo>
                    <a:pt x="67214" y="17541"/>
                    <a:pt x="67837" y="19643"/>
                    <a:pt x="68537" y="20421"/>
                  </a:cubicBezTo>
                  <a:cubicBezTo>
                    <a:pt x="69861" y="21122"/>
                    <a:pt x="70561" y="19721"/>
                    <a:pt x="71184" y="21823"/>
                  </a:cubicBezTo>
                  <a:cubicBezTo>
                    <a:pt x="73209" y="21122"/>
                    <a:pt x="74532" y="19721"/>
                    <a:pt x="77257" y="19721"/>
                  </a:cubicBezTo>
                  <a:cubicBezTo>
                    <a:pt x="77958" y="22523"/>
                    <a:pt x="77257" y="26105"/>
                    <a:pt x="76557" y="28908"/>
                  </a:cubicBezTo>
                  <a:cubicBezTo>
                    <a:pt x="79204" y="29609"/>
                    <a:pt x="81929" y="33190"/>
                    <a:pt x="84576" y="33891"/>
                  </a:cubicBezTo>
                  <a:cubicBezTo>
                    <a:pt x="84576" y="32489"/>
                    <a:pt x="83875" y="26806"/>
                    <a:pt x="85277" y="25404"/>
                  </a:cubicBezTo>
                  <a:cubicBezTo>
                    <a:pt x="85977" y="24003"/>
                    <a:pt x="90649" y="24703"/>
                    <a:pt x="91972" y="24703"/>
                  </a:cubicBezTo>
                  <a:cubicBezTo>
                    <a:pt x="93296" y="24703"/>
                    <a:pt x="96021" y="23302"/>
                    <a:pt x="97345" y="24703"/>
                  </a:cubicBezTo>
                  <a:cubicBezTo>
                    <a:pt x="98045" y="26105"/>
                    <a:pt x="96644" y="31789"/>
                    <a:pt x="96021" y="33190"/>
                  </a:cubicBezTo>
                  <a:cubicBezTo>
                    <a:pt x="98668" y="33190"/>
                    <a:pt x="100070" y="28908"/>
                    <a:pt x="102717" y="28908"/>
                  </a:cubicBezTo>
                  <a:cubicBezTo>
                    <a:pt x="103417" y="31010"/>
                    <a:pt x="104040" y="37394"/>
                    <a:pt x="106065" y="38874"/>
                  </a:cubicBezTo>
                  <a:cubicBezTo>
                    <a:pt x="107388" y="40275"/>
                    <a:pt x="108712" y="38173"/>
                    <a:pt x="111437" y="37472"/>
                  </a:cubicBezTo>
                  <a:cubicBezTo>
                    <a:pt x="112138" y="37472"/>
                    <a:pt x="114084" y="36771"/>
                    <a:pt x="115485" y="38173"/>
                  </a:cubicBezTo>
                  <a:cubicBezTo>
                    <a:pt x="116809" y="40275"/>
                    <a:pt x="113461" y="43856"/>
                    <a:pt x="114162" y="45258"/>
                  </a:cubicBezTo>
                  <a:lnTo>
                    <a:pt x="117510" y="50241"/>
                  </a:lnTo>
                  <a:cubicBezTo>
                    <a:pt x="115485" y="54523"/>
                    <a:pt x="107466" y="48839"/>
                    <a:pt x="104741" y="52343"/>
                  </a:cubicBezTo>
                  <a:cubicBezTo>
                    <a:pt x="103417" y="54445"/>
                    <a:pt x="104040" y="59428"/>
                    <a:pt x="102094" y="61530"/>
                  </a:cubicBezTo>
                  <a:cubicBezTo>
                    <a:pt x="100070" y="62932"/>
                    <a:pt x="99447" y="62932"/>
                    <a:pt x="97422" y="62932"/>
                  </a:cubicBezTo>
                  <a:cubicBezTo>
                    <a:pt x="94075" y="62932"/>
                    <a:pt x="89403" y="61530"/>
                    <a:pt x="87379" y="64333"/>
                  </a:cubicBezTo>
                  <a:cubicBezTo>
                    <a:pt x="86055" y="65734"/>
                    <a:pt x="84732" y="69316"/>
                    <a:pt x="84732" y="70717"/>
                  </a:cubicBezTo>
                  <a:lnTo>
                    <a:pt x="84732" y="70717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7" name="Szabadkézi sokszög: alakzat 806">
              <a:extLst>
                <a:ext uri="{FF2B5EF4-FFF2-40B4-BE49-F238E27FC236}">
                  <a16:creationId xmlns:a16="http://schemas.microsoft.com/office/drawing/2014/main" id="{38B2AC6B-5C26-9B83-E46B-3163C8774EE6}"/>
                </a:ext>
              </a:extLst>
            </p:cNvPr>
            <p:cNvSpPr/>
            <p:nvPr/>
          </p:nvSpPr>
          <p:spPr>
            <a:xfrm>
              <a:off x="5712587" y="3539701"/>
              <a:ext cx="140144" cy="77858"/>
            </a:xfrm>
            <a:custGeom>
              <a:avLst/>
              <a:gdLst>
                <a:gd name="connsiteX0" fmla="*/ 133704 w 140143"/>
                <a:gd name="connsiteY0" fmla="*/ 29842 h 77857"/>
                <a:gd name="connsiteX1" fmla="*/ 135106 w 140143"/>
                <a:gd name="connsiteY1" fmla="*/ 40275 h 77857"/>
                <a:gd name="connsiteX2" fmla="*/ 129500 w 140143"/>
                <a:gd name="connsiteY2" fmla="*/ 47204 h 77857"/>
                <a:gd name="connsiteX3" fmla="*/ 130201 w 140143"/>
                <a:gd name="connsiteY3" fmla="*/ 53433 h 77857"/>
                <a:gd name="connsiteX4" fmla="*/ 120391 w 140143"/>
                <a:gd name="connsiteY4" fmla="*/ 65968 h 77857"/>
                <a:gd name="connsiteX5" fmla="*/ 118288 w 140143"/>
                <a:gd name="connsiteY5" fmla="*/ 72897 h 77857"/>
                <a:gd name="connsiteX6" fmla="*/ 114084 w 140143"/>
                <a:gd name="connsiteY6" fmla="*/ 70094 h 77857"/>
                <a:gd name="connsiteX7" fmla="*/ 111281 w 140143"/>
                <a:gd name="connsiteY7" fmla="*/ 72897 h 77857"/>
                <a:gd name="connsiteX8" fmla="*/ 104274 w 140143"/>
                <a:gd name="connsiteY8" fmla="*/ 72197 h 77857"/>
                <a:gd name="connsiteX9" fmla="*/ 98668 w 140143"/>
                <a:gd name="connsiteY9" fmla="*/ 73598 h 77857"/>
                <a:gd name="connsiteX10" fmla="*/ 91661 w 140143"/>
                <a:gd name="connsiteY10" fmla="*/ 79204 h 77857"/>
                <a:gd name="connsiteX11" fmla="*/ 76946 w 140143"/>
                <a:gd name="connsiteY11" fmla="*/ 76401 h 77857"/>
                <a:gd name="connsiteX12" fmla="*/ 76245 w 140143"/>
                <a:gd name="connsiteY12" fmla="*/ 77102 h 77857"/>
                <a:gd name="connsiteX13" fmla="*/ 76245 w 140143"/>
                <a:gd name="connsiteY13" fmla="*/ 76401 h 77857"/>
                <a:gd name="connsiteX14" fmla="*/ 72742 w 140143"/>
                <a:gd name="connsiteY14" fmla="*/ 75000 h 77857"/>
                <a:gd name="connsiteX15" fmla="*/ 68537 w 140143"/>
                <a:gd name="connsiteY15" fmla="*/ 72197 h 77857"/>
                <a:gd name="connsiteX16" fmla="*/ 65034 w 140143"/>
                <a:gd name="connsiteY16" fmla="*/ 71496 h 77857"/>
                <a:gd name="connsiteX17" fmla="*/ 58027 w 140143"/>
                <a:gd name="connsiteY17" fmla="*/ 72197 h 77857"/>
                <a:gd name="connsiteX18" fmla="*/ 50319 w 140143"/>
                <a:gd name="connsiteY18" fmla="*/ 64567 h 77857"/>
                <a:gd name="connsiteX19" fmla="*/ 48217 w 140143"/>
                <a:gd name="connsiteY19" fmla="*/ 63165 h 77857"/>
                <a:gd name="connsiteX20" fmla="*/ 46114 w 140143"/>
                <a:gd name="connsiteY20" fmla="*/ 63866 h 77857"/>
                <a:gd name="connsiteX21" fmla="*/ 42611 w 140143"/>
                <a:gd name="connsiteY21" fmla="*/ 63165 h 77857"/>
                <a:gd name="connsiteX22" fmla="*/ 33501 w 140143"/>
                <a:gd name="connsiteY22" fmla="*/ 67369 h 77857"/>
                <a:gd name="connsiteX23" fmla="*/ 25093 w 140143"/>
                <a:gd name="connsiteY23" fmla="*/ 67369 h 77857"/>
                <a:gd name="connsiteX24" fmla="*/ 19487 w 140143"/>
                <a:gd name="connsiteY24" fmla="*/ 66669 h 77857"/>
                <a:gd name="connsiteX25" fmla="*/ 18086 w 140143"/>
                <a:gd name="connsiteY25" fmla="*/ 65968 h 77857"/>
                <a:gd name="connsiteX26" fmla="*/ 13881 w 140143"/>
                <a:gd name="connsiteY26" fmla="*/ 69472 h 77857"/>
                <a:gd name="connsiteX27" fmla="*/ 11078 w 140143"/>
                <a:gd name="connsiteY27" fmla="*/ 65267 h 77857"/>
                <a:gd name="connsiteX28" fmla="*/ 4772 w 140143"/>
                <a:gd name="connsiteY28" fmla="*/ 63866 h 77857"/>
                <a:gd name="connsiteX29" fmla="*/ 8276 w 140143"/>
                <a:gd name="connsiteY29" fmla="*/ 53433 h 77857"/>
                <a:gd name="connsiteX30" fmla="*/ 6173 w 140143"/>
                <a:gd name="connsiteY30" fmla="*/ 50630 h 77857"/>
                <a:gd name="connsiteX31" fmla="*/ 11078 w 140143"/>
                <a:gd name="connsiteY31" fmla="*/ 50630 h 77857"/>
                <a:gd name="connsiteX32" fmla="*/ 15283 w 140143"/>
                <a:gd name="connsiteY32" fmla="*/ 52732 h 77857"/>
                <a:gd name="connsiteX33" fmla="*/ 18086 w 140143"/>
                <a:gd name="connsiteY33" fmla="*/ 54834 h 77857"/>
                <a:gd name="connsiteX34" fmla="*/ 21589 w 140143"/>
                <a:gd name="connsiteY34" fmla="*/ 53433 h 77857"/>
                <a:gd name="connsiteX35" fmla="*/ 24392 w 140143"/>
                <a:gd name="connsiteY35" fmla="*/ 49929 h 77857"/>
                <a:gd name="connsiteX36" fmla="*/ 26494 w 140143"/>
                <a:gd name="connsiteY36" fmla="*/ 47827 h 77857"/>
                <a:gd name="connsiteX37" fmla="*/ 34202 w 140143"/>
                <a:gd name="connsiteY37" fmla="*/ 52732 h 77857"/>
                <a:gd name="connsiteX38" fmla="*/ 43312 w 140143"/>
                <a:gd name="connsiteY38" fmla="*/ 49229 h 77857"/>
                <a:gd name="connsiteX39" fmla="*/ 51720 w 140143"/>
                <a:gd name="connsiteY39" fmla="*/ 43623 h 77857"/>
                <a:gd name="connsiteX40" fmla="*/ 56625 w 140143"/>
                <a:gd name="connsiteY40" fmla="*/ 44324 h 77857"/>
                <a:gd name="connsiteX41" fmla="*/ 62231 w 140143"/>
                <a:gd name="connsiteY41" fmla="*/ 45024 h 77857"/>
                <a:gd name="connsiteX42" fmla="*/ 63632 w 140143"/>
                <a:gd name="connsiteY42" fmla="*/ 44324 h 77857"/>
                <a:gd name="connsiteX43" fmla="*/ 65735 w 140143"/>
                <a:gd name="connsiteY43" fmla="*/ 44324 h 77857"/>
                <a:gd name="connsiteX44" fmla="*/ 69939 w 140143"/>
                <a:gd name="connsiteY44" fmla="*/ 46426 h 77857"/>
                <a:gd name="connsiteX45" fmla="*/ 67837 w 140143"/>
                <a:gd name="connsiteY45" fmla="*/ 38796 h 77857"/>
                <a:gd name="connsiteX46" fmla="*/ 63632 w 140143"/>
                <a:gd name="connsiteY46" fmla="*/ 34591 h 77857"/>
                <a:gd name="connsiteX47" fmla="*/ 72041 w 140143"/>
                <a:gd name="connsiteY47" fmla="*/ 26961 h 77857"/>
                <a:gd name="connsiteX48" fmla="*/ 74844 w 140143"/>
                <a:gd name="connsiteY48" fmla="*/ 25560 h 77857"/>
                <a:gd name="connsiteX49" fmla="*/ 76245 w 140143"/>
                <a:gd name="connsiteY49" fmla="*/ 26961 h 77857"/>
                <a:gd name="connsiteX50" fmla="*/ 80450 w 140143"/>
                <a:gd name="connsiteY50" fmla="*/ 17229 h 77857"/>
                <a:gd name="connsiteX51" fmla="*/ 82552 w 140143"/>
                <a:gd name="connsiteY51" fmla="*/ 18631 h 77857"/>
                <a:gd name="connsiteX52" fmla="*/ 89559 w 140143"/>
                <a:gd name="connsiteY52" fmla="*/ 22134 h 77857"/>
                <a:gd name="connsiteX53" fmla="*/ 99369 w 140143"/>
                <a:gd name="connsiteY53" fmla="*/ 14504 h 77857"/>
                <a:gd name="connsiteX54" fmla="*/ 102873 w 140143"/>
                <a:gd name="connsiteY54" fmla="*/ 11701 h 77857"/>
                <a:gd name="connsiteX55" fmla="*/ 108478 w 140143"/>
                <a:gd name="connsiteY55" fmla="*/ 4772 h 77857"/>
                <a:gd name="connsiteX56" fmla="*/ 118989 w 140143"/>
                <a:gd name="connsiteY56" fmla="*/ 12402 h 77857"/>
                <a:gd name="connsiteX57" fmla="*/ 129500 w 140143"/>
                <a:gd name="connsiteY57" fmla="*/ 11001 h 77857"/>
                <a:gd name="connsiteX58" fmla="*/ 135106 w 140143"/>
                <a:gd name="connsiteY58" fmla="*/ 13803 h 77857"/>
                <a:gd name="connsiteX59" fmla="*/ 135106 w 140143"/>
                <a:gd name="connsiteY59" fmla="*/ 14504 h 77857"/>
                <a:gd name="connsiteX60" fmla="*/ 134405 w 140143"/>
                <a:gd name="connsiteY60" fmla="*/ 29842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0143" h="77857">
                  <a:moveTo>
                    <a:pt x="133704" y="29842"/>
                  </a:moveTo>
                  <a:cubicBezTo>
                    <a:pt x="134405" y="33346"/>
                    <a:pt x="136507" y="36771"/>
                    <a:pt x="135106" y="40275"/>
                  </a:cubicBezTo>
                  <a:cubicBezTo>
                    <a:pt x="133704" y="43078"/>
                    <a:pt x="130201" y="44479"/>
                    <a:pt x="129500" y="47204"/>
                  </a:cubicBezTo>
                  <a:cubicBezTo>
                    <a:pt x="129500" y="49307"/>
                    <a:pt x="131602" y="50708"/>
                    <a:pt x="130201" y="53433"/>
                  </a:cubicBezTo>
                  <a:cubicBezTo>
                    <a:pt x="127398" y="58338"/>
                    <a:pt x="121091" y="60362"/>
                    <a:pt x="120391" y="65968"/>
                  </a:cubicBezTo>
                  <a:cubicBezTo>
                    <a:pt x="119690" y="68070"/>
                    <a:pt x="121091" y="71574"/>
                    <a:pt x="118288" y="72897"/>
                  </a:cubicBezTo>
                  <a:cubicBezTo>
                    <a:pt x="116186" y="73598"/>
                    <a:pt x="114785" y="71496"/>
                    <a:pt x="114084" y="70094"/>
                  </a:cubicBezTo>
                  <a:cubicBezTo>
                    <a:pt x="112683" y="70795"/>
                    <a:pt x="111982" y="72197"/>
                    <a:pt x="111281" y="72897"/>
                  </a:cubicBezTo>
                  <a:cubicBezTo>
                    <a:pt x="109179" y="72197"/>
                    <a:pt x="106376" y="72197"/>
                    <a:pt x="104274" y="72197"/>
                  </a:cubicBezTo>
                  <a:cubicBezTo>
                    <a:pt x="101471" y="71496"/>
                    <a:pt x="100771" y="71496"/>
                    <a:pt x="98668" y="73598"/>
                  </a:cubicBezTo>
                  <a:cubicBezTo>
                    <a:pt x="96566" y="75000"/>
                    <a:pt x="94464" y="78503"/>
                    <a:pt x="91661" y="79204"/>
                  </a:cubicBezTo>
                  <a:cubicBezTo>
                    <a:pt x="86756" y="79905"/>
                    <a:pt x="81851" y="76401"/>
                    <a:pt x="76946" y="76401"/>
                  </a:cubicBezTo>
                  <a:lnTo>
                    <a:pt x="76245" y="77102"/>
                  </a:lnTo>
                  <a:lnTo>
                    <a:pt x="76245" y="76401"/>
                  </a:lnTo>
                  <a:cubicBezTo>
                    <a:pt x="75544" y="75700"/>
                    <a:pt x="74143" y="75700"/>
                    <a:pt x="72742" y="75000"/>
                  </a:cubicBezTo>
                  <a:cubicBezTo>
                    <a:pt x="71340" y="74299"/>
                    <a:pt x="69939" y="72897"/>
                    <a:pt x="68537" y="72197"/>
                  </a:cubicBezTo>
                  <a:cubicBezTo>
                    <a:pt x="67136" y="71729"/>
                    <a:pt x="65968" y="71496"/>
                    <a:pt x="65034" y="71496"/>
                  </a:cubicBezTo>
                  <a:cubicBezTo>
                    <a:pt x="62231" y="72197"/>
                    <a:pt x="60830" y="72897"/>
                    <a:pt x="58027" y="72197"/>
                  </a:cubicBezTo>
                  <a:cubicBezTo>
                    <a:pt x="54523" y="71496"/>
                    <a:pt x="52421" y="67292"/>
                    <a:pt x="50319" y="64567"/>
                  </a:cubicBezTo>
                  <a:cubicBezTo>
                    <a:pt x="49618" y="63866"/>
                    <a:pt x="48917" y="63165"/>
                    <a:pt x="48217" y="63165"/>
                  </a:cubicBezTo>
                  <a:cubicBezTo>
                    <a:pt x="47516" y="63165"/>
                    <a:pt x="46815" y="63866"/>
                    <a:pt x="46114" y="63866"/>
                  </a:cubicBezTo>
                  <a:cubicBezTo>
                    <a:pt x="44713" y="63866"/>
                    <a:pt x="44012" y="63165"/>
                    <a:pt x="42611" y="63165"/>
                  </a:cubicBezTo>
                  <a:cubicBezTo>
                    <a:pt x="39107" y="63165"/>
                    <a:pt x="36304" y="65968"/>
                    <a:pt x="33501" y="67369"/>
                  </a:cubicBezTo>
                  <a:cubicBezTo>
                    <a:pt x="29998" y="69472"/>
                    <a:pt x="27896" y="68771"/>
                    <a:pt x="25093" y="67369"/>
                  </a:cubicBezTo>
                  <a:cubicBezTo>
                    <a:pt x="22991" y="66669"/>
                    <a:pt x="20889" y="66669"/>
                    <a:pt x="19487" y="66669"/>
                  </a:cubicBezTo>
                  <a:cubicBezTo>
                    <a:pt x="19487" y="66669"/>
                    <a:pt x="18786" y="65968"/>
                    <a:pt x="18086" y="65968"/>
                  </a:cubicBezTo>
                  <a:cubicBezTo>
                    <a:pt x="16684" y="65968"/>
                    <a:pt x="15983" y="70172"/>
                    <a:pt x="13881" y="69472"/>
                  </a:cubicBezTo>
                  <a:cubicBezTo>
                    <a:pt x="12480" y="69472"/>
                    <a:pt x="11779" y="65968"/>
                    <a:pt x="11078" y="65267"/>
                  </a:cubicBezTo>
                  <a:cubicBezTo>
                    <a:pt x="9677" y="63165"/>
                    <a:pt x="6874" y="63866"/>
                    <a:pt x="4772" y="63866"/>
                  </a:cubicBezTo>
                  <a:cubicBezTo>
                    <a:pt x="4772" y="60362"/>
                    <a:pt x="7575" y="56937"/>
                    <a:pt x="8276" y="53433"/>
                  </a:cubicBezTo>
                  <a:cubicBezTo>
                    <a:pt x="8976" y="51331"/>
                    <a:pt x="8276" y="51331"/>
                    <a:pt x="6173" y="50630"/>
                  </a:cubicBezTo>
                  <a:cubicBezTo>
                    <a:pt x="6173" y="50630"/>
                    <a:pt x="10378" y="49929"/>
                    <a:pt x="11078" y="50630"/>
                  </a:cubicBezTo>
                  <a:cubicBezTo>
                    <a:pt x="12480" y="50630"/>
                    <a:pt x="13881" y="52031"/>
                    <a:pt x="15283" y="52732"/>
                  </a:cubicBezTo>
                  <a:cubicBezTo>
                    <a:pt x="15983" y="53433"/>
                    <a:pt x="16684" y="54834"/>
                    <a:pt x="18086" y="54834"/>
                  </a:cubicBezTo>
                  <a:cubicBezTo>
                    <a:pt x="18786" y="54834"/>
                    <a:pt x="20188" y="53433"/>
                    <a:pt x="21589" y="53433"/>
                  </a:cubicBezTo>
                  <a:cubicBezTo>
                    <a:pt x="22290" y="52732"/>
                    <a:pt x="23691" y="51331"/>
                    <a:pt x="24392" y="49929"/>
                  </a:cubicBezTo>
                  <a:cubicBezTo>
                    <a:pt x="25093" y="49929"/>
                    <a:pt x="25794" y="47827"/>
                    <a:pt x="26494" y="47827"/>
                  </a:cubicBezTo>
                  <a:cubicBezTo>
                    <a:pt x="28596" y="47126"/>
                    <a:pt x="32801" y="52031"/>
                    <a:pt x="34202" y="52732"/>
                  </a:cubicBezTo>
                  <a:cubicBezTo>
                    <a:pt x="37005" y="54834"/>
                    <a:pt x="40509" y="50630"/>
                    <a:pt x="43312" y="49229"/>
                  </a:cubicBezTo>
                  <a:cubicBezTo>
                    <a:pt x="45414" y="47126"/>
                    <a:pt x="48917" y="45024"/>
                    <a:pt x="51720" y="43623"/>
                  </a:cubicBezTo>
                  <a:cubicBezTo>
                    <a:pt x="53822" y="42922"/>
                    <a:pt x="54523" y="42922"/>
                    <a:pt x="56625" y="44324"/>
                  </a:cubicBezTo>
                  <a:cubicBezTo>
                    <a:pt x="58727" y="45024"/>
                    <a:pt x="60129" y="45725"/>
                    <a:pt x="62231" y="45024"/>
                  </a:cubicBezTo>
                  <a:cubicBezTo>
                    <a:pt x="62231" y="45024"/>
                    <a:pt x="62932" y="44324"/>
                    <a:pt x="63632" y="44324"/>
                  </a:cubicBezTo>
                  <a:cubicBezTo>
                    <a:pt x="64333" y="43623"/>
                    <a:pt x="65034" y="44324"/>
                    <a:pt x="65735" y="44324"/>
                  </a:cubicBezTo>
                  <a:cubicBezTo>
                    <a:pt x="67136" y="45024"/>
                    <a:pt x="68537" y="45725"/>
                    <a:pt x="69939" y="46426"/>
                  </a:cubicBezTo>
                  <a:cubicBezTo>
                    <a:pt x="69939" y="43623"/>
                    <a:pt x="68537" y="40820"/>
                    <a:pt x="67837" y="38796"/>
                  </a:cubicBezTo>
                  <a:cubicBezTo>
                    <a:pt x="67136" y="36693"/>
                    <a:pt x="65735" y="35993"/>
                    <a:pt x="63632" y="34591"/>
                  </a:cubicBezTo>
                  <a:cubicBezTo>
                    <a:pt x="65034" y="31789"/>
                    <a:pt x="69238" y="28986"/>
                    <a:pt x="72041" y="26961"/>
                  </a:cubicBezTo>
                  <a:cubicBezTo>
                    <a:pt x="72742" y="25560"/>
                    <a:pt x="73442" y="24859"/>
                    <a:pt x="74844" y="25560"/>
                  </a:cubicBezTo>
                  <a:cubicBezTo>
                    <a:pt x="75544" y="25560"/>
                    <a:pt x="75544" y="26261"/>
                    <a:pt x="76245" y="26961"/>
                  </a:cubicBezTo>
                  <a:cubicBezTo>
                    <a:pt x="76245" y="21356"/>
                    <a:pt x="80450" y="17229"/>
                    <a:pt x="80450" y="17229"/>
                  </a:cubicBezTo>
                  <a:cubicBezTo>
                    <a:pt x="81150" y="17930"/>
                    <a:pt x="81851" y="18631"/>
                    <a:pt x="82552" y="18631"/>
                  </a:cubicBezTo>
                  <a:cubicBezTo>
                    <a:pt x="83953" y="20032"/>
                    <a:pt x="88157" y="22134"/>
                    <a:pt x="89559" y="22134"/>
                  </a:cubicBezTo>
                  <a:cubicBezTo>
                    <a:pt x="92362" y="22835"/>
                    <a:pt x="96566" y="15906"/>
                    <a:pt x="99369" y="14504"/>
                  </a:cubicBezTo>
                  <a:cubicBezTo>
                    <a:pt x="100771" y="13570"/>
                    <a:pt x="101938" y="12635"/>
                    <a:pt x="102873" y="11701"/>
                  </a:cubicBezTo>
                  <a:cubicBezTo>
                    <a:pt x="104274" y="9599"/>
                    <a:pt x="105675" y="4772"/>
                    <a:pt x="108478" y="4772"/>
                  </a:cubicBezTo>
                  <a:cubicBezTo>
                    <a:pt x="111982" y="4772"/>
                    <a:pt x="114084" y="12402"/>
                    <a:pt x="118989" y="12402"/>
                  </a:cubicBezTo>
                  <a:cubicBezTo>
                    <a:pt x="121792" y="13103"/>
                    <a:pt x="125996" y="11701"/>
                    <a:pt x="129500" y="11001"/>
                  </a:cubicBezTo>
                  <a:cubicBezTo>
                    <a:pt x="131836" y="11001"/>
                    <a:pt x="133704" y="11935"/>
                    <a:pt x="135106" y="13803"/>
                  </a:cubicBezTo>
                  <a:lnTo>
                    <a:pt x="135106" y="14504"/>
                  </a:lnTo>
                  <a:cubicBezTo>
                    <a:pt x="135106" y="19409"/>
                    <a:pt x="135806" y="25638"/>
                    <a:pt x="134405" y="29842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8" name="Szabadkézi sokszög: alakzat 807">
              <a:extLst>
                <a:ext uri="{FF2B5EF4-FFF2-40B4-BE49-F238E27FC236}">
                  <a16:creationId xmlns:a16="http://schemas.microsoft.com/office/drawing/2014/main" id="{D1A905E5-E05D-BEDF-F58C-82DE5584EC24}"/>
                </a:ext>
              </a:extLst>
            </p:cNvPr>
            <p:cNvSpPr/>
            <p:nvPr/>
          </p:nvSpPr>
          <p:spPr>
            <a:xfrm>
              <a:off x="5712587" y="3539701"/>
              <a:ext cx="140144" cy="77858"/>
            </a:xfrm>
            <a:custGeom>
              <a:avLst/>
              <a:gdLst>
                <a:gd name="connsiteX0" fmla="*/ 133704 w 140143"/>
                <a:gd name="connsiteY0" fmla="*/ 29842 h 77857"/>
                <a:gd name="connsiteX1" fmla="*/ 135106 w 140143"/>
                <a:gd name="connsiteY1" fmla="*/ 40275 h 77857"/>
                <a:gd name="connsiteX2" fmla="*/ 129500 w 140143"/>
                <a:gd name="connsiteY2" fmla="*/ 47204 h 77857"/>
                <a:gd name="connsiteX3" fmla="*/ 130201 w 140143"/>
                <a:gd name="connsiteY3" fmla="*/ 53433 h 77857"/>
                <a:gd name="connsiteX4" fmla="*/ 120391 w 140143"/>
                <a:gd name="connsiteY4" fmla="*/ 65968 h 77857"/>
                <a:gd name="connsiteX5" fmla="*/ 118288 w 140143"/>
                <a:gd name="connsiteY5" fmla="*/ 72897 h 77857"/>
                <a:gd name="connsiteX6" fmla="*/ 114084 w 140143"/>
                <a:gd name="connsiteY6" fmla="*/ 70094 h 77857"/>
                <a:gd name="connsiteX7" fmla="*/ 111281 w 140143"/>
                <a:gd name="connsiteY7" fmla="*/ 72897 h 77857"/>
                <a:gd name="connsiteX8" fmla="*/ 104274 w 140143"/>
                <a:gd name="connsiteY8" fmla="*/ 72197 h 77857"/>
                <a:gd name="connsiteX9" fmla="*/ 98668 w 140143"/>
                <a:gd name="connsiteY9" fmla="*/ 73598 h 77857"/>
                <a:gd name="connsiteX10" fmla="*/ 91661 w 140143"/>
                <a:gd name="connsiteY10" fmla="*/ 79204 h 77857"/>
                <a:gd name="connsiteX11" fmla="*/ 76946 w 140143"/>
                <a:gd name="connsiteY11" fmla="*/ 76401 h 77857"/>
                <a:gd name="connsiteX12" fmla="*/ 76245 w 140143"/>
                <a:gd name="connsiteY12" fmla="*/ 77102 h 77857"/>
                <a:gd name="connsiteX13" fmla="*/ 76245 w 140143"/>
                <a:gd name="connsiteY13" fmla="*/ 76401 h 77857"/>
                <a:gd name="connsiteX14" fmla="*/ 72742 w 140143"/>
                <a:gd name="connsiteY14" fmla="*/ 75000 h 77857"/>
                <a:gd name="connsiteX15" fmla="*/ 68537 w 140143"/>
                <a:gd name="connsiteY15" fmla="*/ 72197 h 77857"/>
                <a:gd name="connsiteX16" fmla="*/ 65034 w 140143"/>
                <a:gd name="connsiteY16" fmla="*/ 71496 h 77857"/>
                <a:gd name="connsiteX17" fmla="*/ 58027 w 140143"/>
                <a:gd name="connsiteY17" fmla="*/ 72197 h 77857"/>
                <a:gd name="connsiteX18" fmla="*/ 50319 w 140143"/>
                <a:gd name="connsiteY18" fmla="*/ 64567 h 77857"/>
                <a:gd name="connsiteX19" fmla="*/ 48217 w 140143"/>
                <a:gd name="connsiteY19" fmla="*/ 63165 h 77857"/>
                <a:gd name="connsiteX20" fmla="*/ 46114 w 140143"/>
                <a:gd name="connsiteY20" fmla="*/ 63866 h 77857"/>
                <a:gd name="connsiteX21" fmla="*/ 42611 w 140143"/>
                <a:gd name="connsiteY21" fmla="*/ 63165 h 77857"/>
                <a:gd name="connsiteX22" fmla="*/ 33501 w 140143"/>
                <a:gd name="connsiteY22" fmla="*/ 67369 h 77857"/>
                <a:gd name="connsiteX23" fmla="*/ 25093 w 140143"/>
                <a:gd name="connsiteY23" fmla="*/ 67369 h 77857"/>
                <a:gd name="connsiteX24" fmla="*/ 19487 w 140143"/>
                <a:gd name="connsiteY24" fmla="*/ 66669 h 77857"/>
                <a:gd name="connsiteX25" fmla="*/ 18086 w 140143"/>
                <a:gd name="connsiteY25" fmla="*/ 65968 h 77857"/>
                <a:gd name="connsiteX26" fmla="*/ 13881 w 140143"/>
                <a:gd name="connsiteY26" fmla="*/ 69472 h 77857"/>
                <a:gd name="connsiteX27" fmla="*/ 11078 w 140143"/>
                <a:gd name="connsiteY27" fmla="*/ 65267 h 77857"/>
                <a:gd name="connsiteX28" fmla="*/ 4772 w 140143"/>
                <a:gd name="connsiteY28" fmla="*/ 63866 h 77857"/>
                <a:gd name="connsiteX29" fmla="*/ 8276 w 140143"/>
                <a:gd name="connsiteY29" fmla="*/ 53433 h 77857"/>
                <a:gd name="connsiteX30" fmla="*/ 6173 w 140143"/>
                <a:gd name="connsiteY30" fmla="*/ 50630 h 77857"/>
                <a:gd name="connsiteX31" fmla="*/ 11078 w 140143"/>
                <a:gd name="connsiteY31" fmla="*/ 50630 h 77857"/>
                <a:gd name="connsiteX32" fmla="*/ 15283 w 140143"/>
                <a:gd name="connsiteY32" fmla="*/ 52732 h 77857"/>
                <a:gd name="connsiteX33" fmla="*/ 18086 w 140143"/>
                <a:gd name="connsiteY33" fmla="*/ 54834 h 77857"/>
                <a:gd name="connsiteX34" fmla="*/ 21589 w 140143"/>
                <a:gd name="connsiteY34" fmla="*/ 53433 h 77857"/>
                <a:gd name="connsiteX35" fmla="*/ 24392 w 140143"/>
                <a:gd name="connsiteY35" fmla="*/ 49929 h 77857"/>
                <a:gd name="connsiteX36" fmla="*/ 26494 w 140143"/>
                <a:gd name="connsiteY36" fmla="*/ 47827 h 77857"/>
                <a:gd name="connsiteX37" fmla="*/ 34202 w 140143"/>
                <a:gd name="connsiteY37" fmla="*/ 52732 h 77857"/>
                <a:gd name="connsiteX38" fmla="*/ 43312 w 140143"/>
                <a:gd name="connsiteY38" fmla="*/ 49229 h 77857"/>
                <a:gd name="connsiteX39" fmla="*/ 51720 w 140143"/>
                <a:gd name="connsiteY39" fmla="*/ 43623 h 77857"/>
                <a:gd name="connsiteX40" fmla="*/ 56625 w 140143"/>
                <a:gd name="connsiteY40" fmla="*/ 44324 h 77857"/>
                <a:gd name="connsiteX41" fmla="*/ 62231 w 140143"/>
                <a:gd name="connsiteY41" fmla="*/ 45024 h 77857"/>
                <a:gd name="connsiteX42" fmla="*/ 63632 w 140143"/>
                <a:gd name="connsiteY42" fmla="*/ 44324 h 77857"/>
                <a:gd name="connsiteX43" fmla="*/ 65735 w 140143"/>
                <a:gd name="connsiteY43" fmla="*/ 44324 h 77857"/>
                <a:gd name="connsiteX44" fmla="*/ 69939 w 140143"/>
                <a:gd name="connsiteY44" fmla="*/ 46426 h 77857"/>
                <a:gd name="connsiteX45" fmla="*/ 67837 w 140143"/>
                <a:gd name="connsiteY45" fmla="*/ 38796 h 77857"/>
                <a:gd name="connsiteX46" fmla="*/ 63632 w 140143"/>
                <a:gd name="connsiteY46" fmla="*/ 34591 h 77857"/>
                <a:gd name="connsiteX47" fmla="*/ 72041 w 140143"/>
                <a:gd name="connsiteY47" fmla="*/ 26961 h 77857"/>
                <a:gd name="connsiteX48" fmla="*/ 74844 w 140143"/>
                <a:gd name="connsiteY48" fmla="*/ 25560 h 77857"/>
                <a:gd name="connsiteX49" fmla="*/ 76245 w 140143"/>
                <a:gd name="connsiteY49" fmla="*/ 26961 h 77857"/>
                <a:gd name="connsiteX50" fmla="*/ 80450 w 140143"/>
                <a:gd name="connsiteY50" fmla="*/ 17229 h 77857"/>
                <a:gd name="connsiteX51" fmla="*/ 82552 w 140143"/>
                <a:gd name="connsiteY51" fmla="*/ 18631 h 77857"/>
                <a:gd name="connsiteX52" fmla="*/ 89559 w 140143"/>
                <a:gd name="connsiteY52" fmla="*/ 22134 h 77857"/>
                <a:gd name="connsiteX53" fmla="*/ 99369 w 140143"/>
                <a:gd name="connsiteY53" fmla="*/ 14504 h 77857"/>
                <a:gd name="connsiteX54" fmla="*/ 102873 w 140143"/>
                <a:gd name="connsiteY54" fmla="*/ 11701 h 77857"/>
                <a:gd name="connsiteX55" fmla="*/ 108478 w 140143"/>
                <a:gd name="connsiteY55" fmla="*/ 4772 h 77857"/>
                <a:gd name="connsiteX56" fmla="*/ 118989 w 140143"/>
                <a:gd name="connsiteY56" fmla="*/ 12402 h 77857"/>
                <a:gd name="connsiteX57" fmla="*/ 129500 w 140143"/>
                <a:gd name="connsiteY57" fmla="*/ 11001 h 77857"/>
                <a:gd name="connsiteX58" fmla="*/ 135106 w 140143"/>
                <a:gd name="connsiteY58" fmla="*/ 13803 h 77857"/>
                <a:gd name="connsiteX59" fmla="*/ 135106 w 140143"/>
                <a:gd name="connsiteY59" fmla="*/ 14504 h 77857"/>
                <a:gd name="connsiteX60" fmla="*/ 134405 w 140143"/>
                <a:gd name="connsiteY60" fmla="*/ 29842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40143" h="77857">
                  <a:moveTo>
                    <a:pt x="133704" y="29842"/>
                  </a:moveTo>
                  <a:cubicBezTo>
                    <a:pt x="134405" y="33346"/>
                    <a:pt x="136507" y="36771"/>
                    <a:pt x="135106" y="40275"/>
                  </a:cubicBezTo>
                  <a:cubicBezTo>
                    <a:pt x="133704" y="43078"/>
                    <a:pt x="130201" y="44479"/>
                    <a:pt x="129500" y="47204"/>
                  </a:cubicBezTo>
                  <a:cubicBezTo>
                    <a:pt x="129500" y="49307"/>
                    <a:pt x="131602" y="50708"/>
                    <a:pt x="130201" y="53433"/>
                  </a:cubicBezTo>
                  <a:cubicBezTo>
                    <a:pt x="127398" y="58338"/>
                    <a:pt x="121091" y="60362"/>
                    <a:pt x="120391" y="65968"/>
                  </a:cubicBezTo>
                  <a:cubicBezTo>
                    <a:pt x="119690" y="68070"/>
                    <a:pt x="121091" y="71574"/>
                    <a:pt x="118288" y="72897"/>
                  </a:cubicBezTo>
                  <a:cubicBezTo>
                    <a:pt x="116186" y="73598"/>
                    <a:pt x="114785" y="71496"/>
                    <a:pt x="114084" y="70094"/>
                  </a:cubicBezTo>
                  <a:cubicBezTo>
                    <a:pt x="112683" y="70795"/>
                    <a:pt x="111982" y="72197"/>
                    <a:pt x="111281" y="72897"/>
                  </a:cubicBezTo>
                  <a:cubicBezTo>
                    <a:pt x="109179" y="72197"/>
                    <a:pt x="106376" y="72197"/>
                    <a:pt x="104274" y="72197"/>
                  </a:cubicBezTo>
                  <a:cubicBezTo>
                    <a:pt x="101471" y="71496"/>
                    <a:pt x="100771" y="71496"/>
                    <a:pt x="98668" y="73598"/>
                  </a:cubicBezTo>
                  <a:cubicBezTo>
                    <a:pt x="96566" y="75000"/>
                    <a:pt x="94464" y="78503"/>
                    <a:pt x="91661" y="79204"/>
                  </a:cubicBezTo>
                  <a:cubicBezTo>
                    <a:pt x="86756" y="79905"/>
                    <a:pt x="81851" y="76401"/>
                    <a:pt x="76946" y="76401"/>
                  </a:cubicBezTo>
                  <a:lnTo>
                    <a:pt x="76245" y="77102"/>
                  </a:lnTo>
                  <a:lnTo>
                    <a:pt x="76245" y="76401"/>
                  </a:lnTo>
                  <a:cubicBezTo>
                    <a:pt x="75544" y="75700"/>
                    <a:pt x="74143" y="75700"/>
                    <a:pt x="72742" y="75000"/>
                  </a:cubicBezTo>
                  <a:cubicBezTo>
                    <a:pt x="71340" y="74299"/>
                    <a:pt x="69939" y="72897"/>
                    <a:pt x="68537" y="72197"/>
                  </a:cubicBezTo>
                  <a:cubicBezTo>
                    <a:pt x="67136" y="71729"/>
                    <a:pt x="65968" y="71496"/>
                    <a:pt x="65034" y="71496"/>
                  </a:cubicBezTo>
                  <a:cubicBezTo>
                    <a:pt x="62231" y="72197"/>
                    <a:pt x="60830" y="72897"/>
                    <a:pt x="58027" y="72197"/>
                  </a:cubicBezTo>
                  <a:cubicBezTo>
                    <a:pt x="54523" y="71496"/>
                    <a:pt x="52421" y="67292"/>
                    <a:pt x="50319" y="64567"/>
                  </a:cubicBezTo>
                  <a:cubicBezTo>
                    <a:pt x="49618" y="63866"/>
                    <a:pt x="48917" y="63165"/>
                    <a:pt x="48217" y="63165"/>
                  </a:cubicBezTo>
                  <a:cubicBezTo>
                    <a:pt x="47516" y="63165"/>
                    <a:pt x="46815" y="63866"/>
                    <a:pt x="46114" y="63866"/>
                  </a:cubicBezTo>
                  <a:cubicBezTo>
                    <a:pt x="44713" y="63866"/>
                    <a:pt x="44012" y="63165"/>
                    <a:pt x="42611" y="63165"/>
                  </a:cubicBezTo>
                  <a:cubicBezTo>
                    <a:pt x="39107" y="63165"/>
                    <a:pt x="36304" y="65968"/>
                    <a:pt x="33501" y="67369"/>
                  </a:cubicBezTo>
                  <a:cubicBezTo>
                    <a:pt x="29998" y="69472"/>
                    <a:pt x="27896" y="68771"/>
                    <a:pt x="25093" y="67369"/>
                  </a:cubicBezTo>
                  <a:cubicBezTo>
                    <a:pt x="22991" y="66669"/>
                    <a:pt x="20889" y="66669"/>
                    <a:pt x="19487" y="66669"/>
                  </a:cubicBezTo>
                  <a:cubicBezTo>
                    <a:pt x="19487" y="66669"/>
                    <a:pt x="18786" y="65968"/>
                    <a:pt x="18086" y="65968"/>
                  </a:cubicBezTo>
                  <a:cubicBezTo>
                    <a:pt x="16684" y="65968"/>
                    <a:pt x="15983" y="70172"/>
                    <a:pt x="13881" y="69472"/>
                  </a:cubicBezTo>
                  <a:cubicBezTo>
                    <a:pt x="12480" y="69472"/>
                    <a:pt x="11779" y="65968"/>
                    <a:pt x="11078" y="65267"/>
                  </a:cubicBezTo>
                  <a:cubicBezTo>
                    <a:pt x="9677" y="63165"/>
                    <a:pt x="6874" y="63866"/>
                    <a:pt x="4772" y="63866"/>
                  </a:cubicBezTo>
                  <a:cubicBezTo>
                    <a:pt x="4772" y="60362"/>
                    <a:pt x="7575" y="56937"/>
                    <a:pt x="8276" y="53433"/>
                  </a:cubicBezTo>
                  <a:cubicBezTo>
                    <a:pt x="8976" y="51331"/>
                    <a:pt x="8276" y="51331"/>
                    <a:pt x="6173" y="50630"/>
                  </a:cubicBezTo>
                  <a:cubicBezTo>
                    <a:pt x="6173" y="50630"/>
                    <a:pt x="10378" y="49929"/>
                    <a:pt x="11078" y="50630"/>
                  </a:cubicBezTo>
                  <a:cubicBezTo>
                    <a:pt x="12480" y="50630"/>
                    <a:pt x="13881" y="52031"/>
                    <a:pt x="15283" y="52732"/>
                  </a:cubicBezTo>
                  <a:cubicBezTo>
                    <a:pt x="15983" y="53433"/>
                    <a:pt x="16684" y="54834"/>
                    <a:pt x="18086" y="54834"/>
                  </a:cubicBezTo>
                  <a:cubicBezTo>
                    <a:pt x="18786" y="54834"/>
                    <a:pt x="20188" y="53433"/>
                    <a:pt x="21589" y="53433"/>
                  </a:cubicBezTo>
                  <a:cubicBezTo>
                    <a:pt x="22290" y="52732"/>
                    <a:pt x="23691" y="51331"/>
                    <a:pt x="24392" y="49929"/>
                  </a:cubicBezTo>
                  <a:cubicBezTo>
                    <a:pt x="25093" y="49929"/>
                    <a:pt x="25794" y="47827"/>
                    <a:pt x="26494" y="47827"/>
                  </a:cubicBezTo>
                  <a:cubicBezTo>
                    <a:pt x="28596" y="47126"/>
                    <a:pt x="32801" y="52031"/>
                    <a:pt x="34202" y="52732"/>
                  </a:cubicBezTo>
                  <a:cubicBezTo>
                    <a:pt x="37005" y="54834"/>
                    <a:pt x="40509" y="50630"/>
                    <a:pt x="43312" y="49229"/>
                  </a:cubicBezTo>
                  <a:cubicBezTo>
                    <a:pt x="45414" y="47126"/>
                    <a:pt x="48917" y="45024"/>
                    <a:pt x="51720" y="43623"/>
                  </a:cubicBezTo>
                  <a:cubicBezTo>
                    <a:pt x="53822" y="42922"/>
                    <a:pt x="54523" y="42922"/>
                    <a:pt x="56625" y="44324"/>
                  </a:cubicBezTo>
                  <a:cubicBezTo>
                    <a:pt x="58727" y="45024"/>
                    <a:pt x="60129" y="45725"/>
                    <a:pt x="62231" y="45024"/>
                  </a:cubicBezTo>
                  <a:cubicBezTo>
                    <a:pt x="62231" y="45024"/>
                    <a:pt x="62932" y="44324"/>
                    <a:pt x="63632" y="44324"/>
                  </a:cubicBezTo>
                  <a:cubicBezTo>
                    <a:pt x="64333" y="43623"/>
                    <a:pt x="65034" y="44324"/>
                    <a:pt x="65735" y="44324"/>
                  </a:cubicBezTo>
                  <a:cubicBezTo>
                    <a:pt x="67136" y="45024"/>
                    <a:pt x="68537" y="45725"/>
                    <a:pt x="69939" y="46426"/>
                  </a:cubicBezTo>
                  <a:cubicBezTo>
                    <a:pt x="69939" y="43623"/>
                    <a:pt x="68537" y="40820"/>
                    <a:pt x="67837" y="38796"/>
                  </a:cubicBezTo>
                  <a:cubicBezTo>
                    <a:pt x="67136" y="36693"/>
                    <a:pt x="65735" y="35993"/>
                    <a:pt x="63632" y="34591"/>
                  </a:cubicBezTo>
                  <a:cubicBezTo>
                    <a:pt x="65034" y="31789"/>
                    <a:pt x="69238" y="28986"/>
                    <a:pt x="72041" y="26961"/>
                  </a:cubicBezTo>
                  <a:cubicBezTo>
                    <a:pt x="72742" y="25560"/>
                    <a:pt x="73442" y="24859"/>
                    <a:pt x="74844" y="25560"/>
                  </a:cubicBezTo>
                  <a:cubicBezTo>
                    <a:pt x="75544" y="25560"/>
                    <a:pt x="75544" y="26261"/>
                    <a:pt x="76245" y="26961"/>
                  </a:cubicBezTo>
                  <a:cubicBezTo>
                    <a:pt x="76245" y="21356"/>
                    <a:pt x="80450" y="17229"/>
                    <a:pt x="80450" y="17229"/>
                  </a:cubicBezTo>
                  <a:cubicBezTo>
                    <a:pt x="81150" y="17930"/>
                    <a:pt x="81851" y="18631"/>
                    <a:pt x="82552" y="18631"/>
                  </a:cubicBezTo>
                  <a:cubicBezTo>
                    <a:pt x="83953" y="20032"/>
                    <a:pt x="88157" y="22134"/>
                    <a:pt x="89559" y="22134"/>
                  </a:cubicBezTo>
                  <a:cubicBezTo>
                    <a:pt x="92362" y="22835"/>
                    <a:pt x="96566" y="15906"/>
                    <a:pt x="99369" y="14504"/>
                  </a:cubicBezTo>
                  <a:cubicBezTo>
                    <a:pt x="100771" y="13570"/>
                    <a:pt x="101938" y="12635"/>
                    <a:pt x="102873" y="11701"/>
                  </a:cubicBezTo>
                  <a:cubicBezTo>
                    <a:pt x="104274" y="9599"/>
                    <a:pt x="105675" y="4772"/>
                    <a:pt x="108478" y="4772"/>
                  </a:cubicBezTo>
                  <a:cubicBezTo>
                    <a:pt x="111982" y="4772"/>
                    <a:pt x="114084" y="12402"/>
                    <a:pt x="118989" y="12402"/>
                  </a:cubicBezTo>
                  <a:cubicBezTo>
                    <a:pt x="121792" y="13103"/>
                    <a:pt x="125996" y="11701"/>
                    <a:pt x="129500" y="11001"/>
                  </a:cubicBezTo>
                  <a:cubicBezTo>
                    <a:pt x="131836" y="11001"/>
                    <a:pt x="133704" y="11935"/>
                    <a:pt x="135106" y="13803"/>
                  </a:cubicBezTo>
                  <a:lnTo>
                    <a:pt x="135106" y="14504"/>
                  </a:lnTo>
                  <a:cubicBezTo>
                    <a:pt x="135106" y="19409"/>
                    <a:pt x="135806" y="25638"/>
                    <a:pt x="134405" y="29842"/>
                  </a:cubicBezTo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9" name="Szabadkézi sokszög: alakzat 808">
              <a:extLst>
                <a:ext uri="{FF2B5EF4-FFF2-40B4-BE49-F238E27FC236}">
                  <a16:creationId xmlns:a16="http://schemas.microsoft.com/office/drawing/2014/main" id="{ABA4831B-FA8E-D9E7-3260-51E4A2FDB45C}"/>
                </a:ext>
              </a:extLst>
            </p:cNvPr>
            <p:cNvSpPr/>
            <p:nvPr/>
          </p:nvSpPr>
          <p:spPr>
            <a:xfrm>
              <a:off x="5780137" y="3596070"/>
              <a:ext cx="70072" cy="54500"/>
            </a:xfrm>
            <a:custGeom>
              <a:avLst/>
              <a:gdLst>
                <a:gd name="connsiteX0" fmla="*/ 7138 w 70071"/>
                <a:gd name="connsiteY0" fmla="*/ 19721 h 54500"/>
                <a:gd name="connsiteX1" fmla="*/ 23410 w 70071"/>
                <a:gd name="connsiteY1" fmla="*/ 22679 h 54500"/>
                <a:gd name="connsiteX2" fmla="*/ 31118 w 70071"/>
                <a:gd name="connsiteY2" fmla="*/ 16684 h 54500"/>
                <a:gd name="connsiteX3" fmla="*/ 37269 w 70071"/>
                <a:gd name="connsiteY3" fmla="*/ 15205 h 54500"/>
                <a:gd name="connsiteX4" fmla="*/ 44977 w 70071"/>
                <a:gd name="connsiteY4" fmla="*/ 15983 h 54500"/>
                <a:gd name="connsiteX5" fmla="*/ 48091 w 70071"/>
                <a:gd name="connsiteY5" fmla="*/ 13025 h 54500"/>
                <a:gd name="connsiteX6" fmla="*/ 52762 w 70071"/>
                <a:gd name="connsiteY6" fmla="*/ 15983 h 54500"/>
                <a:gd name="connsiteX7" fmla="*/ 55098 w 70071"/>
                <a:gd name="connsiteY7" fmla="*/ 8509 h 54500"/>
                <a:gd name="connsiteX8" fmla="*/ 56655 w 70071"/>
                <a:gd name="connsiteY8" fmla="*/ 4772 h 54500"/>
                <a:gd name="connsiteX9" fmla="*/ 56655 w 70071"/>
                <a:gd name="connsiteY9" fmla="*/ 4772 h 54500"/>
                <a:gd name="connsiteX10" fmla="*/ 65142 w 70071"/>
                <a:gd name="connsiteY10" fmla="*/ 15983 h 54500"/>
                <a:gd name="connsiteX11" fmla="*/ 69035 w 70071"/>
                <a:gd name="connsiteY11" fmla="*/ 18241 h 54500"/>
                <a:gd name="connsiteX12" fmla="*/ 60548 w 70071"/>
                <a:gd name="connsiteY12" fmla="*/ 21979 h 54500"/>
                <a:gd name="connsiteX13" fmla="*/ 55098 w 70071"/>
                <a:gd name="connsiteY13" fmla="*/ 24937 h 54500"/>
                <a:gd name="connsiteX14" fmla="*/ 48169 w 70071"/>
                <a:gd name="connsiteY14" fmla="*/ 27896 h 54500"/>
                <a:gd name="connsiteX15" fmla="*/ 52062 w 70071"/>
                <a:gd name="connsiteY15" fmla="*/ 37628 h 54500"/>
                <a:gd name="connsiteX16" fmla="*/ 45133 w 70071"/>
                <a:gd name="connsiteY16" fmla="*/ 41365 h 54500"/>
                <a:gd name="connsiteX17" fmla="*/ 45911 w 70071"/>
                <a:gd name="connsiteY17" fmla="*/ 50319 h 54500"/>
                <a:gd name="connsiteX18" fmla="*/ 28159 w 70071"/>
                <a:gd name="connsiteY18" fmla="*/ 45102 h 54500"/>
                <a:gd name="connsiteX19" fmla="*/ 25045 w 70071"/>
                <a:gd name="connsiteY19" fmla="*/ 51097 h 54500"/>
                <a:gd name="connsiteX20" fmla="*/ 20374 w 70071"/>
                <a:gd name="connsiteY20" fmla="*/ 51097 h 54500"/>
                <a:gd name="connsiteX21" fmla="*/ 6437 w 70071"/>
                <a:gd name="connsiteY21" fmla="*/ 49618 h 54500"/>
                <a:gd name="connsiteX22" fmla="*/ 6437 w 70071"/>
                <a:gd name="connsiteY22" fmla="*/ 48139 h 54500"/>
                <a:gd name="connsiteX23" fmla="*/ 7994 w 70071"/>
                <a:gd name="connsiteY23" fmla="*/ 43701 h 54500"/>
                <a:gd name="connsiteX24" fmla="*/ 7994 w 70071"/>
                <a:gd name="connsiteY24" fmla="*/ 40742 h 54500"/>
                <a:gd name="connsiteX25" fmla="*/ 7216 w 70071"/>
                <a:gd name="connsiteY25" fmla="*/ 40742 h 54500"/>
                <a:gd name="connsiteX26" fmla="*/ 5659 w 70071"/>
                <a:gd name="connsiteY26" fmla="*/ 34747 h 54500"/>
                <a:gd name="connsiteX27" fmla="*/ 7994 w 70071"/>
                <a:gd name="connsiteY27" fmla="*/ 31010 h 54500"/>
                <a:gd name="connsiteX28" fmla="*/ 5659 w 70071"/>
                <a:gd name="connsiteY28" fmla="*/ 22835 h 54500"/>
                <a:gd name="connsiteX29" fmla="*/ 6437 w 70071"/>
                <a:gd name="connsiteY29" fmla="*/ 20577 h 54500"/>
                <a:gd name="connsiteX30" fmla="*/ 7216 w 70071"/>
                <a:gd name="connsiteY30" fmla="*/ 19799 h 54500"/>
                <a:gd name="connsiteX31" fmla="*/ 7216 w 70071"/>
                <a:gd name="connsiteY31" fmla="*/ 19799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0071" h="54500">
                  <a:moveTo>
                    <a:pt x="7138" y="19721"/>
                  </a:moveTo>
                  <a:cubicBezTo>
                    <a:pt x="12588" y="19721"/>
                    <a:pt x="17960" y="23458"/>
                    <a:pt x="23410" y="22679"/>
                  </a:cubicBezTo>
                  <a:cubicBezTo>
                    <a:pt x="26524" y="21901"/>
                    <a:pt x="28860" y="18241"/>
                    <a:pt x="31118" y="16684"/>
                  </a:cubicBezTo>
                  <a:cubicBezTo>
                    <a:pt x="33454" y="14426"/>
                    <a:pt x="34232" y="14426"/>
                    <a:pt x="37269" y="15205"/>
                  </a:cubicBezTo>
                  <a:cubicBezTo>
                    <a:pt x="39604" y="15205"/>
                    <a:pt x="42719" y="15205"/>
                    <a:pt x="44977" y="15983"/>
                  </a:cubicBezTo>
                  <a:cubicBezTo>
                    <a:pt x="45755" y="15205"/>
                    <a:pt x="46534" y="13726"/>
                    <a:pt x="48091" y="13025"/>
                  </a:cubicBezTo>
                  <a:cubicBezTo>
                    <a:pt x="48870" y="14504"/>
                    <a:pt x="50427" y="16762"/>
                    <a:pt x="52762" y="15983"/>
                  </a:cubicBezTo>
                  <a:cubicBezTo>
                    <a:pt x="55877" y="14504"/>
                    <a:pt x="54320" y="10767"/>
                    <a:pt x="55098" y="8509"/>
                  </a:cubicBezTo>
                  <a:cubicBezTo>
                    <a:pt x="55098" y="7030"/>
                    <a:pt x="55877" y="5551"/>
                    <a:pt x="56655" y="4772"/>
                  </a:cubicBezTo>
                  <a:lnTo>
                    <a:pt x="56655" y="4772"/>
                  </a:lnTo>
                  <a:cubicBezTo>
                    <a:pt x="59770" y="8509"/>
                    <a:pt x="62105" y="12947"/>
                    <a:pt x="65142" y="15983"/>
                  </a:cubicBezTo>
                  <a:lnTo>
                    <a:pt x="69035" y="18241"/>
                  </a:lnTo>
                  <a:cubicBezTo>
                    <a:pt x="65920" y="19721"/>
                    <a:pt x="62884" y="21200"/>
                    <a:pt x="60548" y="21979"/>
                  </a:cubicBezTo>
                  <a:cubicBezTo>
                    <a:pt x="58213" y="22757"/>
                    <a:pt x="56655" y="24236"/>
                    <a:pt x="55098" y="24937"/>
                  </a:cubicBezTo>
                  <a:cubicBezTo>
                    <a:pt x="53541" y="25716"/>
                    <a:pt x="48947" y="27195"/>
                    <a:pt x="48169" y="27896"/>
                  </a:cubicBezTo>
                  <a:cubicBezTo>
                    <a:pt x="46612" y="30854"/>
                    <a:pt x="52062" y="34591"/>
                    <a:pt x="52062" y="37628"/>
                  </a:cubicBezTo>
                  <a:cubicBezTo>
                    <a:pt x="51283" y="39886"/>
                    <a:pt x="46612" y="40586"/>
                    <a:pt x="45133" y="41365"/>
                  </a:cubicBezTo>
                  <a:cubicBezTo>
                    <a:pt x="44354" y="44324"/>
                    <a:pt x="44354" y="47360"/>
                    <a:pt x="45911" y="50319"/>
                  </a:cubicBezTo>
                  <a:cubicBezTo>
                    <a:pt x="38982" y="50319"/>
                    <a:pt x="32753" y="51097"/>
                    <a:pt x="28159" y="45102"/>
                  </a:cubicBezTo>
                  <a:cubicBezTo>
                    <a:pt x="25824" y="46582"/>
                    <a:pt x="26602" y="50319"/>
                    <a:pt x="25045" y="51097"/>
                  </a:cubicBezTo>
                  <a:cubicBezTo>
                    <a:pt x="24267" y="51876"/>
                    <a:pt x="21152" y="51097"/>
                    <a:pt x="20374" y="51097"/>
                  </a:cubicBezTo>
                  <a:cubicBezTo>
                    <a:pt x="17259" y="51097"/>
                    <a:pt x="7216" y="48139"/>
                    <a:pt x="6437" y="49618"/>
                  </a:cubicBezTo>
                  <a:lnTo>
                    <a:pt x="6437" y="48139"/>
                  </a:lnTo>
                  <a:cubicBezTo>
                    <a:pt x="7216" y="47360"/>
                    <a:pt x="7994" y="45881"/>
                    <a:pt x="7994" y="43701"/>
                  </a:cubicBezTo>
                  <a:cubicBezTo>
                    <a:pt x="8773" y="41443"/>
                    <a:pt x="8773" y="40742"/>
                    <a:pt x="7994" y="40742"/>
                  </a:cubicBezTo>
                  <a:lnTo>
                    <a:pt x="7216" y="40742"/>
                  </a:lnTo>
                  <a:cubicBezTo>
                    <a:pt x="6437" y="38484"/>
                    <a:pt x="4880" y="36304"/>
                    <a:pt x="5659" y="34747"/>
                  </a:cubicBezTo>
                  <a:cubicBezTo>
                    <a:pt x="5659" y="33268"/>
                    <a:pt x="7994" y="32489"/>
                    <a:pt x="7994" y="31010"/>
                  </a:cubicBezTo>
                  <a:cubicBezTo>
                    <a:pt x="3323" y="30231"/>
                    <a:pt x="4880" y="25015"/>
                    <a:pt x="5659" y="22835"/>
                  </a:cubicBezTo>
                  <a:cubicBezTo>
                    <a:pt x="6437" y="21356"/>
                    <a:pt x="7216" y="20577"/>
                    <a:pt x="6437" y="20577"/>
                  </a:cubicBezTo>
                  <a:lnTo>
                    <a:pt x="7216" y="19799"/>
                  </a:lnTo>
                  <a:lnTo>
                    <a:pt x="7216" y="1979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0" name="Szabadkézi sokszög: alakzat 809">
              <a:extLst>
                <a:ext uri="{FF2B5EF4-FFF2-40B4-BE49-F238E27FC236}">
                  <a16:creationId xmlns:a16="http://schemas.microsoft.com/office/drawing/2014/main" id="{0E0B751F-C691-9C99-DDE9-C4A5F0CBD91B}"/>
                </a:ext>
              </a:extLst>
            </p:cNvPr>
            <p:cNvSpPr/>
            <p:nvPr/>
          </p:nvSpPr>
          <p:spPr>
            <a:xfrm>
              <a:off x="5788194" y="3605568"/>
              <a:ext cx="109001" cy="101215"/>
            </a:xfrm>
            <a:custGeom>
              <a:avLst/>
              <a:gdLst>
                <a:gd name="connsiteX0" fmla="*/ 79275 w 109000"/>
                <a:gd name="connsiteY0" fmla="*/ 98668 h 101214"/>
                <a:gd name="connsiteX1" fmla="*/ 75070 w 109000"/>
                <a:gd name="connsiteY1" fmla="*/ 90260 h 101214"/>
                <a:gd name="connsiteX2" fmla="*/ 63236 w 109000"/>
                <a:gd name="connsiteY2" fmla="*/ 74844 h 101214"/>
                <a:gd name="connsiteX3" fmla="*/ 58331 w 109000"/>
                <a:gd name="connsiteY3" fmla="*/ 71340 h 101214"/>
                <a:gd name="connsiteX4" fmla="*/ 56930 w 109000"/>
                <a:gd name="connsiteY4" fmla="*/ 63632 h 101214"/>
                <a:gd name="connsiteX5" fmla="*/ 45095 w 109000"/>
                <a:gd name="connsiteY5" fmla="*/ 46815 h 101214"/>
                <a:gd name="connsiteX6" fmla="*/ 48599 w 109000"/>
                <a:gd name="connsiteY6" fmla="*/ 41209 h 101214"/>
                <a:gd name="connsiteX7" fmla="*/ 52803 w 109000"/>
                <a:gd name="connsiteY7" fmla="*/ 43312 h 101214"/>
                <a:gd name="connsiteX8" fmla="*/ 66740 w 109000"/>
                <a:gd name="connsiteY8" fmla="*/ 41209 h 101214"/>
                <a:gd name="connsiteX9" fmla="*/ 75849 w 109000"/>
                <a:gd name="connsiteY9" fmla="*/ 46114 h 101214"/>
                <a:gd name="connsiteX10" fmla="*/ 86983 w 109000"/>
                <a:gd name="connsiteY10" fmla="*/ 44012 h 101214"/>
                <a:gd name="connsiteX11" fmla="*/ 96793 w 109000"/>
                <a:gd name="connsiteY11" fmla="*/ 50319 h 101214"/>
                <a:gd name="connsiteX12" fmla="*/ 105902 w 109000"/>
                <a:gd name="connsiteY12" fmla="*/ 47516 h 101214"/>
                <a:gd name="connsiteX13" fmla="*/ 108004 w 109000"/>
                <a:gd name="connsiteY13" fmla="*/ 38406 h 101214"/>
                <a:gd name="connsiteX14" fmla="*/ 103099 w 109000"/>
                <a:gd name="connsiteY14" fmla="*/ 38406 h 101214"/>
                <a:gd name="connsiteX15" fmla="*/ 100997 w 109000"/>
                <a:gd name="connsiteY15" fmla="*/ 30699 h 101214"/>
                <a:gd name="connsiteX16" fmla="*/ 103099 w 109000"/>
                <a:gd name="connsiteY16" fmla="*/ 25794 h 101214"/>
                <a:gd name="connsiteX17" fmla="*/ 100997 w 109000"/>
                <a:gd name="connsiteY17" fmla="*/ 20889 h 101214"/>
                <a:gd name="connsiteX18" fmla="*/ 100997 w 109000"/>
                <a:gd name="connsiteY18" fmla="*/ 20188 h 101214"/>
                <a:gd name="connsiteX19" fmla="*/ 91888 w 109000"/>
                <a:gd name="connsiteY19" fmla="*/ 22290 h 101214"/>
                <a:gd name="connsiteX20" fmla="*/ 82078 w 109000"/>
                <a:gd name="connsiteY20" fmla="*/ 22290 h 101214"/>
                <a:gd name="connsiteX21" fmla="*/ 66039 w 109000"/>
                <a:gd name="connsiteY21" fmla="*/ 8976 h 101214"/>
                <a:gd name="connsiteX22" fmla="*/ 61134 w 109000"/>
                <a:gd name="connsiteY22" fmla="*/ 4772 h 101214"/>
                <a:gd name="connsiteX23" fmla="*/ 60433 w 109000"/>
                <a:gd name="connsiteY23" fmla="*/ 4772 h 101214"/>
                <a:gd name="connsiteX24" fmla="*/ 53426 w 109000"/>
                <a:gd name="connsiteY24" fmla="*/ 7575 h 101214"/>
                <a:gd name="connsiteX25" fmla="*/ 49222 w 109000"/>
                <a:gd name="connsiteY25" fmla="*/ 10378 h 101214"/>
                <a:gd name="connsiteX26" fmla="*/ 42915 w 109000"/>
                <a:gd name="connsiteY26" fmla="*/ 13181 h 101214"/>
                <a:gd name="connsiteX27" fmla="*/ 46419 w 109000"/>
                <a:gd name="connsiteY27" fmla="*/ 22290 h 101214"/>
                <a:gd name="connsiteX28" fmla="*/ 40112 w 109000"/>
                <a:gd name="connsiteY28" fmla="*/ 25794 h 101214"/>
                <a:gd name="connsiteX29" fmla="*/ 40813 w 109000"/>
                <a:gd name="connsiteY29" fmla="*/ 34202 h 101214"/>
                <a:gd name="connsiteX30" fmla="*/ 24774 w 109000"/>
                <a:gd name="connsiteY30" fmla="*/ 29297 h 101214"/>
                <a:gd name="connsiteX31" fmla="*/ 21972 w 109000"/>
                <a:gd name="connsiteY31" fmla="*/ 34903 h 101214"/>
                <a:gd name="connsiteX32" fmla="*/ 17767 w 109000"/>
                <a:gd name="connsiteY32" fmla="*/ 34903 h 101214"/>
                <a:gd name="connsiteX33" fmla="*/ 5232 w 109000"/>
                <a:gd name="connsiteY33" fmla="*/ 33501 h 101214"/>
                <a:gd name="connsiteX34" fmla="*/ 5232 w 109000"/>
                <a:gd name="connsiteY34" fmla="*/ 34202 h 101214"/>
                <a:gd name="connsiteX35" fmla="*/ 5933 w 109000"/>
                <a:gd name="connsiteY35" fmla="*/ 39107 h 101214"/>
                <a:gd name="connsiteX36" fmla="*/ 8736 w 109000"/>
                <a:gd name="connsiteY36" fmla="*/ 46815 h 101214"/>
                <a:gd name="connsiteX37" fmla="*/ 15042 w 109000"/>
                <a:gd name="connsiteY37" fmla="*/ 49618 h 101214"/>
                <a:gd name="connsiteX38" fmla="*/ 18546 w 109000"/>
                <a:gd name="connsiteY38" fmla="*/ 40509 h 101214"/>
                <a:gd name="connsiteX39" fmla="*/ 22750 w 109000"/>
                <a:gd name="connsiteY39" fmla="*/ 39107 h 101214"/>
                <a:gd name="connsiteX40" fmla="*/ 31159 w 109000"/>
                <a:gd name="connsiteY40" fmla="*/ 47516 h 101214"/>
                <a:gd name="connsiteX41" fmla="*/ 29757 w 109000"/>
                <a:gd name="connsiteY41" fmla="*/ 51019 h 101214"/>
                <a:gd name="connsiteX42" fmla="*/ 36765 w 109000"/>
                <a:gd name="connsiteY42" fmla="*/ 61530 h 101214"/>
                <a:gd name="connsiteX43" fmla="*/ 37465 w 109000"/>
                <a:gd name="connsiteY43" fmla="*/ 65734 h 101214"/>
                <a:gd name="connsiteX44" fmla="*/ 35363 w 109000"/>
                <a:gd name="connsiteY44" fmla="*/ 69238 h 101214"/>
                <a:gd name="connsiteX45" fmla="*/ 45796 w 109000"/>
                <a:gd name="connsiteY45" fmla="*/ 78347 h 101214"/>
                <a:gd name="connsiteX46" fmla="*/ 50701 w 109000"/>
                <a:gd name="connsiteY46" fmla="*/ 84654 h 101214"/>
                <a:gd name="connsiteX47" fmla="*/ 59110 w 109000"/>
                <a:gd name="connsiteY47" fmla="*/ 86055 h 101214"/>
                <a:gd name="connsiteX48" fmla="*/ 64716 w 109000"/>
                <a:gd name="connsiteY48" fmla="*/ 87457 h 101214"/>
                <a:gd name="connsiteX49" fmla="*/ 72423 w 109000"/>
                <a:gd name="connsiteY49" fmla="*/ 95865 h 101214"/>
                <a:gd name="connsiteX50" fmla="*/ 79430 w 109000"/>
                <a:gd name="connsiteY50" fmla="*/ 98668 h 101214"/>
                <a:gd name="connsiteX51" fmla="*/ 79430 w 109000"/>
                <a:gd name="connsiteY51" fmla="*/ 98668 h 10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9000" h="101214">
                  <a:moveTo>
                    <a:pt x="79275" y="98668"/>
                  </a:moveTo>
                  <a:cubicBezTo>
                    <a:pt x="80676" y="95165"/>
                    <a:pt x="77873" y="93763"/>
                    <a:pt x="75070" y="90260"/>
                  </a:cubicBezTo>
                  <a:cubicBezTo>
                    <a:pt x="70866" y="85355"/>
                    <a:pt x="68764" y="79048"/>
                    <a:pt x="63236" y="74844"/>
                  </a:cubicBezTo>
                  <a:cubicBezTo>
                    <a:pt x="61134" y="74143"/>
                    <a:pt x="59032" y="73442"/>
                    <a:pt x="58331" y="71340"/>
                  </a:cubicBezTo>
                  <a:cubicBezTo>
                    <a:pt x="56930" y="69238"/>
                    <a:pt x="58331" y="66435"/>
                    <a:pt x="56930" y="63632"/>
                  </a:cubicBezTo>
                  <a:cubicBezTo>
                    <a:pt x="54828" y="57326"/>
                    <a:pt x="42993" y="53822"/>
                    <a:pt x="45095" y="46815"/>
                  </a:cubicBezTo>
                  <a:cubicBezTo>
                    <a:pt x="45796" y="44713"/>
                    <a:pt x="47198" y="41209"/>
                    <a:pt x="48599" y="41209"/>
                  </a:cubicBezTo>
                  <a:cubicBezTo>
                    <a:pt x="49300" y="41209"/>
                    <a:pt x="52103" y="43312"/>
                    <a:pt x="52803" y="43312"/>
                  </a:cubicBezTo>
                  <a:cubicBezTo>
                    <a:pt x="57708" y="44012"/>
                    <a:pt x="62613" y="41910"/>
                    <a:pt x="66740" y="41209"/>
                  </a:cubicBezTo>
                  <a:cubicBezTo>
                    <a:pt x="71645" y="41209"/>
                    <a:pt x="72346" y="43312"/>
                    <a:pt x="75849" y="46114"/>
                  </a:cubicBezTo>
                  <a:cubicBezTo>
                    <a:pt x="80754" y="48217"/>
                    <a:pt x="82856" y="44713"/>
                    <a:pt x="86983" y="44012"/>
                  </a:cubicBezTo>
                  <a:cubicBezTo>
                    <a:pt x="91187" y="44012"/>
                    <a:pt x="93990" y="47516"/>
                    <a:pt x="96793" y="50319"/>
                  </a:cubicBezTo>
                  <a:cubicBezTo>
                    <a:pt x="101698" y="54523"/>
                    <a:pt x="100997" y="48217"/>
                    <a:pt x="105902" y="47516"/>
                  </a:cubicBezTo>
                  <a:cubicBezTo>
                    <a:pt x="106603" y="44713"/>
                    <a:pt x="108004" y="41209"/>
                    <a:pt x="108004" y="38406"/>
                  </a:cubicBezTo>
                  <a:lnTo>
                    <a:pt x="103099" y="38406"/>
                  </a:lnTo>
                  <a:cubicBezTo>
                    <a:pt x="103099" y="36304"/>
                    <a:pt x="103800" y="31399"/>
                    <a:pt x="100997" y="30699"/>
                  </a:cubicBezTo>
                  <a:cubicBezTo>
                    <a:pt x="101698" y="29297"/>
                    <a:pt x="103099" y="27195"/>
                    <a:pt x="103099" y="25794"/>
                  </a:cubicBezTo>
                  <a:cubicBezTo>
                    <a:pt x="103800" y="24392"/>
                    <a:pt x="101698" y="21589"/>
                    <a:pt x="100997" y="20889"/>
                  </a:cubicBezTo>
                  <a:lnTo>
                    <a:pt x="100997" y="20188"/>
                  </a:lnTo>
                  <a:cubicBezTo>
                    <a:pt x="98194" y="21589"/>
                    <a:pt x="94691" y="22290"/>
                    <a:pt x="91888" y="22290"/>
                  </a:cubicBezTo>
                  <a:cubicBezTo>
                    <a:pt x="89085" y="22290"/>
                    <a:pt x="84180" y="15983"/>
                    <a:pt x="82078" y="22290"/>
                  </a:cubicBezTo>
                  <a:cubicBezTo>
                    <a:pt x="75771" y="18786"/>
                    <a:pt x="70944" y="13881"/>
                    <a:pt x="66039" y="8976"/>
                  </a:cubicBezTo>
                  <a:cubicBezTo>
                    <a:pt x="64638" y="6874"/>
                    <a:pt x="63236" y="6173"/>
                    <a:pt x="61134" y="4772"/>
                  </a:cubicBezTo>
                  <a:lnTo>
                    <a:pt x="60433" y="4772"/>
                  </a:lnTo>
                  <a:cubicBezTo>
                    <a:pt x="58331" y="5473"/>
                    <a:pt x="56229" y="6874"/>
                    <a:pt x="53426" y="7575"/>
                  </a:cubicBezTo>
                  <a:cubicBezTo>
                    <a:pt x="52025" y="8276"/>
                    <a:pt x="50623" y="9677"/>
                    <a:pt x="49222" y="10378"/>
                  </a:cubicBezTo>
                  <a:cubicBezTo>
                    <a:pt x="47820" y="11078"/>
                    <a:pt x="43616" y="12480"/>
                    <a:pt x="42915" y="13181"/>
                  </a:cubicBezTo>
                  <a:cubicBezTo>
                    <a:pt x="41514" y="15983"/>
                    <a:pt x="46419" y="19487"/>
                    <a:pt x="46419" y="22290"/>
                  </a:cubicBezTo>
                  <a:cubicBezTo>
                    <a:pt x="45718" y="24392"/>
                    <a:pt x="41514" y="25093"/>
                    <a:pt x="40112" y="25794"/>
                  </a:cubicBezTo>
                  <a:cubicBezTo>
                    <a:pt x="39412" y="28596"/>
                    <a:pt x="39412" y="31399"/>
                    <a:pt x="40813" y="34202"/>
                  </a:cubicBezTo>
                  <a:cubicBezTo>
                    <a:pt x="33806" y="34202"/>
                    <a:pt x="28979" y="34903"/>
                    <a:pt x="24774" y="29297"/>
                  </a:cubicBezTo>
                  <a:cubicBezTo>
                    <a:pt x="22672" y="30699"/>
                    <a:pt x="23373" y="34202"/>
                    <a:pt x="21972" y="34903"/>
                  </a:cubicBezTo>
                  <a:cubicBezTo>
                    <a:pt x="21271" y="35604"/>
                    <a:pt x="18468" y="34903"/>
                    <a:pt x="17767" y="34903"/>
                  </a:cubicBezTo>
                  <a:cubicBezTo>
                    <a:pt x="14964" y="34903"/>
                    <a:pt x="5933" y="32100"/>
                    <a:pt x="5232" y="33501"/>
                  </a:cubicBezTo>
                  <a:lnTo>
                    <a:pt x="5232" y="34202"/>
                  </a:lnTo>
                  <a:cubicBezTo>
                    <a:pt x="4531" y="37005"/>
                    <a:pt x="4531" y="38406"/>
                    <a:pt x="5933" y="39107"/>
                  </a:cubicBezTo>
                  <a:cubicBezTo>
                    <a:pt x="7334" y="41209"/>
                    <a:pt x="5933" y="42611"/>
                    <a:pt x="8736" y="46815"/>
                  </a:cubicBezTo>
                  <a:cubicBezTo>
                    <a:pt x="11539" y="51019"/>
                    <a:pt x="12240" y="54523"/>
                    <a:pt x="15042" y="49618"/>
                  </a:cubicBezTo>
                  <a:cubicBezTo>
                    <a:pt x="17144" y="45414"/>
                    <a:pt x="17144" y="44713"/>
                    <a:pt x="18546" y="40509"/>
                  </a:cubicBezTo>
                  <a:cubicBezTo>
                    <a:pt x="19947" y="36304"/>
                    <a:pt x="19947" y="35604"/>
                    <a:pt x="22750" y="39107"/>
                  </a:cubicBezTo>
                  <a:cubicBezTo>
                    <a:pt x="26254" y="42611"/>
                    <a:pt x="30458" y="44713"/>
                    <a:pt x="31159" y="47516"/>
                  </a:cubicBezTo>
                  <a:cubicBezTo>
                    <a:pt x="32560" y="50319"/>
                    <a:pt x="28356" y="46114"/>
                    <a:pt x="29757" y="51019"/>
                  </a:cubicBezTo>
                  <a:cubicBezTo>
                    <a:pt x="31860" y="56625"/>
                    <a:pt x="35363" y="60129"/>
                    <a:pt x="36765" y="61530"/>
                  </a:cubicBezTo>
                  <a:cubicBezTo>
                    <a:pt x="38166" y="63632"/>
                    <a:pt x="42370" y="66435"/>
                    <a:pt x="37465" y="65734"/>
                  </a:cubicBezTo>
                  <a:cubicBezTo>
                    <a:pt x="32560" y="65734"/>
                    <a:pt x="31159" y="65734"/>
                    <a:pt x="35363" y="69238"/>
                  </a:cubicBezTo>
                  <a:cubicBezTo>
                    <a:pt x="40268" y="73442"/>
                    <a:pt x="43071" y="75545"/>
                    <a:pt x="45796" y="78347"/>
                  </a:cubicBezTo>
                  <a:cubicBezTo>
                    <a:pt x="48599" y="81851"/>
                    <a:pt x="47898" y="82552"/>
                    <a:pt x="50701" y="84654"/>
                  </a:cubicBezTo>
                  <a:cubicBezTo>
                    <a:pt x="53504" y="86756"/>
                    <a:pt x="55606" y="86055"/>
                    <a:pt x="59110" y="86055"/>
                  </a:cubicBezTo>
                  <a:cubicBezTo>
                    <a:pt x="61913" y="86756"/>
                    <a:pt x="60511" y="82552"/>
                    <a:pt x="64716" y="87457"/>
                  </a:cubicBezTo>
                  <a:cubicBezTo>
                    <a:pt x="68219" y="92362"/>
                    <a:pt x="68920" y="94464"/>
                    <a:pt x="72423" y="95865"/>
                  </a:cubicBezTo>
                  <a:cubicBezTo>
                    <a:pt x="75226" y="97968"/>
                    <a:pt x="75927" y="95165"/>
                    <a:pt x="79430" y="98668"/>
                  </a:cubicBezTo>
                  <a:lnTo>
                    <a:pt x="79430" y="9866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1" name="Szabadkézi sokszög: alakzat 810">
              <a:extLst>
                <a:ext uri="{FF2B5EF4-FFF2-40B4-BE49-F238E27FC236}">
                  <a16:creationId xmlns:a16="http://schemas.microsoft.com/office/drawing/2014/main" id="{45A5FC46-D896-00FA-063F-1DAF9D5A92E2}"/>
                </a:ext>
              </a:extLst>
            </p:cNvPr>
            <p:cNvSpPr/>
            <p:nvPr/>
          </p:nvSpPr>
          <p:spPr>
            <a:xfrm>
              <a:off x="5827130" y="3643173"/>
              <a:ext cx="70072" cy="70072"/>
            </a:xfrm>
            <a:custGeom>
              <a:avLst/>
              <a:gdLst>
                <a:gd name="connsiteX0" fmla="*/ 59569 w 70071"/>
                <a:gd name="connsiteY0" fmla="*/ 10923 h 70071"/>
                <a:gd name="connsiteX1" fmla="*/ 51394 w 70071"/>
                <a:gd name="connsiteY1" fmla="*/ 13726 h 70071"/>
                <a:gd name="connsiteX2" fmla="*/ 42596 w 70071"/>
                <a:gd name="connsiteY2" fmla="*/ 7497 h 70071"/>
                <a:gd name="connsiteX3" fmla="*/ 32552 w 70071"/>
                <a:gd name="connsiteY3" fmla="*/ 9599 h 70071"/>
                <a:gd name="connsiteX4" fmla="*/ 24377 w 70071"/>
                <a:gd name="connsiteY4" fmla="*/ 4772 h 70071"/>
                <a:gd name="connsiteX5" fmla="*/ 11842 w 70071"/>
                <a:gd name="connsiteY5" fmla="*/ 6874 h 70071"/>
                <a:gd name="connsiteX6" fmla="*/ 8105 w 70071"/>
                <a:gd name="connsiteY6" fmla="*/ 4772 h 70071"/>
                <a:gd name="connsiteX7" fmla="*/ 4991 w 70071"/>
                <a:gd name="connsiteY7" fmla="*/ 10300 h 70071"/>
                <a:gd name="connsiteX8" fmla="*/ 15657 w 70071"/>
                <a:gd name="connsiteY8" fmla="*/ 26884 h 70071"/>
                <a:gd name="connsiteX9" fmla="*/ 16903 w 70071"/>
                <a:gd name="connsiteY9" fmla="*/ 34514 h 70071"/>
                <a:gd name="connsiteX10" fmla="*/ 21263 w 70071"/>
                <a:gd name="connsiteY10" fmla="*/ 37939 h 70071"/>
                <a:gd name="connsiteX11" fmla="*/ 31930 w 70071"/>
                <a:gd name="connsiteY11" fmla="*/ 53199 h 70071"/>
                <a:gd name="connsiteX12" fmla="*/ 35667 w 70071"/>
                <a:gd name="connsiteY12" fmla="*/ 61530 h 70071"/>
                <a:gd name="connsiteX13" fmla="*/ 37535 w 70071"/>
                <a:gd name="connsiteY13" fmla="*/ 61530 h 70071"/>
                <a:gd name="connsiteX14" fmla="*/ 49447 w 70071"/>
                <a:gd name="connsiteY14" fmla="*/ 70562 h 70071"/>
                <a:gd name="connsiteX15" fmla="*/ 53808 w 70071"/>
                <a:gd name="connsiteY15" fmla="*/ 53277 h 70071"/>
                <a:gd name="connsiteX16" fmla="*/ 57545 w 70071"/>
                <a:gd name="connsiteY16" fmla="*/ 52577 h 70071"/>
                <a:gd name="connsiteX17" fmla="*/ 58168 w 70071"/>
                <a:gd name="connsiteY17" fmla="*/ 49774 h 70071"/>
                <a:gd name="connsiteX18" fmla="*/ 60036 w 70071"/>
                <a:gd name="connsiteY18" fmla="*/ 47672 h 70071"/>
                <a:gd name="connsiteX19" fmla="*/ 65019 w 70071"/>
                <a:gd name="connsiteY19" fmla="*/ 44869 h 70071"/>
                <a:gd name="connsiteX20" fmla="*/ 61282 w 70071"/>
                <a:gd name="connsiteY20" fmla="*/ 35837 h 70071"/>
                <a:gd name="connsiteX21" fmla="*/ 68756 w 70071"/>
                <a:gd name="connsiteY21" fmla="*/ 31711 h 70071"/>
                <a:gd name="connsiteX22" fmla="*/ 61905 w 70071"/>
                <a:gd name="connsiteY22" fmla="*/ 24781 h 70071"/>
                <a:gd name="connsiteX23" fmla="*/ 62528 w 70071"/>
                <a:gd name="connsiteY23" fmla="*/ 18553 h 70071"/>
                <a:gd name="connsiteX24" fmla="*/ 59413 w 70071"/>
                <a:gd name="connsiteY24" fmla="*/ 11623 h 70071"/>
                <a:gd name="connsiteX25" fmla="*/ 59413 w 70071"/>
                <a:gd name="connsiteY25" fmla="*/ 10923 h 70071"/>
                <a:gd name="connsiteX26" fmla="*/ 59413 w 70071"/>
                <a:gd name="connsiteY26" fmla="*/ 10923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071" h="70071">
                  <a:moveTo>
                    <a:pt x="59569" y="10923"/>
                  </a:moveTo>
                  <a:cubicBezTo>
                    <a:pt x="55209" y="11623"/>
                    <a:pt x="55832" y="17852"/>
                    <a:pt x="51394" y="13726"/>
                  </a:cubicBezTo>
                  <a:cubicBezTo>
                    <a:pt x="48902" y="10923"/>
                    <a:pt x="46411" y="7497"/>
                    <a:pt x="42596" y="7497"/>
                  </a:cubicBezTo>
                  <a:cubicBezTo>
                    <a:pt x="38859" y="8198"/>
                    <a:pt x="36990" y="11623"/>
                    <a:pt x="32552" y="9599"/>
                  </a:cubicBezTo>
                  <a:cubicBezTo>
                    <a:pt x="29438" y="6796"/>
                    <a:pt x="28815" y="4772"/>
                    <a:pt x="24377" y="4772"/>
                  </a:cubicBezTo>
                  <a:cubicBezTo>
                    <a:pt x="20640" y="5473"/>
                    <a:pt x="16202" y="7575"/>
                    <a:pt x="11842" y="6874"/>
                  </a:cubicBezTo>
                  <a:cubicBezTo>
                    <a:pt x="11219" y="6874"/>
                    <a:pt x="8728" y="4772"/>
                    <a:pt x="8105" y="4772"/>
                  </a:cubicBezTo>
                  <a:cubicBezTo>
                    <a:pt x="6859" y="4772"/>
                    <a:pt x="5614" y="8198"/>
                    <a:pt x="4991" y="10300"/>
                  </a:cubicBezTo>
                  <a:cubicBezTo>
                    <a:pt x="3122" y="17229"/>
                    <a:pt x="13789" y="20655"/>
                    <a:pt x="15657" y="26884"/>
                  </a:cubicBezTo>
                  <a:cubicBezTo>
                    <a:pt x="16903" y="29686"/>
                    <a:pt x="15657" y="32411"/>
                    <a:pt x="16903" y="34514"/>
                  </a:cubicBezTo>
                  <a:cubicBezTo>
                    <a:pt x="17526" y="36616"/>
                    <a:pt x="19394" y="37316"/>
                    <a:pt x="21263" y="37939"/>
                  </a:cubicBezTo>
                  <a:cubicBezTo>
                    <a:pt x="26246" y="42066"/>
                    <a:pt x="28114" y="48294"/>
                    <a:pt x="31930" y="53199"/>
                  </a:cubicBezTo>
                  <a:cubicBezTo>
                    <a:pt x="34421" y="56625"/>
                    <a:pt x="36912" y="58027"/>
                    <a:pt x="35667" y="61530"/>
                  </a:cubicBezTo>
                  <a:lnTo>
                    <a:pt x="37535" y="61530"/>
                  </a:lnTo>
                  <a:cubicBezTo>
                    <a:pt x="43141" y="61530"/>
                    <a:pt x="46333" y="67759"/>
                    <a:pt x="49447" y="70562"/>
                  </a:cubicBezTo>
                  <a:cubicBezTo>
                    <a:pt x="50070" y="64333"/>
                    <a:pt x="53185" y="58805"/>
                    <a:pt x="53808" y="53277"/>
                  </a:cubicBezTo>
                  <a:cubicBezTo>
                    <a:pt x="55053" y="53277"/>
                    <a:pt x="56922" y="53277"/>
                    <a:pt x="57545" y="52577"/>
                  </a:cubicBezTo>
                  <a:cubicBezTo>
                    <a:pt x="58790" y="51876"/>
                    <a:pt x="57545" y="51175"/>
                    <a:pt x="58168" y="49774"/>
                  </a:cubicBezTo>
                  <a:cubicBezTo>
                    <a:pt x="59001" y="48839"/>
                    <a:pt x="59623" y="48139"/>
                    <a:pt x="60036" y="47672"/>
                  </a:cubicBezTo>
                  <a:cubicBezTo>
                    <a:pt x="61282" y="46971"/>
                    <a:pt x="64396" y="46270"/>
                    <a:pt x="65019" y="44869"/>
                  </a:cubicBezTo>
                  <a:cubicBezTo>
                    <a:pt x="66265" y="41443"/>
                    <a:pt x="61282" y="39341"/>
                    <a:pt x="61282" y="35837"/>
                  </a:cubicBezTo>
                  <a:cubicBezTo>
                    <a:pt x="61905" y="32411"/>
                    <a:pt x="67510" y="33735"/>
                    <a:pt x="68756" y="31711"/>
                  </a:cubicBezTo>
                  <a:cubicBezTo>
                    <a:pt x="66888" y="29609"/>
                    <a:pt x="63150" y="28285"/>
                    <a:pt x="61905" y="24781"/>
                  </a:cubicBezTo>
                  <a:cubicBezTo>
                    <a:pt x="60659" y="21979"/>
                    <a:pt x="61905" y="21356"/>
                    <a:pt x="62528" y="18553"/>
                  </a:cubicBezTo>
                  <a:cubicBezTo>
                    <a:pt x="63150" y="13726"/>
                    <a:pt x="62528" y="13025"/>
                    <a:pt x="59413" y="11623"/>
                  </a:cubicBezTo>
                  <a:lnTo>
                    <a:pt x="59413" y="10923"/>
                  </a:lnTo>
                  <a:lnTo>
                    <a:pt x="59413" y="1092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2" name="Szabadkézi sokszög: alakzat 811">
              <a:extLst>
                <a:ext uri="{FF2B5EF4-FFF2-40B4-BE49-F238E27FC236}">
                  <a16:creationId xmlns:a16="http://schemas.microsoft.com/office/drawing/2014/main" id="{E2F72588-294A-F9B3-1859-12A889EEB12B}"/>
                </a:ext>
              </a:extLst>
            </p:cNvPr>
            <p:cNvSpPr/>
            <p:nvPr/>
          </p:nvSpPr>
          <p:spPr>
            <a:xfrm>
              <a:off x="5886596" y="3710729"/>
              <a:ext cx="38929" cy="77858"/>
            </a:xfrm>
            <a:custGeom>
              <a:avLst/>
              <a:gdLst>
                <a:gd name="connsiteX0" fmla="*/ 34517 w 38928"/>
                <a:gd name="connsiteY0" fmla="*/ 50655 h 77857"/>
                <a:gd name="connsiteX1" fmla="*/ 32960 w 38928"/>
                <a:gd name="connsiteY1" fmla="*/ 68251 h 77857"/>
                <a:gd name="connsiteX2" fmla="*/ 27510 w 38928"/>
                <a:gd name="connsiteY2" fmla="*/ 74557 h 77857"/>
                <a:gd name="connsiteX3" fmla="*/ 22838 w 38928"/>
                <a:gd name="connsiteY3" fmla="*/ 78061 h 77857"/>
                <a:gd name="connsiteX4" fmla="*/ 22060 w 38928"/>
                <a:gd name="connsiteY4" fmla="*/ 78061 h 77857"/>
                <a:gd name="connsiteX5" fmla="*/ 18946 w 38928"/>
                <a:gd name="connsiteY5" fmla="*/ 76659 h 77857"/>
                <a:gd name="connsiteX6" fmla="*/ 7968 w 38928"/>
                <a:gd name="connsiteY6" fmla="*/ 63346 h 77857"/>
                <a:gd name="connsiteX7" fmla="*/ 7189 w 38928"/>
                <a:gd name="connsiteY7" fmla="*/ 58441 h 77857"/>
                <a:gd name="connsiteX8" fmla="*/ 9525 w 38928"/>
                <a:gd name="connsiteY8" fmla="*/ 49331 h 77857"/>
                <a:gd name="connsiteX9" fmla="*/ 7189 w 38928"/>
                <a:gd name="connsiteY9" fmla="*/ 43725 h 77857"/>
                <a:gd name="connsiteX10" fmla="*/ 10303 w 38928"/>
                <a:gd name="connsiteY10" fmla="*/ 31813 h 77857"/>
                <a:gd name="connsiteX11" fmla="*/ 7189 w 38928"/>
                <a:gd name="connsiteY11" fmla="*/ 28310 h 77857"/>
                <a:gd name="connsiteX12" fmla="*/ 5632 w 38928"/>
                <a:gd name="connsiteY12" fmla="*/ 26908 h 77857"/>
                <a:gd name="connsiteX13" fmla="*/ 5632 w 38928"/>
                <a:gd name="connsiteY13" fmla="*/ 26208 h 77857"/>
                <a:gd name="connsiteX14" fmla="*/ 6410 w 38928"/>
                <a:gd name="connsiteY14" fmla="*/ 12193 h 77857"/>
                <a:gd name="connsiteX15" fmla="*/ 14274 w 38928"/>
                <a:gd name="connsiteY15" fmla="*/ 5186 h 77857"/>
                <a:gd name="connsiteX16" fmla="*/ 32259 w 38928"/>
                <a:gd name="connsiteY16" fmla="*/ 14996 h 77857"/>
                <a:gd name="connsiteX17" fmla="*/ 35373 w 38928"/>
                <a:gd name="connsiteY17" fmla="*/ 35395 h 77857"/>
                <a:gd name="connsiteX18" fmla="*/ 34595 w 38928"/>
                <a:gd name="connsiteY18" fmla="*/ 50888 h 77857"/>
                <a:gd name="connsiteX19" fmla="*/ 34595 w 38928"/>
                <a:gd name="connsiteY19" fmla="*/ 50888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928" h="77857">
                  <a:moveTo>
                    <a:pt x="34517" y="50655"/>
                  </a:moveTo>
                  <a:cubicBezTo>
                    <a:pt x="34517" y="56961"/>
                    <a:pt x="37631" y="62567"/>
                    <a:pt x="32960" y="68251"/>
                  </a:cubicBezTo>
                  <a:cubicBezTo>
                    <a:pt x="30624" y="70353"/>
                    <a:pt x="29846" y="72455"/>
                    <a:pt x="27510" y="74557"/>
                  </a:cubicBezTo>
                  <a:cubicBezTo>
                    <a:pt x="25953" y="75258"/>
                    <a:pt x="24395" y="76659"/>
                    <a:pt x="22838" y="78061"/>
                  </a:cubicBezTo>
                  <a:lnTo>
                    <a:pt x="22060" y="78061"/>
                  </a:lnTo>
                  <a:cubicBezTo>
                    <a:pt x="22060" y="76659"/>
                    <a:pt x="20503" y="77360"/>
                    <a:pt x="18946" y="76659"/>
                  </a:cubicBezTo>
                  <a:cubicBezTo>
                    <a:pt x="15831" y="74557"/>
                    <a:pt x="15831" y="71754"/>
                    <a:pt x="7968" y="63346"/>
                  </a:cubicBezTo>
                  <a:cubicBezTo>
                    <a:pt x="104" y="54937"/>
                    <a:pt x="9525" y="61243"/>
                    <a:pt x="7189" y="58441"/>
                  </a:cubicBezTo>
                  <a:cubicBezTo>
                    <a:pt x="4075" y="56338"/>
                    <a:pt x="5632" y="53536"/>
                    <a:pt x="9525" y="49331"/>
                  </a:cubicBezTo>
                  <a:cubicBezTo>
                    <a:pt x="12639" y="45127"/>
                    <a:pt x="10303" y="45828"/>
                    <a:pt x="7189" y="43725"/>
                  </a:cubicBezTo>
                  <a:cubicBezTo>
                    <a:pt x="4075" y="42324"/>
                    <a:pt x="7189" y="35317"/>
                    <a:pt x="10303" y="31813"/>
                  </a:cubicBezTo>
                  <a:cubicBezTo>
                    <a:pt x="13417" y="29010"/>
                    <a:pt x="9525" y="29711"/>
                    <a:pt x="7189" y="28310"/>
                  </a:cubicBezTo>
                  <a:lnTo>
                    <a:pt x="5632" y="26908"/>
                  </a:lnTo>
                  <a:lnTo>
                    <a:pt x="5632" y="26208"/>
                  </a:lnTo>
                  <a:cubicBezTo>
                    <a:pt x="5632" y="21302"/>
                    <a:pt x="6410" y="17098"/>
                    <a:pt x="6410" y="12193"/>
                  </a:cubicBezTo>
                  <a:cubicBezTo>
                    <a:pt x="6410" y="6587"/>
                    <a:pt x="7968" y="6587"/>
                    <a:pt x="14274" y="5186"/>
                  </a:cubicBezTo>
                  <a:cubicBezTo>
                    <a:pt x="22916" y="3084"/>
                    <a:pt x="26809" y="9390"/>
                    <a:pt x="32259" y="14996"/>
                  </a:cubicBezTo>
                  <a:cubicBezTo>
                    <a:pt x="27588" y="22704"/>
                    <a:pt x="33816" y="28310"/>
                    <a:pt x="35373" y="35395"/>
                  </a:cubicBezTo>
                  <a:cubicBezTo>
                    <a:pt x="36152" y="39599"/>
                    <a:pt x="36931" y="48008"/>
                    <a:pt x="34595" y="50888"/>
                  </a:cubicBezTo>
                  <a:lnTo>
                    <a:pt x="34595" y="5088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3" name="Szabadkézi sokszög: alakzat 812">
              <a:extLst>
                <a:ext uri="{FF2B5EF4-FFF2-40B4-BE49-F238E27FC236}">
                  <a16:creationId xmlns:a16="http://schemas.microsoft.com/office/drawing/2014/main" id="{7091D4BB-9C21-8145-CEFF-DF9B8EF81F50}"/>
                </a:ext>
              </a:extLst>
            </p:cNvPr>
            <p:cNvSpPr/>
            <p:nvPr/>
          </p:nvSpPr>
          <p:spPr>
            <a:xfrm>
              <a:off x="5900691" y="3700357"/>
              <a:ext cx="62286" cy="62286"/>
            </a:xfrm>
            <a:custGeom>
              <a:avLst/>
              <a:gdLst>
                <a:gd name="connsiteX0" fmla="*/ 14738 w 62286"/>
                <a:gd name="connsiteY0" fmla="*/ 59548 h 62286"/>
                <a:gd name="connsiteX1" fmla="*/ 31866 w 62286"/>
                <a:gd name="connsiteY1" fmla="*/ 60248 h 62286"/>
                <a:gd name="connsiteX2" fmla="*/ 37550 w 62286"/>
                <a:gd name="connsiteY2" fmla="*/ 52774 h 62286"/>
                <a:gd name="connsiteX3" fmla="*/ 43234 w 62286"/>
                <a:gd name="connsiteY3" fmla="*/ 52774 h 62286"/>
                <a:gd name="connsiteX4" fmla="*/ 51097 w 62286"/>
                <a:gd name="connsiteY4" fmla="*/ 50049 h 62286"/>
                <a:gd name="connsiteX5" fmla="*/ 58260 w 62286"/>
                <a:gd name="connsiteY5" fmla="*/ 43275 h 62286"/>
                <a:gd name="connsiteX6" fmla="*/ 49696 w 62286"/>
                <a:gd name="connsiteY6" fmla="*/ 25602 h 62286"/>
                <a:gd name="connsiteX7" fmla="*/ 46114 w 62286"/>
                <a:gd name="connsiteY7" fmla="*/ 18127 h 62286"/>
                <a:gd name="connsiteX8" fmla="*/ 45414 w 62286"/>
                <a:gd name="connsiteY8" fmla="*/ 18828 h 62286"/>
                <a:gd name="connsiteX9" fmla="*/ 31866 w 62286"/>
                <a:gd name="connsiteY9" fmla="*/ 22877 h 62286"/>
                <a:gd name="connsiteX10" fmla="*/ 17618 w 62286"/>
                <a:gd name="connsiteY10" fmla="*/ 5904 h 62286"/>
                <a:gd name="connsiteX11" fmla="*/ 7653 w 62286"/>
                <a:gd name="connsiteY11" fmla="*/ 7928 h 62286"/>
                <a:gd name="connsiteX12" fmla="*/ 4772 w 62286"/>
                <a:gd name="connsiteY12" fmla="*/ 16726 h 62286"/>
                <a:gd name="connsiteX13" fmla="*/ 4772 w 62286"/>
                <a:gd name="connsiteY13" fmla="*/ 16726 h 62286"/>
                <a:gd name="connsiteX14" fmla="*/ 12636 w 62286"/>
                <a:gd name="connsiteY14" fmla="*/ 24901 h 62286"/>
                <a:gd name="connsiteX15" fmla="*/ 15516 w 62286"/>
                <a:gd name="connsiteY15" fmla="*/ 44599 h 62286"/>
                <a:gd name="connsiteX16" fmla="*/ 14816 w 62286"/>
                <a:gd name="connsiteY16" fmla="*/ 59548 h 62286"/>
                <a:gd name="connsiteX17" fmla="*/ 14816 w 62286"/>
                <a:gd name="connsiteY17" fmla="*/ 59548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286" h="62286">
                  <a:moveTo>
                    <a:pt x="14738" y="59548"/>
                  </a:moveTo>
                  <a:cubicBezTo>
                    <a:pt x="20421" y="58224"/>
                    <a:pt x="26883" y="56823"/>
                    <a:pt x="31866" y="60248"/>
                  </a:cubicBezTo>
                  <a:cubicBezTo>
                    <a:pt x="33969" y="57523"/>
                    <a:pt x="34747" y="53475"/>
                    <a:pt x="37550" y="52774"/>
                  </a:cubicBezTo>
                  <a:cubicBezTo>
                    <a:pt x="38951" y="52073"/>
                    <a:pt x="41832" y="52774"/>
                    <a:pt x="43234" y="52774"/>
                  </a:cubicBezTo>
                  <a:cubicBezTo>
                    <a:pt x="46114" y="52073"/>
                    <a:pt x="48917" y="50750"/>
                    <a:pt x="51097" y="50049"/>
                  </a:cubicBezTo>
                  <a:cubicBezTo>
                    <a:pt x="53978" y="48725"/>
                    <a:pt x="56781" y="46623"/>
                    <a:pt x="58260" y="43275"/>
                  </a:cubicBezTo>
                  <a:cubicBezTo>
                    <a:pt x="61141" y="38526"/>
                    <a:pt x="52576" y="30351"/>
                    <a:pt x="49696" y="25602"/>
                  </a:cubicBezTo>
                  <a:cubicBezTo>
                    <a:pt x="48294" y="22877"/>
                    <a:pt x="45414" y="20852"/>
                    <a:pt x="46114" y="18127"/>
                  </a:cubicBezTo>
                  <a:lnTo>
                    <a:pt x="45414" y="18828"/>
                  </a:lnTo>
                  <a:cubicBezTo>
                    <a:pt x="41132" y="20852"/>
                    <a:pt x="36149" y="25602"/>
                    <a:pt x="31866" y="22877"/>
                  </a:cubicBezTo>
                  <a:cubicBezTo>
                    <a:pt x="26183" y="19451"/>
                    <a:pt x="22601" y="10653"/>
                    <a:pt x="17618" y="5904"/>
                  </a:cubicBezTo>
                  <a:cubicBezTo>
                    <a:pt x="14738" y="3879"/>
                    <a:pt x="9755" y="4580"/>
                    <a:pt x="7653" y="7928"/>
                  </a:cubicBezTo>
                  <a:cubicBezTo>
                    <a:pt x="6251" y="9952"/>
                    <a:pt x="5551" y="14079"/>
                    <a:pt x="4772" y="16726"/>
                  </a:cubicBezTo>
                  <a:lnTo>
                    <a:pt x="4772" y="16726"/>
                  </a:lnTo>
                  <a:cubicBezTo>
                    <a:pt x="7653" y="18750"/>
                    <a:pt x="9755" y="21475"/>
                    <a:pt x="12636" y="24901"/>
                  </a:cubicBezTo>
                  <a:cubicBezTo>
                    <a:pt x="8353" y="32375"/>
                    <a:pt x="14037" y="37125"/>
                    <a:pt x="15516" y="44599"/>
                  </a:cubicBezTo>
                  <a:cubicBezTo>
                    <a:pt x="16217" y="48648"/>
                    <a:pt x="16918" y="56823"/>
                    <a:pt x="14816" y="59548"/>
                  </a:cubicBezTo>
                  <a:lnTo>
                    <a:pt x="14816" y="5954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4" name="Szabadkézi sokszög: alakzat 813">
              <a:extLst>
                <a:ext uri="{FF2B5EF4-FFF2-40B4-BE49-F238E27FC236}">
                  <a16:creationId xmlns:a16="http://schemas.microsoft.com/office/drawing/2014/main" id="{EB1E5DF4-0392-2CB0-B49F-38C95E4FB399}"/>
                </a:ext>
              </a:extLst>
            </p:cNvPr>
            <p:cNvSpPr/>
            <p:nvPr/>
          </p:nvSpPr>
          <p:spPr>
            <a:xfrm>
              <a:off x="5938809" y="3672061"/>
              <a:ext cx="116786" cy="77858"/>
            </a:xfrm>
            <a:custGeom>
              <a:avLst/>
              <a:gdLst>
                <a:gd name="connsiteX0" fmla="*/ 17417 w 116786"/>
                <a:gd name="connsiteY0" fmla="*/ 75543 h 77857"/>
                <a:gd name="connsiteX1" fmla="*/ 35481 w 116786"/>
                <a:gd name="connsiteY1" fmla="*/ 72584 h 77857"/>
                <a:gd name="connsiteX2" fmla="*/ 43111 w 116786"/>
                <a:gd name="connsiteY2" fmla="*/ 76944 h 77857"/>
                <a:gd name="connsiteX3" fmla="*/ 55646 w 116786"/>
                <a:gd name="connsiteY3" fmla="*/ 78423 h 77857"/>
                <a:gd name="connsiteX4" fmla="*/ 65378 w 116786"/>
                <a:gd name="connsiteY4" fmla="*/ 74764 h 77857"/>
                <a:gd name="connsiteX5" fmla="*/ 79314 w 116786"/>
                <a:gd name="connsiteY5" fmla="*/ 60905 h 77857"/>
                <a:gd name="connsiteX6" fmla="*/ 101582 w 116786"/>
                <a:gd name="connsiteY6" fmla="*/ 62385 h 77857"/>
                <a:gd name="connsiteX7" fmla="*/ 102283 w 116786"/>
                <a:gd name="connsiteY7" fmla="*/ 61684 h 77857"/>
                <a:gd name="connsiteX8" fmla="*/ 97377 w 116786"/>
                <a:gd name="connsiteY8" fmla="*/ 50005 h 77857"/>
                <a:gd name="connsiteX9" fmla="*/ 102283 w 116786"/>
                <a:gd name="connsiteY9" fmla="*/ 41986 h 77857"/>
                <a:gd name="connsiteX10" fmla="*/ 109912 w 116786"/>
                <a:gd name="connsiteY10" fmla="*/ 29607 h 77857"/>
                <a:gd name="connsiteX11" fmla="*/ 116842 w 116786"/>
                <a:gd name="connsiteY11" fmla="*/ 20887 h 77857"/>
                <a:gd name="connsiteX12" fmla="*/ 116842 w 116786"/>
                <a:gd name="connsiteY12" fmla="*/ 19407 h 77857"/>
                <a:gd name="connsiteX13" fmla="*/ 109212 w 116786"/>
                <a:gd name="connsiteY13" fmla="*/ 13568 h 77857"/>
                <a:gd name="connsiteX14" fmla="*/ 100180 w 116786"/>
                <a:gd name="connsiteY14" fmla="*/ 9208 h 77857"/>
                <a:gd name="connsiteX15" fmla="*/ 90448 w 116786"/>
                <a:gd name="connsiteY15" fmla="*/ 4848 h 77857"/>
                <a:gd name="connsiteX16" fmla="*/ 74487 w 116786"/>
                <a:gd name="connsiteY16" fmla="*/ 9208 h 77857"/>
                <a:gd name="connsiteX17" fmla="*/ 66857 w 116786"/>
                <a:gd name="connsiteY17" fmla="*/ 12167 h 77857"/>
                <a:gd name="connsiteX18" fmla="*/ 59227 w 116786"/>
                <a:gd name="connsiteY18" fmla="*/ 18006 h 77857"/>
                <a:gd name="connsiteX19" fmla="*/ 54322 w 116786"/>
                <a:gd name="connsiteY19" fmla="*/ 15047 h 77857"/>
                <a:gd name="connsiteX20" fmla="*/ 48794 w 116786"/>
                <a:gd name="connsiteY20" fmla="*/ 16527 h 77857"/>
                <a:gd name="connsiteX21" fmla="*/ 34157 w 116786"/>
                <a:gd name="connsiteY21" fmla="*/ 14347 h 77857"/>
                <a:gd name="connsiteX22" fmla="*/ 20220 w 116786"/>
                <a:gd name="connsiteY22" fmla="*/ 11466 h 77857"/>
                <a:gd name="connsiteX23" fmla="*/ 5583 w 116786"/>
                <a:gd name="connsiteY23" fmla="*/ 7106 h 77857"/>
                <a:gd name="connsiteX24" fmla="*/ 5583 w 116786"/>
                <a:gd name="connsiteY24" fmla="*/ 8585 h 77857"/>
                <a:gd name="connsiteX25" fmla="*/ 11111 w 116786"/>
                <a:gd name="connsiteY25" fmla="*/ 25402 h 77857"/>
                <a:gd name="connsiteX26" fmla="*/ 13213 w 116786"/>
                <a:gd name="connsiteY26" fmla="*/ 34122 h 77857"/>
                <a:gd name="connsiteX27" fmla="*/ 4883 w 116786"/>
                <a:gd name="connsiteY27" fmla="*/ 47280 h 77857"/>
                <a:gd name="connsiteX28" fmla="*/ 8386 w 116786"/>
                <a:gd name="connsiteY28" fmla="*/ 55300 h 77857"/>
                <a:gd name="connsiteX29" fmla="*/ 16717 w 116786"/>
                <a:gd name="connsiteY29" fmla="*/ 74297 h 77857"/>
                <a:gd name="connsiteX30" fmla="*/ 17417 w 116786"/>
                <a:gd name="connsiteY30" fmla="*/ 75776 h 77857"/>
                <a:gd name="connsiteX31" fmla="*/ 17417 w 116786"/>
                <a:gd name="connsiteY31" fmla="*/ 75776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6786" h="77857">
                  <a:moveTo>
                    <a:pt x="17417" y="75543"/>
                  </a:moveTo>
                  <a:cubicBezTo>
                    <a:pt x="22323" y="77022"/>
                    <a:pt x="30653" y="71183"/>
                    <a:pt x="35481" y="72584"/>
                  </a:cubicBezTo>
                  <a:cubicBezTo>
                    <a:pt x="38984" y="73285"/>
                    <a:pt x="40386" y="75543"/>
                    <a:pt x="43111" y="76944"/>
                  </a:cubicBezTo>
                  <a:cubicBezTo>
                    <a:pt x="46614" y="79124"/>
                    <a:pt x="51441" y="78423"/>
                    <a:pt x="55646" y="78423"/>
                  </a:cubicBezTo>
                  <a:cubicBezTo>
                    <a:pt x="61173" y="79124"/>
                    <a:pt x="60551" y="79124"/>
                    <a:pt x="65378" y="74764"/>
                  </a:cubicBezTo>
                  <a:cubicBezTo>
                    <a:pt x="69582" y="70404"/>
                    <a:pt x="74409" y="63085"/>
                    <a:pt x="79314" y="60905"/>
                  </a:cubicBezTo>
                  <a:cubicBezTo>
                    <a:pt x="85543" y="57947"/>
                    <a:pt x="94652" y="63085"/>
                    <a:pt x="101582" y="62385"/>
                  </a:cubicBezTo>
                  <a:lnTo>
                    <a:pt x="102283" y="61684"/>
                  </a:lnTo>
                  <a:cubicBezTo>
                    <a:pt x="102283" y="58025"/>
                    <a:pt x="100881" y="51485"/>
                    <a:pt x="97377" y="50005"/>
                  </a:cubicBezTo>
                  <a:cubicBezTo>
                    <a:pt x="93874" y="48526"/>
                    <a:pt x="98078" y="44867"/>
                    <a:pt x="102283" y="41986"/>
                  </a:cubicBezTo>
                  <a:cubicBezTo>
                    <a:pt x="105786" y="39027"/>
                    <a:pt x="107187" y="34667"/>
                    <a:pt x="109912" y="29607"/>
                  </a:cubicBezTo>
                  <a:cubicBezTo>
                    <a:pt x="112715" y="25247"/>
                    <a:pt x="116141" y="29607"/>
                    <a:pt x="116842" y="20887"/>
                  </a:cubicBezTo>
                  <a:lnTo>
                    <a:pt x="116842" y="19407"/>
                  </a:lnTo>
                  <a:cubicBezTo>
                    <a:pt x="115440" y="15047"/>
                    <a:pt x="113338" y="15047"/>
                    <a:pt x="109212" y="13568"/>
                  </a:cubicBezTo>
                  <a:cubicBezTo>
                    <a:pt x="106409" y="12089"/>
                    <a:pt x="102983" y="10609"/>
                    <a:pt x="100180" y="9208"/>
                  </a:cubicBezTo>
                  <a:cubicBezTo>
                    <a:pt x="96677" y="7729"/>
                    <a:pt x="93952" y="4848"/>
                    <a:pt x="90448" y="4848"/>
                  </a:cubicBezTo>
                  <a:cubicBezTo>
                    <a:pt x="85543" y="4147"/>
                    <a:pt x="79314" y="8507"/>
                    <a:pt x="74487" y="9208"/>
                  </a:cubicBezTo>
                  <a:cubicBezTo>
                    <a:pt x="71684" y="9909"/>
                    <a:pt x="69582" y="10687"/>
                    <a:pt x="66857" y="12167"/>
                  </a:cubicBezTo>
                  <a:cubicBezTo>
                    <a:pt x="64755" y="14347"/>
                    <a:pt x="62653" y="18006"/>
                    <a:pt x="59227" y="18006"/>
                  </a:cubicBezTo>
                  <a:cubicBezTo>
                    <a:pt x="57125" y="18006"/>
                    <a:pt x="56424" y="15826"/>
                    <a:pt x="54322" y="15047"/>
                  </a:cubicBezTo>
                  <a:cubicBezTo>
                    <a:pt x="52220" y="15047"/>
                    <a:pt x="50118" y="15748"/>
                    <a:pt x="48794" y="16527"/>
                  </a:cubicBezTo>
                  <a:cubicBezTo>
                    <a:pt x="43266" y="17227"/>
                    <a:pt x="38361" y="16527"/>
                    <a:pt x="34157" y="14347"/>
                  </a:cubicBezTo>
                  <a:cubicBezTo>
                    <a:pt x="29252" y="12167"/>
                    <a:pt x="24425" y="13646"/>
                    <a:pt x="20220" y="11466"/>
                  </a:cubicBezTo>
                  <a:cubicBezTo>
                    <a:pt x="15315" y="8585"/>
                    <a:pt x="11189" y="7106"/>
                    <a:pt x="5583" y="7106"/>
                  </a:cubicBezTo>
                  <a:lnTo>
                    <a:pt x="5583" y="8585"/>
                  </a:lnTo>
                  <a:cubicBezTo>
                    <a:pt x="8386" y="13724"/>
                    <a:pt x="9087" y="19563"/>
                    <a:pt x="11111" y="25402"/>
                  </a:cubicBezTo>
                  <a:cubicBezTo>
                    <a:pt x="11812" y="28283"/>
                    <a:pt x="13914" y="31242"/>
                    <a:pt x="13213" y="34122"/>
                  </a:cubicBezTo>
                  <a:cubicBezTo>
                    <a:pt x="11111" y="38482"/>
                    <a:pt x="6284" y="42142"/>
                    <a:pt x="4883" y="47280"/>
                  </a:cubicBezTo>
                  <a:cubicBezTo>
                    <a:pt x="4182" y="50239"/>
                    <a:pt x="6985" y="52419"/>
                    <a:pt x="8386" y="55300"/>
                  </a:cubicBezTo>
                  <a:cubicBezTo>
                    <a:pt x="11189" y="60438"/>
                    <a:pt x="19520" y="69158"/>
                    <a:pt x="16717" y="74297"/>
                  </a:cubicBezTo>
                  <a:lnTo>
                    <a:pt x="17417" y="75776"/>
                  </a:lnTo>
                  <a:lnTo>
                    <a:pt x="17417" y="75776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5" name="Szabadkézi sokszög: alakzat 814">
              <a:extLst>
                <a:ext uri="{FF2B5EF4-FFF2-40B4-BE49-F238E27FC236}">
                  <a16:creationId xmlns:a16="http://schemas.microsoft.com/office/drawing/2014/main" id="{42638E56-2133-27C8-577B-A3291E3B682E}"/>
                </a:ext>
              </a:extLst>
            </p:cNvPr>
            <p:cNvSpPr/>
            <p:nvPr/>
          </p:nvSpPr>
          <p:spPr>
            <a:xfrm>
              <a:off x="5900613" y="3727415"/>
              <a:ext cx="124572" cy="132358"/>
            </a:xfrm>
            <a:custGeom>
              <a:avLst/>
              <a:gdLst>
                <a:gd name="connsiteX0" fmla="*/ 16373 w 124572"/>
                <a:gd name="connsiteY0" fmla="*/ 32801 h 132357"/>
                <a:gd name="connsiteX1" fmla="*/ 14894 w 124572"/>
                <a:gd name="connsiteY1" fmla="*/ 48684 h 132357"/>
                <a:gd name="connsiteX2" fmla="*/ 10534 w 124572"/>
                <a:gd name="connsiteY2" fmla="*/ 54601 h 132357"/>
                <a:gd name="connsiteX3" fmla="*/ 5473 w 124572"/>
                <a:gd name="connsiteY3" fmla="*/ 57871 h 132357"/>
                <a:gd name="connsiteX4" fmla="*/ 4772 w 124572"/>
                <a:gd name="connsiteY4" fmla="*/ 57871 h 132357"/>
                <a:gd name="connsiteX5" fmla="*/ 5473 w 124572"/>
                <a:gd name="connsiteY5" fmla="*/ 61842 h 132357"/>
                <a:gd name="connsiteX6" fmla="*/ 9054 w 124572"/>
                <a:gd name="connsiteY6" fmla="*/ 70406 h 132357"/>
                <a:gd name="connsiteX7" fmla="*/ 15594 w 124572"/>
                <a:gd name="connsiteY7" fmla="*/ 73053 h 132357"/>
                <a:gd name="connsiteX8" fmla="*/ 19176 w 124572"/>
                <a:gd name="connsiteY8" fmla="*/ 79671 h 132357"/>
                <a:gd name="connsiteX9" fmla="*/ 23536 w 124572"/>
                <a:gd name="connsiteY9" fmla="*/ 85588 h 132357"/>
                <a:gd name="connsiteX10" fmla="*/ 29297 w 124572"/>
                <a:gd name="connsiteY10" fmla="*/ 89559 h 132357"/>
                <a:gd name="connsiteX11" fmla="*/ 37239 w 124572"/>
                <a:gd name="connsiteY11" fmla="*/ 89559 h 132357"/>
                <a:gd name="connsiteX12" fmla="*/ 45881 w 124572"/>
                <a:gd name="connsiteY12" fmla="*/ 89559 h 132357"/>
                <a:gd name="connsiteX13" fmla="*/ 53822 w 124572"/>
                <a:gd name="connsiteY13" fmla="*/ 90882 h 132357"/>
                <a:gd name="connsiteX14" fmla="*/ 57404 w 124572"/>
                <a:gd name="connsiteY14" fmla="*/ 94853 h 132357"/>
                <a:gd name="connsiteX15" fmla="*/ 64644 w 124572"/>
                <a:gd name="connsiteY15" fmla="*/ 95476 h 132357"/>
                <a:gd name="connsiteX16" fmla="*/ 53822 w 124572"/>
                <a:gd name="connsiteY16" fmla="*/ 96800 h 132357"/>
                <a:gd name="connsiteX17" fmla="*/ 48761 w 124572"/>
                <a:gd name="connsiteY17" fmla="*/ 94853 h 132357"/>
                <a:gd name="connsiteX18" fmla="*/ 43701 w 124572"/>
                <a:gd name="connsiteY18" fmla="*/ 93530 h 132357"/>
                <a:gd name="connsiteX19" fmla="*/ 35059 w 124572"/>
                <a:gd name="connsiteY19" fmla="*/ 90260 h 132357"/>
                <a:gd name="connsiteX20" fmla="*/ 32879 w 124572"/>
                <a:gd name="connsiteY20" fmla="*/ 90882 h 132357"/>
                <a:gd name="connsiteX21" fmla="*/ 29998 w 124572"/>
                <a:gd name="connsiteY21" fmla="*/ 91505 h 132357"/>
                <a:gd name="connsiteX22" fmla="*/ 27117 w 124572"/>
                <a:gd name="connsiteY22" fmla="*/ 92829 h 132357"/>
                <a:gd name="connsiteX23" fmla="*/ 22757 w 124572"/>
                <a:gd name="connsiteY23" fmla="*/ 102094 h 132357"/>
                <a:gd name="connsiteX24" fmla="*/ 26339 w 124572"/>
                <a:gd name="connsiteY24" fmla="*/ 104040 h 132357"/>
                <a:gd name="connsiteX25" fmla="*/ 32879 w 124572"/>
                <a:gd name="connsiteY25" fmla="*/ 107310 h 132357"/>
                <a:gd name="connsiteX26" fmla="*/ 34358 w 124572"/>
                <a:gd name="connsiteY26" fmla="*/ 111904 h 132357"/>
                <a:gd name="connsiteX27" fmla="*/ 32879 w 124572"/>
                <a:gd name="connsiteY27" fmla="*/ 119145 h 132357"/>
                <a:gd name="connsiteX28" fmla="*/ 36460 w 124572"/>
                <a:gd name="connsiteY28" fmla="*/ 125062 h 132357"/>
                <a:gd name="connsiteX29" fmla="*/ 38640 w 124572"/>
                <a:gd name="connsiteY29" fmla="*/ 118444 h 132357"/>
                <a:gd name="connsiteX30" fmla="*/ 43701 w 124572"/>
                <a:gd name="connsiteY30" fmla="*/ 121091 h 132357"/>
                <a:gd name="connsiteX31" fmla="*/ 45180 w 124572"/>
                <a:gd name="connsiteY31" fmla="*/ 125685 h 132357"/>
                <a:gd name="connsiteX32" fmla="*/ 48761 w 124572"/>
                <a:gd name="connsiteY32" fmla="*/ 134249 h 132357"/>
                <a:gd name="connsiteX33" fmla="*/ 49462 w 124572"/>
                <a:gd name="connsiteY33" fmla="*/ 127008 h 132357"/>
                <a:gd name="connsiteX34" fmla="*/ 52343 w 124572"/>
                <a:gd name="connsiteY34" fmla="*/ 123738 h 132357"/>
                <a:gd name="connsiteX35" fmla="*/ 54523 w 124572"/>
                <a:gd name="connsiteY35" fmla="*/ 125685 h 132357"/>
                <a:gd name="connsiteX36" fmla="*/ 58883 w 124572"/>
                <a:gd name="connsiteY36" fmla="*/ 129656 h 132357"/>
                <a:gd name="connsiteX37" fmla="*/ 61063 w 124572"/>
                <a:gd name="connsiteY37" fmla="*/ 125685 h 132357"/>
                <a:gd name="connsiteX38" fmla="*/ 59584 w 124572"/>
                <a:gd name="connsiteY38" fmla="*/ 118444 h 132357"/>
                <a:gd name="connsiteX39" fmla="*/ 57404 w 124572"/>
                <a:gd name="connsiteY39" fmla="*/ 111826 h 132357"/>
                <a:gd name="connsiteX40" fmla="*/ 58883 w 124572"/>
                <a:gd name="connsiteY40" fmla="*/ 109179 h 132357"/>
                <a:gd name="connsiteX41" fmla="*/ 61063 w 124572"/>
                <a:gd name="connsiteY41" fmla="*/ 112449 h 132357"/>
                <a:gd name="connsiteX42" fmla="*/ 65423 w 124572"/>
                <a:gd name="connsiteY42" fmla="*/ 110503 h 132357"/>
                <a:gd name="connsiteX43" fmla="*/ 63944 w 124572"/>
                <a:gd name="connsiteY43" fmla="*/ 105208 h 132357"/>
                <a:gd name="connsiteX44" fmla="*/ 61764 w 124572"/>
                <a:gd name="connsiteY44" fmla="*/ 99914 h 132357"/>
                <a:gd name="connsiteX45" fmla="*/ 65345 w 124572"/>
                <a:gd name="connsiteY45" fmla="*/ 98590 h 132357"/>
                <a:gd name="connsiteX46" fmla="*/ 67525 w 124572"/>
                <a:gd name="connsiteY46" fmla="*/ 97968 h 132357"/>
                <a:gd name="connsiteX47" fmla="*/ 74065 w 124572"/>
                <a:gd name="connsiteY47" fmla="*/ 102561 h 132357"/>
                <a:gd name="connsiteX48" fmla="*/ 79126 w 124572"/>
                <a:gd name="connsiteY48" fmla="*/ 104508 h 132357"/>
                <a:gd name="connsiteX49" fmla="*/ 83486 w 124572"/>
                <a:gd name="connsiteY49" fmla="*/ 103807 h 132357"/>
                <a:gd name="connsiteX50" fmla="*/ 76245 w 124572"/>
                <a:gd name="connsiteY50" fmla="*/ 96566 h 132357"/>
                <a:gd name="connsiteX51" fmla="*/ 74065 w 124572"/>
                <a:gd name="connsiteY51" fmla="*/ 91272 h 132357"/>
                <a:gd name="connsiteX52" fmla="*/ 71184 w 124572"/>
                <a:gd name="connsiteY52" fmla="*/ 85977 h 132357"/>
                <a:gd name="connsiteX53" fmla="*/ 58883 w 124572"/>
                <a:gd name="connsiteY53" fmla="*/ 80060 h 132357"/>
                <a:gd name="connsiteX54" fmla="*/ 56002 w 124572"/>
                <a:gd name="connsiteY54" fmla="*/ 79437 h 132357"/>
                <a:gd name="connsiteX55" fmla="*/ 52421 w 124572"/>
                <a:gd name="connsiteY55" fmla="*/ 77491 h 132357"/>
                <a:gd name="connsiteX56" fmla="*/ 58182 w 124572"/>
                <a:gd name="connsiteY56" fmla="*/ 76167 h 132357"/>
                <a:gd name="connsiteX57" fmla="*/ 64722 w 124572"/>
                <a:gd name="connsiteY57" fmla="*/ 79437 h 132357"/>
                <a:gd name="connsiteX58" fmla="*/ 71262 w 124572"/>
                <a:gd name="connsiteY58" fmla="*/ 82707 h 132357"/>
                <a:gd name="connsiteX59" fmla="*/ 76323 w 124572"/>
                <a:gd name="connsiteY59" fmla="*/ 87301 h 132357"/>
                <a:gd name="connsiteX60" fmla="*/ 80683 w 124572"/>
                <a:gd name="connsiteY60" fmla="*/ 95242 h 132357"/>
                <a:gd name="connsiteX61" fmla="*/ 85043 w 124572"/>
                <a:gd name="connsiteY61" fmla="*/ 96566 h 132357"/>
                <a:gd name="connsiteX62" fmla="*/ 89403 w 124572"/>
                <a:gd name="connsiteY62" fmla="*/ 95943 h 132357"/>
                <a:gd name="connsiteX63" fmla="*/ 88702 w 124572"/>
                <a:gd name="connsiteY63" fmla="*/ 90026 h 132357"/>
                <a:gd name="connsiteX64" fmla="*/ 81462 w 124572"/>
                <a:gd name="connsiteY64" fmla="*/ 87379 h 132357"/>
                <a:gd name="connsiteX65" fmla="*/ 79282 w 124572"/>
                <a:gd name="connsiteY65" fmla="*/ 82085 h 132357"/>
                <a:gd name="connsiteX66" fmla="*/ 76401 w 124572"/>
                <a:gd name="connsiteY66" fmla="*/ 80138 h 132357"/>
                <a:gd name="connsiteX67" fmla="*/ 66980 w 124572"/>
                <a:gd name="connsiteY67" fmla="*/ 75544 h 132357"/>
                <a:gd name="connsiteX68" fmla="*/ 59739 w 124572"/>
                <a:gd name="connsiteY68" fmla="*/ 70250 h 132357"/>
                <a:gd name="connsiteX69" fmla="*/ 61219 w 124572"/>
                <a:gd name="connsiteY69" fmla="*/ 65657 h 132357"/>
                <a:gd name="connsiteX70" fmla="*/ 66980 w 124572"/>
                <a:gd name="connsiteY70" fmla="*/ 68304 h 132357"/>
                <a:gd name="connsiteX71" fmla="*/ 58338 w 124572"/>
                <a:gd name="connsiteY71" fmla="*/ 59039 h 132357"/>
                <a:gd name="connsiteX72" fmla="*/ 54757 w 124572"/>
                <a:gd name="connsiteY72" fmla="*/ 53121 h 132357"/>
                <a:gd name="connsiteX73" fmla="*/ 50397 w 124572"/>
                <a:gd name="connsiteY73" fmla="*/ 44557 h 132357"/>
                <a:gd name="connsiteX74" fmla="*/ 53978 w 124572"/>
                <a:gd name="connsiteY74" fmla="*/ 36616 h 132357"/>
                <a:gd name="connsiteX75" fmla="*/ 60518 w 124572"/>
                <a:gd name="connsiteY75" fmla="*/ 39886 h 132357"/>
                <a:gd name="connsiteX76" fmla="*/ 64878 w 124572"/>
                <a:gd name="connsiteY76" fmla="*/ 47126 h 132357"/>
                <a:gd name="connsiteX77" fmla="*/ 65579 w 124572"/>
                <a:gd name="connsiteY77" fmla="*/ 54367 h 132357"/>
                <a:gd name="connsiteX78" fmla="*/ 72119 w 124572"/>
                <a:gd name="connsiteY78" fmla="*/ 54990 h 132357"/>
                <a:gd name="connsiteX79" fmla="*/ 69939 w 124572"/>
                <a:gd name="connsiteY79" fmla="*/ 47049 h 132357"/>
                <a:gd name="connsiteX80" fmla="*/ 75000 w 124572"/>
                <a:gd name="connsiteY80" fmla="*/ 51019 h 132357"/>
                <a:gd name="connsiteX81" fmla="*/ 74299 w 124572"/>
                <a:gd name="connsiteY81" fmla="*/ 45725 h 132357"/>
                <a:gd name="connsiteX82" fmla="*/ 73598 w 124572"/>
                <a:gd name="connsiteY82" fmla="*/ 43078 h 132357"/>
                <a:gd name="connsiteX83" fmla="*/ 77958 w 124572"/>
                <a:gd name="connsiteY83" fmla="*/ 45024 h 132357"/>
                <a:gd name="connsiteX84" fmla="*/ 83720 w 124572"/>
                <a:gd name="connsiteY84" fmla="*/ 48294 h 132357"/>
                <a:gd name="connsiteX85" fmla="*/ 81540 w 124572"/>
                <a:gd name="connsiteY85" fmla="*/ 41054 h 132357"/>
                <a:gd name="connsiteX86" fmla="*/ 75778 w 124572"/>
                <a:gd name="connsiteY86" fmla="*/ 37783 h 132357"/>
                <a:gd name="connsiteX87" fmla="*/ 74299 w 124572"/>
                <a:gd name="connsiteY87" fmla="*/ 33813 h 132357"/>
                <a:gd name="connsiteX88" fmla="*/ 80761 w 124572"/>
                <a:gd name="connsiteY88" fmla="*/ 33813 h 132357"/>
                <a:gd name="connsiteX89" fmla="*/ 84342 w 124572"/>
                <a:gd name="connsiteY89" fmla="*/ 33190 h 132357"/>
                <a:gd name="connsiteX90" fmla="*/ 90104 w 124572"/>
                <a:gd name="connsiteY90" fmla="*/ 31243 h 132357"/>
                <a:gd name="connsiteX91" fmla="*/ 95865 w 124572"/>
                <a:gd name="connsiteY91" fmla="*/ 31243 h 132357"/>
                <a:gd name="connsiteX92" fmla="*/ 108167 w 124572"/>
                <a:gd name="connsiteY92" fmla="*/ 29297 h 132357"/>
                <a:gd name="connsiteX93" fmla="*/ 110347 w 124572"/>
                <a:gd name="connsiteY93" fmla="*/ 31243 h 132357"/>
                <a:gd name="connsiteX94" fmla="*/ 114707 w 124572"/>
                <a:gd name="connsiteY94" fmla="*/ 31243 h 132357"/>
                <a:gd name="connsiteX95" fmla="*/ 117588 w 124572"/>
                <a:gd name="connsiteY95" fmla="*/ 33190 h 132357"/>
                <a:gd name="connsiteX96" fmla="*/ 125529 w 124572"/>
                <a:gd name="connsiteY96" fmla="*/ 19954 h 132357"/>
                <a:gd name="connsiteX97" fmla="*/ 126230 w 124572"/>
                <a:gd name="connsiteY97" fmla="*/ 12013 h 132357"/>
                <a:gd name="connsiteX98" fmla="*/ 124050 w 124572"/>
                <a:gd name="connsiteY98" fmla="*/ 4772 h 132357"/>
                <a:gd name="connsiteX99" fmla="*/ 124050 w 124572"/>
                <a:gd name="connsiteY99" fmla="*/ 5395 h 132357"/>
                <a:gd name="connsiteX100" fmla="*/ 111048 w 124572"/>
                <a:gd name="connsiteY100" fmla="*/ 16606 h 132357"/>
                <a:gd name="connsiteX101" fmla="*/ 100926 w 124572"/>
                <a:gd name="connsiteY101" fmla="*/ 19876 h 132357"/>
                <a:gd name="connsiteX102" fmla="*/ 87924 w 124572"/>
                <a:gd name="connsiteY102" fmla="*/ 18553 h 132357"/>
                <a:gd name="connsiteX103" fmla="*/ 79982 w 124572"/>
                <a:gd name="connsiteY103" fmla="*/ 14582 h 132357"/>
                <a:gd name="connsiteX104" fmla="*/ 61219 w 124572"/>
                <a:gd name="connsiteY104" fmla="*/ 17229 h 132357"/>
                <a:gd name="connsiteX105" fmla="*/ 60518 w 124572"/>
                <a:gd name="connsiteY105" fmla="*/ 15906 h 132357"/>
                <a:gd name="connsiteX106" fmla="*/ 53277 w 124572"/>
                <a:gd name="connsiteY106" fmla="*/ 22523 h 132357"/>
                <a:gd name="connsiteX107" fmla="*/ 45336 w 124572"/>
                <a:gd name="connsiteY107" fmla="*/ 25171 h 132357"/>
                <a:gd name="connsiteX108" fmla="*/ 39574 w 124572"/>
                <a:gd name="connsiteY108" fmla="*/ 25171 h 132357"/>
                <a:gd name="connsiteX109" fmla="*/ 33813 w 124572"/>
                <a:gd name="connsiteY109" fmla="*/ 32411 h 132357"/>
                <a:gd name="connsiteX110" fmla="*/ 16451 w 124572"/>
                <a:gd name="connsiteY110" fmla="*/ 31789 h 13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24572" h="132357">
                  <a:moveTo>
                    <a:pt x="16373" y="32801"/>
                  </a:moveTo>
                  <a:cubicBezTo>
                    <a:pt x="16373" y="38095"/>
                    <a:pt x="19254" y="43389"/>
                    <a:pt x="14894" y="48684"/>
                  </a:cubicBezTo>
                  <a:cubicBezTo>
                    <a:pt x="12714" y="50630"/>
                    <a:pt x="12013" y="52654"/>
                    <a:pt x="10534" y="54601"/>
                  </a:cubicBezTo>
                  <a:cubicBezTo>
                    <a:pt x="9054" y="55224"/>
                    <a:pt x="6952" y="56547"/>
                    <a:pt x="5473" y="57871"/>
                  </a:cubicBezTo>
                  <a:lnTo>
                    <a:pt x="4772" y="57871"/>
                  </a:lnTo>
                  <a:cubicBezTo>
                    <a:pt x="5473" y="58494"/>
                    <a:pt x="5473" y="59194"/>
                    <a:pt x="5473" y="61842"/>
                  </a:cubicBezTo>
                  <a:cubicBezTo>
                    <a:pt x="4772" y="67136"/>
                    <a:pt x="6174" y="69082"/>
                    <a:pt x="9054" y="70406"/>
                  </a:cubicBezTo>
                  <a:cubicBezTo>
                    <a:pt x="12636" y="71729"/>
                    <a:pt x="12636" y="71029"/>
                    <a:pt x="15594" y="73053"/>
                  </a:cubicBezTo>
                  <a:cubicBezTo>
                    <a:pt x="17774" y="75000"/>
                    <a:pt x="17074" y="75000"/>
                    <a:pt x="19176" y="79671"/>
                  </a:cubicBezTo>
                  <a:cubicBezTo>
                    <a:pt x="21356" y="84265"/>
                    <a:pt x="20655" y="84265"/>
                    <a:pt x="23536" y="85588"/>
                  </a:cubicBezTo>
                  <a:cubicBezTo>
                    <a:pt x="25716" y="86912"/>
                    <a:pt x="25716" y="90882"/>
                    <a:pt x="29297" y="89559"/>
                  </a:cubicBezTo>
                  <a:cubicBezTo>
                    <a:pt x="32879" y="88858"/>
                    <a:pt x="34358" y="90882"/>
                    <a:pt x="37239" y="89559"/>
                  </a:cubicBezTo>
                  <a:cubicBezTo>
                    <a:pt x="40119" y="88858"/>
                    <a:pt x="43000" y="88858"/>
                    <a:pt x="45881" y="89559"/>
                  </a:cubicBezTo>
                  <a:cubicBezTo>
                    <a:pt x="48761" y="89559"/>
                    <a:pt x="52421" y="88235"/>
                    <a:pt x="53822" y="90882"/>
                  </a:cubicBezTo>
                  <a:cubicBezTo>
                    <a:pt x="55302" y="93530"/>
                    <a:pt x="53822" y="96177"/>
                    <a:pt x="57404" y="94853"/>
                  </a:cubicBezTo>
                  <a:cubicBezTo>
                    <a:pt x="60985" y="93530"/>
                    <a:pt x="62464" y="90882"/>
                    <a:pt x="64644" y="95476"/>
                  </a:cubicBezTo>
                  <a:cubicBezTo>
                    <a:pt x="64644" y="95476"/>
                    <a:pt x="55224" y="98123"/>
                    <a:pt x="53822" y="96800"/>
                  </a:cubicBezTo>
                  <a:cubicBezTo>
                    <a:pt x="52343" y="96177"/>
                    <a:pt x="50942" y="96800"/>
                    <a:pt x="48761" y="94853"/>
                  </a:cubicBezTo>
                  <a:cubicBezTo>
                    <a:pt x="45881" y="92206"/>
                    <a:pt x="45180" y="93530"/>
                    <a:pt x="43701" y="93530"/>
                  </a:cubicBezTo>
                  <a:cubicBezTo>
                    <a:pt x="41521" y="92907"/>
                    <a:pt x="36460" y="90882"/>
                    <a:pt x="35059" y="90260"/>
                  </a:cubicBezTo>
                  <a:cubicBezTo>
                    <a:pt x="34358" y="89637"/>
                    <a:pt x="33579" y="91583"/>
                    <a:pt x="32879" y="90882"/>
                  </a:cubicBezTo>
                  <a:cubicBezTo>
                    <a:pt x="31399" y="90260"/>
                    <a:pt x="31399" y="90882"/>
                    <a:pt x="29998" y="91505"/>
                  </a:cubicBezTo>
                  <a:cubicBezTo>
                    <a:pt x="27818" y="92206"/>
                    <a:pt x="27818" y="92829"/>
                    <a:pt x="27117" y="92829"/>
                  </a:cubicBezTo>
                  <a:cubicBezTo>
                    <a:pt x="25638" y="92829"/>
                    <a:pt x="23536" y="99447"/>
                    <a:pt x="22757" y="102094"/>
                  </a:cubicBezTo>
                  <a:cubicBezTo>
                    <a:pt x="22056" y="104741"/>
                    <a:pt x="24236" y="102717"/>
                    <a:pt x="26339" y="104040"/>
                  </a:cubicBezTo>
                  <a:cubicBezTo>
                    <a:pt x="27818" y="104741"/>
                    <a:pt x="29920" y="106688"/>
                    <a:pt x="32879" y="107310"/>
                  </a:cubicBezTo>
                  <a:cubicBezTo>
                    <a:pt x="35759" y="107310"/>
                    <a:pt x="34358" y="111281"/>
                    <a:pt x="34358" y="111904"/>
                  </a:cubicBezTo>
                  <a:cubicBezTo>
                    <a:pt x="34358" y="113228"/>
                    <a:pt x="33657" y="115875"/>
                    <a:pt x="32879" y="119145"/>
                  </a:cubicBezTo>
                  <a:cubicBezTo>
                    <a:pt x="32879" y="122415"/>
                    <a:pt x="35059" y="124439"/>
                    <a:pt x="36460" y="125062"/>
                  </a:cubicBezTo>
                  <a:cubicBezTo>
                    <a:pt x="37939" y="125685"/>
                    <a:pt x="37939" y="119768"/>
                    <a:pt x="38640" y="118444"/>
                  </a:cubicBezTo>
                  <a:cubicBezTo>
                    <a:pt x="38640" y="117120"/>
                    <a:pt x="41521" y="121091"/>
                    <a:pt x="43701" y="121091"/>
                  </a:cubicBezTo>
                  <a:cubicBezTo>
                    <a:pt x="45180" y="121714"/>
                    <a:pt x="45180" y="124361"/>
                    <a:pt x="45180" y="125685"/>
                  </a:cubicBezTo>
                  <a:cubicBezTo>
                    <a:pt x="45180" y="127631"/>
                    <a:pt x="46659" y="132926"/>
                    <a:pt x="48761" y="134249"/>
                  </a:cubicBezTo>
                  <a:cubicBezTo>
                    <a:pt x="51642" y="136196"/>
                    <a:pt x="50241" y="130979"/>
                    <a:pt x="49462" y="127008"/>
                  </a:cubicBezTo>
                  <a:cubicBezTo>
                    <a:pt x="47983" y="122415"/>
                    <a:pt x="50942" y="124361"/>
                    <a:pt x="52343" y="123738"/>
                  </a:cubicBezTo>
                  <a:cubicBezTo>
                    <a:pt x="53822" y="123116"/>
                    <a:pt x="53044" y="125062"/>
                    <a:pt x="54523" y="125685"/>
                  </a:cubicBezTo>
                  <a:cubicBezTo>
                    <a:pt x="55224" y="126308"/>
                    <a:pt x="56002" y="128955"/>
                    <a:pt x="58883" y="129656"/>
                  </a:cubicBezTo>
                  <a:cubicBezTo>
                    <a:pt x="61764" y="130979"/>
                    <a:pt x="61063" y="129656"/>
                    <a:pt x="61063" y="125685"/>
                  </a:cubicBezTo>
                  <a:cubicBezTo>
                    <a:pt x="61764" y="121714"/>
                    <a:pt x="60362" y="123038"/>
                    <a:pt x="59584" y="118444"/>
                  </a:cubicBezTo>
                  <a:cubicBezTo>
                    <a:pt x="58104" y="113850"/>
                    <a:pt x="58883" y="115174"/>
                    <a:pt x="57404" y="111826"/>
                  </a:cubicBezTo>
                  <a:cubicBezTo>
                    <a:pt x="55924" y="109179"/>
                    <a:pt x="57404" y="109179"/>
                    <a:pt x="58883" y="109179"/>
                  </a:cubicBezTo>
                  <a:cubicBezTo>
                    <a:pt x="61063" y="109802"/>
                    <a:pt x="60362" y="111826"/>
                    <a:pt x="61063" y="112449"/>
                  </a:cubicBezTo>
                  <a:cubicBezTo>
                    <a:pt x="61764" y="113773"/>
                    <a:pt x="64644" y="111826"/>
                    <a:pt x="65423" y="110503"/>
                  </a:cubicBezTo>
                  <a:cubicBezTo>
                    <a:pt x="66202" y="109179"/>
                    <a:pt x="65423" y="104585"/>
                    <a:pt x="63944" y="105208"/>
                  </a:cubicBezTo>
                  <a:cubicBezTo>
                    <a:pt x="61764" y="105208"/>
                    <a:pt x="61764" y="101238"/>
                    <a:pt x="61764" y="99914"/>
                  </a:cubicBezTo>
                  <a:cubicBezTo>
                    <a:pt x="61764" y="97968"/>
                    <a:pt x="63944" y="98590"/>
                    <a:pt x="65345" y="98590"/>
                  </a:cubicBezTo>
                  <a:lnTo>
                    <a:pt x="67525" y="97968"/>
                  </a:lnTo>
                  <a:cubicBezTo>
                    <a:pt x="67525" y="97968"/>
                    <a:pt x="71107" y="101938"/>
                    <a:pt x="74065" y="102561"/>
                  </a:cubicBezTo>
                  <a:cubicBezTo>
                    <a:pt x="76946" y="102561"/>
                    <a:pt x="76245" y="103184"/>
                    <a:pt x="79126" y="104508"/>
                  </a:cubicBezTo>
                  <a:cubicBezTo>
                    <a:pt x="82007" y="105831"/>
                    <a:pt x="83486" y="103807"/>
                    <a:pt x="83486" y="103807"/>
                  </a:cubicBezTo>
                  <a:cubicBezTo>
                    <a:pt x="83486" y="103807"/>
                    <a:pt x="76946" y="98512"/>
                    <a:pt x="76245" y="96566"/>
                  </a:cubicBezTo>
                  <a:cubicBezTo>
                    <a:pt x="75544" y="95242"/>
                    <a:pt x="74065" y="92595"/>
                    <a:pt x="74065" y="91272"/>
                  </a:cubicBezTo>
                  <a:cubicBezTo>
                    <a:pt x="74766" y="89325"/>
                    <a:pt x="79126" y="90649"/>
                    <a:pt x="71184" y="85977"/>
                  </a:cubicBezTo>
                  <a:cubicBezTo>
                    <a:pt x="62542" y="80683"/>
                    <a:pt x="60362" y="79360"/>
                    <a:pt x="58883" y="80060"/>
                  </a:cubicBezTo>
                  <a:cubicBezTo>
                    <a:pt x="58182" y="80060"/>
                    <a:pt x="56002" y="79437"/>
                    <a:pt x="56002" y="79437"/>
                  </a:cubicBezTo>
                  <a:cubicBezTo>
                    <a:pt x="56002" y="79437"/>
                    <a:pt x="52421" y="78114"/>
                    <a:pt x="52421" y="77491"/>
                  </a:cubicBezTo>
                  <a:cubicBezTo>
                    <a:pt x="53122" y="76167"/>
                    <a:pt x="55302" y="75544"/>
                    <a:pt x="58182" y="76167"/>
                  </a:cubicBezTo>
                  <a:cubicBezTo>
                    <a:pt x="61764" y="76790"/>
                    <a:pt x="63243" y="78814"/>
                    <a:pt x="64722" y="79437"/>
                  </a:cubicBezTo>
                  <a:cubicBezTo>
                    <a:pt x="66202" y="80060"/>
                    <a:pt x="68304" y="82085"/>
                    <a:pt x="71262" y="82707"/>
                  </a:cubicBezTo>
                  <a:cubicBezTo>
                    <a:pt x="74143" y="84031"/>
                    <a:pt x="74844" y="85355"/>
                    <a:pt x="76323" y="87301"/>
                  </a:cubicBezTo>
                  <a:cubicBezTo>
                    <a:pt x="77802" y="89948"/>
                    <a:pt x="77802" y="93218"/>
                    <a:pt x="80683" y="95242"/>
                  </a:cubicBezTo>
                  <a:cubicBezTo>
                    <a:pt x="84265" y="96566"/>
                    <a:pt x="83564" y="97189"/>
                    <a:pt x="85043" y="96566"/>
                  </a:cubicBezTo>
                  <a:cubicBezTo>
                    <a:pt x="87223" y="95943"/>
                    <a:pt x="89403" y="98512"/>
                    <a:pt x="89403" y="95943"/>
                  </a:cubicBezTo>
                  <a:cubicBezTo>
                    <a:pt x="90104" y="93997"/>
                    <a:pt x="94464" y="89325"/>
                    <a:pt x="88702" y="90026"/>
                  </a:cubicBezTo>
                  <a:cubicBezTo>
                    <a:pt x="82941" y="90649"/>
                    <a:pt x="82162" y="90649"/>
                    <a:pt x="81462" y="87379"/>
                  </a:cubicBezTo>
                  <a:cubicBezTo>
                    <a:pt x="80761" y="84732"/>
                    <a:pt x="80761" y="82785"/>
                    <a:pt x="79282" y="82085"/>
                  </a:cubicBezTo>
                  <a:cubicBezTo>
                    <a:pt x="77802" y="81462"/>
                    <a:pt x="79982" y="81462"/>
                    <a:pt x="76401" y="80138"/>
                  </a:cubicBezTo>
                  <a:cubicBezTo>
                    <a:pt x="73520" y="79515"/>
                    <a:pt x="68460" y="81462"/>
                    <a:pt x="66980" y="75544"/>
                  </a:cubicBezTo>
                  <a:cubicBezTo>
                    <a:pt x="65501" y="70250"/>
                    <a:pt x="62620" y="74922"/>
                    <a:pt x="59739" y="70250"/>
                  </a:cubicBezTo>
                  <a:cubicBezTo>
                    <a:pt x="56859" y="66279"/>
                    <a:pt x="56158" y="60985"/>
                    <a:pt x="61219" y="65657"/>
                  </a:cubicBezTo>
                  <a:cubicBezTo>
                    <a:pt x="66279" y="70250"/>
                    <a:pt x="68460" y="72897"/>
                    <a:pt x="66980" y="68304"/>
                  </a:cubicBezTo>
                  <a:cubicBezTo>
                    <a:pt x="65501" y="63710"/>
                    <a:pt x="61219" y="59039"/>
                    <a:pt x="58338" y="59039"/>
                  </a:cubicBezTo>
                  <a:cubicBezTo>
                    <a:pt x="55457" y="58416"/>
                    <a:pt x="56158" y="56391"/>
                    <a:pt x="54757" y="53121"/>
                  </a:cubicBezTo>
                  <a:cubicBezTo>
                    <a:pt x="53277" y="49851"/>
                    <a:pt x="48217" y="48528"/>
                    <a:pt x="50397" y="44557"/>
                  </a:cubicBezTo>
                  <a:cubicBezTo>
                    <a:pt x="52577" y="40586"/>
                    <a:pt x="49696" y="35993"/>
                    <a:pt x="53978" y="36616"/>
                  </a:cubicBezTo>
                  <a:cubicBezTo>
                    <a:pt x="59039" y="37239"/>
                    <a:pt x="59739" y="34669"/>
                    <a:pt x="60518" y="39886"/>
                  </a:cubicBezTo>
                  <a:cubicBezTo>
                    <a:pt x="61219" y="45180"/>
                    <a:pt x="61997" y="45803"/>
                    <a:pt x="64878" y="47126"/>
                  </a:cubicBezTo>
                  <a:cubicBezTo>
                    <a:pt x="67058" y="47749"/>
                    <a:pt x="61297" y="53044"/>
                    <a:pt x="65579" y="54367"/>
                  </a:cubicBezTo>
                  <a:cubicBezTo>
                    <a:pt x="70640" y="56314"/>
                    <a:pt x="71340" y="56314"/>
                    <a:pt x="72119" y="54990"/>
                  </a:cubicBezTo>
                  <a:cubicBezTo>
                    <a:pt x="72119" y="53044"/>
                    <a:pt x="69939" y="49696"/>
                    <a:pt x="69939" y="47049"/>
                  </a:cubicBezTo>
                  <a:cubicBezTo>
                    <a:pt x="69939" y="45102"/>
                    <a:pt x="72820" y="52343"/>
                    <a:pt x="75000" y="51019"/>
                  </a:cubicBezTo>
                  <a:cubicBezTo>
                    <a:pt x="77880" y="49696"/>
                    <a:pt x="76479" y="45725"/>
                    <a:pt x="74299" y="45725"/>
                  </a:cubicBezTo>
                  <a:cubicBezTo>
                    <a:pt x="72119" y="45725"/>
                    <a:pt x="71418" y="43078"/>
                    <a:pt x="73598" y="43078"/>
                  </a:cubicBezTo>
                  <a:cubicBezTo>
                    <a:pt x="75077" y="43078"/>
                    <a:pt x="75077" y="42455"/>
                    <a:pt x="77958" y="45024"/>
                  </a:cubicBezTo>
                  <a:cubicBezTo>
                    <a:pt x="80839" y="48294"/>
                    <a:pt x="83019" y="50941"/>
                    <a:pt x="83720" y="48294"/>
                  </a:cubicBezTo>
                  <a:cubicBezTo>
                    <a:pt x="85199" y="45647"/>
                    <a:pt x="83720" y="41676"/>
                    <a:pt x="81540" y="41054"/>
                  </a:cubicBezTo>
                  <a:cubicBezTo>
                    <a:pt x="80060" y="41054"/>
                    <a:pt x="77180" y="39730"/>
                    <a:pt x="75778" y="37783"/>
                  </a:cubicBezTo>
                  <a:cubicBezTo>
                    <a:pt x="75077" y="35837"/>
                    <a:pt x="70717" y="34513"/>
                    <a:pt x="74299" y="33813"/>
                  </a:cubicBezTo>
                  <a:cubicBezTo>
                    <a:pt x="78659" y="33813"/>
                    <a:pt x="77880" y="31866"/>
                    <a:pt x="80761" y="33813"/>
                  </a:cubicBezTo>
                  <a:cubicBezTo>
                    <a:pt x="82941" y="35136"/>
                    <a:pt x="84342" y="33190"/>
                    <a:pt x="84342" y="33190"/>
                  </a:cubicBezTo>
                  <a:cubicBezTo>
                    <a:pt x="84342" y="33190"/>
                    <a:pt x="86522" y="29920"/>
                    <a:pt x="90104" y="31243"/>
                  </a:cubicBezTo>
                  <a:cubicBezTo>
                    <a:pt x="93685" y="32567"/>
                    <a:pt x="91583" y="34513"/>
                    <a:pt x="95865" y="31243"/>
                  </a:cubicBezTo>
                  <a:cubicBezTo>
                    <a:pt x="99447" y="28596"/>
                    <a:pt x="106688" y="28596"/>
                    <a:pt x="108167" y="29297"/>
                  </a:cubicBezTo>
                  <a:cubicBezTo>
                    <a:pt x="108868" y="29920"/>
                    <a:pt x="105987" y="31243"/>
                    <a:pt x="110347" y="31243"/>
                  </a:cubicBezTo>
                  <a:cubicBezTo>
                    <a:pt x="114707" y="31243"/>
                    <a:pt x="108868" y="25326"/>
                    <a:pt x="114707" y="31243"/>
                  </a:cubicBezTo>
                  <a:lnTo>
                    <a:pt x="117588" y="33190"/>
                  </a:lnTo>
                  <a:cubicBezTo>
                    <a:pt x="119768" y="28596"/>
                    <a:pt x="123349" y="25248"/>
                    <a:pt x="125529" y="19954"/>
                  </a:cubicBezTo>
                  <a:cubicBezTo>
                    <a:pt x="126230" y="17307"/>
                    <a:pt x="127009" y="14660"/>
                    <a:pt x="126230" y="12013"/>
                  </a:cubicBezTo>
                  <a:cubicBezTo>
                    <a:pt x="125529" y="10066"/>
                    <a:pt x="123349" y="6718"/>
                    <a:pt x="124050" y="4772"/>
                  </a:cubicBezTo>
                  <a:lnTo>
                    <a:pt x="124050" y="5395"/>
                  </a:lnTo>
                  <a:cubicBezTo>
                    <a:pt x="118989" y="8042"/>
                    <a:pt x="114629" y="13336"/>
                    <a:pt x="111048" y="16606"/>
                  </a:cubicBezTo>
                  <a:cubicBezTo>
                    <a:pt x="105987" y="20577"/>
                    <a:pt x="106688" y="20577"/>
                    <a:pt x="100926" y="19876"/>
                  </a:cubicBezTo>
                  <a:cubicBezTo>
                    <a:pt x="96566" y="19876"/>
                    <a:pt x="91505" y="20499"/>
                    <a:pt x="87924" y="18553"/>
                  </a:cubicBezTo>
                  <a:cubicBezTo>
                    <a:pt x="85043" y="17229"/>
                    <a:pt x="83564" y="15283"/>
                    <a:pt x="79982" y="14582"/>
                  </a:cubicBezTo>
                  <a:cubicBezTo>
                    <a:pt x="74922" y="13258"/>
                    <a:pt x="66279" y="18553"/>
                    <a:pt x="61219" y="17229"/>
                  </a:cubicBezTo>
                  <a:lnTo>
                    <a:pt x="60518" y="15906"/>
                  </a:lnTo>
                  <a:cubicBezTo>
                    <a:pt x="59039" y="19176"/>
                    <a:pt x="56158" y="21200"/>
                    <a:pt x="53277" y="22523"/>
                  </a:cubicBezTo>
                  <a:cubicBezTo>
                    <a:pt x="50397" y="23224"/>
                    <a:pt x="48217" y="24470"/>
                    <a:pt x="45336" y="25171"/>
                  </a:cubicBezTo>
                  <a:cubicBezTo>
                    <a:pt x="43857" y="25171"/>
                    <a:pt x="40976" y="24548"/>
                    <a:pt x="39574" y="25171"/>
                  </a:cubicBezTo>
                  <a:cubicBezTo>
                    <a:pt x="36694" y="25793"/>
                    <a:pt x="35993" y="29764"/>
                    <a:pt x="33813" y="32411"/>
                  </a:cubicBezTo>
                  <a:cubicBezTo>
                    <a:pt x="28752" y="29141"/>
                    <a:pt x="22290" y="30465"/>
                    <a:pt x="16451" y="31789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6" name="Szabadkézi sokszög: alakzat 815">
              <a:extLst>
                <a:ext uri="{FF2B5EF4-FFF2-40B4-BE49-F238E27FC236}">
                  <a16:creationId xmlns:a16="http://schemas.microsoft.com/office/drawing/2014/main" id="{0B96B789-66F5-4A5C-ED42-A245DD3C97FC}"/>
                </a:ext>
              </a:extLst>
            </p:cNvPr>
            <p:cNvSpPr/>
            <p:nvPr/>
          </p:nvSpPr>
          <p:spPr>
            <a:xfrm>
              <a:off x="5900613" y="3727415"/>
              <a:ext cx="124572" cy="132358"/>
            </a:xfrm>
            <a:custGeom>
              <a:avLst/>
              <a:gdLst>
                <a:gd name="connsiteX0" fmla="*/ 16373 w 124572"/>
                <a:gd name="connsiteY0" fmla="*/ 32801 h 132357"/>
                <a:gd name="connsiteX1" fmla="*/ 14894 w 124572"/>
                <a:gd name="connsiteY1" fmla="*/ 48684 h 132357"/>
                <a:gd name="connsiteX2" fmla="*/ 10534 w 124572"/>
                <a:gd name="connsiteY2" fmla="*/ 54601 h 132357"/>
                <a:gd name="connsiteX3" fmla="*/ 5473 w 124572"/>
                <a:gd name="connsiteY3" fmla="*/ 57871 h 132357"/>
                <a:gd name="connsiteX4" fmla="*/ 4772 w 124572"/>
                <a:gd name="connsiteY4" fmla="*/ 57871 h 132357"/>
                <a:gd name="connsiteX5" fmla="*/ 5473 w 124572"/>
                <a:gd name="connsiteY5" fmla="*/ 61842 h 132357"/>
                <a:gd name="connsiteX6" fmla="*/ 9054 w 124572"/>
                <a:gd name="connsiteY6" fmla="*/ 70406 h 132357"/>
                <a:gd name="connsiteX7" fmla="*/ 15594 w 124572"/>
                <a:gd name="connsiteY7" fmla="*/ 73053 h 132357"/>
                <a:gd name="connsiteX8" fmla="*/ 19176 w 124572"/>
                <a:gd name="connsiteY8" fmla="*/ 79671 h 132357"/>
                <a:gd name="connsiteX9" fmla="*/ 23536 w 124572"/>
                <a:gd name="connsiteY9" fmla="*/ 85588 h 132357"/>
                <a:gd name="connsiteX10" fmla="*/ 29297 w 124572"/>
                <a:gd name="connsiteY10" fmla="*/ 89559 h 132357"/>
                <a:gd name="connsiteX11" fmla="*/ 37239 w 124572"/>
                <a:gd name="connsiteY11" fmla="*/ 89559 h 132357"/>
                <a:gd name="connsiteX12" fmla="*/ 45881 w 124572"/>
                <a:gd name="connsiteY12" fmla="*/ 89559 h 132357"/>
                <a:gd name="connsiteX13" fmla="*/ 53822 w 124572"/>
                <a:gd name="connsiteY13" fmla="*/ 90882 h 132357"/>
                <a:gd name="connsiteX14" fmla="*/ 57404 w 124572"/>
                <a:gd name="connsiteY14" fmla="*/ 94853 h 132357"/>
                <a:gd name="connsiteX15" fmla="*/ 64644 w 124572"/>
                <a:gd name="connsiteY15" fmla="*/ 95476 h 132357"/>
                <a:gd name="connsiteX16" fmla="*/ 53822 w 124572"/>
                <a:gd name="connsiteY16" fmla="*/ 96800 h 132357"/>
                <a:gd name="connsiteX17" fmla="*/ 48761 w 124572"/>
                <a:gd name="connsiteY17" fmla="*/ 94853 h 132357"/>
                <a:gd name="connsiteX18" fmla="*/ 43701 w 124572"/>
                <a:gd name="connsiteY18" fmla="*/ 93530 h 132357"/>
                <a:gd name="connsiteX19" fmla="*/ 35059 w 124572"/>
                <a:gd name="connsiteY19" fmla="*/ 90260 h 132357"/>
                <a:gd name="connsiteX20" fmla="*/ 32879 w 124572"/>
                <a:gd name="connsiteY20" fmla="*/ 90882 h 132357"/>
                <a:gd name="connsiteX21" fmla="*/ 29998 w 124572"/>
                <a:gd name="connsiteY21" fmla="*/ 91505 h 132357"/>
                <a:gd name="connsiteX22" fmla="*/ 27117 w 124572"/>
                <a:gd name="connsiteY22" fmla="*/ 92829 h 132357"/>
                <a:gd name="connsiteX23" fmla="*/ 22757 w 124572"/>
                <a:gd name="connsiteY23" fmla="*/ 102094 h 132357"/>
                <a:gd name="connsiteX24" fmla="*/ 26339 w 124572"/>
                <a:gd name="connsiteY24" fmla="*/ 104040 h 132357"/>
                <a:gd name="connsiteX25" fmla="*/ 32879 w 124572"/>
                <a:gd name="connsiteY25" fmla="*/ 107310 h 132357"/>
                <a:gd name="connsiteX26" fmla="*/ 34358 w 124572"/>
                <a:gd name="connsiteY26" fmla="*/ 111904 h 132357"/>
                <a:gd name="connsiteX27" fmla="*/ 32879 w 124572"/>
                <a:gd name="connsiteY27" fmla="*/ 119145 h 132357"/>
                <a:gd name="connsiteX28" fmla="*/ 36460 w 124572"/>
                <a:gd name="connsiteY28" fmla="*/ 125062 h 132357"/>
                <a:gd name="connsiteX29" fmla="*/ 38640 w 124572"/>
                <a:gd name="connsiteY29" fmla="*/ 118444 h 132357"/>
                <a:gd name="connsiteX30" fmla="*/ 43701 w 124572"/>
                <a:gd name="connsiteY30" fmla="*/ 121091 h 132357"/>
                <a:gd name="connsiteX31" fmla="*/ 45180 w 124572"/>
                <a:gd name="connsiteY31" fmla="*/ 125685 h 132357"/>
                <a:gd name="connsiteX32" fmla="*/ 48761 w 124572"/>
                <a:gd name="connsiteY32" fmla="*/ 134249 h 132357"/>
                <a:gd name="connsiteX33" fmla="*/ 49462 w 124572"/>
                <a:gd name="connsiteY33" fmla="*/ 127008 h 132357"/>
                <a:gd name="connsiteX34" fmla="*/ 52343 w 124572"/>
                <a:gd name="connsiteY34" fmla="*/ 123738 h 132357"/>
                <a:gd name="connsiteX35" fmla="*/ 54523 w 124572"/>
                <a:gd name="connsiteY35" fmla="*/ 125685 h 132357"/>
                <a:gd name="connsiteX36" fmla="*/ 58883 w 124572"/>
                <a:gd name="connsiteY36" fmla="*/ 129656 h 132357"/>
                <a:gd name="connsiteX37" fmla="*/ 61063 w 124572"/>
                <a:gd name="connsiteY37" fmla="*/ 125685 h 132357"/>
                <a:gd name="connsiteX38" fmla="*/ 59584 w 124572"/>
                <a:gd name="connsiteY38" fmla="*/ 118444 h 132357"/>
                <a:gd name="connsiteX39" fmla="*/ 57404 w 124572"/>
                <a:gd name="connsiteY39" fmla="*/ 111826 h 132357"/>
                <a:gd name="connsiteX40" fmla="*/ 58883 w 124572"/>
                <a:gd name="connsiteY40" fmla="*/ 109179 h 132357"/>
                <a:gd name="connsiteX41" fmla="*/ 61063 w 124572"/>
                <a:gd name="connsiteY41" fmla="*/ 112449 h 132357"/>
                <a:gd name="connsiteX42" fmla="*/ 65423 w 124572"/>
                <a:gd name="connsiteY42" fmla="*/ 110503 h 132357"/>
                <a:gd name="connsiteX43" fmla="*/ 63944 w 124572"/>
                <a:gd name="connsiteY43" fmla="*/ 105208 h 132357"/>
                <a:gd name="connsiteX44" fmla="*/ 61764 w 124572"/>
                <a:gd name="connsiteY44" fmla="*/ 99914 h 132357"/>
                <a:gd name="connsiteX45" fmla="*/ 65345 w 124572"/>
                <a:gd name="connsiteY45" fmla="*/ 98590 h 132357"/>
                <a:gd name="connsiteX46" fmla="*/ 67525 w 124572"/>
                <a:gd name="connsiteY46" fmla="*/ 97968 h 132357"/>
                <a:gd name="connsiteX47" fmla="*/ 74065 w 124572"/>
                <a:gd name="connsiteY47" fmla="*/ 102561 h 132357"/>
                <a:gd name="connsiteX48" fmla="*/ 79126 w 124572"/>
                <a:gd name="connsiteY48" fmla="*/ 104508 h 132357"/>
                <a:gd name="connsiteX49" fmla="*/ 83486 w 124572"/>
                <a:gd name="connsiteY49" fmla="*/ 103807 h 132357"/>
                <a:gd name="connsiteX50" fmla="*/ 76245 w 124572"/>
                <a:gd name="connsiteY50" fmla="*/ 96566 h 132357"/>
                <a:gd name="connsiteX51" fmla="*/ 74065 w 124572"/>
                <a:gd name="connsiteY51" fmla="*/ 91272 h 132357"/>
                <a:gd name="connsiteX52" fmla="*/ 71184 w 124572"/>
                <a:gd name="connsiteY52" fmla="*/ 85977 h 132357"/>
                <a:gd name="connsiteX53" fmla="*/ 58883 w 124572"/>
                <a:gd name="connsiteY53" fmla="*/ 80060 h 132357"/>
                <a:gd name="connsiteX54" fmla="*/ 56002 w 124572"/>
                <a:gd name="connsiteY54" fmla="*/ 79437 h 132357"/>
                <a:gd name="connsiteX55" fmla="*/ 52421 w 124572"/>
                <a:gd name="connsiteY55" fmla="*/ 77491 h 132357"/>
                <a:gd name="connsiteX56" fmla="*/ 58182 w 124572"/>
                <a:gd name="connsiteY56" fmla="*/ 76167 h 132357"/>
                <a:gd name="connsiteX57" fmla="*/ 64722 w 124572"/>
                <a:gd name="connsiteY57" fmla="*/ 79437 h 132357"/>
                <a:gd name="connsiteX58" fmla="*/ 71262 w 124572"/>
                <a:gd name="connsiteY58" fmla="*/ 82707 h 132357"/>
                <a:gd name="connsiteX59" fmla="*/ 76323 w 124572"/>
                <a:gd name="connsiteY59" fmla="*/ 87301 h 132357"/>
                <a:gd name="connsiteX60" fmla="*/ 80683 w 124572"/>
                <a:gd name="connsiteY60" fmla="*/ 95242 h 132357"/>
                <a:gd name="connsiteX61" fmla="*/ 85043 w 124572"/>
                <a:gd name="connsiteY61" fmla="*/ 96566 h 132357"/>
                <a:gd name="connsiteX62" fmla="*/ 89403 w 124572"/>
                <a:gd name="connsiteY62" fmla="*/ 95943 h 132357"/>
                <a:gd name="connsiteX63" fmla="*/ 88702 w 124572"/>
                <a:gd name="connsiteY63" fmla="*/ 90026 h 132357"/>
                <a:gd name="connsiteX64" fmla="*/ 81462 w 124572"/>
                <a:gd name="connsiteY64" fmla="*/ 87379 h 132357"/>
                <a:gd name="connsiteX65" fmla="*/ 79282 w 124572"/>
                <a:gd name="connsiteY65" fmla="*/ 82085 h 132357"/>
                <a:gd name="connsiteX66" fmla="*/ 76401 w 124572"/>
                <a:gd name="connsiteY66" fmla="*/ 80138 h 132357"/>
                <a:gd name="connsiteX67" fmla="*/ 66980 w 124572"/>
                <a:gd name="connsiteY67" fmla="*/ 75544 h 132357"/>
                <a:gd name="connsiteX68" fmla="*/ 59739 w 124572"/>
                <a:gd name="connsiteY68" fmla="*/ 70250 h 132357"/>
                <a:gd name="connsiteX69" fmla="*/ 61219 w 124572"/>
                <a:gd name="connsiteY69" fmla="*/ 65657 h 132357"/>
                <a:gd name="connsiteX70" fmla="*/ 66980 w 124572"/>
                <a:gd name="connsiteY70" fmla="*/ 68304 h 132357"/>
                <a:gd name="connsiteX71" fmla="*/ 58338 w 124572"/>
                <a:gd name="connsiteY71" fmla="*/ 59039 h 132357"/>
                <a:gd name="connsiteX72" fmla="*/ 54757 w 124572"/>
                <a:gd name="connsiteY72" fmla="*/ 53121 h 132357"/>
                <a:gd name="connsiteX73" fmla="*/ 50397 w 124572"/>
                <a:gd name="connsiteY73" fmla="*/ 44557 h 132357"/>
                <a:gd name="connsiteX74" fmla="*/ 53978 w 124572"/>
                <a:gd name="connsiteY74" fmla="*/ 36616 h 132357"/>
                <a:gd name="connsiteX75" fmla="*/ 60518 w 124572"/>
                <a:gd name="connsiteY75" fmla="*/ 39886 h 132357"/>
                <a:gd name="connsiteX76" fmla="*/ 64878 w 124572"/>
                <a:gd name="connsiteY76" fmla="*/ 47126 h 132357"/>
                <a:gd name="connsiteX77" fmla="*/ 65579 w 124572"/>
                <a:gd name="connsiteY77" fmla="*/ 54367 h 132357"/>
                <a:gd name="connsiteX78" fmla="*/ 72119 w 124572"/>
                <a:gd name="connsiteY78" fmla="*/ 54990 h 132357"/>
                <a:gd name="connsiteX79" fmla="*/ 69939 w 124572"/>
                <a:gd name="connsiteY79" fmla="*/ 47049 h 132357"/>
                <a:gd name="connsiteX80" fmla="*/ 75000 w 124572"/>
                <a:gd name="connsiteY80" fmla="*/ 51019 h 132357"/>
                <a:gd name="connsiteX81" fmla="*/ 74299 w 124572"/>
                <a:gd name="connsiteY81" fmla="*/ 45725 h 132357"/>
                <a:gd name="connsiteX82" fmla="*/ 73598 w 124572"/>
                <a:gd name="connsiteY82" fmla="*/ 43078 h 132357"/>
                <a:gd name="connsiteX83" fmla="*/ 77958 w 124572"/>
                <a:gd name="connsiteY83" fmla="*/ 45024 h 132357"/>
                <a:gd name="connsiteX84" fmla="*/ 83720 w 124572"/>
                <a:gd name="connsiteY84" fmla="*/ 48294 h 132357"/>
                <a:gd name="connsiteX85" fmla="*/ 81540 w 124572"/>
                <a:gd name="connsiteY85" fmla="*/ 41054 h 132357"/>
                <a:gd name="connsiteX86" fmla="*/ 75778 w 124572"/>
                <a:gd name="connsiteY86" fmla="*/ 37783 h 132357"/>
                <a:gd name="connsiteX87" fmla="*/ 74299 w 124572"/>
                <a:gd name="connsiteY87" fmla="*/ 33813 h 132357"/>
                <a:gd name="connsiteX88" fmla="*/ 80761 w 124572"/>
                <a:gd name="connsiteY88" fmla="*/ 33813 h 132357"/>
                <a:gd name="connsiteX89" fmla="*/ 84342 w 124572"/>
                <a:gd name="connsiteY89" fmla="*/ 33190 h 132357"/>
                <a:gd name="connsiteX90" fmla="*/ 90104 w 124572"/>
                <a:gd name="connsiteY90" fmla="*/ 31243 h 132357"/>
                <a:gd name="connsiteX91" fmla="*/ 95865 w 124572"/>
                <a:gd name="connsiteY91" fmla="*/ 31243 h 132357"/>
                <a:gd name="connsiteX92" fmla="*/ 108167 w 124572"/>
                <a:gd name="connsiteY92" fmla="*/ 29297 h 132357"/>
                <a:gd name="connsiteX93" fmla="*/ 110347 w 124572"/>
                <a:gd name="connsiteY93" fmla="*/ 31243 h 132357"/>
                <a:gd name="connsiteX94" fmla="*/ 114707 w 124572"/>
                <a:gd name="connsiteY94" fmla="*/ 31243 h 132357"/>
                <a:gd name="connsiteX95" fmla="*/ 117588 w 124572"/>
                <a:gd name="connsiteY95" fmla="*/ 33190 h 132357"/>
                <a:gd name="connsiteX96" fmla="*/ 125529 w 124572"/>
                <a:gd name="connsiteY96" fmla="*/ 19954 h 132357"/>
                <a:gd name="connsiteX97" fmla="*/ 126230 w 124572"/>
                <a:gd name="connsiteY97" fmla="*/ 12013 h 132357"/>
                <a:gd name="connsiteX98" fmla="*/ 124050 w 124572"/>
                <a:gd name="connsiteY98" fmla="*/ 4772 h 132357"/>
                <a:gd name="connsiteX99" fmla="*/ 124050 w 124572"/>
                <a:gd name="connsiteY99" fmla="*/ 5395 h 132357"/>
                <a:gd name="connsiteX100" fmla="*/ 111048 w 124572"/>
                <a:gd name="connsiteY100" fmla="*/ 16606 h 132357"/>
                <a:gd name="connsiteX101" fmla="*/ 100926 w 124572"/>
                <a:gd name="connsiteY101" fmla="*/ 19876 h 132357"/>
                <a:gd name="connsiteX102" fmla="*/ 87924 w 124572"/>
                <a:gd name="connsiteY102" fmla="*/ 18553 h 132357"/>
                <a:gd name="connsiteX103" fmla="*/ 79982 w 124572"/>
                <a:gd name="connsiteY103" fmla="*/ 14582 h 132357"/>
                <a:gd name="connsiteX104" fmla="*/ 61219 w 124572"/>
                <a:gd name="connsiteY104" fmla="*/ 17229 h 132357"/>
                <a:gd name="connsiteX105" fmla="*/ 60518 w 124572"/>
                <a:gd name="connsiteY105" fmla="*/ 15906 h 132357"/>
                <a:gd name="connsiteX106" fmla="*/ 53277 w 124572"/>
                <a:gd name="connsiteY106" fmla="*/ 22523 h 132357"/>
                <a:gd name="connsiteX107" fmla="*/ 45336 w 124572"/>
                <a:gd name="connsiteY107" fmla="*/ 25171 h 132357"/>
                <a:gd name="connsiteX108" fmla="*/ 39574 w 124572"/>
                <a:gd name="connsiteY108" fmla="*/ 25171 h 132357"/>
                <a:gd name="connsiteX109" fmla="*/ 33813 w 124572"/>
                <a:gd name="connsiteY109" fmla="*/ 32411 h 132357"/>
                <a:gd name="connsiteX110" fmla="*/ 16451 w 124572"/>
                <a:gd name="connsiteY110" fmla="*/ 31789 h 13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24572" h="132357">
                  <a:moveTo>
                    <a:pt x="16373" y="32801"/>
                  </a:moveTo>
                  <a:cubicBezTo>
                    <a:pt x="16373" y="38095"/>
                    <a:pt x="19254" y="43389"/>
                    <a:pt x="14894" y="48684"/>
                  </a:cubicBezTo>
                  <a:cubicBezTo>
                    <a:pt x="12714" y="50630"/>
                    <a:pt x="12013" y="52654"/>
                    <a:pt x="10534" y="54601"/>
                  </a:cubicBezTo>
                  <a:cubicBezTo>
                    <a:pt x="9054" y="55224"/>
                    <a:pt x="6952" y="56547"/>
                    <a:pt x="5473" y="57871"/>
                  </a:cubicBezTo>
                  <a:lnTo>
                    <a:pt x="4772" y="57871"/>
                  </a:lnTo>
                  <a:cubicBezTo>
                    <a:pt x="5473" y="58494"/>
                    <a:pt x="5473" y="59194"/>
                    <a:pt x="5473" y="61842"/>
                  </a:cubicBezTo>
                  <a:cubicBezTo>
                    <a:pt x="4772" y="67136"/>
                    <a:pt x="6174" y="69082"/>
                    <a:pt x="9054" y="70406"/>
                  </a:cubicBezTo>
                  <a:cubicBezTo>
                    <a:pt x="12636" y="71729"/>
                    <a:pt x="12636" y="71029"/>
                    <a:pt x="15594" y="73053"/>
                  </a:cubicBezTo>
                  <a:cubicBezTo>
                    <a:pt x="17774" y="75000"/>
                    <a:pt x="17074" y="75000"/>
                    <a:pt x="19176" y="79671"/>
                  </a:cubicBezTo>
                  <a:cubicBezTo>
                    <a:pt x="21356" y="84265"/>
                    <a:pt x="20655" y="84265"/>
                    <a:pt x="23536" y="85588"/>
                  </a:cubicBezTo>
                  <a:cubicBezTo>
                    <a:pt x="25716" y="86912"/>
                    <a:pt x="25716" y="90882"/>
                    <a:pt x="29297" y="89559"/>
                  </a:cubicBezTo>
                  <a:cubicBezTo>
                    <a:pt x="32879" y="88858"/>
                    <a:pt x="34358" y="90882"/>
                    <a:pt x="37239" y="89559"/>
                  </a:cubicBezTo>
                  <a:cubicBezTo>
                    <a:pt x="40119" y="88858"/>
                    <a:pt x="43000" y="88858"/>
                    <a:pt x="45881" y="89559"/>
                  </a:cubicBezTo>
                  <a:cubicBezTo>
                    <a:pt x="48761" y="89559"/>
                    <a:pt x="52421" y="88235"/>
                    <a:pt x="53822" y="90882"/>
                  </a:cubicBezTo>
                  <a:cubicBezTo>
                    <a:pt x="55302" y="93530"/>
                    <a:pt x="53822" y="96177"/>
                    <a:pt x="57404" y="94853"/>
                  </a:cubicBezTo>
                  <a:cubicBezTo>
                    <a:pt x="60985" y="93530"/>
                    <a:pt x="62464" y="90882"/>
                    <a:pt x="64644" y="95476"/>
                  </a:cubicBezTo>
                  <a:cubicBezTo>
                    <a:pt x="64644" y="95476"/>
                    <a:pt x="55224" y="98123"/>
                    <a:pt x="53822" y="96800"/>
                  </a:cubicBezTo>
                  <a:cubicBezTo>
                    <a:pt x="52343" y="96177"/>
                    <a:pt x="50942" y="96800"/>
                    <a:pt x="48761" y="94853"/>
                  </a:cubicBezTo>
                  <a:cubicBezTo>
                    <a:pt x="45881" y="92206"/>
                    <a:pt x="45180" y="93530"/>
                    <a:pt x="43701" y="93530"/>
                  </a:cubicBezTo>
                  <a:cubicBezTo>
                    <a:pt x="41521" y="92907"/>
                    <a:pt x="36460" y="90882"/>
                    <a:pt x="35059" y="90260"/>
                  </a:cubicBezTo>
                  <a:cubicBezTo>
                    <a:pt x="34358" y="89637"/>
                    <a:pt x="33579" y="91583"/>
                    <a:pt x="32879" y="90882"/>
                  </a:cubicBezTo>
                  <a:cubicBezTo>
                    <a:pt x="31399" y="90260"/>
                    <a:pt x="31399" y="90882"/>
                    <a:pt x="29998" y="91505"/>
                  </a:cubicBezTo>
                  <a:cubicBezTo>
                    <a:pt x="27818" y="92206"/>
                    <a:pt x="27818" y="92829"/>
                    <a:pt x="27117" y="92829"/>
                  </a:cubicBezTo>
                  <a:cubicBezTo>
                    <a:pt x="25638" y="92829"/>
                    <a:pt x="23536" y="99447"/>
                    <a:pt x="22757" y="102094"/>
                  </a:cubicBezTo>
                  <a:cubicBezTo>
                    <a:pt x="22056" y="104741"/>
                    <a:pt x="24236" y="102717"/>
                    <a:pt x="26339" y="104040"/>
                  </a:cubicBezTo>
                  <a:cubicBezTo>
                    <a:pt x="27818" y="104741"/>
                    <a:pt x="29920" y="106688"/>
                    <a:pt x="32879" y="107310"/>
                  </a:cubicBezTo>
                  <a:cubicBezTo>
                    <a:pt x="35759" y="107310"/>
                    <a:pt x="34358" y="111281"/>
                    <a:pt x="34358" y="111904"/>
                  </a:cubicBezTo>
                  <a:cubicBezTo>
                    <a:pt x="34358" y="113228"/>
                    <a:pt x="33657" y="115875"/>
                    <a:pt x="32879" y="119145"/>
                  </a:cubicBezTo>
                  <a:cubicBezTo>
                    <a:pt x="32879" y="122415"/>
                    <a:pt x="35059" y="124439"/>
                    <a:pt x="36460" y="125062"/>
                  </a:cubicBezTo>
                  <a:cubicBezTo>
                    <a:pt x="37939" y="125685"/>
                    <a:pt x="37939" y="119768"/>
                    <a:pt x="38640" y="118444"/>
                  </a:cubicBezTo>
                  <a:cubicBezTo>
                    <a:pt x="38640" y="117120"/>
                    <a:pt x="41521" y="121091"/>
                    <a:pt x="43701" y="121091"/>
                  </a:cubicBezTo>
                  <a:cubicBezTo>
                    <a:pt x="45180" y="121714"/>
                    <a:pt x="45180" y="124361"/>
                    <a:pt x="45180" y="125685"/>
                  </a:cubicBezTo>
                  <a:cubicBezTo>
                    <a:pt x="45180" y="127631"/>
                    <a:pt x="46659" y="132926"/>
                    <a:pt x="48761" y="134249"/>
                  </a:cubicBezTo>
                  <a:cubicBezTo>
                    <a:pt x="51642" y="136196"/>
                    <a:pt x="50241" y="130979"/>
                    <a:pt x="49462" y="127008"/>
                  </a:cubicBezTo>
                  <a:cubicBezTo>
                    <a:pt x="47983" y="122415"/>
                    <a:pt x="50942" y="124361"/>
                    <a:pt x="52343" y="123738"/>
                  </a:cubicBezTo>
                  <a:cubicBezTo>
                    <a:pt x="53822" y="123116"/>
                    <a:pt x="53044" y="125062"/>
                    <a:pt x="54523" y="125685"/>
                  </a:cubicBezTo>
                  <a:cubicBezTo>
                    <a:pt x="55224" y="126308"/>
                    <a:pt x="56002" y="128955"/>
                    <a:pt x="58883" y="129656"/>
                  </a:cubicBezTo>
                  <a:cubicBezTo>
                    <a:pt x="61764" y="130979"/>
                    <a:pt x="61063" y="129656"/>
                    <a:pt x="61063" y="125685"/>
                  </a:cubicBezTo>
                  <a:cubicBezTo>
                    <a:pt x="61764" y="121714"/>
                    <a:pt x="60362" y="123038"/>
                    <a:pt x="59584" y="118444"/>
                  </a:cubicBezTo>
                  <a:cubicBezTo>
                    <a:pt x="58104" y="113850"/>
                    <a:pt x="58883" y="115174"/>
                    <a:pt x="57404" y="111826"/>
                  </a:cubicBezTo>
                  <a:cubicBezTo>
                    <a:pt x="55924" y="109179"/>
                    <a:pt x="57404" y="109179"/>
                    <a:pt x="58883" y="109179"/>
                  </a:cubicBezTo>
                  <a:cubicBezTo>
                    <a:pt x="61063" y="109802"/>
                    <a:pt x="60362" y="111826"/>
                    <a:pt x="61063" y="112449"/>
                  </a:cubicBezTo>
                  <a:cubicBezTo>
                    <a:pt x="61764" y="113773"/>
                    <a:pt x="64644" y="111826"/>
                    <a:pt x="65423" y="110503"/>
                  </a:cubicBezTo>
                  <a:cubicBezTo>
                    <a:pt x="66202" y="109179"/>
                    <a:pt x="65423" y="104585"/>
                    <a:pt x="63944" y="105208"/>
                  </a:cubicBezTo>
                  <a:cubicBezTo>
                    <a:pt x="61764" y="105208"/>
                    <a:pt x="61764" y="101238"/>
                    <a:pt x="61764" y="99914"/>
                  </a:cubicBezTo>
                  <a:cubicBezTo>
                    <a:pt x="61764" y="97968"/>
                    <a:pt x="63944" y="98590"/>
                    <a:pt x="65345" y="98590"/>
                  </a:cubicBezTo>
                  <a:lnTo>
                    <a:pt x="67525" y="97968"/>
                  </a:lnTo>
                  <a:cubicBezTo>
                    <a:pt x="67525" y="97968"/>
                    <a:pt x="71107" y="101938"/>
                    <a:pt x="74065" y="102561"/>
                  </a:cubicBezTo>
                  <a:cubicBezTo>
                    <a:pt x="76946" y="102561"/>
                    <a:pt x="76245" y="103184"/>
                    <a:pt x="79126" y="104508"/>
                  </a:cubicBezTo>
                  <a:cubicBezTo>
                    <a:pt x="82007" y="105831"/>
                    <a:pt x="83486" y="103807"/>
                    <a:pt x="83486" y="103807"/>
                  </a:cubicBezTo>
                  <a:cubicBezTo>
                    <a:pt x="83486" y="103807"/>
                    <a:pt x="76946" y="98512"/>
                    <a:pt x="76245" y="96566"/>
                  </a:cubicBezTo>
                  <a:cubicBezTo>
                    <a:pt x="75544" y="95242"/>
                    <a:pt x="74065" y="92595"/>
                    <a:pt x="74065" y="91272"/>
                  </a:cubicBezTo>
                  <a:cubicBezTo>
                    <a:pt x="74766" y="89325"/>
                    <a:pt x="79126" y="90649"/>
                    <a:pt x="71184" y="85977"/>
                  </a:cubicBezTo>
                  <a:cubicBezTo>
                    <a:pt x="62542" y="80683"/>
                    <a:pt x="60362" y="79360"/>
                    <a:pt x="58883" y="80060"/>
                  </a:cubicBezTo>
                  <a:cubicBezTo>
                    <a:pt x="58182" y="80060"/>
                    <a:pt x="56002" y="79437"/>
                    <a:pt x="56002" y="79437"/>
                  </a:cubicBezTo>
                  <a:cubicBezTo>
                    <a:pt x="56002" y="79437"/>
                    <a:pt x="52421" y="78114"/>
                    <a:pt x="52421" y="77491"/>
                  </a:cubicBezTo>
                  <a:cubicBezTo>
                    <a:pt x="53122" y="76167"/>
                    <a:pt x="55302" y="75544"/>
                    <a:pt x="58182" y="76167"/>
                  </a:cubicBezTo>
                  <a:cubicBezTo>
                    <a:pt x="61764" y="76790"/>
                    <a:pt x="63243" y="78814"/>
                    <a:pt x="64722" y="79437"/>
                  </a:cubicBezTo>
                  <a:cubicBezTo>
                    <a:pt x="66202" y="80060"/>
                    <a:pt x="68304" y="82085"/>
                    <a:pt x="71262" y="82707"/>
                  </a:cubicBezTo>
                  <a:cubicBezTo>
                    <a:pt x="74143" y="84031"/>
                    <a:pt x="74844" y="85355"/>
                    <a:pt x="76323" y="87301"/>
                  </a:cubicBezTo>
                  <a:cubicBezTo>
                    <a:pt x="77802" y="89948"/>
                    <a:pt x="77802" y="93218"/>
                    <a:pt x="80683" y="95242"/>
                  </a:cubicBezTo>
                  <a:cubicBezTo>
                    <a:pt x="84265" y="96566"/>
                    <a:pt x="83564" y="97189"/>
                    <a:pt x="85043" y="96566"/>
                  </a:cubicBezTo>
                  <a:cubicBezTo>
                    <a:pt x="87223" y="95943"/>
                    <a:pt x="89403" y="98512"/>
                    <a:pt x="89403" y="95943"/>
                  </a:cubicBezTo>
                  <a:cubicBezTo>
                    <a:pt x="90104" y="93997"/>
                    <a:pt x="94464" y="89325"/>
                    <a:pt x="88702" y="90026"/>
                  </a:cubicBezTo>
                  <a:cubicBezTo>
                    <a:pt x="82941" y="90649"/>
                    <a:pt x="82162" y="90649"/>
                    <a:pt x="81462" y="87379"/>
                  </a:cubicBezTo>
                  <a:cubicBezTo>
                    <a:pt x="80761" y="84732"/>
                    <a:pt x="80761" y="82785"/>
                    <a:pt x="79282" y="82085"/>
                  </a:cubicBezTo>
                  <a:cubicBezTo>
                    <a:pt x="77802" y="81462"/>
                    <a:pt x="79982" y="81462"/>
                    <a:pt x="76401" y="80138"/>
                  </a:cubicBezTo>
                  <a:cubicBezTo>
                    <a:pt x="73520" y="79515"/>
                    <a:pt x="68460" y="81462"/>
                    <a:pt x="66980" y="75544"/>
                  </a:cubicBezTo>
                  <a:cubicBezTo>
                    <a:pt x="65501" y="70250"/>
                    <a:pt x="62620" y="74922"/>
                    <a:pt x="59739" y="70250"/>
                  </a:cubicBezTo>
                  <a:cubicBezTo>
                    <a:pt x="56859" y="66279"/>
                    <a:pt x="56158" y="60985"/>
                    <a:pt x="61219" y="65657"/>
                  </a:cubicBezTo>
                  <a:cubicBezTo>
                    <a:pt x="66279" y="70250"/>
                    <a:pt x="68460" y="72897"/>
                    <a:pt x="66980" y="68304"/>
                  </a:cubicBezTo>
                  <a:cubicBezTo>
                    <a:pt x="65501" y="63710"/>
                    <a:pt x="61219" y="59039"/>
                    <a:pt x="58338" y="59039"/>
                  </a:cubicBezTo>
                  <a:cubicBezTo>
                    <a:pt x="55457" y="58416"/>
                    <a:pt x="56158" y="56391"/>
                    <a:pt x="54757" y="53121"/>
                  </a:cubicBezTo>
                  <a:cubicBezTo>
                    <a:pt x="53277" y="49851"/>
                    <a:pt x="48217" y="48528"/>
                    <a:pt x="50397" y="44557"/>
                  </a:cubicBezTo>
                  <a:cubicBezTo>
                    <a:pt x="52577" y="40586"/>
                    <a:pt x="49696" y="35993"/>
                    <a:pt x="53978" y="36616"/>
                  </a:cubicBezTo>
                  <a:cubicBezTo>
                    <a:pt x="59039" y="37239"/>
                    <a:pt x="59739" y="34669"/>
                    <a:pt x="60518" y="39886"/>
                  </a:cubicBezTo>
                  <a:cubicBezTo>
                    <a:pt x="61219" y="45180"/>
                    <a:pt x="61997" y="45803"/>
                    <a:pt x="64878" y="47126"/>
                  </a:cubicBezTo>
                  <a:cubicBezTo>
                    <a:pt x="67058" y="47749"/>
                    <a:pt x="61297" y="53044"/>
                    <a:pt x="65579" y="54367"/>
                  </a:cubicBezTo>
                  <a:cubicBezTo>
                    <a:pt x="70640" y="56314"/>
                    <a:pt x="71340" y="56314"/>
                    <a:pt x="72119" y="54990"/>
                  </a:cubicBezTo>
                  <a:cubicBezTo>
                    <a:pt x="72119" y="53044"/>
                    <a:pt x="69939" y="49696"/>
                    <a:pt x="69939" y="47049"/>
                  </a:cubicBezTo>
                  <a:cubicBezTo>
                    <a:pt x="69939" y="45102"/>
                    <a:pt x="72820" y="52343"/>
                    <a:pt x="75000" y="51019"/>
                  </a:cubicBezTo>
                  <a:cubicBezTo>
                    <a:pt x="77880" y="49696"/>
                    <a:pt x="76479" y="45725"/>
                    <a:pt x="74299" y="45725"/>
                  </a:cubicBezTo>
                  <a:cubicBezTo>
                    <a:pt x="72119" y="45725"/>
                    <a:pt x="71418" y="43078"/>
                    <a:pt x="73598" y="43078"/>
                  </a:cubicBezTo>
                  <a:cubicBezTo>
                    <a:pt x="75077" y="43078"/>
                    <a:pt x="75077" y="42455"/>
                    <a:pt x="77958" y="45024"/>
                  </a:cubicBezTo>
                  <a:cubicBezTo>
                    <a:pt x="80839" y="48294"/>
                    <a:pt x="83019" y="50941"/>
                    <a:pt x="83720" y="48294"/>
                  </a:cubicBezTo>
                  <a:cubicBezTo>
                    <a:pt x="85199" y="45647"/>
                    <a:pt x="83720" y="41676"/>
                    <a:pt x="81540" y="41054"/>
                  </a:cubicBezTo>
                  <a:cubicBezTo>
                    <a:pt x="80060" y="41054"/>
                    <a:pt x="77180" y="39730"/>
                    <a:pt x="75778" y="37783"/>
                  </a:cubicBezTo>
                  <a:cubicBezTo>
                    <a:pt x="75077" y="35837"/>
                    <a:pt x="70717" y="34513"/>
                    <a:pt x="74299" y="33813"/>
                  </a:cubicBezTo>
                  <a:cubicBezTo>
                    <a:pt x="78659" y="33813"/>
                    <a:pt x="77880" y="31866"/>
                    <a:pt x="80761" y="33813"/>
                  </a:cubicBezTo>
                  <a:cubicBezTo>
                    <a:pt x="82941" y="35136"/>
                    <a:pt x="84342" y="33190"/>
                    <a:pt x="84342" y="33190"/>
                  </a:cubicBezTo>
                  <a:cubicBezTo>
                    <a:pt x="84342" y="33190"/>
                    <a:pt x="86522" y="29920"/>
                    <a:pt x="90104" y="31243"/>
                  </a:cubicBezTo>
                  <a:cubicBezTo>
                    <a:pt x="93685" y="32567"/>
                    <a:pt x="91583" y="34513"/>
                    <a:pt x="95865" y="31243"/>
                  </a:cubicBezTo>
                  <a:cubicBezTo>
                    <a:pt x="99447" y="28596"/>
                    <a:pt x="106688" y="28596"/>
                    <a:pt x="108167" y="29297"/>
                  </a:cubicBezTo>
                  <a:cubicBezTo>
                    <a:pt x="108868" y="29920"/>
                    <a:pt x="105987" y="31243"/>
                    <a:pt x="110347" y="31243"/>
                  </a:cubicBezTo>
                  <a:cubicBezTo>
                    <a:pt x="114707" y="31243"/>
                    <a:pt x="108868" y="25326"/>
                    <a:pt x="114707" y="31243"/>
                  </a:cubicBezTo>
                  <a:lnTo>
                    <a:pt x="117588" y="33190"/>
                  </a:lnTo>
                  <a:cubicBezTo>
                    <a:pt x="119768" y="28596"/>
                    <a:pt x="123349" y="25248"/>
                    <a:pt x="125529" y="19954"/>
                  </a:cubicBezTo>
                  <a:cubicBezTo>
                    <a:pt x="126230" y="17307"/>
                    <a:pt x="127009" y="14660"/>
                    <a:pt x="126230" y="12013"/>
                  </a:cubicBezTo>
                  <a:cubicBezTo>
                    <a:pt x="125529" y="10066"/>
                    <a:pt x="123349" y="6718"/>
                    <a:pt x="124050" y="4772"/>
                  </a:cubicBezTo>
                  <a:lnTo>
                    <a:pt x="124050" y="5395"/>
                  </a:lnTo>
                  <a:cubicBezTo>
                    <a:pt x="118989" y="8042"/>
                    <a:pt x="114629" y="13336"/>
                    <a:pt x="111048" y="16606"/>
                  </a:cubicBezTo>
                  <a:cubicBezTo>
                    <a:pt x="105987" y="20577"/>
                    <a:pt x="106688" y="20577"/>
                    <a:pt x="100926" y="19876"/>
                  </a:cubicBezTo>
                  <a:cubicBezTo>
                    <a:pt x="96566" y="19876"/>
                    <a:pt x="91505" y="20499"/>
                    <a:pt x="87924" y="18553"/>
                  </a:cubicBezTo>
                  <a:cubicBezTo>
                    <a:pt x="85043" y="17229"/>
                    <a:pt x="83564" y="15283"/>
                    <a:pt x="79982" y="14582"/>
                  </a:cubicBezTo>
                  <a:cubicBezTo>
                    <a:pt x="74922" y="13258"/>
                    <a:pt x="66279" y="18553"/>
                    <a:pt x="61219" y="17229"/>
                  </a:cubicBezTo>
                  <a:lnTo>
                    <a:pt x="60518" y="15906"/>
                  </a:lnTo>
                  <a:cubicBezTo>
                    <a:pt x="59039" y="19176"/>
                    <a:pt x="56158" y="21200"/>
                    <a:pt x="53277" y="22523"/>
                  </a:cubicBezTo>
                  <a:cubicBezTo>
                    <a:pt x="50397" y="23224"/>
                    <a:pt x="48217" y="24470"/>
                    <a:pt x="45336" y="25171"/>
                  </a:cubicBezTo>
                  <a:cubicBezTo>
                    <a:pt x="43857" y="25171"/>
                    <a:pt x="40976" y="24548"/>
                    <a:pt x="39574" y="25171"/>
                  </a:cubicBezTo>
                  <a:cubicBezTo>
                    <a:pt x="36694" y="25793"/>
                    <a:pt x="35993" y="29764"/>
                    <a:pt x="33813" y="32411"/>
                  </a:cubicBezTo>
                  <a:cubicBezTo>
                    <a:pt x="28752" y="29141"/>
                    <a:pt x="22290" y="30465"/>
                    <a:pt x="16451" y="31789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7" name="Szabadkézi sokszög: alakzat 816">
              <a:extLst>
                <a:ext uri="{FF2B5EF4-FFF2-40B4-BE49-F238E27FC236}">
                  <a16:creationId xmlns:a16="http://schemas.microsoft.com/office/drawing/2014/main" id="{8633D40D-9C0B-9EF1-2032-76EF22FB2194}"/>
                </a:ext>
              </a:extLst>
            </p:cNvPr>
            <p:cNvSpPr/>
            <p:nvPr/>
          </p:nvSpPr>
          <p:spPr>
            <a:xfrm>
              <a:off x="5900691" y="3559136"/>
              <a:ext cx="171287" cy="140144"/>
            </a:xfrm>
            <a:custGeom>
              <a:avLst/>
              <a:gdLst>
                <a:gd name="connsiteX0" fmla="*/ 173100 w 171286"/>
                <a:gd name="connsiteY0" fmla="*/ 92080 h 140143"/>
                <a:gd name="connsiteX1" fmla="*/ 171076 w 171286"/>
                <a:gd name="connsiteY1" fmla="*/ 88420 h 140143"/>
                <a:gd name="connsiteX2" fmla="*/ 160876 w 171286"/>
                <a:gd name="connsiteY2" fmla="*/ 87720 h 140143"/>
                <a:gd name="connsiteX3" fmla="*/ 150677 w 171286"/>
                <a:gd name="connsiteY3" fmla="*/ 89199 h 140143"/>
                <a:gd name="connsiteX4" fmla="*/ 144526 w 171286"/>
                <a:gd name="connsiteY4" fmla="*/ 81958 h 140143"/>
                <a:gd name="connsiteX5" fmla="*/ 147251 w 171286"/>
                <a:gd name="connsiteY5" fmla="*/ 70358 h 140143"/>
                <a:gd name="connsiteX6" fmla="*/ 144526 w 171286"/>
                <a:gd name="connsiteY6" fmla="*/ 51438 h 140143"/>
                <a:gd name="connsiteX7" fmla="*/ 144526 w 171286"/>
                <a:gd name="connsiteY7" fmla="*/ 39059 h 140143"/>
                <a:gd name="connsiteX8" fmla="*/ 132926 w 171286"/>
                <a:gd name="connsiteY8" fmla="*/ 27458 h 140143"/>
                <a:gd name="connsiteX9" fmla="*/ 125451 w 171286"/>
                <a:gd name="connsiteY9" fmla="*/ 12899 h 140143"/>
                <a:gd name="connsiteX10" fmla="*/ 124050 w 171286"/>
                <a:gd name="connsiteY10" fmla="*/ 6359 h 140143"/>
                <a:gd name="connsiteX11" fmla="*/ 115875 w 171286"/>
                <a:gd name="connsiteY11" fmla="*/ 4879 h 140143"/>
                <a:gd name="connsiteX12" fmla="*/ 109724 w 171286"/>
                <a:gd name="connsiteY12" fmla="*/ 12120 h 140143"/>
                <a:gd name="connsiteX13" fmla="*/ 106298 w 171286"/>
                <a:gd name="connsiteY13" fmla="*/ 12821 h 140143"/>
                <a:gd name="connsiteX14" fmla="*/ 90649 w 171286"/>
                <a:gd name="connsiteY14" fmla="*/ 17881 h 140143"/>
                <a:gd name="connsiteX15" fmla="*/ 81072 w 171286"/>
                <a:gd name="connsiteY15" fmla="*/ 16402 h 140143"/>
                <a:gd name="connsiteX16" fmla="*/ 64021 w 171286"/>
                <a:gd name="connsiteY16" fmla="*/ 11341 h 140143"/>
                <a:gd name="connsiteX17" fmla="*/ 56547 w 171286"/>
                <a:gd name="connsiteY17" fmla="*/ 13521 h 140143"/>
                <a:gd name="connsiteX18" fmla="*/ 51798 w 171286"/>
                <a:gd name="connsiteY18" fmla="*/ 20061 h 140143"/>
                <a:gd name="connsiteX19" fmla="*/ 40197 w 171286"/>
                <a:gd name="connsiteY19" fmla="*/ 24422 h 140143"/>
                <a:gd name="connsiteX20" fmla="*/ 29297 w 171286"/>
                <a:gd name="connsiteY20" fmla="*/ 44742 h 140143"/>
                <a:gd name="connsiteX21" fmla="*/ 21823 w 171286"/>
                <a:gd name="connsiteY21" fmla="*/ 60703 h 140143"/>
                <a:gd name="connsiteX22" fmla="*/ 11623 w 171286"/>
                <a:gd name="connsiteY22" fmla="*/ 63584 h 140143"/>
                <a:gd name="connsiteX23" fmla="*/ 4772 w 171286"/>
                <a:gd name="connsiteY23" fmla="*/ 64285 h 140143"/>
                <a:gd name="connsiteX24" fmla="*/ 4772 w 171286"/>
                <a:gd name="connsiteY24" fmla="*/ 64285 h 140143"/>
                <a:gd name="connsiteX25" fmla="*/ 6173 w 171286"/>
                <a:gd name="connsiteY25" fmla="*/ 65764 h 140143"/>
                <a:gd name="connsiteX26" fmla="*/ 12324 w 171286"/>
                <a:gd name="connsiteY26" fmla="*/ 79545 h 140143"/>
                <a:gd name="connsiteX27" fmla="*/ 18475 w 171286"/>
                <a:gd name="connsiteY27" fmla="*/ 90445 h 140143"/>
                <a:gd name="connsiteX28" fmla="*/ 28051 w 171286"/>
                <a:gd name="connsiteY28" fmla="*/ 93325 h 140143"/>
                <a:gd name="connsiteX29" fmla="*/ 26027 w 171286"/>
                <a:gd name="connsiteY29" fmla="*/ 101345 h 140143"/>
                <a:gd name="connsiteX30" fmla="*/ 38951 w 171286"/>
                <a:gd name="connsiteY30" fmla="*/ 107885 h 140143"/>
                <a:gd name="connsiteX31" fmla="*/ 46426 w 171286"/>
                <a:gd name="connsiteY31" fmla="*/ 111544 h 140143"/>
                <a:gd name="connsiteX32" fmla="*/ 50552 w 171286"/>
                <a:gd name="connsiteY32" fmla="*/ 117383 h 140143"/>
                <a:gd name="connsiteX33" fmla="*/ 47827 w 171286"/>
                <a:gd name="connsiteY33" fmla="*/ 123223 h 140143"/>
                <a:gd name="connsiteX34" fmla="*/ 47827 w 171286"/>
                <a:gd name="connsiteY34" fmla="*/ 123223 h 140143"/>
                <a:gd name="connsiteX35" fmla="*/ 60752 w 171286"/>
                <a:gd name="connsiteY35" fmla="*/ 127583 h 140143"/>
                <a:gd name="connsiteX36" fmla="*/ 74377 w 171286"/>
                <a:gd name="connsiteY36" fmla="*/ 130464 h 140143"/>
                <a:gd name="connsiteX37" fmla="*/ 88702 w 171286"/>
                <a:gd name="connsiteY37" fmla="*/ 132644 h 140143"/>
                <a:gd name="connsiteX38" fmla="*/ 94153 w 171286"/>
                <a:gd name="connsiteY38" fmla="*/ 131164 h 140143"/>
                <a:gd name="connsiteX39" fmla="*/ 99602 w 171286"/>
                <a:gd name="connsiteY39" fmla="*/ 134045 h 140143"/>
                <a:gd name="connsiteX40" fmla="*/ 106454 w 171286"/>
                <a:gd name="connsiteY40" fmla="*/ 128206 h 140143"/>
                <a:gd name="connsiteX41" fmla="*/ 113928 w 171286"/>
                <a:gd name="connsiteY41" fmla="*/ 125325 h 140143"/>
                <a:gd name="connsiteX42" fmla="*/ 129578 w 171286"/>
                <a:gd name="connsiteY42" fmla="*/ 120965 h 140143"/>
                <a:gd name="connsiteX43" fmla="*/ 139154 w 171286"/>
                <a:gd name="connsiteY43" fmla="*/ 125325 h 140143"/>
                <a:gd name="connsiteX44" fmla="*/ 148731 w 171286"/>
                <a:gd name="connsiteY44" fmla="*/ 129685 h 140143"/>
                <a:gd name="connsiteX45" fmla="*/ 155582 w 171286"/>
                <a:gd name="connsiteY45" fmla="*/ 135524 h 140143"/>
                <a:gd name="connsiteX46" fmla="*/ 155582 w 171286"/>
                <a:gd name="connsiteY46" fmla="*/ 135524 h 140143"/>
                <a:gd name="connsiteX47" fmla="*/ 156984 w 171286"/>
                <a:gd name="connsiteY47" fmla="*/ 120264 h 140143"/>
                <a:gd name="connsiteX48" fmla="*/ 156283 w 171286"/>
                <a:gd name="connsiteY48" fmla="*/ 110843 h 140143"/>
                <a:gd name="connsiteX49" fmla="*/ 160409 w 171286"/>
                <a:gd name="connsiteY49" fmla="*/ 106483 h 140143"/>
                <a:gd name="connsiteX50" fmla="*/ 156984 w 171286"/>
                <a:gd name="connsiteY50" fmla="*/ 100644 h 140143"/>
                <a:gd name="connsiteX51" fmla="*/ 165859 w 171286"/>
                <a:gd name="connsiteY51" fmla="*/ 102123 h 140143"/>
                <a:gd name="connsiteX52" fmla="*/ 168584 w 171286"/>
                <a:gd name="connsiteY52" fmla="*/ 105783 h 140143"/>
                <a:gd name="connsiteX53" fmla="*/ 174034 w 171286"/>
                <a:gd name="connsiteY53" fmla="*/ 92002 h 140143"/>
                <a:gd name="connsiteX54" fmla="*/ 173334 w 171286"/>
                <a:gd name="connsiteY54" fmla="*/ 92002 h 14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71286" h="140143">
                  <a:moveTo>
                    <a:pt x="173100" y="92080"/>
                  </a:moveTo>
                  <a:cubicBezTo>
                    <a:pt x="172399" y="90601"/>
                    <a:pt x="171699" y="89900"/>
                    <a:pt x="171076" y="88420"/>
                  </a:cubicBezTo>
                  <a:cubicBezTo>
                    <a:pt x="167650" y="86941"/>
                    <a:pt x="164925" y="87720"/>
                    <a:pt x="160876" y="87720"/>
                  </a:cubicBezTo>
                  <a:cubicBezTo>
                    <a:pt x="158152" y="87720"/>
                    <a:pt x="153402" y="87019"/>
                    <a:pt x="150677" y="89199"/>
                  </a:cubicBezTo>
                  <a:cubicBezTo>
                    <a:pt x="148653" y="87720"/>
                    <a:pt x="144526" y="84138"/>
                    <a:pt x="144526" y="81958"/>
                  </a:cubicBezTo>
                  <a:cubicBezTo>
                    <a:pt x="143826" y="79078"/>
                    <a:pt x="147251" y="73238"/>
                    <a:pt x="147251" y="70358"/>
                  </a:cubicBezTo>
                  <a:cubicBezTo>
                    <a:pt x="147952" y="63817"/>
                    <a:pt x="145227" y="57978"/>
                    <a:pt x="144526" y="51438"/>
                  </a:cubicBezTo>
                  <a:cubicBezTo>
                    <a:pt x="144526" y="47779"/>
                    <a:pt x="146551" y="42718"/>
                    <a:pt x="144526" y="39059"/>
                  </a:cubicBezTo>
                  <a:cubicBezTo>
                    <a:pt x="142502" y="34699"/>
                    <a:pt x="137052" y="30339"/>
                    <a:pt x="132926" y="27458"/>
                  </a:cubicBezTo>
                  <a:cubicBezTo>
                    <a:pt x="128799" y="23799"/>
                    <a:pt x="126074" y="18738"/>
                    <a:pt x="125451" y="12899"/>
                  </a:cubicBezTo>
                  <a:cubicBezTo>
                    <a:pt x="124751" y="10719"/>
                    <a:pt x="125451" y="7838"/>
                    <a:pt x="124050" y="6359"/>
                  </a:cubicBezTo>
                  <a:cubicBezTo>
                    <a:pt x="122648" y="4179"/>
                    <a:pt x="117899" y="4879"/>
                    <a:pt x="115875" y="4879"/>
                  </a:cubicBezTo>
                  <a:cubicBezTo>
                    <a:pt x="110425" y="4879"/>
                    <a:pt x="111125" y="5580"/>
                    <a:pt x="109724" y="12120"/>
                  </a:cubicBezTo>
                  <a:cubicBezTo>
                    <a:pt x="108322" y="12120"/>
                    <a:pt x="107700" y="12821"/>
                    <a:pt x="106298" y="12821"/>
                  </a:cubicBezTo>
                  <a:cubicBezTo>
                    <a:pt x="100848" y="15001"/>
                    <a:pt x="96722" y="20061"/>
                    <a:pt x="90649" y="17881"/>
                  </a:cubicBezTo>
                  <a:cubicBezTo>
                    <a:pt x="87223" y="16402"/>
                    <a:pt x="84498" y="17881"/>
                    <a:pt x="81072" y="16402"/>
                  </a:cubicBezTo>
                  <a:cubicBezTo>
                    <a:pt x="75622" y="14923"/>
                    <a:pt x="70172" y="11341"/>
                    <a:pt x="64021" y="11341"/>
                  </a:cubicBezTo>
                  <a:cubicBezTo>
                    <a:pt x="61997" y="11341"/>
                    <a:pt x="58572" y="12042"/>
                    <a:pt x="56547" y="13521"/>
                  </a:cubicBezTo>
                  <a:cubicBezTo>
                    <a:pt x="53822" y="15001"/>
                    <a:pt x="53822" y="17181"/>
                    <a:pt x="51798" y="20061"/>
                  </a:cubicBezTo>
                  <a:cubicBezTo>
                    <a:pt x="49073" y="23721"/>
                    <a:pt x="43623" y="20762"/>
                    <a:pt x="40197" y="24422"/>
                  </a:cubicBezTo>
                  <a:cubicBezTo>
                    <a:pt x="34747" y="28782"/>
                    <a:pt x="32022" y="37502"/>
                    <a:pt x="29297" y="44742"/>
                  </a:cubicBezTo>
                  <a:cubicBezTo>
                    <a:pt x="27273" y="49102"/>
                    <a:pt x="25871" y="58523"/>
                    <a:pt x="21823" y="60703"/>
                  </a:cubicBezTo>
                  <a:cubicBezTo>
                    <a:pt x="19098" y="62182"/>
                    <a:pt x="14348" y="62182"/>
                    <a:pt x="11623" y="63584"/>
                  </a:cubicBezTo>
                  <a:cubicBezTo>
                    <a:pt x="8898" y="64285"/>
                    <a:pt x="7497" y="64285"/>
                    <a:pt x="4772" y="64285"/>
                  </a:cubicBezTo>
                  <a:lnTo>
                    <a:pt x="4772" y="64285"/>
                  </a:lnTo>
                  <a:cubicBezTo>
                    <a:pt x="5239" y="64752"/>
                    <a:pt x="5706" y="65242"/>
                    <a:pt x="6173" y="65764"/>
                  </a:cubicBezTo>
                  <a:cubicBezTo>
                    <a:pt x="8898" y="69423"/>
                    <a:pt x="10300" y="75185"/>
                    <a:pt x="12324" y="79545"/>
                  </a:cubicBezTo>
                  <a:cubicBezTo>
                    <a:pt x="14348" y="83204"/>
                    <a:pt x="16451" y="86785"/>
                    <a:pt x="18475" y="90445"/>
                  </a:cubicBezTo>
                  <a:cubicBezTo>
                    <a:pt x="21901" y="89744"/>
                    <a:pt x="24626" y="92625"/>
                    <a:pt x="28051" y="93325"/>
                  </a:cubicBezTo>
                  <a:cubicBezTo>
                    <a:pt x="28051" y="95505"/>
                    <a:pt x="26650" y="99165"/>
                    <a:pt x="26027" y="101345"/>
                  </a:cubicBezTo>
                  <a:cubicBezTo>
                    <a:pt x="30776" y="102046"/>
                    <a:pt x="34903" y="105705"/>
                    <a:pt x="38951" y="107885"/>
                  </a:cubicBezTo>
                  <a:cubicBezTo>
                    <a:pt x="41676" y="109364"/>
                    <a:pt x="44401" y="110065"/>
                    <a:pt x="46426" y="111544"/>
                  </a:cubicBezTo>
                  <a:cubicBezTo>
                    <a:pt x="48450" y="113023"/>
                    <a:pt x="49151" y="115203"/>
                    <a:pt x="50552" y="117383"/>
                  </a:cubicBezTo>
                  <a:cubicBezTo>
                    <a:pt x="49852" y="119563"/>
                    <a:pt x="48528" y="121744"/>
                    <a:pt x="47827" y="123223"/>
                  </a:cubicBezTo>
                  <a:lnTo>
                    <a:pt x="47827" y="123223"/>
                  </a:lnTo>
                  <a:cubicBezTo>
                    <a:pt x="52576" y="123223"/>
                    <a:pt x="56002" y="125403"/>
                    <a:pt x="60752" y="127583"/>
                  </a:cubicBezTo>
                  <a:cubicBezTo>
                    <a:pt x="64878" y="129763"/>
                    <a:pt x="69627" y="128284"/>
                    <a:pt x="74377" y="130464"/>
                  </a:cubicBezTo>
                  <a:cubicBezTo>
                    <a:pt x="79126" y="132644"/>
                    <a:pt x="83252" y="133344"/>
                    <a:pt x="88702" y="132644"/>
                  </a:cubicBezTo>
                  <a:cubicBezTo>
                    <a:pt x="90727" y="131943"/>
                    <a:pt x="92128" y="131164"/>
                    <a:pt x="94153" y="131164"/>
                  </a:cubicBezTo>
                  <a:cubicBezTo>
                    <a:pt x="96177" y="131865"/>
                    <a:pt x="97578" y="134045"/>
                    <a:pt x="99602" y="134045"/>
                  </a:cubicBezTo>
                  <a:cubicBezTo>
                    <a:pt x="102328" y="134045"/>
                    <a:pt x="104352" y="130386"/>
                    <a:pt x="106454" y="128206"/>
                  </a:cubicBezTo>
                  <a:cubicBezTo>
                    <a:pt x="109179" y="126726"/>
                    <a:pt x="111203" y="126026"/>
                    <a:pt x="113928" y="125325"/>
                  </a:cubicBezTo>
                  <a:cubicBezTo>
                    <a:pt x="118678" y="124624"/>
                    <a:pt x="124829" y="120264"/>
                    <a:pt x="129578" y="120965"/>
                  </a:cubicBezTo>
                  <a:cubicBezTo>
                    <a:pt x="133704" y="120965"/>
                    <a:pt x="135729" y="123846"/>
                    <a:pt x="139154" y="125325"/>
                  </a:cubicBezTo>
                  <a:cubicBezTo>
                    <a:pt x="141879" y="126804"/>
                    <a:pt x="145305" y="128206"/>
                    <a:pt x="148731" y="129685"/>
                  </a:cubicBezTo>
                  <a:cubicBezTo>
                    <a:pt x="152156" y="131164"/>
                    <a:pt x="154181" y="131164"/>
                    <a:pt x="155582" y="135524"/>
                  </a:cubicBezTo>
                  <a:lnTo>
                    <a:pt x="155582" y="135524"/>
                  </a:lnTo>
                  <a:cubicBezTo>
                    <a:pt x="156283" y="127505"/>
                    <a:pt x="157607" y="124624"/>
                    <a:pt x="156984" y="120264"/>
                  </a:cubicBezTo>
                  <a:cubicBezTo>
                    <a:pt x="156283" y="115904"/>
                    <a:pt x="154959" y="113724"/>
                    <a:pt x="156283" y="110843"/>
                  </a:cubicBezTo>
                  <a:cubicBezTo>
                    <a:pt x="157684" y="107184"/>
                    <a:pt x="160409" y="106483"/>
                    <a:pt x="160409" y="106483"/>
                  </a:cubicBezTo>
                  <a:cubicBezTo>
                    <a:pt x="160409" y="106483"/>
                    <a:pt x="152234" y="103603"/>
                    <a:pt x="156984" y="100644"/>
                  </a:cubicBezTo>
                  <a:cubicBezTo>
                    <a:pt x="161733" y="96985"/>
                    <a:pt x="166560" y="96985"/>
                    <a:pt x="165859" y="102123"/>
                  </a:cubicBezTo>
                  <a:cubicBezTo>
                    <a:pt x="165159" y="107184"/>
                    <a:pt x="165859" y="106483"/>
                    <a:pt x="168584" y="105783"/>
                  </a:cubicBezTo>
                  <a:cubicBezTo>
                    <a:pt x="171309" y="104303"/>
                    <a:pt x="173334" y="96362"/>
                    <a:pt x="174034" y="92002"/>
                  </a:cubicBezTo>
                  <a:lnTo>
                    <a:pt x="173334" y="9200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8" name="Szabadkézi sokszög: alakzat 817">
              <a:extLst>
                <a:ext uri="{FF2B5EF4-FFF2-40B4-BE49-F238E27FC236}">
                  <a16:creationId xmlns:a16="http://schemas.microsoft.com/office/drawing/2014/main" id="{B7FECF17-05B8-D48F-D504-2753996D3B4E}"/>
                </a:ext>
              </a:extLst>
            </p:cNvPr>
            <p:cNvSpPr/>
            <p:nvPr/>
          </p:nvSpPr>
          <p:spPr>
            <a:xfrm>
              <a:off x="6022772" y="3559243"/>
              <a:ext cx="62286" cy="70072"/>
            </a:xfrm>
            <a:custGeom>
              <a:avLst/>
              <a:gdLst>
                <a:gd name="connsiteX0" fmla="*/ 4772 w 62286"/>
                <a:gd name="connsiteY0" fmla="*/ 10845 h 70071"/>
                <a:gd name="connsiteX1" fmla="*/ 6096 w 62286"/>
                <a:gd name="connsiteY1" fmla="*/ 7108 h 70071"/>
                <a:gd name="connsiteX2" fmla="*/ 10144 w 62286"/>
                <a:gd name="connsiteY2" fmla="*/ 5862 h 70071"/>
                <a:gd name="connsiteX3" fmla="*/ 21511 w 62286"/>
                <a:gd name="connsiteY3" fmla="*/ 6485 h 70071"/>
                <a:gd name="connsiteX4" fmla="*/ 35603 w 62286"/>
                <a:gd name="connsiteY4" fmla="*/ 11468 h 70071"/>
                <a:gd name="connsiteX5" fmla="*/ 45024 w 62286"/>
                <a:gd name="connsiteY5" fmla="*/ 16451 h 70071"/>
                <a:gd name="connsiteX6" fmla="*/ 47049 w 62286"/>
                <a:gd name="connsiteY6" fmla="*/ 23302 h 70071"/>
                <a:gd name="connsiteX7" fmla="*/ 49696 w 62286"/>
                <a:gd name="connsiteY7" fmla="*/ 30776 h 70071"/>
                <a:gd name="connsiteX8" fmla="*/ 55769 w 62286"/>
                <a:gd name="connsiteY8" fmla="*/ 40742 h 70071"/>
                <a:gd name="connsiteX9" fmla="*/ 59817 w 62286"/>
                <a:gd name="connsiteY9" fmla="*/ 46971 h 70071"/>
                <a:gd name="connsiteX10" fmla="*/ 60518 w 62286"/>
                <a:gd name="connsiteY10" fmla="*/ 55068 h 70071"/>
                <a:gd name="connsiteX11" fmla="*/ 51097 w 62286"/>
                <a:gd name="connsiteY11" fmla="*/ 54445 h 70071"/>
                <a:gd name="connsiteX12" fmla="*/ 41677 w 62286"/>
                <a:gd name="connsiteY12" fmla="*/ 56937 h 70071"/>
                <a:gd name="connsiteX13" fmla="*/ 38329 w 62286"/>
                <a:gd name="connsiteY13" fmla="*/ 67447 h 70071"/>
                <a:gd name="connsiteX14" fmla="*/ 28908 w 62286"/>
                <a:gd name="connsiteY14" fmla="*/ 69939 h 70071"/>
                <a:gd name="connsiteX15" fmla="*/ 30232 w 62286"/>
                <a:gd name="connsiteY15" fmla="*/ 66824 h 70071"/>
                <a:gd name="connsiteX16" fmla="*/ 27584 w 62286"/>
                <a:gd name="connsiteY16" fmla="*/ 50708 h 70071"/>
                <a:gd name="connsiteX17" fmla="*/ 27584 w 62286"/>
                <a:gd name="connsiteY17" fmla="*/ 40197 h 70071"/>
                <a:gd name="connsiteX18" fmla="*/ 16217 w 62286"/>
                <a:gd name="connsiteY18" fmla="*/ 30231 h 70071"/>
                <a:gd name="connsiteX19" fmla="*/ 8821 w 62286"/>
                <a:gd name="connsiteY19" fmla="*/ 17852 h 70071"/>
                <a:gd name="connsiteX20" fmla="*/ 7497 w 62286"/>
                <a:gd name="connsiteY20" fmla="*/ 12246 h 70071"/>
                <a:gd name="connsiteX21" fmla="*/ 4850 w 62286"/>
                <a:gd name="connsiteY21" fmla="*/ 11001 h 70071"/>
                <a:gd name="connsiteX22" fmla="*/ 4850 w 62286"/>
                <a:gd name="connsiteY22" fmla="*/ 11001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286" h="70071">
                  <a:moveTo>
                    <a:pt x="4772" y="10845"/>
                  </a:moveTo>
                  <a:cubicBezTo>
                    <a:pt x="5473" y="10222"/>
                    <a:pt x="5473" y="7731"/>
                    <a:pt x="6096" y="7108"/>
                  </a:cubicBezTo>
                  <a:cubicBezTo>
                    <a:pt x="7419" y="5862"/>
                    <a:pt x="8743" y="5862"/>
                    <a:pt x="10144" y="5862"/>
                  </a:cubicBezTo>
                  <a:cubicBezTo>
                    <a:pt x="16217" y="4616"/>
                    <a:pt x="16840" y="3993"/>
                    <a:pt x="21511" y="6485"/>
                  </a:cubicBezTo>
                  <a:cubicBezTo>
                    <a:pt x="26183" y="8976"/>
                    <a:pt x="30932" y="9599"/>
                    <a:pt x="35603" y="11468"/>
                  </a:cubicBezTo>
                  <a:cubicBezTo>
                    <a:pt x="38952" y="12713"/>
                    <a:pt x="43623" y="13959"/>
                    <a:pt x="45024" y="16451"/>
                  </a:cubicBezTo>
                  <a:cubicBezTo>
                    <a:pt x="45725" y="18319"/>
                    <a:pt x="45725" y="21433"/>
                    <a:pt x="47049" y="23302"/>
                  </a:cubicBezTo>
                  <a:cubicBezTo>
                    <a:pt x="47749" y="25793"/>
                    <a:pt x="49073" y="28285"/>
                    <a:pt x="49696" y="30776"/>
                  </a:cubicBezTo>
                  <a:cubicBezTo>
                    <a:pt x="51019" y="34514"/>
                    <a:pt x="53044" y="37628"/>
                    <a:pt x="55769" y="40742"/>
                  </a:cubicBezTo>
                  <a:cubicBezTo>
                    <a:pt x="58416" y="43234"/>
                    <a:pt x="59817" y="43856"/>
                    <a:pt x="59817" y="46971"/>
                  </a:cubicBezTo>
                  <a:cubicBezTo>
                    <a:pt x="59817" y="49462"/>
                    <a:pt x="61141" y="52576"/>
                    <a:pt x="60518" y="55068"/>
                  </a:cubicBezTo>
                  <a:cubicBezTo>
                    <a:pt x="57170" y="55691"/>
                    <a:pt x="55146" y="55068"/>
                    <a:pt x="51097" y="54445"/>
                  </a:cubicBezTo>
                  <a:cubicBezTo>
                    <a:pt x="47749" y="54445"/>
                    <a:pt x="43701" y="53822"/>
                    <a:pt x="41677" y="56937"/>
                  </a:cubicBezTo>
                  <a:cubicBezTo>
                    <a:pt x="40353" y="59428"/>
                    <a:pt x="40976" y="65034"/>
                    <a:pt x="38329" y="67447"/>
                  </a:cubicBezTo>
                  <a:cubicBezTo>
                    <a:pt x="36304" y="69316"/>
                    <a:pt x="30932" y="69316"/>
                    <a:pt x="28908" y="69939"/>
                  </a:cubicBezTo>
                  <a:lnTo>
                    <a:pt x="30232" y="66824"/>
                  </a:lnTo>
                  <a:cubicBezTo>
                    <a:pt x="30932" y="61219"/>
                    <a:pt x="27584" y="56314"/>
                    <a:pt x="27584" y="50708"/>
                  </a:cubicBezTo>
                  <a:cubicBezTo>
                    <a:pt x="27584" y="47594"/>
                    <a:pt x="28908" y="43234"/>
                    <a:pt x="27584" y="40197"/>
                  </a:cubicBezTo>
                  <a:cubicBezTo>
                    <a:pt x="25560" y="36460"/>
                    <a:pt x="20188" y="32723"/>
                    <a:pt x="16217" y="30231"/>
                  </a:cubicBezTo>
                  <a:cubicBezTo>
                    <a:pt x="12168" y="27117"/>
                    <a:pt x="9521" y="22757"/>
                    <a:pt x="8821" y="17852"/>
                  </a:cubicBezTo>
                  <a:cubicBezTo>
                    <a:pt x="8120" y="15983"/>
                    <a:pt x="8821" y="13492"/>
                    <a:pt x="7497" y="12246"/>
                  </a:cubicBezTo>
                  <a:cubicBezTo>
                    <a:pt x="6796" y="11623"/>
                    <a:pt x="6173" y="11001"/>
                    <a:pt x="4850" y="11001"/>
                  </a:cubicBezTo>
                  <a:lnTo>
                    <a:pt x="4850" y="11001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9" name="Szabadkézi sokszög: alakzat 818">
              <a:extLst>
                <a:ext uri="{FF2B5EF4-FFF2-40B4-BE49-F238E27FC236}">
                  <a16:creationId xmlns:a16="http://schemas.microsoft.com/office/drawing/2014/main" id="{95570A79-21B4-5FD8-0C47-CCFA3B19DEF8}"/>
                </a:ext>
              </a:extLst>
            </p:cNvPr>
            <p:cNvSpPr/>
            <p:nvPr/>
          </p:nvSpPr>
          <p:spPr>
            <a:xfrm>
              <a:off x="5825481" y="3549044"/>
              <a:ext cx="124572" cy="77858"/>
            </a:xfrm>
            <a:custGeom>
              <a:avLst/>
              <a:gdLst>
                <a:gd name="connsiteX0" fmla="*/ 73987 w 124572"/>
                <a:gd name="connsiteY0" fmla="*/ 71730 h 77857"/>
                <a:gd name="connsiteX1" fmla="*/ 65501 w 124572"/>
                <a:gd name="connsiteY1" fmla="*/ 71730 h 77857"/>
                <a:gd name="connsiteX2" fmla="*/ 58416 w 124572"/>
                <a:gd name="connsiteY2" fmla="*/ 77257 h 77857"/>
                <a:gd name="connsiteX3" fmla="*/ 46426 w 124572"/>
                <a:gd name="connsiteY3" fmla="*/ 79982 h 77857"/>
                <a:gd name="connsiteX4" fmla="*/ 36538 w 124572"/>
                <a:gd name="connsiteY4" fmla="*/ 79982 h 77857"/>
                <a:gd name="connsiteX5" fmla="*/ 20343 w 124572"/>
                <a:gd name="connsiteY5" fmla="*/ 66902 h 77857"/>
                <a:gd name="connsiteX6" fmla="*/ 12558 w 124572"/>
                <a:gd name="connsiteY6" fmla="*/ 59973 h 77857"/>
                <a:gd name="connsiteX7" fmla="*/ 4772 w 124572"/>
                <a:gd name="connsiteY7" fmla="*/ 49618 h 77857"/>
                <a:gd name="connsiteX8" fmla="*/ 4772 w 124572"/>
                <a:gd name="connsiteY8" fmla="*/ 49618 h 77857"/>
                <a:gd name="connsiteX9" fmla="*/ 13258 w 124572"/>
                <a:gd name="connsiteY9" fmla="*/ 40664 h 77857"/>
                <a:gd name="connsiteX10" fmla="*/ 12558 w 124572"/>
                <a:gd name="connsiteY10" fmla="*/ 34436 h 77857"/>
                <a:gd name="connsiteX11" fmla="*/ 18241 w 124572"/>
                <a:gd name="connsiteY11" fmla="*/ 27506 h 77857"/>
                <a:gd name="connsiteX12" fmla="*/ 16840 w 124572"/>
                <a:gd name="connsiteY12" fmla="*/ 17151 h 77857"/>
                <a:gd name="connsiteX13" fmla="*/ 17541 w 124572"/>
                <a:gd name="connsiteY13" fmla="*/ 17151 h 77857"/>
                <a:gd name="connsiteX14" fmla="*/ 33034 w 124572"/>
                <a:gd name="connsiteY14" fmla="*/ 28207 h 77857"/>
                <a:gd name="connsiteX15" fmla="*/ 54212 w 124572"/>
                <a:gd name="connsiteY15" fmla="*/ 28908 h 77857"/>
                <a:gd name="connsiteX16" fmla="*/ 57715 w 124572"/>
                <a:gd name="connsiteY16" fmla="*/ 19954 h 77857"/>
                <a:gd name="connsiteX17" fmla="*/ 61919 w 124572"/>
                <a:gd name="connsiteY17" fmla="*/ 19253 h 77857"/>
                <a:gd name="connsiteX18" fmla="*/ 66824 w 124572"/>
                <a:gd name="connsiteY18" fmla="*/ 17151 h 77857"/>
                <a:gd name="connsiteX19" fmla="*/ 72508 w 124572"/>
                <a:gd name="connsiteY19" fmla="*/ 14426 h 77857"/>
                <a:gd name="connsiteX20" fmla="*/ 80294 w 124572"/>
                <a:gd name="connsiteY20" fmla="*/ 20655 h 77857"/>
                <a:gd name="connsiteX21" fmla="*/ 85977 w 124572"/>
                <a:gd name="connsiteY21" fmla="*/ 4772 h 77857"/>
                <a:gd name="connsiteX22" fmla="*/ 90882 w 124572"/>
                <a:gd name="connsiteY22" fmla="*/ 11701 h 77857"/>
                <a:gd name="connsiteX23" fmla="*/ 96566 w 124572"/>
                <a:gd name="connsiteY23" fmla="*/ 9599 h 77857"/>
                <a:gd name="connsiteX24" fmla="*/ 104352 w 124572"/>
                <a:gd name="connsiteY24" fmla="*/ 11001 h 77857"/>
                <a:gd name="connsiteX25" fmla="*/ 110035 w 124572"/>
                <a:gd name="connsiteY25" fmla="*/ 11001 h 77857"/>
                <a:gd name="connsiteX26" fmla="*/ 116420 w 124572"/>
                <a:gd name="connsiteY26" fmla="*/ 12402 h 77857"/>
                <a:gd name="connsiteX27" fmla="*/ 117120 w 124572"/>
                <a:gd name="connsiteY27" fmla="*/ 13803 h 77857"/>
                <a:gd name="connsiteX28" fmla="*/ 127009 w 124572"/>
                <a:gd name="connsiteY28" fmla="*/ 29686 h 77857"/>
                <a:gd name="connsiteX29" fmla="*/ 127009 w 124572"/>
                <a:gd name="connsiteY29" fmla="*/ 30387 h 77857"/>
                <a:gd name="connsiteX30" fmla="*/ 115719 w 124572"/>
                <a:gd name="connsiteY30" fmla="*/ 33813 h 77857"/>
                <a:gd name="connsiteX31" fmla="*/ 104430 w 124572"/>
                <a:gd name="connsiteY31" fmla="*/ 53122 h 77857"/>
                <a:gd name="connsiteX32" fmla="*/ 96644 w 124572"/>
                <a:gd name="connsiteY32" fmla="*/ 68304 h 77857"/>
                <a:gd name="connsiteX33" fmla="*/ 86055 w 124572"/>
                <a:gd name="connsiteY33" fmla="*/ 71029 h 77857"/>
                <a:gd name="connsiteX34" fmla="*/ 78970 w 124572"/>
                <a:gd name="connsiteY34" fmla="*/ 71730 h 77857"/>
                <a:gd name="connsiteX35" fmla="*/ 74065 w 124572"/>
                <a:gd name="connsiteY35" fmla="*/ 71730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4572" h="77857">
                  <a:moveTo>
                    <a:pt x="73987" y="71730"/>
                  </a:moveTo>
                  <a:cubicBezTo>
                    <a:pt x="71885" y="71730"/>
                    <a:pt x="67603" y="71029"/>
                    <a:pt x="65501" y="71730"/>
                  </a:cubicBezTo>
                  <a:cubicBezTo>
                    <a:pt x="62698" y="73832"/>
                    <a:pt x="62698" y="76557"/>
                    <a:pt x="58416" y="77257"/>
                  </a:cubicBezTo>
                  <a:cubicBezTo>
                    <a:pt x="54912" y="77958"/>
                    <a:pt x="49929" y="79982"/>
                    <a:pt x="46426" y="79982"/>
                  </a:cubicBezTo>
                  <a:cubicBezTo>
                    <a:pt x="43623" y="79982"/>
                    <a:pt x="38640" y="73754"/>
                    <a:pt x="36538" y="79982"/>
                  </a:cubicBezTo>
                  <a:cubicBezTo>
                    <a:pt x="30154" y="76557"/>
                    <a:pt x="25249" y="71730"/>
                    <a:pt x="20343" y="66902"/>
                  </a:cubicBezTo>
                  <a:cubicBezTo>
                    <a:pt x="17541" y="64177"/>
                    <a:pt x="15438" y="62776"/>
                    <a:pt x="12558" y="59973"/>
                  </a:cubicBezTo>
                  <a:cubicBezTo>
                    <a:pt x="9755" y="57248"/>
                    <a:pt x="7653" y="53044"/>
                    <a:pt x="4772" y="49618"/>
                  </a:cubicBezTo>
                  <a:lnTo>
                    <a:pt x="4772" y="49618"/>
                  </a:lnTo>
                  <a:cubicBezTo>
                    <a:pt x="6874" y="46192"/>
                    <a:pt x="11156" y="44090"/>
                    <a:pt x="13258" y="40664"/>
                  </a:cubicBezTo>
                  <a:cubicBezTo>
                    <a:pt x="14660" y="37939"/>
                    <a:pt x="12558" y="36538"/>
                    <a:pt x="12558" y="34436"/>
                  </a:cubicBezTo>
                  <a:cubicBezTo>
                    <a:pt x="13258" y="31711"/>
                    <a:pt x="16762" y="30309"/>
                    <a:pt x="18241" y="27506"/>
                  </a:cubicBezTo>
                  <a:cubicBezTo>
                    <a:pt x="19643" y="24081"/>
                    <a:pt x="17541" y="20577"/>
                    <a:pt x="16840" y="17151"/>
                  </a:cubicBezTo>
                  <a:lnTo>
                    <a:pt x="17541" y="17151"/>
                  </a:lnTo>
                  <a:cubicBezTo>
                    <a:pt x="23224" y="19253"/>
                    <a:pt x="28129" y="24703"/>
                    <a:pt x="33034" y="28207"/>
                  </a:cubicBezTo>
                  <a:cubicBezTo>
                    <a:pt x="38718" y="31633"/>
                    <a:pt x="47126" y="29609"/>
                    <a:pt x="54212" y="28908"/>
                  </a:cubicBezTo>
                  <a:cubicBezTo>
                    <a:pt x="53511" y="26183"/>
                    <a:pt x="54912" y="21356"/>
                    <a:pt x="57715" y="19954"/>
                  </a:cubicBezTo>
                  <a:cubicBezTo>
                    <a:pt x="58416" y="19253"/>
                    <a:pt x="60518" y="19954"/>
                    <a:pt x="61919" y="19253"/>
                  </a:cubicBezTo>
                  <a:cubicBezTo>
                    <a:pt x="64022" y="19253"/>
                    <a:pt x="65423" y="17852"/>
                    <a:pt x="66824" y="17151"/>
                  </a:cubicBezTo>
                  <a:cubicBezTo>
                    <a:pt x="68927" y="15750"/>
                    <a:pt x="71029" y="13726"/>
                    <a:pt x="72508" y="14426"/>
                  </a:cubicBezTo>
                  <a:cubicBezTo>
                    <a:pt x="75311" y="15127"/>
                    <a:pt x="78192" y="19253"/>
                    <a:pt x="80294" y="20655"/>
                  </a:cubicBezTo>
                  <a:cubicBezTo>
                    <a:pt x="80294" y="15127"/>
                    <a:pt x="83797" y="8898"/>
                    <a:pt x="85977" y="4772"/>
                  </a:cubicBezTo>
                  <a:cubicBezTo>
                    <a:pt x="87379" y="6874"/>
                    <a:pt x="89481" y="8898"/>
                    <a:pt x="90882" y="11701"/>
                  </a:cubicBezTo>
                  <a:cubicBezTo>
                    <a:pt x="93685" y="10300"/>
                    <a:pt x="93685" y="9599"/>
                    <a:pt x="96566" y="9599"/>
                  </a:cubicBezTo>
                  <a:cubicBezTo>
                    <a:pt x="99369" y="10300"/>
                    <a:pt x="101471" y="11001"/>
                    <a:pt x="104352" y="11001"/>
                  </a:cubicBezTo>
                  <a:cubicBezTo>
                    <a:pt x="107155" y="10300"/>
                    <a:pt x="107855" y="10300"/>
                    <a:pt x="110035" y="11001"/>
                  </a:cubicBezTo>
                  <a:cubicBezTo>
                    <a:pt x="112138" y="11701"/>
                    <a:pt x="113539" y="12402"/>
                    <a:pt x="116420" y="12402"/>
                  </a:cubicBezTo>
                  <a:lnTo>
                    <a:pt x="117120" y="13803"/>
                  </a:lnTo>
                  <a:cubicBezTo>
                    <a:pt x="119923" y="19331"/>
                    <a:pt x="124906" y="24159"/>
                    <a:pt x="127009" y="29686"/>
                  </a:cubicBezTo>
                  <a:lnTo>
                    <a:pt x="127009" y="30387"/>
                  </a:lnTo>
                  <a:cubicBezTo>
                    <a:pt x="124206" y="32489"/>
                    <a:pt x="119223" y="30387"/>
                    <a:pt x="115719" y="33813"/>
                  </a:cubicBezTo>
                  <a:cubicBezTo>
                    <a:pt x="110035" y="37939"/>
                    <a:pt x="107233" y="46192"/>
                    <a:pt x="104430" y="53122"/>
                  </a:cubicBezTo>
                  <a:cubicBezTo>
                    <a:pt x="102328" y="57248"/>
                    <a:pt x="100926" y="66202"/>
                    <a:pt x="96644" y="68304"/>
                  </a:cubicBezTo>
                  <a:cubicBezTo>
                    <a:pt x="93841" y="69705"/>
                    <a:pt x="88858" y="69705"/>
                    <a:pt x="86055" y="71029"/>
                  </a:cubicBezTo>
                  <a:cubicBezTo>
                    <a:pt x="83253" y="71730"/>
                    <a:pt x="81851" y="71730"/>
                    <a:pt x="78970" y="71730"/>
                  </a:cubicBezTo>
                  <a:lnTo>
                    <a:pt x="74065" y="7173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0" name="Szabadkézi sokszög: alakzat 819">
              <a:extLst>
                <a:ext uri="{FF2B5EF4-FFF2-40B4-BE49-F238E27FC236}">
                  <a16:creationId xmlns:a16="http://schemas.microsoft.com/office/drawing/2014/main" id="{7E188019-96DA-20E7-AB5D-DCC6432768BE}"/>
                </a:ext>
              </a:extLst>
            </p:cNvPr>
            <p:cNvSpPr/>
            <p:nvPr/>
          </p:nvSpPr>
          <p:spPr>
            <a:xfrm>
              <a:off x="5844400" y="3521638"/>
              <a:ext cx="101215" cy="62286"/>
            </a:xfrm>
            <a:custGeom>
              <a:avLst/>
              <a:gdLst>
                <a:gd name="connsiteX0" fmla="*/ 5395 w 101214"/>
                <a:gd name="connsiteY0" fmla="*/ 29764 h 62286"/>
                <a:gd name="connsiteX1" fmla="*/ 8042 w 101214"/>
                <a:gd name="connsiteY1" fmla="*/ 22601 h 62286"/>
                <a:gd name="connsiteX2" fmla="*/ 17930 w 101214"/>
                <a:gd name="connsiteY2" fmla="*/ 21200 h 62286"/>
                <a:gd name="connsiteX3" fmla="*/ 22523 w 101214"/>
                <a:gd name="connsiteY3" fmla="*/ 19799 h 62286"/>
                <a:gd name="connsiteX4" fmla="*/ 25171 w 101214"/>
                <a:gd name="connsiteY4" fmla="*/ 10533 h 62286"/>
                <a:gd name="connsiteX5" fmla="*/ 37628 w 101214"/>
                <a:gd name="connsiteY5" fmla="*/ 8353 h 62286"/>
                <a:gd name="connsiteX6" fmla="*/ 37628 w 101214"/>
                <a:gd name="connsiteY6" fmla="*/ 8353 h 62286"/>
                <a:gd name="connsiteX7" fmla="*/ 42844 w 101214"/>
                <a:gd name="connsiteY7" fmla="*/ 12636 h 62286"/>
                <a:gd name="connsiteX8" fmla="*/ 50085 w 101214"/>
                <a:gd name="connsiteY8" fmla="*/ 4772 h 62286"/>
                <a:gd name="connsiteX9" fmla="*/ 53355 w 101214"/>
                <a:gd name="connsiteY9" fmla="*/ 14738 h 62286"/>
                <a:gd name="connsiteX10" fmla="*/ 58572 w 101214"/>
                <a:gd name="connsiteY10" fmla="*/ 12558 h 62286"/>
                <a:gd name="connsiteX11" fmla="*/ 66435 w 101214"/>
                <a:gd name="connsiteY11" fmla="*/ 11156 h 62286"/>
                <a:gd name="connsiteX12" fmla="*/ 75622 w 101214"/>
                <a:gd name="connsiteY12" fmla="*/ 11156 h 62286"/>
                <a:gd name="connsiteX13" fmla="*/ 83486 w 101214"/>
                <a:gd name="connsiteY13" fmla="*/ 9054 h 62286"/>
                <a:gd name="connsiteX14" fmla="*/ 89403 w 101214"/>
                <a:gd name="connsiteY14" fmla="*/ 6173 h 62286"/>
                <a:gd name="connsiteX15" fmla="*/ 90727 w 101214"/>
                <a:gd name="connsiteY15" fmla="*/ 9755 h 62286"/>
                <a:gd name="connsiteX16" fmla="*/ 95943 w 101214"/>
                <a:gd name="connsiteY16" fmla="*/ 15438 h 62286"/>
                <a:gd name="connsiteX17" fmla="*/ 98591 w 101214"/>
                <a:gd name="connsiteY17" fmla="*/ 17541 h 62286"/>
                <a:gd name="connsiteX18" fmla="*/ 97968 w 101214"/>
                <a:gd name="connsiteY18" fmla="*/ 18241 h 62286"/>
                <a:gd name="connsiteX19" fmla="*/ 96644 w 101214"/>
                <a:gd name="connsiteY19" fmla="*/ 23224 h 62286"/>
                <a:gd name="connsiteX20" fmla="*/ 96644 w 101214"/>
                <a:gd name="connsiteY20" fmla="*/ 40353 h 62286"/>
                <a:gd name="connsiteX21" fmla="*/ 96021 w 101214"/>
                <a:gd name="connsiteY21" fmla="*/ 40353 h 62286"/>
                <a:gd name="connsiteX22" fmla="*/ 90805 w 101214"/>
                <a:gd name="connsiteY22" fmla="*/ 38951 h 62286"/>
                <a:gd name="connsiteX23" fmla="*/ 85588 w 101214"/>
                <a:gd name="connsiteY23" fmla="*/ 38951 h 62286"/>
                <a:gd name="connsiteX24" fmla="*/ 78347 w 101214"/>
                <a:gd name="connsiteY24" fmla="*/ 37550 h 62286"/>
                <a:gd name="connsiteX25" fmla="*/ 73131 w 101214"/>
                <a:gd name="connsiteY25" fmla="*/ 39652 h 62286"/>
                <a:gd name="connsiteX26" fmla="*/ 68537 w 101214"/>
                <a:gd name="connsiteY26" fmla="*/ 32489 h 62286"/>
                <a:gd name="connsiteX27" fmla="*/ 63321 w 101214"/>
                <a:gd name="connsiteY27" fmla="*/ 48917 h 62286"/>
                <a:gd name="connsiteX28" fmla="*/ 56080 w 101214"/>
                <a:gd name="connsiteY28" fmla="*/ 42455 h 62286"/>
                <a:gd name="connsiteX29" fmla="*/ 50864 w 101214"/>
                <a:gd name="connsiteY29" fmla="*/ 45336 h 62286"/>
                <a:gd name="connsiteX30" fmla="*/ 46270 w 101214"/>
                <a:gd name="connsiteY30" fmla="*/ 47516 h 62286"/>
                <a:gd name="connsiteX31" fmla="*/ 42299 w 101214"/>
                <a:gd name="connsiteY31" fmla="*/ 48217 h 62286"/>
                <a:gd name="connsiteX32" fmla="*/ 38329 w 101214"/>
                <a:gd name="connsiteY32" fmla="*/ 57482 h 62286"/>
                <a:gd name="connsiteX33" fmla="*/ 19254 w 101214"/>
                <a:gd name="connsiteY33" fmla="*/ 56781 h 62286"/>
                <a:gd name="connsiteX34" fmla="*/ 4772 w 101214"/>
                <a:gd name="connsiteY34" fmla="*/ 45336 h 62286"/>
                <a:gd name="connsiteX35" fmla="*/ 5395 w 101214"/>
                <a:gd name="connsiteY35" fmla="*/ 29609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1214" h="62286">
                  <a:moveTo>
                    <a:pt x="5395" y="29764"/>
                  </a:moveTo>
                  <a:cubicBezTo>
                    <a:pt x="5395" y="28363"/>
                    <a:pt x="6718" y="24081"/>
                    <a:pt x="8042" y="22601"/>
                  </a:cubicBezTo>
                  <a:cubicBezTo>
                    <a:pt x="9988" y="19721"/>
                    <a:pt x="14582" y="21200"/>
                    <a:pt x="17930" y="21200"/>
                  </a:cubicBezTo>
                  <a:cubicBezTo>
                    <a:pt x="19876" y="21200"/>
                    <a:pt x="20577" y="21200"/>
                    <a:pt x="22523" y="19799"/>
                  </a:cubicBezTo>
                  <a:cubicBezTo>
                    <a:pt x="24470" y="17696"/>
                    <a:pt x="23847" y="13414"/>
                    <a:pt x="25171" y="10533"/>
                  </a:cubicBezTo>
                  <a:cubicBezTo>
                    <a:pt x="27818" y="6952"/>
                    <a:pt x="35681" y="12636"/>
                    <a:pt x="37628" y="8353"/>
                  </a:cubicBezTo>
                  <a:lnTo>
                    <a:pt x="37628" y="8353"/>
                  </a:lnTo>
                  <a:cubicBezTo>
                    <a:pt x="39574" y="10533"/>
                    <a:pt x="42221" y="12636"/>
                    <a:pt x="42844" y="12636"/>
                  </a:cubicBezTo>
                  <a:cubicBezTo>
                    <a:pt x="46815" y="14037"/>
                    <a:pt x="46114" y="5473"/>
                    <a:pt x="50085" y="4772"/>
                  </a:cubicBezTo>
                  <a:cubicBezTo>
                    <a:pt x="51409" y="6874"/>
                    <a:pt x="51409" y="13336"/>
                    <a:pt x="53355" y="14738"/>
                  </a:cubicBezTo>
                  <a:cubicBezTo>
                    <a:pt x="56002" y="16139"/>
                    <a:pt x="56625" y="13336"/>
                    <a:pt x="58572" y="12558"/>
                  </a:cubicBezTo>
                  <a:cubicBezTo>
                    <a:pt x="61219" y="11156"/>
                    <a:pt x="63788" y="11857"/>
                    <a:pt x="66435" y="11156"/>
                  </a:cubicBezTo>
                  <a:cubicBezTo>
                    <a:pt x="70406" y="9755"/>
                    <a:pt x="72353" y="11156"/>
                    <a:pt x="75622" y="11156"/>
                  </a:cubicBezTo>
                  <a:cubicBezTo>
                    <a:pt x="75000" y="5473"/>
                    <a:pt x="81540" y="9755"/>
                    <a:pt x="83486" y="9054"/>
                  </a:cubicBezTo>
                  <a:cubicBezTo>
                    <a:pt x="86133" y="7653"/>
                    <a:pt x="86756" y="4071"/>
                    <a:pt x="89403" y="6173"/>
                  </a:cubicBezTo>
                  <a:cubicBezTo>
                    <a:pt x="89403" y="6173"/>
                    <a:pt x="90026" y="9054"/>
                    <a:pt x="90727" y="9755"/>
                  </a:cubicBezTo>
                  <a:cubicBezTo>
                    <a:pt x="92051" y="11156"/>
                    <a:pt x="93997" y="13336"/>
                    <a:pt x="95943" y="15438"/>
                  </a:cubicBezTo>
                  <a:cubicBezTo>
                    <a:pt x="96566" y="15438"/>
                    <a:pt x="97267" y="16840"/>
                    <a:pt x="98591" y="17541"/>
                  </a:cubicBezTo>
                  <a:lnTo>
                    <a:pt x="97968" y="18241"/>
                  </a:lnTo>
                  <a:cubicBezTo>
                    <a:pt x="97968" y="19643"/>
                    <a:pt x="97345" y="21823"/>
                    <a:pt x="96644" y="23224"/>
                  </a:cubicBezTo>
                  <a:cubicBezTo>
                    <a:pt x="95320" y="28207"/>
                    <a:pt x="94698" y="33891"/>
                    <a:pt x="96644" y="40353"/>
                  </a:cubicBezTo>
                  <a:lnTo>
                    <a:pt x="96021" y="40353"/>
                  </a:lnTo>
                  <a:cubicBezTo>
                    <a:pt x="94075" y="40353"/>
                    <a:pt x="92751" y="39652"/>
                    <a:pt x="90805" y="38951"/>
                  </a:cubicBezTo>
                  <a:cubicBezTo>
                    <a:pt x="88858" y="38251"/>
                    <a:pt x="88158" y="38251"/>
                    <a:pt x="85588" y="38951"/>
                  </a:cubicBezTo>
                  <a:cubicBezTo>
                    <a:pt x="82318" y="38951"/>
                    <a:pt x="80995" y="38251"/>
                    <a:pt x="78347" y="37550"/>
                  </a:cubicBezTo>
                  <a:cubicBezTo>
                    <a:pt x="75700" y="37550"/>
                    <a:pt x="75077" y="38251"/>
                    <a:pt x="73131" y="39652"/>
                  </a:cubicBezTo>
                  <a:cubicBezTo>
                    <a:pt x="71807" y="36771"/>
                    <a:pt x="69861" y="34669"/>
                    <a:pt x="68537" y="32489"/>
                  </a:cubicBezTo>
                  <a:cubicBezTo>
                    <a:pt x="66591" y="36771"/>
                    <a:pt x="63321" y="43234"/>
                    <a:pt x="63321" y="48917"/>
                  </a:cubicBezTo>
                  <a:cubicBezTo>
                    <a:pt x="61375" y="47516"/>
                    <a:pt x="58727" y="43234"/>
                    <a:pt x="56080" y="42455"/>
                  </a:cubicBezTo>
                  <a:cubicBezTo>
                    <a:pt x="54757" y="41754"/>
                    <a:pt x="52810" y="43856"/>
                    <a:pt x="50864" y="45336"/>
                  </a:cubicBezTo>
                  <a:cubicBezTo>
                    <a:pt x="49540" y="46036"/>
                    <a:pt x="48217" y="47516"/>
                    <a:pt x="46270" y="47516"/>
                  </a:cubicBezTo>
                  <a:cubicBezTo>
                    <a:pt x="44946" y="48217"/>
                    <a:pt x="43000" y="47516"/>
                    <a:pt x="42299" y="48217"/>
                  </a:cubicBezTo>
                  <a:cubicBezTo>
                    <a:pt x="39652" y="49618"/>
                    <a:pt x="38329" y="54601"/>
                    <a:pt x="38329" y="57482"/>
                  </a:cubicBezTo>
                  <a:cubicBezTo>
                    <a:pt x="32412" y="58182"/>
                    <a:pt x="24548" y="60362"/>
                    <a:pt x="19254" y="56781"/>
                  </a:cubicBezTo>
                  <a:cubicBezTo>
                    <a:pt x="14660" y="53199"/>
                    <a:pt x="10066" y="47516"/>
                    <a:pt x="4772" y="45336"/>
                  </a:cubicBezTo>
                  <a:cubicBezTo>
                    <a:pt x="6096" y="41054"/>
                    <a:pt x="5395" y="34669"/>
                    <a:pt x="5395" y="29609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1" name="Szabadkézi sokszög: alakzat 820">
              <a:extLst>
                <a:ext uri="{FF2B5EF4-FFF2-40B4-BE49-F238E27FC236}">
                  <a16:creationId xmlns:a16="http://schemas.microsoft.com/office/drawing/2014/main" id="{77C493C3-AA07-A390-B804-E307EB8FC2C7}"/>
                </a:ext>
              </a:extLst>
            </p:cNvPr>
            <p:cNvSpPr/>
            <p:nvPr/>
          </p:nvSpPr>
          <p:spPr>
            <a:xfrm>
              <a:off x="5844400" y="3521638"/>
              <a:ext cx="101215" cy="62286"/>
            </a:xfrm>
            <a:custGeom>
              <a:avLst/>
              <a:gdLst>
                <a:gd name="connsiteX0" fmla="*/ 5395 w 101214"/>
                <a:gd name="connsiteY0" fmla="*/ 29764 h 62286"/>
                <a:gd name="connsiteX1" fmla="*/ 8042 w 101214"/>
                <a:gd name="connsiteY1" fmla="*/ 22601 h 62286"/>
                <a:gd name="connsiteX2" fmla="*/ 17930 w 101214"/>
                <a:gd name="connsiteY2" fmla="*/ 21200 h 62286"/>
                <a:gd name="connsiteX3" fmla="*/ 22523 w 101214"/>
                <a:gd name="connsiteY3" fmla="*/ 19799 h 62286"/>
                <a:gd name="connsiteX4" fmla="*/ 25171 w 101214"/>
                <a:gd name="connsiteY4" fmla="*/ 10533 h 62286"/>
                <a:gd name="connsiteX5" fmla="*/ 37628 w 101214"/>
                <a:gd name="connsiteY5" fmla="*/ 8353 h 62286"/>
                <a:gd name="connsiteX6" fmla="*/ 37628 w 101214"/>
                <a:gd name="connsiteY6" fmla="*/ 8353 h 62286"/>
                <a:gd name="connsiteX7" fmla="*/ 42844 w 101214"/>
                <a:gd name="connsiteY7" fmla="*/ 12636 h 62286"/>
                <a:gd name="connsiteX8" fmla="*/ 50085 w 101214"/>
                <a:gd name="connsiteY8" fmla="*/ 4772 h 62286"/>
                <a:gd name="connsiteX9" fmla="*/ 53355 w 101214"/>
                <a:gd name="connsiteY9" fmla="*/ 14738 h 62286"/>
                <a:gd name="connsiteX10" fmla="*/ 58572 w 101214"/>
                <a:gd name="connsiteY10" fmla="*/ 12558 h 62286"/>
                <a:gd name="connsiteX11" fmla="*/ 66435 w 101214"/>
                <a:gd name="connsiteY11" fmla="*/ 11156 h 62286"/>
                <a:gd name="connsiteX12" fmla="*/ 75622 w 101214"/>
                <a:gd name="connsiteY12" fmla="*/ 11156 h 62286"/>
                <a:gd name="connsiteX13" fmla="*/ 83486 w 101214"/>
                <a:gd name="connsiteY13" fmla="*/ 9054 h 62286"/>
                <a:gd name="connsiteX14" fmla="*/ 89403 w 101214"/>
                <a:gd name="connsiteY14" fmla="*/ 6173 h 62286"/>
                <a:gd name="connsiteX15" fmla="*/ 90727 w 101214"/>
                <a:gd name="connsiteY15" fmla="*/ 9755 h 62286"/>
                <a:gd name="connsiteX16" fmla="*/ 95943 w 101214"/>
                <a:gd name="connsiteY16" fmla="*/ 15438 h 62286"/>
                <a:gd name="connsiteX17" fmla="*/ 98591 w 101214"/>
                <a:gd name="connsiteY17" fmla="*/ 17541 h 62286"/>
                <a:gd name="connsiteX18" fmla="*/ 97968 w 101214"/>
                <a:gd name="connsiteY18" fmla="*/ 18241 h 62286"/>
                <a:gd name="connsiteX19" fmla="*/ 96644 w 101214"/>
                <a:gd name="connsiteY19" fmla="*/ 23224 h 62286"/>
                <a:gd name="connsiteX20" fmla="*/ 96644 w 101214"/>
                <a:gd name="connsiteY20" fmla="*/ 40353 h 62286"/>
                <a:gd name="connsiteX21" fmla="*/ 96021 w 101214"/>
                <a:gd name="connsiteY21" fmla="*/ 40353 h 62286"/>
                <a:gd name="connsiteX22" fmla="*/ 90805 w 101214"/>
                <a:gd name="connsiteY22" fmla="*/ 38951 h 62286"/>
                <a:gd name="connsiteX23" fmla="*/ 85588 w 101214"/>
                <a:gd name="connsiteY23" fmla="*/ 38951 h 62286"/>
                <a:gd name="connsiteX24" fmla="*/ 78347 w 101214"/>
                <a:gd name="connsiteY24" fmla="*/ 37550 h 62286"/>
                <a:gd name="connsiteX25" fmla="*/ 73131 w 101214"/>
                <a:gd name="connsiteY25" fmla="*/ 39652 h 62286"/>
                <a:gd name="connsiteX26" fmla="*/ 68537 w 101214"/>
                <a:gd name="connsiteY26" fmla="*/ 32489 h 62286"/>
                <a:gd name="connsiteX27" fmla="*/ 63321 w 101214"/>
                <a:gd name="connsiteY27" fmla="*/ 48917 h 62286"/>
                <a:gd name="connsiteX28" fmla="*/ 56080 w 101214"/>
                <a:gd name="connsiteY28" fmla="*/ 42455 h 62286"/>
                <a:gd name="connsiteX29" fmla="*/ 50864 w 101214"/>
                <a:gd name="connsiteY29" fmla="*/ 45336 h 62286"/>
                <a:gd name="connsiteX30" fmla="*/ 46270 w 101214"/>
                <a:gd name="connsiteY30" fmla="*/ 47516 h 62286"/>
                <a:gd name="connsiteX31" fmla="*/ 42299 w 101214"/>
                <a:gd name="connsiteY31" fmla="*/ 48217 h 62286"/>
                <a:gd name="connsiteX32" fmla="*/ 38329 w 101214"/>
                <a:gd name="connsiteY32" fmla="*/ 57482 h 62286"/>
                <a:gd name="connsiteX33" fmla="*/ 19254 w 101214"/>
                <a:gd name="connsiteY33" fmla="*/ 56781 h 62286"/>
                <a:gd name="connsiteX34" fmla="*/ 4772 w 101214"/>
                <a:gd name="connsiteY34" fmla="*/ 45336 h 62286"/>
                <a:gd name="connsiteX35" fmla="*/ 5395 w 101214"/>
                <a:gd name="connsiteY35" fmla="*/ 29609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1214" h="62286">
                  <a:moveTo>
                    <a:pt x="5395" y="29764"/>
                  </a:moveTo>
                  <a:cubicBezTo>
                    <a:pt x="5395" y="28363"/>
                    <a:pt x="6718" y="24081"/>
                    <a:pt x="8042" y="22601"/>
                  </a:cubicBezTo>
                  <a:cubicBezTo>
                    <a:pt x="9988" y="19721"/>
                    <a:pt x="14582" y="21200"/>
                    <a:pt x="17930" y="21200"/>
                  </a:cubicBezTo>
                  <a:cubicBezTo>
                    <a:pt x="19876" y="21200"/>
                    <a:pt x="20577" y="21200"/>
                    <a:pt x="22523" y="19799"/>
                  </a:cubicBezTo>
                  <a:cubicBezTo>
                    <a:pt x="24470" y="17696"/>
                    <a:pt x="23847" y="13414"/>
                    <a:pt x="25171" y="10533"/>
                  </a:cubicBezTo>
                  <a:cubicBezTo>
                    <a:pt x="27818" y="6952"/>
                    <a:pt x="35681" y="12636"/>
                    <a:pt x="37628" y="8353"/>
                  </a:cubicBezTo>
                  <a:lnTo>
                    <a:pt x="37628" y="8353"/>
                  </a:lnTo>
                  <a:cubicBezTo>
                    <a:pt x="39574" y="10533"/>
                    <a:pt x="42221" y="12636"/>
                    <a:pt x="42844" y="12636"/>
                  </a:cubicBezTo>
                  <a:cubicBezTo>
                    <a:pt x="46815" y="14037"/>
                    <a:pt x="46114" y="5473"/>
                    <a:pt x="50085" y="4772"/>
                  </a:cubicBezTo>
                  <a:cubicBezTo>
                    <a:pt x="51409" y="6874"/>
                    <a:pt x="51409" y="13336"/>
                    <a:pt x="53355" y="14738"/>
                  </a:cubicBezTo>
                  <a:cubicBezTo>
                    <a:pt x="56002" y="16139"/>
                    <a:pt x="56625" y="13336"/>
                    <a:pt x="58572" y="12558"/>
                  </a:cubicBezTo>
                  <a:cubicBezTo>
                    <a:pt x="61219" y="11156"/>
                    <a:pt x="63788" y="11857"/>
                    <a:pt x="66435" y="11156"/>
                  </a:cubicBezTo>
                  <a:cubicBezTo>
                    <a:pt x="70406" y="9755"/>
                    <a:pt x="72353" y="11156"/>
                    <a:pt x="75622" y="11156"/>
                  </a:cubicBezTo>
                  <a:cubicBezTo>
                    <a:pt x="75000" y="5473"/>
                    <a:pt x="81540" y="9755"/>
                    <a:pt x="83486" y="9054"/>
                  </a:cubicBezTo>
                  <a:cubicBezTo>
                    <a:pt x="86133" y="7653"/>
                    <a:pt x="86756" y="4071"/>
                    <a:pt x="89403" y="6173"/>
                  </a:cubicBezTo>
                  <a:cubicBezTo>
                    <a:pt x="89403" y="6173"/>
                    <a:pt x="90026" y="9054"/>
                    <a:pt x="90727" y="9755"/>
                  </a:cubicBezTo>
                  <a:cubicBezTo>
                    <a:pt x="92051" y="11156"/>
                    <a:pt x="93997" y="13336"/>
                    <a:pt x="95943" y="15438"/>
                  </a:cubicBezTo>
                  <a:cubicBezTo>
                    <a:pt x="96566" y="15438"/>
                    <a:pt x="97267" y="16840"/>
                    <a:pt x="98591" y="17541"/>
                  </a:cubicBezTo>
                  <a:lnTo>
                    <a:pt x="97968" y="18241"/>
                  </a:lnTo>
                  <a:cubicBezTo>
                    <a:pt x="97968" y="19643"/>
                    <a:pt x="97345" y="21823"/>
                    <a:pt x="96644" y="23224"/>
                  </a:cubicBezTo>
                  <a:cubicBezTo>
                    <a:pt x="95320" y="28207"/>
                    <a:pt x="94698" y="33891"/>
                    <a:pt x="96644" y="40353"/>
                  </a:cubicBezTo>
                  <a:lnTo>
                    <a:pt x="96021" y="40353"/>
                  </a:lnTo>
                  <a:cubicBezTo>
                    <a:pt x="94075" y="40353"/>
                    <a:pt x="92751" y="39652"/>
                    <a:pt x="90805" y="38951"/>
                  </a:cubicBezTo>
                  <a:cubicBezTo>
                    <a:pt x="88858" y="38251"/>
                    <a:pt x="88158" y="38251"/>
                    <a:pt x="85588" y="38951"/>
                  </a:cubicBezTo>
                  <a:cubicBezTo>
                    <a:pt x="82318" y="38951"/>
                    <a:pt x="80995" y="38251"/>
                    <a:pt x="78347" y="37550"/>
                  </a:cubicBezTo>
                  <a:cubicBezTo>
                    <a:pt x="75700" y="37550"/>
                    <a:pt x="75077" y="38251"/>
                    <a:pt x="73131" y="39652"/>
                  </a:cubicBezTo>
                  <a:cubicBezTo>
                    <a:pt x="71807" y="36771"/>
                    <a:pt x="69861" y="34669"/>
                    <a:pt x="68537" y="32489"/>
                  </a:cubicBezTo>
                  <a:cubicBezTo>
                    <a:pt x="66591" y="36771"/>
                    <a:pt x="63321" y="43234"/>
                    <a:pt x="63321" y="48917"/>
                  </a:cubicBezTo>
                  <a:cubicBezTo>
                    <a:pt x="61375" y="47516"/>
                    <a:pt x="58727" y="43234"/>
                    <a:pt x="56080" y="42455"/>
                  </a:cubicBezTo>
                  <a:cubicBezTo>
                    <a:pt x="54757" y="41754"/>
                    <a:pt x="52810" y="43856"/>
                    <a:pt x="50864" y="45336"/>
                  </a:cubicBezTo>
                  <a:cubicBezTo>
                    <a:pt x="49540" y="46036"/>
                    <a:pt x="48217" y="47516"/>
                    <a:pt x="46270" y="47516"/>
                  </a:cubicBezTo>
                  <a:cubicBezTo>
                    <a:pt x="44946" y="48217"/>
                    <a:pt x="43000" y="47516"/>
                    <a:pt x="42299" y="48217"/>
                  </a:cubicBezTo>
                  <a:cubicBezTo>
                    <a:pt x="39652" y="49618"/>
                    <a:pt x="38329" y="54601"/>
                    <a:pt x="38329" y="57482"/>
                  </a:cubicBezTo>
                  <a:cubicBezTo>
                    <a:pt x="32412" y="58182"/>
                    <a:pt x="24548" y="60362"/>
                    <a:pt x="19254" y="56781"/>
                  </a:cubicBezTo>
                  <a:cubicBezTo>
                    <a:pt x="14660" y="53199"/>
                    <a:pt x="10066" y="47516"/>
                    <a:pt x="4772" y="45336"/>
                  </a:cubicBezTo>
                  <a:cubicBezTo>
                    <a:pt x="6096" y="41054"/>
                    <a:pt x="5395" y="34669"/>
                    <a:pt x="5395" y="29609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2" name="Szabadkézi sokszög: alakzat 821">
              <a:extLst>
                <a:ext uri="{FF2B5EF4-FFF2-40B4-BE49-F238E27FC236}">
                  <a16:creationId xmlns:a16="http://schemas.microsoft.com/office/drawing/2014/main" id="{FDEE3989-8DD5-2672-18D3-5E2ED817E9A7}"/>
                </a:ext>
              </a:extLst>
            </p:cNvPr>
            <p:cNvSpPr/>
            <p:nvPr/>
          </p:nvSpPr>
          <p:spPr>
            <a:xfrm>
              <a:off x="5797530" y="3371645"/>
              <a:ext cx="179073" cy="171287"/>
            </a:xfrm>
            <a:custGeom>
              <a:avLst/>
              <a:gdLst>
                <a:gd name="connsiteX0" fmla="*/ 10066 w 179072"/>
                <a:gd name="connsiteY0" fmla="*/ 41715 h 171286"/>
                <a:gd name="connsiteX1" fmla="*/ 10767 w 179072"/>
                <a:gd name="connsiteY1" fmla="*/ 37589 h 171286"/>
                <a:gd name="connsiteX2" fmla="*/ 12791 w 179072"/>
                <a:gd name="connsiteY2" fmla="*/ 34163 h 171286"/>
                <a:gd name="connsiteX3" fmla="*/ 16918 w 179072"/>
                <a:gd name="connsiteY3" fmla="*/ 30737 h 171286"/>
                <a:gd name="connsiteX4" fmla="*/ 33346 w 179072"/>
                <a:gd name="connsiteY4" fmla="*/ 25910 h 171286"/>
                <a:gd name="connsiteX5" fmla="*/ 44246 w 179072"/>
                <a:gd name="connsiteY5" fmla="*/ 18981 h 171286"/>
                <a:gd name="connsiteX6" fmla="*/ 54523 w 179072"/>
                <a:gd name="connsiteY6" fmla="*/ 12052 h 171286"/>
                <a:gd name="connsiteX7" fmla="*/ 65423 w 179072"/>
                <a:gd name="connsiteY7" fmla="*/ 7224 h 171286"/>
                <a:gd name="connsiteX8" fmla="*/ 74299 w 179072"/>
                <a:gd name="connsiteY8" fmla="*/ 5122 h 171286"/>
                <a:gd name="connsiteX9" fmla="*/ 81150 w 179072"/>
                <a:gd name="connsiteY9" fmla="*/ 6524 h 171286"/>
                <a:gd name="connsiteX10" fmla="*/ 83175 w 179072"/>
                <a:gd name="connsiteY10" fmla="*/ 9950 h 171286"/>
                <a:gd name="connsiteX11" fmla="*/ 89325 w 179072"/>
                <a:gd name="connsiteY11" fmla="*/ 20305 h 171286"/>
                <a:gd name="connsiteX12" fmla="*/ 102328 w 179072"/>
                <a:gd name="connsiteY12" fmla="*/ 16879 h 171286"/>
                <a:gd name="connsiteX13" fmla="*/ 112605 w 179072"/>
                <a:gd name="connsiteY13" fmla="*/ 16879 h 171286"/>
                <a:gd name="connsiteX14" fmla="*/ 125607 w 179072"/>
                <a:gd name="connsiteY14" fmla="*/ 18280 h 171286"/>
                <a:gd name="connsiteX15" fmla="*/ 148886 w 179072"/>
                <a:gd name="connsiteY15" fmla="*/ 23808 h 171286"/>
                <a:gd name="connsiteX16" fmla="*/ 159787 w 179072"/>
                <a:gd name="connsiteY16" fmla="*/ 23107 h 171286"/>
                <a:gd name="connsiteX17" fmla="*/ 171387 w 179072"/>
                <a:gd name="connsiteY17" fmla="*/ 31360 h 171286"/>
                <a:gd name="connsiteX18" fmla="*/ 171387 w 179072"/>
                <a:gd name="connsiteY18" fmla="*/ 47243 h 171286"/>
                <a:gd name="connsiteX19" fmla="*/ 177538 w 179072"/>
                <a:gd name="connsiteY19" fmla="*/ 59000 h 171286"/>
                <a:gd name="connsiteX20" fmla="*/ 176137 w 179072"/>
                <a:gd name="connsiteY20" fmla="*/ 73481 h 171286"/>
                <a:gd name="connsiteX21" fmla="*/ 167261 w 179072"/>
                <a:gd name="connsiteY21" fmla="*/ 79710 h 171286"/>
                <a:gd name="connsiteX22" fmla="*/ 164536 w 179072"/>
                <a:gd name="connsiteY22" fmla="*/ 87340 h 171286"/>
                <a:gd name="connsiteX23" fmla="*/ 171387 w 179072"/>
                <a:gd name="connsiteY23" fmla="*/ 95593 h 171286"/>
                <a:gd name="connsiteX24" fmla="*/ 173412 w 179072"/>
                <a:gd name="connsiteY24" fmla="*/ 113578 h 171286"/>
                <a:gd name="connsiteX25" fmla="*/ 180263 w 179072"/>
                <a:gd name="connsiteY25" fmla="*/ 141218 h 171286"/>
                <a:gd name="connsiteX26" fmla="*/ 172711 w 179072"/>
                <a:gd name="connsiteY26" fmla="*/ 148147 h 171286"/>
                <a:gd name="connsiteX27" fmla="*/ 162434 w 179072"/>
                <a:gd name="connsiteY27" fmla="*/ 159203 h 171286"/>
                <a:gd name="connsiteX28" fmla="*/ 152156 w 179072"/>
                <a:gd name="connsiteY28" fmla="*/ 168156 h 171286"/>
                <a:gd name="connsiteX29" fmla="*/ 150132 w 179072"/>
                <a:gd name="connsiteY29" fmla="*/ 172983 h 171286"/>
                <a:gd name="connsiteX30" fmla="*/ 147407 w 179072"/>
                <a:gd name="connsiteY30" fmla="*/ 170881 h 171286"/>
                <a:gd name="connsiteX31" fmla="*/ 141957 w 179072"/>
                <a:gd name="connsiteY31" fmla="*/ 165353 h 171286"/>
                <a:gd name="connsiteX32" fmla="*/ 140556 w 179072"/>
                <a:gd name="connsiteY32" fmla="*/ 161928 h 171286"/>
                <a:gd name="connsiteX33" fmla="*/ 134405 w 179072"/>
                <a:gd name="connsiteY33" fmla="*/ 164653 h 171286"/>
                <a:gd name="connsiteX34" fmla="*/ 126230 w 179072"/>
                <a:gd name="connsiteY34" fmla="*/ 166755 h 171286"/>
                <a:gd name="connsiteX35" fmla="*/ 116653 w 179072"/>
                <a:gd name="connsiteY35" fmla="*/ 166755 h 171286"/>
                <a:gd name="connsiteX36" fmla="*/ 108478 w 179072"/>
                <a:gd name="connsiteY36" fmla="*/ 168156 h 171286"/>
                <a:gd name="connsiteX37" fmla="*/ 103028 w 179072"/>
                <a:gd name="connsiteY37" fmla="*/ 170258 h 171286"/>
                <a:gd name="connsiteX38" fmla="*/ 99602 w 179072"/>
                <a:gd name="connsiteY38" fmla="*/ 160604 h 171286"/>
                <a:gd name="connsiteX39" fmla="*/ 92050 w 179072"/>
                <a:gd name="connsiteY39" fmla="*/ 168234 h 171286"/>
                <a:gd name="connsiteX40" fmla="*/ 83175 w 179072"/>
                <a:gd name="connsiteY40" fmla="*/ 159280 h 171286"/>
                <a:gd name="connsiteX41" fmla="*/ 83875 w 179072"/>
                <a:gd name="connsiteY41" fmla="*/ 152351 h 171286"/>
                <a:gd name="connsiteX42" fmla="*/ 79749 w 179072"/>
                <a:gd name="connsiteY42" fmla="*/ 151650 h 171286"/>
                <a:gd name="connsiteX43" fmla="*/ 74299 w 179072"/>
                <a:gd name="connsiteY43" fmla="*/ 153052 h 171286"/>
                <a:gd name="connsiteX44" fmla="*/ 71574 w 179072"/>
                <a:gd name="connsiteY44" fmla="*/ 143398 h 171286"/>
                <a:gd name="connsiteX45" fmla="*/ 64722 w 179072"/>
                <a:gd name="connsiteY45" fmla="*/ 147524 h 171286"/>
                <a:gd name="connsiteX46" fmla="*/ 65423 w 179072"/>
                <a:gd name="connsiteY46" fmla="*/ 139271 h 171286"/>
                <a:gd name="connsiteX47" fmla="*/ 60674 w 179072"/>
                <a:gd name="connsiteY47" fmla="*/ 139271 h 171286"/>
                <a:gd name="connsiteX48" fmla="*/ 53121 w 179072"/>
                <a:gd name="connsiteY48" fmla="*/ 139972 h 171286"/>
                <a:gd name="connsiteX49" fmla="*/ 53121 w 179072"/>
                <a:gd name="connsiteY49" fmla="*/ 148225 h 171286"/>
                <a:gd name="connsiteX50" fmla="*/ 44946 w 179072"/>
                <a:gd name="connsiteY50" fmla="*/ 143398 h 171286"/>
                <a:gd name="connsiteX51" fmla="*/ 45647 w 179072"/>
                <a:gd name="connsiteY51" fmla="*/ 134444 h 171286"/>
                <a:gd name="connsiteX52" fmla="*/ 38796 w 179072"/>
                <a:gd name="connsiteY52" fmla="*/ 136546 h 171286"/>
                <a:gd name="connsiteX53" fmla="*/ 36771 w 179072"/>
                <a:gd name="connsiteY53" fmla="*/ 135145 h 171286"/>
                <a:gd name="connsiteX54" fmla="*/ 34747 w 179072"/>
                <a:gd name="connsiteY54" fmla="*/ 131719 h 171286"/>
                <a:gd name="connsiteX55" fmla="*/ 27896 w 179072"/>
                <a:gd name="connsiteY55" fmla="*/ 133821 h 171286"/>
                <a:gd name="connsiteX56" fmla="*/ 25171 w 179072"/>
                <a:gd name="connsiteY56" fmla="*/ 122064 h 171286"/>
                <a:gd name="connsiteX57" fmla="*/ 20421 w 179072"/>
                <a:gd name="connsiteY57" fmla="*/ 119962 h 171286"/>
                <a:gd name="connsiteX58" fmla="*/ 20421 w 179072"/>
                <a:gd name="connsiteY58" fmla="*/ 118561 h 171286"/>
                <a:gd name="connsiteX59" fmla="*/ 19721 w 179072"/>
                <a:gd name="connsiteY59" fmla="*/ 109607 h 171286"/>
                <a:gd name="connsiteX60" fmla="*/ 14971 w 179072"/>
                <a:gd name="connsiteY60" fmla="*/ 94425 h 171286"/>
                <a:gd name="connsiteX61" fmla="*/ 14971 w 179072"/>
                <a:gd name="connsiteY61" fmla="*/ 88897 h 171286"/>
                <a:gd name="connsiteX62" fmla="*/ 13570 w 179072"/>
                <a:gd name="connsiteY62" fmla="*/ 86172 h 171286"/>
                <a:gd name="connsiteX63" fmla="*/ 14271 w 179072"/>
                <a:gd name="connsiteY63" fmla="*/ 83447 h 171286"/>
                <a:gd name="connsiteX64" fmla="*/ 12246 w 179072"/>
                <a:gd name="connsiteY64" fmla="*/ 80722 h 171286"/>
                <a:gd name="connsiteX65" fmla="*/ 12947 w 179072"/>
                <a:gd name="connsiteY65" fmla="*/ 75194 h 171286"/>
                <a:gd name="connsiteX66" fmla="*/ 4772 w 179072"/>
                <a:gd name="connsiteY66" fmla="*/ 66941 h 171286"/>
                <a:gd name="connsiteX67" fmla="*/ 12324 w 179072"/>
                <a:gd name="connsiteY67" fmla="*/ 53861 h 171286"/>
                <a:gd name="connsiteX68" fmla="*/ 13025 w 179072"/>
                <a:gd name="connsiteY68" fmla="*/ 48333 h 171286"/>
                <a:gd name="connsiteX69" fmla="*/ 10300 w 179072"/>
                <a:gd name="connsiteY69" fmla="*/ 42105 h 171286"/>
                <a:gd name="connsiteX70" fmla="*/ 10300 w 179072"/>
                <a:gd name="connsiteY70" fmla="*/ 42105 h 171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79072" h="171286">
                  <a:moveTo>
                    <a:pt x="10066" y="41715"/>
                  </a:moveTo>
                  <a:cubicBezTo>
                    <a:pt x="10767" y="41015"/>
                    <a:pt x="10767" y="38290"/>
                    <a:pt x="10767" y="37589"/>
                  </a:cubicBezTo>
                  <a:cubicBezTo>
                    <a:pt x="11468" y="36888"/>
                    <a:pt x="11468" y="34864"/>
                    <a:pt x="12791" y="34163"/>
                  </a:cubicBezTo>
                  <a:cubicBezTo>
                    <a:pt x="14193" y="33462"/>
                    <a:pt x="16918" y="30737"/>
                    <a:pt x="16918" y="30737"/>
                  </a:cubicBezTo>
                  <a:cubicBezTo>
                    <a:pt x="16918" y="30737"/>
                    <a:pt x="27195" y="25210"/>
                    <a:pt x="33346" y="25910"/>
                  </a:cubicBezTo>
                  <a:cubicBezTo>
                    <a:pt x="40197" y="25910"/>
                    <a:pt x="42922" y="22485"/>
                    <a:pt x="44246" y="18981"/>
                  </a:cubicBezTo>
                  <a:cubicBezTo>
                    <a:pt x="46270" y="15555"/>
                    <a:pt x="50396" y="14154"/>
                    <a:pt x="54523" y="12052"/>
                  </a:cubicBezTo>
                  <a:cubicBezTo>
                    <a:pt x="58650" y="9950"/>
                    <a:pt x="60674" y="7224"/>
                    <a:pt x="65423" y="7224"/>
                  </a:cubicBezTo>
                  <a:cubicBezTo>
                    <a:pt x="70172" y="6524"/>
                    <a:pt x="72275" y="4499"/>
                    <a:pt x="74299" y="5122"/>
                  </a:cubicBezTo>
                  <a:cubicBezTo>
                    <a:pt x="77024" y="5122"/>
                    <a:pt x="77024" y="3721"/>
                    <a:pt x="81150" y="6524"/>
                  </a:cubicBezTo>
                  <a:cubicBezTo>
                    <a:pt x="84576" y="8626"/>
                    <a:pt x="81851" y="5122"/>
                    <a:pt x="83175" y="9950"/>
                  </a:cubicBezTo>
                  <a:cubicBezTo>
                    <a:pt x="83875" y="15477"/>
                    <a:pt x="83175" y="20305"/>
                    <a:pt x="89325" y="20305"/>
                  </a:cubicBezTo>
                  <a:cubicBezTo>
                    <a:pt x="96177" y="20305"/>
                    <a:pt x="99602" y="20305"/>
                    <a:pt x="102328" y="16879"/>
                  </a:cubicBezTo>
                  <a:lnTo>
                    <a:pt x="112605" y="16879"/>
                  </a:lnTo>
                  <a:cubicBezTo>
                    <a:pt x="116731" y="16178"/>
                    <a:pt x="121480" y="16879"/>
                    <a:pt x="125607" y="18280"/>
                  </a:cubicBezTo>
                  <a:cubicBezTo>
                    <a:pt x="132458" y="20382"/>
                    <a:pt x="141334" y="25210"/>
                    <a:pt x="148886" y="23808"/>
                  </a:cubicBezTo>
                  <a:cubicBezTo>
                    <a:pt x="153013" y="23808"/>
                    <a:pt x="155738" y="21083"/>
                    <a:pt x="159787" y="23107"/>
                  </a:cubicBezTo>
                  <a:cubicBezTo>
                    <a:pt x="162512" y="23808"/>
                    <a:pt x="170064" y="28635"/>
                    <a:pt x="171387" y="31360"/>
                  </a:cubicBezTo>
                  <a:cubicBezTo>
                    <a:pt x="172789" y="35487"/>
                    <a:pt x="169363" y="42416"/>
                    <a:pt x="171387" y="47243"/>
                  </a:cubicBezTo>
                  <a:cubicBezTo>
                    <a:pt x="173412" y="51370"/>
                    <a:pt x="176137" y="54173"/>
                    <a:pt x="177538" y="59000"/>
                  </a:cubicBezTo>
                  <a:cubicBezTo>
                    <a:pt x="178939" y="63827"/>
                    <a:pt x="178939" y="70056"/>
                    <a:pt x="176137" y="73481"/>
                  </a:cubicBezTo>
                  <a:cubicBezTo>
                    <a:pt x="174112" y="76206"/>
                    <a:pt x="169986" y="76907"/>
                    <a:pt x="167261" y="79710"/>
                  </a:cubicBezTo>
                  <a:cubicBezTo>
                    <a:pt x="164536" y="82435"/>
                    <a:pt x="165236" y="83136"/>
                    <a:pt x="164536" y="87340"/>
                  </a:cubicBezTo>
                  <a:cubicBezTo>
                    <a:pt x="170687" y="86639"/>
                    <a:pt x="172088" y="90065"/>
                    <a:pt x="171387" y="95593"/>
                  </a:cubicBezTo>
                  <a:cubicBezTo>
                    <a:pt x="171387" y="103223"/>
                    <a:pt x="170687" y="107349"/>
                    <a:pt x="173412" y="113578"/>
                  </a:cubicBezTo>
                  <a:cubicBezTo>
                    <a:pt x="176837" y="121831"/>
                    <a:pt x="182988" y="132887"/>
                    <a:pt x="180263" y="141218"/>
                  </a:cubicBezTo>
                  <a:cubicBezTo>
                    <a:pt x="178239" y="146045"/>
                    <a:pt x="176137" y="144643"/>
                    <a:pt x="172711" y="148147"/>
                  </a:cubicBezTo>
                  <a:cubicBezTo>
                    <a:pt x="168584" y="151573"/>
                    <a:pt x="166560" y="155777"/>
                    <a:pt x="162434" y="159203"/>
                  </a:cubicBezTo>
                  <a:cubicBezTo>
                    <a:pt x="159008" y="161928"/>
                    <a:pt x="154259" y="164730"/>
                    <a:pt x="152156" y="168156"/>
                  </a:cubicBezTo>
                  <a:lnTo>
                    <a:pt x="150132" y="172983"/>
                  </a:lnTo>
                  <a:cubicBezTo>
                    <a:pt x="148785" y="172049"/>
                    <a:pt x="147874" y="171348"/>
                    <a:pt x="147407" y="170881"/>
                  </a:cubicBezTo>
                  <a:cubicBezTo>
                    <a:pt x="145383" y="168779"/>
                    <a:pt x="143281" y="166755"/>
                    <a:pt x="141957" y="165353"/>
                  </a:cubicBezTo>
                  <a:cubicBezTo>
                    <a:pt x="141256" y="164653"/>
                    <a:pt x="140556" y="161928"/>
                    <a:pt x="140556" y="161928"/>
                  </a:cubicBezTo>
                  <a:cubicBezTo>
                    <a:pt x="137831" y="159825"/>
                    <a:pt x="137130" y="163329"/>
                    <a:pt x="134405" y="164653"/>
                  </a:cubicBezTo>
                  <a:cubicBezTo>
                    <a:pt x="132380" y="165353"/>
                    <a:pt x="125529" y="161227"/>
                    <a:pt x="126230" y="166755"/>
                  </a:cubicBezTo>
                  <a:cubicBezTo>
                    <a:pt x="122804" y="166755"/>
                    <a:pt x="120780" y="165353"/>
                    <a:pt x="116653" y="166755"/>
                  </a:cubicBezTo>
                  <a:cubicBezTo>
                    <a:pt x="113928" y="167455"/>
                    <a:pt x="111203" y="166755"/>
                    <a:pt x="108478" y="168156"/>
                  </a:cubicBezTo>
                  <a:cubicBezTo>
                    <a:pt x="106454" y="168857"/>
                    <a:pt x="105753" y="171582"/>
                    <a:pt x="103028" y="170258"/>
                  </a:cubicBezTo>
                  <a:cubicBezTo>
                    <a:pt x="101004" y="168857"/>
                    <a:pt x="101004" y="162628"/>
                    <a:pt x="99602" y="160604"/>
                  </a:cubicBezTo>
                  <a:cubicBezTo>
                    <a:pt x="95476" y="161305"/>
                    <a:pt x="96177" y="169558"/>
                    <a:pt x="92050" y="168234"/>
                  </a:cubicBezTo>
                  <a:cubicBezTo>
                    <a:pt x="90649" y="168234"/>
                    <a:pt x="83175" y="160604"/>
                    <a:pt x="83175" y="159280"/>
                  </a:cubicBezTo>
                  <a:cubicBezTo>
                    <a:pt x="82474" y="157879"/>
                    <a:pt x="85900" y="154453"/>
                    <a:pt x="83875" y="152351"/>
                  </a:cubicBezTo>
                  <a:cubicBezTo>
                    <a:pt x="83175" y="150950"/>
                    <a:pt x="81150" y="151650"/>
                    <a:pt x="79749" y="151650"/>
                  </a:cubicBezTo>
                  <a:cubicBezTo>
                    <a:pt x="77724" y="152351"/>
                    <a:pt x="76323" y="154375"/>
                    <a:pt x="74299" y="153052"/>
                  </a:cubicBezTo>
                  <a:cubicBezTo>
                    <a:pt x="72897" y="151650"/>
                    <a:pt x="72275" y="145422"/>
                    <a:pt x="71574" y="143398"/>
                  </a:cubicBezTo>
                  <a:cubicBezTo>
                    <a:pt x="68849" y="143398"/>
                    <a:pt x="67447" y="147524"/>
                    <a:pt x="64722" y="147524"/>
                  </a:cubicBezTo>
                  <a:cubicBezTo>
                    <a:pt x="65423" y="146122"/>
                    <a:pt x="66747" y="140595"/>
                    <a:pt x="65423" y="139271"/>
                  </a:cubicBezTo>
                  <a:cubicBezTo>
                    <a:pt x="64722" y="137870"/>
                    <a:pt x="61997" y="139271"/>
                    <a:pt x="60674" y="139271"/>
                  </a:cubicBezTo>
                  <a:cubicBezTo>
                    <a:pt x="59350" y="139271"/>
                    <a:pt x="54523" y="138570"/>
                    <a:pt x="53121" y="139972"/>
                  </a:cubicBezTo>
                  <a:cubicBezTo>
                    <a:pt x="52421" y="141373"/>
                    <a:pt x="53121" y="146901"/>
                    <a:pt x="53121" y="148225"/>
                  </a:cubicBezTo>
                  <a:cubicBezTo>
                    <a:pt x="50396" y="147524"/>
                    <a:pt x="47672" y="144799"/>
                    <a:pt x="44946" y="143398"/>
                  </a:cubicBezTo>
                  <a:cubicBezTo>
                    <a:pt x="45647" y="140672"/>
                    <a:pt x="46348" y="137169"/>
                    <a:pt x="45647" y="134444"/>
                  </a:cubicBezTo>
                  <a:cubicBezTo>
                    <a:pt x="42922" y="134444"/>
                    <a:pt x="41521" y="135845"/>
                    <a:pt x="38796" y="136546"/>
                  </a:cubicBezTo>
                  <a:cubicBezTo>
                    <a:pt x="38796" y="134444"/>
                    <a:pt x="37394" y="135845"/>
                    <a:pt x="36771" y="135145"/>
                  </a:cubicBezTo>
                  <a:cubicBezTo>
                    <a:pt x="36071" y="134444"/>
                    <a:pt x="35370" y="132420"/>
                    <a:pt x="34747" y="131719"/>
                  </a:cubicBezTo>
                  <a:cubicBezTo>
                    <a:pt x="32723" y="130317"/>
                    <a:pt x="29998" y="132420"/>
                    <a:pt x="27896" y="133821"/>
                  </a:cubicBezTo>
                  <a:cubicBezTo>
                    <a:pt x="25871" y="130395"/>
                    <a:pt x="28596" y="125568"/>
                    <a:pt x="25171" y="122064"/>
                  </a:cubicBezTo>
                  <a:cubicBezTo>
                    <a:pt x="23146" y="120663"/>
                    <a:pt x="21044" y="121364"/>
                    <a:pt x="20421" y="119962"/>
                  </a:cubicBezTo>
                  <a:lnTo>
                    <a:pt x="20421" y="118561"/>
                  </a:lnTo>
                  <a:cubicBezTo>
                    <a:pt x="21122" y="115836"/>
                    <a:pt x="19721" y="112332"/>
                    <a:pt x="19721" y="109607"/>
                  </a:cubicBezTo>
                  <a:cubicBezTo>
                    <a:pt x="19721" y="103379"/>
                    <a:pt x="14271" y="99953"/>
                    <a:pt x="14971" y="94425"/>
                  </a:cubicBezTo>
                  <a:lnTo>
                    <a:pt x="14971" y="88897"/>
                  </a:lnTo>
                  <a:cubicBezTo>
                    <a:pt x="14271" y="88196"/>
                    <a:pt x="13570" y="87496"/>
                    <a:pt x="13570" y="86172"/>
                  </a:cubicBezTo>
                  <a:cubicBezTo>
                    <a:pt x="13570" y="85471"/>
                    <a:pt x="14971" y="84070"/>
                    <a:pt x="14271" y="83447"/>
                  </a:cubicBezTo>
                  <a:cubicBezTo>
                    <a:pt x="14271" y="82046"/>
                    <a:pt x="12869" y="82046"/>
                    <a:pt x="12246" y="80722"/>
                  </a:cubicBezTo>
                  <a:cubicBezTo>
                    <a:pt x="11545" y="79321"/>
                    <a:pt x="12947" y="77296"/>
                    <a:pt x="12947" y="75194"/>
                  </a:cubicBezTo>
                  <a:cubicBezTo>
                    <a:pt x="12947" y="71068"/>
                    <a:pt x="6796" y="70367"/>
                    <a:pt x="4772" y="66941"/>
                  </a:cubicBezTo>
                  <a:cubicBezTo>
                    <a:pt x="8198" y="63515"/>
                    <a:pt x="11623" y="58688"/>
                    <a:pt x="12324" y="53861"/>
                  </a:cubicBezTo>
                  <a:cubicBezTo>
                    <a:pt x="12324" y="51759"/>
                    <a:pt x="13025" y="49735"/>
                    <a:pt x="13025" y="48333"/>
                  </a:cubicBezTo>
                  <a:cubicBezTo>
                    <a:pt x="13025" y="46231"/>
                    <a:pt x="9599" y="43506"/>
                    <a:pt x="10300" y="42105"/>
                  </a:cubicBezTo>
                  <a:lnTo>
                    <a:pt x="10300" y="42105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3" name="Szabadkézi sokszög: alakzat 822">
              <a:extLst>
                <a:ext uri="{FF2B5EF4-FFF2-40B4-BE49-F238E27FC236}">
                  <a16:creationId xmlns:a16="http://schemas.microsoft.com/office/drawing/2014/main" id="{DDB11612-2B9E-8BB8-7941-9223D679A730}"/>
                </a:ext>
              </a:extLst>
            </p:cNvPr>
            <p:cNvSpPr/>
            <p:nvPr/>
          </p:nvSpPr>
          <p:spPr>
            <a:xfrm>
              <a:off x="5891348" y="3351830"/>
              <a:ext cx="62286" cy="38929"/>
            </a:xfrm>
            <a:custGeom>
              <a:avLst/>
              <a:gdLst>
                <a:gd name="connsiteX0" fmla="*/ 31555 w 62286"/>
                <a:gd name="connsiteY0" fmla="*/ 4772 h 38928"/>
                <a:gd name="connsiteX1" fmla="*/ 38796 w 62286"/>
                <a:gd name="connsiteY1" fmla="*/ 8665 h 38928"/>
                <a:gd name="connsiteX2" fmla="*/ 42689 w 62286"/>
                <a:gd name="connsiteY2" fmla="*/ 12558 h 38928"/>
                <a:gd name="connsiteX3" fmla="*/ 55769 w 62286"/>
                <a:gd name="connsiteY3" fmla="*/ 13336 h 38928"/>
                <a:gd name="connsiteX4" fmla="*/ 55769 w 62286"/>
                <a:gd name="connsiteY4" fmla="*/ 26650 h 38928"/>
                <a:gd name="connsiteX5" fmla="*/ 58416 w 62286"/>
                <a:gd name="connsiteY5" fmla="*/ 39964 h 38928"/>
                <a:gd name="connsiteX6" fmla="*/ 57793 w 62286"/>
                <a:gd name="connsiteY6" fmla="*/ 39964 h 38928"/>
                <a:gd name="connsiteX7" fmla="*/ 49306 w 62286"/>
                <a:gd name="connsiteY7" fmla="*/ 41521 h 38928"/>
                <a:gd name="connsiteX8" fmla="*/ 27039 w 62286"/>
                <a:gd name="connsiteY8" fmla="*/ 35292 h 38928"/>
                <a:gd name="connsiteX9" fmla="*/ 14582 w 62286"/>
                <a:gd name="connsiteY9" fmla="*/ 32956 h 38928"/>
                <a:gd name="connsiteX10" fmla="*/ 5395 w 62286"/>
                <a:gd name="connsiteY10" fmla="*/ 33735 h 38928"/>
                <a:gd name="connsiteX11" fmla="*/ 4772 w 62286"/>
                <a:gd name="connsiteY11" fmla="*/ 33735 h 38928"/>
                <a:gd name="connsiteX12" fmla="*/ 13258 w 62286"/>
                <a:gd name="connsiteY12" fmla="*/ 28285 h 38928"/>
                <a:gd name="connsiteX13" fmla="*/ 15906 w 62286"/>
                <a:gd name="connsiteY13" fmla="*/ 24392 h 38928"/>
                <a:gd name="connsiteX14" fmla="*/ 9988 w 62286"/>
                <a:gd name="connsiteY14" fmla="*/ 23613 h 38928"/>
                <a:gd name="connsiteX15" fmla="*/ 10611 w 62286"/>
                <a:gd name="connsiteY15" fmla="*/ 17385 h 38928"/>
                <a:gd name="connsiteX16" fmla="*/ 15205 w 62286"/>
                <a:gd name="connsiteY16" fmla="*/ 15828 h 38928"/>
                <a:gd name="connsiteX17" fmla="*/ 21745 w 62286"/>
                <a:gd name="connsiteY17" fmla="*/ 15049 h 38928"/>
                <a:gd name="connsiteX18" fmla="*/ 25638 w 62286"/>
                <a:gd name="connsiteY18" fmla="*/ 17385 h 38928"/>
                <a:gd name="connsiteX19" fmla="*/ 28908 w 62286"/>
                <a:gd name="connsiteY19" fmla="*/ 18163 h 38928"/>
                <a:gd name="connsiteX20" fmla="*/ 30232 w 62286"/>
                <a:gd name="connsiteY20" fmla="*/ 12713 h 38928"/>
                <a:gd name="connsiteX21" fmla="*/ 29609 w 62286"/>
                <a:gd name="connsiteY21" fmla="*/ 6485 h 38928"/>
                <a:gd name="connsiteX22" fmla="*/ 31555 w 62286"/>
                <a:gd name="connsiteY22" fmla="*/ 5706 h 38928"/>
                <a:gd name="connsiteX23" fmla="*/ 31555 w 62286"/>
                <a:gd name="connsiteY23" fmla="*/ 4928 h 38928"/>
                <a:gd name="connsiteX24" fmla="*/ 31555 w 62286"/>
                <a:gd name="connsiteY24" fmla="*/ 4928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2286" h="38928">
                  <a:moveTo>
                    <a:pt x="31555" y="4772"/>
                  </a:moveTo>
                  <a:cubicBezTo>
                    <a:pt x="34202" y="7108"/>
                    <a:pt x="36772" y="7108"/>
                    <a:pt x="38796" y="8665"/>
                  </a:cubicBezTo>
                  <a:cubicBezTo>
                    <a:pt x="40119" y="9443"/>
                    <a:pt x="41443" y="11779"/>
                    <a:pt x="42689" y="12558"/>
                  </a:cubicBezTo>
                  <a:cubicBezTo>
                    <a:pt x="47282" y="14893"/>
                    <a:pt x="51876" y="10222"/>
                    <a:pt x="55769" y="13336"/>
                  </a:cubicBezTo>
                  <a:cubicBezTo>
                    <a:pt x="60985" y="18008"/>
                    <a:pt x="56392" y="21200"/>
                    <a:pt x="55769" y="26650"/>
                  </a:cubicBezTo>
                  <a:cubicBezTo>
                    <a:pt x="55769" y="29764"/>
                    <a:pt x="57092" y="36849"/>
                    <a:pt x="58416" y="39964"/>
                  </a:cubicBezTo>
                  <a:lnTo>
                    <a:pt x="57793" y="39964"/>
                  </a:lnTo>
                  <a:cubicBezTo>
                    <a:pt x="55146" y="39185"/>
                    <a:pt x="52577" y="41521"/>
                    <a:pt x="49306" y="41521"/>
                  </a:cubicBezTo>
                  <a:cubicBezTo>
                    <a:pt x="42066" y="42299"/>
                    <a:pt x="33579" y="37628"/>
                    <a:pt x="27039" y="35292"/>
                  </a:cubicBezTo>
                  <a:cubicBezTo>
                    <a:pt x="23146" y="33735"/>
                    <a:pt x="18553" y="32956"/>
                    <a:pt x="14582" y="32956"/>
                  </a:cubicBezTo>
                  <a:cubicBezTo>
                    <a:pt x="11312" y="33735"/>
                    <a:pt x="8665" y="35292"/>
                    <a:pt x="5395" y="33735"/>
                  </a:cubicBezTo>
                  <a:lnTo>
                    <a:pt x="4772" y="33735"/>
                  </a:lnTo>
                  <a:cubicBezTo>
                    <a:pt x="7419" y="29842"/>
                    <a:pt x="8042" y="27506"/>
                    <a:pt x="13258" y="28285"/>
                  </a:cubicBezTo>
                  <a:cubicBezTo>
                    <a:pt x="17852" y="28285"/>
                    <a:pt x="17852" y="24392"/>
                    <a:pt x="15906" y="24392"/>
                  </a:cubicBezTo>
                  <a:cubicBezTo>
                    <a:pt x="13959" y="23613"/>
                    <a:pt x="11312" y="22835"/>
                    <a:pt x="9988" y="23613"/>
                  </a:cubicBezTo>
                  <a:cubicBezTo>
                    <a:pt x="8042" y="25171"/>
                    <a:pt x="8665" y="18942"/>
                    <a:pt x="10611" y="17385"/>
                  </a:cubicBezTo>
                  <a:cubicBezTo>
                    <a:pt x="11935" y="15828"/>
                    <a:pt x="12558" y="14271"/>
                    <a:pt x="15205" y="15828"/>
                  </a:cubicBezTo>
                  <a:cubicBezTo>
                    <a:pt x="18475" y="17385"/>
                    <a:pt x="19799" y="15049"/>
                    <a:pt x="21745" y="15049"/>
                  </a:cubicBezTo>
                  <a:cubicBezTo>
                    <a:pt x="23692" y="15049"/>
                    <a:pt x="23692" y="16606"/>
                    <a:pt x="25638" y="17385"/>
                  </a:cubicBezTo>
                  <a:cubicBezTo>
                    <a:pt x="26961" y="18942"/>
                    <a:pt x="28908" y="18163"/>
                    <a:pt x="28908" y="18163"/>
                  </a:cubicBezTo>
                  <a:cubicBezTo>
                    <a:pt x="28908" y="18163"/>
                    <a:pt x="30854" y="16606"/>
                    <a:pt x="30232" y="12713"/>
                  </a:cubicBezTo>
                  <a:cubicBezTo>
                    <a:pt x="29609" y="8821"/>
                    <a:pt x="29609" y="6485"/>
                    <a:pt x="29609" y="6485"/>
                  </a:cubicBezTo>
                  <a:lnTo>
                    <a:pt x="31555" y="5706"/>
                  </a:lnTo>
                  <a:lnTo>
                    <a:pt x="31555" y="4928"/>
                  </a:lnTo>
                  <a:lnTo>
                    <a:pt x="31555" y="4928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4" name="Szabadkézi sokszög: alakzat 823">
              <a:extLst>
                <a:ext uri="{FF2B5EF4-FFF2-40B4-BE49-F238E27FC236}">
                  <a16:creationId xmlns:a16="http://schemas.microsoft.com/office/drawing/2014/main" id="{0B03A895-30C2-A845-CBC1-BD4CBBF28ADF}"/>
                </a:ext>
              </a:extLst>
            </p:cNvPr>
            <p:cNvSpPr/>
            <p:nvPr/>
          </p:nvSpPr>
          <p:spPr>
            <a:xfrm>
              <a:off x="5919533" y="3324619"/>
              <a:ext cx="101215" cy="85643"/>
            </a:xfrm>
            <a:custGeom>
              <a:avLst/>
              <a:gdLst>
                <a:gd name="connsiteX0" fmla="*/ 47749 w 101214"/>
                <a:gd name="connsiteY0" fmla="*/ 88352 h 85643"/>
                <a:gd name="connsiteX1" fmla="*/ 60829 w 101214"/>
                <a:gd name="connsiteY1" fmla="*/ 86250 h 85643"/>
                <a:gd name="connsiteX2" fmla="*/ 65423 w 101214"/>
                <a:gd name="connsiteY2" fmla="*/ 81423 h 85643"/>
                <a:gd name="connsiteX3" fmla="*/ 70639 w 101214"/>
                <a:gd name="connsiteY3" fmla="*/ 75194 h 85643"/>
                <a:gd name="connsiteX4" fmla="*/ 78503 w 101214"/>
                <a:gd name="connsiteY4" fmla="*/ 68966 h 85643"/>
                <a:gd name="connsiteX5" fmla="*/ 83097 w 101214"/>
                <a:gd name="connsiteY5" fmla="*/ 56508 h 85643"/>
                <a:gd name="connsiteX6" fmla="*/ 88313 w 101214"/>
                <a:gd name="connsiteY6" fmla="*/ 47477 h 85643"/>
                <a:gd name="connsiteX7" fmla="*/ 94152 w 101214"/>
                <a:gd name="connsiteY7" fmla="*/ 46075 h 85643"/>
                <a:gd name="connsiteX8" fmla="*/ 97422 w 101214"/>
                <a:gd name="connsiteY8" fmla="*/ 40548 h 85643"/>
                <a:gd name="connsiteX9" fmla="*/ 92829 w 101214"/>
                <a:gd name="connsiteY9" fmla="*/ 37044 h 85643"/>
                <a:gd name="connsiteX10" fmla="*/ 96722 w 101214"/>
                <a:gd name="connsiteY10" fmla="*/ 23886 h 85643"/>
                <a:gd name="connsiteX11" fmla="*/ 86289 w 101214"/>
                <a:gd name="connsiteY11" fmla="*/ 14154 h 85643"/>
                <a:gd name="connsiteX12" fmla="*/ 71963 w 101214"/>
                <a:gd name="connsiteY12" fmla="*/ 10650 h 85643"/>
                <a:gd name="connsiteX13" fmla="*/ 67369 w 101214"/>
                <a:gd name="connsiteY13" fmla="*/ 6524 h 85643"/>
                <a:gd name="connsiteX14" fmla="*/ 63476 w 101214"/>
                <a:gd name="connsiteY14" fmla="*/ 5122 h 85643"/>
                <a:gd name="connsiteX15" fmla="*/ 60207 w 101214"/>
                <a:gd name="connsiteY15" fmla="*/ 6524 h 85643"/>
                <a:gd name="connsiteX16" fmla="*/ 57559 w 101214"/>
                <a:gd name="connsiteY16" fmla="*/ 5823 h 85643"/>
                <a:gd name="connsiteX17" fmla="*/ 51720 w 101214"/>
                <a:gd name="connsiteY17" fmla="*/ 5122 h 85643"/>
                <a:gd name="connsiteX18" fmla="*/ 35448 w 101214"/>
                <a:gd name="connsiteY18" fmla="*/ 5823 h 85643"/>
                <a:gd name="connsiteX19" fmla="*/ 26961 w 101214"/>
                <a:gd name="connsiteY19" fmla="*/ 6524 h 85643"/>
                <a:gd name="connsiteX20" fmla="*/ 21745 w 101214"/>
                <a:gd name="connsiteY20" fmla="*/ 5122 h 85643"/>
                <a:gd name="connsiteX21" fmla="*/ 4772 w 101214"/>
                <a:gd name="connsiteY21" fmla="*/ 12052 h 85643"/>
                <a:gd name="connsiteX22" fmla="*/ 4772 w 101214"/>
                <a:gd name="connsiteY22" fmla="*/ 18981 h 85643"/>
                <a:gd name="connsiteX23" fmla="*/ 8042 w 101214"/>
                <a:gd name="connsiteY23" fmla="*/ 25210 h 85643"/>
                <a:gd name="connsiteX24" fmla="*/ 9365 w 101214"/>
                <a:gd name="connsiteY24" fmla="*/ 29336 h 85643"/>
                <a:gd name="connsiteX25" fmla="*/ 8042 w 101214"/>
                <a:gd name="connsiteY25" fmla="*/ 35565 h 85643"/>
                <a:gd name="connsiteX26" fmla="*/ 9365 w 101214"/>
                <a:gd name="connsiteY26" fmla="*/ 40392 h 85643"/>
                <a:gd name="connsiteX27" fmla="*/ 8742 w 101214"/>
                <a:gd name="connsiteY27" fmla="*/ 40392 h 85643"/>
                <a:gd name="connsiteX28" fmla="*/ 15906 w 101214"/>
                <a:gd name="connsiteY28" fmla="*/ 43895 h 85643"/>
                <a:gd name="connsiteX29" fmla="*/ 19798 w 101214"/>
                <a:gd name="connsiteY29" fmla="*/ 47399 h 85643"/>
                <a:gd name="connsiteX30" fmla="*/ 32878 w 101214"/>
                <a:gd name="connsiteY30" fmla="*/ 48100 h 85643"/>
                <a:gd name="connsiteX31" fmla="*/ 32878 w 101214"/>
                <a:gd name="connsiteY31" fmla="*/ 59856 h 85643"/>
                <a:gd name="connsiteX32" fmla="*/ 35448 w 101214"/>
                <a:gd name="connsiteY32" fmla="*/ 71613 h 85643"/>
                <a:gd name="connsiteX33" fmla="*/ 36771 w 101214"/>
                <a:gd name="connsiteY33" fmla="*/ 72313 h 85643"/>
                <a:gd name="connsiteX34" fmla="*/ 47827 w 101214"/>
                <a:gd name="connsiteY34" fmla="*/ 80644 h 85643"/>
                <a:gd name="connsiteX35" fmla="*/ 47827 w 101214"/>
                <a:gd name="connsiteY35" fmla="*/ 88274 h 85643"/>
                <a:gd name="connsiteX36" fmla="*/ 47827 w 101214"/>
                <a:gd name="connsiteY36" fmla="*/ 88274 h 8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1214" h="85643">
                  <a:moveTo>
                    <a:pt x="47749" y="88352"/>
                  </a:moveTo>
                  <a:cubicBezTo>
                    <a:pt x="51642" y="85549"/>
                    <a:pt x="56236" y="88352"/>
                    <a:pt x="60829" y="86250"/>
                  </a:cubicBezTo>
                  <a:cubicBezTo>
                    <a:pt x="62153" y="85549"/>
                    <a:pt x="64722" y="82124"/>
                    <a:pt x="65423" y="81423"/>
                  </a:cubicBezTo>
                  <a:cubicBezTo>
                    <a:pt x="67369" y="79321"/>
                    <a:pt x="69316" y="76596"/>
                    <a:pt x="70639" y="75194"/>
                  </a:cubicBezTo>
                  <a:cubicBezTo>
                    <a:pt x="77179" y="77296"/>
                    <a:pt x="77802" y="77997"/>
                    <a:pt x="78503" y="68966"/>
                  </a:cubicBezTo>
                  <a:cubicBezTo>
                    <a:pt x="78503" y="64839"/>
                    <a:pt x="76556" y="54406"/>
                    <a:pt x="83097" y="56508"/>
                  </a:cubicBezTo>
                  <a:cubicBezTo>
                    <a:pt x="83097" y="52382"/>
                    <a:pt x="85043" y="48878"/>
                    <a:pt x="88313" y="47477"/>
                  </a:cubicBezTo>
                  <a:cubicBezTo>
                    <a:pt x="90259" y="46776"/>
                    <a:pt x="92206" y="48178"/>
                    <a:pt x="94152" y="46075"/>
                  </a:cubicBezTo>
                  <a:cubicBezTo>
                    <a:pt x="95476" y="45375"/>
                    <a:pt x="96099" y="42650"/>
                    <a:pt x="97422" y="40548"/>
                  </a:cubicBezTo>
                  <a:cubicBezTo>
                    <a:pt x="96799" y="38445"/>
                    <a:pt x="94775" y="37745"/>
                    <a:pt x="92829" y="37044"/>
                  </a:cubicBezTo>
                  <a:cubicBezTo>
                    <a:pt x="94775" y="33540"/>
                    <a:pt x="98668" y="28012"/>
                    <a:pt x="96722" y="23886"/>
                  </a:cubicBezTo>
                  <a:cubicBezTo>
                    <a:pt x="95398" y="21784"/>
                    <a:pt x="88235" y="15555"/>
                    <a:pt x="86289" y="14154"/>
                  </a:cubicBezTo>
                  <a:cubicBezTo>
                    <a:pt x="82396" y="11351"/>
                    <a:pt x="76479" y="12752"/>
                    <a:pt x="71963" y="10650"/>
                  </a:cubicBezTo>
                  <a:cubicBezTo>
                    <a:pt x="69316" y="9249"/>
                    <a:pt x="69316" y="7847"/>
                    <a:pt x="67369" y="6524"/>
                  </a:cubicBezTo>
                  <a:cubicBezTo>
                    <a:pt x="64099" y="3721"/>
                    <a:pt x="65423" y="5122"/>
                    <a:pt x="63476" y="5122"/>
                  </a:cubicBezTo>
                  <a:cubicBezTo>
                    <a:pt x="62854" y="5122"/>
                    <a:pt x="60829" y="6524"/>
                    <a:pt x="60207" y="6524"/>
                  </a:cubicBezTo>
                  <a:cubicBezTo>
                    <a:pt x="59584" y="7224"/>
                    <a:pt x="58260" y="5823"/>
                    <a:pt x="57559" y="5823"/>
                  </a:cubicBezTo>
                  <a:cubicBezTo>
                    <a:pt x="55613" y="5122"/>
                    <a:pt x="53667" y="5122"/>
                    <a:pt x="51720" y="5122"/>
                  </a:cubicBezTo>
                  <a:cubicBezTo>
                    <a:pt x="46503" y="5122"/>
                    <a:pt x="41287" y="5823"/>
                    <a:pt x="35448" y="5823"/>
                  </a:cubicBezTo>
                  <a:cubicBezTo>
                    <a:pt x="32878" y="5823"/>
                    <a:pt x="29608" y="7224"/>
                    <a:pt x="26961" y="6524"/>
                  </a:cubicBezTo>
                  <a:cubicBezTo>
                    <a:pt x="25015" y="6524"/>
                    <a:pt x="23691" y="5122"/>
                    <a:pt x="21745" y="5122"/>
                  </a:cubicBezTo>
                  <a:cubicBezTo>
                    <a:pt x="15906" y="5122"/>
                    <a:pt x="10689" y="13453"/>
                    <a:pt x="4772" y="12052"/>
                  </a:cubicBezTo>
                  <a:lnTo>
                    <a:pt x="4772" y="18981"/>
                  </a:lnTo>
                  <a:cubicBezTo>
                    <a:pt x="4772" y="18981"/>
                    <a:pt x="5395" y="21784"/>
                    <a:pt x="8042" y="25210"/>
                  </a:cubicBezTo>
                  <a:cubicBezTo>
                    <a:pt x="10689" y="28713"/>
                    <a:pt x="9365" y="29336"/>
                    <a:pt x="9365" y="29336"/>
                  </a:cubicBezTo>
                  <a:cubicBezTo>
                    <a:pt x="9365" y="29336"/>
                    <a:pt x="8042" y="32840"/>
                    <a:pt x="8042" y="35565"/>
                  </a:cubicBezTo>
                  <a:cubicBezTo>
                    <a:pt x="8042" y="38290"/>
                    <a:pt x="9365" y="40392"/>
                    <a:pt x="9365" y="40392"/>
                  </a:cubicBezTo>
                  <a:lnTo>
                    <a:pt x="8742" y="40392"/>
                  </a:lnTo>
                  <a:cubicBezTo>
                    <a:pt x="11390" y="41793"/>
                    <a:pt x="13959" y="42494"/>
                    <a:pt x="15906" y="43895"/>
                  </a:cubicBezTo>
                  <a:cubicBezTo>
                    <a:pt x="17229" y="44596"/>
                    <a:pt x="18553" y="46698"/>
                    <a:pt x="19798" y="47399"/>
                  </a:cubicBezTo>
                  <a:cubicBezTo>
                    <a:pt x="24392" y="48800"/>
                    <a:pt x="28908" y="45297"/>
                    <a:pt x="32878" y="48100"/>
                  </a:cubicBezTo>
                  <a:cubicBezTo>
                    <a:pt x="38095" y="52226"/>
                    <a:pt x="33501" y="55029"/>
                    <a:pt x="32878" y="59856"/>
                  </a:cubicBezTo>
                  <a:cubicBezTo>
                    <a:pt x="32878" y="62659"/>
                    <a:pt x="34202" y="68888"/>
                    <a:pt x="35448" y="71613"/>
                  </a:cubicBezTo>
                  <a:lnTo>
                    <a:pt x="36771" y="72313"/>
                  </a:lnTo>
                  <a:cubicBezTo>
                    <a:pt x="39418" y="73014"/>
                    <a:pt x="46581" y="77841"/>
                    <a:pt x="47827" y="80644"/>
                  </a:cubicBezTo>
                  <a:lnTo>
                    <a:pt x="47827" y="88274"/>
                  </a:lnTo>
                  <a:lnTo>
                    <a:pt x="47827" y="88274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5" name="Szabadkézi sokszög: alakzat 824">
              <a:extLst>
                <a:ext uri="{FF2B5EF4-FFF2-40B4-BE49-F238E27FC236}">
                  <a16:creationId xmlns:a16="http://schemas.microsoft.com/office/drawing/2014/main" id="{3CB9E9F7-F40F-40F0-8B3B-05323DA2737A}"/>
                </a:ext>
              </a:extLst>
            </p:cNvPr>
            <p:cNvSpPr/>
            <p:nvPr/>
          </p:nvSpPr>
          <p:spPr>
            <a:xfrm>
              <a:off x="5911961" y="3260709"/>
              <a:ext cx="147930" cy="85643"/>
            </a:xfrm>
            <a:custGeom>
              <a:avLst/>
              <a:gdLst>
                <a:gd name="connsiteX0" fmla="*/ 108887 w 147929"/>
                <a:gd name="connsiteY0" fmla="*/ 86472 h 85643"/>
                <a:gd name="connsiteX1" fmla="*/ 119554 w 147929"/>
                <a:gd name="connsiteY1" fmla="*/ 82890 h 85643"/>
                <a:gd name="connsiteX2" fmla="*/ 126639 w 147929"/>
                <a:gd name="connsiteY2" fmla="*/ 86472 h 85643"/>
                <a:gd name="connsiteX3" fmla="*/ 137305 w 147929"/>
                <a:gd name="connsiteY3" fmla="*/ 73470 h 85643"/>
                <a:gd name="connsiteX4" fmla="*/ 140186 w 147929"/>
                <a:gd name="connsiteY4" fmla="*/ 71290 h 85643"/>
                <a:gd name="connsiteX5" fmla="*/ 134502 w 147929"/>
                <a:gd name="connsiteY5" fmla="*/ 53227 h 85643"/>
                <a:gd name="connsiteX6" fmla="*/ 143767 w 147929"/>
                <a:gd name="connsiteY6" fmla="*/ 43105 h 85643"/>
                <a:gd name="connsiteX7" fmla="*/ 138784 w 147929"/>
                <a:gd name="connsiteY7" fmla="*/ 28624 h 85643"/>
                <a:gd name="connsiteX8" fmla="*/ 137383 w 147929"/>
                <a:gd name="connsiteY8" fmla="*/ 4799 h 85643"/>
                <a:gd name="connsiteX9" fmla="*/ 128118 w 147929"/>
                <a:gd name="connsiteY9" fmla="*/ 19281 h 85643"/>
                <a:gd name="connsiteX10" fmla="*/ 121734 w 147929"/>
                <a:gd name="connsiteY10" fmla="*/ 21461 h 85643"/>
                <a:gd name="connsiteX11" fmla="*/ 115349 w 147929"/>
                <a:gd name="connsiteY11" fmla="*/ 19981 h 85643"/>
                <a:gd name="connsiteX12" fmla="*/ 109666 w 147929"/>
                <a:gd name="connsiteY12" fmla="*/ 22862 h 85643"/>
                <a:gd name="connsiteX13" fmla="*/ 103281 w 147929"/>
                <a:gd name="connsiteY13" fmla="*/ 17801 h 85643"/>
                <a:gd name="connsiteX14" fmla="*/ 96897 w 147929"/>
                <a:gd name="connsiteY14" fmla="*/ 14921 h 85643"/>
                <a:gd name="connsiteX15" fmla="*/ 86231 w 147929"/>
                <a:gd name="connsiteY15" fmla="*/ 6979 h 85643"/>
                <a:gd name="connsiteX16" fmla="*/ 69180 w 147929"/>
                <a:gd name="connsiteY16" fmla="*/ 12741 h 85643"/>
                <a:gd name="connsiteX17" fmla="*/ 69180 w 147929"/>
                <a:gd name="connsiteY17" fmla="*/ 14921 h 85643"/>
                <a:gd name="connsiteX18" fmla="*/ 69880 w 147929"/>
                <a:gd name="connsiteY18" fmla="*/ 25743 h 85643"/>
                <a:gd name="connsiteX19" fmla="*/ 66299 w 147929"/>
                <a:gd name="connsiteY19" fmla="*/ 39446 h 85643"/>
                <a:gd name="connsiteX20" fmla="*/ 51350 w 147929"/>
                <a:gd name="connsiteY20" fmla="*/ 42327 h 85643"/>
                <a:gd name="connsiteX21" fmla="*/ 47068 w 147929"/>
                <a:gd name="connsiteY21" fmla="*/ 33684 h 85643"/>
                <a:gd name="connsiteX22" fmla="*/ 39983 w 147929"/>
                <a:gd name="connsiteY22" fmla="*/ 27144 h 85643"/>
                <a:gd name="connsiteX23" fmla="*/ 36402 w 147929"/>
                <a:gd name="connsiteY23" fmla="*/ 21383 h 85643"/>
                <a:gd name="connsiteX24" fmla="*/ 29317 w 147929"/>
                <a:gd name="connsiteY24" fmla="*/ 22084 h 85643"/>
                <a:gd name="connsiteX25" fmla="*/ 20052 w 147929"/>
                <a:gd name="connsiteY25" fmla="*/ 26444 h 85643"/>
                <a:gd name="connsiteX26" fmla="*/ 14368 w 147929"/>
                <a:gd name="connsiteY26" fmla="*/ 38044 h 85643"/>
                <a:gd name="connsiteX27" fmla="*/ 7983 w 147929"/>
                <a:gd name="connsiteY27" fmla="*/ 53227 h 85643"/>
                <a:gd name="connsiteX28" fmla="*/ 5881 w 147929"/>
                <a:gd name="connsiteY28" fmla="*/ 66930 h 85643"/>
                <a:gd name="connsiteX29" fmla="*/ 8762 w 147929"/>
                <a:gd name="connsiteY29" fmla="*/ 72691 h 85643"/>
                <a:gd name="connsiteX30" fmla="*/ 8762 w 147929"/>
                <a:gd name="connsiteY30" fmla="*/ 73392 h 85643"/>
                <a:gd name="connsiteX31" fmla="*/ 27292 w 147929"/>
                <a:gd name="connsiteY31" fmla="*/ 66151 h 85643"/>
                <a:gd name="connsiteX32" fmla="*/ 32976 w 147929"/>
                <a:gd name="connsiteY32" fmla="*/ 67630 h 85643"/>
                <a:gd name="connsiteX33" fmla="*/ 42241 w 147929"/>
                <a:gd name="connsiteY33" fmla="*/ 66930 h 85643"/>
                <a:gd name="connsiteX34" fmla="*/ 59993 w 147929"/>
                <a:gd name="connsiteY34" fmla="*/ 66229 h 85643"/>
                <a:gd name="connsiteX35" fmla="*/ 66377 w 147929"/>
                <a:gd name="connsiteY35" fmla="*/ 66930 h 85643"/>
                <a:gd name="connsiteX36" fmla="*/ 69258 w 147929"/>
                <a:gd name="connsiteY36" fmla="*/ 67630 h 85643"/>
                <a:gd name="connsiteX37" fmla="*/ 72839 w 147929"/>
                <a:gd name="connsiteY37" fmla="*/ 66151 h 85643"/>
                <a:gd name="connsiteX38" fmla="*/ 77121 w 147929"/>
                <a:gd name="connsiteY38" fmla="*/ 67630 h 85643"/>
                <a:gd name="connsiteX39" fmla="*/ 82104 w 147929"/>
                <a:gd name="connsiteY39" fmla="*/ 71990 h 85643"/>
                <a:gd name="connsiteX40" fmla="*/ 97753 w 147929"/>
                <a:gd name="connsiteY40" fmla="*/ 75572 h 85643"/>
                <a:gd name="connsiteX41" fmla="*/ 109121 w 147929"/>
                <a:gd name="connsiteY41" fmla="*/ 86394 h 8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47929" h="85643">
                  <a:moveTo>
                    <a:pt x="108887" y="86472"/>
                  </a:moveTo>
                  <a:cubicBezTo>
                    <a:pt x="112469" y="85771"/>
                    <a:pt x="115972" y="82890"/>
                    <a:pt x="119554" y="82890"/>
                  </a:cubicBezTo>
                  <a:cubicBezTo>
                    <a:pt x="122434" y="82890"/>
                    <a:pt x="123836" y="86472"/>
                    <a:pt x="126639" y="86472"/>
                  </a:cubicBezTo>
                  <a:cubicBezTo>
                    <a:pt x="131621" y="85771"/>
                    <a:pt x="133724" y="77051"/>
                    <a:pt x="137305" y="73470"/>
                  </a:cubicBezTo>
                  <a:cubicBezTo>
                    <a:pt x="139407" y="71990"/>
                    <a:pt x="139407" y="71290"/>
                    <a:pt x="140186" y="71290"/>
                  </a:cubicBezTo>
                  <a:cubicBezTo>
                    <a:pt x="136604" y="66229"/>
                    <a:pt x="133101" y="59689"/>
                    <a:pt x="134502" y="53227"/>
                  </a:cubicBezTo>
                  <a:cubicBezTo>
                    <a:pt x="135904" y="47465"/>
                    <a:pt x="140887" y="47465"/>
                    <a:pt x="143767" y="43105"/>
                  </a:cubicBezTo>
                  <a:cubicBezTo>
                    <a:pt x="140887" y="40224"/>
                    <a:pt x="140186" y="32984"/>
                    <a:pt x="138784" y="28624"/>
                  </a:cubicBezTo>
                  <a:cubicBezTo>
                    <a:pt x="137383" y="24264"/>
                    <a:pt x="143067" y="6901"/>
                    <a:pt x="137383" y="4799"/>
                  </a:cubicBezTo>
                  <a:cubicBezTo>
                    <a:pt x="133101" y="4099"/>
                    <a:pt x="131699" y="17101"/>
                    <a:pt x="128118" y="19281"/>
                  </a:cubicBezTo>
                  <a:cubicBezTo>
                    <a:pt x="125237" y="21461"/>
                    <a:pt x="124536" y="21461"/>
                    <a:pt x="121734" y="21461"/>
                  </a:cubicBezTo>
                  <a:cubicBezTo>
                    <a:pt x="119632" y="21461"/>
                    <a:pt x="118152" y="19281"/>
                    <a:pt x="115349" y="19981"/>
                  </a:cubicBezTo>
                  <a:cubicBezTo>
                    <a:pt x="113247" y="20682"/>
                    <a:pt x="113247" y="23563"/>
                    <a:pt x="109666" y="22862"/>
                  </a:cubicBezTo>
                  <a:cubicBezTo>
                    <a:pt x="107563" y="22161"/>
                    <a:pt x="105383" y="19281"/>
                    <a:pt x="103281" y="17801"/>
                  </a:cubicBezTo>
                  <a:cubicBezTo>
                    <a:pt x="101179" y="17101"/>
                    <a:pt x="98999" y="16322"/>
                    <a:pt x="96897" y="14921"/>
                  </a:cubicBezTo>
                  <a:cubicBezTo>
                    <a:pt x="92615" y="12741"/>
                    <a:pt x="89812" y="9159"/>
                    <a:pt x="86231" y="6979"/>
                  </a:cubicBezTo>
                  <a:cubicBezTo>
                    <a:pt x="78367" y="1919"/>
                    <a:pt x="75564" y="8459"/>
                    <a:pt x="69180" y="12741"/>
                  </a:cubicBezTo>
                  <a:lnTo>
                    <a:pt x="69180" y="14921"/>
                  </a:lnTo>
                  <a:cubicBezTo>
                    <a:pt x="69180" y="17801"/>
                    <a:pt x="69880" y="21461"/>
                    <a:pt x="69880" y="25743"/>
                  </a:cubicBezTo>
                  <a:cubicBezTo>
                    <a:pt x="69880" y="34385"/>
                    <a:pt x="69180" y="33684"/>
                    <a:pt x="66299" y="39446"/>
                  </a:cubicBezTo>
                  <a:cubicBezTo>
                    <a:pt x="62717" y="45207"/>
                    <a:pt x="57034" y="43027"/>
                    <a:pt x="51350" y="42327"/>
                  </a:cubicBezTo>
                  <a:cubicBezTo>
                    <a:pt x="45667" y="41626"/>
                    <a:pt x="47769" y="37266"/>
                    <a:pt x="47068" y="33684"/>
                  </a:cubicBezTo>
                  <a:cubicBezTo>
                    <a:pt x="46367" y="30103"/>
                    <a:pt x="42786" y="29324"/>
                    <a:pt x="39983" y="27144"/>
                  </a:cubicBezTo>
                  <a:cubicBezTo>
                    <a:pt x="37881" y="24964"/>
                    <a:pt x="37881" y="24264"/>
                    <a:pt x="36402" y="21383"/>
                  </a:cubicBezTo>
                  <a:cubicBezTo>
                    <a:pt x="35000" y="17801"/>
                    <a:pt x="32820" y="19904"/>
                    <a:pt x="29317" y="22084"/>
                  </a:cubicBezTo>
                  <a:cubicBezTo>
                    <a:pt x="25735" y="24264"/>
                    <a:pt x="24334" y="23563"/>
                    <a:pt x="20052" y="26444"/>
                  </a:cubicBezTo>
                  <a:cubicBezTo>
                    <a:pt x="15769" y="29324"/>
                    <a:pt x="14368" y="32205"/>
                    <a:pt x="14368" y="38044"/>
                  </a:cubicBezTo>
                  <a:cubicBezTo>
                    <a:pt x="14368" y="43884"/>
                    <a:pt x="12266" y="48166"/>
                    <a:pt x="7983" y="53227"/>
                  </a:cubicBezTo>
                  <a:cubicBezTo>
                    <a:pt x="3001" y="58287"/>
                    <a:pt x="5103" y="63348"/>
                    <a:pt x="5881" y="66930"/>
                  </a:cubicBezTo>
                  <a:cubicBezTo>
                    <a:pt x="6582" y="69810"/>
                    <a:pt x="8762" y="72691"/>
                    <a:pt x="8762" y="72691"/>
                  </a:cubicBezTo>
                  <a:lnTo>
                    <a:pt x="8762" y="73392"/>
                  </a:lnTo>
                  <a:cubicBezTo>
                    <a:pt x="15146" y="74871"/>
                    <a:pt x="20830" y="66151"/>
                    <a:pt x="27292" y="66151"/>
                  </a:cubicBezTo>
                  <a:cubicBezTo>
                    <a:pt x="29394" y="66151"/>
                    <a:pt x="30874" y="67630"/>
                    <a:pt x="32976" y="67630"/>
                  </a:cubicBezTo>
                  <a:cubicBezTo>
                    <a:pt x="35857" y="68331"/>
                    <a:pt x="39360" y="66930"/>
                    <a:pt x="42241" y="66930"/>
                  </a:cubicBezTo>
                  <a:cubicBezTo>
                    <a:pt x="48625" y="66930"/>
                    <a:pt x="54309" y="66229"/>
                    <a:pt x="59993" y="66229"/>
                  </a:cubicBezTo>
                  <a:cubicBezTo>
                    <a:pt x="62095" y="66229"/>
                    <a:pt x="64275" y="66930"/>
                    <a:pt x="66377" y="66930"/>
                  </a:cubicBezTo>
                  <a:cubicBezTo>
                    <a:pt x="67078" y="66930"/>
                    <a:pt x="68479" y="68409"/>
                    <a:pt x="69258" y="67630"/>
                  </a:cubicBezTo>
                  <a:cubicBezTo>
                    <a:pt x="70659" y="67630"/>
                    <a:pt x="72138" y="66151"/>
                    <a:pt x="72839" y="66151"/>
                  </a:cubicBezTo>
                  <a:cubicBezTo>
                    <a:pt x="74941" y="66151"/>
                    <a:pt x="73540" y="64672"/>
                    <a:pt x="77121" y="67630"/>
                  </a:cubicBezTo>
                  <a:cubicBezTo>
                    <a:pt x="79223" y="69810"/>
                    <a:pt x="79223" y="71212"/>
                    <a:pt x="82104" y="71990"/>
                  </a:cubicBezTo>
                  <a:cubicBezTo>
                    <a:pt x="87087" y="74170"/>
                    <a:pt x="93471" y="72691"/>
                    <a:pt x="97753" y="75572"/>
                  </a:cubicBezTo>
                  <a:cubicBezTo>
                    <a:pt x="99856" y="77051"/>
                    <a:pt x="107719" y="83513"/>
                    <a:pt x="109121" y="86394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6" name="Szabadkézi sokszög: alakzat 825">
              <a:extLst>
                <a:ext uri="{FF2B5EF4-FFF2-40B4-BE49-F238E27FC236}">
                  <a16:creationId xmlns:a16="http://schemas.microsoft.com/office/drawing/2014/main" id="{B666AB65-3F77-88FB-D2D6-1577B60307B5}"/>
                </a:ext>
              </a:extLst>
            </p:cNvPr>
            <p:cNvSpPr/>
            <p:nvPr/>
          </p:nvSpPr>
          <p:spPr>
            <a:xfrm>
              <a:off x="5911961" y="3260709"/>
              <a:ext cx="147930" cy="85643"/>
            </a:xfrm>
            <a:custGeom>
              <a:avLst/>
              <a:gdLst>
                <a:gd name="connsiteX0" fmla="*/ 108887 w 147929"/>
                <a:gd name="connsiteY0" fmla="*/ 86472 h 85643"/>
                <a:gd name="connsiteX1" fmla="*/ 119554 w 147929"/>
                <a:gd name="connsiteY1" fmla="*/ 82890 h 85643"/>
                <a:gd name="connsiteX2" fmla="*/ 126639 w 147929"/>
                <a:gd name="connsiteY2" fmla="*/ 86472 h 85643"/>
                <a:gd name="connsiteX3" fmla="*/ 137305 w 147929"/>
                <a:gd name="connsiteY3" fmla="*/ 73470 h 85643"/>
                <a:gd name="connsiteX4" fmla="*/ 140186 w 147929"/>
                <a:gd name="connsiteY4" fmla="*/ 71290 h 85643"/>
                <a:gd name="connsiteX5" fmla="*/ 134502 w 147929"/>
                <a:gd name="connsiteY5" fmla="*/ 53227 h 85643"/>
                <a:gd name="connsiteX6" fmla="*/ 143767 w 147929"/>
                <a:gd name="connsiteY6" fmla="*/ 43105 h 85643"/>
                <a:gd name="connsiteX7" fmla="*/ 138784 w 147929"/>
                <a:gd name="connsiteY7" fmla="*/ 28624 h 85643"/>
                <a:gd name="connsiteX8" fmla="*/ 137383 w 147929"/>
                <a:gd name="connsiteY8" fmla="*/ 4799 h 85643"/>
                <a:gd name="connsiteX9" fmla="*/ 128118 w 147929"/>
                <a:gd name="connsiteY9" fmla="*/ 19281 h 85643"/>
                <a:gd name="connsiteX10" fmla="*/ 121734 w 147929"/>
                <a:gd name="connsiteY10" fmla="*/ 21461 h 85643"/>
                <a:gd name="connsiteX11" fmla="*/ 115349 w 147929"/>
                <a:gd name="connsiteY11" fmla="*/ 19981 h 85643"/>
                <a:gd name="connsiteX12" fmla="*/ 109666 w 147929"/>
                <a:gd name="connsiteY12" fmla="*/ 22862 h 85643"/>
                <a:gd name="connsiteX13" fmla="*/ 103281 w 147929"/>
                <a:gd name="connsiteY13" fmla="*/ 17801 h 85643"/>
                <a:gd name="connsiteX14" fmla="*/ 96897 w 147929"/>
                <a:gd name="connsiteY14" fmla="*/ 14921 h 85643"/>
                <a:gd name="connsiteX15" fmla="*/ 86231 w 147929"/>
                <a:gd name="connsiteY15" fmla="*/ 6979 h 85643"/>
                <a:gd name="connsiteX16" fmla="*/ 69180 w 147929"/>
                <a:gd name="connsiteY16" fmla="*/ 12741 h 85643"/>
                <a:gd name="connsiteX17" fmla="*/ 69180 w 147929"/>
                <a:gd name="connsiteY17" fmla="*/ 14921 h 85643"/>
                <a:gd name="connsiteX18" fmla="*/ 69880 w 147929"/>
                <a:gd name="connsiteY18" fmla="*/ 25743 h 85643"/>
                <a:gd name="connsiteX19" fmla="*/ 66299 w 147929"/>
                <a:gd name="connsiteY19" fmla="*/ 39446 h 85643"/>
                <a:gd name="connsiteX20" fmla="*/ 51350 w 147929"/>
                <a:gd name="connsiteY20" fmla="*/ 42327 h 85643"/>
                <a:gd name="connsiteX21" fmla="*/ 47068 w 147929"/>
                <a:gd name="connsiteY21" fmla="*/ 33684 h 85643"/>
                <a:gd name="connsiteX22" fmla="*/ 39983 w 147929"/>
                <a:gd name="connsiteY22" fmla="*/ 27144 h 85643"/>
                <a:gd name="connsiteX23" fmla="*/ 36402 w 147929"/>
                <a:gd name="connsiteY23" fmla="*/ 21383 h 85643"/>
                <a:gd name="connsiteX24" fmla="*/ 29317 w 147929"/>
                <a:gd name="connsiteY24" fmla="*/ 22084 h 85643"/>
                <a:gd name="connsiteX25" fmla="*/ 20052 w 147929"/>
                <a:gd name="connsiteY25" fmla="*/ 26444 h 85643"/>
                <a:gd name="connsiteX26" fmla="*/ 14368 w 147929"/>
                <a:gd name="connsiteY26" fmla="*/ 38044 h 85643"/>
                <a:gd name="connsiteX27" fmla="*/ 7983 w 147929"/>
                <a:gd name="connsiteY27" fmla="*/ 53227 h 85643"/>
                <a:gd name="connsiteX28" fmla="*/ 5881 w 147929"/>
                <a:gd name="connsiteY28" fmla="*/ 66930 h 85643"/>
                <a:gd name="connsiteX29" fmla="*/ 8762 w 147929"/>
                <a:gd name="connsiteY29" fmla="*/ 72691 h 85643"/>
                <a:gd name="connsiteX30" fmla="*/ 8762 w 147929"/>
                <a:gd name="connsiteY30" fmla="*/ 73392 h 85643"/>
                <a:gd name="connsiteX31" fmla="*/ 27292 w 147929"/>
                <a:gd name="connsiteY31" fmla="*/ 66151 h 85643"/>
                <a:gd name="connsiteX32" fmla="*/ 32976 w 147929"/>
                <a:gd name="connsiteY32" fmla="*/ 67630 h 85643"/>
                <a:gd name="connsiteX33" fmla="*/ 42241 w 147929"/>
                <a:gd name="connsiteY33" fmla="*/ 66930 h 85643"/>
                <a:gd name="connsiteX34" fmla="*/ 59993 w 147929"/>
                <a:gd name="connsiteY34" fmla="*/ 66229 h 85643"/>
                <a:gd name="connsiteX35" fmla="*/ 66377 w 147929"/>
                <a:gd name="connsiteY35" fmla="*/ 66930 h 85643"/>
                <a:gd name="connsiteX36" fmla="*/ 69258 w 147929"/>
                <a:gd name="connsiteY36" fmla="*/ 67630 h 85643"/>
                <a:gd name="connsiteX37" fmla="*/ 72839 w 147929"/>
                <a:gd name="connsiteY37" fmla="*/ 66151 h 85643"/>
                <a:gd name="connsiteX38" fmla="*/ 77121 w 147929"/>
                <a:gd name="connsiteY38" fmla="*/ 67630 h 85643"/>
                <a:gd name="connsiteX39" fmla="*/ 82104 w 147929"/>
                <a:gd name="connsiteY39" fmla="*/ 71990 h 85643"/>
                <a:gd name="connsiteX40" fmla="*/ 97753 w 147929"/>
                <a:gd name="connsiteY40" fmla="*/ 75572 h 85643"/>
                <a:gd name="connsiteX41" fmla="*/ 109121 w 147929"/>
                <a:gd name="connsiteY41" fmla="*/ 86394 h 8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47929" h="85643">
                  <a:moveTo>
                    <a:pt x="108887" y="86472"/>
                  </a:moveTo>
                  <a:cubicBezTo>
                    <a:pt x="112469" y="85771"/>
                    <a:pt x="115972" y="82890"/>
                    <a:pt x="119554" y="82890"/>
                  </a:cubicBezTo>
                  <a:cubicBezTo>
                    <a:pt x="122434" y="82890"/>
                    <a:pt x="123836" y="86472"/>
                    <a:pt x="126639" y="86472"/>
                  </a:cubicBezTo>
                  <a:cubicBezTo>
                    <a:pt x="131621" y="85771"/>
                    <a:pt x="133724" y="77051"/>
                    <a:pt x="137305" y="73470"/>
                  </a:cubicBezTo>
                  <a:cubicBezTo>
                    <a:pt x="139407" y="71990"/>
                    <a:pt x="139407" y="71290"/>
                    <a:pt x="140186" y="71290"/>
                  </a:cubicBezTo>
                  <a:cubicBezTo>
                    <a:pt x="136604" y="66229"/>
                    <a:pt x="133101" y="59689"/>
                    <a:pt x="134502" y="53227"/>
                  </a:cubicBezTo>
                  <a:cubicBezTo>
                    <a:pt x="135904" y="47465"/>
                    <a:pt x="140887" y="47465"/>
                    <a:pt x="143767" y="43105"/>
                  </a:cubicBezTo>
                  <a:cubicBezTo>
                    <a:pt x="140887" y="40224"/>
                    <a:pt x="140186" y="32984"/>
                    <a:pt x="138784" y="28624"/>
                  </a:cubicBezTo>
                  <a:cubicBezTo>
                    <a:pt x="137383" y="24264"/>
                    <a:pt x="143067" y="6901"/>
                    <a:pt x="137383" y="4799"/>
                  </a:cubicBezTo>
                  <a:cubicBezTo>
                    <a:pt x="133101" y="4099"/>
                    <a:pt x="131699" y="17101"/>
                    <a:pt x="128118" y="19281"/>
                  </a:cubicBezTo>
                  <a:cubicBezTo>
                    <a:pt x="125237" y="21461"/>
                    <a:pt x="124536" y="21461"/>
                    <a:pt x="121734" y="21461"/>
                  </a:cubicBezTo>
                  <a:cubicBezTo>
                    <a:pt x="119632" y="21461"/>
                    <a:pt x="118152" y="19281"/>
                    <a:pt x="115349" y="19981"/>
                  </a:cubicBezTo>
                  <a:cubicBezTo>
                    <a:pt x="113247" y="20682"/>
                    <a:pt x="113247" y="23563"/>
                    <a:pt x="109666" y="22862"/>
                  </a:cubicBezTo>
                  <a:cubicBezTo>
                    <a:pt x="107563" y="22161"/>
                    <a:pt x="105383" y="19281"/>
                    <a:pt x="103281" y="17801"/>
                  </a:cubicBezTo>
                  <a:cubicBezTo>
                    <a:pt x="101179" y="17101"/>
                    <a:pt x="98999" y="16322"/>
                    <a:pt x="96897" y="14921"/>
                  </a:cubicBezTo>
                  <a:cubicBezTo>
                    <a:pt x="92615" y="12741"/>
                    <a:pt x="89812" y="9159"/>
                    <a:pt x="86231" y="6979"/>
                  </a:cubicBezTo>
                  <a:cubicBezTo>
                    <a:pt x="78367" y="1919"/>
                    <a:pt x="75564" y="8459"/>
                    <a:pt x="69180" y="12741"/>
                  </a:cubicBezTo>
                  <a:lnTo>
                    <a:pt x="69180" y="14921"/>
                  </a:lnTo>
                  <a:cubicBezTo>
                    <a:pt x="69180" y="17801"/>
                    <a:pt x="69880" y="21461"/>
                    <a:pt x="69880" y="25743"/>
                  </a:cubicBezTo>
                  <a:cubicBezTo>
                    <a:pt x="69880" y="34385"/>
                    <a:pt x="69180" y="33684"/>
                    <a:pt x="66299" y="39446"/>
                  </a:cubicBezTo>
                  <a:cubicBezTo>
                    <a:pt x="62717" y="45207"/>
                    <a:pt x="57034" y="43027"/>
                    <a:pt x="51350" y="42327"/>
                  </a:cubicBezTo>
                  <a:cubicBezTo>
                    <a:pt x="45667" y="41626"/>
                    <a:pt x="47769" y="37266"/>
                    <a:pt x="47068" y="33684"/>
                  </a:cubicBezTo>
                  <a:cubicBezTo>
                    <a:pt x="46367" y="30103"/>
                    <a:pt x="42786" y="29324"/>
                    <a:pt x="39983" y="27144"/>
                  </a:cubicBezTo>
                  <a:cubicBezTo>
                    <a:pt x="37881" y="24964"/>
                    <a:pt x="37881" y="24264"/>
                    <a:pt x="36402" y="21383"/>
                  </a:cubicBezTo>
                  <a:cubicBezTo>
                    <a:pt x="35000" y="17801"/>
                    <a:pt x="32820" y="19904"/>
                    <a:pt x="29317" y="22084"/>
                  </a:cubicBezTo>
                  <a:cubicBezTo>
                    <a:pt x="25735" y="24264"/>
                    <a:pt x="24334" y="23563"/>
                    <a:pt x="20052" y="26444"/>
                  </a:cubicBezTo>
                  <a:cubicBezTo>
                    <a:pt x="15769" y="29324"/>
                    <a:pt x="14368" y="32205"/>
                    <a:pt x="14368" y="38044"/>
                  </a:cubicBezTo>
                  <a:cubicBezTo>
                    <a:pt x="14368" y="43884"/>
                    <a:pt x="12266" y="48166"/>
                    <a:pt x="7983" y="53227"/>
                  </a:cubicBezTo>
                  <a:cubicBezTo>
                    <a:pt x="3001" y="58287"/>
                    <a:pt x="5103" y="63348"/>
                    <a:pt x="5881" y="66930"/>
                  </a:cubicBezTo>
                  <a:cubicBezTo>
                    <a:pt x="6582" y="69810"/>
                    <a:pt x="8762" y="72691"/>
                    <a:pt x="8762" y="72691"/>
                  </a:cubicBezTo>
                  <a:lnTo>
                    <a:pt x="8762" y="73392"/>
                  </a:lnTo>
                  <a:cubicBezTo>
                    <a:pt x="15146" y="74871"/>
                    <a:pt x="20830" y="66151"/>
                    <a:pt x="27292" y="66151"/>
                  </a:cubicBezTo>
                  <a:cubicBezTo>
                    <a:pt x="29394" y="66151"/>
                    <a:pt x="30874" y="67630"/>
                    <a:pt x="32976" y="67630"/>
                  </a:cubicBezTo>
                  <a:cubicBezTo>
                    <a:pt x="35857" y="68331"/>
                    <a:pt x="39360" y="66930"/>
                    <a:pt x="42241" y="66930"/>
                  </a:cubicBezTo>
                  <a:cubicBezTo>
                    <a:pt x="48625" y="66930"/>
                    <a:pt x="54309" y="66229"/>
                    <a:pt x="59993" y="66229"/>
                  </a:cubicBezTo>
                  <a:cubicBezTo>
                    <a:pt x="62095" y="66229"/>
                    <a:pt x="64275" y="66930"/>
                    <a:pt x="66377" y="66930"/>
                  </a:cubicBezTo>
                  <a:cubicBezTo>
                    <a:pt x="67078" y="66930"/>
                    <a:pt x="68479" y="68409"/>
                    <a:pt x="69258" y="67630"/>
                  </a:cubicBezTo>
                  <a:cubicBezTo>
                    <a:pt x="70659" y="67630"/>
                    <a:pt x="72138" y="66151"/>
                    <a:pt x="72839" y="66151"/>
                  </a:cubicBezTo>
                  <a:cubicBezTo>
                    <a:pt x="74941" y="66151"/>
                    <a:pt x="73540" y="64672"/>
                    <a:pt x="77121" y="67630"/>
                  </a:cubicBezTo>
                  <a:cubicBezTo>
                    <a:pt x="79223" y="69810"/>
                    <a:pt x="79223" y="71212"/>
                    <a:pt x="82104" y="71990"/>
                  </a:cubicBezTo>
                  <a:cubicBezTo>
                    <a:pt x="87087" y="74170"/>
                    <a:pt x="93471" y="72691"/>
                    <a:pt x="97753" y="75572"/>
                  </a:cubicBezTo>
                  <a:cubicBezTo>
                    <a:pt x="99856" y="77051"/>
                    <a:pt x="107719" y="83513"/>
                    <a:pt x="109121" y="86394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7" name="Szabadkézi sokszög: alakzat 826">
              <a:extLst>
                <a:ext uri="{FF2B5EF4-FFF2-40B4-BE49-F238E27FC236}">
                  <a16:creationId xmlns:a16="http://schemas.microsoft.com/office/drawing/2014/main" id="{F410C494-C164-FBA8-E965-8C059F5AAEA8}"/>
                </a:ext>
              </a:extLst>
            </p:cNvPr>
            <p:cNvSpPr/>
            <p:nvPr/>
          </p:nvSpPr>
          <p:spPr>
            <a:xfrm>
              <a:off x="5958671" y="3212050"/>
              <a:ext cx="85643" cy="70072"/>
            </a:xfrm>
            <a:custGeom>
              <a:avLst/>
              <a:gdLst>
                <a:gd name="connsiteX0" fmla="*/ 22703 w 85643"/>
                <a:gd name="connsiteY0" fmla="*/ 59921 h 70071"/>
                <a:gd name="connsiteX1" fmla="*/ 23404 w 85643"/>
                <a:gd name="connsiteY1" fmla="*/ 53069 h 70071"/>
                <a:gd name="connsiteX2" fmla="*/ 25428 w 85643"/>
                <a:gd name="connsiteY2" fmla="*/ 44894 h 70071"/>
                <a:gd name="connsiteX3" fmla="*/ 20679 w 85643"/>
                <a:gd name="connsiteY3" fmla="*/ 48631 h 70071"/>
                <a:gd name="connsiteX4" fmla="*/ 15306 w 85643"/>
                <a:gd name="connsiteY4" fmla="*/ 46140 h 70071"/>
                <a:gd name="connsiteX5" fmla="*/ 11258 w 85643"/>
                <a:gd name="connsiteY5" fmla="*/ 44894 h 70071"/>
                <a:gd name="connsiteX6" fmla="*/ 9234 w 85643"/>
                <a:gd name="connsiteY6" fmla="*/ 37965 h 70071"/>
                <a:gd name="connsiteX7" fmla="*/ 5185 w 85643"/>
                <a:gd name="connsiteY7" fmla="*/ 36719 h 70071"/>
                <a:gd name="connsiteX8" fmla="*/ 10557 w 85643"/>
                <a:gd name="connsiteY8" fmla="*/ 34228 h 70071"/>
                <a:gd name="connsiteX9" fmla="*/ 7209 w 85643"/>
                <a:gd name="connsiteY9" fmla="*/ 32359 h 70071"/>
                <a:gd name="connsiteX10" fmla="*/ 8533 w 85643"/>
                <a:gd name="connsiteY10" fmla="*/ 26130 h 70071"/>
                <a:gd name="connsiteX11" fmla="*/ 7209 w 85643"/>
                <a:gd name="connsiteY11" fmla="*/ 19902 h 70071"/>
                <a:gd name="connsiteX12" fmla="*/ 15306 w 85643"/>
                <a:gd name="connsiteY12" fmla="*/ 14919 h 70071"/>
                <a:gd name="connsiteX13" fmla="*/ 22781 w 85643"/>
                <a:gd name="connsiteY13" fmla="*/ 9936 h 70071"/>
                <a:gd name="connsiteX14" fmla="*/ 27530 w 85643"/>
                <a:gd name="connsiteY14" fmla="*/ 8067 h 70071"/>
                <a:gd name="connsiteX15" fmla="*/ 33603 w 85643"/>
                <a:gd name="connsiteY15" fmla="*/ 8690 h 70071"/>
                <a:gd name="connsiteX16" fmla="*/ 38975 w 85643"/>
                <a:gd name="connsiteY16" fmla="*/ 8690 h 70071"/>
                <a:gd name="connsiteX17" fmla="*/ 45749 w 85643"/>
                <a:gd name="connsiteY17" fmla="*/ 4953 h 70071"/>
                <a:gd name="connsiteX18" fmla="*/ 52522 w 85643"/>
                <a:gd name="connsiteY18" fmla="*/ 5576 h 70071"/>
                <a:gd name="connsiteX19" fmla="*/ 57895 w 85643"/>
                <a:gd name="connsiteY19" fmla="*/ 5576 h 70071"/>
                <a:gd name="connsiteX20" fmla="*/ 62644 w 85643"/>
                <a:gd name="connsiteY20" fmla="*/ 8067 h 70071"/>
                <a:gd name="connsiteX21" fmla="*/ 74167 w 85643"/>
                <a:gd name="connsiteY21" fmla="*/ 9936 h 70071"/>
                <a:gd name="connsiteX22" fmla="*/ 80941 w 85643"/>
                <a:gd name="connsiteY22" fmla="*/ 9936 h 70071"/>
                <a:gd name="connsiteX23" fmla="*/ 82264 w 85643"/>
                <a:gd name="connsiteY23" fmla="*/ 9313 h 70071"/>
                <a:gd name="connsiteX24" fmla="*/ 83588 w 85643"/>
                <a:gd name="connsiteY24" fmla="*/ 9313 h 70071"/>
                <a:gd name="connsiteX25" fmla="*/ 85612 w 85643"/>
                <a:gd name="connsiteY25" fmla="*/ 19357 h 70071"/>
                <a:gd name="connsiteX26" fmla="*/ 84288 w 85643"/>
                <a:gd name="connsiteY26" fmla="*/ 23094 h 70071"/>
                <a:gd name="connsiteX27" fmla="*/ 82264 w 85643"/>
                <a:gd name="connsiteY27" fmla="*/ 23717 h 70071"/>
                <a:gd name="connsiteX28" fmla="*/ 77515 w 85643"/>
                <a:gd name="connsiteY28" fmla="*/ 24340 h 70071"/>
                <a:gd name="connsiteX29" fmla="*/ 71442 w 85643"/>
                <a:gd name="connsiteY29" fmla="*/ 23717 h 70071"/>
                <a:gd name="connsiteX30" fmla="*/ 69418 w 85643"/>
                <a:gd name="connsiteY30" fmla="*/ 30646 h 70071"/>
                <a:gd name="connsiteX31" fmla="*/ 73466 w 85643"/>
                <a:gd name="connsiteY31" fmla="*/ 37576 h 70071"/>
                <a:gd name="connsiteX32" fmla="*/ 78216 w 85643"/>
                <a:gd name="connsiteY32" fmla="*/ 46373 h 70071"/>
                <a:gd name="connsiteX33" fmla="*/ 84989 w 85643"/>
                <a:gd name="connsiteY33" fmla="*/ 51356 h 70071"/>
                <a:gd name="connsiteX34" fmla="*/ 86313 w 85643"/>
                <a:gd name="connsiteY34" fmla="*/ 52602 h 70071"/>
                <a:gd name="connsiteX35" fmla="*/ 87636 w 85643"/>
                <a:gd name="connsiteY35" fmla="*/ 53225 h 70071"/>
                <a:gd name="connsiteX36" fmla="*/ 78838 w 85643"/>
                <a:gd name="connsiteY36" fmla="*/ 65760 h 70071"/>
                <a:gd name="connsiteX37" fmla="*/ 72765 w 85643"/>
                <a:gd name="connsiteY37" fmla="*/ 67628 h 70071"/>
                <a:gd name="connsiteX38" fmla="*/ 66693 w 85643"/>
                <a:gd name="connsiteY38" fmla="*/ 66383 h 70071"/>
                <a:gd name="connsiteX39" fmla="*/ 61320 w 85643"/>
                <a:gd name="connsiteY39" fmla="*/ 68874 h 70071"/>
                <a:gd name="connsiteX40" fmla="*/ 55247 w 85643"/>
                <a:gd name="connsiteY40" fmla="*/ 64514 h 70071"/>
                <a:gd name="connsiteX41" fmla="*/ 49175 w 85643"/>
                <a:gd name="connsiteY41" fmla="*/ 62023 h 70071"/>
                <a:gd name="connsiteX42" fmla="*/ 39676 w 85643"/>
                <a:gd name="connsiteY42" fmla="*/ 55094 h 70071"/>
                <a:gd name="connsiteX43" fmla="*/ 23482 w 85643"/>
                <a:gd name="connsiteY43" fmla="*/ 59454 h 70071"/>
                <a:gd name="connsiteX44" fmla="*/ 22781 w 85643"/>
                <a:gd name="connsiteY44" fmla="*/ 60076 h 70071"/>
                <a:gd name="connsiteX45" fmla="*/ 22781 w 85643"/>
                <a:gd name="connsiteY45" fmla="*/ 60076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5643" h="70071">
                  <a:moveTo>
                    <a:pt x="22703" y="59921"/>
                  </a:moveTo>
                  <a:cubicBezTo>
                    <a:pt x="22703" y="58052"/>
                    <a:pt x="22703" y="54938"/>
                    <a:pt x="23404" y="53069"/>
                  </a:cubicBezTo>
                  <a:cubicBezTo>
                    <a:pt x="24727" y="48709"/>
                    <a:pt x="27452" y="48086"/>
                    <a:pt x="25428" y="44894"/>
                  </a:cubicBezTo>
                  <a:cubicBezTo>
                    <a:pt x="22703" y="41780"/>
                    <a:pt x="21379" y="46140"/>
                    <a:pt x="20679" y="48631"/>
                  </a:cubicBezTo>
                  <a:cubicBezTo>
                    <a:pt x="19355" y="51123"/>
                    <a:pt x="17331" y="48008"/>
                    <a:pt x="15306" y="46140"/>
                  </a:cubicBezTo>
                  <a:cubicBezTo>
                    <a:pt x="13983" y="44894"/>
                    <a:pt x="11959" y="46763"/>
                    <a:pt x="11258" y="44894"/>
                  </a:cubicBezTo>
                  <a:cubicBezTo>
                    <a:pt x="9934" y="43026"/>
                    <a:pt x="9234" y="37965"/>
                    <a:pt x="9234" y="37965"/>
                  </a:cubicBezTo>
                  <a:cubicBezTo>
                    <a:pt x="9234" y="37965"/>
                    <a:pt x="3161" y="37965"/>
                    <a:pt x="5185" y="36719"/>
                  </a:cubicBezTo>
                  <a:cubicBezTo>
                    <a:pt x="6509" y="35473"/>
                    <a:pt x="9234" y="35473"/>
                    <a:pt x="10557" y="34228"/>
                  </a:cubicBezTo>
                  <a:cubicBezTo>
                    <a:pt x="11881" y="33605"/>
                    <a:pt x="7832" y="33605"/>
                    <a:pt x="7209" y="32359"/>
                  </a:cubicBezTo>
                  <a:cubicBezTo>
                    <a:pt x="6509" y="30490"/>
                    <a:pt x="9234" y="28622"/>
                    <a:pt x="8533" y="26130"/>
                  </a:cubicBezTo>
                  <a:cubicBezTo>
                    <a:pt x="7832" y="24262"/>
                    <a:pt x="4484" y="21770"/>
                    <a:pt x="7209" y="19902"/>
                  </a:cubicBezTo>
                  <a:cubicBezTo>
                    <a:pt x="9234" y="18033"/>
                    <a:pt x="11959" y="15542"/>
                    <a:pt x="15306" y="14919"/>
                  </a:cubicBezTo>
                  <a:cubicBezTo>
                    <a:pt x="18655" y="13673"/>
                    <a:pt x="22080" y="11805"/>
                    <a:pt x="22781" y="9936"/>
                  </a:cubicBezTo>
                  <a:cubicBezTo>
                    <a:pt x="24104" y="8690"/>
                    <a:pt x="23482" y="6199"/>
                    <a:pt x="27530" y="8067"/>
                  </a:cubicBezTo>
                  <a:cubicBezTo>
                    <a:pt x="30878" y="9936"/>
                    <a:pt x="29555" y="8067"/>
                    <a:pt x="33603" y="8690"/>
                  </a:cubicBezTo>
                  <a:cubicBezTo>
                    <a:pt x="36951" y="8690"/>
                    <a:pt x="36951" y="7445"/>
                    <a:pt x="38975" y="8690"/>
                  </a:cubicBezTo>
                  <a:cubicBezTo>
                    <a:pt x="41700" y="9313"/>
                    <a:pt x="42323" y="3707"/>
                    <a:pt x="45749" y="4953"/>
                  </a:cubicBezTo>
                  <a:cubicBezTo>
                    <a:pt x="49798" y="5576"/>
                    <a:pt x="50498" y="5576"/>
                    <a:pt x="52522" y="5576"/>
                  </a:cubicBezTo>
                  <a:cubicBezTo>
                    <a:pt x="55247" y="5576"/>
                    <a:pt x="54547" y="4330"/>
                    <a:pt x="57895" y="5576"/>
                  </a:cubicBezTo>
                  <a:cubicBezTo>
                    <a:pt x="61243" y="6822"/>
                    <a:pt x="59919" y="8067"/>
                    <a:pt x="62644" y="8067"/>
                  </a:cubicBezTo>
                  <a:cubicBezTo>
                    <a:pt x="65369" y="8690"/>
                    <a:pt x="70118" y="9313"/>
                    <a:pt x="74167" y="9936"/>
                  </a:cubicBezTo>
                  <a:cubicBezTo>
                    <a:pt x="78216" y="9936"/>
                    <a:pt x="77515" y="11182"/>
                    <a:pt x="80941" y="9936"/>
                  </a:cubicBezTo>
                  <a:cubicBezTo>
                    <a:pt x="81641" y="9936"/>
                    <a:pt x="82264" y="9313"/>
                    <a:pt x="82264" y="9313"/>
                  </a:cubicBezTo>
                  <a:lnTo>
                    <a:pt x="83588" y="9313"/>
                  </a:lnTo>
                  <a:cubicBezTo>
                    <a:pt x="85612" y="12427"/>
                    <a:pt x="87636" y="15542"/>
                    <a:pt x="85612" y="19357"/>
                  </a:cubicBezTo>
                  <a:cubicBezTo>
                    <a:pt x="85612" y="20603"/>
                    <a:pt x="84911" y="21848"/>
                    <a:pt x="84288" y="23094"/>
                  </a:cubicBezTo>
                  <a:lnTo>
                    <a:pt x="82264" y="23717"/>
                  </a:lnTo>
                  <a:cubicBezTo>
                    <a:pt x="80240" y="24340"/>
                    <a:pt x="79539" y="25585"/>
                    <a:pt x="77515" y="24340"/>
                  </a:cubicBezTo>
                  <a:cubicBezTo>
                    <a:pt x="75491" y="23094"/>
                    <a:pt x="73466" y="19980"/>
                    <a:pt x="71442" y="23717"/>
                  </a:cubicBezTo>
                  <a:cubicBezTo>
                    <a:pt x="69418" y="27454"/>
                    <a:pt x="66070" y="26831"/>
                    <a:pt x="69418" y="30646"/>
                  </a:cubicBezTo>
                  <a:cubicBezTo>
                    <a:pt x="72143" y="34383"/>
                    <a:pt x="72143" y="31892"/>
                    <a:pt x="73466" y="37576"/>
                  </a:cubicBezTo>
                  <a:cubicBezTo>
                    <a:pt x="74790" y="43181"/>
                    <a:pt x="74790" y="41936"/>
                    <a:pt x="78216" y="46373"/>
                  </a:cubicBezTo>
                  <a:cubicBezTo>
                    <a:pt x="81563" y="51356"/>
                    <a:pt x="80941" y="46373"/>
                    <a:pt x="84989" y="51356"/>
                  </a:cubicBezTo>
                  <a:cubicBezTo>
                    <a:pt x="85690" y="51979"/>
                    <a:pt x="86313" y="51979"/>
                    <a:pt x="86313" y="52602"/>
                  </a:cubicBezTo>
                  <a:lnTo>
                    <a:pt x="87636" y="53225"/>
                  </a:lnTo>
                  <a:cubicBezTo>
                    <a:pt x="83588" y="52602"/>
                    <a:pt x="82264" y="63891"/>
                    <a:pt x="78838" y="65760"/>
                  </a:cubicBezTo>
                  <a:cubicBezTo>
                    <a:pt x="76113" y="67628"/>
                    <a:pt x="75491" y="67628"/>
                    <a:pt x="72765" y="67628"/>
                  </a:cubicBezTo>
                  <a:cubicBezTo>
                    <a:pt x="70741" y="67628"/>
                    <a:pt x="69418" y="65760"/>
                    <a:pt x="66693" y="66383"/>
                  </a:cubicBezTo>
                  <a:cubicBezTo>
                    <a:pt x="64668" y="67006"/>
                    <a:pt x="64668" y="69497"/>
                    <a:pt x="61320" y="68874"/>
                  </a:cubicBezTo>
                  <a:cubicBezTo>
                    <a:pt x="59296" y="68251"/>
                    <a:pt x="57272" y="65760"/>
                    <a:pt x="55247" y="64514"/>
                  </a:cubicBezTo>
                  <a:cubicBezTo>
                    <a:pt x="53223" y="63891"/>
                    <a:pt x="51199" y="63268"/>
                    <a:pt x="49175" y="62023"/>
                  </a:cubicBezTo>
                  <a:cubicBezTo>
                    <a:pt x="45126" y="60154"/>
                    <a:pt x="42401" y="57040"/>
                    <a:pt x="39676" y="55094"/>
                  </a:cubicBezTo>
                  <a:cubicBezTo>
                    <a:pt x="31579" y="50733"/>
                    <a:pt x="28854" y="55716"/>
                    <a:pt x="23482" y="59454"/>
                  </a:cubicBezTo>
                  <a:lnTo>
                    <a:pt x="22781" y="60076"/>
                  </a:lnTo>
                  <a:lnTo>
                    <a:pt x="22781" y="60076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8" name="Szabadkézi sokszög: alakzat 827">
              <a:extLst>
                <a:ext uri="{FF2B5EF4-FFF2-40B4-BE49-F238E27FC236}">
                  <a16:creationId xmlns:a16="http://schemas.microsoft.com/office/drawing/2014/main" id="{DF297999-0098-0E36-9F14-76DBD42E7018}"/>
                </a:ext>
              </a:extLst>
            </p:cNvPr>
            <p:cNvSpPr/>
            <p:nvPr/>
          </p:nvSpPr>
          <p:spPr>
            <a:xfrm>
              <a:off x="5939328" y="3446185"/>
              <a:ext cx="319216" cy="202430"/>
            </a:xfrm>
            <a:custGeom>
              <a:avLst/>
              <a:gdLst>
                <a:gd name="connsiteX0" fmla="*/ 16743 w 319216"/>
                <a:gd name="connsiteY0" fmla="*/ 133869 h 202429"/>
                <a:gd name="connsiteX1" fmla="*/ 21570 w 319216"/>
                <a:gd name="connsiteY1" fmla="*/ 127718 h 202429"/>
                <a:gd name="connsiteX2" fmla="*/ 29122 w 319216"/>
                <a:gd name="connsiteY2" fmla="*/ 125694 h 202429"/>
                <a:gd name="connsiteX3" fmla="*/ 46328 w 319216"/>
                <a:gd name="connsiteY3" fmla="*/ 130521 h 202429"/>
                <a:gd name="connsiteX4" fmla="*/ 55983 w 319216"/>
                <a:gd name="connsiteY4" fmla="*/ 131922 h 202429"/>
                <a:gd name="connsiteX5" fmla="*/ 71788 w 319216"/>
                <a:gd name="connsiteY5" fmla="*/ 127095 h 202429"/>
                <a:gd name="connsiteX6" fmla="*/ 75214 w 319216"/>
                <a:gd name="connsiteY6" fmla="*/ 126394 h 202429"/>
                <a:gd name="connsiteX7" fmla="*/ 81442 w 319216"/>
                <a:gd name="connsiteY7" fmla="*/ 119543 h 202429"/>
                <a:gd name="connsiteX8" fmla="*/ 86970 w 319216"/>
                <a:gd name="connsiteY8" fmla="*/ 119543 h 202429"/>
                <a:gd name="connsiteX9" fmla="*/ 88372 w 319216"/>
                <a:gd name="connsiteY9" fmla="*/ 115416 h 202429"/>
                <a:gd name="connsiteX10" fmla="*/ 92498 w 319216"/>
                <a:gd name="connsiteY10" fmla="*/ 114015 h 202429"/>
                <a:gd name="connsiteX11" fmla="*/ 104177 w 319216"/>
                <a:gd name="connsiteY11" fmla="*/ 114716 h 202429"/>
                <a:gd name="connsiteX12" fmla="*/ 118658 w 319216"/>
                <a:gd name="connsiteY12" fmla="*/ 120166 h 202429"/>
                <a:gd name="connsiteX13" fmla="*/ 128312 w 319216"/>
                <a:gd name="connsiteY13" fmla="*/ 125616 h 202429"/>
                <a:gd name="connsiteX14" fmla="*/ 130415 w 319216"/>
                <a:gd name="connsiteY14" fmla="*/ 133168 h 202429"/>
                <a:gd name="connsiteX15" fmla="*/ 133140 w 319216"/>
                <a:gd name="connsiteY15" fmla="*/ 141421 h 202429"/>
                <a:gd name="connsiteX16" fmla="*/ 139991 w 319216"/>
                <a:gd name="connsiteY16" fmla="*/ 152399 h 202429"/>
                <a:gd name="connsiteX17" fmla="*/ 143417 w 319216"/>
                <a:gd name="connsiteY17" fmla="*/ 159250 h 202429"/>
                <a:gd name="connsiteX18" fmla="*/ 144818 w 319216"/>
                <a:gd name="connsiteY18" fmla="*/ 168126 h 202429"/>
                <a:gd name="connsiteX19" fmla="*/ 134463 w 319216"/>
                <a:gd name="connsiteY19" fmla="*/ 167425 h 202429"/>
                <a:gd name="connsiteX20" fmla="*/ 124809 w 319216"/>
                <a:gd name="connsiteY20" fmla="*/ 170150 h 202429"/>
                <a:gd name="connsiteX21" fmla="*/ 121383 w 319216"/>
                <a:gd name="connsiteY21" fmla="*/ 181829 h 202429"/>
                <a:gd name="connsiteX22" fmla="*/ 111729 w 319216"/>
                <a:gd name="connsiteY22" fmla="*/ 184554 h 202429"/>
                <a:gd name="connsiteX23" fmla="*/ 111729 w 319216"/>
                <a:gd name="connsiteY23" fmla="*/ 185955 h 202429"/>
                <a:gd name="connsiteX24" fmla="*/ 110327 w 319216"/>
                <a:gd name="connsiteY24" fmla="*/ 192106 h 202429"/>
                <a:gd name="connsiteX25" fmla="*/ 116556 w 319216"/>
                <a:gd name="connsiteY25" fmla="*/ 198958 h 202429"/>
                <a:gd name="connsiteX26" fmla="*/ 126911 w 319216"/>
                <a:gd name="connsiteY26" fmla="*/ 197556 h 202429"/>
                <a:gd name="connsiteX27" fmla="*/ 137266 w 319216"/>
                <a:gd name="connsiteY27" fmla="*/ 198257 h 202429"/>
                <a:gd name="connsiteX28" fmla="*/ 139368 w 319216"/>
                <a:gd name="connsiteY28" fmla="*/ 201683 h 202429"/>
                <a:gd name="connsiteX29" fmla="*/ 140069 w 319216"/>
                <a:gd name="connsiteY29" fmla="*/ 199658 h 202429"/>
                <a:gd name="connsiteX30" fmla="*/ 137344 w 319216"/>
                <a:gd name="connsiteY30" fmla="*/ 193508 h 202429"/>
                <a:gd name="connsiteX31" fmla="*/ 138746 w 319216"/>
                <a:gd name="connsiteY31" fmla="*/ 181829 h 202429"/>
                <a:gd name="connsiteX32" fmla="*/ 144974 w 319216"/>
                <a:gd name="connsiteY32" fmla="*/ 191405 h 202429"/>
                <a:gd name="connsiteX33" fmla="*/ 151826 w 319216"/>
                <a:gd name="connsiteY33" fmla="*/ 183853 h 202429"/>
                <a:gd name="connsiteX34" fmla="*/ 154551 w 319216"/>
                <a:gd name="connsiteY34" fmla="*/ 179026 h 202429"/>
                <a:gd name="connsiteX35" fmla="*/ 149023 w 319216"/>
                <a:gd name="connsiteY35" fmla="*/ 174900 h 202429"/>
                <a:gd name="connsiteX36" fmla="*/ 161402 w 319216"/>
                <a:gd name="connsiteY36" fmla="*/ 172175 h 202429"/>
                <a:gd name="connsiteX37" fmla="*/ 166930 w 319216"/>
                <a:gd name="connsiteY37" fmla="*/ 164623 h 202429"/>
                <a:gd name="connsiteX38" fmla="*/ 172458 w 319216"/>
                <a:gd name="connsiteY38" fmla="*/ 168048 h 202429"/>
                <a:gd name="connsiteX39" fmla="*/ 176584 w 319216"/>
                <a:gd name="connsiteY39" fmla="*/ 163922 h 202429"/>
                <a:gd name="connsiteX40" fmla="*/ 182112 w 319216"/>
                <a:gd name="connsiteY40" fmla="*/ 165946 h 202429"/>
                <a:gd name="connsiteX41" fmla="*/ 189664 w 319216"/>
                <a:gd name="connsiteY41" fmla="*/ 162520 h 202429"/>
                <a:gd name="connsiteX42" fmla="*/ 183436 w 319216"/>
                <a:gd name="connsiteY42" fmla="*/ 174199 h 202429"/>
                <a:gd name="connsiteX43" fmla="*/ 180711 w 319216"/>
                <a:gd name="connsiteY43" fmla="*/ 174900 h 202429"/>
                <a:gd name="connsiteX44" fmla="*/ 184837 w 319216"/>
                <a:gd name="connsiteY44" fmla="*/ 176924 h 202429"/>
                <a:gd name="connsiteX45" fmla="*/ 191689 w 319216"/>
                <a:gd name="connsiteY45" fmla="*/ 176924 h 202429"/>
                <a:gd name="connsiteX46" fmla="*/ 196516 w 319216"/>
                <a:gd name="connsiteY46" fmla="*/ 177625 h 202429"/>
                <a:gd name="connsiteX47" fmla="*/ 202044 w 319216"/>
                <a:gd name="connsiteY47" fmla="*/ 176223 h 202429"/>
                <a:gd name="connsiteX48" fmla="*/ 207572 w 319216"/>
                <a:gd name="connsiteY48" fmla="*/ 174822 h 202429"/>
                <a:gd name="connsiteX49" fmla="*/ 208973 w 319216"/>
                <a:gd name="connsiteY49" fmla="*/ 180272 h 202429"/>
                <a:gd name="connsiteX50" fmla="*/ 213099 w 319216"/>
                <a:gd name="connsiteY50" fmla="*/ 176145 h 202429"/>
                <a:gd name="connsiteX51" fmla="*/ 219328 w 319216"/>
                <a:gd name="connsiteY51" fmla="*/ 178870 h 202429"/>
                <a:gd name="connsiteX52" fmla="*/ 223454 w 319216"/>
                <a:gd name="connsiteY52" fmla="*/ 178870 h 202429"/>
                <a:gd name="connsiteX53" fmla="*/ 229683 w 319216"/>
                <a:gd name="connsiteY53" fmla="*/ 176846 h 202429"/>
                <a:gd name="connsiteX54" fmla="*/ 235912 w 319216"/>
                <a:gd name="connsiteY54" fmla="*/ 174822 h 202429"/>
                <a:gd name="connsiteX55" fmla="*/ 242140 w 319216"/>
                <a:gd name="connsiteY55" fmla="*/ 167270 h 202429"/>
                <a:gd name="connsiteX56" fmla="*/ 249693 w 319216"/>
                <a:gd name="connsiteY56" fmla="*/ 165245 h 202429"/>
                <a:gd name="connsiteX57" fmla="*/ 256544 w 319216"/>
                <a:gd name="connsiteY57" fmla="*/ 164545 h 202429"/>
                <a:gd name="connsiteX58" fmla="*/ 262773 w 319216"/>
                <a:gd name="connsiteY58" fmla="*/ 162520 h 202429"/>
                <a:gd name="connsiteX59" fmla="*/ 271026 w 319216"/>
                <a:gd name="connsiteY59" fmla="*/ 159795 h 202429"/>
                <a:gd name="connsiteX60" fmla="*/ 276553 w 319216"/>
                <a:gd name="connsiteY60" fmla="*/ 151542 h 202429"/>
                <a:gd name="connsiteX61" fmla="*/ 286909 w 319216"/>
                <a:gd name="connsiteY61" fmla="*/ 150842 h 202429"/>
                <a:gd name="connsiteX62" fmla="*/ 289633 w 319216"/>
                <a:gd name="connsiteY62" fmla="*/ 147416 h 202429"/>
                <a:gd name="connsiteX63" fmla="*/ 289633 w 319216"/>
                <a:gd name="connsiteY63" fmla="*/ 146015 h 202429"/>
                <a:gd name="connsiteX64" fmla="*/ 310967 w 319216"/>
                <a:gd name="connsiteY64" fmla="*/ 135737 h 202429"/>
                <a:gd name="connsiteX65" fmla="*/ 320621 w 319216"/>
                <a:gd name="connsiteY65" fmla="*/ 123436 h 202429"/>
                <a:gd name="connsiteX66" fmla="*/ 321322 w 319216"/>
                <a:gd name="connsiteY66" fmla="*/ 110434 h 202429"/>
                <a:gd name="connsiteX67" fmla="*/ 320621 w 319216"/>
                <a:gd name="connsiteY67" fmla="*/ 107709 h 202429"/>
                <a:gd name="connsiteX68" fmla="*/ 317195 w 319216"/>
                <a:gd name="connsiteY68" fmla="*/ 107709 h 202429"/>
                <a:gd name="connsiteX69" fmla="*/ 320621 w 319216"/>
                <a:gd name="connsiteY69" fmla="*/ 87855 h 202429"/>
                <a:gd name="connsiteX70" fmla="*/ 298587 w 319216"/>
                <a:gd name="connsiteY70" fmla="*/ 81704 h 202429"/>
                <a:gd name="connsiteX71" fmla="*/ 299288 w 319216"/>
                <a:gd name="connsiteY71" fmla="*/ 71427 h 202429"/>
                <a:gd name="connsiteX72" fmla="*/ 285507 w 319216"/>
                <a:gd name="connsiteY72" fmla="*/ 67300 h 202429"/>
                <a:gd name="connsiteX73" fmla="*/ 277254 w 319216"/>
                <a:gd name="connsiteY73" fmla="*/ 69325 h 202429"/>
                <a:gd name="connsiteX74" fmla="*/ 274529 w 319216"/>
                <a:gd name="connsiteY74" fmla="*/ 62473 h 202429"/>
                <a:gd name="connsiteX75" fmla="*/ 260048 w 319216"/>
                <a:gd name="connsiteY75" fmla="*/ 61773 h 202429"/>
                <a:gd name="connsiteX76" fmla="*/ 244943 w 319216"/>
                <a:gd name="connsiteY76" fmla="*/ 63174 h 202429"/>
                <a:gd name="connsiteX77" fmla="*/ 238715 w 319216"/>
                <a:gd name="connsiteY77" fmla="*/ 35768 h 202429"/>
                <a:gd name="connsiteX78" fmla="*/ 216681 w 319216"/>
                <a:gd name="connsiteY78" fmla="*/ 30318 h 202429"/>
                <a:gd name="connsiteX79" fmla="*/ 215279 w 319216"/>
                <a:gd name="connsiteY79" fmla="*/ 4936 h 202429"/>
                <a:gd name="connsiteX80" fmla="*/ 197372 w 319216"/>
                <a:gd name="connsiteY80" fmla="*/ 11788 h 202429"/>
                <a:gd name="connsiteX81" fmla="*/ 180866 w 319216"/>
                <a:gd name="connsiteY81" fmla="*/ 10386 h 202429"/>
                <a:gd name="connsiteX82" fmla="*/ 160935 w 319216"/>
                <a:gd name="connsiteY82" fmla="*/ 9686 h 202429"/>
                <a:gd name="connsiteX83" fmla="*/ 149957 w 319216"/>
                <a:gd name="connsiteY83" fmla="*/ 39116 h 202429"/>
                <a:gd name="connsiteX84" fmla="*/ 124497 w 319216"/>
                <a:gd name="connsiteY84" fmla="*/ 32265 h 202429"/>
                <a:gd name="connsiteX85" fmla="*/ 119670 w 319216"/>
                <a:gd name="connsiteY85" fmla="*/ 24712 h 202429"/>
                <a:gd name="connsiteX86" fmla="*/ 83856 w 319216"/>
                <a:gd name="connsiteY86" fmla="*/ 24712 h 202429"/>
                <a:gd name="connsiteX87" fmla="*/ 52168 w 319216"/>
                <a:gd name="connsiteY87" fmla="*/ 26114 h 202429"/>
                <a:gd name="connsiteX88" fmla="*/ 30835 w 319216"/>
                <a:gd name="connsiteY88" fmla="*/ 32265 h 202429"/>
                <a:gd name="connsiteX89" fmla="*/ 31535 w 319216"/>
                <a:gd name="connsiteY89" fmla="*/ 35690 h 202429"/>
                <a:gd name="connsiteX90" fmla="*/ 38387 w 319216"/>
                <a:gd name="connsiteY90" fmla="*/ 63096 h 202429"/>
                <a:gd name="connsiteX91" fmla="*/ 30835 w 319216"/>
                <a:gd name="connsiteY91" fmla="*/ 69948 h 202429"/>
                <a:gd name="connsiteX92" fmla="*/ 20480 w 319216"/>
                <a:gd name="connsiteY92" fmla="*/ 80926 h 202429"/>
                <a:gd name="connsiteX93" fmla="*/ 10125 w 319216"/>
                <a:gd name="connsiteY93" fmla="*/ 89801 h 202429"/>
                <a:gd name="connsiteX94" fmla="*/ 5998 w 319216"/>
                <a:gd name="connsiteY94" fmla="*/ 100078 h 202429"/>
                <a:gd name="connsiteX95" fmla="*/ 6699 w 319216"/>
                <a:gd name="connsiteY95" fmla="*/ 117908 h 202429"/>
                <a:gd name="connsiteX96" fmla="*/ 16353 w 319216"/>
                <a:gd name="connsiteY96" fmla="*/ 134336 h 202429"/>
                <a:gd name="connsiteX97" fmla="*/ 17054 w 319216"/>
                <a:gd name="connsiteY97" fmla="*/ 133635 h 202429"/>
                <a:gd name="connsiteX98" fmla="*/ 17054 w 319216"/>
                <a:gd name="connsiteY98" fmla="*/ 133635 h 20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19216" h="202429">
                  <a:moveTo>
                    <a:pt x="16743" y="133869"/>
                  </a:moveTo>
                  <a:cubicBezTo>
                    <a:pt x="18845" y="131144"/>
                    <a:pt x="18845" y="129042"/>
                    <a:pt x="21570" y="127718"/>
                  </a:cubicBezTo>
                  <a:cubicBezTo>
                    <a:pt x="23672" y="126316"/>
                    <a:pt x="27097" y="125694"/>
                    <a:pt x="29122" y="125694"/>
                  </a:cubicBezTo>
                  <a:cubicBezTo>
                    <a:pt x="35350" y="125694"/>
                    <a:pt x="40801" y="129119"/>
                    <a:pt x="46328" y="130521"/>
                  </a:cubicBezTo>
                  <a:cubicBezTo>
                    <a:pt x="49754" y="131922"/>
                    <a:pt x="52557" y="130521"/>
                    <a:pt x="55983" y="131922"/>
                  </a:cubicBezTo>
                  <a:cubicBezTo>
                    <a:pt x="62211" y="133947"/>
                    <a:pt x="66338" y="129898"/>
                    <a:pt x="71788" y="127095"/>
                  </a:cubicBezTo>
                  <a:cubicBezTo>
                    <a:pt x="73189" y="127095"/>
                    <a:pt x="73890" y="126394"/>
                    <a:pt x="75214" y="126394"/>
                  </a:cubicBezTo>
                  <a:cubicBezTo>
                    <a:pt x="76615" y="120244"/>
                    <a:pt x="75914" y="119543"/>
                    <a:pt x="81442" y="119543"/>
                  </a:cubicBezTo>
                  <a:lnTo>
                    <a:pt x="86970" y="119543"/>
                  </a:lnTo>
                  <a:cubicBezTo>
                    <a:pt x="87671" y="118842"/>
                    <a:pt x="87671" y="116117"/>
                    <a:pt x="88372" y="115416"/>
                  </a:cubicBezTo>
                  <a:cubicBezTo>
                    <a:pt x="89773" y="114015"/>
                    <a:pt x="91096" y="114015"/>
                    <a:pt x="92498" y="114015"/>
                  </a:cubicBezTo>
                  <a:cubicBezTo>
                    <a:pt x="98727" y="112614"/>
                    <a:pt x="99349" y="111991"/>
                    <a:pt x="104177" y="114716"/>
                  </a:cubicBezTo>
                  <a:cubicBezTo>
                    <a:pt x="109004" y="117441"/>
                    <a:pt x="114532" y="118142"/>
                    <a:pt x="118658" y="120166"/>
                  </a:cubicBezTo>
                  <a:cubicBezTo>
                    <a:pt x="122084" y="121567"/>
                    <a:pt x="126911" y="122891"/>
                    <a:pt x="128312" y="125616"/>
                  </a:cubicBezTo>
                  <a:cubicBezTo>
                    <a:pt x="129013" y="127640"/>
                    <a:pt x="129714" y="131066"/>
                    <a:pt x="130415" y="133168"/>
                  </a:cubicBezTo>
                  <a:cubicBezTo>
                    <a:pt x="131115" y="135893"/>
                    <a:pt x="132517" y="138618"/>
                    <a:pt x="133140" y="141421"/>
                  </a:cubicBezTo>
                  <a:cubicBezTo>
                    <a:pt x="134541" y="145547"/>
                    <a:pt x="136565" y="148973"/>
                    <a:pt x="139991" y="152399"/>
                  </a:cubicBezTo>
                  <a:cubicBezTo>
                    <a:pt x="142093" y="155124"/>
                    <a:pt x="143417" y="155825"/>
                    <a:pt x="143417" y="159250"/>
                  </a:cubicBezTo>
                  <a:cubicBezTo>
                    <a:pt x="144118" y="161975"/>
                    <a:pt x="144818" y="165401"/>
                    <a:pt x="144818" y="168126"/>
                  </a:cubicBezTo>
                  <a:cubicBezTo>
                    <a:pt x="140692" y="169527"/>
                    <a:pt x="138590" y="168126"/>
                    <a:pt x="134463" y="167425"/>
                  </a:cubicBezTo>
                  <a:cubicBezTo>
                    <a:pt x="131037" y="167425"/>
                    <a:pt x="126911" y="166725"/>
                    <a:pt x="124809" y="170150"/>
                  </a:cubicBezTo>
                  <a:cubicBezTo>
                    <a:pt x="123408" y="172875"/>
                    <a:pt x="124108" y="179026"/>
                    <a:pt x="121383" y="181829"/>
                  </a:cubicBezTo>
                  <a:cubicBezTo>
                    <a:pt x="119281" y="183853"/>
                    <a:pt x="114532" y="183853"/>
                    <a:pt x="111729" y="184554"/>
                  </a:cubicBezTo>
                  <a:lnTo>
                    <a:pt x="111729" y="185955"/>
                  </a:lnTo>
                  <a:cubicBezTo>
                    <a:pt x="110327" y="187980"/>
                    <a:pt x="109627" y="190783"/>
                    <a:pt x="110327" y="192106"/>
                  </a:cubicBezTo>
                  <a:cubicBezTo>
                    <a:pt x="110327" y="194131"/>
                    <a:pt x="114454" y="197556"/>
                    <a:pt x="116556" y="198958"/>
                  </a:cubicBezTo>
                  <a:cubicBezTo>
                    <a:pt x="119281" y="196933"/>
                    <a:pt x="124108" y="197556"/>
                    <a:pt x="126911" y="197556"/>
                  </a:cubicBezTo>
                  <a:cubicBezTo>
                    <a:pt x="131037" y="197556"/>
                    <a:pt x="133763" y="196856"/>
                    <a:pt x="137266" y="198257"/>
                  </a:cubicBezTo>
                  <a:cubicBezTo>
                    <a:pt x="137967" y="199658"/>
                    <a:pt x="138668" y="200281"/>
                    <a:pt x="139368" y="201683"/>
                  </a:cubicBezTo>
                  <a:lnTo>
                    <a:pt x="140069" y="199658"/>
                  </a:lnTo>
                  <a:cubicBezTo>
                    <a:pt x="139368" y="198257"/>
                    <a:pt x="138668" y="197634"/>
                    <a:pt x="137344" y="193508"/>
                  </a:cubicBezTo>
                  <a:cubicBezTo>
                    <a:pt x="135943" y="188681"/>
                    <a:pt x="136643" y="181829"/>
                    <a:pt x="138746" y="181829"/>
                  </a:cubicBezTo>
                  <a:cubicBezTo>
                    <a:pt x="140848" y="181128"/>
                    <a:pt x="141470" y="193508"/>
                    <a:pt x="144974" y="191405"/>
                  </a:cubicBezTo>
                  <a:cubicBezTo>
                    <a:pt x="147699" y="188681"/>
                    <a:pt x="149101" y="184554"/>
                    <a:pt x="151826" y="183853"/>
                  </a:cubicBezTo>
                  <a:cubicBezTo>
                    <a:pt x="153928" y="183153"/>
                    <a:pt x="156653" y="179026"/>
                    <a:pt x="154551" y="179026"/>
                  </a:cubicBezTo>
                  <a:cubicBezTo>
                    <a:pt x="153149" y="179026"/>
                    <a:pt x="147699" y="176301"/>
                    <a:pt x="149023" y="174900"/>
                  </a:cubicBezTo>
                  <a:cubicBezTo>
                    <a:pt x="150424" y="174199"/>
                    <a:pt x="160001" y="174199"/>
                    <a:pt x="161402" y="172175"/>
                  </a:cubicBezTo>
                  <a:cubicBezTo>
                    <a:pt x="163504" y="170150"/>
                    <a:pt x="164127" y="163922"/>
                    <a:pt x="166930" y="164623"/>
                  </a:cubicBezTo>
                  <a:cubicBezTo>
                    <a:pt x="169733" y="165323"/>
                    <a:pt x="171056" y="168048"/>
                    <a:pt x="172458" y="168048"/>
                  </a:cubicBezTo>
                  <a:cubicBezTo>
                    <a:pt x="174560" y="168048"/>
                    <a:pt x="173158" y="162598"/>
                    <a:pt x="176584" y="163922"/>
                  </a:cubicBezTo>
                  <a:cubicBezTo>
                    <a:pt x="179309" y="165323"/>
                    <a:pt x="178686" y="166647"/>
                    <a:pt x="182112" y="165946"/>
                  </a:cubicBezTo>
                  <a:cubicBezTo>
                    <a:pt x="186239" y="165245"/>
                    <a:pt x="186939" y="161820"/>
                    <a:pt x="189664" y="162520"/>
                  </a:cubicBezTo>
                  <a:cubicBezTo>
                    <a:pt x="192389" y="163221"/>
                    <a:pt x="183436" y="174199"/>
                    <a:pt x="183436" y="174199"/>
                  </a:cubicBezTo>
                  <a:cubicBezTo>
                    <a:pt x="183436" y="174199"/>
                    <a:pt x="181333" y="173498"/>
                    <a:pt x="180711" y="174900"/>
                  </a:cubicBezTo>
                  <a:cubicBezTo>
                    <a:pt x="179309" y="176301"/>
                    <a:pt x="179309" y="177625"/>
                    <a:pt x="184837" y="176924"/>
                  </a:cubicBezTo>
                  <a:cubicBezTo>
                    <a:pt x="190365" y="175523"/>
                    <a:pt x="188964" y="170773"/>
                    <a:pt x="191689" y="176924"/>
                  </a:cubicBezTo>
                  <a:cubicBezTo>
                    <a:pt x="194414" y="182374"/>
                    <a:pt x="192389" y="177625"/>
                    <a:pt x="196516" y="177625"/>
                  </a:cubicBezTo>
                  <a:cubicBezTo>
                    <a:pt x="199942" y="178325"/>
                    <a:pt x="199241" y="176223"/>
                    <a:pt x="202044" y="176223"/>
                  </a:cubicBezTo>
                  <a:cubicBezTo>
                    <a:pt x="204769" y="176924"/>
                    <a:pt x="205469" y="172097"/>
                    <a:pt x="207572" y="174822"/>
                  </a:cubicBezTo>
                  <a:cubicBezTo>
                    <a:pt x="208973" y="178248"/>
                    <a:pt x="205469" y="181673"/>
                    <a:pt x="208973" y="180272"/>
                  </a:cubicBezTo>
                  <a:cubicBezTo>
                    <a:pt x="213099" y="178870"/>
                    <a:pt x="208272" y="177547"/>
                    <a:pt x="213099" y="176145"/>
                  </a:cubicBezTo>
                  <a:cubicBezTo>
                    <a:pt x="217226" y="174744"/>
                    <a:pt x="216525" y="177547"/>
                    <a:pt x="219328" y="178870"/>
                  </a:cubicBezTo>
                  <a:cubicBezTo>
                    <a:pt x="222053" y="180272"/>
                    <a:pt x="220029" y="177469"/>
                    <a:pt x="223454" y="178870"/>
                  </a:cubicBezTo>
                  <a:cubicBezTo>
                    <a:pt x="226180" y="179571"/>
                    <a:pt x="228282" y="176145"/>
                    <a:pt x="229683" y="176846"/>
                  </a:cubicBezTo>
                  <a:cubicBezTo>
                    <a:pt x="231785" y="177547"/>
                    <a:pt x="233810" y="176145"/>
                    <a:pt x="235912" y="174822"/>
                  </a:cubicBezTo>
                  <a:cubicBezTo>
                    <a:pt x="238637" y="174121"/>
                    <a:pt x="237313" y="165245"/>
                    <a:pt x="242140" y="167270"/>
                  </a:cubicBezTo>
                  <a:cubicBezTo>
                    <a:pt x="247668" y="169294"/>
                    <a:pt x="243542" y="163143"/>
                    <a:pt x="249693" y="165245"/>
                  </a:cubicBezTo>
                  <a:cubicBezTo>
                    <a:pt x="255921" y="167270"/>
                    <a:pt x="255220" y="167270"/>
                    <a:pt x="256544" y="164545"/>
                  </a:cubicBezTo>
                  <a:cubicBezTo>
                    <a:pt x="257946" y="161119"/>
                    <a:pt x="260670" y="161820"/>
                    <a:pt x="262773" y="162520"/>
                  </a:cubicBezTo>
                  <a:cubicBezTo>
                    <a:pt x="265498" y="163922"/>
                    <a:pt x="268301" y="161820"/>
                    <a:pt x="271026" y="159795"/>
                  </a:cubicBezTo>
                  <a:cubicBezTo>
                    <a:pt x="273128" y="157771"/>
                    <a:pt x="271026" y="150920"/>
                    <a:pt x="276553" y="151542"/>
                  </a:cubicBezTo>
                  <a:cubicBezTo>
                    <a:pt x="282081" y="152243"/>
                    <a:pt x="283405" y="150842"/>
                    <a:pt x="286909" y="150842"/>
                  </a:cubicBezTo>
                  <a:cubicBezTo>
                    <a:pt x="289011" y="150842"/>
                    <a:pt x="289011" y="148817"/>
                    <a:pt x="289633" y="147416"/>
                  </a:cubicBezTo>
                  <a:lnTo>
                    <a:pt x="289633" y="146015"/>
                  </a:lnTo>
                  <a:cubicBezTo>
                    <a:pt x="295862" y="139163"/>
                    <a:pt x="300611" y="130910"/>
                    <a:pt x="310967" y="135737"/>
                  </a:cubicBezTo>
                  <a:cubicBezTo>
                    <a:pt x="312368" y="129587"/>
                    <a:pt x="318519" y="128886"/>
                    <a:pt x="320621" y="123436"/>
                  </a:cubicBezTo>
                  <a:cubicBezTo>
                    <a:pt x="322723" y="118609"/>
                    <a:pt x="317195" y="115183"/>
                    <a:pt x="321322" y="110434"/>
                  </a:cubicBezTo>
                  <a:cubicBezTo>
                    <a:pt x="321322" y="109733"/>
                    <a:pt x="320621" y="108409"/>
                    <a:pt x="320621" y="107709"/>
                  </a:cubicBezTo>
                  <a:lnTo>
                    <a:pt x="317195" y="107709"/>
                  </a:lnTo>
                  <a:cubicBezTo>
                    <a:pt x="317896" y="102258"/>
                    <a:pt x="323424" y="92604"/>
                    <a:pt x="320621" y="87855"/>
                  </a:cubicBezTo>
                  <a:cubicBezTo>
                    <a:pt x="317195" y="80303"/>
                    <a:pt x="304816" y="82405"/>
                    <a:pt x="298587" y="81704"/>
                  </a:cubicBezTo>
                  <a:cubicBezTo>
                    <a:pt x="298587" y="78278"/>
                    <a:pt x="299288" y="74853"/>
                    <a:pt x="299288" y="71427"/>
                  </a:cubicBezTo>
                  <a:cubicBezTo>
                    <a:pt x="295162" y="70025"/>
                    <a:pt x="290334" y="67300"/>
                    <a:pt x="285507" y="67300"/>
                  </a:cubicBezTo>
                  <a:cubicBezTo>
                    <a:pt x="282782" y="66600"/>
                    <a:pt x="279979" y="70726"/>
                    <a:pt x="277254" y="69325"/>
                  </a:cubicBezTo>
                  <a:cubicBezTo>
                    <a:pt x="274529" y="67923"/>
                    <a:pt x="275853" y="63174"/>
                    <a:pt x="274529" y="62473"/>
                  </a:cubicBezTo>
                  <a:cubicBezTo>
                    <a:pt x="268301" y="57023"/>
                    <a:pt x="269001" y="61072"/>
                    <a:pt x="260048" y="61773"/>
                  </a:cubicBezTo>
                  <a:cubicBezTo>
                    <a:pt x="254520" y="62473"/>
                    <a:pt x="251094" y="60371"/>
                    <a:pt x="244943" y="63174"/>
                  </a:cubicBezTo>
                  <a:cubicBezTo>
                    <a:pt x="244243" y="52196"/>
                    <a:pt x="235990" y="45345"/>
                    <a:pt x="238715" y="35768"/>
                  </a:cubicBezTo>
                  <a:cubicBezTo>
                    <a:pt x="233187" y="31642"/>
                    <a:pt x="220807" y="34367"/>
                    <a:pt x="216681" y="30318"/>
                  </a:cubicBezTo>
                  <a:cubicBezTo>
                    <a:pt x="212554" y="26269"/>
                    <a:pt x="215980" y="10464"/>
                    <a:pt x="215279" y="4936"/>
                  </a:cubicBezTo>
                  <a:cubicBezTo>
                    <a:pt x="209752" y="4236"/>
                    <a:pt x="200175" y="5637"/>
                    <a:pt x="197372" y="11788"/>
                  </a:cubicBezTo>
                  <a:cubicBezTo>
                    <a:pt x="190521" y="4236"/>
                    <a:pt x="188419" y="9063"/>
                    <a:pt x="180866" y="10386"/>
                  </a:cubicBezTo>
                  <a:cubicBezTo>
                    <a:pt x="174638" y="11788"/>
                    <a:pt x="167086" y="11087"/>
                    <a:pt x="160935" y="9686"/>
                  </a:cubicBezTo>
                  <a:cubicBezTo>
                    <a:pt x="156808" y="19262"/>
                    <a:pt x="153383" y="28839"/>
                    <a:pt x="149957" y="39116"/>
                  </a:cubicBezTo>
                  <a:cubicBezTo>
                    <a:pt x="139602" y="32965"/>
                    <a:pt x="138979" y="17160"/>
                    <a:pt x="124497" y="32265"/>
                  </a:cubicBezTo>
                  <a:cubicBezTo>
                    <a:pt x="121772" y="30863"/>
                    <a:pt x="120371" y="27437"/>
                    <a:pt x="119670" y="24712"/>
                  </a:cubicBezTo>
                  <a:cubicBezTo>
                    <a:pt x="107992" y="23311"/>
                    <a:pt x="95612" y="24712"/>
                    <a:pt x="83856" y="24712"/>
                  </a:cubicBezTo>
                  <a:cubicBezTo>
                    <a:pt x="74902" y="24012"/>
                    <a:pt x="53569" y="8985"/>
                    <a:pt x="52168" y="26114"/>
                  </a:cubicBezTo>
                  <a:cubicBezTo>
                    <a:pt x="43214" y="17861"/>
                    <a:pt x="38387" y="35690"/>
                    <a:pt x="30835" y="32265"/>
                  </a:cubicBezTo>
                  <a:lnTo>
                    <a:pt x="31535" y="35690"/>
                  </a:lnTo>
                  <a:cubicBezTo>
                    <a:pt x="34961" y="43943"/>
                    <a:pt x="41190" y="54843"/>
                    <a:pt x="38387" y="63096"/>
                  </a:cubicBezTo>
                  <a:cubicBezTo>
                    <a:pt x="36986" y="67923"/>
                    <a:pt x="34260" y="66522"/>
                    <a:pt x="30835" y="69948"/>
                  </a:cubicBezTo>
                  <a:cubicBezTo>
                    <a:pt x="26708" y="73373"/>
                    <a:pt x="24606" y="77500"/>
                    <a:pt x="20480" y="80926"/>
                  </a:cubicBezTo>
                  <a:cubicBezTo>
                    <a:pt x="17755" y="83651"/>
                    <a:pt x="12227" y="86376"/>
                    <a:pt x="10125" y="89801"/>
                  </a:cubicBezTo>
                  <a:cubicBezTo>
                    <a:pt x="8023" y="92526"/>
                    <a:pt x="7400" y="97354"/>
                    <a:pt x="5998" y="100078"/>
                  </a:cubicBezTo>
                  <a:cubicBezTo>
                    <a:pt x="4597" y="105529"/>
                    <a:pt x="3896" y="113081"/>
                    <a:pt x="6699" y="117908"/>
                  </a:cubicBezTo>
                  <a:cubicBezTo>
                    <a:pt x="9424" y="123358"/>
                    <a:pt x="15652" y="132312"/>
                    <a:pt x="16353" y="134336"/>
                  </a:cubicBezTo>
                  <a:lnTo>
                    <a:pt x="17054" y="133635"/>
                  </a:lnTo>
                  <a:lnTo>
                    <a:pt x="17054" y="133635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9" name="Szabadkézi sokszög: alakzat 828">
              <a:extLst>
                <a:ext uri="{FF2B5EF4-FFF2-40B4-BE49-F238E27FC236}">
                  <a16:creationId xmlns:a16="http://schemas.microsoft.com/office/drawing/2014/main" id="{CE1A520C-D69A-3A25-B0A4-95143D9DAFC2}"/>
                </a:ext>
              </a:extLst>
            </p:cNvPr>
            <p:cNvSpPr/>
            <p:nvPr/>
          </p:nvSpPr>
          <p:spPr>
            <a:xfrm>
              <a:off x="5956904" y="3323490"/>
              <a:ext cx="171287" cy="163501"/>
            </a:xfrm>
            <a:custGeom>
              <a:avLst/>
              <a:gdLst>
                <a:gd name="connsiteX0" fmla="*/ 63321 w 171286"/>
                <a:gd name="connsiteY0" fmla="*/ 18397 h 163501"/>
                <a:gd name="connsiteX1" fmla="*/ 59194 w 171286"/>
                <a:gd name="connsiteY1" fmla="*/ 31866 h 163501"/>
                <a:gd name="connsiteX2" fmla="*/ 64021 w 171286"/>
                <a:gd name="connsiteY2" fmla="*/ 35448 h 163501"/>
                <a:gd name="connsiteX3" fmla="*/ 60596 w 171286"/>
                <a:gd name="connsiteY3" fmla="*/ 41131 h 163501"/>
                <a:gd name="connsiteX4" fmla="*/ 54445 w 171286"/>
                <a:gd name="connsiteY4" fmla="*/ 42533 h 163501"/>
                <a:gd name="connsiteX5" fmla="*/ 48917 w 171286"/>
                <a:gd name="connsiteY5" fmla="*/ 51798 h 163501"/>
                <a:gd name="connsiteX6" fmla="*/ 44090 w 171286"/>
                <a:gd name="connsiteY6" fmla="*/ 64567 h 163501"/>
                <a:gd name="connsiteX7" fmla="*/ 35837 w 171286"/>
                <a:gd name="connsiteY7" fmla="*/ 70951 h 163501"/>
                <a:gd name="connsiteX8" fmla="*/ 30309 w 171286"/>
                <a:gd name="connsiteY8" fmla="*/ 77335 h 163501"/>
                <a:gd name="connsiteX9" fmla="*/ 25482 w 171286"/>
                <a:gd name="connsiteY9" fmla="*/ 82318 h 163501"/>
                <a:gd name="connsiteX10" fmla="*/ 11701 w 171286"/>
                <a:gd name="connsiteY10" fmla="*/ 84420 h 163501"/>
                <a:gd name="connsiteX11" fmla="*/ 11701 w 171286"/>
                <a:gd name="connsiteY11" fmla="*/ 92907 h 163501"/>
                <a:gd name="connsiteX12" fmla="*/ 11701 w 171286"/>
                <a:gd name="connsiteY12" fmla="*/ 92907 h 163501"/>
                <a:gd name="connsiteX13" fmla="*/ 17852 w 171286"/>
                <a:gd name="connsiteY13" fmla="*/ 104975 h 163501"/>
                <a:gd name="connsiteX14" fmla="*/ 16451 w 171286"/>
                <a:gd name="connsiteY14" fmla="*/ 119846 h 163501"/>
                <a:gd name="connsiteX15" fmla="*/ 7497 w 171286"/>
                <a:gd name="connsiteY15" fmla="*/ 126230 h 163501"/>
                <a:gd name="connsiteX16" fmla="*/ 4772 w 171286"/>
                <a:gd name="connsiteY16" fmla="*/ 134016 h 163501"/>
                <a:gd name="connsiteX17" fmla="*/ 11623 w 171286"/>
                <a:gd name="connsiteY17" fmla="*/ 142502 h 163501"/>
                <a:gd name="connsiteX18" fmla="*/ 12324 w 171286"/>
                <a:gd name="connsiteY18" fmla="*/ 157373 h 163501"/>
                <a:gd name="connsiteX19" fmla="*/ 13025 w 171286"/>
                <a:gd name="connsiteY19" fmla="*/ 157373 h 163501"/>
                <a:gd name="connsiteX20" fmla="*/ 34358 w 171286"/>
                <a:gd name="connsiteY20" fmla="*/ 150989 h 163501"/>
                <a:gd name="connsiteX21" fmla="*/ 65968 w 171286"/>
                <a:gd name="connsiteY21" fmla="*/ 149587 h 163501"/>
                <a:gd name="connsiteX22" fmla="*/ 101705 w 171286"/>
                <a:gd name="connsiteY22" fmla="*/ 149587 h 163501"/>
                <a:gd name="connsiteX23" fmla="*/ 106532 w 171286"/>
                <a:gd name="connsiteY23" fmla="*/ 157373 h 163501"/>
                <a:gd name="connsiteX24" fmla="*/ 131991 w 171286"/>
                <a:gd name="connsiteY24" fmla="*/ 164458 h 163501"/>
                <a:gd name="connsiteX25" fmla="*/ 142969 w 171286"/>
                <a:gd name="connsiteY25" fmla="*/ 133938 h 163501"/>
                <a:gd name="connsiteX26" fmla="*/ 156049 w 171286"/>
                <a:gd name="connsiteY26" fmla="*/ 135339 h 163501"/>
                <a:gd name="connsiteX27" fmla="*/ 156750 w 171286"/>
                <a:gd name="connsiteY27" fmla="*/ 133938 h 163501"/>
                <a:gd name="connsiteX28" fmla="*/ 156049 w 171286"/>
                <a:gd name="connsiteY28" fmla="*/ 129656 h 163501"/>
                <a:gd name="connsiteX29" fmla="*/ 150521 w 171286"/>
                <a:gd name="connsiteY29" fmla="*/ 109802 h 163501"/>
                <a:gd name="connsiteX30" fmla="*/ 173879 w 171286"/>
                <a:gd name="connsiteY30" fmla="*/ 92050 h 163501"/>
                <a:gd name="connsiteX31" fmla="*/ 173178 w 171286"/>
                <a:gd name="connsiteY31" fmla="*/ 89948 h 163501"/>
                <a:gd name="connsiteX32" fmla="*/ 166327 w 171286"/>
                <a:gd name="connsiteY32" fmla="*/ 82863 h 163501"/>
                <a:gd name="connsiteX33" fmla="*/ 152546 w 171286"/>
                <a:gd name="connsiteY33" fmla="*/ 80761 h 163501"/>
                <a:gd name="connsiteX34" fmla="*/ 142891 w 171286"/>
                <a:gd name="connsiteY34" fmla="*/ 50942 h 163501"/>
                <a:gd name="connsiteX35" fmla="*/ 120235 w 171286"/>
                <a:gd name="connsiteY35" fmla="*/ 21122 h 163501"/>
                <a:gd name="connsiteX36" fmla="*/ 107855 w 171286"/>
                <a:gd name="connsiteY36" fmla="*/ 4772 h 163501"/>
                <a:gd name="connsiteX37" fmla="*/ 100303 w 171286"/>
                <a:gd name="connsiteY37" fmla="*/ 10455 h 163501"/>
                <a:gd name="connsiteX38" fmla="*/ 92050 w 171286"/>
                <a:gd name="connsiteY38" fmla="*/ 4772 h 163501"/>
                <a:gd name="connsiteX39" fmla="*/ 90649 w 171286"/>
                <a:gd name="connsiteY39" fmla="*/ 6173 h 163501"/>
                <a:gd name="connsiteX40" fmla="*/ 80372 w 171286"/>
                <a:gd name="connsiteY40" fmla="*/ 18942 h 163501"/>
                <a:gd name="connsiteX41" fmla="*/ 73520 w 171286"/>
                <a:gd name="connsiteY41" fmla="*/ 15361 h 163501"/>
                <a:gd name="connsiteX42" fmla="*/ 63243 w 171286"/>
                <a:gd name="connsiteY42" fmla="*/ 18942 h 16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1286" h="163501">
                  <a:moveTo>
                    <a:pt x="63321" y="18397"/>
                  </a:moveTo>
                  <a:cubicBezTo>
                    <a:pt x="65345" y="22679"/>
                    <a:pt x="61297" y="28363"/>
                    <a:pt x="59194" y="31866"/>
                  </a:cubicBezTo>
                  <a:cubicBezTo>
                    <a:pt x="61219" y="32567"/>
                    <a:pt x="63321" y="33268"/>
                    <a:pt x="64021" y="35448"/>
                  </a:cubicBezTo>
                  <a:cubicBezTo>
                    <a:pt x="62620" y="37550"/>
                    <a:pt x="61997" y="40431"/>
                    <a:pt x="60596" y="41131"/>
                  </a:cubicBezTo>
                  <a:cubicBezTo>
                    <a:pt x="58572" y="43234"/>
                    <a:pt x="56469" y="41832"/>
                    <a:pt x="54445" y="42533"/>
                  </a:cubicBezTo>
                  <a:cubicBezTo>
                    <a:pt x="51019" y="43934"/>
                    <a:pt x="48917" y="47516"/>
                    <a:pt x="48917" y="51798"/>
                  </a:cubicBezTo>
                  <a:cubicBezTo>
                    <a:pt x="42066" y="49696"/>
                    <a:pt x="44090" y="60284"/>
                    <a:pt x="44090" y="64567"/>
                  </a:cubicBezTo>
                  <a:cubicBezTo>
                    <a:pt x="43389" y="73832"/>
                    <a:pt x="42689" y="73053"/>
                    <a:pt x="35837" y="70951"/>
                  </a:cubicBezTo>
                  <a:cubicBezTo>
                    <a:pt x="34436" y="72352"/>
                    <a:pt x="32411" y="75233"/>
                    <a:pt x="30309" y="77335"/>
                  </a:cubicBezTo>
                  <a:cubicBezTo>
                    <a:pt x="29609" y="78737"/>
                    <a:pt x="26883" y="81617"/>
                    <a:pt x="25482" y="82318"/>
                  </a:cubicBezTo>
                  <a:cubicBezTo>
                    <a:pt x="20655" y="84420"/>
                    <a:pt x="15828" y="81617"/>
                    <a:pt x="11701" y="84420"/>
                  </a:cubicBezTo>
                  <a:cubicBezTo>
                    <a:pt x="11701" y="84420"/>
                    <a:pt x="10300" y="89403"/>
                    <a:pt x="11701" y="92907"/>
                  </a:cubicBezTo>
                  <a:cubicBezTo>
                    <a:pt x="13103" y="95710"/>
                    <a:pt x="11701" y="92907"/>
                    <a:pt x="11701" y="92907"/>
                  </a:cubicBezTo>
                  <a:cubicBezTo>
                    <a:pt x="13726" y="97189"/>
                    <a:pt x="16528" y="99992"/>
                    <a:pt x="17852" y="104975"/>
                  </a:cubicBezTo>
                  <a:cubicBezTo>
                    <a:pt x="19253" y="109958"/>
                    <a:pt x="19253" y="116342"/>
                    <a:pt x="16451" y="119846"/>
                  </a:cubicBezTo>
                  <a:cubicBezTo>
                    <a:pt x="14426" y="122648"/>
                    <a:pt x="10300" y="123427"/>
                    <a:pt x="7497" y="126230"/>
                  </a:cubicBezTo>
                  <a:cubicBezTo>
                    <a:pt x="4694" y="129033"/>
                    <a:pt x="5473" y="129811"/>
                    <a:pt x="4772" y="134016"/>
                  </a:cubicBezTo>
                  <a:cubicBezTo>
                    <a:pt x="10923" y="133315"/>
                    <a:pt x="12324" y="136819"/>
                    <a:pt x="11623" y="142502"/>
                  </a:cubicBezTo>
                  <a:cubicBezTo>
                    <a:pt x="11623" y="148186"/>
                    <a:pt x="10923" y="152468"/>
                    <a:pt x="12324" y="157373"/>
                  </a:cubicBezTo>
                  <a:lnTo>
                    <a:pt x="13025" y="157373"/>
                  </a:lnTo>
                  <a:cubicBezTo>
                    <a:pt x="20577" y="160954"/>
                    <a:pt x="25404" y="141723"/>
                    <a:pt x="34358" y="150989"/>
                  </a:cubicBezTo>
                  <a:cubicBezTo>
                    <a:pt x="35759" y="133237"/>
                    <a:pt x="57014" y="148886"/>
                    <a:pt x="65968" y="149587"/>
                  </a:cubicBezTo>
                  <a:cubicBezTo>
                    <a:pt x="77647" y="149587"/>
                    <a:pt x="90026" y="148186"/>
                    <a:pt x="101705" y="149587"/>
                  </a:cubicBezTo>
                  <a:cubicBezTo>
                    <a:pt x="101705" y="152390"/>
                    <a:pt x="103729" y="155971"/>
                    <a:pt x="106532" y="157373"/>
                  </a:cubicBezTo>
                  <a:cubicBezTo>
                    <a:pt x="120935" y="141723"/>
                    <a:pt x="121636" y="158074"/>
                    <a:pt x="131991" y="164458"/>
                  </a:cubicBezTo>
                  <a:cubicBezTo>
                    <a:pt x="135417" y="153791"/>
                    <a:pt x="138843" y="143903"/>
                    <a:pt x="142969" y="133938"/>
                  </a:cubicBezTo>
                  <a:cubicBezTo>
                    <a:pt x="147096" y="134639"/>
                    <a:pt x="151923" y="135339"/>
                    <a:pt x="156049" y="135339"/>
                  </a:cubicBezTo>
                  <a:lnTo>
                    <a:pt x="156750" y="133938"/>
                  </a:lnTo>
                  <a:cubicBezTo>
                    <a:pt x="156750" y="132536"/>
                    <a:pt x="155349" y="131836"/>
                    <a:pt x="156049" y="129656"/>
                  </a:cubicBezTo>
                  <a:cubicBezTo>
                    <a:pt x="149898" y="126853"/>
                    <a:pt x="152623" y="116186"/>
                    <a:pt x="150521" y="109802"/>
                  </a:cubicBezTo>
                  <a:cubicBezTo>
                    <a:pt x="158774" y="106220"/>
                    <a:pt x="169052" y="99836"/>
                    <a:pt x="173879" y="92050"/>
                  </a:cubicBezTo>
                  <a:cubicBezTo>
                    <a:pt x="173879" y="91350"/>
                    <a:pt x="173178" y="90649"/>
                    <a:pt x="173178" y="89948"/>
                  </a:cubicBezTo>
                  <a:cubicBezTo>
                    <a:pt x="165626" y="90649"/>
                    <a:pt x="169052" y="84965"/>
                    <a:pt x="166327" y="82863"/>
                  </a:cubicBezTo>
                  <a:cubicBezTo>
                    <a:pt x="162200" y="80060"/>
                    <a:pt x="156049" y="82863"/>
                    <a:pt x="152546" y="80761"/>
                  </a:cubicBezTo>
                  <a:cubicBezTo>
                    <a:pt x="146395" y="77180"/>
                    <a:pt x="144293" y="58027"/>
                    <a:pt x="142891" y="50942"/>
                  </a:cubicBezTo>
                  <a:cubicBezTo>
                    <a:pt x="139466" y="33190"/>
                    <a:pt x="144293" y="4772"/>
                    <a:pt x="120235" y="21122"/>
                  </a:cubicBezTo>
                  <a:cubicBezTo>
                    <a:pt x="116809" y="11156"/>
                    <a:pt x="114707" y="10455"/>
                    <a:pt x="107855" y="4772"/>
                  </a:cubicBezTo>
                  <a:cubicBezTo>
                    <a:pt x="105130" y="6173"/>
                    <a:pt x="102328" y="7575"/>
                    <a:pt x="100303" y="10455"/>
                  </a:cubicBezTo>
                  <a:cubicBezTo>
                    <a:pt x="97578" y="8353"/>
                    <a:pt x="94775" y="5473"/>
                    <a:pt x="92050" y="4772"/>
                  </a:cubicBezTo>
                  <a:lnTo>
                    <a:pt x="90649" y="6173"/>
                  </a:lnTo>
                  <a:cubicBezTo>
                    <a:pt x="87223" y="10455"/>
                    <a:pt x="84498" y="18241"/>
                    <a:pt x="80372" y="18942"/>
                  </a:cubicBezTo>
                  <a:cubicBezTo>
                    <a:pt x="77647" y="18942"/>
                    <a:pt x="76245" y="15361"/>
                    <a:pt x="73520" y="15361"/>
                  </a:cubicBezTo>
                  <a:cubicBezTo>
                    <a:pt x="70094" y="15361"/>
                    <a:pt x="66669" y="18163"/>
                    <a:pt x="63243" y="18942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0" name="Szabadkézi sokszög: alakzat 829">
              <a:extLst>
                <a:ext uri="{FF2B5EF4-FFF2-40B4-BE49-F238E27FC236}">
                  <a16:creationId xmlns:a16="http://schemas.microsoft.com/office/drawing/2014/main" id="{0F607460-151B-7D4D-E5AC-D7606E6A36B1}"/>
                </a:ext>
              </a:extLst>
            </p:cNvPr>
            <p:cNvSpPr/>
            <p:nvPr/>
          </p:nvSpPr>
          <p:spPr>
            <a:xfrm>
              <a:off x="5956904" y="3323490"/>
              <a:ext cx="171287" cy="163501"/>
            </a:xfrm>
            <a:custGeom>
              <a:avLst/>
              <a:gdLst>
                <a:gd name="connsiteX0" fmla="*/ 63321 w 171286"/>
                <a:gd name="connsiteY0" fmla="*/ 18397 h 163501"/>
                <a:gd name="connsiteX1" fmla="*/ 59194 w 171286"/>
                <a:gd name="connsiteY1" fmla="*/ 31866 h 163501"/>
                <a:gd name="connsiteX2" fmla="*/ 64021 w 171286"/>
                <a:gd name="connsiteY2" fmla="*/ 35448 h 163501"/>
                <a:gd name="connsiteX3" fmla="*/ 60596 w 171286"/>
                <a:gd name="connsiteY3" fmla="*/ 41131 h 163501"/>
                <a:gd name="connsiteX4" fmla="*/ 54445 w 171286"/>
                <a:gd name="connsiteY4" fmla="*/ 42533 h 163501"/>
                <a:gd name="connsiteX5" fmla="*/ 48917 w 171286"/>
                <a:gd name="connsiteY5" fmla="*/ 51798 h 163501"/>
                <a:gd name="connsiteX6" fmla="*/ 44090 w 171286"/>
                <a:gd name="connsiteY6" fmla="*/ 64567 h 163501"/>
                <a:gd name="connsiteX7" fmla="*/ 35837 w 171286"/>
                <a:gd name="connsiteY7" fmla="*/ 70951 h 163501"/>
                <a:gd name="connsiteX8" fmla="*/ 30309 w 171286"/>
                <a:gd name="connsiteY8" fmla="*/ 77335 h 163501"/>
                <a:gd name="connsiteX9" fmla="*/ 25482 w 171286"/>
                <a:gd name="connsiteY9" fmla="*/ 82318 h 163501"/>
                <a:gd name="connsiteX10" fmla="*/ 11701 w 171286"/>
                <a:gd name="connsiteY10" fmla="*/ 84420 h 163501"/>
                <a:gd name="connsiteX11" fmla="*/ 11701 w 171286"/>
                <a:gd name="connsiteY11" fmla="*/ 92907 h 163501"/>
                <a:gd name="connsiteX12" fmla="*/ 11701 w 171286"/>
                <a:gd name="connsiteY12" fmla="*/ 92907 h 163501"/>
                <a:gd name="connsiteX13" fmla="*/ 17852 w 171286"/>
                <a:gd name="connsiteY13" fmla="*/ 104975 h 163501"/>
                <a:gd name="connsiteX14" fmla="*/ 16451 w 171286"/>
                <a:gd name="connsiteY14" fmla="*/ 119846 h 163501"/>
                <a:gd name="connsiteX15" fmla="*/ 7497 w 171286"/>
                <a:gd name="connsiteY15" fmla="*/ 126230 h 163501"/>
                <a:gd name="connsiteX16" fmla="*/ 4772 w 171286"/>
                <a:gd name="connsiteY16" fmla="*/ 134016 h 163501"/>
                <a:gd name="connsiteX17" fmla="*/ 11623 w 171286"/>
                <a:gd name="connsiteY17" fmla="*/ 142502 h 163501"/>
                <a:gd name="connsiteX18" fmla="*/ 12324 w 171286"/>
                <a:gd name="connsiteY18" fmla="*/ 157373 h 163501"/>
                <a:gd name="connsiteX19" fmla="*/ 13025 w 171286"/>
                <a:gd name="connsiteY19" fmla="*/ 157373 h 163501"/>
                <a:gd name="connsiteX20" fmla="*/ 34358 w 171286"/>
                <a:gd name="connsiteY20" fmla="*/ 150989 h 163501"/>
                <a:gd name="connsiteX21" fmla="*/ 65968 w 171286"/>
                <a:gd name="connsiteY21" fmla="*/ 149587 h 163501"/>
                <a:gd name="connsiteX22" fmla="*/ 101705 w 171286"/>
                <a:gd name="connsiteY22" fmla="*/ 149587 h 163501"/>
                <a:gd name="connsiteX23" fmla="*/ 106532 w 171286"/>
                <a:gd name="connsiteY23" fmla="*/ 157373 h 163501"/>
                <a:gd name="connsiteX24" fmla="*/ 131991 w 171286"/>
                <a:gd name="connsiteY24" fmla="*/ 164458 h 163501"/>
                <a:gd name="connsiteX25" fmla="*/ 142969 w 171286"/>
                <a:gd name="connsiteY25" fmla="*/ 133938 h 163501"/>
                <a:gd name="connsiteX26" fmla="*/ 156049 w 171286"/>
                <a:gd name="connsiteY26" fmla="*/ 135339 h 163501"/>
                <a:gd name="connsiteX27" fmla="*/ 156750 w 171286"/>
                <a:gd name="connsiteY27" fmla="*/ 133938 h 163501"/>
                <a:gd name="connsiteX28" fmla="*/ 156049 w 171286"/>
                <a:gd name="connsiteY28" fmla="*/ 129656 h 163501"/>
                <a:gd name="connsiteX29" fmla="*/ 150521 w 171286"/>
                <a:gd name="connsiteY29" fmla="*/ 109802 h 163501"/>
                <a:gd name="connsiteX30" fmla="*/ 173879 w 171286"/>
                <a:gd name="connsiteY30" fmla="*/ 92050 h 163501"/>
                <a:gd name="connsiteX31" fmla="*/ 173178 w 171286"/>
                <a:gd name="connsiteY31" fmla="*/ 89948 h 163501"/>
                <a:gd name="connsiteX32" fmla="*/ 166327 w 171286"/>
                <a:gd name="connsiteY32" fmla="*/ 82863 h 163501"/>
                <a:gd name="connsiteX33" fmla="*/ 152546 w 171286"/>
                <a:gd name="connsiteY33" fmla="*/ 80761 h 163501"/>
                <a:gd name="connsiteX34" fmla="*/ 142891 w 171286"/>
                <a:gd name="connsiteY34" fmla="*/ 50942 h 163501"/>
                <a:gd name="connsiteX35" fmla="*/ 120235 w 171286"/>
                <a:gd name="connsiteY35" fmla="*/ 21122 h 163501"/>
                <a:gd name="connsiteX36" fmla="*/ 107855 w 171286"/>
                <a:gd name="connsiteY36" fmla="*/ 4772 h 163501"/>
                <a:gd name="connsiteX37" fmla="*/ 100303 w 171286"/>
                <a:gd name="connsiteY37" fmla="*/ 10455 h 163501"/>
                <a:gd name="connsiteX38" fmla="*/ 92050 w 171286"/>
                <a:gd name="connsiteY38" fmla="*/ 4772 h 163501"/>
                <a:gd name="connsiteX39" fmla="*/ 90649 w 171286"/>
                <a:gd name="connsiteY39" fmla="*/ 6173 h 163501"/>
                <a:gd name="connsiteX40" fmla="*/ 80372 w 171286"/>
                <a:gd name="connsiteY40" fmla="*/ 18942 h 163501"/>
                <a:gd name="connsiteX41" fmla="*/ 73520 w 171286"/>
                <a:gd name="connsiteY41" fmla="*/ 15361 h 163501"/>
                <a:gd name="connsiteX42" fmla="*/ 63243 w 171286"/>
                <a:gd name="connsiteY42" fmla="*/ 18942 h 16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1286" h="163501">
                  <a:moveTo>
                    <a:pt x="63321" y="18397"/>
                  </a:moveTo>
                  <a:cubicBezTo>
                    <a:pt x="65345" y="22679"/>
                    <a:pt x="61297" y="28363"/>
                    <a:pt x="59194" y="31866"/>
                  </a:cubicBezTo>
                  <a:cubicBezTo>
                    <a:pt x="61219" y="32567"/>
                    <a:pt x="63321" y="33268"/>
                    <a:pt x="64021" y="35448"/>
                  </a:cubicBezTo>
                  <a:cubicBezTo>
                    <a:pt x="62620" y="37550"/>
                    <a:pt x="61997" y="40431"/>
                    <a:pt x="60596" y="41131"/>
                  </a:cubicBezTo>
                  <a:cubicBezTo>
                    <a:pt x="58572" y="43234"/>
                    <a:pt x="56469" y="41832"/>
                    <a:pt x="54445" y="42533"/>
                  </a:cubicBezTo>
                  <a:cubicBezTo>
                    <a:pt x="51019" y="43934"/>
                    <a:pt x="48917" y="47516"/>
                    <a:pt x="48917" y="51798"/>
                  </a:cubicBezTo>
                  <a:cubicBezTo>
                    <a:pt x="42066" y="49696"/>
                    <a:pt x="44090" y="60284"/>
                    <a:pt x="44090" y="64567"/>
                  </a:cubicBezTo>
                  <a:cubicBezTo>
                    <a:pt x="43389" y="73832"/>
                    <a:pt x="42689" y="73053"/>
                    <a:pt x="35837" y="70951"/>
                  </a:cubicBezTo>
                  <a:cubicBezTo>
                    <a:pt x="34436" y="72352"/>
                    <a:pt x="32411" y="75233"/>
                    <a:pt x="30309" y="77335"/>
                  </a:cubicBezTo>
                  <a:cubicBezTo>
                    <a:pt x="29609" y="78737"/>
                    <a:pt x="26883" y="81617"/>
                    <a:pt x="25482" y="82318"/>
                  </a:cubicBezTo>
                  <a:cubicBezTo>
                    <a:pt x="20655" y="84420"/>
                    <a:pt x="15828" y="81617"/>
                    <a:pt x="11701" y="84420"/>
                  </a:cubicBezTo>
                  <a:cubicBezTo>
                    <a:pt x="11701" y="84420"/>
                    <a:pt x="10300" y="89403"/>
                    <a:pt x="11701" y="92907"/>
                  </a:cubicBezTo>
                  <a:cubicBezTo>
                    <a:pt x="13103" y="95710"/>
                    <a:pt x="11701" y="92907"/>
                    <a:pt x="11701" y="92907"/>
                  </a:cubicBezTo>
                  <a:cubicBezTo>
                    <a:pt x="13726" y="97189"/>
                    <a:pt x="16528" y="99992"/>
                    <a:pt x="17852" y="104975"/>
                  </a:cubicBezTo>
                  <a:cubicBezTo>
                    <a:pt x="19253" y="109958"/>
                    <a:pt x="19253" y="116342"/>
                    <a:pt x="16451" y="119846"/>
                  </a:cubicBezTo>
                  <a:cubicBezTo>
                    <a:pt x="14426" y="122648"/>
                    <a:pt x="10300" y="123427"/>
                    <a:pt x="7497" y="126230"/>
                  </a:cubicBezTo>
                  <a:cubicBezTo>
                    <a:pt x="4694" y="129033"/>
                    <a:pt x="5473" y="129811"/>
                    <a:pt x="4772" y="134016"/>
                  </a:cubicBezTo>
                  <a:cubicBezTo>
                    <a:pt x="10923" y="133315"/>
                    <a:pt x="12324" y="136819"/>
                    <a:pt x="11623" y="142502"/>
                  </a:cubicBezTo>
                  <a:cubicBezTo>
                    <a:pt x="11623" y="148186"/>
                    <a:pt x="10923" y="152468"/>
                    <a:pt x="12324" y="157373"/>
                  </a:cubicBezTo>
                  <a:lnTo>
                    <a:pt x="13025" y="157373"/>
                  </a:lnTo>
                  <a:cubicBezTo>
                    <a:pt x="20577" y="160954"/>
                    <a:pt x="25404" y="141723"/>
                    <a:pt x="34358" y="150989"/>
                  </a:cubicBezTo>
                  <a:cubicBezTo>
                    <a:pt x="35759" y="133237"/>
                    <a:pt x="57014" y="148886"/>
                    <a:pt x="65968" y="149587"/>
                  </a:cubicBezTo>
                  <a:cubicBezTo>
                    <a:pt x="77647" y="149587"/>
                    <a:pt x="90026" y="148186"/>
                    <a:pt x="101705" y="149587"/>
                  </a:cubicBezTo>
                  <a:cubicBezTo>
                    <a:pt x="101705" y="152390"/>
                    <a:pt x="103729" y="155971"/>
                    <a:pt x="106532" y="157373"/>
                  </a:cubicBezTo>
                  <a:cubicBezTo>
                    <a:pt x="120935" y="141723"/>
                    <a:pt x="121636" y="158074"/>
                    <a:pt x="131991" y="164458"/>
                  </a:cubicBezTo>
                  <a:cubicBezTo>
                    <a:pt x="135417" y="153791"/>
                    <a:pt x="138843" y="143903"/>
                    <a:pt x="142969" y="133938"/>
                  </a:cubicBezTo>
                  <a:cubicBezTo>
                    <a:pt x="147096" y="134639"/>
                    <a:pt x="151923" y="135339"/>
                    <a:pt x="156049" y="135339"/>
                  </a:cubicBezTo>
                  <a:lnTo>
                    <a:pt x="156750" y="133938"/>
                  </a:lnTo>
                  <a:cubicBezTo>
                    <a:pt x="156750" y="132536"/>
                    <a:pt x="155349" y="131836"/>
                    <a:pt x="156049" y="129656"/>
                  </a:cubicBezTo>
                  <a:cubicBezTo>
                    <a:pt x="149898" y="126853"/>
                    <a:pt x="152623" y="116186"/>
                    <a:pt x="150521" y="109802"/>
                  </a:cubicBezTo>
                  <a:cubicBezTo>
                    <a:pt x="158774" y="106220"/>
                    <a:pt x="169052" y="99836"/>
                    <a:pt x="173879" y="92050"/>
                  </a:cubicBezTo>
                  <a:cubicBezTo>
                    <a:pt x="173879" y="91350"/>
                    <a:pt x="173178" y="90649"/>
                    <a:pt x="173178" y="89948"/>
                  </a:cubicBezTo>
                  <a:cubicBezTo>
                    <a:pt x="165626" y="90649"/>
                    <a:pt x="169052" y="84965"/>
                    <a:pt x="166327" y="82863"/>
                  </a:cubicBezTo>
                  <a:cubicBezTo>
                    <a:pt x="162200" y="80060"/>
                    <a:pt x="156049" y="82863"/>
                    <a:pt x="152546" y="80761"/>
                  </a:cubicBezTo>
                  <a:cubicBezTo>
                    <a:pt x="146395" y="77180"/>
                    <a:pt x="144293" y="58027"/>
                    <a:pt x="142891" y="50942"/>
                  </a:cubicBezTo>
                  <a:cubicBezTo>
                    <a:pt x="139466" y="33190"/>
                    <a:pt x="144293" y="4772"/>
                    <a:pt x="120235" y="21122"/>
                  </a:cubicBezTo>
                  <a:cubicBezTo>
                    <a:pt x="116809" y="11156"/>
                    <a:pt x="114707" y="10455"/>
                    <a:pt x="107855" y="4772"/>
                  </a:cubicBezTo>
                  <a:cubicBezTo>
                    <a:pt x="105130" y="6173"/>
                    <a:pt x="102328" y="7575"/>
                    <a:pt x="100303" y="10455"/>
                  </a:cubicBezTo>
                  <a:cubicBezTo>
                    <a:pt x="97578" y="8353"/>
                    <a:pt x="94775" y="5473"/>
                    <a:pt x="92050" y="4772"/>
                  </a:cubicBezTo>
                  <a:lnTo>
                    <a:pt x="90649" y="6173"/>
                  </a:lnTo>
                  <a:cubicBezTo>
                    <a:pt x="87223" y="10455"/>
                    <a:pt x="84498" y="18241"/>
                    <a:pt x="80372" y="18942"/>
                  </a:cubicBezTo>
                  <a:cubicBezTo>
                    <a:pt x="77647" y="18942"/>
                    <a:pt x="76245" y="15361"/>
                    <a:pt x="73520" y="15361"/>
                  </a:cubicBezTo>
                  <a:cubicBezTo>
                    <a:pt x="70094" y="15361"/>
                    <a:pt x="66669" y="18163"/>
                    <a:pt x="63243" y="18942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1" name="Szabadkézi sokszög: alakzat 830">
              <a:extLst>
                <a:ext uri="{FF2B5EF4-FFF2-40B4-BE49-F238E27FC236}">
                  <a16:creationId xmlns:a16="http://schemas.microsoft.com/office/drawing/2014/main" id="{E5CF4643-0B41-0BD3-8E71-B3026425E2A9}"/>
                </a:ext>
              </a:extLst>
            </p:cNvPr>
            <p:cNvSpPr/>
            <p:nvPr/>
          </p:nvSpPr>
          <p:spPr>
            <a:xfrm>
              <a:off x="5668325" y="3596070"/>
              <a:ext cx="210216" cy="233573"/>
            </a:xfrm>
            <a:custGeom>
              <a:avLst/>
              <a:gdLst>
                <a:gd name="connsiteX0" fmla="*/ 119729 w 210215"/>
                <a:gd name="connsiteY0" fmla="*/ 37472 h 233572"/>
                <a:gd name="connsiteX1" fmla="*/ 118405 w 210215"/>
                <a:gd name="connsiteY1" fmla="*/ 31944 h 233572"/>
                <a:gd name="connsiteX2" fmla="*/ 120429 w 210215"/>
                <a:gd name="connsiteY2" fmla="*/ 28441 h 233572"/>
                <a:gd name="connsiteX3" fmla="*/ 118405 w 210215"/>
                <a:gd name="connsiteY3" fmla="*/ 20811 h 233572"/>
                <a:gd name="connsiteX4" fmla="*/ 119106 w 210215"/>
                <a:gd name="connsiteY4" fmla="*/ 18008 h 233572"/>
                <a:gd name="connsiteX5" fmla="*/ 115758 w 210215"/>
                <a:gd name="connsiteY5" fmla="*/ 16606 h 233572"/>
                <a:gd name="connsiteX6" fmla="*/ 111709 w 210215"/>
                <a:gd name="connsiteY6" fmla="*/ 13803 h 233572"/>
                <a:gd name="connsiteX7" fmla="*/ 108361 w 210215"/>
                <a:gd name="connsiteY7" fmla="*/ 13103 h 233572"/>
                <a:gd name="connsiteX8" fmla="*/ 101665 w 210215"/>
                <a:gd name="connsiteY8" fmla="*/ 13803 h 233572"/>
                <a:gd name="connsiteX9" fmla="*/ 94269 w 210215"/>
                <a:gd name="connsiteY9" fmla="*/ 6173 h 233572"/>
                <a:gd name="connsiteX10" fmla="*/ 92245 w 210215"/>
                <a:gd name="connsiteY10" fmla="*/ 4772 h 233572"/>
                <a:gd name="connsiteX11" fmla="*/ 90220 w 210215"/>
                <a:gd name="connsiteY11" fmla="*/ 5473 h 233572"/>
                <a:gd name="connsiteX12" fmla="*/ 86873 w 210215"/>
                <a:gd name="connsiteY12" fmla="*/ 4772 h 233572"/>
                <a:gd name="connsiteX13" fmla="*/ 78152 w 210215"/>
                <a:gd name="connsiteY13" fmla="*/ 8976 h 233572"/>
                <a:gd name="connsiteX14" fmla="*/ 70133 w 210215"/>
                <a:gd name="connsiteY14" fmla="*/ 8976 h 233572"/>
                <a:gd name="connsiteX15" fmla="*/ 65462 w 210215"/>
                <a:gd name="connsiteY15" fmla="*/ 8276 h 233572"/>
                <a:gd name="connsiteX16" fmla="*/ 64761 w 210215"/>
                <a:gd name="connsiteY16" fmla="*/ 8276 h 233572"/>
                <a:gd name="connsiteX17" fmla="*/ 68109 w 210215"/>
                <a:gd name="connsiteY17" fmla="*/ 13103 h 233572"/>
                <a:gd name="connsiteX18" fmla="*/ 66084 w 210215"/>
                <a:gd name="connsiteY18" fmla="*/ 15205 h 233572"/>
                <a:gd name="connsiteX19" fmla="*/ 61413 w 210215"/>
                <a:gd name="connsiteY19" fmla="*/ 22134 h 233572"/>
                <a:gd name="connsiteX20" fmla="*/ 59389 w 210215"/>
                <a:gd name="connsiteY20" fmla="*/ 24236 h 233572"/>
                <a:gd name="connsiteX21" fmla="*/ 58688 w 210215"/>
                <a:gd name="connsiteY21" fmla="*/ 25638 h 233572"/>
                <a:gd name="connsiteX22" fmla="*/ 49968 w 210215"/>
                <a:gd name="connsiteY22" fmla="*/ 24236 h 233572"/>
                <a:gd name="connsiteX23" fmla="*/ 44596 w 210215"/>
                <a:gd name="connsiteY23" fmla="*/ 25638 h 233572"/>
                <a:gd name="connsiteX24" fmla="*/ 40547 w 210215"/>
                <a:gd name="connsiteY24" fmla="*/ 24937 h 233572"/>
                <a:gd name="connsiteX25" fmla="*/ 39846 w 210215"/>
                <a:gd name="connsiteY25" fmla="*/ 33969 h 233572"/>
                <a:gd name="connsiteX26" fmla="*/ 34474 w 210215"/>
                <a:gd name="connsiteY26" fmla="*/ 26339 h 233572"/>
                <a:gd name="connsiteX27" fmla="*/ 27778 w 210215"/>
                <a:gd name="connsiteY27" fmla="*/ 22134 h 233572"/>
                <a:gd name="connsiteX28" fmla="*/ 22406 w 210215"/>
                <a:gd name="connsiteY28" fmla="*/ 31166 h 233572"/>
                <a:gd name="connsiteX29" fmla="*/ 18358 w 210215"/>
                <a:gd name="connsiteY29" fmla="*/ 31166 h 233572"/>
                <a:gd name="connsiteX30" fmla="*/ 14309 w 210215"/>
                <a:gd name="connsiteY30" fmla="*/ 32567 h 233572"/>
                <a:gd name="connsiteX31" fmla="*/ 12285 w 210215"/>
                <a:gd name="connsiteY31" fmla="*/ 33268 h 233572"/>
                <a:gd name="connsiteX32" fmla="*/ 10961 w 210215"/>
                <a:gd name="connsiteY32" fmla="*/ 33268 h 233572"/>
                <a:gd name="connsiteX33" fmla="*/ 8314 w 210215"/>
                <a:gd name="connsiteY33" fmla="*/ 36771 h 233572"/>
                <a:gd name="connsiteX34" fmla="*/ 8314 w 210215"/>
                <a:gd name="connsiteY34" fmla="*/ 37472 h 233572"/>
                <a:gd name="connsiteX35" fmla="*/ 9015 w 210215"/>
                <a:gd name="connsiteY35" fmla="*/ 38874 h 233572"/>
                <a:gd name="connsiteX36" fmla="*/ 8314 w 210215"/>
                <a:gd name="connsiteY36" fmla="*/ 50708 h 233572"/>
                <a:gd name="connsiteX37" fmla="*/ 6991 w 210215"/>
                <a:gd name="connsiteY37" fmla="*/ 69472 h 233572"/>
                <a:gd name="connsiteX38" fmla="*/ 9638 w 210215"/>
                <a:gd name="connsiteY38" fmla="*/ 72275 h 233572"/>
                <a:gd name="connsiteX39" fmla="*/ 8937 w 210215"/>
                <a:gd name="connsiteY39" fmla="*/ 76479 h 233572"/>
                <a:gd name="connsiteX40" fmla="*/ 16333 w 210215"/>
                <a:gd name="connsiteY40" fmla="*/ 78581 h 233572"/>
                <a:gd name="connsiteX41" fmla="*/ 17034 w 210215"/>
                <a:gd name="connsiteY41" fmla="*/ 91817 h 233572"/>
                <a:gd name="connsiteX42" fmla="*/ 19681 w 210215"/>
                <a:gd name="connsiteY42" fmla="*/ 91817 h 233572"/>
                <a:gd name="connsiteX43" fmla="*/ 31749 w 210215"/>
                <a:gd name="connsiteY43" fmla="*/ 81384 h 233572"/>
                <a:gd name="connsiteX44" fmla="*/ 43116 w 210215"/>
                <a:gd name="connsiteY44" fmla="*/ 77180 h 233572"/>
                <a:gd name="connsiteX45" fmla="*/ 50513 w 210215"/>
                <a:gd name="connsiteY45" fmla="*/ 79982 h 233572"/>
                <a:gd name="connsiteX46" fmla="*/ 60557 w 210215"/>
                <a:gd name="connsiteY46" fmla="*/ 85510 h 233572"/>
                <a:gd name="connsiteX47" fmla="*/ 63904 w 210215"/>
                <a:gd name="connsiteY47" fmla="*/ 95243 h 233572"/>
                <a:gd name="connsiteX48" fmla="*/ 66552 w 210215"/>
                <a:gd name="connsiteY48" fmla="*/ 109802 h 233572"/>
                <a:gd name="connsiteX49" fmla="*/ 65851 w 210215"/>
                <a:gd name="connsiteY49" fmla="*/ 117432 h 233572"/>
                <a:gd name="connsiteX50" fmla="*/ 76595 w 210215"/>
                <a:gd name="connsiteY50" fmla="*/ 121636 h 233572"/>
                <a:gd name="connsiteX51" fmla="*/ 110152 w 210215"/>
                <a:gd name="connsiteY51" fmla="*/ 154959 h 233572"/>
                <a:gd name="connsiteX52" fmla="*/ 123543 w 210215"/>
                <a:gd name="connsiteY52" fmla="*/ 156361 h 233572"/>
                <a:gd name="connsiteX53" fmla="*/ 134288 w 210215"/>
                <a:gd name="connsiteY53" fmla="*/ 166093 h 233572"/>
                <a:gd name="connsiteX54" fmla="*/ 139660 w 210215"/>
                <a:gd name="connsiteY54" fmla="*/ 170297 h 233572"/>
                <a:gd name="connsiteX55" fmla="*/ 145032 w 210215"/>
                <a:gd name="connsiteY55" fmla="*/ 181431 h 233572"/>
                <a:gd name="connsiteX56" fmla="*/ 155776 w 210215"/>
                <a:gd name="connsiteY56" fmla="*/ 185635 h 233572"/>
                <a:gd name="connsiteX57" fmla="*/ 163173 w 210215"/>
                <a:gd name="connsiteY57" fmla="*/ 200895 h 233572"/>
                <a:gd name="connsiteX58" fmla="*/ 164497 w 210215"/>
                <a:gd name="connsiteY58" fmla="*/ 210628 h 233572"/>
                <a:gd name="connsiteX59" fmla="*/ 159124 w 210215"/>
                <a:gd name="connsiteY59" fmla="*/ 216856 h 233572"/>
                <a:gd name="connsiteX60" fmla="*/ 157801 w 210215"/>
                <a:gd name="connsiteY60" fmla="*/ 223085 h 233572"/>
                <a:gd name="connsiteX61" fmla="*/ 163173 w 210215"/>
                <a:gd name="connsiteY61" fmla="*/ 233518 h 233572"/>
                <a:gd name="connsiteX62" fmla="*/ 171192 w 210215"/>
                <a:gd name="connsiteY62" fmla="*/ 223786 h 233572"/>
                <a:gd name="connsiteX63" fmla="*/ 174540 w 210215"/>
                <a:gd name="connsiteY63" fmla="*/ 211951 h 233572"/>
                <a:gd name="connsiteX64" fmla="*/ 181236 w 210215"/>
                <a:gd name="connsiteY64" fmla="*/ 205723 h 233572"/>
                <a:gd name="connsiteX65" fmla="*/ 181236 w 210215"/>
                <a:gd name="connsiteY65" fmla="*/ 196691 h 233572"/>
                <a:gd name="connsiteX66" fmla="*/ 170492 w 210215"/>
                <a:gd name="connsiteY66" fmla="*/ 186959 h 233572"/>
                <a:gd name="connsiteX67" fmla="*/ 174540 w 210215"/>
                <a:gd name="connsiteY67" fmla="*/ 177927 h 233572"/>
                <a:gd name="connsiteX68" fmla="*/ 179912 w 210215"/>
                <a:gd name="connsiteY68" fmla="*/ 171699 h 233572"/>
                <a:gd name="connsiteX69" fmla="*/ 186608 w 210215"/>
                <a:gd name="connsiteY69" fmla="*/ 170297 h 233572"/>
                <a:gd name="connsiteX70" fmla="*/ 190657 w 210215"/>
                <a:gd name="connsiteY70" fmla="*/ 175124 h 233572"/>
                <a:gd name="connsiteX71" fmla="*/ 196730 w 210215"/>
                <a:gd name="connsiteY71" fmla="*/ 178628 h 233572"/>
                <a:gd name="connsiteX72" fmla="*/ 202102 w 210215"/>
                <a:gd name="connsiteY72" fmla="*/ 186258 h 233572"/>
                <a:gd name="connsiteX73" fmla="*/ 203425 w 210215"/>
                <a:gd name="connsiteY73" fmla="*/ 175124 h 233572"/>
                <a:gd name="connsiteX74" fmla="*/ 190657 w 210215"/>
                <a:gd name="connsiteY74" fmla="*/ 164692 h 233572"/>
                <a:gd name="connsiteX75" fmla="*/ 181236 w 210215"/>
                <a:gd name="connsiteY75" fmla="*/ 156361 h 233572"/>
                <a:gd name="connsiteX76" fmla="*/ 166443 w 210215"/>
                <a:gd name="connsiteY76" fmla="*/ 150132 h 233572"/>
                <a:gd name="connsiteX77" fmla="*/ 162394 w 210215"/>
                <a:gd name="connsiteY77" fmla="*/ 143203 h 233572"/>
                <a:gd name="connsiteX78" fmla="*/ 162394 w 210215"/>
                <a:gd name="connsiteY78" fmla="*/ 133471 h 233572"/>
                <a:gd name="connsiteX79" fmla="*/ 155699 w 210215"/>
                <a:gd name="connsiteY79" fmla="*/ 134171 h 233572"/>
                <a:gd name="connsiteX80" fmla="*/ 147679 w 210215"/>
                <a:gd name="connsiteY80" fmla="*/ 135573 h 233572"/>
                <a:gd name="connsiteX81" fmla="*/ 123543 w 210215"/>
                <a:gd name="connsiteY81" fmla="*/ 102873 h 233572"/>
                <a:gd name="connsiteX82" fmla="*/ 110152 w 210215"/>
                <a:gd name="connsiteY82" fmla="*/ 88936 h 233572"/>
                <a:gd name="connsiteX83" fmla="*/ 99408 w 210215"/>
                <a:gd name="connsiteY83" fmla="*/ 65267 h 233572"/>
                <a:gd name="connsiteX84" fmla="*/ 99408 w 210215"/>
                <a:gd name="connsiteY84" fmla="*/ 55535 h 233572"/>
                <a:gd name="connsiteX85" fmla="*/ 101432 w 210215"/>
                <a:gd name="connsiteY85" fmla="*/ 45803 h 233572"/>
                <a:gd name="connsiteX86" fmla="*/ 111475 w 210215"/>
                <a:gd name="connsiteY86" fmla="*/ 42299 h 233572"/>
                <a:gd name="connsiteX87" fmla="*/ 118872 w 210215"/>
                <a:gd name="connsiteY87" fmla="*/ 37472 h 233572"/>
                <a:gd name="connsiteX88" fmla="*/ 119573 w 210215"/>
                <a:gd name="connsiteY88" fmla="*/ 37472 h 23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10215" h="233572">
                  <a:moveTo>
                    <a:pt x="119729" y="37472"/>
                  </a:moveTo>
                  <a:cubicBezTo>
                    <a:pt x="119028" y="35370"/>
                    <a:pt x="117704" y="33268"/>
                    <a:pt x="118405" y="31944"/>
                  </a:cubicBezTo>
                  <a:cubicBezTo>
                    <a:pt x="118405" y="30543"/>
                    <a:pt x="120429" y="29842"/>
                    <a:pt x="120429" y="28441"/>
                  </a:cubicBezTo>
                  <a:cubicBezTo>
                    <a:pt x="116380" y="27740"/>
                    <a:pt x="117782" y="22913"/>
                    <a:pt x="118405" y="20811"/>
                  </a:cubicBezTo>
                  <a:cubicBezTo>
                    <a:pt x="119106" y="18709"/>
                    <a:pt x="119729" y="18709"/>
                    <a:pt x="119106" y="18008"/>
                  </a:cubicBezTo>
                  <a:cubicBezTo>
                    <a:pt x="118405" y="17307"/>
                    <a:pt x="117081" y="17307"/>
                    <a:pt x="115758" y="16606"/>
                  </a:cubicBezTo>
                  <a:cubicBezTo>
                    <a:pt x="114434" y="15906"/>
                    <a:pt x="113111" y="14504"/>
                    <a:pt x="111709" y="13803"/>
                  </a:cubicBezTo>
                  <a:cubicBezTo>
                    <a:pt x="110362" y="13336"/>
                    <a:pt x="109241" y="13103"/>
                    <a:pt x="108361" y="13103"/>
                  </a:cubicBezTo>
                  <a:cubicBezTo>
                    <a:pt x="105714" y="13803"/>
                    <a:pt x="104313" y="14504"/>
                    <a:pt x="101665" y="13803"/>
                  </a:cubicBezTo>
                  <a:cubicBezTo>
                    <a:pt x="98318" y="13103"/>
                    <a:pt x="96293" y="8976"/>
                    <a:pt x="94269" y="6173"/>
                  </a:cubicBezTo>
                  <a:cubicBezTo>
                    <a:pt x="93568" y="5473"/>
                    <a:pt x="92945" y="4772"/>
                    <a:pt x="92245" y="4772"/>
                  </a:cubicBezTo>
                  <a:cubicBezTo>
                    <a:pt x="91544" y="4772"/>
                    <a:pt x="90921" y="5473"/>
                    <a:pt x="90220" y="5473"/>
                  </a:cubicBezTo>
                  <a:cubicBezTo>
                    <a:pt x="88897" y="5473"/>
                    <a:pt x="88196" y="4772"/>
                    <a:pt x="86873" y="4772"/>
                  </a:cubicBezTo>
                  <a:cubicBezTo>
                    <a:pt x="83525" y="4772"/>
                    <a:pt x="80800" y="7575"/>
                    <a:pt x="78152" y="8976"/>
                  </a:cubicBezTo>
                  <a:cubicBezTo>
                    <a:pt x="74804" y="11078"/>
                    <a:pt x="72780" y="10378"/>
                    <a:pt x="70133" y="8976"/>
                  </a:cubicBezTo>
                  <a:cubicBezTo>
                    <a:pt x="68109" y="8276"/>
                    <a:pt x="66785" y="8276"/>
                    <a:pt x="65462" y="8276"/>
                  </a:cubicBezTo>
                  <a:lnTo>
                    <a:pt x="64761" y="8276"/>
                  </a:lnTo>
                  <a:cubicBezTo>
                    <a:pt x="66084" y="9677"/>
                    <a:pt x="68810" y="12480"/>
                    <a:pt x="68109" y="13103"/>
                  </a:cubicBezTo>
                  <a:cubicBezTo>
                    <a:pt x="68109" y="13803"/>
                    <a:pt x="66084" y="15205"/>
                    <a:pt x="66084" y="15205"/>
                  </a:cubicBezTo>
                  <a:cubicBezTo>
                    <a:pt x="64060" y="17307"/>
                    <a:pt x="62737" y="20032"/>
                    <a:pt x="61413" y="22134"/>
                  </a:cubicBezTo>
                  <a:cubicBezTo>
                    <a:pt x="60712" y="22835"/>
                    <a:pt x="60090" y="23536"/>
                    <a:pt x="59389" y="24236"/>
                  </a:cubicBezTo>
                  <a:lnTo>
                    <a:pt x="58688" y="25638"/>
                  </a:lnTo>
                  <a:cubicBezTo>
                    <a:pt x="56664" y="27039"/>
                    <a:pt x="51992" y="24236"/>
                    <a:pt x="49968" y="24236"/>
                  </a:cubicBezTo>
                  <a:cubicBezTo>
                    <a:pt x="47944" y="24236"/>
                    <a:pt x="46620" y="24937"/>
                    <a:pt x="44596" y="25638"/>
                  </a:cubicBezTo>
                  <a:cubicBezTo>
                    <a:pt x="43272" y="25638"/>
                    <a:pt x="41949" y="25638"/>
                    <a:pt x="40547" y="24937"/>
                  </a:cubicBezTo>
                  <a:cubicBezTo>
                    <a:pt x="42572" y="27039"/>
                    <a:pt x="41871" y="32567"/>
                    <a:pt x="39846" y="33969"/>
                  </a:cubicBezTo>
                  <a:cubicBezTo>
                    <a:pt x="37822" y="32567"/>
                    <a:pt x="36499" y="28441"/>
                    <a:pt x="34474" y="26339"/>
                  </a:cubicBezTo>
                  <a:cubicBezTo>
                    <a:pt x="32450" y="23536"/>
                    <a:pt x="30426" y="22835"/>
                    <a:pt x="27778" y="22134"/>
                  </a:cubicBezTo>
                  <a:cubicBezTo>
                    <a:pt x="27078" y="25638"/>
                    <a:pt x="26455" y="30465"/>
                    <a:pt x="22406" y="31166"/>
                  </a:cubicBezTo>
                  <a:cubicBezTo>
                    <a:pt x="21083" y="31866"/>
                    <a:pt x="19759" y="31166"/>
                    <a:pt x="18358" y="31166"/>
                  </a:cubicBezTo>
                  <a:cubicBezTo>
                    <a:pt x="17034" y="31866"/>
                    <a:pt x="15711" y="32567"/>
                    <a:pt x="14309" y="32567"/>
                  </a:cubicBezTo>
                  <a:cubicBezTo>
                    <a:pt x="13609" y="33268"/>
                    <a:pt x="12986" y="33268"/>
                    <a:pt x="12285" y="33268"/>
                  </a:cubicBezTo>
                  <a:cubicBezTo>
                    <a:pt x="10961" y="33268"/>
                    <a:pt x="11584" y="32567"/>
                    <a:pt x="10961" y="33268"/>
                  </a:cubicBezTo>
                  <a:cubicBezTo>
                    <a:pt x="9638" y="34669"/>
                    <a:pt x="8937" y="35370"/>
                    <a:pt x="8314" y="36771"/>
                  </a:cubicBezTo>
                  <a:lnTo>
                    <a:pt x="8314" y="37472"/>
                  </a:lnTo>
                  <a:cubicBezTo>
                    <a:pt x="8314" y="38173"/>
                    <a:pt x="9015" y="38173"/>
                    <a:pt x="9015" y="38874"/>
                  </a:cubicBezTo>
                  <a:cubicBezTo>
                    <a:pt x="10338" y="43701"/>
                    <a:pt x="10338" y="45803"/>
                    <a:pt x="8314" y="50708"/>
                  </a:cubicBezTo>
                  <a:cubicBezTo>
                    <a:pt x="6290" y="57637"/>
                    <a:pt x="2241" y="62542"/>
                    <a:pt x="6991" y="69472"/>
                  </a:cubicBezTo>
                  <a:cubicBezTo>
                    <a:pt x="7691" y="70172"/>
                    <a:pt x="9015" y="70172"/>
                    <a:pt x="9638" y="72275"/>
                  </a:cubicBezTo>
                  <a:cubicBezTo>
                    <a:pt x="10338" y="73676"/>
                    <a:pt x="8314" y="75077"/>
                    <a:pt x="8937" y="76479"/>
                  </a:cubicBezTo>
                  <a:cubicBezTo>
                    <a:pt x="10260" y="78581"/>
                    <a:pt x="14309" y="77180"/>
                    <a:pt x="16333" y="78581"/>
                  </a:cubicBezTo>
                  <a:cubicBezTo>
                    <a:pt x="21005" y="81384"/>
                    <a:pt x="19681" y="88313"/>
                    <a:pt x="17034" y="91817"/>
                  </a:cubicBezTo>
                  <a:lnTo>
                    <a:pt x="19681" y="91817"/>
                  </a:lnTo>
                  <a:cubicBezTo>
                    <a:pt x="23730" y="91817"/>
                    <a:pt x="29102" y="86289"/>
                    <a:pt x="31749" y="81384"/>
                  </a:cubicBezTo>
                  <a:cubicBezTo>
                    <a:pt x="34396" y="76557"/>
                    <a:pt x="39769" y="77880"/>
                    <a:pt x="43116" y="77180"/>
                  </a:cubicBezTo>
                  <a:cubicBezTo>
                    <a:pt x="47165" y="77180"/>
                    <a:pt x="45764" y="74377"/>
                    <a:pt x="50513" y="79982"/>
                  </a:cubicBezTo>
                  <a:cubicBezTo>
                    <a:pt x="54561" y="84810"/>
                    <a:pt x="59233" y="84187"/>
                    <a:pt x="60557" y="85510"/>
                  </a:cubicBezTo>
                  <a:cubicBezTo>
                    <a:pt x="61904" y="86445"/>
                    <a:pt x="63025" y="89691"/>
                    <a:pt x="63904" y="95243"/>
                  </a:cubicBezTo>
                  <a:cubicBezTo>
                    <a:pt x="65228" y="103573"/>
                    <a:pt x="69977" y="104975"/>
                    <a:pt x="66552" y="109802"/>
                  </a:cubicBezTo>
                  <a:cubicBezTo>
                    <a:pt x="63204" y="115330"/>
                    <a:pt x="61179" y="118833"/>
                    <a:pt x="65851" y="117432"/>
                  </a:cubicBezTo>
                  <a:cubicBezTo>
                    <a:pt x="69899" y="116731"/>
                    <a:pt x="73870" y="118133"/>
                    <a:pt x="76595" y="121636"/>
                  </a:cubicBezTo>
                  <a:cubicBezTo>
                    <a:pt x="79242" y="125140"/>
                    <a:pt x="98707" y="152234"/>
                    <a:pt x="110152" y="154959"/>
                  </a:cubicBezTo>
                  <a:cubicBezTo>
                    <a:pt x="121519" y="157762"/>
                    <a:pt x="118872" y="150132"/>
                    <a:pt x="123543" y="156361"/>
                  </a:cubicBezTo>
                  <a:cubicBezTo>
                    <a:pt x="128215" y="162589"/>
                    <a:pt x="135611" y="161889"/>
                    <a:pt x="134288" y="166093"/>
                  </a:cubicBezTo>
                  <a:cubicBezTo>
                    <a:pt x="132964" y="170920"/>
                    <a:pt x="140361" y="165392"/>
                    <a:pt x="139660" y="170297"/>
                  </a:cubicBezTo>
                  <a:cubicBezTo>
                    <a:pt x="138336" y="175124"/>
                    <a:pt x="139660" y="178628"/>
                    <a:pt x="145032" y="181431"/>
                  </a:cubicBezTo>
                  <a:cubicBezTo>
                    <a:pt x="149704" y="184234"/>
                    <a:pt x="153752" y="179329"/>
                    <a:pt x="155776" y="185635"/>
                  </a:cubicBezTo>
                  <a:cubicBezTo>
                    <a:pt x="157801" y="191942"/>
                    <a:pt x="159825" y="195368"/>
                    <a:pt x="163173" y="200895"/>
                  </a:cubicBezTo>
                  <a:cubicBezTo>
                    <a:pt x="165820" y="206423"/>
                    <a:pt x="167844" y="208525"/>
                    <a:pt x="164497" y="210628"/>
                  </a:cubicBezTo>
                  <a:cubicBezTo>
                    <a:pt x="161149" y="213430"/>
                    <a:pt x="157100" y="212730"/>
                    <a:pt x="159124" y="216856"/>
                  </a:cubicBezTo>
                  <a:cubicBezTo>
                    <a:pt x="161772" y="220360"/>
                    <a:pt x="159825" y="219659"/>
                    <a:pt x="157801" y="223085"/>
                  </a:cubicBezTo>
                  <a:cubicBezTo>
                    <a:pt x="155776" y="226588"/>
                    <a:pt x="158501" y="239746"/>
                    <a:pt x="163173" y="233518"/>
                  </a:cubicBezTo>
                  <a:cubicBezTo>
                    <a:pt x="167844" y="227990"/>
                    <a:pt x="168545" y="226588"/>
                    <a:pt x="171192" y="223786"/>
                  </a:cubicBezTo>
                  <a:cubicBezTo>
                    <a:pt x="174540" y="220282"/>
                    <a:pt x="174540" y="216155"/>
                    <a:pt x="174540" y="211951"/>
                  </a:cubicBezTo>
                  <a:cubicBezTo>
                    <a:pt x="174540" y="207747"/>
                    <a:pt x="178589" y="207124"/>
                    <a:pt x="181236" y="205723"/>
                  </a:cubicBezTo>
                  <a:cubicBezTo>
                    <a:pt x="184584" y="205022"/>
                    <a:pt x="187309" y="204321"/>
                    <a:pt x="181236" y="196691"/>
                  </a:cubicBezTo>
                  <a:cubicBezTo>
                    <a:pt x="175864" y="189061"/>
                    <a:pt x="169869" y="190462"/>
                    <a:pt x="170492" y="186959"/>
                  </a:cubicBezTo>
                  <a:cubicBezTo>
                    <a:pt x="171815" y="183455"/>
                    <a:pt x="175864" y="182132"/>
                    <a:pt x="174540" y="177927"/>
                  </a:cubicBezTo>
                  <a:cubicBezTo>
                    <a:pt x="173839" y="173723"/>
                    <a:pt x="175864" y="174424"/>
                    <a:pt x="179912" y="171699"/>
                  </a:cubicBezTo>
                  <a:cubicBezTo>
                    <a:pt x="183260" y="169597"/>
                    <a:pt x="187309" y="165470"/>
                    <a:pt x="186608" y="170297"/>
                  </a:cubicBezTo>
                  <a:cubicBezTo>
                    <a:pt x="185907" y="175124"/>
                    <a:pt x="186608" y="174502"/>
                    <a:pt x="190657" y="175124"/>
                  </a:cubicBezTo>
                  <a:cubicBezTo>
                    <a:pt x="194005" y="176526"/>
                    <a:pt x="195328" y="173022"/>
                    <a:pt x="196730" y="178628"/>
                  </a:cubicBezTo>
                  <a:cubicBezTo>
                    <a:pt x="198754" y="184156"/>
                    <a:pt x="198754" y="187660"/>
                    <a:pt x="202102" y="186258"/>
                  </a:cubicBezTo>
                  <a:cubicBezTo>
                    <a:pt x="205450" y="184156"/>
                    <a:pt x="208797" y="182755"/>
                    <a:pt x="203425" y="175124"/>
                  </a:cubicBezTo>
                  <a:cubicBezTo>
                    <a:pt x="198053" y="168195"/>
                    <a:pt x="192681" y="163991"/>
                    <a:pt x="190657" y="164692"/>
                  </a:cubicBezTo>
                  <a:cubicBezTo>
                    <a:pt x="188632" y="164692"/>
                    <a:pt x="186608" y="159864"/>
                    <a:pt x="181236" y="156361"/>
                  </a:cubicBezTo>
                  <a:cubicBezTo>
                    <a:pt x="176564" y="152857"/>
                    <a:pt x="170492" y="152157"/>
                    <a:pt x="166443" y="150132"/>
                  </a:cubicBezTo>
                  <a:cubicBezTo>
                    <a:pt x="163095" y="148030"/>
                    <a:pt x="159747" y="147329"/>
                    <a:pt x="162394" y="143203"/>
                  </a:cubicBezTo>
                  <a:cubicBezTo>
                    <a:pt x="164419" y="138999"/>
                    <a:pt x="166443" y="131369"/>
                    <a:pt x="162394" y="133471"/>
                  </a:cubicBezTo>
                  <a:cubicBezTo>
                    <a:pt x="158346" y="134872"/>
                    <a:pt x="158346" y="131369"/>
                    <a:pt x="155699" y="134171"/>
                  </a:cubicBezTo>
                  <a:cubicBezTo>
                    <a:pt x="153052" y="136974"/>
                    <a:pt x="152351" y="140400"/>
                    <a:pt x="147679" y="135573"/>
                  </a:cubicBezTo>
                  <a:cubicBezTo>
                    <a:pt x="143008" y="130746"/>
                    <a:pt x="130940" y="123739"/>
                    <a:pt x="123543" y="102873"/>
                  </a:cubicBezTo>
                  <a:cubicBezTo>
                    <a:pt x="121519" y="96644"/>
                    <a:pt x="114823" y="94542"/>
                    <a:pt x="110152" y="88936"/>
                  </a:cubicBezTo>
                  <a:cubicBezTo>
                    <a:pt x="104780" y="82707"/>
                    <a:pt x="96060" y="69472"/>
                    <a:pt x="99408" y="65267"/>
                  </a:cubicBezTo>
                  <a:cubicBezTo>
                    <a:pt x="103456" y="61063"/>
                    <a:pt x="101432" y="61063"/>
                    <a:pt x="99408" y="55535"/>
                  </a:cubicBezTo>
                  <a:cubicBezTo>
                    <a:pt x="96760" y="49307"/>
                    <a:pt x="96760" y="47204"/>
                    <a:pt x="101432" y="45803"/>
                  </a:cubicBezTo>
                  <a:cubicBezTo>
                    <a:pt x="106103" y="44402"/>
                    <a:pt x="107505" y="43000"/>
                    <a:pt x="111475" y="42299"/>
                  </a:cubicBezTo>
                  <a:cubicBezTo>
                    <a:pt x="114123" y="41599"/>
                    <a:pt x="116848" y="38796"/>
                    <a:pt x="118872" y="37472"/>
                  </a:cubicBezTo>
                  <a:lnTo>
                    <a:pt x="119573" y="374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2" name="Szabadkézi sokszög: alakzat 831">
              <a:extLst>
                <a:ext uri="{FF2B5EF4-FFF2-40B4-BE49-F238E27FC236}">
                  <a16:creationId xmlns:a16="http://schemas.microsoft.com/office/drawing/2014/main" id="{5E462BB5-BE37-4A59-B18B-5E01B857913B}"/>
                </a:ext>
              </a:extLst>
            </p:cNvPr>
            <p:cNvSpPr/>
            <p:nvPr/>
          </p:nvSpPr>
          <p:spPr>
            <a:xfrm>
              <a:off x="5649527" y="3578608"/>
              <a:ext cx="85643" cy="62286"/>
            </a:xfrm>
            <a:custGeom>
              <a:avLst/>
              <a:gdLst>
                <a:gd name="connsiteX0" fmla="*/ 28903 w 85643"/>
                <a:gd name="connsiteY0" fmla="*/ 10711 h 62286"/>
                <a:gd name="connsiteX1" fmla="*/ 25399 w 85643"/>
                <a:gd name="connsiteY1" fmla="*/ 13592 h 62286"/>
                <a:gd name="connsiteX2" fmla="*/ 19093 w 85643"/>
                <a:gd name="connsiteY2" fmla="*/ 16472 h 62286"/>
                <a:gd name="connsiteX3" fmla="*/ 16290 w 85643"/>
                <a:gd name="connsiteY3" fmla="*/ 25893 h 62286"/>
                <a:gd name="connsiteX4" fmla="*/ 7881 w 85643"/>
                <a:gd name="connsiteY4" fmla="*/ 40375 h 62286"/>
                <a:gd name="connsiteX5" fmla="*/ 8582 w 85643"/>
                <a:gd name="connsiteY5" fmla="*/ 50496 h 62286"/>
                <a:gd name="connsiteX6" fmla="*/ 22519 w 85643"/>
                <a:gd name="connsiteY6" fmla="*/ 48316 h 62286"/>
                <a:gd name="connsiteX7" fmla="*/ 23920 w 85643"/>
                <a:gd name="connsiteY7" fmla="*/ 59138 h 62286"/>
                <a:gd name="connsiteX8" fmla="*/ 23920 w 85643"/>
                <a:gd name="connsiteY8" fmla="*/ 59839 h 62286"/>
                <a:gd name="connsiteX9" fmla="*/ 26723 w 85643"/>
                <a:gd name="connsiteY9" fmla="*/ 56258 h 62286"/>
                <a:gd name="connsiteX10" fmla="*/ 28124 w 85643"/>
                <a:gd name="connsiteY10" fmla="*/ 56258 h 62286"/>
                <a:gd name="connsiteX11" fmla="*/ 30227 w 85643"/>
                <a:gd name="connsiteY11" fmla="*/ 55557 h 62286"/>
                <a:gd name="connsiteX12" fmla="*/ 34431 w 85643"/>
                <a:gd name="connsiteY12" fmla="*/ 54078 h 62286"/>
                <a:gd name="connsiteX13" fmla="*/ 38635 w 85643"/>
                <a:gd name="connsiteY13" fmla="*/ 54078 h 62286"/>
                <a:gd name="connsiteX14" fmla="*/ 44241 w 85643"/>
                <a:gd name="connsiteY14" fmla="*/ 44657 h 62286"/>
                <a:gd name="connsiteX15" fmla="*/ 51248 w 85643"/>
                <a:gd name="connsiteY15" fmla="*/ 49017 h 62286"/>
                <a:gd name="connsiteX16" fmla="*/ 56854 w 85643"/>
                <a:gd name="connsiteY16" fmla="*/ 56958 h 62286"/>
                <a:gd name="connsiteX17" fmla="*/ 57554 w 85643"/>
                <a:gd name="connsiteY17" fmla="*/ 48316 h 62286"/>
                <a:gd name="connsiteX18" fmla="*/ 61759 w 85643"/>
                <a:gd name="connsiteY18" fmla="*/ 48316 h 62286"/>
                <a:gd name="connsiteX19" fmla="*/ 67365 w 85643"/>
                <a:gd name="connsiteY19" fmla="*/ 46837 h 62286"/>
                <a:gd name="connsiteX20" fmla="*/ 76474 w 85643"/>
                <a:gd name="connsiteY20" fmla="*/ 48316 h 62286"/>
                <a:gd name="connsiteX21" fmla="*/ 77175 w 85643"/>
                <a:gd name="connsiteY21" fmla="*/ 46837 h 62286"/>
                <a:gd name="connsiteX22" fmla="*/ 79277 w 85643"/>
                <a:gd name="connsiteY22" fmla="*/ 44657 h 62286"/>
                <a:gd name="connsiteX23" fmla="*/ 84182 w 85643"/>
                <a:gd name="connsiteY23" fmla="*/ 37416 h 62286"/>
                <a:gd name="connsiteX24" fmla="*/ 86284 w 85643"/>
                <a:gd name="connsiteY24" fmla="*/ 35236 h 62286"/>
                <a:gd name="connsiteX25" fmla="*/ 82080 w 85643"/>
                <a:gd name="connsiteY25" fmla="*/ 29474 h 62286"/>
                <a:gd name="connsiteX26" fmla="*/ 77175 w 85643"/>
                <a:gd name="connsiteY26" fmla="*/ 33056 h 62286"/>
                <a:gd name="connsiteX27" fmla="*/ 74372 w 85643"/>
                <a:gd name="connsiteY27" fmla="*/ 28696 h 62286"/>
                <a:gd name="connsiteX28" fmla="*/ 68065 w 85643"/>
                <a:gd name="connsiteY28" fmla="*/ 27217 h 62286"/>
                <a:gd name="connsiteX29" fmla="*/ 71569 w 85643"/>
                <a:gd name="connsiteY29" fmla="*/ 16394 h 62286"/>
                <a:gd name="connsiteX30" fmla="*/ 69467 w 85643"/>
                <a:gd name="connsiteY30" fmla="*/ 13514 h 62286"/>
                <a:gd name="connsiteX31" fmla="*/ 63160 w 85643"/>
                <a:gd name="connsiteY31" fmla="*/ 11334 h 62286"/>
                <a:gd name="connsiteX32" fmla="*/ 59657 w 85643"/>
                <a:gd name="connsiteY32" fmla="*/ 5572 h 62286"/>
                <a:gd name="connsiteX33" fmla="*/ 54752 w 85643"/>
                <a:gd name="connsiteY33" fmla="*/ 7051 h 62286"/>
                <a:gd name="connsiteX34" fmla="*/ 51248 w 85643"/>
                <a:gd name="connsiteY34" fmla="*/ 9231 h 62286"/>
                <a:gd name="connsiteX35" fmla="*/ 47044 w 85643"/>
                <a:gd name="connsiteY35" fmla="*/ 9231 h 62286"/>
                <a:gd name="connsiteX36" fmla="*/ 40737 w 85643"/>
                <a:gd name="connsiteY36" fmla="*/ 11411 h 62286"/>
                <a:gd name="connsiteX37" fmla="*/ 35131 w 85643"/>
                <a:gd name="connsiteY37" fmla="*/ 12891 h 62286"/>
                <a:gd name="connsiteX38" fmla="*/ 28825 w 85643"/>
                <a:gd name="connsiteY38" fmla="*/ 9309 h 62286"/>
                <a:gd name="connsiteX39" fmla="*/ 28825 w 85643"/>
                <a:gd name="connsiteY39" fmla="*/ 9309 h 62286"/>
                <a:gd name="connsiteX40" fmla="*/ 28825 w 85643"/>
                <a:gd name="connsiteY40" fmla="*/ 10789 h 62286"/>
                <a:gd name="connsiteX41" fmla="*/ 28825 w 85643"/>
                <a:gd name="connsiteY41" fmla="*/ 10789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643" h="62286">
                  <a:moveTo>
                    <a:pt x="28903" y="10711"/>
                  </a:moveTo>
                  <a:cubicBezTo>
                    <a:pt x="28202" y="12190"/>
                    <a:pt x="27502" y="12891"/>
                    <a:pt x="25399" y="13592"/>
                  </a:cubicBezTo>
                  <a:cubicBezTo>
                    <a:pt x="23297" y="15071"/>
                    <a:pt x="21195" y="14292"/>
                    <a:pt x="19093" y="16472"/>
                  </a:cubicBezTo>
                  <a:cubicBezTo>
                    <a:pt x="16991" y="18652"/>
                    <a:pt x="16991" y="23012"/>
                    <a:pt x="16290" y="25893"/>
                  </a:cubicBezTo>
                  <a:cubicBezTo>
                    <a:pt x="14188" y="30954"/>
                    <a:pt x="10684" y="36015"/>
                    <a:pt x="7881" y="40375"/>
                  </a:cubicBezTo>
                  <a:cubicBezTo>
                    <a:pt x="5079" y="43956"/>
                    <a:pt x="2276" y="49017"/>
                    <a:pt x="8582" y="50496"/>
                  </a:cubicBezTo>
                  <a:cubicBezTo>
                    <a:pt x="12786" y="51197"/>
                    <a:pt x="19093" y="43255"/>
                    <a:pt x="22519" y="48316"/>
                  </a:cubicBezTo>
                  <a:cubicBezTo>
                    <a:pt x="23920" y="50496"/>
                    <a:pt x="23920" y="55557"/>
                    <a:pt x="23920" y="59138"/>
                  </a:cubicBezTo>
                  <a:lnTo>
                    <a:pt x="23920" y="59839"/>
                  </a:lnTo>
                  <a:cubicBezTo>
                    <a:pt x="25322" y="58360"/>
                    <a:pt x="25322" y="57659"/>
                    <a:pt x="26723" y="56258"/>
                  </a:cubicBezTo>
                  <a:cubicBezTo>
                    <a:pt x="27424" y="55557"/>
                    <a:pt x="26723" y="56258"/>
                    <a:pt x="28124" y="56258"/>
                  </a:cubicBezTo>
                  <a:cubicBezTo>
                    <a:pt x="28825" y="56258"/>
                    <a:pt x="29526" y="56258"/>
                    <a:pt x="30227" y="55557"/>
                  </a:cubicBezTo>
                  <a:cubicBezTo>
                    <a:pt x="31628" y="55557"/>
                    <a:pt x="33029" y="54856"/>
                    <a:pt x="34431" y="54078"/>
                  </a:cubicBezTo>
                  <a:cubicBezTo>
                    <a:pt x="35832" y="54078"/>
                    <a:pt x="37234" y="54778"/>
                    <a:pt x="38635" y="54078"/>
                  </a:cubicBezTo>
                  <a:cubicBezTo>
                    <a:pt x="42840" y="53377"/>
                    <a:pt x="43540" y="48316"/>
                    <a:pt x="44241" y="44657"/>
                  </a:cubicBezTo>
                  <a:cubicBezTo>
                    <a:pt x="47044" y="45357"/>
                    <a:pt x="49146" y="46136"/>
                    <a:pt x="51248" y="49017"/>
                  </a:cubicBezTo>
                  <a:cubicBezTo>
                    <a:pt x="53350" y="51197"/>
                    <a:pt x="54752" y="55557"/>
                    <a:pt x="56854" y="56958"/>
                  </a:cubicBezTo>
                  <a:cubicBezTo>
                    <a:pt x="58956" y="55479"/>
                    <a:pt x="59657" y="49718"/>
                    <a:pt x="57554" y="48316"/>
                  </a:cubicBezTo>
                  <a:lnTo>
                    <a:pt x="61759" y="48316"/>
                  </a:lnTo>
                  <a:cubicBezTo>
                    <a:pt x="63861" y="47615"/>
                    <a:pt x="65263" y="46837"/>
                    <a:pt x="67365" y="46837"/>
                  </a:cubicBezTo>
                  <a:cubicBezTo>
                    <a:pt x="69467" y="46837"/>
                    <a:pt x="74372" y="49718"/>
                    <a:pt x="76474" y="48316"/>
                  </a:cubicBezTo>
                  <a:lnTo>
                    <a:pt x="77175" y="46837"/>
                  </a:lnTo>
                  <a:cubicBezTo>
                    <a:pt x="77875" y="46136"/>
                    <a:pt x="78576" y="45357"/>
                    <a:pt x="79277" y="44657"/>
                  </a:cubicBezTo>
                  <a:cubicBezTo>
                    <a:pt x="80678" y="42477"/>
                    <a:pt x="82080" y="39596"/>
                    <a:pt x="84182" y="37416"/>
                  </a:cubicBezTo>
                  <a:cubicBezTo>
                    <a:pt x="84182" y="37416"/>
                    <a:pt x="86284" y="35937"/>
                    <a:pt x="86284" y="35236"/>
                  </a:cubicBezTo>
                  <a:cubicBezTo>
                    <a:pt x="86985" y="33757"/>
                    <a:pt x="82781" y="29474"/>
                    <a:pt x="82080" y="29474"/>
                  </a:cubicBezTo>
                  <a:cubicBezTo>
                    <a:pt x="79978" y="29474"/>
                    <a:pt x="79277" y="33835"/>
                    <a:pt x="77175" y="33056"/>
                  </a:cubicBezTo>
                  <a:cubicBezTo>
                    <a:pt x="75773" y="33056"/>
                    <a:pt x="75072" y="29474"/>
                    <a:pt x="74372" y="28696"/>
                  </a:cubicBezTo>
                  <a:cubicBezTo>
                    <a:pt x="72970" y="26516"/>
                    <a:pt x="70167" y="27217"/>
                    <a:pt x="68065" y="27217"/>
                  </a:cubicBezTo>
                  <a:cubicBezTo>
                    <a:pt x="68065" y="23635"/>
                    <a:pt x="70868" y="19976"/>
                    <a:pt x="71569" y="16394"/>
                  </a:cubicBezTo>
                  <a:cubicBezTo>
                    <a:pt x="72270" y="14214"/>
                    <a:pt x="71569" y="14214"/>
                    <a:pt x="69467" y="13514"/>
                  </a:cubicBezTo>
                  <a:cubicBezTo>
                    <a:pt x="67365" y="12034"/>
                    <a:pt x="65263" y="12813"/>
                    <a:pt x="63160" y="11334"/>
                  </a:cubicBezTo>
                  <a:cubicBezTo>
                    <a:pt x="61058" y="10633"/>
                    <a:pt x="61058" y="7752"/>
                    <a:pt x="59657" y="5572"/>
                  </a:cubicBezTo>
                  <a:cubicBezTo>
                    <a:pt x="58255" y="3392"/>
                    <a:pt x="56854" y="6273"/>
                    <a:pt x="54752" y="7051"/>
                  </a:cubicBezTo>
                  <a:cubicBezTo>
                    <a:pt x="54051" y="7752"/>
                    <a:pt x="51949" y="9231"/>
                    <a:pt x="51248" y="9231"/>
                  </a:cubicBezTo>
                  <a:cubicBezTo>
                    <a:pt x="49847" y="9231"/>
                    <a:pt x="48445" y="8531"/>
                    <a:pt x="47044" y="9231"/>
                  </a:cubicBezTo>
                  <a:cubicBezTo>
                    <a:pt x="44942" y="9932"/>
                    <a:pt x="43540" y="12112"/>
                    <a:pt x="40737" y="11411"/>
                  </a:cubicBezTo>
                  <a:cubicBezTo>
                    <a:pt x="39336" y="10711"/>
                    <a:pt x="35832" y="9932"/>
                    <a:pt x="35131" y="12891"/>
                  </a:cubicBezTo>
                  <a:cubicBezTo>
                    <a:pt x="33029" y="11411"/>
                    <a:pt x="30927" y="10711"/>
                    <a:pt x="28825" y="9309"/>
                  </a:cubicBezTo>
                  <a:cubicBezTo>
                    <a:pt x="28124" y="9309"/>
                    <a:pt x="28825" y="9309"/>
                    <a:pt x="28825" y="9309"/>
                  </a:cubicBezTo>
                  <a:lnTo>
                    <a:pt x="28825" y="10789"/>
                  </a:lnTo>
                  <a:lnTo>
                    <a:pt x="28825" y="1078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3" name="Szabadkézi sokszög: alakzat 832">
              <a:extLst>
                <a:ext uri="{FF2B5EF4-FFF2-40B4-BE49-F238E27FC236}">
                  <a16:creationId xmlns:a16="http://schemas.microsoft.com/office/drawing/2014/main" id="{8068B05F-E50F-18E1-43A0-9EA89C388BB7}"/>
                </a:ext>
              </a:extLst>
            </p:cNvPr>
            <p:cNvSpPr/>
            <p:nvPr/>
          </p:nvSpPr>
          <p:spPr>
            <a:xfrm>
              <a:off x="5647031" y="3511594"/>
              <a:ext cx="23357" cy="31143"/>
            </a:xfrm>
            <a:custGeom>
              <a:avLst/>
              <a:gdLst>
                <a:gd name="connsiteX0" fmla="*/ 23613 w 23357"/>
                <a:gd name="connsiteY0" fmla="*/ 31243 h 31143"/>
                <a:gd name="connsiteX1" fmla="*/ 23613 w 23357"/>
                <a:gd name="connsiteY1" fmla="*/ 27117 h 31143"/>
                <a:gd name="connsiteX2" fmla="*/ 21355 w 23357"/>
                <a:gd name="connsiteY2" fmla="*/ 19643 h 31143"/>
                <a:gd name="connsiteX3" fmla="*/ 20577 w 23357"/>
                <a:gd name="connsiteY3" fmla="*/ 11390 h 31143"/>
                <a:gd name="connsiteX4" fmla="*/ 14582 w 23357"/>
                <a:gd name="connsiteY4" fmla="*/ 4772 h 31143"/>
                <a:gd name="connsiteX5" fmla="*/ 6329 w 23357"/>
                <a:gd name="connsiteY5" fmla="*/ 15516 h 31143"/>
                <a:gd name="connsiteX6" fmla="*/ 5550 w 23357"/>
                <a:gd name="connsiteY6" fmla="*/ 22991 h 31143"/>
                <a:gd name="connsiteX7" fmla="*/ 4772 w 23357"/>
                <a:gd name="connsiteY7" fmla="*/ 27973 h 31143"/>
                <a:gd name="connsiteX8" fmla="*/ 6251 w 23357"/>
                <a:gd name="connsiteY8" fmla="*/ 27973 h 31143"/>
                <a:gd name="connsiteX9" fmla="*/ 16762 w 23357"/>
                <a:gd name="connsiteY9" fmla="*/ 27117 h 31143"/>
                <a:gd name="connsiteX10" fmla="*/ 22056 w 23357"/>
                <a:gd name="connsiteY10" fmla="*/ 32100 h 31143"/>
                <a:gd name="connsiteX11" fmla="*/ 22835 w 23357"/>
                <a:gd name="connsiteY11" fmla="*/ 32100 h 31143"/>
                <a:gd name="connsiteX12" fmla="*/ 23613 w 23357"/>
                <a:gd name="connsiteY12" fmla="*/ 32956 h 31143"/>
                <a:gd name="connsiteX13" fmla="*/ 23613 w 23357"/>
                <a:gd name="connsiteY13" fmla="*/ 31321 h 31143"/>
                <a:gd name="connsiteX14" fmla="*/ 23613 w 23357"/>
                <a:gd name="connsiteY14" fmla="*/ 31321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357" h="31143">
                  <a:moveTo>
                    <a:pt x="23613" y="31243"/>
                  </a:moveTo>
                  <a:lnTo>
                    <a:pt x="23613" y="27117"/>
                  </a:lnTo>
                  <a:cubicBezTo>
                    <a:pt x="23613" y="23769"/>
                    <a:pt x="22835" y="23769"/>
                    <a:pt x="21355" y="19643"/>
                  </a:cubicBezTo>
                  <a:cubicBezTo>
                    <a:pt x="20577" y="17151"/>
                    <a:pt x="22134" y="14660"/>
                    <a:pt x="20577" y="11390"/>
                  </a:cubicBezTo>
                  <a:cubicBezTo>
                    <a:pt x="19798" y="8898"/>
                    <a:pt x="16840" y="7263"/>
                    <a:pt x="14582" y="4772"/>
                  </a:cubicBezTo>
                  <a:cubicBezTo>
                    <a:pt x="11545" y="8120"/>
                    <a:pt x="8587" y="11390"/>
                    <a:pt x="6329" y="15516"/>
                  </a:cubicBezTo>
                  <a:cubicBezTo>
                    <a:pt x="5550" y="18008"/>
                    <a:pt x="5550" y="20499"/>
                    <a:pt x="5550" y="22991"/>
                  </a:cubicBezTo>
                  <a:cubicBezTo>
                    <a:pt x="6329" y="25482"/>
                    <a:pt x="5550" y="25482"/>
                    <a:pt x="4772" y="27973"/>
                  </a:cubicBezTo>
                  <a:lnTo>
                    <a:pt x="6251" y="27973"/>
                  </a:lnTo>
                  <a:cubicBezTo>
                    <a:pt x="9988" y="27973"/>
                    <a:pt x="13025" y="26339"/>
                    <a:pt x="16762" y="27117"/>
                  </a:cubicBezTo>
                  <a:cubicBezTo>
                    <a:pt x="19798" y="27973"/>
                    <a:pt x="19798" y="29609"/>
                    <a:pt x="22056" y="32100"/>
                  </a:cubicBezTo>
                  <a:lnTo>
                    <a:pt x="22835" y="32100"/>
                  </a:lnTo>
                  <a:lnTo>
                    <a:pt x="23613" y="32956"/>
                  </a:lnTo>
                  <a:lnTo>
                    <a:pt x="23613" y="31321"/>
                  </a:lnTo>
                  <a:lnTo>
                    <a:pt x="23613" y="3132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4" name="Szabadkézi sokszög: alakzat 833">
              <a:extLst>
                <a:ext uri="{FF2B5EF4-FFF2-40B4-BE49-F238E27FC236}">
                  <a16:creationId xmlns:a16="http://schemas.microsoft.com/office/drawing/2014/main" id="{17D23A9E-3D6F-B3E8-DB59-5A242FC0A044}"/>
                </a:ext>
              </a:extLst>
            </p:cNvPr>
            <p:cNvSpPr/>
            <p:nvPr/>
          </p:nvSpPr>
          <p:spPr>
            <a:xfrm>
              <a:off x="5685159" y="3297284"/>
              <a:ext cx="62286" cy="77858"/>
            </a:xfrm>
            <a:custGeom>
              <a:avLst/>
              <a:gdLst>
                <a:gd name="connsiteX0" fmla="*/ 29164 w 62286"/>
                <a:gd name="connsiteY0" fmla="*/ 76524 h 77857"/>
                <a:gd name="connsiteX1" fmla="*/ 25504 w 62286"/>
                <a:gd name="connsiteY1" fmla="*/ 78082 h 77857"/>
                <a:gd name="connsiteX2" fmla="*/ 18186 w 62286"/>
                <a:gd name="connsiteY2" fmla="*/ 78082 h 77857"/>
                <a:gd name="connsiteX3" fmla="*/ 17485 w 62286"/>
                <a:gd name="connsiteY3" fmla="*/ 77303 h 77857"/>
                <a:gd name="connsiteX4" fmla="*/ 18186 w 62286"/>
                <a:gd name="connsiteY4" fmla="*/ 77303 h 77857"/>
                <a:gd name="connsiteX5" fmla="*/ 18887 w 62286"/>
                <a:gd name="connsiteY5" fmla="*/ 71853 h 77857"/>
                <a:gd name="connsiteX6" fmla="*/ 15227 w 62286"/>
                <a:gd name="connsiteY6" fmla="*/ 67960 h 77857"/>
                <a:gd name="connsiteX7" fmla="*/ 15227 w 62286"/>
                <a:gd name="connsiteY7" fmla="*/ 61731 h 77857"/>
                <a:gd name="connsiteX8" fmla="*/ 10867 w 62286"/>
                <a:gd name="connsiteY8" fmla="*/ 64067 h 77857"/>
                <a:gd name="connsiteX9" fmla="*/ 9388 w 62286"/>
                <a:gd name="connsiteY9" fmla="*/ 58617 h 77857"/>
                <a:gd name="connsiteX10" fmla="*/ 5729 w 62286"/>
                <a:gd name="connsiteY10" fmla="*/ 59396 h 77857"/>
                <a:gd name="connsiteX11" fmla="*/ 7208 w 62286"/>
                <a:gd name="connsiteY11" fmla="*/ 54724 h 77857"/>
                <a:gd name="connsiteX12" fmla="*/ 6507 w 62286"/>
                <a:gd name="connsiteY12" fmla="*/ 49274 h 77857"/>
                <a:gd name="connsiteX13" fmla="*/ 6507 w 62286"/>
                <a:gd name="connsiteY13" fmla="*/ 44603 h 77857"/>
                <a:gd name="connsiteX14" fmla="*/ 9466 w 62286"/>
                <a:gd name="connsiteY14" fmla="*/ 40710 h 77857"/>
                <a:gd name="connsiteX15" fmla="*/ 7986 w 62286"/>
                <a:gd name="connsiteY15" fmla="*/ 36817 h 77857"/>
                <a:gd name="connsiteX16" fmla="*/ 5806 w 62286"/>
                <a:gd name="connsiteY16" fmla="*/ 32924 h 77857"/>
                <a:gd name="connsiteX17" fmla="*/ 5806 w 62286"/>
                <a:gd name="connsiteY17" fmla="*/ 25839 h 77857"/>
                <a:gd name="connsiteX18" fmla="*/ 6507 w 62286"/>
                <a:gd name="connsiteY18" fmla="*/ 16418 h 77857"/>
                <a:gd name="connsiteX19" fmla="*/ 10867 w 62286"/>
                <a:gd name="connsiteY19" fmla="*/ 19533 h 77857"/>
                <a:gd name="connsiteX20" fmla="*/ 16006 w 62286"/>
                <a:gd name="connsiteY20" fmla="*/ 23425 h 77857"/>
                <a:gd name="connsiteX21" fmla="*/ 24025 w 62286"/>
                <a:gd name="connsiteY21" fmla="*/ 17975 h 77857"/>
                <a:gd name="connsiteX22" fmla="*/ 27684 w 62286"/>
                <a:gd name="connsiteY22" fmla="*/ 23425 h 77857"/>
                <a:gd name="connsiteX23" fmla="*/ 29864 w 62286"/>
                <a:gd name="connsiteY23" fmla="*/ 17197 h 77857"/>
                <a:gd name="connsiteX24" fmla="*/ 26906 w 62286"/>
                <a:gd name="connsiteY24" fmla="*/ 12525 h 77857"/>
                <a:gd name="connsiteX25" fmla="*/ 29086 w 62286"/>
                <a:gd name="connsiteY25" fmla="*/ 7854 h 77857"/>
                <a:gd name="connsiteX26" fmla="*/ 32044 w 62286"/>
                <a:gd name="connsiteY26" fmla="*/ 7854 h 77857"/>
                <a:gd name="connsiteX27" fmla="*/ 35704 w 62286"/>
                <a:gd name="connsiteY27" fmla="*/ 7075 h 77857"/>
                <a:gd name="connsiteX28" fmla="*/ 38662 w 62286"/>
                <a:gd name="connsiteY28" fmla="*/ 5518 h 77857"/>
                <a:gd name="connsiteX29" fmla="*/ 41621 w 62286"/>
                <a:gd name="connsiteY29" fmla="*/ 7075 h 77857"/>
                <a:gd name="connsiteX30" fmla="*/ 43801 w 62286"/>
                <a:gd name="connsiteY30" fmla="*/ 6297 h 77857"/>
                <a:gd name="connsiteX31" fmla="*/ 45981 w 62286"/>
                <a:gd name="connsiteY31" fmla="*/ 11747 h 77857"/>
                <a:gd name="connsiteX32" fmla="*/ 44502 w 62286"/>
                <a:gd name="connsiteY32" fmla="*/ 21946 h 77857"/>
                <a:gd name="connsiteX33" fmla="*/ 43801 w 62286"/>
                <a:gd name="connsiteY33" fmla="*/ 24282 h 77857"/>
                <a:gd name="connsiteX34" fmla="*/ 50419 w 62286"/>
                <a:gd name="connsiteY34" fmla="*/ 22725 h 77857"/>
                <a:gd name="connsiteX35" fmla="*/ 55557 w 62286"/>
                <a:gd name="connsiteY35" fmla="*/ 25839 h 77857"/>
                <a:gd name="connsiteX36" fmla="*/ 59217 w 62286"/>
                <a:gd name="connsiteY36" fmla="*/ 25839 h 77857"/>
                <a:gd name="connsiteX37" fmla="*/ 58516 w 62286"/>
                <a:gd name="connsiteY37" fmla="*/ 32924 h 77857"/>
                <a:gd name="connsiteX38" fmla="*/ 53377 w 62286"/>
                <a:gd name="connsiteY38" fmla="*/ 36038 h 77857"/>
                <a:gd name="connsiteX39" fmla="*/ 48239 w 62286"/>
                <a:gd name="connsiteY39" fmla="*/ 37596 h 77857"/>
                <a:gd name="connsiteX40" fmla="*/ 46059 w 62286"/>
                <a:gd name="connsiteY40" fmla="*/ 39153 h 77857"/>
                <a:gd name="connsiteX41" fmla="*/ 46759 w 62286"/>
                <a:gd name="connsiteY41" fmla="*/ 45381 h 77857"/>
                <a:gd name="connsiteX42" fmla="*/ 39441 w 62286"/>
                <a:gd name="connsiteY42" fmla="*/ 46939 h 77857"/>
                <a:gd name="connsiteX43" fmla="*/ 37261 w 62286"/>
                <a:gd name="connsiteY43" fmla="*/ 51610 h 77857"/>
                <a:gd name="connsiteX44" fmla="*/ 36560 w 62286"/>
                <a:gd name="connsiteY44" fmla="*/ 52389 h 77857"/>
                <a:gd name="connsiteX45" fmla="*/ 38039 w 62286"/>
                <a:gd name="connsiteY45" fmla="*/ 59474 h 77857"/>
                <a:gd name="connsiteX46" fmla="*/ 31421 w 62286"/>
                <a:gd name="connsiteY46" fmla="*/ 64924 h 77857"/>
                <a:gd name="connsiteX47" fmla="*/ 33601 w 62286"/>
                <a:gd name="connsiteY47" fmla="*/ 68817 h 77857"/>
                <a:gd name="connsiteX48" fmla="*/ 30643 w 62286"/>
                <a:gd name="connsiteY48" fmla="*/ 75045 h 77857"/>
                <a:gd name="connsiteX49" fmla="*/ 30643 w 62286"/>
                <a:gd name="connsiteY49" fmla="*/ 75824 h 77857"/>
                <a:gd name="connsiteX50" fmla="*/ 29164 w 62286"/>
                <a:gd name="connsiteY50" fmla="*/ 76602 h 77857"/>
                <a:gd name="connsiteX51" fmla="*/ 29164 w 62286"/>
                <a:gd name="connsiteY51" fmla="*/ 76602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286" h="77857">
                  <a:moveTo>
                    <a:pt x="29164" y="76524"/>
                  </a:moveTo>
                  <a:cubicBezTo>
                    <a:pt x="28463" y="76524"/>
                    <a:pt x="26205" y="77303"/>
                    <a:pt x="25504" y="78082"/>
                  </a:cubicBezTo>
                  <a:lnTo>
                    <a:pt x="18186" y="78082"/>
                  </a:lnTo>
                  <a:lnTo>
                    <a:pt x="17485" y="77303"/>
                  </a:lnTo>
                  <a:lnTo>
                    <a:pt x="18186" y="77303"/>
                  </a:lnTo>
                  <a:cubicBezTo>
                    <a:pt x="18887" y="74967"/>
                    <a:pt x="19665" y="73410"/>
                    <a:pt x="18887" y="71853"/>
                  </a:cubicBezTo>
                  <a:cubicBezTo>
                    <a:pt x="17407" y="70296"/>
                    <a:pt x="14526" y="71074"/>
                    <a:pt x="15227" y="67960"/>
                  </a:cubicBezTo>
                  <a:cubicBezTo>
                    <a:pt x="15227" y="64067"/>
                    <a:pt x="17407" y="60096"/>
                    <a:pt x="15227" y="61731"/>
                  </a:cubicBezTo>
                  <a:cubicBezTo>
                    <a:pt x="13047" y="62510"/>
                    <a:pt x="10867" y="64846"/>
                    <a:pt x="10867" y="64067"/>
                  </a:cubicBezTo>
                  <a:cubicBezTo>
                    <a:pt x="10166" y="63289"/>
                    <a:pt x="10166" y="56204"/>
                    <a:pt x="9388" y="58617"/>
                  </a:cubicBezTo>
                  <a:cubicBezTo>
                    <a:pt x="7909" y="60953"/>
                    <a:pt x="5729" y="62510"/>
                    <a:pt x="5729" y="59396"/>
                  </a:cubicBezTo>
                  <a:cubicBezTo>
                    <a:pt x="6429" y="57060"/>
                    <a:pt x="7909" y="56281"/>
                    <a:pt x="7208" y="54724"/>
                  </a:cubicBezTo>
                  <a:cubicBezTo>
                    <a:pt x="6507" y="52389"/>
                    <a:pt x="5729" y="50831"/>
                    <a:pt x="6507" y="49274"/>
                  </a:cubicBezTo>
                  <a:cubicBezTo>
                    <a:pt x="7208" y="48496"/>
                    <a:pt x="5806" y="45381"/>
                    <a:pt x="6507" y="44603"/>
                  </a:cubicBezTo>
                  <a:cubicBezTo>
                    <a:pt x="7986" y="43824"/>
                    <a:pt x="10166" y="42267"/>
                    <a:pt x="9466" y="40710"/>
                  </a:cubicBezTo>
                  <a:cubicBezTo>
                    <a:pt x="9466" y="38374"/>
                    <a:pt x="10166" y="37596"/>
                    <a:pt x="7986" y="36817"/>
                  </a:cubicBezTo>
                  <a:cubicBezTo>
                    <a:pt x="6507" y="35260"/>
                    <a:pt x="5806" y="32924"/>
                    <a:pt x="5806" y="32924"/>
                  </a:cubicBezTo>
                  <a:cubicBezTo>
                    <a:pt x="5806" y="32924"/>
                    <a:pt x="6507" y="29810"/>
                    <a:pt x="5806" y="25839"/>
                  </a:cubicBezTo>
                  <a:cubicBezTo>
                    <a:pt x="4327" y="21946"/>
                    <a:pt x="4327" y="14861"/>
                    <a:pt x="6507" y="16418"/>
                  </a:cubicBezTo>
                  <a:cubicBezTo>
                    <a:pt x="8687" y="17197"/>
                    <a:pt x="7986" y="16418"/>
                    <a:pt x="10867" y="19533"/>
                  </a:cubicBezTo>
                  <a:cubicBezTo>
                    <a:pt x="13047" y="21868"/>
                    <a:pt x="9388" y="27396"/>
                    <a:pt x="16006" y="23425"/>
                  </a:cubicBezTo>
                  <a:cubicBezTo>
                    <a:pt x="22624" y="19533"/>
                    <a:pt x="23324" y="12448"/>
                    <a:pt x="24025" y="17975"/>
                  </a:cubicBezTo>
                  <a:cubicBezTo>
                    <a:pt x="24726" y="23425"/>
                    <a:pt x="26984" y="25061"/>
                    <a:pt x="27684" y="23425"/>
                  </a:cubicBezTo>
                  <a:cubicBezTo>
                    <a:pt x="29164" y="21868"/>
                    <a:pt x="32044" y="18754"/>
                    <a:pt x="29864" y="17197"/>
                  </a:cubicBezTo>
                  <a:cubicBezTo>
                    <a:pt x="27684" y="15640"/>
                    <a:pt x="26906" y="12525"/>
                    <a:pt x="26906" y="12525"/>
                  </a:cubicBezTo>
                  <a:cubicBezTo>
                    <a:pt x="26906" y="12525"/>
                    <a:pt x="26906" y="7854"/>
                    <a:pt x="29086" y="7854"/>
                  </a:cubicBezTo>
                  <a:cubicBezTo>
                    <a:pt x="30565" y="7854"/>
                    <a:pt x="29787" y="7075"/>
                    <a:pt x="32044" y="7854"/>
                  </a:cubicBezTo>
                  <a:cubicBezTo>
                    <a:pt x="33524" y="9411"/>
                    <a:pt x="34224" y="7854"/>
                    <a:pt x="35704" y="7075"/>
                  </a:cubicBezTo>
                  <a:cubicBezTo>
                    <a:pt x="37183" y="7075"/>
                    <a:pt x="36404" y="3183"/>
                    <a:pt x="38662" y="5518"/>
                  </a:cubicBezTo>
                  <a:cubicBezTo>
                    <a:pt x="40842" y="7075"/>
                    <a:pt x="41621" y="7075"/>
                    <a:pt x="41621" y="7075"/>
                  </a:cubicBezTo>
                  <a:lnTo>
                    <a:pt x="43801" y="6297"/>
                  </a:lnTo>
                  <a:cubicBezTo>
                    <a:pt x="43801" y="6297"/>
                    <a:pt x="43801" y="9411"/>
                    <a:pt x="45981" y="11747"/>
                  </a:cubicBezTo>
                  <a:cubicBezTo>
                    <a:pt x="48161" y="14083"/>
                    <a:pt x="44502" y="20389"/>
                    <a:pt x="44502" y="21946"/>
                  </a:cubicBezTo>
                  <a:cubicBezTo>
                    <a:pt x="43801" y="22725"/>
                    <a:pt x="40141" y="24282"/>
                    <a:pt x="43801" y="24282"/>
                  </a:cubicBezTo>
                  <a:cubicBezTo>
                    <a:pt x="48161" y="23503"/>
                    <a:pt x="45280" y="19611"/>
                    <a:pt x="50419" y="22725"/>
                  </a:cubicBezTo>
                  <a:cubicBezTo>
                    <a:pt x="55557" y="25061"/>
                    <a:pt x="52599" y="25839"/>
                    <a:pt x="55557" y="25839"/>
                  </a:cubicBezTo>
                  <a:cubicBezTo>
                    <a:pt x="59217" y="25839"/>
                    <a:pt x="58516" y="22725"/>
                    <a:pt x="59217" y="25839"/>
                  </a:cubicBezTo>
                  <a:cubicBezTo>
                    <a:pt x="59917" y="28953"/>
                    <a:pt x="60696" y="31289"/>
                    <a:pt x="58516" y="32924"/>
                  </a:cubicBezTo>
                  <a:cubicBezTo>
                    <a:pt x="56336" y="34481"/>
                    <a:pt x="53377" y="36038"/>
                    <a:pt x="53377" y="36038"/>
                  </a:cubicBezTo>
                  <a:lnTo>
                    <a:pt x="48239" y="37596"/>
                  </a:lnTo>
                  <a:cubicBezTo>
                    <a:pt x="48239" y="37596"/>
                    <a:pt x="43879" y="35260"/>
                    <a:pt x="46059" y="39153"/>
                  </a:cubicBezTo>
                  <a:cubicBezTo>
                    <a:pt x="48239" y="42267"/>
                    <a:pt x="52677" y="42267"/>
                    <a:pt x="46759" y="45381"/>
                  </a:cubicBezTo>
                  <a:cubicBezTo>
                    <a:pt x="41621" y="48496"/>
                    <a:pt x="39441" y="43824"/>
                    <a:pt x="39441" y="46939"/>
                  </a:cubicBezTo>
                  <a:cubicBezTo>
                    <a:pt x="40141" y="50053"/>
                    <a:pt x="38740" y="50053"/>
                    <a:pt x="37261" y="51610"/>
                  </a:cubicBezTo>
                  <a:cubicBezTo>
                    <a:pt x="35781" y="53167"/>
                    <a:pt x="35081" y="48496"/>
                    <a:pt x="36560" y="52389"/>
                  </a:cubicBezTo>
                  <a:cubicBezTo>
                    <a:pt x="38039" y="56281"/>
                    <a:pt x="40219" y="56281"/>
                    <a:pt x="38039" y="59474"/>
                  </a:cubicBezTo>
                  <a:cubicBezTo>
                    <a:pt x="35081" y="62588"/>
                    <a:pt x="30721" y="61809"/>
                    <a:pt x="31421" y="64924"/>
                  </a:cubicBezTo>
                  <a:cubicBezTo>
                    <a:pt x="32901" y="67259"/>
                    <a:pt x="37261" y="63366"/>
                    <a:pt x="33601" y="68817"/>
                  </a:cubicBezTo>
                  <a:cubicBezTo>
                    <a:pt x="32122" y="72709"/>
                    <a:pt x="30643" y="73488"/>
                    <a:pt x="30643" y="75045"/>
                  </a:cubicBezTo>
                  <a:lnTo>
                    <a:pt x="30643" y="75824"/>
                  </a:lnTo>
                  <a:lnTo>
                    <a:pt x="29164" y="76602"/>
                  </a:lnTo>
                  <a:lnTo>
                    <a:pt x="29164" y="7660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5" name="Szabadkézi sokszög: alakzat 834">
              <a:extLst>
                <a:ext uri="{FF2B5EF4-FFF2-40B4-BE49-F238E27FC236}">
                  <a16:creationId xmlns:a16="http://schemas.microsoft.com/office/drawing/2014/main" id="{AE018093-9D82-5BE2-DC94-EFFA073FCD3A}"/>
                </a:ext>
              </a:extLst>
            </p:cNvPr>
            <p:cNvSpPr/>
            <p:nvPr/>
          </p:nvSpPr>
          <p:spPr>
            <a:xfrm>
              <a:off x="5646953" y="3361173"/>
              <a:ext cx="163501" cy="233573"/>
            </a:xfrm>
            <a:custGeom>
              <a:avLst/>
              <a:gdLst>
                <a:gd name="connsiteX0" fmla="*/ 17307 w 163501"/>
                <a:gd name="connsiteY0" fmla="*/ 175825 h 233572"/>
                <a:gd name="connsiteX1" fmla="*/ 17307 w 163501"/>
                <a:gd name="connsiteY1" fmla="*/ 172399 h 233572"/>
                <a:gd name="connsiteX2" fmla="*/ 15205 w 163501"/>
                <a:gd name="connsiteY2" fmla="*/ 166171 h 233572"/>
                <a:gd name="connsiteX3" fmla="*/ 14504 w 163501"/>
                <a:gd name="connsiteY3" fmla="*/ 159242 h 233572"/>
                <a:gd name="connsiteX4" fmla="*/ 8976 w 163501"/>
                <a:gd name="connsiteY4" fmla="*/ 153714 h 233572"/>
                <a:gd name="connsiteX5" fmla="*/ 8976 w 163501"/>
                <a:gd name="connsiteY5" fmla="*/ 153714 h 233572"/>
                <a:gd name="connsiteX6" fmla="*/ 11078 w 163501"/>
                <a:gd name="connsiteY6" fmla="*/ 145461 h 233572"/>
                <a:gd name="connsiteX7" fmla="*/ 8976 w 163501"/>
                <a:gd name="connsiteY7" fmla="*/ 137909 h 233572"/>
                <a:gd name="connsiteX8" fmla="*/ 8976 w 163501"/>
                <a:gd name="connsiteY8" fmla="*/ 137909 h 233572"/>
                <a:gd name="connsiteX9" fmla="*/ 6874 w 163501"/>
                <a:gd name="connsiteY9" fmla="*/ 130979 h 233572"/>
                <a:gd name="connsiteX10" fmla="*/ 4772 w 163501"/>
                <a:gd name="connsiteY10" fmla="*/ 126853 h 233572"/>
                <a:gd name="connsiteX11" fmla="*/ 8898 w 163501"/>
                <a:gd name="connsiteY11" fmla="*/ 122726 h 233572"/>
                <a:gd name="connsiteX12" fmla="*/ 5473 w 163501"/>
                <a:gd name="connsiteY12" fmla="*/ 112371 h 233572"/>
                <a:gd name="connsiteX13" fmla="*/ 9599 w 163501"/>
                <a:gd name="connsiteY13" fmla="*/ 108245 h 233572"/>
                <a:gd name="connsiteX14" fmla="*/ 9599 w 163501"/>
                <a:gd name="connsiteY14" fmla="*/ 104819 h 233572"/>
                <a:gd name="connsiteX15" fmla="*/ 12324 w 163501"/>
                <a:gd name="connsiteY15" fmla="*/ 105520 h 233572"/>
                <a:gd name="connsiteX16" fmla="*/ 15049 w 163501"/>
                <a:gd name="connsiteY16" fmla="*/ 103418 h 233572"/>
                <a:gd name="connsiteX17" fmla="*/ 17774 w 163501"/>
                <a:gd name="connsiteY17" fmla="*/ 104819 h 233572"/>
                <a:gd name="connsiteX18" fmla="*/ 26027 w 163501"/>
                <a:gd name="connsiteY18" fmla="*/ 91038 h 233572"/>
                <a:gd name="connsiteX19" fmla="*/ 21900 w 163501"/>
                <a:gd name="connsiteY19" fmla="*/ 83486 h 233572"/>
                <a:gd name="connsiteX20" fmla="*/ 25326 w 163501"/>
                <a:gd name="connsiteY20" fmla="*/ 75934 h 233572"/>
                <a:gd name="connsiteX21" fmla="*/ 25326 w 163501"/>
                <a:gd name="connsiteY21" fmla="*/ 72508 h 233572"/>
                <a:gd name="connsiteX22" fmla="*/ 28051 w 163501"/>
                <a:gd name="connsiteY22" fmla="*/ 64255 h 233572"/>
                <a:gd name="connsiteX23" fmla="*/ 28752 w 163501"/>
                <a:gd name="connsiteY23" fmla="*/ 62153 h 233572"/>
                <a:gd name="connsiteX24" fmla="*/ 28752 w 163501"/>
                <a:gd name="connsiteY24" fmla="*/ 60051 h 233572"/>
                <a:gd name="connsiteX25" fmla="*/ 29453 w 163501"/>
                <a:gd name="connsiteY25" fmla="*/ 60051 h 233572"/>
                <a:gd name="connsiteX26" fmla="*/ 28051 w 163501"/>
                <a:gd name="connsiteY26" fmla="*/ 59350 h 233572"/>
                <a:gd name="connsiteX27" fmla="*/ 25326 w 163501"/>
                <a:gd name="connsiteY27" fmla="*/ 56625 h 233572"/>
                <a:gd name="connsiteX28" fmla="*/ 27429 w 163501"/>
                <a:gd name="connsiteY28" fmla="*/ 51097 h 233572"/>
                <a:gd name="connsiteX29" fmla="*/ 32256 w 163501"/>
                <a:gd name="connsiteY29" fmla="*/ 48995 h 233572"/>
                <a:gd name="connsiteX30" fmla="*/ 38484 w 163501"/>
                <a:gd name="connsiteY30" fmla="*/ 48995 h 233572"/>
                <a:gd name="connsiteX31" fmla="*/ 42611 w 163501"/>
                <a:gd name="connsiteY31" fmla="*/ 49696 h 233572"/>
                <a:gd name="connsiteX32" fmla="*/ 41910 w 163501"/>
                <a:gd name="connsiteY32" fmla="*/ 57248 h 233572"/>
                <a:gd name="connsiteX33" fmla="*/ 47438 w 163501"/>
                <a:gd name="connsiteY33" fmla="*/ 55847 h 233572"/>
                <a:gd name="connsiteX34" fmla="*/ 47438 w 163501"/>
                <a:gd name="connsiteY34" fmla="*/ 49618 h 233572"/>
                <a:gd name="connsiteX35" fmla="*/ 52966 w 163501"/>
                <a:gd name="connsiteY35" fmla="*/ 45492 h 233572"/>
                <a:gd name="connsiteX36" fmla="*/ 55691 w 163501"/>
                <a:gd name="connsiteY36" fmla="*/ 42066 h 233572"/>
                <a:gd name="connsiteX37" fmla="*/ 59116 w 163501"/>
                <a:gd name="connsiteY37" fmla="*/ 36538 h 233572"/>
                <a:gd name="connsiteX38" fmla="*/ 53589 w 163501"/>
                <a:gd name="connsiteY38" fmla="*/ 32411 h 233572"/>
                <a:gd name="connsiteX39" fmla="*/ 56314 w 163501"/>
                <a:gd name="connsiteY39" fmla="*/ 24859 h 233572"/>
                <a:gd name="connsiteX40" fmla="*/ 59039 w 163501"/>
                <a:gd name="connsiteY40" fmla="*/ 22757 h 233572"/>
                <a:gd name="connsiteX41" fmla="*/ 54212 w 163501"/>
                <a:gd name="connsiteY41" fmla="*/ 15205 h 233572"/>
                <a:gd name="connsiteX42" fmla="*/ 50786 w 163501"/>
                <a:gd name="connsiteY42" fmla="*/ 8976 h 233572"/>
                <a:gd name="connsiteX43" fmla="*/ 51487 w 163501"/>
                <a:gd name="connsiteY43" fmla="*/ 7575 h 233572"/>
                <a:gd name="connsiteX44" fmla="*/ 52187 w 163501"/>
                <a:gd name="connsiteY44" fmla="*/ 6874 h 233572"/>
                <a:gd name="connsiteX45" fmla="*/ 64567 w 163501"/>
                <a:gd name="connsiteY45" fmla="*/ 5473 h 233572"/>
                <a:gd name="connsiteX46" fmla="*/ 65267 w 163501"/>
                <a:gd name="connsiteY46" fmla="*/ 6173 h 233572"/>
                <a:gd name="connsiteX47" fmla="*/ 66669 w 163501"/>
                <a:gd name="connsiteY47" fmla="*/ 6173 h 233572"/>
                <a:gd name="connsiteX48" fmla="*/ 69394 w 163501"/>
                <a:gd name="connsiteY48" fmla="*/ 4772 h 233572"/>
                <a:gd name="connsiteX49" fmla="*/ 71496 w 163501"/>
                <a:gd name="connsiteY49" fmla="*/ 5473 h 233572"/>
                <a:gd name="connsiteX50" fmla="*/ 72897 w 163501"/>
                <a:gd name="connsiteY50" fmla="*/ 10300 h 233572"/>
                <a:gd name="connsiteX51" fmla="*/ 69472 w 163501"/>
                <a:gd name="connsiteY51" fmla="*/ 11001 h 233572"/>
                <a:gd name="connsiteX52" fmla="*/ 67370 w 163501"/>
                <a:gd name="connsiteY52" fmla="*/ 12402 h 233572"/>
                <a:gd name="connsiteX53" fmla="*/ 72197 w 163501"/>
                <a:gd name="connsiteY53" fmla="*/ 13103 h 233572"/>
                <a:gd name="connsiteX54" fmla="*/ 73598 w 163501"/>
                <a:gd name="connsiteY54" fmla="*/ 16529 h 233572"/>
                <a:gd name="connsiteX55" fmla="*/ 74299 w 163501"/>
                <a:gd name="connsiteY55" fmla="*/ 20655 h 233572"/>
                <a:gd name="connsiteX56" fmla="*/ 73598 w 163501"/>
                <a:gd name="connsiteY56" fmla="*/ 24081 h 233572"/>
                <a:gd name="connsiteX57" fmla="*/ 77724 w 163501"/>
                <a:gd name="connsiteY57" fmla="*/ 25482 h 233572"/>
                <a:gd name="connsiteX58" fmla="*/ 81150 w 163501"/>
                <a:gd name="connsiteY58" fmla="*/ 28207 h 233572"/>
                <a:gd name="connsiteX59" fmla="*/ 85277 w 163501"/>
                <a:gd name="connsiteY59" fmla="*/ 27506 h 233572"/>
                <a:gd name="connsiteX60" fmla="*/ 88002 w 163501"/>
                <a:gd name="connsiteY60" fmla="*/ 30231 h 233572"/>
                <a:gd name="connsiteX61" fmla="*/ 91428 w 163501"/>
                <a:gd name="connsiteY61" fmla="*/ 27506 h 233572"/>
                <a:gd name="connsiteX62" fmla="*/ 94152 w 163501"/>
                <a:gd name="connsiteY62" fmla="*/ 28207 h 233572"/>
                <a:gd name="connsiteX63" fmla="*/ 92050 w 163501"/>
                <a:gd name="connsiteY63" fmla="*/ 33735 h 233572"/>
                <a:gd name="connsiteX64" fmla="*/ 88625 w 163501"/>
                <a:gd name="connsiteY64" fmla="*/ 38562 h 233572"/>
                <a:gd name="connsiteX65" fmla="*/ 90026 w 163501"/>
                <a:gd name="connsiteY65" fmla="*/ 42689 h 233572"/>
                <a:gd name="connsiteX66" fmla="*/ 94152 w 163501"/>
                <a:gd name="connsiteY66" fmla="*/ 39263 h 233572"/>
                <a:gd name="connsiteX67" fmla="*/ 97578 w 163501"/>
                <a:gd name="connsiteY67" fmla="*/ 39964 h 233572"/>
                <a:gd name="connsiteX68" fmla="*/ 102405 w 163501"/>
                <a:gd name="connsiteY68" fmla="*/ 40664 h 233572"/>
                <a:gd name="connsiteX69" fmla="*/ 105831 w 163501"/>
                <a:gd name="connsiteY69" fmla="*/ 33735 h 233572"/>
                <a:gd name="connsiteX70" fmla="*/ 110658 w 163501"/>
                <a:gd name="connsiteY70" fmla="*/ 31633 h 233572"/>
                <a:gd name="connsiteX71" fmla="*/ 116186 w 163501"/>
                <a:gd name="connsiteY71" fmla="*/ 28908 h 233572"/>
                <a:gd name="connsiteX72" fmla="*/ 121013 w 163501"/>
                <a:gd name="connsiteY72" fmla="*/ 26183 h 233572"/>
                <a:gd name="connsiteX73" fmla="*/ 119612 w 163501"/>
                <a:gd name="connsiteY73" fmla="*/ 28908 h 233572"/>
                <a:gd name="connsiteX74" fmla="*/ 123738 w 163501"/>
                <a:gd name="connsiteY74" fmla="*/ 29609 h 233572"/>
                <a:gd name="connsiteX75" fmla="*/ 128566 w 163501"/>
                <a:gd name="connsiteY75" fmla="*/ 26884 h 233572"/>
                <a:gd name="connsiteX76" fmla="*/ 131291 w 163501"/>
                <a:gd name="connsiteY76" fmla="*/ 30309 h 233572"/>
                <a:gd name="connsiteX77" fmla="*/ 136118 w 163501"/>
                <a:gd name="connsiteY77" fmla="*/ 32411 h 233572"/>
                <a:gd name="connsiteX78" fmla="*/ 137519 w 163501"/>
                <a:gd name="connsiteY78" fmla="*/ 34514 h 233572"/>
                <a:gd name="connsiteX79" fmla="*/ 142346 w 163501"/>
                <a:gd name="connsiteY79" fmla="*/ 40041 h 233572"/>
                <a:gd name="connsiteX80" fmla="*/ 140244 w 163501"/>
                <a:gd name="connsiteY80" fmla="*/ 43467 h 233572"/>
                <a:gd name="connsiteX81" fmla="*/ 145071 w 163501"/>
                <a:gd name="connsiteY81" fmla="*/ 45569 h 233572"/>
                <a:gd name="connsiteX82" fmla="*/ 149898 w 163501"/>
                <a:gd name="connsiteY82" fmla="*/ 45569 h 233572"/>
                <a:gd name="connsiteX83" fmla="*/ 152001 w 163501"/>
                <a:gd name="connsiteY83" fmla="*/ 47672 h 233572"/>
                <a:gd name="connsiteX84" fmla="*/ 152701 w 163501"/>
                <a:gd name="connsiteY84" fmla="*/ 47672 h 233572"/>
                <a:gd name="connsiteX85" fmla="*/ 153402 w 163501"/>
                <a:gd name="connsiteY85" fmla="*/ 48372 h 233572"/>
                <a:gd name="connsiteX86" fmla="*/ 156127 w 163501"/>
                <a:gd name="connsiteY86" fmla="*/ 53900 h 233572"/>
                <a:gd name="connsiteX87" fmla="*/ 155426 w 163501"/>
                <a:gd name="connsiteY87" fmla="*/ 58727 h 233572"/>
                <a:gd name="connsiteX88" fmla="*/ 147874 w 163501"/>
                <a:gd name="connsiteY88" fmla="*/ 72508 h 233572"/>
                <a:gd name="connsiteX89" fmla="*/ 156127 w 163501"/>
                <a:gd name="connsiteY89" fmla="*/ 80761 h 233572"/>
                <a:gd name="connsiteX90" fmla="*/ 155426 w 163501"/>
                <a:gd name="connsiteY90" fmla="*/ 86289 h 233572"/>
                <a:gd name="connsiteX91" fmla="*/ 158151 w 163501"/>
                <a:gd name="connsiteY91" fmla="*/ 89014 h 233572"/>
                <a:gd name="connsiteX92" fmla="*/ 156750 w 163501"/>
                <a:gd name="connsiteY92" fmla="*/ 91739 h 233572"/>
                <a:gd name="connsiteX93" fmla="*/ 158151 w 163501"/>
                <a:gd name="connsiteY93" fmla="*/ 94464 h 233572"/>
                <a:gd name="connsiteX94" fmla="*/ 158151 w 163501"/>
                <a:gd name="connsiteY94" fmla="*/ 99992 h 233572"/>
                <a:gd name="connsiteX95" fmla="*/ 163679 w 163501"/>
                <a:gd name="connsiteY95" fmla="*/ 115174 h 233572"/>
                <a:gd name="connsiteX96" fmla="*/ 164380 w 163501"/>
                <a:gd name="connsiteY96" fmla="*/ 124128 h 233572"/>
                <a:gd name="connsiteX97" fmla="*/ 160954 w 163501"/>
                <a:gd name="connsiteY97" fmla="*/ 128254 h 233572"/>
                <a:gd name="connsiteX98" fmla="*/ 158229 w 163501"/>
                <a:gd name="connsiteY98" fmla="*/ 135183 h 233572"/>
                <a:gd name="connsiteX99" fmla="*/ 149276 w 163501"/>
                <a:gd name="connsiteY99" fmla="*/ 128955 h 233572"/>
                <a:gd name="connsiteX100" fmla="*/ 136196 w 163501"/>
                <a:gd name="connsiteY100" fmla="*/ 141334 h 233572"/>
                <a:gd name="connsiteX101" fmla="*/ 123816 w 163501"/>
                <a:gd name="connsiteY101" fmla="*/ 148264 h 233572"/>
                <a:gd name="connsiteX102" fmla="*/ 114862 w 163501"/>
                <a:gd name="connsiteY102" fmla="*/ 150989 h 233572"/>
                <a:gd name="connsiteX103" fmla="*/ 122415 w 163501"/>
                <a:gd name="connsiteY103" fmla="*/ 166872 h 233572"/>
                <a:gd name="connsiteX104" fmla="*/ 130668 w 163501"/>
                <a:gd name="connsiteY104" fmla="*/ 172399 h 233572"/>
                <a:gd name="connsiteX105" fmla="*/ 129967 w 163501"/>
                <a:gd name="connsiteY105" fmla="*/ 182054 h 233572"/>
                <a:gd name="connsiteX106" fmla="*/ 136196 w 163501"/>
                <a:gd name="connsiteY106" fmla="*/ 179329 h 233572"/>
                <a:gd name="connsiteX107" fmla="*/ 138298 w 163501"/>
                <a:gd name="connsiteY107" fmla="*/ 187582 h 233572"/>
                <a:gd name="connsiteX108" fmla="*/ 141723 w 163501"/>
                <a:gd name="connsiteY108" fmla="*/ 189684 h 233572"/>
                <a:gd name="connsiteX109" fmla="*/ 143125 w 163501"/>
                <a:gd name="connsiteY109" fmla="*/ 192409 h 233572"/>
                <a:gd name="connsiteX110" fmla="*/ 143125 w 163501"/>
                <a:gd name="connsiteY110" fmla="*/ 193110 h 233572"/>
                <a:gd name="connsiteX111" fmla="*/ 143125 w 163501"/>
                <a:gd name="connsiteY111" fmla="*/ 193110 h 233572"/>
                <a:gd name="connsiteX112" fmla="*/ 138998 w 163501"/>
                <a:gd name="connsiteY112" fmla="*/ 202764 h 233572"/>
                <a:gd name="connsiteX113" fmla="*/ 137597 w 163501"/>
                <a:gd name="connsiteY113" fmla="*/ 201362 h 233572"/>
                <a:gd name="connsiteX114" fmla="*/ 134872 w 163501"/>
                <a:gd name="connsiteY114" fmla="*/ 202764 h 233572"/>
                <a:gd name="connsiteX115" fmla="*/ 126619 w 163501"/>
                <a:gd name="connsiteY115" fmla="*/ 210316 h 233572"/>
                <a:gd name="connsiteX116" fmla="*/ 130746 w 163501"/>
                <a:gd name="connsiteY116" fmla="*/ 214443 h 233572"/>
                <a:gd name="connsiteX117" fmla="*/ 132848 w 163501"/>
                <a:gd name="connsiteY117" fmla="*/ 221995 h 233572"/>
                <a:gd name="connsiteX118" fmla="*/ 128721 w 163501"/>
                <a:gd name="connsiteY118" fmla="*/ 219893 h 233572"/>
                <a:gd name="connsiteX119" fmla="*/ 126619 w 163501"/>
                <a:gd name="connsiteY119" fmla="*/ 219893 h 233572"/>
                <a:gd name="connsiteX120" fmla="*/ 125218 w 163501"/>
                <a:gd name="connsiteY120" fmla="*/ 220593 h 233572"/>
                <a:gd name="connsiteX121" fmla="*/ 119690 w 163501"/>
                <a:gd name="connsiteY121" fmla="*/ 219893 h 233572"/>
                <a:gd name="connsiteX122" fmla="*/ 115563 w 163501"/>
                <a:gd name="connsiteY122" fmla="*/ 219192 h 233572"/>
                <a:gd name="connsiteX123" fmla="*/ 106610 w 163501"/>
                <a:gd name="connsiteY123" fmla="*/ 224720 h 233572"/>
                <a:gd name="connsiteX124" fmla="*/ 97656 w 163501"/>
                <a:gd name="connsiteY124" fmla="*/ 228146 h 233572"/>
                <a:gd name="connsiteX125" fmla="*/ 90104 w 163501"/>
                <a:gd name="connsiteY125" fmla="*/ 223318 h 233572"/>
                <a:gd name="connsiteX126" fmla="*/ 88702 w 163501"/>
                <a:gd name="connsiteY126" fmla="*/ 225421 h 233572"/>
                <a:gd name="connsiteX127" fmla="*/ 85277 w 163501"/>
                <a:gd name="connsiteY127" fmla="*/ 228846 h 233572"/>
                <a:gd name="connsiteX128" fmla="*/ 81851 w 163501"/>
                <a:gd name="connsiteY128" fmla="*/ 230248 h 233572"/>
                <a:gd name="connsiteX129" fmla="*/ 79126 w 163501"/>
                <a:gd name="connsiteY129" fmla="*/ 228146 h 233572"/>
                <a:gd name="connsiteX130" fmla="*/ 74999 w 163501"/>
                <a:gd name="connsiteY130" fmla="*/ 226043 h 233572"/>
                <a:gd name="connsiteX131" fmla="*/ 70172 w 163501"/>
                <a:gd name="connsiteY131" fmla="*/ 226043 h 233572"/>
                <a:gd name="connsiteX132" fmla="*/ 69472 w 163501"/>
                <a:gd name="connsiteY132" fmla="*/ 225343 h 233572"/>
                <a:gd name="connsiteX133" fmla="*/ 63944 w 163501"/>
                <a:gd name="connsiteY133" fmla="*/ 223941 h 233572"/>
                <a:gd name="connsiteX134" fmla="*/ 60518 w 163501"/>
                <a:gd name="connsiteY134" fmla="*/ 218413 h 233572"/>
                <a:gd name="connsiteX135" fmla="*/ 56392 w 163501"/>
                <a:gd name="connsiteY135" fmla="*/ 219815 h 233572"/>
                <a:gd name="connsiteX136" fmla="*/ 52265 w 163501"/>
                <a:gd name="connsiteY136" fmla="*/ 221917 h 233572"/>
                <a:gd name="connsiteX137" fmla="*/ 48839 w 163501"/>
                <a:gd name="connsiteY137" fmla="*/ 221917 h 233572"/>
                <a:gd name="connsiteX138" fmla="*/ 41988 w 163501"/>
                <a:gd name="connsiteY138" fmla="*/ 224019 h 233572"/>
                <a:gd name="connsiteX139" fmla="*/ 36460 w 163501"/>
                <a:gd name="connsiteY139" fmla="*/ 225421 h 233572"/>
                <a:gd name="connsiteX140" fmla="*/ 30932 w 163501"/>
                <a:gd name="connsiteY140" fmla="*/ 222696 h 233572"/>
                <a:gd name="connsiteX141" fmla="*/ 30231 w 163501"/>
                <a:gd name="connsiteY141" fmla="*/ 221995 h 233572"/>
                <a:gd name="connsiteX142" fmla="*/ 30932 w 163501"/>
                <a:gd name="connsiteY142" fmla="*/ 221294 h 233572"/>
                <a:gd name="connsiteX143" fmla="*/ 30932 w 163501"/>
                <a:gd name="connsiteY143" fmla="*/ 212340 h 233572"/>
                <a:gd name="connsiteX144" fmla="*/ 32334 w 163501"/>
                <a:gd name="connsiteY144" fmla="*/ 201285 h 233572"/>
                <a:gd name="connsiteX145" fmla="*/ 38562 w 163501"/>
                <a:gd name="connsiteY145" fmla="*/ 190229 h 233572"/>
                <a:gd name="connsiteX146" fmla="*/ 39963 w 163501"/>
                <a:gd name="connsiteY146" fmla="*/ 181976 h 233572"/>
                <a:gd name="connsiteX147" fmla="*/ 34436 w 163501"/>
                <a:gd name="connsiteY147" fmla="*/ 181275 h 233572"/>
                <a:gd name="connsiteX148" fmla="*/ 22757 w 163501"/>
                <a:gd name="connsiteY148" fmla="*/ 177850 h 233572"/>
                <a:gd name="connsiteX149" fmla="*/ 17930 w 163501"/>
                <a:gd name="connsiteY149" fmla="*/ 177149 h 233572"/>
                <a:gd name="connsiteX150" fmla="*/ 17229 w 163501"/>
                <a:gd name="connsiteY150" fmla="*/ 177149 h 233572"/>
                <a:gd name="connsiteX151" fmla="*/ 17229 w 163501"/>
                <a:gd name="connsiteY151" fmla="*/ 175747 h 233572"/>
                <a:gd name="connsiteX152" fmla="*/ 17229 w 163501"/>
                <a:gd name="connsiteY152" fmla="*/ 175747 h 23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63501" h="233572">
                  <a:moveTo>
                    <a:pt x="17307" y="175825"/>
                  </a:moveTo>
                  <a:lnTo>
                    <a:pt x="17307" y="172399"/>
                  </a:lnTo>
                  <a:cubicBezTo>
                    <a:pt x="17307" y="169674"/>
                    <a:pt x="16606" y="169674"/>
                    <a:pt x="15205" y="166171"/>
                  </a:cubicBezTo>
                  <a:cubicBezTo>
                    <a:pt x="14504" y="164069"/>
                    <a:pt x="15906" y="162044"/>
                    <a:pt x="14504" y="159242"/>
                  </a:cubicBezTo>
                  <a:cubicBezTo>
                    <a:pt x="13803" y="157139"/>
                    <a:pt x="11078" y="155816"/>
                    <a:pt x="8976" y="153714"/>
                  </a:cubicBezTo>
                  <a:lnTo>
                    <a:pt x="8976" y="153714"/>
                  </a:lnTo>
                  <a:cubicBezTo>
                    <a:pt x="8275" y="149587"/>
                    <a:pt x="8976" y="148886"/>
                    <a:pt x="11078" y="145461"/>
                  </a:cubicBezTo>
                  <a:cubicBezTo>
                    <a:pt x="13180" y="142736"/>
                    <a:pt x="8976" y="137909"/>
                    <a:pt x="8976" y="137909"/>
                  </a:cubicBezTo>
                  <a:lnTo>
                    <a:pt x="8976" y="137909"/>
                  </a:lnTo>
                  <a:cubicBezTo>
                    <a:pt x="8976" y="135183"/>
                    <a:pt x="7575" y="133081"/>
                    <a:pt x="6874" y="130979"/>
                  </a:cubicBezTo>
                  <a:cubicBezTo>
                    <a:pt x="6173" y="129578"/>
                    <a:pt x="4772" y="128254"/>
                    <a:pt x="4772" y="126853"/>
                  </a:cubicBezTo>
                  <a:cubicBezTo>
                    <a:pt x="6874" y="125451"/>
                    <a:pt x="8198" y="124128"/>
                    <a:pt x="8898" y="122726"/>
                  </a:cubicBezTo>
                  <a:cubicBezTo>
                    <a:pt x="7497" y="120624"/>
                    <a:pt x="6173" y="115174"/>
                    <a:pt x="5473" y="112371"/>
                  </a:cubicBezTo>
                  <a:cubicBezTo>
                    <a:pt x="4772" y="110269"/>
                    <a:pt x="6874" y="106843"/>
                    <a:pt x="9599" y="108245"/>
                  </a:cubicBezTo>
                  <a:cubicBezTo>
                    <a:pt x="9599" y="106843"/>
                    <a:pt x="8898" y="104819"/>
                    <a:pt x="9599" y="104819"/>
                  </a:cubicBezTo>
                  <a:cubicBezTo>
                    <a:pt x="11000" y="104118"/>
                    <a:pt x="11000" y="105520"/>
                    <a:pt x="12324" y="105520"/>
                  </a:cubicBezTo>
                  <a:cubicBezTo>
                    <a:pt x="13025" y="105520"/>
                    <a:pt x="13726" y="103418"/>
                    <a:pt x="15049" y="103418"/>
                  </a:cubicBezTo>
                  <a:cubicBezTo>
                    <a:pt x="16451" y="102717"/>
                    <a:pt x="17151" y="104118"/>
                    <a:pt x="17774" y="104819"/>
                  </a:cubicBezTo>
                  <a:cubicBezTo>
                    <a:pt x="19876" y="99992"/>
                    <a:pt x="22601" y="94464"/>
                    <a:pt x="26027" y="91038"/>
                  </a:cubicBezTo>
                  <a:cubicBezTo>
                    <a:pt x="23925" y="88936"/>
                    <a:pt x="21200" y="86211"/>
                    <a:pt x="21900" y="83486"/>
                  </a:cubicBezTo>
                  <a:cubicBezTo>
                    <a:pt x="21900" y="80761"/>
                    <a:pt x="24626" y="78659"/>
                    <a:pt x="25326" y="75934"/>
                  </a:cubicBezTo>
                  <a:cubicBezTo>
                    <a:pt x="26728" y="73832"/>
                    <a:pt x="26027" y="74532"/>
                    <a:pt x="25326" y="72508"/>
                  </a:cubicBezTo>
                  <a:cubicBezTo>
                    <a:pt x="23925" y="68382"/>
                    <a:pt x="26027" y="67681"/>
                    <a:pt x="28051" y="64255"/>
                  </a:cubicBezTo>
                  <a:cubicBezTo>
                    <a:pt x="28051" y="64255"/>
                    <a:pt x="28051" y="62854"/>
                    <a:pt x="28752" y="62153"/>
                  </a:cubicBezTo>
                  <a:lnTo>
                    <a:pt x="28752" y="60051"/>
                  </a:lnTo>
                  <a:lnTo>
                    <a:pt x="29453" y="60051"/>
                  </a:lnTo>
                  <a:lnTo>
                    <a:pt x="28051" y="59350"/>
                  </a:lnTo>
                  <a:cubicBezTo>
                    <a:pt x="26650" y="57949"/>
                    <a:pt x="25326" y="58649"/>
                    <a:pt x="25326" y="56625"/>
                  </a:cubicBezTo>
                  <a:cubicBezTo>
                    <a:pt x="25326" y="54601"/>
                    <a:pt x="24626" y="52499"/>
                    <a:pt x="27429" y="51097"/>
                  </a:cubicBezTo>
                  <a:cubicBezTo>
                    <a:pt x="30154" y="49696"/>
                    <a:pt x="29531" y="49696"/>
                    <a:pt x="32256" y="48995"/>
                  </a:cubicBezTo>
                  <a:cubicBezTo>
                    <a:pt x="34981" y="48294"/>
                    <a:pt x="36382" y="48294"/>
                    <a:pt x="38484" y="48995"/>
                  </a:cubicBezTo>
                  <a:cubicBezTo>
                    <a:pt x="40586" y="48995"/>
                    <a:pt x="42611" y="46893"/>
                    <a:pt x="42611" y="49696"/>
                  </a:cubicBezTo>
                  <a:cubicBezTo>
                    <a:pt x="42611" y="52499"/>
                    <a:pt x="39185" y="55924"/>
                    <a:pt x="41910" y="57248"/>
                  </a:cubicBezTo>
                  <a:cubicBezTo>
                    <a:pt x="44635" y="58649"/>
                    <a:pt x="46737" y="56547"/>
                    <a:pt x="47438" y="55847"/>
                  </a:cubicBezTo>
                  <a:cubicBezTo>
                    <a:pt x="48839" y="54445"/>
                    <a:pt x="47438" y="49618"/>
                    <a:pt x="47438" y="49618"/>
                  </a:cubicBezTo>
                  <a:lnTo>
                    <a:pt x="52966" y="45492"/>
                  </a:lnTo>
                  <a:cubicBezTo>
                    <a:pt x="52966" y="45492"/>
                    <a:pt x="50241" y="41365"/>
                    <a:pt x="55691" y="42066"/>
                  </a:cubicBezTo>
                  <a:cubicBezTo>
                    <a:pt x="61219" y="42766"/>
                    <a:pt x="60518" y="37939"/>
                    <a:pt x="59116" y="36538"/>
                  </a:cubicBezTo>
                  <a:cubicBezTo>
                    <a:pt x="58416" y="35837"/>
                    <a:pt x="54289" y="34436"/>
                    <a:pt x="53589" y="32411"/>
                  </a:cubicBezTo>
                  <a:cubicBezTo>
                    <a:pt x="52888" y="30387"/>
                    <a:pt x="54289" y="24159"/>
                    <a:pt x="56314" y="24859"/>
                  </a:cubicBezTo>
                  <a:cubicBezTo>
                    <a:pt x="59039" y="25560"/>
                    <a:pt x="60440" y="23458"/>
                    <a:pt x="59039" y="22757"/>
                  </a:cubicBezTo>
                  <a:cubicBezTo>
                    <a:pt x="58338" y="21356"/>
                    <a:pt x="56314" y="16529"/>
                    <a:pt x="54212" y="15205"/>
                  </a:cubicBezTo>
                  <a:cubicBezTo>
                    <a:pt x="52109" y="13103"/>
                    <a:pt x="49384" y="10378"/>
                    <a:pt x="50786" y="8976"/>
                  </a:cubicBezTo>
                  <a:cubicBezTo>
                    <a:pt x="50786" y="8276"/>
                    <a:pt x="51487" y="8276"/>
                    <a:pt x="51487" y="7575"/>
                  </a:cubicBezTo>
                  <a:lnTo>
                    <a:pt x="52187" y="6874"/>
                  </a:lnTo>
                  <a:cubicBezTo>
                    <a:pt x="52187" y="6874"/>
                    <a:pt x="58416" y="8976"/>
                    <a:pt x="64567" y="5473"/>
                  </a:cubicBezTo>
                  <a:lnTo>
                    <a:pt x="65267" y="6173"/>
                  </a:lnTo>
                  <a:cubicBezTo>
                    <a:pt x="65968" y="6173"/>
                    <a:pt x="65267" y="5473"/>
                    <a:pt x="66669" y="6173"/>
                  </a:cubicBezTo>
                  <a:cubicBezTo>
                    <a:pt x="68070" y="6874"/>
                    <a:pt x="69394" y="4772"/>
                    <a:pt x="69394" y="4772"/>
                  </a:cubicBezTo>
                  <a:lnTo>
                    <a:pt x="71496" y="5473"/>
                  </a:lnTo>
                  <a:cubicBezTo>
                    <a:pt x="73598" y="6874"/>
                    <a:pt x="72897" y="10300"/>
                    <a:pt x="72897" y="10300"/>
                  </a:cubicBezTo>
                  <a:lnTo>
                    <a:pt x="69472" y="11001"/>
                  </a:lnTo>
                  <a:lnTo>
                    <a:pt x="67370" y="12402"/>
                  </a:lnTo>
                  <a:cubicBezTo>
                    <a:pt x="67370" y="12402"/>
                    <a:pt x="70094" y="11701"/>
                    <a:pt x="72197" y="13103"/>
                  </a:cubicBezTo>
                  <a:cubicBezTo>
                    <a:pt x="74299" y="14504"/>
                    <a:pt x="73598" y="16529"/>
                    <a:pt x="73598" y="16529"/>
                  </a:cubicBezTo>
                  <a:lnTo>
                    <a:pt x="74299" y="20655"/>
                  </a:lnTo>
                  <a:cubicBezTo>
                    <a:pt x="74299" y="20655"/>
                    <a:pt x="71574" y="24781"/>
                    <a:pt x="73598" y="24081"/>
                  </a:cubicBezTo>
                  <a:cubicBezTo>
                    <a:pt x="75700" y="23380"/>
                    <a:pt x="76323" y="22679"/>
                    <a:pt x="77724" y="25482"/>
                  </a:cubicBezTo>
                  <a:cubicBezTo>
                    <a:pt x="78425" y="27584"/>
                    <a:pt x="80450" y="29609"/>
                    <a:pt x="81150" y="28207"/>
                  </a:cubicBezTo>
                  <a:cubicBezTo>
                    <a:pt x="82552" y="26806"/>
                    <a:pt x="83875" y="26105"/>
                    <a:pt x="85277" y="27506"/>
                  </a:cubicBezTo>
                  <a:cubicBezTo>
                    <a:pt x="86678" y="29609"/>
                    <a:pt x="85977" y="32334"/>
                    <a:pt x="88002" y="30231"/>
                  </a:cubicBezTo>
                  <a:cubicBezTo>
                    <a:pt x="89403" y="28830"/>
                    <a:pt x="89403" y="27506"/>
                    <a:pt x="91428" y="27506"/>
                  </a:cubicBezTo>
                  <a:cubicBezTo>
                    <a:pt x="92829" y="27506"/>
                    <a:pt x="93530" y="26806"/>
                    <a:pt x="94152" y="28207"/>
                  </a:cubicBezTo>
                  <a:cubicBezTo>
                    <a:pt x="94853" y="29609"/>
                    <a:pt x="94853" y="31633"/>
                    <a:pt x="92050" y="33735"/>
                  </a:cubicBezTo>
                  <a:cubicBezTo>
                    <a:pt x="89325" y="35837"/>
                    <a:pt x="87924" y="35136"/>
                    <a:pt x="88625" y="38562"/>
                  </a:cubicBezTo>
                  <a:cubicBezTo>
                    <a:pt x="89325" y="41988"/>
                    <a:pt x="86522" y="45492"/>
                    <a:pt x="90026" y="42689"/>
                  </a:cubicBezTo>
                  <a:cubicBezTo>
                    <a:pt x="92751" y="40586"/>
                    <a:pt x="94152" y="39263"/>
                    <a:pt x="94152" y="39263"/>
                  </a:cubicBezTo>
                  <a:cubicBezTo>
                    <a:pt x="94152" y="39263"/>
                    <a:pt x="95554" y="38562"/>
                    <a:pt x="97578" y="39964"/>
                  </a:cubicBezTo>
                  <a:cubicBezTo>
                    <a:pt x="99680" y="40664"/>
                    <a:pt x="101004" y="44791"/>
                    <a:pt x="102405" y="40664"/>
                  </a:cubicBezTo>
                  <a:cubicBezTo>
                    <a:pt x="103807" y="37239"/>
                    <a:pt x="104508" y="35136"/>
                    <a:pt x="105831" y="33735"/>
                  </a:cubicBezTo>
                  <a:cubicBezTo>
                    <a:pt x="107233" y="33034"/>
                    <a:pt x="109257" y="32334"/>
                    <a:pt x="110658" y="31633"/>
                  </a:cubicBezTo>
                  <a:cubicBezTo>
                    <a:pt x="112060" y="30932"/>
                    <a:pt x="115485" y="32334"/>
                    <a:pt x="116186" y="28908"/>
                  </a:cubicBezTo>
                  <a:cubicBezTo>
                    <a:pt x="117588" y="26183"/>
                    <a:pt x="118911" y="24781"/>
                    <a:pt x="121013" y="26183"/>
                  </a:cubicBezTo>
                  <a:cubicBezTo>
                    <a:pt x="123115" y="26884"/>
                    <a:pt x="119612" y="28285"/>
                    <a:pt x="119612" y="28908"/>
                  </a:cubicBezTo>
                  <a:cubicBezTo>
                    <a:pt x="120313" y="30309"/>
                    <a:pt x="122337" y="31010"/>
                    <a:pt x="123738" y="29609"/>
                  </a:cubicBezTo>
                  <a:cubicBezTo>
                    <a:pt x="125140" y="28908"/>
                    <a:pt x="127865" y="27506"/>
                    <a:pt x="128566" y="26884"/>
                  </a:cubicBezTo>
                  <a:cubicBezTo>
                    <a:pt x="129266" y="26884"/>
                    <a:pt x="129266" y="28285"/>
                    <a:pt x="131291" y="30309"/>
                  </a:cubicBezTo>
                  <a:cubicBezTo>
                    <a:pt x="133393" y="31711"/>
                    <a:pt x="135417" y="32411"/>
                    <a:pt x="136118" y="32411"/>
                  </a:cubicBezTo>
                  <a:cubicBezTo>
                    <a:pt x="136818" y="32411"/>
                    <a:pt x="134716" y="33813"/>
                    <a:pt x="137519" y="34514"/>
                  </a:cubicBezTo>
                  <a:cubicBezTo>
                    <a:pt x="140244" y="35214"/>
                    <a:pt x="142346" y="38640"/>
                    <a:pt x="142346" y="40041"/>
                  </a:cubicBezTo>
                  <a:cubicBezTo>
                    <a:pt x="141646" y="42144"/>
                    <a:pt x="139621" y="42144"/>
                    <a:pt x="140244" y="43467"/>
                  </a:cubicBezTo>
                  <a:cubicBezTo>
                    <a:pt x="140945" y="44869"/>
                    <a:pt x="142969" y="46192"/>
                    <a:pt x="145071" y="45569"/>
                  </a:cubicBezTo>
                  <a:cubicBezTo>
                    <a:pt x="147174" y="44869"/>
                    <a:pt x="149198" y="44168"/>
                    <a:pt x="149898" y="45569"/>
                  </a:cubicBezTo>
                  <a:cubicBezTo>
                    <a:pt x="150599" y="46270"/>
                    <a:pt x="151300" y="47672"/>
                    <a:pt x="152001" y="47672"/>
                  </a:cubicBezTo>
                  <a:lnTo>
                    <a:pt x="152701" y="47672"/>
                  </a:lnTo>
                  <a:lnTo>
                    <a:pt x="153402" y="48372"/>
                  </a:lnTo>
                  <a:cubicBezTo>
                    <a:pt x="154103" y="49774"/>
                    <a:pt x="156127" y="52499"/>
                    <a:pt x="156127" y="53900"/>
                  </a:cubicBezTo>
                  <a:cubicBezTo>
                    <a:pt x="156127" y="55302"/>
                    <a:pt x="155426" y="57326"/>
                    <a:pt x="155426" y="58727"/>
                  </a:cubicBezTo>
                  <a:cubicBezTo>
                    <a:pt x="155426" y="64255"/>
                    <a:pt x="151300" y="69082"/>
                    <a:pt x="147874" y="72508"/>
                  </a:cubicBezTo>
                  <a:cubicBezTo>
                    <a:pt x="149976" y="75934"/>
                    <a:pt x="156828" y="76635"/>
                    <a:pt x="156127" y="80761"/>
                  </a:cubicBezTo>
                  <a:cubicBezTo>
                    <a:pt x="156127" y="82863"/>
                    <a:pt x="154726" y="84888"/>
                    <a:pt x="155426" y="86289"/>
                  </a:cubicBezTo>
                  <a:cubicBezTo>
                    <a:pt x="156127" y="87690"/>
                    <a:pt x="157529" y="87690"/>
                    <a:pt x="158151" y="89014"/>
                  </a:cubicBezTo>
                  <a:cubicBezTo>
                    <a:pt x="158151" y="89715"/>
                    <a:pt x="156750" y="91116"/>
                    <a:pt x="156750" y="91739"/>
                  </a:cubicBezTo>
                  <a:cubicBezTo>
                    <a:pt x="156750" y="93140"/>
                    <a:pt x="157451" y="93841"/>
                    <a:pt x="158151" y="94464"/>
                  </a:cubicBezTo>
                  <a:lnTo>
                    <a:pt x="158151" y="99992"/>
                  </a:lnTo>
                  <a:cubicBezTo>
                    <a:pt x="157451" y="105520"/>
                    <a:pt x="162979" y="108945"/>
                    <a:pt x="163679" y="115174"/>
                  </a:cubicBezTo>
                  <a:cubicBezTo>
                    <a:pt x="163679" y="117899"/>
                    <a:pt x="164380" y="121403"/>
                    <a:pt x="164380" y="124128"/>
                  </a:cubicBezTo>
                  <a:cubicBezTo>
                    <a:pt x="163679" y="126230"/>
                    <a:pt x="162278" y="126853"/>
                    <a:pt x="160954" y="128254"/>
                  </a:cubicBezTo>
                  <a:cubicBezTo>
                    <a:pt x="159553" y="130356"/>
                    <a:pt x="158852" y="132381"/>
                    <a:pt x="158229" y="135183"/>
                  </a:cubicBezTo>
                  <a:cubicBezTo>
                    <a:pt x="154804" y="133081"/>
                    <a:pt x="152701" y="130356"/>
                    <a:pt x="149276" y="128955"/>
                  </a:cubicBezTo>
                  <a:cubicBezTo>
                    <a:pt x="146551" y="134483"/>
                    <a:pt x="141723" y="139310"/>
                    <a:pt x="136196" y="141334"/>
                  </a:cubicBezTo>
                  <a:cubicBezTo>
                    <a:pt x="132069" y="142736"/>
                    <a:pt x="128643" y="146862"/>
                    <a:pt x="123816" y="148264"/>
                  </a:cubicBezTo>
                  <a:cubicBezTo>
                    <a:pt x="121091" y="149665"/>
                    <a:pt x="117588" y="150366"/>
                    <a:pt x="114862" y="150989"/>
                  </a:cubicBezTo>
                  <a:cubicBezTo>
                    <a:pt x="117588" y="155816"/>
                    <a:pt x="120391" y="161344"/>
                    <a:pt x="122415" y="166872"/>
                  </a:cubicBezTo>
                  <a:cubicBezTo>
                    <a:pt x="124517" y="170297"/>
                    <a:pt x="126541" y="171699"/>
                    <a:pt x="130668" y="172399"/>
                  </a:cubicBezTo>
                  <a:cubicBezTo>
                    <a:pt x="130668" y="175124"/>
                    <a:pt x="129266" y="178628"/>
                    <a:pt x="129967" y="182054"/>
                  </a:cubicBezTo>
                  <a:cubicBezTo>
                    <a:pt x="131369" y="180652"/>
                    <a:pt x="134093" y="179329"/>
                    <a:pt x="136196" y="179329"/>
                  </a:cubicBezTo>
                  <a:cubicBezTo>
                    <a:pt x="136896" y="182054"/>
                    <a:pt x="136196" y="186258"/>
                    <a:pt x="138298" y="187582"/>
                  </a:cubicBezTo>
                  <a:cubicBezTo>
                    <a:pt x="138998" y="188282"/>
                    <a:pt x="140400" y="188983"/>
                    <a:pt x="141723" y="189684"/>
                  </a:cubicBezTo>
                  <a:cubicBezTo>
                    <a:pt x="142424" y="191085"/>
                    <a:pt x="142424" y="191786"/>
                    <a:pt x="143125" y="192409"/>
                  </a:cubicBezTo>
                  <a:lnTo>
                    <a:pt x="143125" y="193110"/>
                  </a:lnTo>
                  <a:lnTo>
                    <a:pt x="143125" y="193110"/>
                  </a:lnTo>
                  <a:cubicBezTo>
                    <a:pt x="141023" y="195835"/>
                    <a:pt x="138998" y="199338"/>
                    <a:pt x="138998" y="202764"/>
                  </a:cubicBezTo>
                  <a:cubicBezTo>
                    <a:pt x="138998" y="202063"/>
                    <a:pt x="138298" y="201362"/>
                    <a:pt x="137597" y="201362"/>
                  </a:cubicBezTo>
                  <a:cubicBezTo>
                    <a:pt x="136196" y="200662"/>
                    <a:pt x="135495" y="201362"/>
                    <a:pt x="134872" y="202764"/>
                  </a:cubicBezTo>
                  <a:cubicBezTo>
                    <a:pt x="132147" y="204866"/>
                    <a:pt x="128020" y="207591"/>
                    <a:pt x="126619" y="210316"/>
                  </a:cubicBezTo>
                  <a:cubicBezTo>
                    <a:pt x="128721" y="211718"/>
                    <a:pt x="130045" y="212418"/>
                    <a:pt x="130746" y="214443"/>
                  </a:cubicBezTo>
                  <a:cubicBezTo>
                    <a:pt x="131446" y="216545"/>
                    <a:pt x="132848" y="219270"/>
                    <a:pt x="132848" y="221995"/>
                  </a:cubicBezTo>
                  <a:cubicBezTo>
                    <a:pt x="131446" y="221294"/>
                    <a:pt x="130123" y="220593"/>
                    <a:pt x="128721" y="219893"/>
                  </a:cubicBezTo>
                  <a:cubicBezTo>
                    <a:pt x="128020" y="219893"/>
                    <a:pt x="127320" y="219192"/>
                    <a:pt x="126619" y="219893"/>
                  </a:cubicBezTo>
                  <a:cubicBezTo>
                    <a:pt x="125918" y="219893"/>
                    <a:pt x="125218" y="220593"/>
                    <a:pt x="125218" y="220593"/>
                  </a:cubicBezTo>
                  <a:cubicBezTo>
                    <a:pt x="123115" y="221294"/>
                    <a:pt x="121792" y="220593"/>
                    <a:pt x="119690" y="219893"/>
                  </a:cubicBezTo>
                  <a:cubicBezTo>
                    <a:pt x="118288" y="218491"/>
                    <a:pt x="117588" y="218491"/>
                    <a:pt x="115563" y="219192"/>
                  </a:cubicBezTo>
                  <a:cubicBezTo>
                    <a:pt x="112138" y="220593"/>
                    <a:pt x="109335" y="222618"/>
                    <a:pt x="106610" y="224720"/>
                  </a:cubicBezTo>
                  <a:cubicBezTo>
                    <a:pt x="103885" y="226121"/>
                    <a:pt x="100381" y="230248"/>
                    <a:pt x="97656" y="228146"/>
                  </a:cubicBezTo>
                  <a:cubicBezTo>
                    <a:pt x="96255" y="227445"/>
                    <a:pt x="92128" y="222618"/>
                    <a:pt x="90104" y="223318"/>
                  </a:cubicBezTo>
                  <a:cubicBezTo>
                    <a:pt x="89403" y="223318"/>
                    <a:pt x="88702" y="225421"/>
                    <a:pt x="88702" y="225421"/>
                  </a:cubicBezTo>
                  <a:cubicBezTo>
                    <a:pt x="87301" y="226822"/>
                    <a:pt x="86600" y="228146"/>
                    <a:pt x="85277" y="228846"/>
                  </a:cubicBezTo>
                  <a:cubicBezTo>
                    <a:pt x="84576" y="228846"/>
                    <a:pt x="82552" y="230248"/>
                    <a:pt x="81851" y="230248"/>
                  </a:cubicBezTo>
                  <a:cubicBezTo>
                    <a:pt x="80450" y="230248"/>
                    <a:pt x="79749" y="228846"/>
                    <a:pt x="79126" y="228146"/>
                  </a:cubicBezTo>
                  <a:cubicBezTo>
                    <a:pt x="77724" y="227445"/>
                    <a:pt x="76401" y="226043"/>
                    <a:pt x="74999" y="226043"/>
                  </a:cubicBezTo>
                  <a:cubicBezTo>
                    <a:pt x="74299" y="225343"/>
                    <a:pt x="71574" y="226043"/>
                    <a:pt x="70172" y="226043"/>
                  </a:cubicBezTo>
                  <a:lnTo>
                    <a:pt x="69472" y="225343"/>
                  </a:lnTo>
                  <a:cubicBezTo>
                    <a:pt x="68070" y="224642"/>
                    <a:pt x="66046" y="225343"/>
                    <a:pt x="63944" y="223941"/>
                  </a:cubicBezTo>
                  <a:cubicBezTo>
                    <a:pt x="61841" y="223241"/>
                    <a:pt x="61841" y="220516"/>
                    <a:pt x="60518" y="218413"/>
                  </a:cubicBezTo>
                  <a:cubicBezTo>
                    <a:pt x="59116" y="217012"/>
                    <a:pt x="58416" y="219114"/>
                    <a:pt x="56392" y="219815"/>
                  </a:cubicBezTo>
                  <a:cubicBezTo>
                    <a:pt x="54990" y="220516"/>
                    <a:pt x="53667" y="221917"/>
                    <a:pt x="52265" y="221917"/>
                  </a:cubicBezTo>
                  <a:cubicBezTo>
                    <a:pt x="50864" y="221917"/>
                    <a:pt x="49540" y="221216"/>
                    <a:pt x="48839" y="221917"/>
                  </a:cubicBezTo>
                  <a:cubicBezTo>
                    <a:pt x="46114" y="222618"/>
                    <a:pt x="45414" y="224642"/>
                    <a:pt x="41988" y="224019"/>
                  </a:cubicBezTo>
                  <a:cubicBezTo>
                    <a:pt x="40586" y="223318"/>
                    <a:pt x="37861" y="222618"/>
                    <a:pt x="36460" y="225421"/>
                  </a:cubicBezTo>
                  <a:cubicBezTo>
                    <a:pt x="34358" y="224019"/>
                    <a:pt x="33034" y="223318"/>
                    <a:pt x="30932" y="222696"/>
                  </a:cubicBezTo>
                  <a:lnTo>
                    <a:pt x="30231" y="221995"/>
                  </a:lnTo>
                  <a:lnTo>
                    <a:pt x="30932" y="221294"/>
                  </a:lnTo>
                  <a:lnTo>
                    <a:pt x="30932" y="212340"/>
                  </a:lnTo>
                  <a:cubicBezTo>
                    <a:pt x="30932" y="208915"/>
                    <a:pt x="30932" y="204788"/>
                    <a:pt x="32334" y="201285"/>
                  </a:cubicBezTo>
                  <a:cubicBezTo>
                    <a:pt x="33735" y="196458"/>
                    <a:pt x="36460" y="193732"/>
                    <a:pt x="38562" y="190229"/>
                  </a:cubicBezTo>
                  <a:cubicBezTo>
                    <a:pt x="39963" y="187504"/>
                    <a:pt x="41988" y="183300"/>
                    <a:pt x="39963" y="181976"/>
                  </a:cubicBezTo>
                  <a:cubicBezTo>
                    <a:pt x="39963" y="181976"/>
                    <a:pt x="35136" y="181976"/>
                    <a:pt x="34436" y="181275"/>
                  </a:cubicBezTo>
                  <a:cubicBezTo>
                    <a:pt x="30309" y="180574"/>
                    <a:pt x="26883" y="178550"/>
                    <a:pt x="22757" y="177850"/>
                  </a:cubicBezTo>
                  <a:cubicBezTo>
                    <a:pt x="20655" y="177850"/>
                    <a:pt x="19331" y="177850"/>
                    <a:pt x="17930" y="177149"/>
                  </a:cubicBezTo>
                  <a:lnTo>
                    <a:pt x="17229" y="177149"/>
                  </a:lnTo>
                  <a:lnTo>
                    <a:pt x="17229" y="175747"/>
                  </a:lnTo>
                  <a:lnTo>
                    <a:pt x="17229" y="17574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6" name="Szabadkézi sokszög: alakzat 835">
              <a:extLst>
                <a:ext uri="{FF2B5EF4-FFF2-40B4-BE49-F238E27FC236}">
                  <a16:creationId xmlns:a16="http://schemas.microsoft.com/office/drawing/2014/main" id="{D26381BC-5CAB-F0E8-8CFB-94A71DCCE7A6}"/>
                </a:ext>
              </a:extLst>
            </p:cNvPr>
            <p:cNvSpPr/>
            <p:nvPr/>
          </p:nvSpPr>
          <p:spPr>
            <a:xfrm>
              <a:off x="5741083" y="2809295"/>
              <a:ext cx="241359" cy="552789"/>
            </a:xfrm>
            <a:custGeom>
              <a:avLst/>
              <a:gdLst>
                <a:gd name="connsiteX0" fmla="*/ 5395 w 241358"/>
                <a:gd name="connsiteY0" fmla="*/ 425070 h 552789"/>
                <a:gd name="connsiteX1" fmla="*/ 8898 w 241358"/>
                <a:gd name="connsiteY1" fmla="*/ 430520 h 552789"/>
                <a:gd name="connsiteX2" fmla="*/ 15205 w 241358"/>
                <a:gd name="connsiteY2" fmla="*/ 411990 h 552789"/>
                <a:gd name="connsiteX3" fmla="*/ 26338 w 241358"/>
                <a:gd name="connsiteY3" fmla="*/ 398988 h 552789"/>
                <a:gd name="connsiteX4" fmla="*/ 26338 w 241358"/>
                <a:gd name="connsiteY4" fmla="*/ 355777 h 552789"/>
                <a:gd name="connsiteX5" fmla="*/ 34669 w 241358"/>
                <a:gd name="connsiteY5" fmla="*/ 345500 h 552789"/>
                <a:gd name="connsiteX6" fmla="*/ 24937 w 241358"/>
                <a:gd name="connsiteY6" fmla="*/ 329072 h 552789"/>
                <a:gd name="connsiteX7" fmla="*/ 24236 w 241358"/>
                <a:gd name="connsiteY7" fmla="*/ 292090 h 552789"/>
                <a:gd name="connsiteX8" fmla="*/ 17930 w 241358"/>
                <a:gd name="connsiteY8" fmla="*/ 277686 h 552789"/>
                <a:gd name="connsiteX9" fmla="*/ 23536 w 241358"/>
                <a:gd name="connsiteY9" fmla="*/ 251681 h 552789"/>
                <a:gd name="connsiteX10" fmla="*/ 33969 w 241358"/>
                <a:gd name="connsiteY10" fmla="*/ 231127 h 552789"/>
                <a:gd name="connsiteX11" fmla="*/ 52109 w 241358"/>
                <a:gd name="connsiteY11" fmla="*/ 235954 h 552789"/>
                <a:gd name="connsiteX12" fmla="*/ 48606 w 241358"/>
                <a:gd name="connsiteY12" fmla="*/ 213998 h 552789"/>
                <a:gd name="connsiteX13" fmla="*/ 56236 w 241358"/>
                <a:gd name="connsiteY13" fmla="*/ 182466 h 552789"/>
                <a:gd name="connsiteX14" fmla="*/ 61841 w 241358"/>
                <a:gd name="connsiteY14" fmla="*/ 161912 h 552789"/>
                <a:gd name="connsiteX15" fmla="*/ 57637 w 241358"/>
                <a:gd name="connsiteY15" fmla="*/ 150934 h 552789"/>
                <a:gd name="connsiteX16" fmla="*/ 75778 w 241358"/>
                <a:gd name="connsiteY16" fmla="*/ 144783 h 552789"/>
                <a:gd name="connsiteX17" fmla="*/ 93218 w 241358"/>
                <a:gd name="connsiteY17" fmla="*/ 99548 h 552789"/>
                <a:gd name="connsiteX18" fmla="*/ 86289 w 241358"/>
                <a:gd name="connsiteY18" fmla="*/ 96122 h 552789"/>
                <a:gd name="connsiteX19" fmla="*/ 96021 w 241358"/>
                <a:gd name="connsiteY19" fmla="*/ 83120 h 552789"/>
                <a:gd name="connsiteX20" fmla="*/ 98824 w 241358"/>
                <a:gd name="connsiteY20" fmla="*/ 70818 h 552789"/>
                <a:gd name="connsiteX21" fmla="*/ 120391 w 241358"/>
                <a:gd name="connsiteY21" fmla="*/ 59840 h 552789"/>
                <a:gd name="connsiteX22" fmla="*/ 131524 w 241358"/>
                <a:gd name="connsiteY22" fmla="*/ 33836 h 552789"/>
                <a:gd name="connsiteX23" fmla="*/ 144760 w 241358"/>
                <a:gd name="connsiteY23" fmla="*/ 36561 h 552789"/>
                <a:gd name="connsiteX24" fmla="*/ 159397 w 241358"/>
                <a:gd name="connsiteY24" fmla="*/ 37962 h 552789"/>
                <a:gd name="connsiteX25" fmla="*/ 157996 w 241358"/>
                <a:gd name="connsiteY25" fmla="*/ 11257 h 552789"/>
                <a:gd name="connsiteX26" fmla="*/ 175436 w 241358"/>
                <a:gd name="connsiteY26" fmla="*/ 6430 h 552789"/>
                <a:gd name="connsiteX27" fmla="*/ 176137 w 241358"/>
                <a:gd name="connsiteY27" fmla="*/ 10556 h 552789"/>
                <a:gd name="connsiteX28" fmla="*/ 194277 w 241358"/>
                <a:gd name="connsiteY28" fmla="*/ 33836 h 552789"/>
                <a:gd name="connsiteX29" fmla="*/ 201908 w 241358"/>
                <a:gd name="connsiteY29" fmla="*/ 31811 h 552789"/>
                <a:gd name="connsiteX30" fmla="*/ 203309 w 241358"/>
                <a:gd name="connsiteY30" fmla="*/ 41388 h 552789"/>
                <a:gd name="connsiteX31" fmla="*/ 208214 w 241358"/>
                <a:gd name="connsiteY31" fmla="*/ 37962 h 552789"/>
                <a:gd name="connsiteX32" fmla="*/ 222851 w 241358"/>
                <a:gd name="connsiteY32" fmla="*/ 57115 h 552789"/>
                <a:gd name="connsiteX33" fmla="*/ 227756 w 241358"/>
                <a:gd name="connsiteY33" fmla="*/ 57115 h 552789"/>
                <a:gd name="connsiteX34" fmla="*/ 224953 w 241358"/>
                <a:gd name="connsiteY34" fmla="*/ 81796 h 552789"/>
                <a:gd name="connsiteX35" fmla="*/ 224953 w 241358"/>
                <a:gd name="connsiteY35" fmla="*/ 106477 h 552789"/>
                <a:gd name="connsiteX36" fmla="*/ 229858 w 241358"/>
                <a:gd name="connsiteY36" fmla="*/ 109202 h 552789"/>
                <a:gd name="connsiteX37" fmla="*/ 227055 w 241358"/>
                <a:gd name="connsiteY37" fmla="*/ 116053 h 552789"/>
                <a:gd name="connsiteX38" fmla="*/ 232661 w 241358"/>
                <a:gd name="connsiteY38" fmla="*/ 117455 h 552789"/>
                <a:gd name="connsiteX39" fmla="*/ 229158 w 241358"/>
                <a:gd name="connsiteY39" fmla="*/ 138710 h 552789"/>
                <a:gd name="connsiteX40" fmla="*/ 238890 w 241358"/>
                <a:gd name="connsiteY40" fmla="*/ 155138 h 552789"/>
                <a:gd name="connsiteX41" fmla="*/ 239591 w 241358"/>
                <a:gd name="connsiteY41" fmla="*/ 157162 h 552789"/>
                <a:gd name="connsiteX42" fmla="*/ 238189 w 241358"/>
                <a:gd name="connsiteY42" fmla="*/ 156462 h 552789"/>
                <a:gd name="connsiteX43" fmla="*/ 235386 w 241358"/>
                <a:gd name="connsiteY43" fmla="*/ 155060 h 552789"/>
                <a:gd name="connsiteX44" fmla="*/ 225654 w 241358"/>
                <a:gd name="connsiteY44" fmla="*/ 157785 h 552789"/>
                <a:gd name="connsiteX45" fmla="*/ 218024 w 241358"/>
                <a:gd name="connsiteY45" fmla="*/ 158486 h 552789"/>
                <a:gd name="connsiteX46" fmla="*/ 209693 w 241358"/>
                <a:gd name="connsiteY46" fmla="*/ 159187 h 552789"/>
                <a:gd name="connsiteX47" fmla="*/ 204788 w 241358"/>
                <a:gd name="connsiteY47" fmla="*/ 161912 h 552789"/>
                <a:gd name="connsiteX48" fmla="*/ 199182 w 241358"/>
                <a:gd name="connsiteY48" fmla="*/ 169464 h 552789"/>
                <a:gd name="connsiteX49" fmla="*/ 194978 w 241358"/>
                <a:gd name="connsiteY49" fmla="*/ 177717 h 552789"/>
                <a:gd name="connsiteX50" fmla="*/ 191475 w 241358"/>
                <a:gd name="connsiteY50" fmla="*/ 182544 h 552789"/>
                <a:gd name="connsiteX51" fmla="*/ 191475 w 241358"/>
                <a:gd name="connsiteY51" fmla="*/ 189395 h 552789"/>
                <a:gd name="connsiteX52" fmla="*/ 187270 w 241358"/>
                <a:gd name="connsiteY52" fmla="*/ 198271 h 552789"/>
                <a:gd name="connsiteX53" fmla="*/ 190073 w 241358"/>
                <a:gd name="connsiteY53" fmla="*/ 205123 h 552789"/>
                <a:gd name="connsiteX54" fmla="*/ 193577 w 241358"/>
                <a:gd name="connsiteY54" fmla="*/ 211273 h 552789"/>
                <a:gd name="connsiteX55" fmla="*/ 192175 w 241358"/>
                <a:gd name="connsiteY55" fmla="*/ 214699 h 552789"/>
                <a:gd name="connsiteX56" fmla="*/ 193577 w 241358"/>
                <a:gd name="connsiteY56" fmla="*/ 224976 h 552789"/>
                <a:gd name="connsiteX57" fmla="*/ 183844 w 241358"/>
                <a:gd name="connsiteY57" fmla="*/ 232528 h 552789"/>
                <a:gd name="connsiteX58" fmla="*/ 178939 w 241358"/>
                <a:gd name="connsiteY58" fmla="*/ 239380 h 552789"/>
                <a:gd name="connsiteX59" fmla="*/ 174034 w 241358"/>
                <a:gd name="connsiteY59" fmla="*/ 243506 h 552789"/>
                <a:gd name="connsiteX60" fmla="*/ 169830 w 241358"/>
                <a:gd name="connsiteY60" fmla="*/ 248956 h 552789"/>
                <a:gd name="connsiteX61" fmla="*/ 164925 w 241358"/>
                <a:gd name="connsiteY61" fmla="*/ 253784 h 552789"/>
                <a:gd name="connsiteX62" fmla="*/ 156594 w 241358"/>
                <a:gd name="connsiteY62" fmla="*/ 258611 h 552789"/>
                <a:gd name="connsiteX63" fmla="*/ 152390 w 241358"/>
                <a:gd name="connsiteY63" fmla="*/ 264061 h 552789"/>
                <a:gd name="connsiteX64" fmla="*/ 147485 w 241358"/>
                <a:gd name="connsiteY64" fmla="*/ 262659 h 552789"/>
                <a:gd name="connsiteX65" fmla="*/ 138454 w 241358"/>
                <a:gd name="connsiteY65" fmla="*/ 265384 h 552789"/>
                <a:gd name="connsiteX66" fmla="*/ 134950 w 241358"/>
                <a:gd name="connsiteY66" fmla="*/ 264684 h 552789"/>
                <a:gd name="connsiteX67" fmla="*/ 134950 w 241358"/>
                <a:gd name="connsiteY67" fmla="*/ 272937 h 552789"/>
                <a:gd name="connsiteX68" fmla="*/ 128643 w 241358"/>
                <a:gd name="connsiteY68" fmla="*/ 279087 h 552789"/>
                <a:gd name="connsiteX69" fmla="*/ 125140 w 241358"/>
                <a:gd name="connsiteY69" fmla="*/ 285238 h 552789"/>
                <a:gd name="connsiteX70" fmla="*/ 119534 w 241358"/>
                <a:gd name="connsiteY70" fmla="*/ 289365 h 552789"/>
                <a:gd name="connsiteX71" fmla="*/ 121636 w 241358"/>
                <a:gd name="connsiteY71" fmla="*/ 292790 h 552789"/>
                <a:gd name="connsiteX72" fmla="*/ 118133 w 241358"/>
                <a:gd name="connsiteY72" fmla="*/ 296216 h 552789"/>
                <a:gd name="connsiteX73" fmla="*/ 118833 w 241358"/>
                <a:gd name="connsiteY73" fmla="*/ 299642 h 552789"/>
                <a:gd name="connsiteX74" fmla="*/ 118133 w 241358"/>
                <a:gd name="connsiteY74" fmla="*/ 304469 h 552789"/>
                <a:gd name="connsiteX75" fmla="*/ 119534 w 241358"/>
                <a:gd name="connsiteY75" fmla="*/ 309296 h 552789"/>
                <a:gd name="connsiteX76" fmla="*/ 113228 w 241358"/>
                <a:gd name="connsiteY76" fmla="*/ 318873 h 552789"/>
                <a:gd name="connsiteX77" fmla="*/ 113928 w 241358"/>
                <a:gd name="connsiteY77" fmla="*/ 327748 h 552789"/>
                <a:gd name="connsiteX78" fmla="*/ 113228 w 241358"/>
                <a:gd name="connsiteY78" fmla="*/ 334600 h 552789"/>
                <a:gd name="connsiteX79" fmla="*/ 114629 w 241358"/>
                <a:gd name="connsiteY79" fmla="*/ 349704 h 552789"/>
                <a:gd name="connsiteX80" fmla="*/ 114629 w 241358"/>
                <a:gd name="connsiteY80" fmla="*/ 360682 h 552789"/>
                <a:gd name="connsiteX81" fmla="*/ 118133 w 241358"/>
                <a:gd name="connsiteY81" fmla="*/ 364809 h 552789"/>
                <a:gd name="connsiteX82" fmla="*/ 113928 w 241358"/>
                <a:gd name="connsiteY82" fmla="*/ 370959 h 552789"/>
                <a:gd name="connsiteX83" fmla="*/ 116731 w 241358"/>
                <a:gd name="connsiteY83" fmla="*/ 372361 h 552789"/>
                <a:gd name="connsiteX84" fmla="*/ 118833 w 241358"/>
                <a:gd name="connsiteY84" fmla="*/ 371660 h 552789"/>
                <a:gd name="connsiteX85" fmla="*/ 123738 w 241358"/>
                <a:gd name="connsiteY85" fmla="*/ 370259 h 552789"/>
                <a:gd name="connsiteX86" fmla="*/ 128643 w 241358"/>
                <a:gd name="connsiteY86" fmla="*/ 372984 h 552789"/>
                <a:gd name="connsiteX87" fmla="*/ 134950 w 241358"/>
                <a:gd name="connsiteY87" fmla="*/ 378434 h 552789"/>
                <a:gd name="connsiteX88" fmla="*/ 138454 w 241358"/>
                <a:gd name="connsiteY88" fmla="*/ 388010 h 552789"/>
                <a:gd name="connsiteX89" fmla="*/ 140556 w 241358"/>
                <a:gd name="connsiteY89" fmla="*/ 394161 h 552789"/>
                <a:gd name="connsiteX90" fmla="*/ 141957 w 241358"/>
                <a:gd name="connsiteY90" fmla="*/ 399611 h 552789"/>
                <a:gd name="connsiteX91" fmla="*/ 136351 w 241358"/>
                <a:gd name="connsiteY91" fmla="*/ 405061 h 552789"/>
                <a:gd name="connsiteX92" fmla="*/ 128721 w 241358"/>
                <a:gd name="connsiteY92" fmla="*/ 409888 h 552789"/>
                <a:gd name="connsiteX93" fmla="*/ 121792 w 241358"/>
                <a:gd name="connsiteY93" fmla="*/ 408487 h 552789"/>
                <a:gd name="connsiteX94" fmla="*/ 114162 w 241358"/>
                <a:gd name="connsiteY94" fmla="*/ 405762 h 552789"/>
                <a:gd name="connsiteX95" fmla="*/ 109958 w 241358"/>
                <a:gd name="connsiteY95" fmla="*/ 407163 h 552789"/>
                <a:gd name="connsiteX96" fmla="*/ 103028 w 241358"/>
                <a:gd name="connsiteY96" fmla="*/ 407864 h 552789"/>
                <a:gd name="connsiteX97" fmla="*/ 95398 w 241358"/>
                <a:gd name="connsiteY97" fmla="*/ 407163 h 552789"/>
                <a:gd name="connsiteX98" fmla="*/ 91194 w 241358"/>
                <a:gd name="connsiteY98" fmla="*/ 406463 h 552789"/>
                <a:gd name="connsiteX99" fmla="*/ 103729 w 241358"/>
                <a:gd name="connsiteY99" fmla="*/ 410589 h 552789"/>
                <a:gd name="connsiteX100" fmla="*/ 108634 w 241358"/>
                <a:gd name="connsiteY100" fmla="*/ 411290 h 552789"/>
                <a:gd name="connsiteX101" fmla="*/ 113539 w 241358"/>
                <a:gd name="connsiteY101" fmla="*/ 410589 h 552789"/>
                <a:gd name="connsiteX102" fmla="*/ 115641 w 241358"/>
                <a:gd name="connsiteY102" fmla="*/ 415416 h 552789"/>
                <a:gd name="connsiteX103" fmla="*/ 120546 w 241358"/>
                <a:gd name="connsiteY103" fmla="*/ 415416 h 552789"/>
                <a:gd name="connsiteX104" fmla="*/ 124751 w 241358"/>
                <a:gd name="connsiteY104" fmla="*/ 416117 h 552789"/>
                <a:gd name="connsiteX105" fmla="*/ 129656 w 241358"/>
                <a:gd name="connsiteY105" fmla="*/ 415416 h 552789"/>
                <a:gd name="connsiteX106" fmla="*/ 132458 w 241358"/>
                <a:gd name="connsiteY106" fmla="*/ 417440 h 552789"/>
                <a:gd name="connsiteX107" fmla="*/ 130356 w 241358"/>
                <a:gd name="connsiteY107" fmla="*/ 425693 h 552789"/>
                <a:gd name="connsiteX108" fmla="*/ 122726 w 241358"/>
                <a:gd name="connsiteY108" fmla="*/ 428418 h 552789"/>
                <a:gd name="connsiteX109" fmla="*/ 117821 w 241358"/>
                <a:gd name="connsiteY109" fmla="*/ 426394 h 552789"/>
                <a:gd name="connsiteX110" fmla="*/ 115719 w 241358"/>
                <a:gd name="connsiteY110" fmla="*/ 433246 h 552789"/>
                <a:gd name="connsiteX111" fmla="*/ 112916 w 241358"/>
                <a:gd name="connsiteY111" fmla="*/ 433246 h 552789"/>
                <a:gd name="connsiteX112" fmla="*/ 105286 w 241358"/>
                <a:gd name="connsiteY112" fmla="*/ 436671 h 552789"/>
                <a:gd name="connsiteX113" fmla="*/ 100381 w 241358"/>
                <a:gd name="connsiteY113" fmla="*/ 438073 h 552789"/>
                <a:gd name="connsiteX114" fmla="*/ 98279 w 241358"/>
                <a:gd name="connsiteY114" fmla="*/ 439474 h 552789"/>
                <a:gd name="connsiteX115" fmla="*/ 106610 w 241358"/>
                <a:gd name="connsiteY115" fmla="*/ 440876 h 552789"/>
                <a:gd name="connsiteX116" fmla="*/ 105909 w 241358"/>
                <a:gd name="connsiteY116" fmla="*/ 445703 h 552789"/>
                <a:gd name="connsiteX117" fmla="*/ 101705 w 241358"/>
                <a:gd name="connsiteY117" fmla="*/ 447104 h 552789"/>
                <a:gd name="connsiteX118" fmla="*/ 97500 w 241358"/>
                <a:gd name="connsiteY118" fmla="*/ 447104 h 552789"/>
                <a:gd name="connsiteX119" fmla="*/ 101705 w 241358"/>
                <a:gd name="connsiteY119" fmla="*/ 455980 h 552789"/>
                <a:gd name="connsiteX120" fmla="*/ 102405 w 241358"/>
                <a:gd name="connsiteY120" fmla="*/ 468281 h 552789"/>
                <a:gd name="connsiteX121" fmla="*/ 104508 w 241358"/>
                <a:gd name="connsiteY121" fmla="*/ 471006 h 552789"/>
                <a:gd name="connsiteX122" fmla="*/ 103106 w 241358"/>
                <a:gd name="connsiteY122" fmla="*/ 479259 h 552789"/>
                <a:gd name="connsiteX123" fmla="*/ 96800 w 241358"/>
                <a:gd name="connsiteY123" fmla="*/ 503240 h 552789"/>
                <a:gd name="connsiteX124" fmla="*/ 91895 w 241358"/>
                <a:gd name="connsiteY124" fmla="*/ 520368 h 552789"/>
                <a:gd name="connsiteX125" fmla="*/ 83564 w 241358"/>
                <a:gd name="connsiteY125" fmla="*/ 523093 h 552789"/>
                <a:gd name="connsiteX126" fmla="*/ 76635 w 241358"/>
                <a:gd name="connsiteY126" fmla="*/ 523794 h 552789"/>
                <a:gd name="connsiteX127" fmla="*/ 71029 w 241358"/>
                <a:gd name="connsiteY127" fmla="*/ 520368 h 552789"/>
                <a:gd name="connsiteX128" fmla="*/ 65423 w 241358"/>
                <a:gd name="connsiteY128" fmla="*/ 528621 h 552789"/>
                <a:gd name="connsiteX129" fmla="*/ 60518 w 241358"/>
                <a:gd name="connsiteY129" fmla="*/ 538198 h 552789"/>
                <a:gd name="connsiteX130" fmla="*/ 58416 w 241358"/>
                <a:gd name="connsiteY130" fmla="*/ 547774 h 552789"/>
                <a:gd name="connsiteX131" fmla="*/ 47983 w 241358"/>
                <a:gd name="connsiteY131" fmla="*/ 547774 h 552789"/>
                <a:gd name="connsiteX132" fmla="*/ 39652 w 241358"/>
                <a:gd name="connsiteY132" fmla="*/ 552601 h 552789"/>
                <a:gd name="connsiteX133" fmla="*/ 34046 w 241358"/>
                <a:gd name="connsiteY133" fmla="*/ 547774 h 552789"/>
                <a:gd name="connsiteX134" fmla="*/ 36849 w 241358"/>
                <a:gd name="connsiteY134" fmla="*/ 535473 h 552789"/>
                <a:gd name="connsiteX135" fmla="*/ 33346 w 241358"/>
                <a:gd name="connsiteY135" fmla="*/ 527920 h 552789"/>
                <a:gd name="connsiteX136" fmla="*/ 29842 w 241358"/>
                <a:gd name="connsiteY136" fmla="*/ 523794 h 552789"/>
                <a:gd name="connsiteX137" fmla="*/ 36771 w 241358"/>
                <a:gd name="connsiteY137" fmla="*/ 519667 h 552789"/>
                <a:gd name="connsiteX138" fmla="*/ 34669 w 241358"/>
                <a:gd name="connsiteY138" fmla="*/ 513517 h 552789"/>
                <a:gd name="connsiteX139" fmla="*/ 36771 w 241358"/>
                <a:gd name="connsiteY139" fmla="*/ 507366 h 552789"/>
                <a:gd name="connsiteX140" fmla="*/ 22835 w 241358"/>
                <a:gd name="connsiteY140" fmla="*/ 491639 h 552789"/>
                <a:gd name="connsiteX141" fmla="*/ 20032 w 241358"/>
                <a:gd name="connsiteY141" fmla="*/ 479960 h 552789"/>
                <a:gd name="connsiteX142" fmla="*/ 17229 w 241358"/>
                <a:gd name="connsiteY142" fmla="*/ 470384 h 552789"/>
                <a:gd name="connsiteX143" fmla="*/ 20032 w 241358"/>
                <a:gd name="connsiteY143" fmla="*/ 468359 h 552789"/>
                <a:gd name="connsiteX144" fmla="*/ 11701 w 241358"/>
                <a:gd name="connsiteY144" fmla="*/ 460807 h 552789"/>
                <a:gd name="connsiteX145" fmla="*/ 15205 w 241358"/>
                <a:gd name="connsiteY145" fmla="*/ 449128 h 552789"/>
                <a:gd name="connsiteX146" fmla="*/ 7575 w 241358"/>
                <a:gd name="connsiteY146" fmla="*/ 443678 h 552789"/>
                <a:gd name="connsiteX147" fmla="*/ 6874 w 241358"/>
                <a:gd name="connsiteY147" fmla="*/ 433401 h 552789"/>
                <a:gd name="connsiteX148" fmla="*/ 4772 w 241358"/>
                <a:gd name="connsiteY148" fmla="*/ 425849 h 552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241358" h="552789">
                  <a:moveTo>
                    <a:pt x="5395" y="425070"/>
                  </a:moveTo>
                  <a:cubicBezTo>
                    <a:pt x="6796" y="426472"/>
                    <a:pt x="8198" y="428496"/>
                    <a:pt x="8898" y="430520"/>
                  </a:cubicBezTo>
                  <a:cubicBezTo>
                    <a:pt x="15205" y="427095"/>
                    <a:pt x="13803" y="418842"/>
                    <a:pt x="15205" y="411990"/>
                  </a:cubicBezTo>
                  <a:cubicBezTo>
                    <a:pt x="17307" y="402414"/>
                    <a:pt x="20811" y="403115"/>
                    <a:pt x="26338" y="398988"/>
                  </a:cubicBezTo>
                  <a:cubicBezTo>
                    <a:pt x="38874" y="389412"/>
                    <a:pt x="29842" y="369558"/>
                    <a:pt x="26338" y="355777"/>
                  </a:cubicBezTo>
                  <a:cubicBezTo>
                    <a:pt x="30543" y="357179"/>
                    <a:pt x="34669" y="350327"/>
                    <a:pt x="34669" y="345500"/>
                  </a:cubicBezTo>
                  <a:cubicBezTo>
                    <a:pt x="34669" y="337948"/>
                    <a:pt x="27740" y="335223"/>
                    <a:pt x="24937" y="329072"/>
                  </a:cubicBezTo>
                  <a:cubicBezTo>
                    <a:pt x="20032" y="318094"/>
                    <a:pt x="28441" y="303690"/>
                    <a:pt x="24236" y="292090"/>
                  </a:cubicBezTo>
                  <a:cubicBezTo>
                    <a:pt x="21433" y="284537"/>
                    <a:pt x="17930" y="286640"/>
                    <a:pt x="17930" y="277686"/>
                  </a:cubicBezTo>
                  <a:cubicBezTo>
                    <a:pt x="18631" y="270134"/>
                    <a:pt x="22134" y="259857"/>
                    <a:pt x="23536" y="251681"/>
                  </a:cubicBezTo>
                  <a:cubicBezTo>
                    <a:pt x="24937" y="244129"/>
                    <a:pt x="24937" y="232528"/>
                    <a:pt x="33969" y="231127"/>
                  </a:cubicBezTo>
                  <a:cubicBezTo>
                    <a:pt x="38874" y="230426"/>
                    <a:pt x="47905" y="233852"/>
                    <a:pt x="52109" y="235954"/>
                  </a:cubicBezTo>
                  <a:cubicBezTo>
                    <a:pt x="59039" y="227701"/>
                    <a:pt x="49306" y="221551"/>
                    <a:pt x="48606" y="213998"/>
                  </a:cubicBezTo>
                  <a:cubicBezTo>
                    <a:pt x="47905" y="205123"/>
                    <a:pt x="53511" y="191420"/>
                    <a:pt x="56236" y="182466"/>
                  </a:cubicBezTo>
                  <a:cubicBezTo>
                    <a:pt x="57637" y="176315"/>
                    <a:pt x="61841" y="168062"/>
                    <a:pt x="61841" y="161912"/>
                  </a:cubicBezTo>
                  <a:cubicBezTo>
                    <a:pt x="61841" y="157084"/>
                    <a:pt x="57637" y="154359"/>
                    <a:pt x="57637" y="150934"/>
                  </a:cubicBezTo>
                  <a:cubicBezTo>
                    <a:pt x="56937" y="135206"/>
                    <a:pt x="68070" y="143382"/>
                    <a:pt x="75778" y="144783"/>
                  </a:cubicBezTo>
                  <a:cubicBezTo>
                    <a:pt x="75778" y="130379"/>
                    <a:pt x="84109" y="110526"/>
                    <a:pt x="93218" y="99548"/>
                  </a:cubicBezTo>
                  <a:cubicBezTo>
                    <a:pt x="91116" y="98847"/>
                    <a:pt x="89014" y="96823"/>
                    <a:pt x="86289" y="96122"/>
                  </a:cubicBezTo>
                  <a:cubicBezTo>
                    <a:pt x="89092" y="91995"/>
                    <a:pt x="93919" y="87869"/>
                    <a:pt x="96021" y="83120"/>
                  </a:cubicBezTo>
                  <a:cubicBezTo>
                    <a:pt x="97422" y="78293"/>
                    <a:pt x="96722" y="74244"/>
                    <a:pt x="98824" y="70818"/>
                  </a:cubicBezTo>
                  <a:cubicBezTo>
                    <a:pt x="103028" y="63967"/>
                    <a:pt x="112760" y="51665"/>
                    <a:pt x="120391" y="59840"/>
                  </a:cubicBezTo>
                  <a:cubicBezTo>
                    <a:pt x="125996" y="51587"/>
                    <a:pt x="121792" y="37884"/>
                    <a:pt x="131524" y="33836"/>
                  </a:cubicBezTo>
                  <a:cubicBezTo>
                    <a:pt x="137130" y="31111"/>
                    <a:pt x="139855" y="34537"/>
                    <a:pt x="144760" y="36561"/>
                  </a:cubicBezTo>
                  <a:cubicBezTo>
                    <a:pt x="149665" y="37962"/>
                    <a:pt x="153791" y="38585"/>
                    <a:pt x="159397" y="37962"/>
                  </a:cubicBezTo>
                  <a:cubicBezTo>
                    <a:pt x="148964" y="29709"/>
                    <a:pt x="175436" y="20133"/>
                    <a:pt x="157996" y="11257"/>
                  </a:cubicBezTo>
                  <a:cubicBezTo>
                    <a:pt x="161499" y="6430"/>
                    <a:pt x="169830" y="2381"/>
                    <a:pt x="175436" y="6430"/>
                  </a:cubicBezTo>
                  <a:lnTo>
                    <a:pt x="176137" y="10556"/>
                  </a:lnTo>
                  <a:cubicBezTo>
                    <a:pt x="181041" y="20133"/>
                    <a:pt x="188672" y="25661"/>
                    <a:pt x="194277" y="33836"/>
                  </a:cubicBezTo>
                  <a:cubicBezTo>
                    <a:pt x="197080" y="31811"/>
                    <a:pt x="199182" y="32434"/>
                    <a:pt x="201908" y="31811"/>
                  </a:cubicBezTo>
                  <a:cubicBezTo>
                    <a:pt x="201908" y="35237"/>
                    <a:pt x="202608" y="37962"/>
                    <a:pt x="203309" y="41388"/>
                  </a:cubicBezTo>
                  <a:cubicBezTo>
                    <a:pt x="204010" y="40687"/>
                    <a:pt x="206813" y="39987"/>
                    <a:pt x="208214" y="37962"/>
                  </a:cubicBezTo>
                  <a:cubicBezTo>
                    <a:pt x="211717" y="50964"/>
                    <a:pt x="225654" y="39987"/>
                    <a:pt x="222851" y="57115"/>
                  </a:cubicBezTo>
                  <a:lnTo>
                    <a:pt x="227756" y="57115"/>
                  </a:lnTo>
                  <a:cubicBezTo>
                    <a:pt x="228457" y="64667"/>
                    <a:pt x="224953" y="74244"/>
                    <a:pt x="224953" y="81796"/>
                  </a:cubicBezTo>
                  <a:cubicBezTo>
                    <a:pt x="224253" y="90049"/>
                    <a:pt x="224253" y="98224"/>
                    <a:pt x="224953" y="106477"/>
                  </a:cubicBezTo>
                  <a:cubicBezTo>
                    <a:pt x="227055" y="107178"/>
                    <a:pt x="228457" y="108501"/>
                    <a:pt x="229858" y="109202"/>
                  </a:cubicBezTo>
                  <a:cubicBezTo>
                    <a:pt x="227756" y="111226"/>
                    <a:pt x="227756" y="114652"/>
                    <a:pt x="227055" y="116053"/>
                  </a:cubicBezTo>
                  <a:cubicBezTo>
                    <a:pt x="228457" y="116053"/>
                    <a:pt x="230559" y="118078"/>
                    <a:pt x="232661" y="117455"/>
                  </a:cubicBezTo>
                  <a:cubicBezTo>
                    <a:pt x="228457" y="127732"/>
                    <a:pt x="223630" y="128433"/>
                    <a:pt x="229158" y="138710"/>
                  </a:cubicBezTo>
                  <a:cubicBezTo>
                    <a:pt x="231960" y="144861"/>
                    <a:pt x="235464" y="149688"/>
                    <a:pt x="238890" y="155138"/>
                  </a:cubicBezTo>
                  <a:lnTo>
                    <a:pt x="239591" y="157162"/>
                  </a:lnTo>
                  <a:lnTo>
                    <a:pt x="238189" y="156462"/>
                  </a:lnTo>
                  <a:cubicBezTo>
                    <a:pt x="236788" y="155761"/>
                    <a:pt x="235386" y="155060"/>
                    <a:pt x="235386" y="155060"/>
                  </a:cubicBezTo>
                  <a:lnTo>
                    <a:pt x="225654" y="157785"/>
                  </a:lnTo>
                  <a:lnTo>
                    <a:pt x="218024" y="158486"/>
                  </a:lnTo>
                  <a:lnTo>
                    <a:pt x="209693" y="159187"/>
                  </a:lnTo>
                  <a:lnTo>
                    <a:pt x="204788" y="161912"/>
                  </a:lnTo>
                  <a:cubicBezTo>
                    <a:pt x="204788" y="161912"/>
                    <a:pt x="198482" y="166739"/>
                    <a:pt x="199182" y="169464"/>
                  </a:cubicBezTo>
                  <a:cubicBezTo>
                    <a:pt x="199883" y="172890"/>
                    <a:pt x="198482" y="174291"/>
                    <a:pt x="194978" y="177717"/>
                  </a:cubicBezTo>
                  <a:cubicBezTo>
                    <a:pt x="192175" y="181142"/>
                    <a:pt x="188672" y="180442"/>
                    <a:pt x="191475" y="182544"/>
                  </a:cubicBezTo>
                  <a:cubicBezTo>
                    <a:pt x="193577" y="184568"/>
                    <a:pt x="191475" y="189395"/>
                    <a:pt x="191475" y="189395"/>
                  </a:cubicBezTo>
                  <a:cubicBezTo>
                    <a:pt x="191475" y="189395"/>
                    <a:pt x="187971" y="192120"/>
                    <a:pt x="187270" y="198271"/>
                  </a:cubicBezTo>
                  <a:cubicBezTo>
                    <a:pt x="186803" y="201907"/>
                    <a:pt x="187737" y="204188"/>
                    <a:pt x="190073" y="205123"/>
                  </a:cubicBezTo>
                  <a:cubicBezTo>
                    <a:pt x="193577" y="207147"/>
                    <a:pt x="193577" y="211273"/>
                    <a:pt x="193577" y="211273"/>
                  </a:cubicBezTo>
                  <a:cubicBezTo>
                    <a:pt x="193577" y="211273"/>
                    <a:pt x="190774" y="212675"/>
                    <a:pt x="192175" y="214699"/>
                  </a:cubicBezTo>
                  <a:cubicBezTo>
                    <a:pt x="193577" y="217424"/>
                    <a:pt x="197781" y="222251"/>
                    <a:pt x="193577" y="224976"/>
                  </a:cubicBezTo>
                  <a:cubicBezTo>
                    <a:pt x="189372" y="227701"/>
                    <a:pt x="185947" y="230426"/>
                    <a:pt x="183844" y="232528"/>
                  </a:cubicBezTo>
                  <a:cubicBezTo>
                    <a:pt x="181742" y="234553"/>
                    <a:pt x="181041" y="235954"/>
                    <a:pt x="178939" y="239380"/>
                  </a:cubicBezTo>
                  <a:cubicBezTo>
                    <a:pt x="176837" y="242806"/>
                    <a:pt x="174034" y="243506"/>
                    <a:pt x="174034" y="243506"/>
                  </a:cubicBezTo>
                  <a:cubicBezTo>
                    <a:pt x="174034" y="243506"/>
                    <a:pt x="171932" y="246231"/>
                    <a:pt x="169830" y="248956"/>
                  </a:cubicBezTo>
                  <a:cubicBezTo>
                    <a:pt x="168429" y="252382"/>
                    <a:pt x="168429" y="250358"/>
                    <a:pt x="164925" y="253784"/>
                  </a:cubicBezTo>
                  <a:cubicBezTo>
                    <a:pt x="162122" y="257209"/>
                    <a:pt x="155894" y="254484"/>
                    <a:pt x="156594" y="258611"/>
                  </a:cubicBezTo>
                  <a:cubicBezTo>
                    <a:pt x="156594" y="263438"/>
                    <a:pt x="155894" y="264061"/>
                    <a:pt x="152390" y="264061"/>
                  </a:cubicBezTo>
                  <a:cubicBezTo>
                    <a:pt x="148186" y="264061"/>
                    <a:pt x="147485" y="262659"/>
                    <a:pt x="147485" y="262659"/>
                  </a:cubicBezTo>
                  <a:cubicBezTo>
                    <a:pt x="147485" y="262659"/>
                    <a:pt x="141879" y="266786"/>
                    <a:pt x="138454" y="265384"/>
                  </a:cubicBezTo>
                  <a:cubicBezTo>
                    <a:pt x="135651" y="263983"/>
                    <a:pt x="134950" y="264684"/>
                    <a:pt x="134950" y="264684"/>
                  </a:cubicBezTo>
                  <a:cubicBezTo>
                    <a:pt x="134950" y="264684"/>
                    <a:pt x="136351" y="268810"/>
                    <a:pt x="134950" y="272937"/>
                  </a:cubicBezTo>
                  <a:cubicBezTo>
                    <a:pt x="132848" y="276362"/>
                    <a:pt x="129344" y="275662"/>
                    <a:pt x="128643" y="279087"/>
                  </a:cubicBezTo>
                  <a:cubicBezTo>
                    <a:pt x="128643" y="281812"/>
                    <a:pt x="128643" y="283214"/>
                    <a:pt x="125140" y="285238"/>
                  </a:cubicBezTo>
                  <a:cubicBezTo>
                    <a:pt x="121636" y="286640"/>
                    <a:pt x="117510" y="287262"/>
                    <a:pt x="119534" y="289365"/>
                  </a:cubicBezTo>
                  <a:cubicBezTo>
                    <a:pt x="121636" y="291389"/>
                    <a:pt x="121636" y="292790"/>
                    <a:pt x="121636" y="292790"/>
                  </a:cubicBezTo>
                  <a:lnTo>
                    <a:pt x="118133" y="296216"/>
                  </a:lnTo>
                  <a:cubicBezTo>
                    <a:pt x="118133" y="296216"/>
                    <a:pt x="120936" y="295515"/>
                    <a:pt x="118833" y="299642"/>
                  </a:cubicBezTo>
                  <a:cubicBezTo>
                    <a:pt x="116731" y="304469"/>
                    <a:pt x="116031" y="303768"/>
                    <a:pt x="118133" y="304469"/>
                  </a:cubicBezTo>
                  <a:cubicBezTo>
                    <a:pt x="120936" y="305870"/>
                    <a:pt x="119534" y="309296"/>
                    <a:pt x="119534" y="309296"/>
                  </a:cubicBezTo>
                  <a:cubicBezTo>
                    <a:pt x="119534" y="309296"/>
                    <a:pt x="109802" y="314746"/>
                    <a:pt x="113228" y="318873"/>
                  </a:cubicBezTo>
                  <a:cubicBezTo>
                    <a:pt x="117432" y="323700"/>
                    <a:pt x="116731" y="321598"/>
                    <a:pt x="113928" y="327748"/>
                  </a:cubicBezTo>
                  <a:cubicBezTo>
                    <a:pt x="111826" y="334600"/>
                    <a:pt x="111826" y="330473"/>
                    <a:pt x="113228" y="334600"/>
                  </a:cubicBezTo>
                  <a:cubicBezTo>
                    <a:pt x="113928" y="339427"/>
                    <a:pt x="113228" y="344877"/>
                    <a:pt x="114629" y="349704"/>
                  </a:cubicBezTo>
                  <a:cubicBezTo>
                    <a:pt x="115330" y="354531"/>
                    <a:pt x="112527" y="359981"/>
                    <a:pt x="114629" y="360682"/>
                  </a:cubicBezTo>
                  <a:cubicBezTo>
                    <a:pt x="116731" y="362084"/>
                    <a:pt x="118133" y="364809"/>
                    <a:pt x="118133" y="364809"/>
                  </a:cubicBezTo>
                  <a:lnTo>
                    <a:pt x="113928" y="370959"/>
                  </a:lnTo>
                  <a:cubicBezTo>
                    <a:pt x="113928" y="370959"/>
                    <a:pt x="115330" y="369558"/>
                    <a:pt x="116731" y="372361"/>
                  </a:cubicBezTo>
                  <a:cubicBezTo>
                    <a:pt x="117432" y="375086"/>
                    <a:pt x="118833" y="371660"/>
                    <a:pt x="118833" y="371660"/>
                  </a:cubicBezTo>
                  <a:cubicBezTo>
                    <a:pt x="118833" y="371660"/>
                    <a:pt x="121636" y="368935"/>
                    <a:pt x="123738" y="370259"/>
                  </a:cubicBezTo>
                  <a:cubicBezTo>
                    <a:pt x="125840" y="370959"/>
                    <a:pt x="125840" y="370259"/>
                    <a:pt x="128643" y="372984"/>
                  </a:cubicBezTo>
                  <a:cubicBezTo>
                    <a:pt x="131446" y="375709"/>
                    <a:pt x="131446" y="372984"/>
                    <a:pt x="134950" y="378434"/>
                  </a:cubicBezTo>
                  <a:cubicBezTo>
                    <a:pt x="138454" y="383884"/>
                    <a:pt x="136351" y="385285"/>
                    <a:pt x="138454" y="388010"/>
                  </a:cubicBezTo>
                  <a:cubicBezTo>
                    <a:pt x="139855" y="391436"/>
                    <a:pt x="138454" y="392137"/>
                    <a:pt x="140556" y="394161"/>
                  </a:cubicBezTo>
                  <a:cubicBezTo>
                    <a:pt x="142658" y="396886"/>
                    <a:pt x="141957" y="399611"/>
                    <a:pt x="141957" y="399611"/>
                  </a:cubicBezTo>
                  <a:cubicBezTo>
                    <a:pt x="141957" y="399611"/>
                    <a:pt x="136351" y="403037"/>
                    <a:pt x="136351" y="405061"/>
                  </a:cubicBezTo>
                  <a:cubicBezTo>
                    <a:pt x="135651" y="407786"/>
                    <a:pt x="132147" y="409888"/>
                    <a:pt x="128721" y="409888"/>
                  </a:cubicBezTo>
                  <a:cubicBezTo>
                    <a:pt x="125918" y="409888"/>
                    <a:pt x="124517" y="407864"/>
                    <a:pt x="121792" y="408487"/>
                  </a:cubicBezTo>
                  <a:cubicBezTo>
                    <a:pt x="118989" y="408487"/>
                    <a:pt x="116186" y="407786"/>
                    <a:pt x="114162" y="405762"/>
                  </a:cubicBezTo>
                  <a:cubicBezTo>
                    <a:pt x="112760" y="404360"/>
                    <a:pt x="109958" y="407163"/>
                    <a:pt x="109958" y="407163"/>
                  </a:cubicBezTo>
                  <a:cubicBezTo>
                    <a:pt x="109958" y="407163"/>
                    <a:pt x="106454" y="409888"/>
                    <a:pt x="103028" y="407864"/>
                  </a:cubicBezTo>
                  <a:cubicBezTo>
                    <a:pt x="99525" y="406463"/>
                    <a:pt x="96722" y="406463"/>
                    <a:pt x="95398" y="407163"/>
                  </a:cubicBezTo>
                  <a:cubicBezTo>
                    <a:pt x="93997" y="407163"/>
                    <a:pt x="91194" y="406463"/>
                    <a:pt x="91194" y="406463"/>
                  </a:cubicBezTo>
                  <a:cubicBezTo>
                    <a:pt x="91194" y="406463"/>
                    <a:pt x="100225" y="411290"/>
                    <a:pt x="103729" y="410589"/>
                  </a:cubicBezTo>
                  <a:cubicBezTo>
                    <a:pt x="106532" y="410589"/>
                    <a:pt x="107233" y="411290"/>
                    <a:pt x="108634" y="411290"/>
                  </a:cubicBezTo>
                  <a:cubicBezTo>
                    <a:pt x="110035" y="411290"/>
                    <a:pt x="113539" y="410589"/>
                    <a:pt x="113539" y="410589"/>
                  </a:cubicBezTo>
                  <a:cubicBezTo>
                    <a:pt x="113539" y="410589"/>
                    <a:pt x="113539" y="411990"/>
                    <a:pt x="115641" y="415416"/>
                  </a:cubicBezTo>
                  <a:cubicBezTo>
                    <a:pt x="117743" y="418842"/>
                    <a:pt x="117743" y="413392"/>
                    <a:pt x="120546" y="415416"/>
                  </a:cubicBezTo>
                  <a:cubicBezTo>
                    <a:pt x="123349" y="417440"/>
                    <a:pt x="124751" y="416117"/>
                    <a:pt x="124751" y="416117"/>
                  </a:cubicBezTo>
                  <a:lnTo>
                    <a:pt x="129656" y="415416"/>
                  </a:lnTo>
                  <a:cubicBezTo>
                    <a:pt x="129656" y="415416"/>
                    <a:pt x="131057" y="414015"/>
                    <a:pt x="132458" y="417440"/>
                  </a:cubicBezTo>
                  <a:cubicBezTo>
                    <a:pt x="134561" y="420165"/>
                    <a:pt x="130356" y="425693"/>
                    <a:pt x="130356" y="425693"/>
                  </a:cubicBezTo>
                  <a:cubicBezTo>
                    <a:pt x="130356" y="425693"/>
                    <a:pt x="124751" y="427718"/>
                    <a:pt x="122726" y="428418"/>
                  </a:cubicBezTo>
                  <a:cubicBezTo>
                    <a:pt x="121325" y="429119"/>
                    <a:pt x="116420" y="422268"/>
                    <a:pt x="117821" y="426394"/>
                  </a:cubicBezTo>
                  <a:cubicBezTo>
                    <a:pt x="118522" y="429820"/>
                    <a:pt x="117821" y="433946"/>
                    <a:pt x="115719" y="433246"/>
                  </a:cubicBezTo>
                  <a:lnTo>
                    <a:pt x="112916" y="433246"/>
                  </a:lnTo>
                  <a:cubicBezTo>
                    <a:pt x="112916" y="433246"/>
                    <a:pt x="107311" y="434647"/>
                    <a:pt x="105286" y="436671"/>
                  </a:cubicBezTo>
                  <a:cubicBezTo>
                    <a:pt x="103885" y="438696"/>
                    <a:pt x="102483" y="438696"/>
                    <a:pt x="100381" y="438073"/>
                  </a:cubicBezTo>
                  <a:cubicBezTo>
                    <a:pt x="98980" y="436671"/>
                    <a:pt x="94775" y="438773"/>
                    <a:pt x="98279" y="439474"/>
                  </a:cubicBezTo>
                  <a:cubicBezTo>
                    <a:pt x="101782" y="440175"/>
                    <a:pt x="104585" y="438773"/>
                    <a:pt x="106610" y="440876"/>
                  </a:cubicBezTo>
                  <a:cubicBezTo>
                    <a:pt x="108712" y="442900"/>
                    <a:pt x="105909" y="445703"/>
                    <a:pt x="105909" y="445703"/>
                  </a:cubicBezTo>
                  <a:cubicBezTo>
                    <a:pt x="105909" y="445703"/>
                    <a:pt x="103106" y="447104"/>
                    <a:pt x="101705" y="447104"/>
                  </a:cubicBezTo>
                  <a:cubicBezTo>
                    <a:pt x="101004" y="447104"/>
                    <a:pt x="97500" y="442978"/>
                    <a:pt x="97500" y="447104"/>
                  </a:cubicBezTo>
                  <a:cubicBezTo>
                    <a:pt x="98201" y="451231"/>
                    <a:pt x="100303" y="449829"/>
                    <a:pt x="101705" y="455980"/>
                  </a:cubicBezTo>
                  <a:cubicBezTo>
                    <a:pt x="103807" y="462831"/>
                    <a:pt x="101004" y="467659"/>
                    <a:pt x="102405" y="468281"/>
                  </a:cubicBezTo>
                  <a:cubicBezTo>
                    <a:pt x="103807" y="468982"/>
                    <a:pt x="103106" y="467581"/>
                    <a:pt x="104508" y="471006"/>
                  </a:cubicBezTo>
                  <a:cubicBezTo>
                    <a:pt x="105909" y="474432"/>
                    <a:pt x="105208" y="464856"/>
                    <a:pt x="103106" y="479259"/>
                  </a:cubicBezTo>
                  <a:cubicBezTo>
                    <a:pt x="100303" y="492962"/>
                    <a:pt x="97500" y="494987"/>
                    <a:pt x="96800" y="503240"/>
                  </a:cubicBezTo>
                  <a:cubicBezTo>
                    <a:pt x="96099" y="511493"/>
                    <a:pt x="95398" y="514918"/>
                    <a:pt x="91895" y="520368"/>
                  </a:cubicBezTo>
                  <a:cubicBezTo>
                    <a:pt x="88391" y="525195"/>
                    <a:pt x="86990" y="522393"/>
                    <a:pt x="83564" y="523093"/>
                  </a:cubicBezTo>
                  <a:cubicBezTo>
                    <a:pt x="80060" y="523093"/>
                    <a:pt x="79359" y="525818"/>
                    <a:pt x="76635" y="523794"/>
                  </a:cubicBezTo>
                  <a:cubicBezTo>
                    <a:pt x="73832" y="521770"/>
                    <a:pt x="74532" y="515541"/>
                    <a:pt x="71029" y="520368"/>
                  </a:cubicBezTo>
                  <a:cubicBezTo>
                    <a:pt x="68226" y="525195"/>
                    <a:pt x="65423" y="528621"/>
                    <a:pt x="65423" y="528621"/>
                  </a:cubicBezTo>
                  <a:cubicBezTo>
                    <a:pt x="65423" y="528621"/>
                    <a:pt x="57793" y="532748"/>
                    <a:pt x="60518" y="538198"/>
                  </a:cubicBezTo>
                  <a:cubicBezTo>
                    <a:pt x="63321" y="543025"/>
                    <a:pt x="66124" y="547774"/>
                    <a:pt x="58416" y="547774"/>
                  </a:cubicBezTo>
                  <a:cubicBezTo>
                    <a:pt x="51487" y="547073"/>
                    <a:pt x="51487" y="542947"/>
                    <a:pt x="47983" y="547774"/>
                  </a:cubicBezTo>
                  <a:cubicBezTo>
                    <a:pt x="44479" y="552601"/>
                    <a:pt x="43078" y="556650"/>
                    <a:pt x="39652" y="552601"/>
                  </a:cubicBezTo>
                  <a:cubicBezTo>
                    <a:pt x="36226" y="548553"/>
                    <a:pt x="34046" y="549876"/>
                    <a:pt x="34046" y="547774"/>
                  </a:cubicBezTo>
                  <a:cubicBezTo>
                    <a:pt x="34747" y="545750"/>
                    <a:pt x="37550" y="538898"/>
                    <a:pt x="36849" y="535473"/>
                  </a:cubicBezTo>
                  <a:cubicBezTo>
                    <a:pt x="36149" y="532047"/>
                    <a:pt x="34046" y="529322"/>
                    <a:pt x="33346" y="527920"/>
                  </a:cubicBezTo>
                  <a:cubicBezTo>
                    <a:pt x="32645" y="526519"/>
                    <a:pt x="24314" y="526519"/>
                    <a:pt x="29842" y="523794"/>
                  </a:cubicBezTo>
                  <a:cubicBezTo>
                    <a:pt x="36149" y="521770"/>
                    <a:pt x="37472" y="523093"/>
                    <a:pt x="36771" y="519667"/>
                  </a:cubicBezTo>
                  <a:cubicBezTo>
                    <a:pt x="36071" y="515541"/>
                    <a:pt x="32567" y="516943"/>
                    <a:pt x="34669" y="513517"/>
                  </a:cubicBezTo>
                  <a:cubicBezTo>
                    <a:pt x="37472" y="510091"/>
                    <a:pt x="40275" y="510091"/>
                    <a:pt x="36771" y="507366"/>
                  </a:cubicBezTo>
                  <a:cubicBezTo>
                    <a:pt x="32567" y="504641"/>
                    <a:pt x="22134" y="498490"/>
                    <a:pt x="22835" y="491639"/>
                  </a:cubicBezTo>
                  <a:cubicBezTo>
                    <a:pt x="22835" y="485488"/>
                    <a:pt x="22835" y="484087"/>
                    <a:pt x="20032" y="479960"/>
                  </a:cubicBezTo>
                  <a:cubicBezTo>
                    <a:pt x="17229" y="476534"/>
                    <a:pt x="14426" y="471707"/>
                    <a:pt x="17229" y="470384"/>
                  </a:cubicBezTo>
                  <a:cubicBezTo>
                    <a:pt x="20032" y="469683"/>
                    <a:pt x="24158" y="471785"/>
                    <a:pt x="20032" y="468359"/>
                  </a:cubicBezTo>
                  <a:cubicBezTo>
                    <a:pt x="15828" y="464233"/>
                    <a:pt x="11000" y="469060"/>
                    <a:pt x="11701" y="460807"/>
                  </a:cubicBezTo>
                  <a:cubicBezTo>
                    <a:pt x="12402" y="452554"/>
                    <a:pt x="18631" y="451231"/>
                    <a:pt x="15205" y="449128"/>
                  </a:cubicBezTo>
                  <a:cubicBezTo>
                    <a:pt x="11701" y="447104"/>
                    <a:pt x="7575" y="443678"/>
                    <a:pt x="7575" y="443678"/>
                  </a:cubicBezTo>
                  <a:cubicBezTo>
                    <a:pt x="7575" y="443678"/>
                    <a:pt x="7575" y="435426"/>
                    <a:pt x="6874" y="433401"/>
                  </a:cubicBezTo>
                  <a:cubicBezTo>
                    <a:pt x="6173" y="431377"/>
                    <a:pt x="5473" y="427951"/>
                    <a:pt x="4772" y="425849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7" name="Szabadkézi sokszög: alakzat 836">
              <a:extLst>
                <a:ext uri="{FF2B5EF4-FFF2-40B4-BE49-F238E27FC236}">
                  <a16:creationId xmlns:a16="http://schemas.microsoft.com/office/drawing/2014/main" id="{580E5388-8E62-CEEE-2044-7426713DC67F}"/>
                </a:ext>
              </a:extLst>
            </p:cNvPr>
            <p:cNvSpPr/>
            <p:nvPr/>
          </p:nvSpPr>
          <p:spPr>
            <a:xfrm>
              <a:off x="5741083" y="2809295"/>
              <a:ext cx="241359" cy="552789"/>
            </a:xfrm>
            <a:custGeom>
              <a:avLst/>
              <a:gdLst>
                <a:gd name="connsiteX0" fmla="*/ 5395 w 241358"/>
                <a:gd name="connsiteY0" fmla="*/ 425070 h 552789"/>
                <a:gd name="connsiteX1" fmla="*/ 8898 w 241358"/>
                <a:gd name="connsiteY1" fmla="*/ 430520 h 552789"/>
                <a:gd name="connsiteX2" fmla="*/ 15205 w 241358"/>
                <a:gd name="connsiteY2" fmla="*/ 411990 h 552789"/>
                <a:gd name="connsiteX3" fmla="*/ 26338 w 241358"/>
                <a:gd name="connsiteY3" fmla="*/ 398988 h 552789"/>
                <a:gd name="connsiteX4" fmla="*/ 26338 w 241358"/>
                <a:gd name="connsiteY4" fmla="*/ 355777 h 552789"/>
                <a:gd name="connsiteX5" fmla="*/ 34669 w 241358"/>
                <a:gd name="connsiteY5" fmla="*/ 345500 h 552789"/>
                <a:gd name="connsiteX6" fmla="*/ 24937 w 241358"/>
                <a:gd name="connsiteY6" fmla="*/ 329072 h 552789"/>
                <a:gd name="connsiteX7" fmla="*/ 24236 w 241358"/>
                <a:gd name="connsiteY7" fmla="*/ 292090 h 552789"/>
                <a:gd name="connsiteX8" fmla="*/ 17930 w 241358"/>
                <a:gd name="connsiteY8" fmla="*/ 277686 h 552789"/>
                <a:gd name="connsiteX9" fmla="*/ 23536 w 241358"/>
                <a:gd name="connsiteY9" fmla="*/ 251681 h 552789"/>
                <a:gd name="connsiteX10" fmla="*/ 33969 w 241358"/>
                <a:gd name="connsiteY10" fmla="*/ 231127 h 552789"/>
                <a:gd name="connsiteX11" fmla="*/ 52109 w 241358"/>
                <a:gd name="connsiteY11" fmla="*/ 235954 h 552789"/>
                <a:gd name="connsiteX12" fmla="*/ 48606 w 241358"/>
                <a:gd name="connsiteY12" fmla="*/ 213998 h 552789"/>
                <a:gd name="connsiteX13" fmla="*/ 56236 w 241358"/>
                <a:gd name="connsiteY13" fmla="*/ 182466 h 552789"/>
                <a:gd name="connsiteX14" fmla="*/ 61841 w 241358"/>
                <a:gd name="connsiteY14" fmla="*/ 161912 h 552789"/>
                <a:gd name="connsiteX15" fmla="*/ 57637 w 241358"/>
                <a:gd name="connsiteY15" fmla="*/ 150934 h 552789"/>
                <a:gd name="connsiteX16" fmla="*/ 75778 w 241358"/>
                <a:gd name="connsiteY16" fmla="*/ 144783 h 552789"/>
                <a:gd name="connsiteX17" fmla="*/ 93218 w 241358"/>
                <a:gd name="connsiteY17" fmla="*/ 99548 h 552789"/>
                <a:gd name="connsiteX18" fmla="*/ 86289 w 241358"/>
                <a:gd name="connsiteY18" fmla="*/ 96122 h 552789"/>
                <a:gd name="connsiteX19" fmla="*/ 96021 w 241358"/>
                <a:gd name="connsiteY19" fmla="*/ 83120 h 552789"/>
                <a:gd name="connsiteX20" fmla="*/ 98824 w 241358"/>
                <a:gd name="connsiteY20" fmla="*/ 70818 h 552789"/>
                <a:gd name="connsiteX21" fmla="*/ 120391 w 241358"/>
                <a:gd name="connsiteY21" fmla="*/ 59840 h 552789"/>
                <a:gd name="connsiteX22" fmla="*/ 131524 w 241358"/>
                <a:gd name="connsiteY22" fmla="*/ 33836 h 552789"/>
                <a:gd name="connsiteX23" fmla="*/ 144760 w 241358"/>
                <a:gd name="connsiteY23" fmla="*/ 36561 h 552789"/>
                <a:gd name="connsiteX24" fmla="*/ 159397 w 241358"/>
                <a:gd name="connsiteY24" fmla="*/ 37962 h 552789"/>
                <a:gd name="connsiteX25" fmla="*/ 157996 w 241358"/>
                <a:gd name="connsiteY25" fmla="*/ 11257 h 552789"/>
                <a:gd name="connsiteX26" fmla="*/ 175436 w 241358"/>
                <a:gd name="connsiteY26" fmla="*/ 6430 h 552789"/>
                <a:gd name="connsiteX27" fmla="*/ 176137 w 241358"/>
                <a:gd name="connsiteY27" fmla="*/ 10556 h 552789"/>
                <a:gd name="connsiteX28" fmla="*/ 194277 w 241358"/>
                <a:gd name="connsiteY28" fmla="*/ 33836 h 552789"/>
                <a:gd name="connsiteX29" fmla="*/ 201908 w 241358"/>
                <a:gd name="connsiteY29" fmla="*/ 31811 h 552789"/>
                <a:gd name="connsiteX30" fmla="*/ 203309 w 241358"/>
                <a:gd name="connsiteY30" fmla="*/ 41388 h 552789"/>
                <a:gd name="connsiteX31" fmla="*/ 208214 w 241358"/>
                <a:gd name="connsiteY31" fmla="*/ 37962 h 552789"/>
                <a:gd name="connsiteX32" fmla="*/ 222851 w 241358"/>
                <a:gd name="connsiteY32" fmla="*/ 57115 h 552789"/>
                <a:gd name="connsiteX33" fmla="*/ 227756 w 241358"/>
                <a:gd name="connsiteY33" fmla="*/ 57115 h 552789"/>
                <a:gd name="connsiteX34" fmla="*/ 224953 w 241358"/>
                <a:gd name="connsiteY34" fmla="*/ 81796 h 552789"/>
                <a:gd name="connsiteX35" fmla="*/ 224953 w 241358"/>
                <a:gd name="connsiteY35" fmla="*/ 106477 h 552789"/>
                <a:gd name="connsiteX36" fmla="*/ 229858 w 241358"/>
                <a:gd name="connsiteY36" fmla="*/ 109202 h 552789"/>
                <a:gd name="connsiteX37" fmla="*/ 227055 w 241358"/>
                <a:gd name="connsiteY37" fmla="*/ 116053 h 552789"/>
                <a:gd name="connsiteX38" fmla="*/ 232661 w 241358"/>
                <a:gd name="connsiteY38" fmla="*/ 117455 h 552789"/>
                <a:gd name="connsiteX39" fmla="*/ 229158 w 241358"/>
                <a:gd name="connsiteY39" fmla="*/ 138710 h 552789"/>
                <a:gd name="connsiteX40" fmla="*/ 238890 w 241358"/>
                <a:gd name="connsiteY40" fmla="*/ 155138 h 552789"/>
                <a:gd name="connsiteX41" fmla="*/ 239591 w 241358"/>
                <a:gd name="connsiteY41" fmla="*/ 157162 h 552789"/>
                <a:gd name="connsiteX42" fmla="*/ 238189 w 241358"/>
                <a:gd name="connsiteY42" fmla="*/ 156462 h 552789"/>
                <a:gd name="connsiteX43" fmla="*/ 235386 w 241358"/>
                <a:gd name="connsiteY43" fmla="*/ 155060 h 552789"/>
                <a:gd name="connsiteX44" fmla="*/ 225654 w 241358"/>
                <a:gd name="connsiteY44" fmla="*/ 157785 h 552789"/>
                <a:gd name="connsiteX45" fmla="*/ 218024 w 241358"/>
                <a:gd name="connsiteY45" fmla="*/ 158486 h 552789"/>
                <a:gd name="connsiteX46" fmla="*/ 209693 w 241358"/>
                <a:gd name="connsiteY46" fmla="*/ 159187 h 552789"/>
                <a:gd name="connsiteX47" fmla="*/ 204788 w 241358"/>
                <a:gd name="connsiteY47" fmla="*/ 161912 h 552789"/>
                <a:gd name="connsiteX48" fmla="*/ 199182 w 241358"/>
                <a:gd name="connsiteY48" fmla="*/ 169464 h 552789"/>
                <a:gd name="connsiteX49" fmla="*/ 194978 w 241358"/>
                <a:gd name="connsiteY49" fmla="*/ 177717 h 552789"/>
                <a:gd name="connsiteX50" fmla="*/ 191475 w 241358"/>
                <a:gd name="connsiteY50" fmla="*/ 182544 h 552789"/>
                <a:gd name="connsiteX51" fmla="*/ 191475 w 241358"/>
                <a:gd name="connsiteY51" fmla="*/ 189395 h 552789"/>
                <a:gd name="connsiteX52" fmla="*/ 187270 w 241358"/>
                <a:gd name="connsiteY52" fmla="*/ 198271 h 552789"/>
                <a:gd name="connsiteX53" fmla="*/ 190073 w 241358"/>
                <a:gd name="connsiteY53" fmla="*/ 205123 h 552789"/>
                <a:gd name="connsiteX54" fmla="*/ 193577 w 241358"/>
                <a:gd name="connsiteY54" fmla="*/ 211273 h 552789"/>
                <a:gd name="connsiteX55" fmla="*/ 192175 w 241358"/>
                <a:gd name="connsiteY55" fmla="*/ 214699 h 552789"/>
                <a:gd name="connsiteX56" fmla="*/ 193577 w 241358"/>
                <a:gd name="connsiteY56" fmla="*/ 224976 h 552789"/>
                <a:gd name="connsiteX57" fmla="*/ 183844 w 241358"/>
                <a:gd name="connsiteY57" fmla="*/ 232528 h 552789"/>
                <a:gd name="connsiteX58" fmla="*/ 178939 w 241358"/>
                <a:gd name="connsiteY58" fmla="*/ 239380 h 552789"/>
                <a:gd name="connsiteX59" fmla="*/ 174034 w 241358"/>
                <a:gd name="connsiteY59" fmla="*/ 243506 h 552789"/>
                <a:gd name="connsiteX60" fmla="*/ 169830 w 241358"/>
                <a:gd name="connsiteY60" fmla="*/ 248956 h 552789"/>
                <a:gd name="connsiteX61" fmla="*/ 164925 w 241358"/>
                <a:gd name="connsiteY61" fmla="*/ 253784 h 552789"/>
                <a:gd name="connsiteX62" fmla="*/ 156594 w 241358"/>
                <a:gd name="connsiteY62" fmla="*/ 258611 h 552789"/>
                <a:gd name="connsiteX63" fmla="*/ 152390 w 241358"/>
                <a:gd name="connsiteY63" fmla="*/ 264061 h 552789"/>
                <a:gd name="connsiteX64" fmla="*/ 147485 w 241358"/>
                <a:gd name="connsiteY64" fmla="*/ 262659 h 552789"/>
                <a:gd name="connsiteX65" fmla="*/ 138454 w 241358"/>
                <a:gd name="connsiteY65" fmla="*/ 265384 h 552789"/>
                <a:gd name="connsiteX66" fmla="*/ 134950 w 241358"/>
                <a:gd name="connsiteY66" fmla="*/ 264684 h 552789"/>
                <a:gd name="connsiteX67" fmla="*/ 134950 w 241358"/>
                <a:gd name="connsiteY67" fmla="*/ 272937 h 552789"/>
                <a:gd name="connsiteX68" fmla="*/ 128643 w 241358"/>
                <a:gd name="connsiteY68" fmla="*/ 279087 h 552789"/>
                <a:gd name="connsiteX69" fmla="*/ 125140 w 241358"/>
                <a:gd name="connsiteY69" fmla="*/ 285238 h 552789"/>
                <a:gd name="connsiteX70" fmla="*/ 119534 w 241358"/>
                <a:gd name="connsiteY70" fmla="*/ 289365 h 552789"/>
                <a:gd name="connsiteX71" fmla="*/ 121636 w 241358"/>
                <a:gd name="connsiteY71" fmla="*/ 292790 h 552789"/>
                <a:gd name="connsiteX72" fmla="*/ 118133 w 241358"/>
                <a:gd name="connsiteY72" fmla="*/ 296216 h 552789"/>
                <a:gd name="connsiteX73" fmla="*/ 118833 w 241358"/>
                <a:gd name="connsiteY73" fmla="*/ 299642 h 552789"/>
                <a:gd name="connsiteX74" fmla="*/ 118133 w 241358"/>
                <a:gd name="connsiteY74" fmla="*/ 304469 h 552789"/>
                <a:gd name="connsiteX75" fmla="*/ 119534 w 241358"/>
                <a:gd name="connsiteY75" fmla="*/ 309296 h 552789"/>
                <a:gd name="connsiteX76" fmla="*/ 113228 w 241358"/>
                <a:gd name="connsiteY76" fmla="*/ 318873 h 552789"/>
                <a:gd name="connsiteX77" fmla="*/ 113928 w 241358"/>
                <a:gd name="connsiteY77" fmla="*/ 327748 h 552789"/>
                <a:gd name="connsiteX78" fmla="*/ 113228 w 241358"/>
                <a:gd name="connsiteY78" fmla="*/ 334600 h 552789"/>
                <a:gd name="connsiteX79" fmla="*/ 114629 w 241358"/>
                <a:gd name="connsiteY79" fmla="*/ 349704 h 552789"/>
                <a:gd name="connsiteX80" fmla="*/ 114629 w 241358"/>
                <a:gd name="connsiteY80" fmla="*/ 360682 h 552789"/>
                <a:gd name="connsiteX81" fmla="*/ 118133 w 241358"/>
                <a:gd name="connsiteY81" fmla="*/ 364809 h 552789"/>
                <a:gd name="connsiteX82" fmla="*/ 113928 w 241358"/>
                <a:gd name="connsiteY82" fmla="*/ 370959 h 552789"/>
                <a:gd name="connsiteX83" fmla="*/ 116731 w 241358"/>
                <a:gd name="connsiteY83" fmla="*/ 372361 h 552789"/>
                <a:gd name="connsiteX84" fmla="*/ 118833 w 241358"/>
                <a:gd name="connsiteY84" fmla="*/ 371660 h 552789"/>
                <a:gd name="connsiteX85" fmla="*/ 123738 w 241358"/>
                <a:gd name="connsiteY85" fmla="*/ 370259 h 552789"/>
                <a:gd name="connsiteX86" fmla="*/ 128643 w 241358"/>
                <a:gd name="connsiteY86" fmla="*/ 372984 h 552789"/>
                <a:gd name="connsiteX87" fmla="*/ 134950 w 241358"/>
                <a:gd name="connsiteY87" fmla="*/ 378434 h 552789"/>
                <a:gd name="connsiteX88" fmla="*/ 138454 w 241358"/>
                <a:gd name="connsiteY88" fmla="*/ 388010 h 552789"/>
                <a:gd name="connsiteX89" fmla="*/ 140556 w 241358"/>
                <a:gd name="connsiteY89" fmla="*/ 394161 h 552789"/>
                <a:gd name="connsiteX90" fmla="*/ 141957 w 241358"/>
                <a:gd name="connsiteY90" fmla="*/ 399611 h 552789"/>
                <a:gd name="connsiteX91" fmla="*/ 136351 w 241358"/>
                <a:gd name="connsiteY91" fmla="*/ 405061 h 552789"/>
                <a:gd name="connsiteX92" fmla="*/ 128721 w 241358"/>
                <a:gd name="connsiteY92" fmla="*/ 409888 h 552789"/>
                <a:gd name="connsiteX93" fmla="*/ 121792 w 241358"/>
                <a:gd name="connsiteY93" fmla="*/ 408487 h 552789"/>
                <a:gd name="connsiteX94" fmla="*/ 114162 w 241358"/>
                <a:gd name="connsiteY94" fmla="*/ 405762 h 552789"/>
                <a:gd name="connsiteX95" fmla="*/ 109958 w 241358"/>
                <a:gd name="connsiteY95" fmla="*/ 407163 h 552789"/>
                <a:gd name="connsiteX96" fmla="*/ 103028 w 241358"/>
                <a:gd name="connsiteY96" fmla="*/ 407864 h 552789"/>
                <a:gd name="connsiteX97" fmla="*/ 95398 w 241358"/>
                <a:gd name="connsiteY97" fmla="*/ 407163 h 552789"/>
                <a:gd name="connsiteX98" fmla="*/ 91194 w 241358"/>
                <a:gd name="connsiteY98" fmla="*/ 406463 h 552789"/>
                <a:gd name="connsiteX99" fmla="*/ 103729 w 241358"/>
                <a:gd name="connsiteY99" fmla="*/ 410589 h 552789"/>
                <a:gd name="connsiteX100" fmla="*/ 108634 w 241358"/>
                <a:gd name="connsiteY100" fmla="*/ 411290 h 552789"/>
                <a:gd name="connsiteX101" fmla="*/ 113539 w 241358"/>
                <a:gd name="connsiteY101" fmla="*/ 410589 h 552789"/>
                <a:gd name="connsiteX102" fmla="*/ 115641 w 241358"/>
                <a:gd name="connsiteY102" fmla="*/ 415416 h 552789"/>
                <a:gd name="connsiteX103" fmla="*/ 120546 w 241358"/>
                <a:gd name="connsiteY103" fmla="*/ 415416 h 552789"/>
                <a:gd name="connsiteX104" fmla="*/ 124751 w 241358"/>
                <a:gd name="connsiteY104" fmla="*/ 416117 h 552789"/>
                <a:gd name="connsiteX105" fmla="*/ 129656 w 241358"/>
                <a:gd name="connsiteY105" fmla="*/ 415416 h 552789"/>
                <a:gd name="connsiteX106" fmla="*/ 132458 w 241358"/>
                <a:gd name="connsiteY106" fmla="*/ 417440 h 552789"/>
                <a:gd name="connsiteX107" fmla="*/ 130356 w 241358"/>
                <a:gd name="connsiteY107" fmla="*/ 425693 h 552789"/>
                <a:gd name="connsiteX108" fmla="*/ 122726 w 241358"/>
                <a:gd name="connsiteY108" fmla="*/ 428418 h 552789"/>
                <a:gd name="connsiteX109" fmla="*/ 117821 w 241358"/>
                <a:gd name="connsiteY109" fmla="*/ 426394 h 552789"/>
                <a:gd name="connsiteX110" fmla="*/ 115719 w 241358"/>
                <a:gd name="connsiteY110" fmla="*/ 433246 h 552789"/>
                <a:gd name="connsiteX111" fmla="*/ 112916 w 241358"/>
                <a:gd name="connsiteY111" fmla="*/ 433246 h 552789"/>
                <a:gd name="connsiteX112" fmla="*/ 105286 w 241358"/>
                <a:gd name="connsiteY112" fmla="*/ 436671 h 552789"/>
                <a:gd name="connsiteX113" fmla="*/ 100381 w 241358"/>
                <a:gd name="connsiteY113" fmla="*/ 438073 h 552789"/>
                <a:gd name="connsiteX114" fmla="*/ 98279 w 241358"/>
                <a:gd name="connsiteY114" fmla="*/ 439474 h 552789"/>
                <a:gd name="connsiteX115" fmla="*/ 106610 w 241358"/>
                <a:gd name="connsiteY115" fmla="*/ 440876 h 552789"/>
                <a:gd name="connsiteX116" fmla="*/ 105909 w 241358"/>
                <a:gd name="connsiteY116" fmla="*/ 445703 h 552789"/>
                <a:gd name="connsiteX117" fmla="*/ 101705 w 241358"/>
                <a:gd name="connsiteY117" fmla="*/ 447104 h 552789"/>
                <a:gd name="connsiteX118" fmla="*/ 97500 w 241358"/>
                <a:gd name="connsiteY118" fmla="*/ 447104 h 552789"/>
                <a:gd name="connsiteX119" fmla="*/ 101705 w 241358"/>
                <a:gd name="connsiteY119" fmla="*/ 455980 h 552789"/>
                <a:gd name="connsiteX120" fmla="*/ 102405 w 241358"/>
                <a:gd name="connsiteY120" fmla="*/ 468281 h 552789"/>
                <a:gd name="connsiteX121" fmla="*/ 104508 w 241358"/>
                <a:gd name="connsiteY121" fmla="*/ 471006 h 552789"/>
                <a:gd name="connsiteX122" fmla="*/ 103106 w 241358"/>
                <a:gd name="connsiteY122" fmla="*/ 479259 h 552789"/>
                <a:gd name="connsiteX123" fmla="*/ 96800 w 241358"/>
                <a:gd name="connsiteY123" fmla="*/ 503240 h 552789"/>
                <a:gd name="connsiteX124" fmla="*/ 91895 w 241358"/>
                <a:gd name="connsiteY124" fmla="*/ 520368 h 552789"/>
                <a:gd name="connsiteX125" fmla="*/ 83564 w 241358"/>
                <a:gd name="connsiteY125" fmla="*/ 523093 h 552789"/>
                <a:gd name="connsiteX126" fmla="*/ 76635 w 241358"/>
                <a:gd name="connsiteY126" fmla="*/ 523794 h 552789"/>
                <a:gd name="connsiteX127" fmla="*/ 71029 w 241358"/>
                <a:gd name="connsiteY127" fmla="*/ 520368 h 552789"/>
                <a:gd name="connsiteX128" fmla="*/ 65423 w 241358"/>
                <a:gd name="connsiteY128" fmla="*/ 528621 h 552789"/>
                <a:gd name="connsiteX129" fmla="*/ 60518 w 241358"/>
                <a:gd name="connsiteY129" fmla="*/ 538198 h 552789"/>
                <a:gd name="connsiteX130" fmla="*/ 58416 w 241358"/>
                <a:gd name="connsiteY130" fmla="*/ 547774 h 552789"/>
                <a:gd name="connsiteX131" fmla="*/ 47983 w 241358"/>
                <a:gd name="connsiteY131" fmla="*/ 547774 h 552789"/>
                <a:gd name="connsiteX132" fmla="*/ 39652 w 241358"/>
                <a:gd name="connsiteY132" fmla="*/ 552601 h 552789"/>
                <a:gd name="connsiteX133" fmla="*/ 34046 w 241358"/>
                <a:gd name="connsiteY133" fmla="*/ 547774 h 552789"/>
                <a:gd name="connsiteX134" fmla="*/ 36849 w 241358"/>
                <a:gd name="connsiteY134" fmla="*/ 535473 h 552789"/>
                <a:gd name="connsiteX135" fmla="*/ 33346 w 241358"/>
                <a:gd name="connsiteY135" fmla="*/ 527920 h 552789"/>
                <a:gd name="connsiteX136" fmla="*/ 29842 w 241358"/>
                <a:gd name="connsiteY136" fmla="*/ 523794 h 552789"/>
                <a:gd name="connsiteX137" fmla="*/ 36771 w 241358"/>
                <a:gd name="connsiteY137" fmla="*/ 519667 h 552789"/>
                <a:gd name="connsiteX138" fmla="*/ 34669 w 241358"/>
                <a:gd name="connsiteY138" fmla="*/ 513517 h 552789"/>
                <a:gd name="connsiteX139" fmla="*/ 36771 w 241358"/>
                <a:gd name="connsiteY139" fmla="*/ 507366 h 552789"/>
                <a:gd name="connsiteX140" fmla="*/ 22835 w 241358"/>
                <a:gd name="connsiteY140" fmla="*/ 491639 h 552789"/>
                <a:gd name="connsiteX141" fmla="*/ 20032 w 241358"/>
                <a:gd name="connsiteY141" fmla="*/ 479960 h 552789"/>
                <a:gd name="connsiteX142" fmla="*/ 17229 w 241358"/>
                <a:gd name="connsiteY142" fmla="*/ 470384 h 552789"/>
                <a:gd name="connsiteX143" fmla="*/ 20032 w 241358"/>
                <a:gd name="connsiteY143" fmla="*/ 468359 h 552789"/>
                <a:gd name="connsiteX144" fmla="*/ 11701 w 241358"/>
                <a:gd name="connsiteY144" fmla="*/ 460807 h 552789"/>
                <a:gd name="connsiteX145" fmla="*/ 15205 w 241358"/>
                <a:gd name="connsiteY145" fmla="*/ 449128 h 552789"/>
                <a:gd name="connsiteX146" fmla="*/ 7575 w 241358"/>
                <a:gd name="connsiteY146" fmla="*/ 443678 h 552789"/>
                <a:gd name="connsiteX147" fmla="*/ 6874 w 241358"/>
                <a:gd name="connsiteY147" fmla="*/ 433401 h 552789"/>
                <a:gd name="connsiteX148" fmla="*/ 4772 w 241358"/>
                <a:gd name="connsiteY148" fmla="*/ 425849 h 552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241358" h="552789">
                  <a:moveTo>
                    <a:pt x="5395" y="425070"/>
                  </a:moveTo>
                  <a:cubicBezTo>
                    <a:pt x="6796" y="426472"/>
                    <a:pt x="8198" y="428496"/>
                    <a:pt x="8898" y="430520"/>
                  </a:cubicBezTo>
                  <a:cubicBezTo>
                    <a:pt x="15205" y="427095"/>
                    <a:pt x="13803" y="418842"/>
                    <a:pt x="15205" y="411990"/>
                  </a:cubicBezTo>
                  <a:cubicBezTo>
                    <a:pt x="17307" y="402414"/>
                    <a:pt x="20811" y="403115"/>
                    <a:pt x="26338" y="398988"/>
                  </a:cubicBezTo>
                  <a:cubicBezTo>
                    <a:pt x="38874" y="389412"/>
                    <a:pt x="29842" y="369558"/>
                    <a:pt x="26338" y="355777"/>
                  </a:cubicBezTo>
                  <a:cubicBezTo>
                    <a:pt x="30543" y="357179"/>
                    <a:pt x="34669" y="350327"/>
                    <a:pt x="34669" y="345500"/>
                  </a:cubicBezTo>
                  <a:cubicBezTo>
                    <a:pt x="34669" y="337948"/>
                    <a:pt x="27740" y="335223"/>
                    <a:pt x="24937" y="329072"/>
                  </a:cubicBezTo>
                  <a:cubicBezTo>
                    <a:pt x="20032" y="318094"/>
                    <a:pt x="28441" y="303690"/>
                    <a:pt x="24236" y="292090"/>
                  </a:cubicBezTo>
                  <a:cubicBezTo>
                    <a:pt x="21433" y="284537"/>
                    <a:pt x="17930" y="286640"/>
                    <a:pt x="17930" y="277686"/>
                  </a:cubicBezTo>
                  <a:cubicBezTo>
                    <a:pt x="18631" y="270134"/>
                    <a:pt x="22134" y="259857"/>
                    <a:pt x="23536" y="251681"/>
                  </a:cubicBezTo>
                  <a:cubicBezTo>
                    <a:pt x="24937" y="244129"/>
                    <a:pt x="24937" y="232528"/>
                    <a:pt x="33969" y="231127"/>
                  </a:cubicBezTo>
                  <a:cubicBezTo>
                    <a:pt x="38874" y="230426"/>
                    <a:pt x="47905" y="233852"/>
                    <a:pt x="52109" y="235954"/>
                  </a:cubicBezTo>
                  <a:cubicBezTo>
                    <a:pt x="59039" y="227701"/>
                    <a:pt x="49306" y="221551"/>
                    <a:pt x="48606" y="213998"/>
                  </a:cubicBezTo>
                  <a:cubicBezTo>
                    <a:pt x="47905" y="205123"/>
                    <a:pt x="53511" y="191420"/>
                    <a:pt x="56236" y="182466"/>
                  </a:cubicBezTo>
                  <a:cubicBezTo>
                    <a:pt x="57637" y="176315"/>
                    <a:pt x="61841" y="168062"/>
                    <a:pt x="61841" y="161912"/>
                  </a:cubicBezTo>
                  <a:cubicBezTo>
                    <a:pt x="61841" y="157084"/>
                    <a:pt x="57637" y="154359"/>
                    <a:pt x="57637" y="150934"/>
                  </a:cubicBezTo>
                  <a:cubicBezTo>
                    <a:pt x="56937" y="135206"/>
                    <a:pt x="68070" y="143382"/>
                    <a:pt x="75778" y="144783"/>
                  </a:cubicBezTo>
                  <a:cubicBezTo>
                    <a:pt x="75778" y="130379"/>
                    <a:pt x="84109" y="110526"/>
                    <a:pt x="93218" y="99548"/>
                  </a:cubicBezTo>
                  <a:cubicBezTo>
                    <a:pt x="91116" y="98847"/>
                    <a:pt x="89014" y="96823"/>
                    <a:pt x="86289" y="96122"/>
                  </a:cubicBezTo>
                  <a:cubicBezTo>
                    <a:pt x="89092" y="91995"/>
                    <a:pt x="93919" y="87869"/>
                    <a:pt x="96021" y="83120"/>
                  </a:cubicBezTo>
                  <a:cubicBezTo>
                    <a:pt x="97422" y="78293"/>
                    <a:pt x="96722" y="74244"/>
                    <a:pt x="98824" y="70818"/>
                  </a:cubicBezTo>
                  <a:cubicBezTo>
                    <a:pt x="103028" y="63967"/>
                    <a:pt x="112760" y="51665"/>
                    <a:pt x="120391" y="59840"/>
                  </a:cubicBezTo>
                  <a:cubicBezTo>
                    <a:pt x="125996" y="51587"/>
                    <a:pt x="121792" y="37884"/>
                    <a:pt x="131524" y="33836"/>
                  </a:cubicBezTo>
                  <a:cubicBezTo>
                    <a:pt x="137130" y="31111"/>
                    <a:pt x="139855" y="34537"/>
                    <a:pt x="144760" y="36561"/>
                  </a:cubicBezTo>
                  <a:cubicBezTo>
                    <a:pt x="149665" y="37962"/>
                    <a:pt x="153791" y="38585"/>
                    <a:pt x="159397" y="37962"/>
                  </a:cubicBezTo>
                  <a:cubicBezTo>
                    <a:pt x="148964" y="29709"/>
                    <a:pt x="175436" y="20133"/>
                    <a:pt x="157996" y="11257"/>
                  </a:cubicBezTo>
                  <a:cubicBezTo>
                    <a:pt x="161499" y="6430"/>
                    <a:pt x="169830" y="2381"/>
                    <a:pt x="175436" y="6430"/>
                  </a:cubicBezTo>
                  <a:lnTo>
                    <a:pt x="176137" y="10556"/>
                  </a:lnTo>
                  <a:cubicBezTo>
                    <a:pt x="181041" y="20133"/>
                    <a:pt x="188672" y="25661"/>
                    <a:pt x="194277" y="33836"/>
                  </a:cubicBezTo>
                  <a:cubicBezTo>
                    <a:pt x="197080" y="31811"/>
                    <a:pt x="199182" y="32434"/>
                    <a:pt x="201908" y="31811"/>
                  </a:cubicBezTo>
                  <a:cubicBezTo>
                    <a:pt x="201908" y="35237"/>
                    <a:pt x="202608" y="37962"/>
                    <a:pt x="203309" y="41388"/>
                  </a:cubicBezTo>
                  <a:cubicBezTo>
                    <a:pt x="204010" y="40687"/>
                    <a:pt x="206813" y="39987"/>
                    <a:pt x="208214" y="37962"/>
                  </a:cubicBezTo>
                  <a:cubicBezTo>
                    <a:pt x="211717" y="50964"/>
                    <a:pt x="225654" y="39987"/>
                    <a:pt x="222851" y="57115"/>
                  </a:cubicBezTo>
                  <a:lnTo>
                    <a:pt x="227756" y="57115"/>
                  </a:lnTo>
                  <a:cubicBezTo>
                    <a:pt x="228457" y="64667"/>
                    <a:pt x="224953" y="74244"/>
                    <a:pt x="224953" y="81796"/>
                  </a:cubicBezTo>
                  <a:cubicBezTo>
                    <a:pt x="224253" y="90049"/>
                    <a:pt x="224253" y="98224"/>
                    <a:pt x="224953" y="106477"/>
                  </a:cubicBezTo>
                  <a:cubicBezTo>
                    <a:pt x="227055" y="107178"/>
                    <a:pt x="228457" y="108501"/>
                    <a:pt x="229858" y="109202"/>
                  </a:cubicBezTo>
                  <a:cubicBezTo>
                    <a:pt x="227756" y="111226"/>
                    <a:pt x="227756" y="114652"/>
                    <a:pt x="227055" y="116053"/>
                  </a:cubicBezTo>
                  <a:cubicBezTo>
                    <a:pt x="228457" y="116053"/>
                    <a:pt x="230559" y="118078"/>
                    <a:pt x="232661" y="117455"/>
                  </a:cubicBezTo>
                  <a:cubicBezTo>
                    <a:pt x="228457" y="127732"/>
                    <a:pt x="223630" y="128433"/>
                    <a:pt x="229158" y="138710"/>
                  </a:cubicBezTo>
                  <a:cubicBezTo>
                    <a:pt x="231960" y="144861"/>
                    <a:pt x="235464" y="149688"/>
                    <a:pt x="238890" y="155138"/>
                  </a:cubicBezTo>
                  <a:lnTo>
                    <a:pt x="239591" y="157162"/>
                  </a:lnTo>
                  <a:lnTo>
                    <a:pt x="238189" y="156462"/>
                  </a:lnTo>
                  <a:cubicBezTo>
                    <a:pt x="236788" y="155761"/>
                    <a:pt x="235386" y="155060"/>
                    <a:pt x="235386" y="155060"/>
                  </a:cubicBezTo>
                  <a:lnTo>
                    <a:pt x="225654" y="157785"/>
                  </a:lnTo>
                  <a:lnTo>
                    <a:pt x="218024" y="158486"/>
                  </a:lnTo>
                  <a:lnTo>
                    <a:pt x="209693" y="159187"/>
                  </a:lnTo>
                  <a:lnTo>
                    <a:pt x="204788" y="161912"/>
                  </a:lnTo>
                  <a:cubicBezTo>
                    <a:pt x="204788" y="161912"/>
                    <a:pt x="198482" y="166739"/>
                    <a:pt x="199182" y="169464"/>
                  </a:cubicBezTo>
                  <a:cubicBezTo>
                    <a:pt x="199883" y="172890"/>
                    <a:pt x="198482" y="174291"/>
                    <a:pt x="194978" y="177717"/>
                  </a:cubicBezTo>
                  <a:cubicBezTo>
                    <a:pt x="192175" y="181142"/>
                    <a:pt x="188672" y="180442"/>
                    <a:pt x="191475" y="182544"/>
                  </a:cubicBezTo>
                  <a:cubicBezTo>
                    <a:pt x="193577" y="184568"/>
                    <a:pt x="191475" y="189395"/>
                    <a:pt x="191475" y="189395"/>
                  </a:cubicBezTo>
                  <a:cubicBezTo>
                    <a:pt x="191475" y="189395"/>
                    <a:pt x="187971" y="192120"/>
                    <a:pt x="187270" y="198271"/>
                  </a:cubicBezTo>
                  <a:cubicBezTo>
                    <a:pt x="186803" y="201907"/>
                    <a:pt x="187737" y="204188"/>
                    <a:pt x="190073" y="205123"/>
                  </a:cubicBezTo>
                  <a:cubicBezTo>
                    <a:pt x="193577" y="207147"/>
                    <a:pt x="193577" y="211273"/>
                    <a:pt x="193577" y="211273"/>
                  </a:cubicBezTo>
                  <a:cubicBezTo>
                    <a:pt x="193577" y="211273"/>
                    <a:pt x="190774" y="212675"/>
                    <a:pt x="192175" y="214699"/>
                  </a:cubicBezTo>
                  <a:cubicBezTo>
                    <a:pt x="193577" y="217424"/>
                    <a:pt x="197781" y="222251"/>
                    <a:pt x="193577" y="224976"/>
                  </a:cubicBezTo>
                  <a:cubicBezTo>
                    <a:pt x="189372" y="227701"/>
                    <a:pt x="185947" y="230426"/>
                    <a:pt x="183844" y="232528"/>
                  </a:cubicBezTo>
                  <a:cubicBezTo>
                    <a:pt x="181742" y="234553"/>
                    <a:pt x="181041" y="235954"/>
                    <a:pt x="178939" y="239380"/>
                  </a:cubicBezTo>
                  <a:cubicBezTo>
                    <a:pt x="176837" y="242806"/>
                    <a:pt x="174034" y="243506"/>
                    <a:pt x="174034" y="243506"/>
                  </a:cubicBezTo>
                  <a:cubicBezTo>
                    <a:pt x="174034" y="243506"/>
                    <a:pt x="171932" y="246231"/>
                    <a:pt x="169830" y="248956"/>
                  </a:cubicBezTo>
                  <a:cubicBezTo>
                    <a:pt x="168429" y="252382"/>
                    <a:pt x="168429" y="250358"/>
                    <a:pt x="164925" y="253784"/>
                  </a:cubicBezTo>
                  <a:cubicBezTo>
                    <a:pt x="162122" y="257209"/>
                    <a:pt x="155894" y="254484"/>
                    <a:pt x="156594" y="258611"/>
                  </a:cubicBezTo>
                  <a:cubicBezTo>
                    <a:pt x="156594" y="263438"/>
                    <a:pt x="155894" y="264061"/>
                    <a:pt x="152390" y="264061"/>
                  </a:cubicBezTo>
                  <a:cubicBezTo>
                    <a:pt x="148186" y="264061"/>
                    <a:pt x="147485" y="262659"/>
                    <a:pt x="147485" y="262659"/>
                  </a:cubicBezTo>
                  <a:cubicBezTo>
                    <a:pt x="147485" y="262659"/>
                    <a:pt x="141879" y="266786"/>
                    <a:pt x="138454" y="265384"/>
                  </a:cubicBezTo>
                  <a:cubicBezTo>
                    <a:pt x="135651" y="263983"/>
                    <a:pt x="134950" y="264684"/>
                    <a:pt x="134950" y="264684"/>
                  </a:cubicBezTo>
                  <a:cubicBezTo>
                    <a:pt x="134950" y="264684"/>
                    <a:pt x="136351" y="268810"/>
                    <a:pt x="134950" y="272937"/>
                  </a:cubicBezTo>
                  <a:cubicBezTo>
                    <a:pt x="132848" y="276362"/>
                    <a:pt x="129344" y="275662"/>
                    <a:pt x="128643" y="279087"/>
                  </a:cubicBezTo>
                  <a:cubicBezTo>
                    <a:pt x="128643" y="281812"/>
                    <a:pt x="128643" y="283214"/>
                    <a:pt x="125140" y="285238"/>
                  </a:cubicBezTo>
                  <a:cubicBezTo>
                    <a:pt x="121636" y="286640"/>
                    <a:pt x="117510" y="287262"/>
                    <a:pt x="119534" y="289365"/>
                  </a:cubicBezTo>
                  <a:cubicBezTo>
                    <a:pt x="121636" y="291389"/>
                    <a:pt x="121636" y="292790"/>
                    <a:pt x="121636" y="292790"/>
                  </a:cubicBezTo>
                  <a:lnTo>
                    <a:pt x="118133" y="296216"/>
                  </a:lnTo>
                  <a:cubicBezTo>
                    <a:pt x="118133" y="296216"/>
                    <a:pt x="120936" y="295515"/>
                    <a:pt x="118833" y="299642"/>
                  </a:cubicBezTo>
                  <a:cubicBezTo>
                    <a:pt x="116731" y="304469"/>
                    <a:pt x="116031" y="303768"/>
                    <a:pt x="118133" y="304469"/>
                  </a:cubicBezTo>
                  <a:cubicBezTo>
                    <a:pt x="120936" y="305870"/>
                    <a:pt x="119534" y="309296"/>
                    <a:pt x="119534" y="309296"/>
                  </a:cubicBezTo>
                  <a:cubicBezTo>
                    <a:pt x="119534" y="309296"/>
                    <a:pt x="109802" y="314746"/>
                    <a:pt x="113228" y="318873"/>
                  </a:cubicBezTo>
                  <a:cubicBezTo>
                    <a:pt x="117432" y="323700"/>
                    <a:pt x="116731" y="321598"/>
                    <a:pt x="113928" y="327748"/>
                  </a:cubicBezTo>
                  <a:cubicBezTo>
                    <a:pt x="111826" y="334600"/>
                    <a:pt x="111826" y="330473"/>
                    <a:pt x="113228" y="334600"/>
                  </a:cubicBezTo>
                  <a:cubicBezTo>
                    <a:pt x="113928" y="339427"/>
                    <a:pt x="113228" y="344877"/>
                    <a:pt x="114629" y="349704"/>
                  </a:cubicBezTo>
                  <a:cubicBezTo>
                    <a:pt x="115330" y="354531"/>
                    <a:pt x="112527" y="359981"/>
                    <a:pt x="114629" y="360682"/>
                  </a:cubicBezTo>
                  <a:cubicBezTo>
                    <a:pt x="116731" y="362084"/>
                    <a:pt x="118133" y="364809"/>
                    <a:pt x="118133" y="364809"/>
                  </a:cubicBezTo>
                  <a:lnTo>
                    <a:pt x="113928" y="370959"/>
                  </a:lnTo>
                  <a:cubicBezTo>
                    <a:pt x="113928" y="370959"/>
                    <a:pt x="115330" y="369558"/>
                    <a:pt x="116731" y="372361"/>
                  </a:cubicBezTo>
                  <a:cubicBezTo>
                    <a:pt x="117432" y="375086"/>
                    <a:pt x="118833" y="371660"/>
                    <a:pt x="118833" y="371660"/>
                  </a:cubicBezTo>
                  <a:cubicBezTo>
                    <a:pt x="118833" y="371660"/>
                    <a:pt x="121636" y="368935"/>
                    <a:pt x="123738" y="370259"/>
                  </a:cubicBezTo>
                  <a:cubicBezTo>
                    <a:pt x="125840" y="370959"/>
                    <a:pt x="125840" y="370259"/>
                    <a:pt x="128643" y="372984"/>
                  </a:cubicBezTo>
                  <a:cubicBezTo>
                    <a:pt x="131446" y="375709"/>
                    <a:pt x="131446" y="372984"/>
                    <a:pt x="134950" y="378434"/>
                  </a:cubicBezTo>
                  <a:cubicBezTo>
                    <a:pt x="138454" y="383884"/>
                    <a:pt x="136351" y="385285"/>
                    <a:pt x="138454" y="388010"/>
                  </a:cubicBezTo>
                  <a:cubicBezTo>
                    <a:pt x="139855" y="391436"/>
                    <a:pt x="138454" y="392137"/>
                    <a:pt x="140556" y="394161"/>
                  </a:cubicBezTo>
                  <a:cubicBezTo>
                    <a:pt x="142658" y="396886"/>
                    <a:pt x="141957" y="399611"/>
                    <a:pt x="141957" y="399611"/>
                  </a:cubicBezTo>
                  <a:cubicBezTo>
                    <a:pt x="141957" y="399611"/>
                    <a:pt x="136351" y="403037"/>
                    <a:pt x="136351" y="405061"/>
                  </a:cubicBezTo>
                  <a:cubicBezTo>
                    <a:pt x="135651" y="407786"/>
                    <a:pt x="132147" y="409888"/>
                    <a:pt x="128721" y="409888"/>
                  </a:cubicBezTo>
                  <a:cubicBezTo>
                    <a:pt x="125918" y="409888"/>
                    <a:pt x="124517" y="407864"/>
                    <a:pt x="121792" y="408487"/>
                  </a:cubicBezTo>
                  <a:cubicBezTo>
                    <a:pt x="118989" y="408487"/>
                    <a:pt x="116186" y="407786"/>
                    <a:pt x="114162" y="405762"/>
                  </a:cubicBezTo>
                  <a:cubicBezTo>
                    <a:pt x="112760" y="404360"/>
                    <a:pt x="109958" y="407163"/>
                    <a:pt x="109958" y="407163"/>
                  </a:cubicBezTo>
                  <a:cubicBezTo>
                    <a:pt x="109958" y="407163"/>
                    <a:pt x="106454" y="409888"/>
                    <a:pt x="103028" y="407864"/>
                  </a:cubicBezTo>
                  <a:cubicBezTo>
                    <a:pt x="99525" y="406463"/>
                    <a:pt x="96722" y="406463"/>
                    <a:pt x="95398" y="407163"/>
                  </a:cubicBezTo>
                  <a:cubicBezTo>
                    <a:pt x="93997" y="407163"/>
                    <a:pt x="91194" y="406463"/>
                    <a:pt x="91194" y="406463"/>
                  </a:cubicBezTo>
                  <a:cubicBezTo>
                    <a:pt x="91194" y="406463"/>
                    <a:pt x="100225" y="411290"/>
                    <a:pt x="103729" y="410589"/>
                  </a:cubicBezTo>
                  <a:cubicBezTo>
                    <a:pt x="106532" y="410589"/>
                    <a:pt x="107233" y="411290"/>
                    <a:pt x="108634" y="411290"/>
                  </a:cubicBezTo>
                  <a:cubicBezTo>
                    <a:pt x="110035" y="411290"/>
                    <a:pt x="113539" y="410589"/>
                    <a:pt x="113539" y="410589"/>
                  </a:cubicBezTo>
                  <a:cubicBezTo>
                    <a:pt x="113539" y="410589"/>
                    <a:pt x="113539" y="411990"/>
                    <a:pt x="115641" y="415416"/>
                  </a:cubicBezTo>
                  <a:cubicBezTo>
                    <a:pt x="117743" y="418842"/>
                    <a:pt x="117743" y="413392"/>
                    <a:pt x="120546" y="415416"/>
                  </a:cubicBezTo>
                  <a:cubicBezTo>
                    <a:pt x="123349" y="417440"/>
                    <a:pt x="124751" y="416117"/>
                    <a:pt x="124751" y="416117"/>
                  </a:cubicBezTo>
                  <a:lnTo>
                    <a:pt x="129656" y="415416"/>
                  </a:lnTo>
                  <a:cubicBezTo>
                    <a:pt x="129656" y="415416"/>
                    <a:pt x="131057" y="414015"/>
                    <a:pt x="132458" y="417440"/>
                  </a:cubicBezTo>
                  <a:cubicBezTo>
                    <a:pt x="134561" y="420165"/>
                    <a:pt x="130356" y="425693"/>
                    <a:pt x="130356" y="425693"/>
                  </a:cubicBezTo>
                  <a:cubicBezTo>
                    <a:pt x="130356" y="425693"/>
                    <a:pt x="124751" y="427718"/>
                    <a:pt x="122726" y="428418"/>
                  </a:cubicBezTo>
                  <a:cubicBezTo>
                    <a:pt x="121325" y="429119"/>
                    <a:pt x="116420" y="422268"/>
                    <a:pt x="117821" y="426394"/>
                  </a:cubicBezTo>
                  <a:cubicBezTo>
                    <a:pt x="118522" y="429820"/>
                    <a:pt x="117821" y="433946"/>
                    <a:pt x="115719" y="433246"/>
                  </a:cubicBezTo>
                  <a:lnTo>
                    <a:pt x="112916" y="433246"/>
                  </a:lnTo>
                  <a:cubicBezTo>
                    <a:pt x="112916" y="433246"/>
                    <a:pt x="107311" y="434647"/>
                    <a:pt x="105286" y="436671"/>
                  </a:cubicBezTo>
                  <a:cubicBezTo>
                    <a:pt x="103885" y="438696"/>
                    <a:pt x="102483" y="438696"/>
                    <a:pt x="100381" y="438073"/>
                  </a:cubicBezTo>
                  <a:cubicBezTo>
                    <a:pt x="98980" y="436671"/>
                    <a:pt x="94775" y="438773"/>
                    <a:pt x="98279" y="439474"/>
                  </a:cubicBezTo>
                  <a:cubicBezTo>
                    <a:pt x="101782" y="440175"/>
                    <a:pt x="104585" y="438773"/>
                    <a:pt x="106610" y="440876"/>
                  </a:cubicBezTo>
                  <a:cubicBezTo>
                    <a:pt x="108712" y="442900"/>
                    <a:pt x="105909" y="445703"/>
                    <a:pt x="105909" y="445703"/>
                  </a:cubicBezTo>
                  <a:cubicBezTo>
                    <a:pt x="105909" y="445703"/>
                    <a:pt x="103106" y="447104"/>
                    <a:pt x="101705" y="447104"/>
                  </a:cubicBezTo>
                  <a:cubicBezTo>
                    <a:pt x="101004" y="447104"/>
                    <a:pt x="97500" y="442978"/>
                    <a:pt x="97500" y="447104"/>
                  </a:cubicBezTo>
                  <a:cubicBezTo>
                    <a:pt x="98201" y="451231"/>
                    <a:pt x="100303" y="449829"/>
                    <a:pt x="101705" y="455980"/>
                  </a:cubicBezTo>
                  <a:cubicBezTo>
                    <a:pt x="103807" y="462831"/>
                    <a:pt x="101004" y="467659"/>
                    <a:pt x="102405" y="468281"/>
                  </a:cubicBezTo>
                  <a:cubicBezTo>
                    <a:pt x="103807" y="468982"/>
                    <a:pt x="103106" y="467581"/>
                    <a:pt x="104508" y="471006"/>
                  </a:cubicBezTo>
                  <a:cubicBezTo>
                    <a:pt x="105909" y="474432"/>
                    <a:pt x="105208" y="464856"/>
                    <a:pt x="103106" y="479259"/>
                  </a:cubicBezTo>
                  <a:cubicBezTo>
                    <a:pt x="100303" y="492962"/>
                    <a:pt x="97500" y="494987"/>
                    <a:pt x="96800" y="503240"/>
                  </a:cubicBezTo>
                  <a:cubicBezTo>
                    <a:pt x="96099" y="511493"/>
                    <a:pt x="95398" y="514918"/>
                    <a:pt x="91895" y="520368"/>
                  </a:cubicBezTo>
                  <a:cubicBezTo>
                    <a:pt x="88391" y="525195"/>
                    <a:pt x="86990" y="522393"/>
                    <a:pt x="83564" y="523093"/>
                  </a:cubicBezTo>
                  <a:cubicBezTo>
                    <a:pt x="80060" y="523093"/>
                    <a:pt x="79359" y="525818"/>
                    <a:pt x="76635" y="523794"/>
                  </a:cubicBezTo>
                  <a:cubicBezTo>
                    <a:pt x="73832" y="521770"/>
                    <a:pt x="74532" y="515541"/>
                    <a:pt x="71029" y="520368"/>
                  </a:cubicBezTo>
                  <a:cubicBezTo>
                    <a:pt x="68226" y="525195"/>
                    <a:pt x="65423" y="528621"/>
                    <a:pt x="65423" y="528621"/>
                  </a:cubicBezTo>
                  <a:cubicBezTo>
                    <a:pt x="65423" y="528621"/>
                    <a:pt x="57793" y="532748"/>
                    <a:pt x="60518" y="538198"/>
                  </a:cubicBezTo>
                  <a:cubicBezTo>
                    <a:pt x="63321" y="543025"/>
                    <a:pt x="66124" y="547774"/>
                    <a:pt x="58416" y="547774"/>
                  </a:cubicBezTo>
                  <a:cubicBezTo>
                    <a:pt x="51487" y="547073"/>
                    <a:pt x="51487" y="542947"/>
                    <a:pt x="47983" y="547774"/>
                  </a:cubicBezTo>
                  <a:cubicBezTo>
                    <a:pt x="44479" y="552601"/>
                    <a:pt x="43078" y="556650"/>
                    <a:pt x="39652" y="552601"/>
                  </a:cubicBezTo>
                  <a:cubicBezTo>
                    <a:pt x="36226" y="548553"/>
                    <a:pt x="34046" y="549876"/>
                    <a:pt x="34046" y="547774"/>
                  </a:cubicBezTo>
                  <a:cubicBezTo>
                    <a:pt x="34747" y="545750"/>
                    <a:pt x="37550" y="538898"/>
                    <a:pt x="36849" y="535473"/>
                  </a:cubicBezTo>
                  <a:cubicBezTo>
                    <a:pt x="36149" y="532047"/>
                    <a:pt x="34046" y="529322"/>
                    <a:pt x="33346" y="527920"/>
                  </a:cubicBezTo>
                  <a:cubicBezTo>
                    <a:pt x="32645" y="526519"/>
                    <a:pt x="24314" y="526519"/>
                    <a:pt x="29842" y="523794"/>
                  </a:cubicBezTo>
                  <a:cubicBezTo>
                    <a:pt x="36149" y="521770"/>
                    <a:pt x="37472" y="523093"/>
                    <a:pt x="36771" y="519667"/>
                  </a:cubicBezTo>
                  <a:cubicBezTo>
                    <a:pt x="36071" y="515541"/>
                    <a:pt x="32567" y="516943"/>
                    <a:pt x="34669" y="513517"/>
                  </a:cubicBezTo>
                  <a:cubicBezTo>
                    <a:pt x="37472" y="510091"/>
                    <a:pt x="40275" y="510091"/>
                    <a:pt x="36771" y="507366"/>
                  </a:cubicBezTo>
                  <a:cubicBezTo>
                    <a:pt x="32567" y="504641"/>
                    <a:pt x="22134" y="498490"/>
                    <a:pt x="22835" y="491639"/>
                  </a:cubicBezTo>
                  <a:cubicBezTo>
                    <a:pt x="22835" y="485488"/>
                    <a:pt x="22835" y="484087"/>
                    <a:pt x="20032" y="479960"/>
                  </a:cubicBezTo>
                  <a:cubicBezTo>
                    <a:pt x="17229" y="476534"/>
                    <a:pt x="14426" y="471707"/>
                    <a:pt x="17229" y="470384"/>
                  </a:cubicBezTo>
                  <a:cubicBezTo>
                    <a:pt x="20032" y="469683"/>
                    <a:pt x="24158" y="471785"/>
                    <a:pt x="20032" y="468359"/>
                  </a:cubicBezTo>
                  <a:cubicBezTo>
                    <a:pt x="15828" y="464233"/>
                    <a:pt x="11000" y="469060"/>
                    <a:pt x="11701" y="460807"/>
                  </a:cubicBezTo>
                  <a:cubicBezTo>
                    <a:pt x="12402" y="452554"/>
                    <a:pt x="18631" y="451231"/>
                    <a:pt x="15205" y="449128"/>
                  </a:cubicBezTo>
                  <a:cubicBezTo>
                    <a:pt x="11701" y="447104"/>
                    <a:pt x="7575" y="443678"/>
                    <a:pt x="7575" y="443678"/>
                  </a:cubicBezTo>
                  <a:cubicBezTo>
                    <a:pt x="7575" y="443678"/>
                    <a:pt x="7575" y="435426"/>
                    <a:pt x="6874" y="433401"/>
                  </a:cubicBezTo>
                  <a:cubicBezTo>
                    <a:pt x="6173" y="431377"/>
                    <a:pt x="5473" y="427951"/>
                    <a:pt x="4772" y="425849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8" name="Szabadkézi sokszög: alakzat 837">
              <a:extLst>
                <a:ext uri="{FF2B5EF4-FFF2-40B4-BE49-F238E27FC236}">
                  <a16:creationId xmlns:a16="http://schemas.microsoft.com/office/drawing/2014/main" id="{51ABE468-DC80-13B4-6B15-F34AA71B59A4}"/>
                </a:ext>
              </a:extLst>
            </p:cNvPr>
            <p:cNvSpPr/>
            <p:nvPr/>
          </p:nvSpPr>
          <p:spPr>
            <a:xfrm>
              <a:off x="5910112" y="2761566"/>
              <a:ext cx="194644" cy="443789"/>
            </a:xfrm>
            <a:custGeom>
              <a:avLst/>
              <a:gdLst>
                <a:gd name="connsiteX0" fmla="*/ 4772 w 194644"/>
                <a:gd name="connsiteY0" fmla="*/ 52913 h 443788"/>
                <a:gd name="connsiteX1" fmla="*/ 7419 w 194644"/>
                <a:gd name="connsiteY1" fmla="*/ 57039 h 443788"/>
                <a:gd name="connsiteX2" fmla="*/ 9443 w 194644"/>
                <a:gd name="connsiteY2" fmla="*/ 44738 h 443788"/>
                <a:gd name="connsiteX3" fmla="*/ 31555 w 194644"/>
                <a:gd name="connsiteY3" fmla="*/ 72066 h 443788"/>
                <a:gd name="connsiteX4" fmla="*/ 57015 w 194644"/>
                <a:gd name="connsiteY4" fmla="*/ 73467 h 443788"/>
                <a:gd name="connsiteX5" fmla="*/ 64411 w 194644"/>
                <a:gd name="connsiteY5" fmla="*/ 70042 h 443788"/>
                <a:gd name="connsiteX6" fmla="*/ 73131 w 194644"/>
                <a:gd name="connsiteY6" fmla="*/ 83044 h 443788"/>
                <a:gd name="connsiteX7" fmla="*/ 79204 w 194644"/>
                <a:gd name="connsiteY7" fmla="*/ 68017 h 443788"/>
                <a:gd name="connsiteX8" fmla="*/ 87223 w 194644"/>
                <a:gd name="connsiteY8" fmla="*/ 59842 h 443788"/>
                <a:gd name="connsiteX9" fmla="*/ 86522 w 194644"/>
                <a:gd name="connsiteY9" fmla="*/ 50266 h 443788"/>
                <a:gd name="connsiteX10" fmla="*/ 94542 w 194644"/>
                <a:gd name="connsiteY10" fmla="*/ 39288 h 443788"/>
                <a:gd name="connsiteX11" fmla="*/ 91194 w 194644"/>
                <a:gd name="connsiteY11" fmla="*/ 30412 h 443788"/>
                <a:gd name="connsiteX12" fmla="*/ 93218 w 194644"/>
                <a:gd name="connsiteY12" fmla="*/ 20836 h 443788"/>
                <a:gd name="connsiteX13" fmla="*/ 106610 w 194644"/>
                <a:gd name="connsiteY13" fmla="*/ 7833 h 443788"/>
                <a:gd name="connsiteX14" fmla="*/ 122026 w 194644"/>
                <a:gd name="connsiteY14" fmla="*/ 5809 h 443788"/>
                <a:gd name="connsiteX15" fmla="*/ 142113 w 194644"/>
                <a:gd name="connsiteY15" fmla="*/ 13984 h 443788"/>
                <a:gd name="connsiteX16" fmla="*/ 144137 w 194644"/>
                <a:gd name="connsiteY16" fmla="*/ 32436 h 443788"/>
                <a:gd name="connsiteX17" fmla="*/ 141490 w 194644"/>
                <a:gd name="connsiteY17" fmla="*/ 50188 h 443788"/>
                <a:gd name="connsiteX18" fmla="*/ 142191 w 194644"/>
                <a:gd name="connsiteY18" fmla="*/ 51589 h 443788"/>
                <a:gd name="connsiteX19" fmla="*/ 141490 w 194644"/>
                <a:gd name="connsiteY19" fmla="*/ 52290 h 443788"/>
                <a:gd name="connsiteX20" fmla="*/ 132770 w 194644"/>
                <a:gd name="connsiteY20" fmla="*/ 60465 h 443788"/>
                <a:gd name="connsiteX21" fmla="*/ 130123 w 194644"/>
                <a:gd name="connsiteY21" fmla="*/ 82343 h 443788"/>
                <a:gd name="connsiteX22" fmla="*/ 158930 w 194644"/>
                <a:gd name="connsiteY22" fmla="*/ 112396 h 443788"/>
                <a:gd name="connsiteX23" fmla="*/ 155582 w 194644"/>
                <a:gd name="connsiteY23" fmla="*/ 128123 h 443788"/>
                <a:gd name="connsiteX24" fmla="*/ 151534 w 194644"/>
                <a:gd name="connsiteY24" fmla="*/ 142449 h 443788"/>
                <a:gd name="connsiteX25" fmla="*/ 163601 w 194644"/>
                <a:gd name="connsiteY25" fmla="*/ 197105 h 443788"/>
                <a:gd name="connsiteX26" fmla="*/ 161577 w 194644"/>
                <a:gd name="connsiteY26" fmla="*/ 210108 h 443788"/>
                <a:gd name="connsiteX27" fmla="*/ 160254 w 194644"/>
                <a:gd name="connsiteY27" fmla="*/ 221085 h 443788"/>
                <a:gd name="connsiteX28" fmla="*/ 155582 w 194644"/>
                <a:gd name="connsiteY28" fmla="*/ 233387 h 443788"/>
                <a:gd name="connsiteX29" fmla="*/ 156906 w 194644"/>
                <a:gd name="connsiteY29" fmla="*/ 252540 h 443788"/>
                <a:gd name="connsiteX30" fmla="*/ 166327 w 194644"/>
                <a:gd name="connsiteY30" fmla="*/ 253941 h 443788"/>
                <a:gd name="connsiteX31" fmla="*/ 162979 w 194644"/>
                <a:gd name="connsiteY31" fmla="*/ 268267 h 443788"/>
                <a:gd name="connsiteX32" fmla="*/ 169052 w 194644"/>
                <a:gd name="connsiteY32" fmla="*/ 270291 h 443788"/>
                <a:gd name="connsiteX33" fmla="*/ 172399 w 194644"/>
                <a:gd name="connsiteY33" fmla="*/ 277844 h 443788"/>
                <a:gd name="connsiteX34" fmla="*/ 169052 w 194644"/>
                <a:gd name="connsiteY34" fmla="*/ 289444 h 443788"/>
                <a:gd name="connsiteX35" fmla="*/ 162979 w 194644"/>
                <a:gd name="connsiteY35" fmla="*/ 294895 h 443788"/>
                <a:gd name="connsiteX36" fmla="*/ 170998 w 194644"/>
                <a:gd name="connsiteY36" fmla="*/ 304471 h 443788"/>
                <a:gd name="connsiteX37" fmla="*/ 189139 w 194644"/>
                <a:gd name="connsiteY37" fmla="*/ 322223 h 443788"/>
                <a:gd name="connsiteX38" fmla="*/ 179718 w 194644"/>
                <a:gd name="connsiteY38" fmla="*/ 350952 h 443788"/>
                <a:gd name="connsiteX39" fmla="*/ 160954 w 194644"/>
                <a:gd name="connsiteY39" fmla="*/ 372830 h 443788"/>
                <a:gd name="connsiteX40" fmla="*/ 147563 w 194644"/>
                <a:gd name="connsiteY40" fmla="*/ 389959 h 443788"/>
                <a:gd name="connsiteX41" fmla="*/ 126074 w 194644"/>
                <a:gd name="connsiteY41" fmla="*/ 413861 h 443788"/>
                <a:gd name="connsiteX42" fmla="*/ 125374 w 194644"/>
                <a:gd name="connsiteY42" fmla="*/ 413861 h 443788"/>
                <a:gd name="connsiteX43" fmla="*/ 123349 w 194644"/>
                <a:gd name="connsiteY43" fmla="*/ 416586 h 443788"/>
                <a:gd name="connsiteX44" fmla="*/ 117977 w 194644"/>
                <a:gd name="connsiteY44" fmla="*/ 416586 h 443788"/>
                <a:gd name="connsiteX45" fmla="*/ 109958 w 194644"/>
                <a:gd name="connsiteY45" fmla="*/ 415885 h 443788"/>
                <a:gd name="connsiteX46" fmla="*/ 102561 w 194644"/>
                <a:gd name="connsiteY46" fmla="*/ 418610 h 443788"/>
                <a:gd name="connsiteX47" fmla="*/ 97890 w 194644"/>
                <a:gd name="connsiteY47" fmla="*/ 421335 h 443788"/>
                <a:gd name="connsiteX48" fmla="*/ 88469 w 194644"/>
                <a:gd name="connsiteY48" fmla="*/ 424761 h 443788"/>
                <a:gd name="connsiteX49" fmla="*/ 82396 w 194644"/>
                <a:gd name="connsiteY49" fmla="*/ 428888 h 443788"/>
                <a:gd name="connsiteX50" fmla="*/ 76323 w 194644"/>
                <a:gd name="connsiteY50" fmla="*/ 428888 h 443788"/>
                <a:gd name="connsiteX51" fmla="*/ 71652 w 194644"/>
                <a:gd name="connsiteY51" fmla="*/ 429588 h 443788"/>
                <a:gd name="connsiteX52" fmla="*/ 68304 w 194644"/>
                <a:gd name="connsiteY52" fmla="*/ 433715 h 443788"/>
                <a:gd name="connsiteX53" fmla="*/ 60907 w 194644"/>
                <a:gd name="connsiteY53" fmla="*/ 436440 h 443788"/>
                <a:gd name="connsiteX54" fmla="*/ 57559 w 194644"/>
                <a:gd name="connsiteY54" fmla="*/ 433715 h 443788"/>
                <a:gd name="connsiteX55" fmla="*/ 53511 w 194644"/>
                <a:gd name="connsiteY55" fmla="*/ 437140 h 443788"/>
                <a:gd name="connsiteX56" fmla="*/ 50163 w 194644"/>
                <a:gd name="connsiteY56" fmla="*/ 436440 h 443788"/>
                <a:gd name="connsiteX57" fmla="*/ 44791 w 194644"/>
                <a:gd name="connsiteY57" fmla="*/ 441890 h 443788"/>
                <a:gd name="connsiteX58" fmla="*/ 45492 w 194644"/>
                <a:gd name="connsiteY58" fmla="*/ 436440 h 443788"/>
                <a:gd name="connsiteX59" fmla="*/ 38796 w 194644"/>
                <a:gd name="connsiteY59" fmla="*/ 436440 h 443788"/>
                <a:gd name="connsiteX60" fmla="*/ 40119 w 194644"/>
                <a:gd name="connsiteY60" fmla="*/ 430289 h 443788"/>
                <a:gd name="connsiteX61" fmla="*/ 43467 w 194644"/>
                <a:gd name="connsiteY61" fmla="*/ 427564 h 443788"/>
                <a:gd name="connsiteX62" fmla="*/ 44791 w 194644"/>
                <a:gd name="connsiteY62" fmla="*/ 423438 h 443788"/>
                <a:gd name="connsiteX63" fmla="*/ 45492 w 194644"/>
                <a:gd name="connsiteY63" fmla="*/ 420712 h 443788"/>
                <a:gd name="connsiteX64" fmla="*/ 40820 w 194644"/>
                <a:gd name="connsiteY64" fmla="*/ 424138 h 443788"/>
                <a:gd name="connsiteX65" fmla="*/ 35448 w 194644"/>
                <a:gd name="connsiteY65" fmla="*/ 422114 h 443788"/>
                <a:gd name="connsiteX66" fmla="*/ 32801 w 194644"/>
                <a:gd name="connsiteY66" fmla="*/ 417988 h 443788"/>
                <a:gd name="connsiteX67" fmla="*/ 27429 w 194644"/>
                <a:gd name="connsiteY67" fmla="*/ 417287 h 443788"/>
                <a:gd name="connsiteX68" fmla="*/ 25404 w 194644"/>
                <a:gd name="connsiteY68" fmla="*/ 413861 h 443788"/>
                <a:gd name="connsiteX69" fmla="*/ 20032 w 194644"/>
                <a:gd name="connsiteY69" fmla="*/ 413160 h 443788"/>
                <a:gd name="connsiteX70" fmla="*/ 15983 w 194644"/>
                <a:gd name="connsiteY70" fmla="*/ 413160 h 443788"/>
                <a:gd name="connsiteX71" fmla="*/ 14660 w 194644"/>
                <a:gd name="connsiteY71" fmla="*/ 408411 h 443788"/>
                <a:gd name="connsiteX72" fmla="*/ 16684 w 194644"/>
                <a:gd name="connsiteY72" fmla="*/ 404985 h 443788"/>
                <a:gd name="connsiteX73" fmla="*/ 17385 w 194644"/>
                <a:gd name="connsiteY73" fmla="*/ 401560 h 443788"/>
                <a:gd name="connsiteX74" fmla="*/ 15361 w 194644"/>
                <a:gd name="connsiteY74" fmla="*/ 396810 h 443788"/>
                <a:gd name="connsiteX75" fmla="*/ 16061 w 194644"/>
                <a:gd name="connsiteY75" fmla="*/ 393384 h 443788"/>
                <a:gd name="connsiteX76" fmla="*/ 18709 w 194644"/>
                <a:gd name="connsiteY76" fmla="*/ 390659 h 443788"/>
                <a:gd name="connsiteX77" fmla="*/ 16061 w 194644"/>
                <a:gd name="connsiteY77" fmla="*/ 387234 h 443788"/>
                <a:gd name="connsiteX78" fmla="*/ 18709 w 194644"/>
                <a:gd name="connsiteY78" fmla="*/ 379681 h 443788"/>
                <a:gd name="connsiteX79" fmla="*/ 18709 w 194644"/>
                <a:gd name="connsiteY79" fmla="*/ 376956 h 443788"/>
                <a:gd name="connsiteX80" fmla="*/ 20032 w 194644"/>
                <a:gd name="connsiteY80" fmla="*/ 372830 h 443788"/>
                <a:gd name="connsiteX81" fmla="*/ 17385 w 194644"/>
                <a:gd name="connsiteY81" fmla="*/ 368704 h 443788"/>
                <a:gd name="connsiteX82" fmla="*/ 18086 w 194644"/>
                <a:gd name="connsiteY82" fmla="*/ 364577 h 443788"/>
                <a:gd name="connsiteX83" fmla="*/ 16061 w 194644"/>
                <a:gd name="connsiteY83" fmla="*/ 361852 h 443788"/>
                <a:gd name="connsiteX84" fmla="*/ 14037 w 194644"/>
                <a:gd name="connsiteY84" fmla="*/ 353677 h 443788"/>
                <a:gd name="connsiteX85" fmla="*/ 16061 w 194644"/>
                <a:gd name="connsiteY85" fmla="*/ 348928 h 443788"/>
                <a:gd name="connsiteX86" fmla="*/ 12714 w 194644"/>
                <a:gd name="connsiteY86" fmla="*/ 344801 h 443788"/>
                <a:gd name="connsiteX87" fmla="*/ 11390 w 194644"/>
                <a:gd name="connsiteY87" fmla="*/ 335925 h 443788"/>
                <a:gd name="connsiteX88" fmla="*/ 12091 w 194644"/>
                <a:gd name="connsiteY88" fmla="*/ 329074 h 443788"/>
                <a:gd name="connsiteX89" fmla="*/ 15438 w 194644"/>
                <a:gd name="connsiteY89" fmla="*/ 324948 h 443788"/>
                <a:gd name="connsiteX90" fmla="*/ 20110 w 194644"/>
                <a:gd name="connsiteY90" fmla="*/ 318797 h 443788"/>
                <a:gd name="connsiteX91" fmla="*/ 25482 w 194644"/>
                <a:gd name="connsiteY91" fmla="*/ 310622 h 443788"/>
                <a:gd name="connsiteX92" fmla="*/ 30854 w 194644"/>
                <a:gd name="connsiteY92" fmla="*/ 309921 h 443788"/>
                <a:gd name="connsiteX93" fmla="*/ 36927 w 194644"/>
                <a:gd name="connsiteY93" fmla="*/ 301045 h 443788"/>
                <a:gd name="connsiteX94" fmla="*/ 38952 w 194644"/>
                <a:gd name="connsiteY94" fmla="*/ 294194 h 443788"/>
                <a:gd name="connsiteX95" fmla="*/ 43623 w 194644"/>
                <a:gd name="connsiteY95" fmla="*/ 288744 h 443788"/>
                <a:gd name="connsiteX96" fmla="*/ 54367 w 194644"/>
                <a:gd name="connsiteY96" fmla="*/ 277143 h 443788"/>
                <a:gd name="connsiteX97" fmla="*/ 61063 w 194644"/>
                <a:gd name="connsiteY97" fmla="*/ 271693 h 443788"/>
                <a:gd name="connsiteX98" fmla="*/ 64411 w 194644"/>
                <a:gd name="connsiteY98" fmla="*/ 264141 h 443788"/>
                <a:gd name="connsiteX99" fmla="*/ 65735 w 194644"/>
                <a:gd name="connsiteY99" fmla="*/ 257289 h 443788"/>
                <a:gd name="connsiteX100" fmla="*/ 69783 w 194644"/>
                <a:gd name="connsiteY100" fmla="*/ 251839 h 443788"/>
                <a:gd name="connsiteX101" fmla="*/ 73832 w 194644"/>
                <a:gd name="connsiteY101" fmla="*/ 247713 h 443788"/>
                <a:gd name="connsiteX102" fmla="*/ 76479 w 194644"/>
                <a:gd name="connsiteY102" fmla="*/ 244988 h 443788"/>
                <a:gd name="connsiteX103" fmla="*/ 79827 w 194644"/>
                <a:gd name="connsiteY103" fmla="*/ 242963 h 443788"/>
                <a:gd name="connsiteX104" fmla="*/ 83875 w 194644"/>
                <a:gd name="connsiteY104" fmla="*/ 241562 h 443788"/>
                <a:gd name="connsiteX105" fmla="*/ 82552 w 194644"/>
                <a:gd name="connsiteY105" fmla="*/ 236112 h 443788"/>
                <a:gd name="connsiteX106" fmla="*/ 85199 w 194644"/>
                <a:gd name="connsiteY106" fmla="*/ 225835 h 443788"/>
                <a:gd name="connsiteX107" fmla="*/ 83175 w 194644"/>
                <a:gd name="connsiteY107" fmla="*/ 216959 h 443788"/>
                <a:gd name="connsiteX108" fmla="*/ 77802 w 194644"/>
                <a:gd name="connsiteY108" fmla="*/ 212833 h 443788"/>
                <a:gd name="connsiteX109" fmla="*/ 74455 w 194644"/>
                <a:gd name="connsiteY109" fmla="*/ 205280 h 443788"/>
                <a:gd name="connsiteX110" fmla="*/ 71807 w 194644"/>
                <a:gd name="connsiteY110" fmla="*/ 201154 h 443788"/>
                <a:gd name="connsiteX111" fmla="*/ 68459 w 194644"/>
                <a:gd name="connsiteY111" fmla="*/ 203879 h 443788"/>
                <a:gd name="connsiteX112" fmla="*/ 67136 w 194644"/>
                <a:gd name="connsiteY112" fmla="*/ 203879 h 443788"/>
                <a:gd name="connsiteX113" fmla="*/ 56392 w 194644"/>
                <a:gd name="connsiteY113" fmla="*/ 184726 h 443788"/>
                <a:gd name="connsiteX114" fmla="*/ 59739 w 194644"/>
                <a:gd name="connsiteY114" fmla="*/ 163549 h 443788"/>
                <a:gd name="connsiteX115" fmla="*/ 54367 w 194644"/>
                <a:gd name="connsiteY115" fmla="*/ 162147 h 443788"/>
                <a:gd name="connsiteX116" fmla="*/ 57015 w 194644"/>
                <a:gd name="connsiteY116" fmla="*/ 155296 h 443788"/>
                <a:gd name="connsiteX117" fmla="*/ 52343 w 194644"/>
                <a:gd name="connsiteY117" fmla="*/ 152571 h 443788"/>
                <a:gd name="connsiteX118" fmla="*/ 52343 w 194644"/>
                <a:gd name="connsiteY118" fmla="*/ 127968 h 443788"/>
                <a:gd name="connsiteX119" fmla="*/ 54990 w 194644"/>
                <a:gd name="connsiteY119" fmla="*/ 103365 h 443788"/>
                <a:gd name="connsiteX120" fmla="*/ 50319 w 194644"/>
                <a:gd name="connsiteY120" fmla="*/ 103365 h 443788"/>
                <a:gd name="connsiteX121" fmla="*/ 36226 w 194644"/>
                <a:gd name="connsiteY121" fmla="*/ 84212 h 443788"/>
                <a:gd name="connsiteX122" fmla="*/ 31555 w 194644"/>
                <a:gd name="connsiteY122" fmla="*/ 87637 h 443788"/>
                <a:gd name="connsiteX123" fmla="*/ 30232 w 194644"/>
                <a:gd name="connsiteY123" fmla="*/ 78061 h 443788"/>
                <a:gd name="connsiteX124" fmla="*/ 22835 w 194644"/>
                <a:gd name="connsiteY124" fmla="*/ 80085 h 443788"/>
                <a:gd name="connsiteX125" fmla="*/ 5395 w 194644"/>
                <a:gd name="connsiteY125" fmla="*/ 56806 h 44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94644" h="443788">
                  <a:moveTo>
                    <a:pt x="4772" y="52913"/>
                  </a:moveTo>
                  <a:cubicBezTo>
                    <a:pt x="5473" y="53614"/>
                    <a:pt x="6796" y="54937"/>
                    <a:pt x="7419" y="57039"/>
                  </a:cubicBezTo>
                  <a:cubicBezTo>
                    <a:pt x="8743" y="52913"/>
                    <a:pt x="7419" y="48864"/>
                    <a:pt x="9443" y="44738"/>
                  </a:cubicBezTo>
                  <a:cubicBezTo>
                    <a:pt x="22212" y="46762"/>
                    <a:pt x="22212" y="65915"/>
                    <a:pt x="31555" y="72066"/>
                  </a:cubicBezTo>
                  <a:cubicBezTo>
                    <a:pt x="40275" y="77516"/>
                    <a:pt x="55068" y="65214"/>
                    <a:pt x="57015" y="73467"/>
                  </a:cubicBezTo>
                  <a:cubicBezTo>
                    <a:pt x="59662" y="73467"/>
                    <a:pt x="62387" y="72767"/>
                    <a:pt x="64411" y="70042"/>
                  </a:cubicBezTo>
                  <a:cubicBezTo>
                    <a:pt x="67759" y="73467"/>
                    <a:pt x="69783" y="78917"/>
                    <a:pt x="73131" y="83044"/>
                  </a:cubicBezTo>
                  <a:cubicBezTo>
                    <a:pt x="75155" y="78295"/>
                    <a:pt x="76479" y="72144"/>
                    <a:pt x="79204" y="68017"/>
                  </a:cubicBezTo>
                  <a:cubicBezTo>
                    <a:pt x="81228" y="65292"/>
                    <a:pt x="87223" y="61166"/>
                    <a:pt x="87223" y="59842"/>
                  </a:cubicBezTo>
                  <a:cubicBezTo>
                    <a:pt x="89248" y="55716"/>
                    <a:pt x="85900" y="53692"/>
                    <a:pt x="86522" y="50266"/>
                  </a:cubicBezTo>
                  <a:cubicBezTo>
                    <a:pt x="87846" y="46139"/>
                    <a:pt x="91194" y="42714"/>
                    <a:pt x="94542" y="39288"/>
                  </a:cubicBezTo>
                  <a:cubicBezTo>
                    <a:pt x="93841" y="37264"/>
                    <a:pt x="91194" y="33137"/>
                    <a:pt x="91194" y="30412"/>
                  </a:cubicBezTo>
                  <a:cubicBezTo>
                    <a:pt x="90493" y="24962"/>
                    <a:pt x="91895" y="26286"/>
                    <a:pt x="93218" y="20836"/>
                  </a:cubicBezTo>
                  <a:cubicBezTo>
                    <a:pt x="96566" y="11960"/>
                    <a:pt x="98591" y="9936"/>
                    <a:pt x="106610" y="7833"/>
                  </a:cubicBezTo>
                  <a:cubicBezTo>
                    <a:pt x="112683" y="6432"/>
                    <a:pt x="116653" y="3084"/>
                    <a:pt x="122026" y="5809"/>
                  </a:cubicBezTo>
                  <a:cubicBezTo>
                    <a:pt x="130746" y="10558"/>
                    <a:pt x="129422" y="17410"/>
                    <a:pt x="142113" y="13984"/>
                  </a:cubicBezTo>
                  <a:cubicBezTo>
                    <a:pt x="146784" y="22159"/>
                    <a:pt x="146161" y="23561"/>
                    <a:pt x="144137" y="32436"/>
                  </a:cubicBezTo>
                  <a:cubicBezTo>
                    <a:pt x="142113" y="38587"/>
                    <a:pt x="139466" y="43336"/>
                    <a:pt x="141490" y="50188"/>
                  </a:cubicBezTo>
                  <a:lnTo>
                    <a:pt x="142191" y="51589"/>
                  </a:lnTo>
                  <a:lnTo>
                    <a:pt x="141490" y="52290"/>
                  </a:lnTo>
                  <a:cubicBezTo>
                    <a:pt x="138142" y="54314"/>
                    <a:pt x="135417" y="56417"/>
                    <a:pt x="132770" y="60465"/>
                  </a:cubicBezTo>
                  <a:cubicBezTo>
                    <a:pt x="127398" y="68017"/>
                    <a:pt x="129422" y="72767"/>
                    <a:pt x="130123" y="82343"/>
                  </a:cubicBezTo>
                  <a:cubicBezTo>
                    <a:pt x="138142" y="87092"/>
                    <a:pt x="154259" y="103520"/>
                    <a:pt x="158930" y="112396"/>
                  </a:cubicBezTo>
                  <a:cubicBezTo>
                    <a:pt x="162979" y="119248"/>
                    <a:pt x="160254" y="119948"/>
                    <a:pt x="155582" y="128123"/>
                  </a:cubicBezTo>
                  <a:cubicBezTo>
                    <a:pt x="152935" y="132873"/>
                    <a:pt x="150210" y="136999"/>
                    <a:pt x="151534" y="142449"/>
                  </a:cubicBezTo>
                  <a:cubicBezTo>
                    <a:pt x="132069" y="151325"/>
                    <a:pt x="159553" y="185505"/>
                    <a:pt x="163601" y="197105"/>
                  </a:cubicBezTo>
                  <a:cubicBezTo>
                    <a:pt x="166249" y="205981"/>
                    <a:pt x="164302" y="201232"/>
                    <a:pt x="161577" y="210108"/>
                  </a:cubicBezTo>
                  <a:cubicBezTo>
                    <a:pt x="160254" y="214857"/>
                    <a:pt x="162278" y="216258"/>
                    <a:pt x="160254" y="221085"/>
                  </a:cubicBezTo>
                  <a:cubicBezTo>
                    <a:pt x="158229" y="227236"/>
                    <a:pt x="156205" y="227236"/>
                    <a:pt x="155582" y="233387"/>
                  </a:cubicBezTo>
                  <a:cubicBezTo>
                    <a:pt x="155582" y="239538"/>
                    <a:pt x="156906" y="246389"/>
                    <a:pt x="156906" y="252540"/>
                  </a:cubicBezTo>
                  <a:cubicBezTo>
                    <a:pt x="159553" y="253941"/>
                    <a:pt x="162979" y="254564"/>
                    <a:pt x="166327" y="253941"/>
                  </a:cubicBezTo>
                  <a:cubicBezTo>
                    <a:pt x="168351" y="260793"/>
                    <a:pt x="167027" y="263518"/>
                    <a:pt x="162979" y="268267"/>
                  </a:cubicBezTo>
                  <a:cubicBezTo>
                    <a:pt x="165003" y="268267"/>
                    <a:pt x="167027" y="269669"/>
                    <a:pt x="169052" y="270291"/>
                  </a:cubicBezTo>
                  <a:cubicBezTo>
                    <a:pt x="169052" y="274418"/>
                    <a:pt x="169752" y="275041"/>
                    <a:pt x="172399" y="277844"/>
                  </a:cubicBezTo>
                  <a:cubicBezTo>
                    <a:pt x="167728" y="280569"/>
                    <a:pt x="165003" y="285396"/>
                    <a:pt x="169052" y="289444"/>
                  </a:cubicBezTo>
                  <a:cubicBezTo>
                    <a:pt x="166404" y="290846"/>
                    <a:pt x="165003" y="292870"/>
                    <a:pt x="162979" y="294895"/>
                  </a:cubicBezTo>
                  <a:cubicBezTo>
                    <a:pt x="165003" y="298320"/>
                    <a:pt x="170998" y="299021"/>
                    <a:pt x="170998" y="304471"/>
                  </a:cubicBezTo>
                  <a:cubicBezTo>
                    <a:pt x="179017" y="309220"/>
                    <a:pt x="185791" y="312646"/>
                    <a:pt x="189139" y="322223"/>
                  </a:cubicBezTo>
                  <a:cubicBezTo>
                    <a:pt x="192487" y="333123"/>
                    <a:pt x="185791" y="342076"/>
                    <a:pt x="179718" y="350952"/>
                  </a:cubicBezTo>
                  <a:cubicBezTo>
                    <a:pt x="174346" y="358504"/>
                    <a:pt x="167650" y="367380"/>
                    <a:pt x="160954" y="372830"/>
                  </a:cubicBezTo>
                  <a:cubicBezTo>
                    <a:pt x="156283" y="377579"/>
                    <a:pt x="141490" y="381005"/>
                    <a:pt x="147563" y="389959"/>
                  </a:cubicBezTo>
                  <a:cubicBezTo>
                    <a:pt x="139543" y="393384"/>
                    <a:pt x="128098" y="404284"/>
                    <a:pt x="126074" y="413861"/>
                  </a:cubicBezTo>
                  <a:lnTo>
                    <a:pt x="125374" y="413861"/>
                  </a:lnTo>
                  <a:cubicBezTo>
                    <a:pt x="124673" y="415262"/>
                    <a:pt x="124050" y="415885"/>
                    <a:pt x="123349" y="416586"/>
                  </a:cubicBezTo>
                  <a:cubicBezTo>
                    <a:pt x="122026" y="417287"/>
                    <a:pt x="121325" y="417988"/>
                    <a:pt x="117977" y="416586"/>
                  </a:cubicBezTo>
                  <a:cubicBezTo>
                    <a:pt x="114629" y="415185"/>
                    <a:pt x="113928" y="413160"/>
                    <a:pt x="109958" y="415885"/>
                  </a:cubicBezTo>
                  <a:cubicBezTo>
                    <a:pt x="106610" y="419311"/>
                    <a:pt x="105286" y="417910"/>
                    <a:pt x="102561" y="418610"/>
                  </a:cubicBezTo>
                  <a:cubicBezTo>
                    <a:pt x="99914" y="420012"/>
                    <a:pt x="104585" y="419311"/>
                    <a:pt x="97890" y="421335"/>
                  </a:cubicBezTo>
                  <a:cubicBezTo>
                    <a:pt x="91194" y="422737"/>
                    <a:pt x="89870" y="422036"/>
                    <a:pt x="88469" y="424761"/>
                  </a:cubicBezTo>
                  <a:cubicBezTo>
                    <a:pt x="87768" y="426785"/>
                    <a:pt x="86445" y="428888"/>
                    <a:pt x="82396" y="428888"/>
                  </a:cubicBezTo>
                  <a:cubicBezTo>
                    <a:pt x="78347" y="429588"/>
                    <a:pt x="77724" y="426162"/>
                    <a:pt x="76323" y="428888"/>
                  </a:cubicBezTo>
                  <a:cubicBezTo>
                    <a:pt x="75000" y="430912"/>
                    <a:pt x="72975" y="427486"/>
                    <a:pt x="71652" y="429588"/>
                  </a:cubicBezTo>
                  <a:cubicBezTo>
                    <a:pt x="70951" y="432313"/>
                    <a:pt x="70951" y="431613"/>
                    <a:pt x="68304" y="433715"/>
                  </a:cubicBezTo>
                  <a:cubicBezTo>
                    <a:pt x="66279" y="435739"/>
                    <a:pt x="61608" y="437841"/>
                    <a:pt x="60907" y="436440"/>
                  </a:cubicBezTo>
                  <a:cubicBezTo>
                    <a:pt x="59584" y="435739"/>
                    <a:pt x="58883" y="430289"/>
                    <a:pt x="57559" y="433715"/>
                  </a:cubicBezTo>
                  <a:cubicBezTo>
                    <a:pt x="56236" y="436440"/>
                    <a:pt x="55535" y="439165"/>
                    <a:pt x="53511" y="437140"/>
                  </a:cubicBezTo>
                  <a:cubicBezTo>
                    <a:pt x="51487" y="435739"/>
                    <a:pt x="50163" y="436440"/>
                    <a:pt x="50163" y="436440"/>
                  </a:cubicBezTo>
                  <a:cubicBezTo>
                    <a:pt x="50163" y="436440"/>
                    <a:pt x="48139" y="444615"/>
                    <a:pt x="44791" y="441890"/>
                  </a:cubicBezTo>
                  <a:cubicBezTo>
                    <a:pt x="42144" y="439165"/>
                    <a:pt x="48139" y="437140"/>
                    <a:pt x="45492" y="436440"/>
                  </a:cubicBezTo>
                  <a:cubicBezTo>
                    <a:pt x="42844" y="435739"/>
                    <a:pt x="38796" y="438464"/>
                    <a:pt x="38796" y="436440"/>
                  </a:cubicBezTo>
                  <a:cubicBezTo>
                    <a:pt x="38796" y="434415"/>
                    <a:pt x="37472" y="430990"/>
                    <a:pt x="40119" y="430289"/>
                  </a:cubicBezTo>
                  <a:cubicBezTo>
                    <a:pt x="42766" y="429588"/>
                    <a:pt x="41443" y="428888"/>
                    <a:pt x="43467" y="427564"/>
                  </a:cubicBezTo>
                  <a:cubicBezTo>
                    <a:pt x="44791" y="425540"/>
                    <a:pt x="44168" y="424839"/>
                    <a:pt x="44791" y="423438"/>
                  </a:cubicBezTo>
                  <a:cubicBezTo>
                    <a:pt x="45492" y="422036"/>
                    <a:pt x="45492" y="420712"/>
                    <a:pt x="45492" y="420712"/>
                  </a:cubicBezTo>
                  <a:lnTo>
                    <a:pt x="40820" y="424138"/>
                  </a:lnTo>
                  <a:cubicBezTo>
                    <a:pt x="40820" y="424138"/>
                    <a:pt x="36149" y="424138"/>
                    <a:pt x="35448" y="422114"/>
                  </a:cubicBezTo>
                  <a:cubicBezTo>
                    <a:pt x="34747" y="419389"/>
                    <a:pt x="34747" y="417365"/>
                    <a:pt x="32801" y="417988"/>
                  </a:cubicBezTo>
                  <a:cubicBezTo>
                    <a:pt x="30776" y="417988"/>
                    <a:pt x="28752" y="418688"/>
                    <a:pt x="27429" y="417287"/>
                  </a:cubicBezTo>
                  <a:cubicBezTo>
                    <a:pt x="25404" y="415885"/>
                    <a:pt x="28129" y="413861"/>
                    <a:pt x="25404" y="413861"/>
                  </a:cubicBezTo>
                  <a:cubicBezTo>
                    <a:pt x="22056" y="413861"/>
                    <a:pt x="22056" y="411837"/>
                    <a:pt x="20032" y="413160"/>
                  </a:cubicBezTo>
                  <a:cubicBezTo>
                    <a:pt x="18709" y="414562"/>
                    <a:pt x="17385" y="415185"/>
                    <a:pt x="15983" y="413160"/>
                  </a:cubicBezTo>
                  <a:cubicBezTo>
                    <a:pt x="15283" y="411759"/>
                    <a:pt x="13336" y="410435"/>
                    <a:pt x="14660" y="408411"/>
                  </a:cubicBezTo>
                  <a:cubicBezTo>
                    <a:pt x="15983" y="407010"/>
                    <a:pt x="16684" y="404985"/>
                    <a:pt x="16684" y="404985"/>
                  </a:cubicBezTo>
                  <a:lnTo>
                    <a:pt x="17385" y="401560"/>
                  </a:lnTo>
                  <a:lnTo>
                    <a:pt x="15361" y="396810"/>
                  </a:lnTo>
                  <a:lnTo>
                    <a:pt x="16061" y="393384"/>
                  </a:lnTo>
                  <a:lnTo>
                    <a:pt x="18709" y="390659"/>
                  </a:lnTo>
                  <a:cubicBezTo>
                    <a:pt x="18709" y="390659"/>
                    <a:pt x="16061" y="388635"/>
                    <a:pt x="16061" y="387234"/>
                  </a:cubicBezTo>
                  <a:cubicBezTo>
                    <a:pt x="16061" y="386533"/>
                    <a:pt x="19409" y="381784"/>
                    <a:pt x="18709" y="379681"/>
                  </a:cubicBezTo>
                  <a:cubicBezTo>
                    <a:pt x="18709" y="379681"/>
                    <a:pt x="18008" y="376956"/>
                    <a:pt x="18709" y="376956"/>
                  </a:cubicBezTo>
                  <a:cubicBezTo>
                    <a:pt x="20032" y="376956"/>
                    <a:pt x="21356" y="374932"/>
                    <a:pt x="20032" y="372830"/>
                  </a:cubicBezTo>
                  <a:cubicBezTo>
                    <a:pt x="18709" y="370806"/>
                    <a:pt x="17385" y="370105"/>
                    <a:pt x="17385" y="368704"/>
                  </a:cubicBezTo>
                  <a:cubicBezTo>
                    <a:pt x="18086" y="366679"/>
                    <a:pt x="18709" y="365278"/>
                    <a:pt x="18086" y="364577"/>
                  </a:cubicBezTo>
                  <a:cubicBezTo>
                    <a:pt x="18086" y="363176"/>
                    <a:pt x="18786" y="364577"/>
                    <a:pt x="16061" y="361852"/>
                  </a:cubicBezTo>
                  <a:cubicBezTo>
                    <a:pt x="14037" y="358426"/>
                    <a:pt x="12714" y="355701"/>
                    <a:pt x="14037" y="353677"/>
                  </a:cubicBezTo>
                  <a:cubicBezTo>
                    <a:pt x="15361" y="351653"/>
                    <a:pt x="17385" y="350251"/>
                    <a:pt x="16061" y="348928"/>
                  </a:cubicBezTo>
                  <a:cubicBezTo>
                    <a:pt x="15361" y="347526"/>
                    <a:pt x="13414" y="348928"/>
                    <a:pt x="12714" y="344801"/>
                  </a:cubicBezTo>
                  <a:cubicBezTo>
                    <a:pt x="12013" y="341376"/>
                    <a:pt x="11390" y="337950"/>
                    <a:pt x="11390" y="335925"/>
                  </a:cubicBezTo>
                  <a:cubicBezTo>
                    <a:pt x="11390" y="334524"/>
                    <a:pt x="11390" y="330475"/>
                    <a:pt x="12091" y="329074"/>
                  </a:cubicBezTo>
                  <a:cubicBezTo>
                    <a:pt x="12791" y="328373"/>
                    <a:pt x="15438" y="324948"/>
                    <a:pt x="15438" y="324948"/>
                  </a:cubicBezTo>
                  <a:cubicBezTo>
                    <a:pt x="15438" y="324948"/>
                    <a:pt x="21511" y="321522"/>
                    <a:pt x="20110" y="318797"/>
                  </a:cubicBezTo>
                  <a:cubicBezTo>
                    <a:pt x="19409" y="316773"/>
                    <a:pt x="23458" y="310622"/>
                    <a:pt x="25482" y="310622"/>
                  </a:cubicBezTo>
                  <a:cubicBezTo>
                    <a:pt x="27506" y="310622"/>
                    <a:pt x="28129" y="310622"/>
                    <a:pt x="30854" y="309921"/>
                  </a:cubicBezTo>
                  <a:cubicBezTo>
                    <a:pt x="34202" y="309921"/>
                    <a:pt x="36927" y="304471"/>
                    <a:pt x="36927" y="301045"/>
                  </a:cubicBezTo>
                  <a:cubicBezTo>
                    <a:pt x="37628" y="298320"/>
                    <a:pt x="36927" y="296296"/>
                    <a:pt x="38952" y="294194"/>
                  </a:cubicBezTo>
                  <a:cubicBezTo>
                    <a:pt x="40976" y="292792"/>
                    <a:pt x="40275" y="291469"/>
                    <a:pt x="43623" y="288744"/>
                  </a:cubicBezTo>
                  <a:cubicBezTo>
                    <a:pt x="46971" y="286019"/>
                    <a:pt x="52343" y="279868"/>
                    <a:pt x="54367" y="277143"/>
                  </a:cubicBezTo>
                  <a:cubicBezTo>
                    <a:pt x="57015" y="275119"/>
                    <a:pt x="58416" y="273016"/>
                    <a:pt x="61063" y="271693"/>
                  </a:cubicBezTo>
                  <a:cubicBezTo>
                    <a:pt x="63710" y="270291"/>
                    <a:pt x="63087" y="266944"/>
                    <a:pt x="64411" y="264141"/>
                  </a:cubicBezTo>
                  <a:cubicBezTo>
                    <a:pt x="65112" y="261416"/>
                    <a:pt x="62387" y="258691"/>
                    <a:pt x="65735" y="257289"/>
                  </a:cubicBezTo>
                  <a:cubicBezTo>
                    <a:pt x="69082" y="256589"/>
                    <a:pt x="67759" y="255265"/>
                    <a:pt x="69783" y="251839"/>
                  </a:cubicBezTo>
                  <a:cubicBezTo>
                    <a:pt x="71807" y="249114"/>
                    <a:pt x="71807" y="248414"/>
                    <a:pt x="73832" y="247713"/>
                  </a:cubicBezTo>
                  <a:cubicBezTo>
                    <a:pt x="75856" y="247012"/>
                    <a:pt x="74533" y="245688"/>
                    <a:pt x="76479" y="244988"/>
                  </a:cubicBezTo>
                  <a:cubicBezTo>
                    <a:pt x="78503" y="243586"/>
                    <a:pt x="77802" y="241562"/>
                    <a:pt x="79827" y="242963"/>
                  </a:cubicBezTo>
                  <a:cubicBezTo>
                    <a:pt x="81851" y="244365"/>
                    <a:pt x="83175" y="242963"/>
                    <a:pt x="83875" y="241562"/>
                  </a:cubicBezTo>
                  <a:cubicBezTo>
                    <a:pt x="84576" y="240161"/>
                    <a:pt x="82552" y="236112"/>
                    <a:pt x="82552" y="236112"/>
                  </a:cubicBezTo>
                  <a:cubicBezTo>
                    <a:pt x="82552" y="236112"/>
                    <a:pt x="86600" y="231986"/>
                    <a:pt x="85199" y="225835"/>
                  </a:cubicBezTo>
                  <a:cubicBezTo>
                    <a:pt x="83175" y="219684"/>
                    <a:pt x="83875" y="218283"/>
                    <a:pt x="83175" y="216959"/>
                  </a:cubicBezTo>
                  <a:cubicBezTo>
                    <a:pt x="82474" y="215558"/>
                    <a:pt x="77802" y="212833"/>
                    <a:pt x="77802" y="212833"/>
                  </a:cubicBezTo>
                  <a:lnTo>
                    <a:pt x="74455" y="205280"/>
                  </a:lnTo>
                  <a:cubicBezTo>
                    <a:pt x="74455" y="205280"/>
                    <a:pt x="73754" y="198429"/>
                    <a:pt x="71807" y="201154"/>
                  </a:cubicBezTo>
                  <a:cubicBezTo>
                    <a:pt x="71107" y="203178"/>
                    <a:pt x="69783" y="203879"/>
                    <a:pt x="68459" y="203879"/>
                  </a:cubicBezTo>
                  <a:lnTo>
                    <a:pt x="67136" y="203879"/>
                  </a:lnTo>
                  <a:cubicBezTo>
                    <a:pt x="63788" y="197728"/>
                    <a:pt x="59117" y="191577"/>
                    <a:pt x="56392" y="184726"/>
                  </a:cubicBezTo>
                  <a:cubicBezTo>
                    <a:pt x="51019" y="174449"/>
                    <a:pt x="55691" y="173826"/>
                    <a:pt x="59739" y="163549"/>
                  </a:cubicBezTo>
                  <a:cubicBezTo>
                    <a:pt x="57715" y="164249"/>
                    <a:pt x="55691" y="162147"/>
                    <a:pt x="54367" y="162147"/>
                  </a:cubicBezTo>
                  <a:cubicBezTo>
                    <a:pt x="55068" y="160746"/>
                    <a:pt x="55068" y="157398"/>
                    <a:pt x="57015" y="155296"/>
                  </a:cubicBezTo>
                  <a:cubicBezTo>
                    <a:pt x="55691" y="154595"/>
                    <a:pt x="54367" y="153271"/>
                    <a:pt x="52343" y="152571"/>
                  </a:cubicBezTo>
                  <a:cubicBezTo>
                    <a:pt x="51642" y="144396"/>
                    <a:pt x="51642" y="136143"/>
                    <a:pt x="52343" y="127968"/>
                  </a:cubicBezTo>
                  <a:cubicBezTo>
                    <a:pt x="52343" y="120416"/>
                    <a:pt x="55691" y="110839"/>
                    <a:pt x="54990" y="103365"/>
                  </a:cubicBezTo>
                  <a:lnTo>
                    <a:pt x="50319" y="103365"/>
                  </a:lnTo>
                  <a:cubicBezTo>
                    <a:pt x="52966" y="86236"/>
                    <a:pt x="39574" y="97214"/>
                    <a:pt x="36226" y="84212"/>
                  </a:cubicBezTo>
                  <a:cubicBezTo>
                    <a:pt x="34903" y="86236"/>
                    <a:pt x="32178" y="86937"/>
                    <a:pt x="31555" y="87637"/>
                  </a:cubicBezTo>
                  <a:cubicBezTo>
                    <a:pt x="30854" y="84212"/>
                    <a:pt x="30232" y="81487"/>
                    <a:pt x="30232" y="78061"/>
                  </a:cubicBezTo>
                  <a:cubicBezTo>
                    <a:pt x="27584" y="78762"/>
                    <a:pt x="25560" y="78061"/>
                    <a:pt x="22835" y="80085"/>
                  </a:cubicBezTo>
                  <a:cubicBezTo>
                    <a:pt x="17463" y="71910"/>
                    <a:pt x="10066" y="66382"/>
                    <a:pt x="5395" y="56806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9" name="Szabadkézi sokszög: alakzat 838">
              <a:extLst>
                <a:ext uri="{FF2B5EF4-FFF2-40B4-BE49-F238E27FC236}">
                  <a16:creationId xmlns:a16="http://schemas.microsoft.com/office/drawing/2014/main" id="{F8BB0FD7-9A2E-29EE-943B-79BEE248C599}"/>
                </a:ext>
              </a:extLst>
            </p:cNvPr>
            <p:cNvSpPr/>
            <p:nvPr/>
          </p:nvSpPr>
          <p:spPr>
            <a:xfrm>
              <a:off x="5910112" y="2761566"/>
              <a:ext cx="194644" cy="443789"/>
            </a:xfrm>
            <a:custGeom>
              <a:avLst/>
              <a:gdLst>
                <a:gd name="connsiteX0" fmla="*/ 4772 w 194644"/>
                <a:gd name="connsiteY0" fmla="*/ 52913 h 443788"/>
                <a:gd name="connsiteX1" fmla="*/ 7419 w 194644"/>
                <a:gd name="connsiteY1" fmla="*/ 57039 h 443788"/>
                <a:gd name="connsiteX2" fmla="*/ 9443 w 194644"/>
                <a:gd name="connsiteY2" fmla="*/ 44738 h 443788"/>
                <a:gd name="connsiteX3" fmla="*/ 31555 w 194644"/>
                <a:gd name="connsiteY3" fmla="*/ 72066 h 443788"/>
                <a:gd name="connsiteX4" fmla="*/ 57015 w 194644"/>
                <a:gd name="connsiteY4" fmla="*/ 73467 h 443788"/>
                <a:gd name="connsiteX5" fmla="*/ 64411 w 194644"/>
                <a:gd name="connsiteY5" fmla="*/ 70042 h 443788"/>
                <a:gd name="connsiteX6" fmla="*/ 73131 w 194644"/>
                <a:gd name="connsiteY6" fmla="*/ 83044 h 443788"/>
                <a:gd name="connsiteX7" fmla="*/ 79204 w 194644"/>
                <a:gd name="connsiteY7" fmla="*/ 68017 h 443788"/>
                <a:gd name="connsiteX8" fmla="*/ 87223 w 194644"/>
                <a:gd name="connsiteY8" fmla="*/ 59842 h 443788"/>
                <a:gd name="connsiteX9" fmla="*/ 86522 w 194644"/>
                <a:gd name="connsiteY9" fmla="*/ 50266 h 443788"/>
                <a:gd name="connsiteX10" fmla="*/ 94542 w 194644"/>
                <a:gd name="connsiteY10" fmla="*/ 39288 h 443788"/>
                <a:gd name="connsiteX11" fmla="*/ 91194 w 194644"/>
                <a:gd name="connsiteY11" fmla="*/ 30412 h 443788"/>
                <a:gd name="connsiteX12" fmla="*/ 93218 w 194644"/>
                <a:gd name="connsiteY12" fmla="*/ 20836 h 443788"/>
                <a:gd name="connsiteX13" fmla="*/ 106610 w 194644"/>
                <a:gd name="connsiteY13" fmla="*/ 7833 h 443788"/>
                <a:gd name="connsiteX14" fmla="*/ 122026 w 194644"/>
                <a:gd name="connsiteY14" fmla="*/ 5809 h 443788"/>
                <a:gd name="connsiteX15" fmla="*/ 142113 w 194644"/>
                <a:gd name="connsiteY15" fmla="*/ 13984 h 443788"/>
                <a:gd name="connsiteX16" fmla="*/ 144137 w 194644"/>
                <a:gd name="connsiteY16" fmla="*/ 32436 h 443788"/>
                <a:gd name="connsiteX17" fmla="*/ 141490 w 194644"/>
                <a:gd name="connsiteY17" fmla="*/ 50188 h 443788"/>
                <a:gd name="connsiteX18" fmla="*/ 142191 w 194644"/>
                <a:gd name="connsiteY18" fmla="*/ 51589 h 443788"/>
                <a:gd name="connsiteX19" fmla="*/ 141490 w 194644"/>
                <a:gd name="connsiteY19" fmla="*/ 52290 h 443788"/>
                <a:gd name="connsiteX20" fmla="*/ 132770 w 194644"/>
                <a:gd name="connsiteY20" fmla="*/ 60465 h 443788"/>
                <a:gd name="connsiteX21" fmla="*/ 130123 w 194644"/>
                <a:gd name="connsiteY21" fmla="*/ 82343 h 443788"/>
                <a:gd name="connsiteX22" fmla="*/ 158930 w 194644"/>
                <a:gd name="connsiteY22" fmla="*/ 112396 h 443788"/>
                <a:gd name="connsiteX23" fmla="*/ 155582 w 194644"/>
                <a:gd name="connsiteY23" fmla="*/ 128123 h 443788"/>
                <a:gd name="connsiteX24" fmla="*/ 151534 w 194644"/>
                <a:gd name="connsiteY24" fmla="*/ 142449 h 443788"/>
                <a:gd name="connsiteX25" fmla="*/ 163601 w 194644"/>
                <a:gd name="connsiteY25" fmla="*/ 197105 h 443788"/>
                <a:gd name="connsiteX26" fmla="*/ 161577 w 194644"/>
                <a:gd name="connsiteY26" fmla="*/ 210108 h 443788"/>
                <a:gd name="connsiteX27" fmla="*/ 160254 w 194644"/>
                <a:gd name="connsiteY27" fmla="*/ 221085 h 443788"/>
                <a:gd name="connsiteX28" fmla="*/ 155582 w 194644"/>
                <a:gd name="connsiteY28" fmla="*/ 233387 h 443788"/>
                <a:gd name="connsiteX29" fmla="*/ 156906 w 194644"/>
                <a:gd name="connsiteY29" fmla="*/ 252540 h 443788"/>
                <a:gd name="connsiteX30" fmla="*/ 166327 w 194644"/>
                <a:gd name="connsiteY30" fmla="*/ 253941 h 443788"/>
                <a:gd name="connsiteX31" fmla="*/ 162979 w 194644"/>
                <a:gd name="connsiteY31" fmla="*/ 268267 h 443788"/>
                <a:gd name="connsiteX32" fmla="*/ 169052 w 194644"/>
                <a:gd name="connsiteY32" fmla="*/ 270291 h 443788"/>
                <a:gd name="connsiteX33" fmla="*/ 172399 w 194644"/>
                <a:gd name="connsiteY33" fmla="*/ 277844 h 443788"/>
                <a:gd name="connsiteX34" fmla="*/ 169052 w 194644"/>
                <a:gd name="connsiteY34" fmla="*/ 289444 h 443788"/>
                <a:gd name="connsiteX35" fmla="*/ 162979 w 194644"/>
                <a:gd name="connsiteY35" fmla="*/ 294895 h 443788"/>
                <a:gd name="connsiteX36" fmla="*/ 170998 w 194644"/>
                <a:gd name="connsiteY36" fmla="*/ 304471 h 443788"/>
                <a:gd name="connsiteX37" fmla="*/ 189139 w 194644"/>
                <a:gd name="connsiteY37" fmla="*/ 322223 h 443788"/>
                <a:gd name="connsiteX38" fmla="*/ 179718 w 194644"/>
                <a:gd name="connsiteY38" fmla="*/ 350952 h 443788"/>
                <a:gd name="connsiteX39" fmla="*/ 160954 w 194644"/>
                <a:gd name="connsiteY39" fmla="*/ 372830 h 443788"/>
                <a:gd name="connsiteX40" fmla="*/ 147563 w 194644"/>
                <a:gd name="connsiteY40" fmla="*/ 389959 h 443788"/>
                <a:gd name="connsiteX41" fmla="*/ 126074 w 194644"/>
                <a:gd name="connsiteY41" fmla="*/ 413861 h 443788"/>
                <a:gd name="connsiteX42" fmla="*/ 125374 w 194644"/>
                <a:gd name="connsiteY42" fmla="*/ 413861 h 443788"/>
                <a:gd name="connsiteX43" fmla="*/ 123349 w 194644"/>
                <a:gd name="connsiteY43" fmla="*/ 416586 h 443788"/>
                <a:gd name="connsiteX44" fmla="*/ 117977 w 194644"/>
                <a:gd name="connsiteY44" fmla="*/ 416586 h 443788"/>
                <a:gd name="connsiteX45" fmla="*/ 109958 w 194644"/>
                <a:gd name="connsiteY45" fmla="*/ 415885 h 443788"/>
                <a:gd name="connsiteX46" fmla="*/ 102561 w 194644"/>
                <a:gd name="connsiteY46" fmla="*/ 418610 h 443788"/>
                <a:gd name="connsiteX47" fmla="*/ 97890 w 194644"/>
                <a:gd name="connsiteY47" fmla="*/ 421335 h 443788"/>
                <a:gd name="connsiteX48" fmla="*/ 88469 w 194644"/>
                <a:gd name="connsiteY48" fmla="*/ 424761 h 443788"/>
                <a:gd name="connsiteX49" fmla="*/ 82396 w 194644"/>
                <a:gd name="connsiteY49" fmla="*/ 428888 h 443788"/>
                <a:gd name="connsiteX50" fmla="*/ 76323 w 194644"/>
                <a:gd name="connsiteY50" fmla="*/ 428888 h 443788"/>
                <a:gd name="connsiteX51" fmla="*/ 71652 w 194644"/>
                <a:gd name="connsiteY51" fmla="*/ 429588 h 443788"/>
                <a:gd name="connsiteX52" fmla="*/ 68304 w 194644"/>
                <a:gd name="connsiteY52" fmla="*/ 433715 h 443788"/>
                <a:gd name="connsiteX53" fmla="*/ 60907 w 194644"/>
                <a:gd name="connsiteY53" fmla="*/ 436440 h 443788"/>
                <a:gd name="connsiteX54" fmla="*/ 57559 w 194644"/>
                <a:gd name="connsiteY54" fmla="*/ 433715 h 443788"/>
                <a:gd name="connsiteX55" fmla="*/ 53511 w 194644"/>
                <a:gd name="connsiteY55" fmla="*/ 437140 h 443788"/>
                <a:gd name="connsiteX56" fmla="*/ 50163 w 194644"/>
                <a:gd name="connsiteY56" fmla="*/ 436440 h 443788"/>
                <a:gd name="connsiteX57" fmla="*/ 44791 w 194644"/>
                <a:gd name="connsiteY57" fmla="*/ 441890 h 443788"/>
                <a:gd name="connsiteX58" fmla="*/ 45492 w 194644"/>
                <a:gd name="connsiteY58" fmla="*/ 436440 h 443788"/>
                <a:gd name="connsiteX59" fmla="*/ 38796 w 194644"/>
                <a:gd name="connsiteY59" fmla="*/ 436440 h 443788"/>
                <a:gd name="connsiteX60" fmla="*/ 40119 w 194644"/>
                <a:gd name="connsiteY60" fmla="*/ 430289 h 443788"/>
                <a:gd name="connsiteX61" fmla="*/ 43467 w 194644"/>
                <a:gd name="connsiteY61" fmla="*/ 427564 h 443788"/>
                <a:gd name="connsiteX62" fmla="*/ 44791 w 194644"/>
                <a:gd name="connsiteY62" fmla="*/ 423438 h 443788"/>
                <a:gd name="connsiteX63" fmla="*/ 45492 w 194644"/>
                <a:gd name="connsiteY63" fmla="*/ 420712 h 443788"/>
                <a:gd name="connsiteX64" fmla="*/ 40820 w 194644"/>
                <a:gd name="connsiteY64" fmla="*/ 424138 h 443788"/>
                <a:gd name="connsiteX65" fmla="*/ 35448 w 194644"/>
                <a:gd name="connsiteY65" fmla="*/ 422114 h 443788"/>
                <a:gd name="connsiteX66" fmla="*/ 32801 w 194644"/>
                <a:gd name="connsiteY66" fmla="*/ 417988 h 443788"/>
                <a:gd name="connsiteX67" fmla="*/ 27429 w 194644"/>
                <a:gd name="connsiteY67" fmla="*/ 417287 h 443788"/>
                <a:gd name="connsiteX68" fmla="*/ 25404 w 194644"/>
                <a:gd name="connsiteY68" fmla="*/ 413861 h 443788"/>
                <a:gd name="connsiteX69" fmla="*/ 20032 w 194644"/>
                <a:gd name="connsiteY69" fmla="*/ 413160 h 443788"/>
                <a:gd name="connsiteX70" fmla="*/ 15983 w 194644"/>
                <a:gd name="connsiteY70" fmla="*/ 413160 h 443788"/>
                <a:gd name="connsiteX71" fmla="*/ 14660 w 194644"/>
                <a:gd name="connsiteY71" fmla="*/ 408411 h 443788"/>
                <a:gd name="connsiteX72" fmla="*/ 16684 w 194644"/>
                <a:gd name="connsiteY72" fmla="*/ 404985 h 443788"/>
                <a:gd name="connsiteX73" fmla="*/ 17385 w 194644"/>
                <a:gd name="connsiteY73" fmla="*/ 401560 h 443788"/>
                <a:gd name="connsiteX74" fmla="*/ 15361 w 194644"/>
                <a:gd name="connsiteY74" fmla="*/ 396810 h 443788"/>
                <a:gd name="connsiteX75" fmla="*/ 16061 w 194644"/>
                <a:gd name="connsiteY75" fmla="*/ 393384 h 443788"/>
                <a:gd name="connsiteX76" fmla="*/ 18709 w 194644"/>
                <a:gd name="connsiteY76" fmla="*/ 390659 h 443788"/>
                <a:gd name="connsiteX77" fmla="*/ 16061 w 194644"/>
                <a:gd name="connsiteY77" fmla="*/ 387234 h 443788"/>
                <a:gd name="connsiteX78" fmla="*/ 18709 w 194644"/>
                <a:gd name="connsiteY78" fmla="*/ 379681 h 443788"/>
                <a:gd name="connsiteX79" fmla="*/ 18709 w 194644"/>
                <a:gd name="connsiteY79" fmla="*/ 376956 h 443788"/>
                <a:gd name="connsiteX80" fmla="*/ 20032 w 194644"/>
                <a:gd name="connsiteY80" fmla="*/ 372830 h 443788"/>
                <a:gd name="connsiteX81" fmla="*/ 17385 w 194644"/>
                <a:gd name="connsiteY81" fmla="*/ 368704 h 443788"/>
                <a:gd name="connsiteX82" fmla="*/ 18086 w 194644"/>
                <a:gd name="connsiteY82" fmla="*/ 364577 h 443788"/>
                <a:gd name="connsiteX83" fmla="*/ 16061 w 194644"/>
                <a:gd name="connsiteY83" fmla="*/ 361852 h 443788"/>
                <a:gd name="connsiteX84" fmla="*/ 14037 w 194644"/>
                <a:gd name="connsiteY84" fmla="*/ 353677 h 443788"/>
                <a:gd name="connsiteX85" fmla="*/ 16061 w 194644"/>
                <a:gd name="connsiteY85" fmla="*/ 348928 h 443788"/>
                <a:gd name="connsiteX86" fmla="*/ 12714 w 194644"/>
                <a:gd name="connsiteY86" fmla="*/ 344801 h 443788"/>
                <a:gd name="connsiteX87" fmla="*/ 11390 w 194644"/>
                <a:gd name="connsiteY87" fmla="*/ 335925 h 443788"/>
                <a:gd name="connsiteX88" fmla="*/ 12091 w 194644"/>
                <a:gd name="connsiteY88" fmla="*/ 329074 h 443788"/>
                <a:gd name="connsiteX89" fmla="*/ 15438 w 194644"/>
                <a:gd name="connsiteY89" fmla="*/ 324948 h 443788"/>
                <a:gd name="connsiteX90" fmla="*/ 20110 w 194644"/>
                <a:gd name="connsiteY90" fmla="*/ 318797 h 443788"/>
                <a:gd name="connsiteX91" fmla="*/ 25482 w 194644"/>
                <a:gd name="connsiteY91" fmla="*/ 310622 h 443788"/>
                <a:gd name="connsiteX92" fmla="*/ 30854 w 194644"/>
                <a:gd name="connsiteY92" fmla="*/ 309921 h 443788"/>
                <a:gd name="connsiteX93" fmla="*/ 36927 w 194644"/>
                <a:gd name="connsiteY93" fmla="*/ 301045 h 443788"/>
                <a:gd name="connsiteX94" fmla="*/ 38952 w 194644"/>
                <a:gd name="connsiteY94" fmla="*/ 294194 h 443788"/>
                <a:gd name="connsiteX95" fmla="*/ 43623 w 194644"/>
                <a:gd name="connsiteY95" fmla="*/ 288744 h 443788"/>
                <a:gd name="connsiteX96" fmla="*/ 54367 w 194644"/>
                <a:gd name="connsiteY96" fmla="*/ 277143 h 443788"/>
                <a:gd name="connsiteX97" fmla="*/ 61063 w 194644"/>
                <a:gd name="connsiteY97" fmla="*/ 271693 h 443788"/>
                <a:gd name="connsiteX98" fmla="*/ 64411 w 194644"/>
                <a:gd name="connsiteY98" fmla="*/ 264141 h 443788"/>
                <a:gd name="connsiteX99" fmla="*/ 65735 w 194644"/>
                <a:gd name="connsiteY99" fmla="*/ 257289 h 443788"/>
                <a:gd name="connsiteX100" fmla="*/ 69783 w 194644"/>
                <a:gd name="connsiteY100" fmla="*/ 251839 h 443788"/>
                <a:gd name="connsiteX101" fmla="*/ 73832 w 194644"/>
                <a:gd name="connsiteY101" fmla="*/ 247713 h 443788"/>
                <a:gd name="connsiteX102" fmla="*/ 76479 w 194644"/>
                <a:gd name="connsiteY102" fmla="*/ 244988 h 443788"/>
                <a:gd name="connsiteX103" fmla="*/ 79827 w 194644"/>
                <a:gd name="connsiteY103" fmla="*/ 242963 h 443788"/>
                <a:gd name="connsiteX104" fmla="*/ 83875 w 194644"/>
                <a:gd name="connsiteY104" fmla="*/ 241562 h 443788"/>
                <a:gd name="connsiteX105" fmla="*/ 82552 w 194644"/>
                <a:gd name="connsiteY105" fmla="*/ 236112 h 443788"/>
                <a:gd name="connsiteX106" fmla="*/ 85199 w 194644"/>
                <a:gd name="connsiteY106" fmla="*/ 225835 h 443788"/>
                <a:gd name="connsiteX107" fmla="*/ 83175 w 194644"/>
                <a:gd name="connsiteY107" fmla="*/ 216959 h 443788"/>
                <a:gd name="connsiteX108" fmla="*/ 77802 w 194644"/>
                <a:gd name="connsiteY108" fmla="*/ 212833 h 443788"/>
                <a:gd name="connsiteX109" fmla="*/ 74455 w 194644"/>
                <a:gd name="connsiteY109" fmla="*/ 205280 h 443788"/>
                <a:gd name="connsiteX110" fmla="*/ 71807 w 194644"/>
                <a:gd name="connsiteY110" fmla="*/ 201154 h 443788"/>
                <a:gd name="connsiteX111" fmla="*/ 68459 w 194644"/>
                <a:gd name="connsiteY111" fmla="*/ 203879 h 443788"/>
                <a:gd name="connsiteX112" fmla="*/ 67136 w 194644"/>
                <a:gd name="connsiteY112" fmla="*/ 203879 h 443788"/>
                <a:gd name="connsiteX113" fmla="*/ 56392 w 194644"/>
                <a:gd name="connsiteY113" fmla="*/ 184726 h 443788"/>
                <a:gd name="connsiteX114" fmla="*/ 59739 w 194644"/>
                <a:gd name="connsiteY114" fmla="*/ 163549 h 443788"/>
                <a:gd name="connsiteX115" fmla="*/ 54367 w 194644"/>
                <a:gd name="connsiteY115" fmla="*/ 162147 h 443788"/>
                <a:gd name="connsiteX116" fmla="*/ 57015 w 194644"/>
                <a:gd name="connsiteY116" fmla="*/ 155296 h 443788"/>
                <a:gd name="connsiteX117" fmla="*/ 52343 w 194644"/>
                <a:gd name="connsiteY117" fmla="*/ 152571 h 443788"/>
                <a:gd name="connsiteX118" fmla="*/ 52343 w 194644"/>
                <a:gd name="connsiteY118" fmla="*/ 127968 h 443788"/>
                <a:gd name="connsiteX119" fmla="*/ 54990 w 194644"/>
                <a:gd name="connsiteY119" fmla="*/ 103365 h 443788"/>
                <a:gd name="connsiteX120" fmla="*/ 50319 w 194644"/>
                <a:gd name="connsiteY120" fmla="*/ 103365 h 443788"/>
                <a:gd name="connsiteX121" fmla="*/ 36226 w 194644"/>
                <a:gd name="connsiteY121" fmla="*/ 84212 h 443788"/>
                <a:gd name="connsiteX122" fmla="*/ 31555 w 194644"/>
                <a:gd name="connsiteY122" fmla="*/ 87637 h 443788"/>
                <a:gd name="connsiteX123" fmla="*/ 30232 w 194644"/>
                <a:gd name="connsiteY123" fmla="*/ 78061 h 443788"/>
                <a:gd name="connsiteX124" fmla="*/ 22835 w 194644"/>
                <a:gd name="connsiteY124" fmla="*/ 80085 h 443788"/>
                <a:gd name="connsiteX125" fmla="*/ 5395 w 194644"/>
                <a:gd name="connsiteY125" fmla="*/ 56806 h 44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94644" h="443788">
                  <a:moveTo>
                    <a:pt x="4772" y="52913"/>
                  </a:moveTo>
                  <a:cubicBezTo>
                    <a:pt x="5473" y="53614"/>
                    <a:pt x="6796" y="54937"/>
                    <a:pt x="7419" y="57039"/>
                  </a:cubicBezTo>
                  <a:cubicBezTo>
                    <a:pt x="8743" y="52913"/>
                    <a:pt x="7419" y="48864"/>
                    <a:pt x="9443" y="44738"/>
                  </a:cubicBezTo>
                  <a:cubicBezTo>
                    <a:pt x="22212" y="46762"/>
                    <a:pt x="22212" y="65915"/>
                    <a:pt x="31555" y="72066"/>
                  </a:cubicBezTo>
                  <a:cubicBezTo>
                    <a:pt x="40275" y="77516"/>
                    <a:pt x="55068" y="65214"/>
                    <a:pt x="57015" y="73467"/>
                  </a:cubicBezTo>
                  <a:cubicBezTo>
                    <a:pt x="59662" y="73467"/>
                    <a:pt x="62387" y="72767"/>
                    <a:pt x="64411" y="70042"/>
                  </a:cubicBezTo>
                  <a:cubicBezTo>
                    <a:pt x="67759" y="73467"/>
                    <a:pt x="69783" y="78917"/>
                    <a:pt x="73131" y="83044"/>
                  </a:cubicBezTo>
                  <a:cubicBezTo>
                    <a:pt x="75155" y="78295"/>
                    <a:pt x="76479" y="72144"/>
                    <a:pt x="79204" y="68017"/>
                  </a:cubicBezTo>
                  <a:cubicBezTo>
                    <a:pt x="81228" y="65292"/>
                    <a:pt x="87223" y="61166"/>
                    <a:pt x="87223" y="59842"/>
                  </a:cubicBezTo>
                  <a:cubicBezTo>
                    <a:pt x="89248" y="55716"/>
                    <a:pt x="85900" y="53692"/>
                    <a:pt x="86522" y="50266"/>
                  </a:cubicBezTo>
                  <a:cubicBezTo>
                    <a:pt x="87846" y="46139"/>
                    <a:pt x="91194" y="42714"/>
                    <a:pt x="94542" y="39288"/>
                  </a:cubicBezTo>
                  <a:cubicBezTo>
                    <a:pt x="93841" y="37264"/>
                    <a:pt x="91194" y="33137"/>
                    <a:pt x="91194" y="30412"/>
                  </a:cubicBezTo>
                  <a:cubicBezTo>
                    <a:pt x="90493" y="24962"/>
                    <a:pt x="91895" y="26286"/>
                    <a:pt x="93218" y="20836"/>
                  </a:cubicBezTo>
                  <a:cubicBezTo>
                    <a:pt x="96566" y="11960"/>
                    <a:pt x="98591" y="9936"/>
                    <a:pt x="106610" y="7833"/>
                  </a:cubicBezTo>
                  <a:cubicBezTo>
                    <a:pt x="112683" y="6432"/>
                    <a:pt x="116653" y="3084"/>
                    <a:pt x="122026" y="5809"/>
                  </a:cubicBezTo>
                  <a:cubicBezTo>
                    <a:pt x="130746" y="10558"/>
                    <a:pt x="129422" y="17410"/>
                    <a:pt x="142113" y="13984"/>
                  </a:cubicBezTo>
                  <a:cubicBezTo>
                    <a:pt x="146784" y="22159"/>
                    <a:pt x="146161" y="23561"/>
                    <a:pt x="144137" y="32436"/>
                  </a:cubicBezTo>
                  <a:cubicBezTo>
                    <a:pt x="142113" y="38587"/>
                    <a:pt x="139466" y="43336"/>
                    <a:pt x="141490" y="50188"/>
                  </a:cubicBezTo>
                  <a:lnTo>
                    <a:pt x="142191" y="51589"/>
                  </a:lnTo>
                  <a:lnTo>
                    <a:pt x="141490" y="52290"/>
                  </a:lnTo>
                  <a:cubicBezTo>
                    <a:pt x="138142" y="54314"/>
                    <a:pt x="135417" y="56417"/>
                    <a:pt x="132770" y="60465"/>
                  </a:cubicBezTo>
                  <a:cubicBezTo>
                    <a:pt x="127398" y="68017"/>
                    <a:pt x="129422" y="72767"/>
                    <a:pt x="130123" y="82343"/>
                  </a:cubicBezTo>
                  <a:cubicBezTo>
                    <a:pt x="138142" y="87092"/>
                    <a:pt x="154259" y="103520"/>
                    <a:pt x="158930" y="112396"/>
                  </a:cubicBezTo>
                  <a:cubicBezTo>
                    <a:pt x="162979" y="119248"/>
                    <a:pt x="160254" y="119948"/>
                    <a:pt x="155582" y="128123"/>
                  </a:cubicBezTo>
                  <a:cubicBezTo>
                    <a:pt x="152935" y="132873"/>
                    <a:pt x="150210" y="136999"/>
                    <a:pt x="151534" y="142449"/>
                  </a:cubicBezTo>
                  <a:cubicBezTo>
                    <a:pt x="132069" y="151325"/>
                    <a:pt x="159553" y="185505"/>
                    <a:pt x="163601" y="197105"/>
                  </a:cubicBezTo>
                  <a:cubicBezTo>
                    <a:pt x="166249" y="205981"/>
                    <a:pt x="164302" y="201232"/>
                    <a:pt x="161577" y="210108"/>
                  </a:cubicBezTo>
                  <a:cubicBezTo>
                    <a:pt x="160254" y="214857"/>
                    <a:pt x="162278" y="216258"/>
                    <a:pt x="160254" y="221085"/>
                  </a:cubicBezTo>
                  <a:cubicBezTo>
                    <a:pt x="158229" y="227236"/>
                    <a:pt x="156205" y="227236"/>
                    <a:pt x="155582" y="233387"/>
                  </a:cubicBezTo>
                  <a:cubicBezTo>
                    <a:pt x="155582" y="239538"/>
                    <a:pt x="156906" y="246389"/>
                    <a:pt x="156906" y="252540"/>
                  </a:cubicBezTo>
                  <a:cubicBezTo>
                    <a:pt x="159553" y="253941"/>
                    <a:pt x="162979" y="254564"/>
                    <a:pt x="166327" y="253941"/>
                  </a:cubicBezTo>
                  <a:cubicBezTo>
                    <a:pt x="168351" y="260793"/>
                    <a:pt x="167027" y="263518"/>
                    <a:pt x="162979" y="268267"/>
                  </a:cubicBezTo>
                  <a:cubicBezTo>
                    <a:pt x="165003" y="268267"/>
                    <a:pt x="167027" y="269669"/>
                    <a:pt x="169052" y="270291"/>
                  </a:cubicBezTo>
                  <a:cubicBezTo>
                    <a:pt x="169052" y="274418"/>
                    <a:pt x="169752" y="275041"/>
                    <a:pt x="172399" y="277844"/>
                  </a:cubicBezTo>
                  <a:cubicBezTo>
                    <a:pt x="167728" y="280569"/>
                    <a:pt x="165003" y="285396"/>
                    <a:pt x="169052" y="289444"/>
                  </a:cubicBezTo>
                  <a:cubicBezTo>
                    <a:pt x="166404" y="290846"/>
                    <a:pt x="165003" y="292870"/>
                    <a:pt x="162979" y="294895"/>
                  </a:cubicBezTo>
                  <a:cubicBezTo>
                    <a:pt x="165003" y="298320"/>
                    <a:pt x="170998" y="299021"/>
                    <a:pt x="170998" y="304471"/>
                  </a:cubicBezTo>
                  <a:cubicBezTo>
                    <a:pt x="179017" y="309220"/>
                    <a:pt x="185791" y="312646"/>
                    <a:pt x="189139" y="322223"/>
                  </a:cubicBezTo>
                  <a:cubicBezTo>
                    <a:pt x="192487" y="333123"/>
                    <a:pt x="185791" y="342076"/>
                    <a:pt x="179718" y="350952"/>
                  </a:cubicBezTo>
                  <a:cubicBezTo>
                    <a:pt x="174346" y="358504"/>
                    <a:pt x="167650" y="367380"/>
                    <a:pt x="160954" y="372830"/>
                  </a:cubicBezTo>
                  <a:cubicBezTo>
                    <a:pt x="156283" y="377579"/>
                    <a:pt x="141490" y="381005"/>
                    <a:pt x="147563" y="389959"/>
                  </a:cubicBezTo>
                  <a:cubicBezTo>
                    <a:pt x="139543" y="393384"/>
                    <a:pt x="128098" y="404284"/>
                    <a:pt x="126074" y="413861"/>
                  </a:cubicBezTo>
                  <a:lnTo>
                    <a:pt x="125374" y="413861"/>
                  </a:lnTo>
                  <a:cubicBezTo>
                    <a:pt x="124673" y="415262"/>
                    <a:pt x="124050" y="415885"/>
                    <a:pt x="123349" y="416586"/>
                  </a:cubicBezTo>
                  <a:cubicBezTo>
                    <a:pt x="122026" y="417287"/>
                    <a:pt x="121325" y="417988"/>
                    <a:pt x="117977" y="416586"/>
                  </a:cubicBezTo>
                  <a:cubicBezTo>
                    <a:pt x="114629" y="415185"/>
                    <a:pt x="113928" y="413160"/>
                    <a:pt x="109958" y="415885"/>
                  </a:cubicBezTo>
                  <a:cubicBezTo>
                    <a:pt x="106610" y="419311"/>
                    <a:pt x="105286" y="417910"/>
                    <a:pt x="102561" y="418610"/>
                  </a:cubicBezTo>
                  <a:cubicBezTo>
                    <a:pt x="99914" y="420012"/>
                    <a:pt x="104585" y="419311"/>
                    <a:pt x="97890" y="421335"/>
                  </a:cubicBezTo>
                  <a:cubicBezTo>
                    <a:pt x="91194" y="422737"/>
                    <a:pt x="89870" y="422036"/>
                    <a:pt x="88469" y="424761"/>
                  </a:cubicBezTo>
                  <a:cubicBezTo>
                    <a:pt x="87768" y="426785"/>
                    <a:pt x="86445" y="428888"/>
                    <a:pt x="82396" y="428888"/>
                  </a:cubicBezTo>
                  <a:cubicBezTo>
                    <a:pt x="78347" y="429588"/>
                    <a:pt x="77724" y="426162"/>
                    <a:pt x="76323" y="428888"/>
                  </a:cubicBezTo>
                  <a:cubicBezTo>
                    <a:pt x="75000" y="430912"/>
                    <a:pt x="72975" y="427486"/>
                    <a:pt x="71652" y="429588"/>
                  </a:cubicBezTo>
                  <a:cubicBezTo>
                    <a:pt x="70951" y="432313"/>
                    <a:pt x="70951" y="431613"/>
                    <a:pt x="68304" y="433715"/>
                  </a:cubicBezTo>
                  <a:cubicBezTo>
                    <a:pt x="66279" y="435739"/>
                    <a:pt x="61608" y="437841"/>
                    <a:pt x="60907" y="436440"/>
                  </a:cubicBezTo>
                  <a:cubicBezTo>
                    <a:pt x="59584" y="435739"/>
                    <a:pt x="58883" y="430289"/>
                    <a:pt x="57559" y="433715"/>
                  </a:cubicBezTo>
                  <a:cubicBezTo>
                    <a:pt x="56236" y="436440"/>
                    <a:pt x="55535" y="439165"/>
                    <a:pt x="53511" y="437140"/>
                  </a:cubicBezTo>
                  <a:cubicBezTo>
                    <a:pt x="51487" y="435739"/>
                    <a:pt x="50163" y="436440"/>
                    <a:pt x="50163" y="436440"/>
                  </a:cubicBezTo>
                  <a:cubicBezTo>
                    <a:pt x="50163" y="436440"/>
                    <a:pt x="48139" y="444615"/>
                    <a:pt x="44791" y="441890"/>
                  </a:cubicBezTo>
                  <a:cubicBezTo>
                    <a:pt x="42144" y="439165"/>
                    <a:pt x="48139" y="437140"/>
                    <a:pt x="45492" y="436440"/>
                  </a:cubicBezTo>
                  <a:cubicBezTo>
                    <a:pt x="42844" y="435739"/>
                    <a:pt x="38796" y="438464"/>
                    <a:pt x="38796" y="436440"/>
                  </a:cubicBezTo>
                  <a:cubicBezTo>
                    <a:pt x="38796" y="434415"/>
                    <a:pt x="37472" y="430990"/>
                    <a:pt x="40119" y="430289"/>
                  </a:cubicBezTo>
                  <a:cubicBezTo>
                    <a:pt x="42766" y="429588"/>
                    <a:pt x="41443" y="428888"/>
                    <a:pt x="43467" y="427564"/>
                  </a:cubicBezTo>
                  <a:cubicBezTo>
                    <a:pt x="44791" y="425540"/>
                    <a:pt x="44168" y="424839"/>
                    <a:pt x="44791" y="423438"/>
                  </a:cubicBezTo>
                  <a:cubicBezTo>
                    <a:pt x="45492" y="422036"/>
                    <a:pt x="45492" y="420712"/>
                    <a:pt x="45492" y="420712"/>
                  </a:cubicBezTo>
                  <a:lnTo>
                    <a:pt x="40820" y="424138"/>
                  </a:lnTo>
                  <a:cubicBezTo>
                    <a:pt x="40820" y="424138"/>
                    <a:pt x="36149" y="424138"/>
                    <a:pt x="35448" y="422114"/>
                  </a:cubicBezTo>
                  <a:cubicBezTo>
                    <a:pt x="34747" y="419389"/>
                    <a:pt x="34747" y="417365"/>
                    <a:pt x="32801" y="417988"/>
                  </a:cubicBezTo>
                  <a:cubicBezTo>
                    <a:pt x="30776" y="417988"/>
                    <a:pt x="28752" y="418688"/>
                    <a:pt x="27429" y="417287"/>
                  </a:cubicBezTo>
                  <a:cubicBezTo>
                    <a:pt x="25404" y="415885"/>
                    <a:pt x="28129" y="413861"/>
                    <a:pt x="25404" y="413861"/>
                  </a:cubicBezTo>
                  <a:cubicBezTo>
                    <a:pt x="22056" y="413861"/>
                    <a:pt x="22056" y="411837"/>
                    <a:pt x="20032" y="413160"/>
                  </a:cubicBezTo>
                  <a:cubicBezTo>
                    <a:pt x="18709" y="414562"/>
                    <a:pt x="17385" y="415185"/>
                    <a:pt x="15983" y="413160"/>
                  </a:cubicBezTo>
                  <a:cubicBezTo>
                    <a:pt x="15283" y="411759"/>
                    <a:pt x="13336" y="410435"/>
                    <a:pt x="14660" y="408411"/>
                  </a:cubicBezTo>
                  <a:cubicBezTo>
                    <a:pt x="15983" y="407010"/>
                    <a:pt x="16684" y="404985"/>
                    <a:pt x="16684" y="404985"/>
                  </a:cubicBezTo>
                  <a:lnTo>
                    <a:pt x="17385" y="401560"/>
                  </a:lnTo>
                  <a:lnTo>
                    <a:pt x="15361" y="396810"/>
                  </a:lnTo>
                  <a:lnTo>
                    <a:pt x="16061" y="393384"/>
                  </a:lnTo>
                  <a:lnTo>
                    <a:pt x="18709" y="390659"/>
                  </a:lnTo>
                  <a:cubicBezTo>
                    <a:pt x="18709" y="390659"/>
                    <a:pt x="16061" y="388635"/>
                    <a:pt x="16061" y="387234"/>
                  </a:cubicBezTo>
                  <a:cubicBezTo>
                    <a:pt x="16061" y="386533"/>
                    <a:pt x="19409" y="381784"/>
                    <a:pt x="18709" y="379681"/>
                  </a:cubicBezTo>
                  <a:cubicBezTo>
                    <a:pt x="18709" y="379681"/>
                    <a:pt x="18008" y="376956"/>
                    <a:pt x="18709" y="376956"/>
                  </a:cubicBezTo>
                  <a:cubicBezTo>
                    <a:pt x="20032" y="376956"/>
                    <a:pt x="21356" y="374932"/>
                    <a:pt x="20032" y="372830"/>
                  </a:cubicBezTo>
                  <a:cubicBezTo>
                    <a:pt x="18709" y="370806"/>
                    <a:pt x="17385" y="370105"/>
                    <a:pt x="17385" y="368704"/>
                  </a:cubicBezTo>
                  <a:cubicBezTo>
                    <a:pt x="18086" y="366679"/>
                    <a:pt x="18709" y="365278"/>
                    <a:pt x="18086" y="364577"/>
                  </a:cubicBezTo>
                  <a:cubicBezTo>
                    <a:pt x="18086" y="363176"/>
                    <a:pt x="18786" y="364577"/>
                    <a:pt x="16061" y="361852"/>
                  </a:cubicBezTo>
                  <a:cubicBezTo>
                    <a:pt x="14037" y="358426"/>
                    <a:pt x="12714" y="355701"/>
                    <a:pt x="14037" y="353677"/>
                  </a:cubicBezTo>
                  <a:cubicBezTo>
                    <a:pt x="15361" y="351653"/>
                    <a:pt x="17385" y="350251"/>
                    <a:pt x="16061" y="348928"/>
                  </a:cubicBezTo>
                  <a:cubicBezTo>
                    <a:pt x="15361" y="347526"/>
                    <a:pt x="13414" y="348928"/>
                    <a:pt x="12714" y="344801"/>
                  </a:cubicBezTo>
                  <a:cubicBezTo>
                    <a:pt x="12013" y="341376"/>
                    <a:pt x="11390" y="337950"/>
                    <a:pt x="11390" y="335925"/>
                  </a:cubicBezTo>
                  <a:cubicBezTo>
                    <a:pt x="11390" y="334524"/>
                    <a:pt x="11390" y="330475"/>
                    <a:pt x="12091" y="329074"/>
                  </a:cubicBezTo>
                  <a:cubicBezTo>
                    <a:pt x="12791" y="328373"/>
                    <a:pt x="15438" y="324948"/>
                    <a:pt x="15438" y="324948"/>
                  </a:cubicBezTo>
                  <a:cubicBezTo>
                    <a:pt x="15438" y="324948"/>
                    <a:pt x="21511" y="321522"/>
                    <a:pt x="20110" y="318797"/>
                  </a:cubicBezTo>
                  <a:cubicBezTo>
                    <a:pt x="19409" y="316773"/>
                    <a:pt x="23458" y="310622"/>
                    <a:pt x="25482" y="310622"/>
                  </a:cubicBezTo>
                  <a:cubicBezTo>
                    <a:pt x="27506" y="310622"/>
                    <a:pt x="28129" y="310622"/>
                    <a:pt x="30854" y="309921"/>
                  </a:cubicBezTo>
                  <a:cubicBezTo>
                    <a:pt x="34202" y="309921"/>
                    <a:pt x="36927" y="304471"/>
                    <a:pt x="36927" y="301045"/>
                  </a:cubicBezTo>
                  <a:cubicBezTo>
                    <a:pt x="37628" y="298320"/>
                    <a:pt x="36927" y="296296"/>
                    <a:pt x="38952" y="294194"/>
                  </a:cubicBezTo>
                  <a:cubicBezTo>
                    <a:pt x="40976" y="292792"/>
                    <a:pt x="40275" y="291469"/>
                    <a:pt x="43623" y="288744"/>
                  </a:cubicBezTo>
                  <a:cubicBezTo>
                    <a:pt x="46971" y="286019"/>
                    <a:pt x="52343" y="279868"/>
                    <a:pt x="54367" y="277143"/>
                  </a:cubicBezTo>
                  <a:cubicBezTo>
                    <a:pt x="57015" y="275119"/>
                    <a:pt x="58416" y="273016"/>
                    <a:pt x="61063" y="271693"/>
                  </a:cubicBezTo>
                  <a:cubicBezTo>
                    <a:pt x="63710" y="270291"/>
                    <a:pt x="63087" y="266944"/>
                    <a:pt x="64411" y="264141"/>
                  </a:cubicBezTo>
                  <a:cubicBezTo>
                    <a:pt x="65112" y="261416"/>
                    <a:pt x="62387" y="258691"/>
                    <a:pt x="65735" y="257289"/>
                  </a:cubicBezTo>
                  <a:cubicBezTo>
                    <a:pt x="69082" y="256589"/>
                    <a:pt x="67759" y="255265"/>
                    <a:pt x="69783" y="251839"/>
                  </a:cubicBezTo>
                  <a:cubicBezTo>
                    <a:pt x="71807" y="249114"/>
                    <a:pt x="71807" y="248414"/>
                    <a:pt x="73832" y="247713"/>
                  </a:cubicBezTo>
                  <a:cubicBezTo>
                    <a:pt x="75856" y="247012"/>
                    <a:pt x="74533" y="245688"/>
                    <a:pt x="76479" y="244988"/>
                  </a:cubicBezTo>
                  <a:cubicBezTo>
                    <a:pt x="78503" y="243586"/>
                    <a:pt x="77802" y="241562"/>
                    <a:pt x="79827" y="242963"/>
                  </a:cubicBezTo>
                  <a:cubicBezTo>
                    <a:pt x="81851" y="244365"/>
                    <a:pt x="83175" y="242963"/>
                    <a:pt x="83875" y="241562"/>
                  </a:cubicBezTo>
                  <a:cubicBezTo>
                    <a:pt x="84576" y="240161"/>
                    <a:pt x="82552" y="236112"/>
                    <a:pt x="82552" y="236112"/>
                  </a:cubicBezTo>
                  <a:cubicBezTo>
                    <a:pt x="82552" y="236112"/>
                    <a:pt x="86600" y="231986"/>
                    <a:pt x="85199" y="225835"/>
                  </a:cubicBezTo>
                  <a:cubicBezTo>
                    <a:pt x="83175" y="219684"/>
                    <a:pt x="83875" y="218283"/>
                    <a:pt x="83175" y="216959"/>
                  </a:cubicBezTo>
                  <a:cubicBezTo>
                    <a:pt x="82474" y="215558"/>
                    <a:pt x="77802" y="212833"/>
                    <a:pt x="77802" y="212833"/>
                  </a:cubicBezTo>
                  <a:lnTo>
                    <a:pt x="74455" y="205280"/>
                  </a:lnTo>
                  <a:cubicBezTo>
                    <a:pt x="74455" y="205280"/>
                    <a:pt x="73754" y="198429"/>
                    <a:pt x="71807" y="201154"/>
                  </a:cubicBezTo>
                  <a:cubicBezTo>
                    <a:pt x="71107" y="203178"/>
                    <a:pt x="69783" y="203879"/>
                    <a:pt x="68459" y="203879"/>
                  </a:cubicBezTo>
                  <a:lnTo>
                    <a:pt x="67136" y="203879"/>
                  </a:lnTo>
                  <a:cubicBezTo>
                    <a:pt x="63788" y="197728"/>
                    <a:pt x="59117" y="191577"/>
                    <a:pt x="56392" y="184726"/>
                  </a:cubicBezTo>
                  <a:cubicBezTo>
                    <a:pt x="51019" y="174449"/>
                    <a:pt x="55691" y="173826"/>
                    <a:pt x="59739" y="163549"/>
                  </a:cubicBezTo>
                  <a:cubicBezTo>
                    <a:pt x="57715" y="164249"/>
                    <a:pt x="55691" y="162147"/>
                    <a:pt x="54367" y="162147"/>
                  </a:cubicBezTo>
                  <a:cubicBezTo>
                    <a:pt x="55068" y="160746"/>
                    <a:pt x="55068" y="157398"/>
                    <a:pt x="57015" y="155296"/>
                  </a:cubicBezTo>
                  <a:cubicBezTo>
                    <a:pt x="55691" y="154595"/>
                    <a:pt x="54367" y="153271"/>
                    <a:pt x="52343" y="152571"/>
                  </a:cubicBezTo>
                  <a:cubicBezTo>
                    <a:pt x="51642" y="144396"/>
                    <a:pt x="51642" y="136143"/>
                    <a:pt x="52343" y="127968"/>
                  </a:cubicBezTo>
                  <a:cubicBezTo>
                    <a:pt x="52343" y="120416"/>
                    <a:pt x="55691" y="110839"/>
                    <a:pt x="54990" y="103365"/>
                  </a:cubicBezTo>
                  <a:lnTo>
                    <a:pt x="50319" y="103365"/>
                  </a:lnTo>
                  <a:cubicBezTo>
                    <a:pt x="52966" y="86236"/>
                    <a:pt x="39574" y="97214"/>
                    <a:pt x="36226" y="84212"/>
                  </a:cubicBezTo>
                  <a:cubicBezTo>
                    <a:pt x="34903" y="86236"/>
                    <a:pt x="32178" y="86937"/>
                    <a:pt x="31555" y="87637"/>
                  </a:cubicBezTo>
                  <a:cubicBezTo>
                    <a:pt x="30854" y="84212"/>
                    <a:pt x="30232" y="81487"/>
                    <a:pt x="30232" y="78061"/>
                  </a:cubicBezTo>
                  <a:cubicBezTo>
                    <a:pt x="27584" y="78762"/>
                    <a:pt x="25560" y="78061"/>
                    <a:pt x="22835" y="80085"/>
                  </a:cubicBezTo>
                  <a:cubicBezTo>
                    <a:pt x="17463" y="71910"/>
                    <a:pt x="10066" y="66382"/>
                    <a:pt x="5395" y="56806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0" name="Szabadkézi sokszög: alakzat 839">
              <a:extLst>
                <a:ext uri="{FF2B5EF4-FFF2-40B4-BE49-F238E27FC236}">
                  <a16:creationId xmlns:a16="http://schemas.microsoft.com/office/drawing/2014/main" id="{5C0639FF-2974-16B7-A472-7B9419363E22}"/>
                </a:ext>
              </a:extLst>
            </p:cNvPr>
            <p:cNvSpPr/>
            <p:nvPr/>
          </p:nvSpPr>
          <p:spPr>
            <a:xfrm>
              <a:off x="6447267" y="2501716"/>
              <a:ext cx="327002" cy="280288"/>
            </a:xfrm>
            <a:custGeom>
              <a:avLst/>
              <a:gdLst>
                <a:gd name="connsiteX0" fmla="*/ 89855 w 327002"/>
                <a:gd name="connsiteY0" fmla="*/ 158994 h 280287"/>
                <a:gd name="connsiteX1" fmla="*/ 85028 w 327002"/>
                <a:gd name="connsiteY1" fmla="*/ 175811 h 280287"/>
                <a:gd name="connsiteX2" fmla="*/ 68600 w 327002"/>
                <a:gd name="connsiteY2" fmla="*/ 198935 h 280287"/>
                <a:gd name="connsiteX3" fmla="*/ 60347 w 327002"/>
                <a:gd name="connsiteY3" fmla="*/ 233971 h 280287"/>
                <a:gd name="connsiteX4" fmla="*/ 69223 w 327002"/>
                <a:gd name="connsiteY4" fmla="*/ 280919 h 280287"/>
                <a:gd name="connsiteX5" fmla="*/ 50770 w 327002"/>
                <a:gd name="connsiteY5" fmla="*/ 276014 h 280287"/>
                <a:gd name="connsiteX6" fmla="*/ 24065 w 327002"/>
                <a:gd name="connsiteY6" fmla="*/ 273912 h 280287"/>
                <a:gd name="connsiteX7" fmla="*/ 20639 w 327002"/>
                <a:gd name="connsiteY7" fmla="*/ 262700 h 280287"/>
                <a:gd name="connsiteX8" fmla="*/ 28892 w 327002"/>
                <a:gd name="connsiteY8" fmla="*/ 256394 h 280287"/>
                <a:gd name="connsiteX9" fmla="*/ 30294 w 327002"/>
                <a:gd name="connsiteY9" fmla="*/ 247985 h 280287"/>
                <a:gd name="connsiteX10" fmla="*/ 28270 w 327002"/>
                <a:gd name="connsiteY10" fmla="*/ 237475 h 280287"/>
                <a:gd name="connsiteX11" fmla="*/ 33097 w 327002"/>
                <a:gd name="connsiteY11" fmla="*/ 229066 h 280287"/>
                <a:gd name="connsiteX12" fmla="*/ 27647 w 327002"/>
                <a:gd name="connsiteY12" fmla="*/ 231869 h 280287"/>
                <a:gd name="connsiteX13" fmla="*/ 24221 w 327002"/>
                <a:gd name="connsiteY13" fmla="*/ 231168 h 280287"/>
                <a:gd name="connsiteX14" fmla="*/ 18070 w 327002"/>
                <a:gd name="connsiteY14" fmla="*/ 221358 h 280287"/>
                <a:gd name="connsiteX15" fmla="*/ 7092 w 327002"/>
                <a:gd name="connsiteY15" fmla="*/ 215052 h 280287"/>
                <a:gd name="connsiteX16" fmla="*/ 9117 w 327002"/>
                <a:gd name="connsiteY16" fmla="*/ 194731 h 280287"/>
                <a:gd name="connsiteX17" fmla="*/ 17992 w 327002"/>
                <a:gd name="connsiteY17" fmla="*/ 194030 h 280287"/>
                <a:gd name="connsiteX18" fmla="*/ 23442 w 327002"/>
                <a:gd name="connsiteY18" fmla="*/ 187724 h 280287"/>
                <a:gd name="connsiteX19" fmla="*/ 30995 w 327002"/>
                <a:gd name="connsiteY19" fmla="*/ 183519 h 280287"/>
                <a:gd name="connsiteX20" fmla="*/ 37145 w 327002"/>
                <a:gd name="connsiteY20" fmla="*/ 176512 h 280287"/>
                <a:gd name="connsiteX21" fmla="*/ 41272 w 327002"/>
                <a:gd name="connsiteY21" fmla="*/ 163899 h 280287"/>
                <a:gd name="connsiteX22" fmla="*/ 49525 w 327002"/>
                <a:gd name="connsiteY22" fmla="*/ 165301 h 280287"/>
                <a:gd name="connsiteX23" fmla="*/ 41272 w 327002"/>
                <a:gd name="connsiteY23" fmla="*/ 157593 h 280287"/>
                <a:gd name="connsiteX24" fmla="*/ 50148 w 327002"/>
                <a:gd name="connsiteY24" fmla="*/ 149184 h 280287"/>
                <a:gd name="connsiteX25" fmla="*/ 57700 w 327002"/>
                <a:gd name="connsiteY25" fmla="*/ 151987 h 280287"/>
                <a:gd name="connsiteX26" fmla="*/ 62527 w 327002"/>
                <a:gd name="connsiteY26" fmla="*/ 157593 h 280287"/>
                <a:gd name="connsiteX27" fmla="*/ 72804 w 327002"/>
                <a:gd name="connsiteY27" fmla="*/ 149184 h 280287"/>
                <a:gd name="connsiteX28" fmla="*/ 82381 w 327002"/>
                <a:gd name="connsiteY28" fmla="*/ 136571 h 280287"/>
                <a:gd name="connsiteX29" fmla="*/ 94059 w 327002"/>
                <a:gd name="connsiteY29" fmla="*/ 126060 h 280287"/>
                <a:gd name="connsiteX30" fmla="*/ 74906 w 327002"/>
                <a:gd name="connsiteY30" fmla="*/ 125360 h 280287"/>
                <a:gd name="connsiteX31" fmla="*/ 86585 w 327002"/>
                <a:gd name="connsiteY31" fmla="*/ 112747 h 280287"/>
                <a:gd name="connsiteX32" fmla="*/ 97563 w 327002"/>
                <a:gd name="connsiteY32" fmla="*/ 109944 h 280287"/>
                <a:gd name="connsiteX33" fmla="*/ 105115 w 327002"/>
                <a:gd name="connsiteY33" fmla="*/ 107842 h 280287"/>
                <a:gd name="connsiteX34" fmla="*/ 112667 w 327002"/>
                <a:gd name="connsiteY34" fmla="*/ 93127 h 280287"/>
                <a:gd name="connsiteX35" fmla="*/ 111967 w 327002"/>
                <a:gd name="connsiteY35" fmla="*/ 85419 h 280287"/>
                <a:gd name="connsiteX36" fmla="*/ 129095 w 327002"/>
                <a:gd name="connsiteY36" fmla="*/ 84718 h 280287"/>
                <a:gd name="connsiteX37" fmla="*/ 127694 w 327002"/>
                <a:gd name="connsiteY37" fmla="*/ 70704 h 280287"/>
                <a:gd name="connsiteX38" fmla="*/ 120842 w 327002"/>
                <a:gd name="connsiteY38" fmla="*/ 62996 h 280287"/>
                <a:gd name="connsiteX39" fmla="*/ 139295 w 327002"/>
                <a:gd name="connsiteY39" fmla="*/ 60193 h 280287"/>
                <a:gd name="connsiteX40" fmla="*/ 146847 w 327002"/>
                <a:gd name="connsiteY40" fmla="*/ 62996 h 280287"/>
                <a:gd name="connsiteX41" fmla="*/ 160550 w 327002"/>
                <a:gd name="connsiteY41" fmla="*/ 62996 h 280287"/>
                <a:gd name="connsiteX42" fmla="*/ 170126 w 327002"/>
                <a:gd name="connsiteY42" fmla="*/ 48981 h 280287"/>
                <a:gd name="connsiteX43" fmla="*/ 188578 w 327002"/>
                <a:gd name="connsiteY43" fmla="*/ 43375 h 280287"/>
                <a:gd name="connsiteX44" fmla="*/ 205007 w 327002"/>
                <a:gd name="connsiteY44" fmla="*/ 40573 h 280287"/>
                <a:gd name="connsiteX45" fmla="*/ 218709 w 327002"/>
                <a:gd name="connsiteY45" fmla="*/ 25858 h 280287"/>
                <a:gd name="connsiteX46" fmla="*/ 231011 w 327002"/>
                <a:gd name="connsiteY46" fmla="*/ 21653 h 280287"/>
                <a:gd name="connsiteX47" fmla="*/ 243312 w 327002"/>
                <a:gd name="connsiteY47" fmla="*/ 16748 h 280287"/>
                <a:gd name="connsiteX48" fmla="*/ 256315 w 327002"/>
                <a:gd name="connsiteY48" fmla="*/ 20252 h 280287"/>
                <a:gd name="connsiteX49" fmla="*/ 268616 w 327002"/>
                <a:gd name="connsiteY49" fmla="*/ 16047 h 280287"/>
                <a:gd name="connsiteX50" fmla="*/ 280918 w 327002"/>
                <a:gd name="connsiteY50" fmla="*/ 15347 h 280287"/>
                <a:gd name="connsiteX51" fmla="*/ 291195 w 327002"/>
                <a:gd name="connsiteY51" fmla="*/ 6938 h 280287"/>
                <a:gd name="connsiteX52" fmla="*/ 308324 w 327002"/>
                <a:gd name="connsiteY52" fmla="*/ 8340 h 280287"/>
                <a:gd name="connsiteX53" fmla="*/ 320002 w 327002"/>
                <a:gd name="connsiteY53" fmla="*/ 7639 h 280287"/>
                <a:gd name="connsiteX54" fmla="*/ 327554 w 327002"/>
                <a:gd name="connsiteY54" fmla="*/ 18850 h 280287"/>
                <a:gd name="connsiteX55" fmla="*/ 308401 w 327002"/>
                <a:gd name="connsiteY55" fmla="*/ 50383 h 280287"/>
                <a:gd name="connsiteX56" fmla="*/ 279672 w 327002"/>
                <a:gd name="connsiteY56" fmla="*/ 64397 h 280287"/>
                <a:gd name="connsiteX57" fmla="*/ 228987 w 327002"/>
                <a:gd name="connsiteY57" fmla="*/ 79813 h 280287"/>
                <a:gd name="connsiteX58" fmla="*/ 177601 w 327002"/>
                <a:gd name="connsiteY58" fmla="*/ 93827 h 280287"/>
                <a:gd name="connsiteX59" fmla="*/ 150895 w 327002"/>
                <a:gd name="connsiteY59" fmla="*/ 114849 h 280287"/>
                <a:gd name="connsiteX60" fmla="*/ 141319 w 327002"/>
                <a:gd name="connsiteY60" fmla="*/ 126060 h 280287"/>
                <a:gd name="connsiteX61" fmla="*/ 126915 w 327002"/>
                <a:gd name="connsiteY61" fmla="*/ 129564 h 280287"/>
                <a:gd name="connsiteX62" fmla="*/ 119363 w 327002"/>
                <a:gd name="connsiteY62" fmla="*/ 146381 h 280287"/>
                <a:gd name="connsiteX63" fmla="*/ 104959 w 327002"/>
                <a:gd name="connsiteY63" fmla="*/ 147082 h 280287"/>
                <a:gd name="connsiteX64" fmla="*/ 86507 w 327002"/>
                <a:gd name="connsiteY64" fmla="*/ 150585 h 280287"/>
                <a:gd name="connsiteX65" fmla="*/ 89933 w 327002"/>
                <a:gd name="connsiteY65" fmla="*/ 158994 h 280287"/>
                <a:gd name="connsiteX66" fmla="*/ 89933 w 327002"/>
                <a:gd name="connsiteY66" fmla="*/ 158994 h 2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27002" h="280287">
                  <a:moveTo>
                    <a:pt x="89855" y="158994"/>
                  </a:moveTo>
                  <a:cubicBezTo>
                    <a:pt x="89855" y="158994"/>
                    <a:pt x="92580" y="167403"/>
                    <a:pt x="85028" y="175811"/>
                  </a:cubicBezTo>
                  <a:cubicBezTo>
                    <a:pt x="77476" y="184220"/>
                    <a:pt x="74050" y="187724"/>
                    <a:pt x="68600" y="198935"/>
                  </a:cubicBezTo>
                  <a:cubicBezTo>
                    <a:pt x="63773" y="210847"/>
                    <a:pt x="56921" y="222059"/>
                    <a:pt x="60347" y="233971"/>
                  </a:cubicBezTo>
                  <a:cubicBezTo>
                    <a:pt x="63072" y="246584"/>
                    <a:pt x="82225" y="281620"/>
                    <a:pt x="69223" y="280919"/>
                  </a:cubicBezTo>
                  <a:cubicBezTo>
                    <a:pt x="56921" y="279518"/>
                    <a:pt x="62371" y="273912"/>
                    <a:pt x="50770" y="276014"/>
                  </a:cubicBezTo>
                  <a:cubicBezTo>
                    <a:pt x="39092" y="278116"/>
                    <a:pt x="26790" y="278817"/>
                    <a:pt x="24065" y="273912"/>
                  </a:cubicBezTo>
                  <a:cubicBezTo>
                    <a:pt x="20639" y="269007"/>
                    <a:pt x="15812" y="268306"/>
                    <a:pt x="20639" y="262700"/>
                  </a:cubicBezTo>
                  <a:cubicBezTo>
                    <a:pt x="24766" y="257095"/>
                    <a:pt x="24065" y="255693"/>
                    <a:pt x="28892" y="256394"/>
                  </a:cubicBezTo>
                  <a:cubicBezTo>
                    <a:pt x="33720" y="256394"/>
                    <a:pt x="30294" y="247985"/>
                    <a:pt x="30294" y="247985"/>
                  </a:cubicBezTo>
                  <a:cubicBezTo>
                    <a:pt x="25467" y="241679"/>
                    <a:pt x="23442" y="236774"/>
                    <a:pt x="28270" y="237475"/>
                  </a:cubicBezTo>
                  <a:cubicBezTo>
                    <a:pt x="33097" y="237475"/>
                    <a:pt x="39248" y="226263"/>
                    <a:pt x="33097" y="229066"/>
                  </a:cubicBezTo>
                  <a:cubicBezTo>
                    <a:pt x="27647" y="231869"/>
                    <a:pt x="33097" y="230467"/>
                    <a:pt x="27647" y="231869"/>
                  </a:cubicBezTo>
                  <a:cubicBezTo>
                    <a:pt x="22197" y="233971"/>
                    <a:pt x="30372" y="240978"/>
                    <a:pt x="24221" y="231168"/>
                  </a:cubicBezTo>
                  <a:cubicBezTo>
                    <a:pt x="18070" y="221358"/>
                    <a:pt x="25622" y="222759"/>
                    <a:pt x="18070" y="221358"/>
                  </a:cubicBezTo>
                  <a:cubicBezTo>
                    <a:pt x="10518" y="219957"/>
                    <a:pt x="7793" y="219256"/>
                    <a:pt x="7092" y="215052"/>
                  </a:cubicBezTo>
                  <a:cubicBezTo>
                    <a:pt x="4367" y="198234"/>
                    <a:pt x="2966" y="192629"/>
                    <a:pt x="9117" y="194731"/>
                  </a:cubicBezTo>
                  <a:cubicBezTo>
                    <a:pt x="15267" y="197534"/>
                    <a:pt x="13944" y="195431"/>
                    <a:pt x="17992" y="194030"/>
                  </a:cubicBezTo>
                  <a:cubicBezTo>
                    <a:pt x="21418" y="193329"/>
                    <a:pt x="21418" y="191227"/>
                    <a:pt x="23442" y="187724"/>
                  </a:cubicBezTo>
                  <a:cubicBezTo>
                    <a:pt x="28892" y="178614"/>
                    <a:pt x="30294" y="179315"/>
                    <a:pt x="30995" y="183519"/>
                  </a:cubicBezTo>
                  <a:lnTo>
                    <a:pt x="37145" y="176512"/>
                  </a:lnTo>
                  <a:cubicBezTo>
                    <a:pt x="37145" y="176512"/>
                    <a:pt x="37846" y="157593"/>
                    <a:pt x="41272" y="163899"/>
                  </a:cubicBezTo>
                  <a:cubicBezTo>
                    <a:pt x="45398" y="170206"/>
                    <a:pt x="49525" y="165301"/>
                    <a:pt x="49525" y="165301"/>
                  </a:cubicBezTo>
                  <a:cubicBezTo>
                    <a:pt x="49525" y="165301"/>
                    <a:pt x="39948" y="160396"/>
                    <a:pt x="41272" y="157593"/>
                  </a:cubicBezTo>
                  <a:cubicBezTo>
                    <a:pt x="42673" y="154089"/>
                    <a:pt x="46722" y="144980"/>
                    <a:pt x="50148" y="149184"/>
                  </a:cubicBezTo>
                  <a:cubicBezTo>
                    <a:pt x="52873" y="154089"/>
                    <a:pt x="55598" y="144279"/>
                    <a:pt x="57700" y="151987"/>
                  </a:cubicBezTo>
                  <a:cubicBezTo>
                    <a:pt x="59724" y="160396"/>
                    <a:pt x="56298" y="158293"/>
                    <a:pt x="62527" y="157593"/>
                  </a:cubicBezTo>
                  <a:cubicBezTo>
                    <a:pt x="68678" y="157593"/>
                    <a:pt x="72804" y="149184"/>
                    <a:pt x="72804" y="149184"/>
                  </a:cubicBezTo>
                  <a:cubicBezTo>
                    <a:pt x="81057" y="142177"/>
                    <a:pt x="78955" y="135170"/>
                    <a:pt x="82381" y="136571"/>
                  </a:cubicBezTo>
                  <a:cubicBezTo>
                    <a:pt x="85106" y="137973"/>
                    <a:pt x="99509" y="128162"/>
                    <a:pt x="94059" y="126060"/>
                  </a:cubicBezTo>
                  <a:cubicBezTo>
                    <a:pt x="88609" y="123958"/>
                    <a:pt x="74206" y="130265"/>
                    <a:pt x="74906" y="125360"/>
                  </a:cubicBezTo>
                  <a:cubicBezTo>
                    <a:pt x="78332" y="112747"/>
                    <a:pt x="81758" y="109243"/>
                    <a:pt x="86585" y="112747"/>
                  </a:cubicBezTo>
                  <a:cubicBezTo>
                    <a:pt x="92035" y="115549"/>
                    <a:pt x="92736" y="105039"/>
                    <a:pt x="97563" y="109944"/>
                  </a:cubicBezTo>
                  <a:cubicBezTo>
                    <a:pt x="101689" y="115549"/>
                    <a:pt x="98964" y="108542"/>
                    <a:pt x="105115" y="107842"/>
                  </a:cubicBezTo>
                  <a:cubicBezTo>
                    <a:pt x="111266" y="107842"/>
                    <a:pt x="116093" y="98032"/>
                    <a:pt x="112667" y="93127"/>
                  </a:cubicBezTo>
                  <a:cubicBezTo>
                    <a:pt x="109242" y="88922"/>
                    <a:pt x="98264" y="78411"/>
                    <a:pt x="111967" y="85419"/>
                  </a:cubicBezTo>
                  <a:cubicBezTo>
                    <a:pt x="124969" y="93127"/>
                    <a:pt x="128394" y="90324"/>
                    <a:pt x="129095" y="84718"/>
                  </a:cubicBezTo>
                  <a:cubicBezTo>
                    <a:pt x="129796" y="78411"/>
                    <a:pt x="133922" y="70704"/>
                    <a:pt x="127694" y="70704"/>
                  </a:cubicBezTo>
                  <a:cubicBezTo>
                    <a:pt x="121465" y="70704"/>
                    <a:pt x="115392" y="68601"/>
                    <a:pt x="120842" y="62996"/>
                  </a:cubicBezTo>
                  <a:cubicBezTo>
                    <a:pt x="126292" y="58091"/>
                    <a:pt x="137971" y="52485"/>
                    <a:pt x="139295" y="60193"/>
                  </a:cubicBezTo>
                  <a:cubicBezTo>
                    <a:pt x="141319" y="68601"/>
                    <a:pt x="139995" y="55288"/>
                    <a:pt x="146847" y="62996"/>
                  </a:cubicBezTo>
                  <a:cubicBezTo>
                    <a:pt x="154399" y="70704"/>
                    <a:pt x="152297" y="69302"/>
                    <a:pt x="160550" y="62996"/>
                  </a:cubicBezTo>
                  <a:cubicBezTo>
                    <a:pt x="168803" y="55988"/>
                    <a:pt x="162574" y="55988"/>
                    <a:pt x="170126" y="48981"/>
                  </a:cubicBezTo>
                  <a:cubicBezTo>
                    <a:pt x="176978" y="41974"/>
                    <a:pt x="183128" y="41273"/>
                    <a:pt x="188578" y="43375"/>
                  </a:cubicBezTo>
                  <a:cubicBezTo>
                    <a:pt x="194029" y="45478"/>
                    <a:pt x="199556" y="43375"/>
                    <a:pt x="205007" y="40573"/>
                  </a:cubicBezTo>
                  <a:cubicBezTo>
                    <a:pt x="211157" y="37770"/>
                    <a:pt x="206408" y="30062"/>
                    <a:pt x="218709" y="25858"/>
                  </a:cubicBezTo>
                  <a:cubicBezTo>
                    <a:pt x="231011" y="21653"/>
                    <a:pt x="224159" y="16748"/>
                    <a:pt x="231011" y="21653"/>
                  </a:cubicBezTo>
                  <a:cubicBezTo>
                    <a:pt x="237162" y="26558"/>
                    <a:pt x="236461" y="11843"/>
                    <a:pt x="243312" y="16748"/>
                  </a:cubicBezTo>
                  <a:cubicBezTo>
                    <a:pt x="250164" y="21653"/>
                    <a:pt x="248140" y="17449"/>
                    <a:pt x="256315" y="20252"/>
                  </a:cubicBezTo>
                  <a:cubicBezTo>
                    <a:pt x="265190" y="23055"/>
                    <a:pt x="261142" y="14646"/>
                    <a:pt x="268616" y="16047"/>
                  </a:cubicBezTo>
                  <a:cubicBezTo>
                    <a:pt x="276869" y="17449"/>
                    <a:pt x="277492" y="18850"/>
                    <a:pt x="280918" y="15347"/>
                  </a:cubicBezTo>
                  <a:cubicBezTo>
                    <a:pt x="284343" y="11843"/>
                    <a:pt x="276791" y="2734"/>
                    <a:pt x="291195" y="6938"/>
                  </a:cubicBezTo>
                  <a:cubicBezTo>
                    <a:pt x="305598" y="11142"/>
                    <a:pt x="305598" y="6237"/>
                    <a:pt x="308324" y="8340"/>
                  </a:cubicBezTo>
                  <a:cubicBezTo>
                    <a:pt x="311749" y="10442"/>
                    <a:pt x="312450" y="-69"/>
                    <a:pt x="320002" y="7639"/>
                  </a:cubicBezTo>
                  <a:cubicBezTo>
                    <a:pt x="326854" y="14646"/>
                    <a:pt x="331681" y="2033"/>
                    <a:pt x="327554" y="18850"/>
                  </a:cubicBezTo>
                  <a:cubicBezTo>
                    <a:pt x="324129" y="36368"/>
                    <a:pt x="324829" y="44777"/>
                    <a:pt x="308401" y="50383"/>
                  </a:cubicBezTo>
                  <a:cubicBezTo>
                    <a:pt x="292674" y="55288"/>
                    <a:pt x="296100" y="58791"/>
                    <a:pt x="279672" y="64397"/>
                  </a:cubicBezTo>
                  <a:cubicBezTo>
                    <a:pt x="263945" y="69302"/>
                    <a:pt x="248140" y="76309"/>
                    <a:pt x="228987" y="79813"/>
                  </a:cubicBezTo>
                  <a:cubicBezTo>
                    <a:pt x="209133" y="84017"/>
                    <a:pt x="191304" y="77711"/>
                    <a:pt x="177601" y="93827"/>
                  </a:cubicBezTo>
                  <a:cubicBezTo>
                    <a:pt x="163197" y="109243"/>
                    <a:pt x="157046" y="113447"/>
                    <a:pt x="150895" y="114849"/>
                  </a:cubicBezTo>
                  <a:cubicBezTo>
                    <a:pt x="144044" y="116250"/>
                    <a:pt x="150195" y="119053"/>
                    <a:pt x="141319" y="126060"/>
                  </a:cubicBezTo>
                  <a:cubicBezTo>
                    <a:pt x="131742" y="132367"/>
                    <a:pt x="126915" y="129564"/>
                    <a:pt x="126915" y="129564"/>
                  </a:cubicBezTo>
                  <a:cubicBezTo>
                    <a:pt x="124190" y="139374"/>
                    <a:pt x="119363" y="146381"/>
                    <a:pt x="119363" y="146381"/>
                  </a:cubicBezTo>
                  <a:cubicBezTo>
                    <a:pt x="119363" y="146381"/>
                    <a:pt x="107062" y="143578"/>
                    <a:pt x="104959" y="147082"/>
                  </a:cubicBezTo>
                  <a:cubicBezTo>
                    <a:pt x="96084" y="157593"/>
                    <a:pt x="93281" y="151987"/>
                    <a:pt x="86507" y="150585"/>
                  </a:cubicBezTo>
                  <a:cubicBezTo>
                    <a:pt x="80356" y="149184"/>
                    <a:pt x="89933" y="158994"/>
                    <a:pt x="89933" y="158994"/>
                  </a:cubicBezTo>
                  <a:lnTo>
                    <a:pt x="89933" y="158994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1" name="Szabadkézi sokszög: alakzat 840">
              <a:extLst>
                <a:ext uri="{FF2B5EF4-FFF2-40B4-BE49-F238E27FC236}">
                  <a16:creationId xmlns:a16="http://schemas.microsoft.com/office/drawing/2014/main" id="{3E9BD948-1A60-B2CB-21BC-4E4BE6869DA5}"/>
                </a:ext>
              </a:extLst>
            </p:cNvPr>
            <p:cNvSpPr/>
            <p:nvPr/>
          </p:nvSpPr>
          <p:spPr>
            <a:xfrm>
              <a:off x="6576807" y="2741037"/>
              <a:ext cx="54500" cy="62286"/>
            </a:xfrm>
            <a:custGeom>
              <a:avLst/>
              <a:gdLst>
                <a:gd name="connsiteX0" fmla="*/ 19487 w 54500"/>
                <a:gd name="connsiteY0" fmla="*/ 4772 h 62286"/>
                <a:gd name="connsiteX1" fmla="*/ 15049 w 54500"/>
                <a:gd name="connsiteY1" fmla="*/ 9988 h 62286"/>
                <a:gd name="connsiteX2" fmla="*/ 12869 w 54500"/>
                <a:gd name="connsiteY2" fmla="*/ 16684 h 62286"/>
                <a:gd name="connsiteX3" fmla="*/ 4772 w 54500"/>
                <a:gd name="connsiteY3" fmla="*/ 20421 h 62286"/>
                <a:gd name="connsiteX4" fmla="*/ 12091 w 54500"/>
                <a:gd name="connsiteY4" fmla="*/ 33034 h 62286"/>
                <a:gd name="connsiteX5" fmla="*/ 17930 w 54500"/>
                <a:gd name="connsiteY5" fmla="*/ 37472 h 62286"/>
                <a:gd name="connsiteX6" fmla="*/ 20889 w 54500"/>
                <a:gd name="connsiteY6" fmla="*/ 38251 h 62286"/>
                <a:gd name="connsiteX7" fmla="*/ 20188 w 54500"/>
                <a:gd name="connsiteY7" fmla="*/ 47905 h 62286"/>
                <a:gd name="connsiteX8" fmla="*/ 27506 w 54500"/>
                <a:gd name="connsiteY8" fmla="*/ 53822 h 62286"/>
                <a:gd name="connsiteX9" fmla="*/ 35603 w 54500"/>
                <a:gd name="connsiteY9" fmla="*/ 60518 h 62286"/>
                <a:gd name="connsiteX10" fmla="*/ 41443 w 54500"/>
                <a:gd name="connsiteY10" fmla="*/ 49384 h 62286"/>
                <a:gd name="connsiteX11" fmla="*/ 48061 w 54500"/>
                <a:gd name="connsiteY11" fmla="*/ 47126 h 62286"/>
                <a:gd name="connsiteX12" fmla="*/ 51720 w 54500"/>
                <a:gd name="connsiteY12" fmla="*/ 40431 h 62286"/>
                <a:gd name="connsiteX13" fmla="*/ 45102 w 54500"/>
                <a:gd name="connsiteY13" fmla="*/ 28596 h 62286"/>
                <a:gd name="connsiteX14" fmla="*/ 19409 w 54500"/>
                <a:gd name="connsiteY14" fmla="*/ 4850 h 62286"/>
                <a:gd name="connsiteX15" fmla="*/ 19409 w 54500"/>
                <a:gd name="connsiteY15" fmla="*/ 4850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00" h="62286">
                  <a:moveTo>
                    <a:pt x="19487" y="4772"/>
                  </a:moveTo>
                  <a:cubicBezTo>
                    <a:pt x="17307" y="4772"/>
                    <a:pt x="17307" y="5550"/>
                    <a:pt x="15049" y="9988"/>
                  </a:cubicBezTo>
                  <a:cubicBezTo>
                    <a:pt x="13570" y="13726"/>
                    <a:pt x="16528" y="14426"/>
                    <a:pt x="12869" y="16684"/>
                  </a:cubicBezTo>
                  <a:cubicBezTo>
                    <a:pt x="8431" y="19643"/>
                    <a:pt x="4772" y="15205"/>
                    <a:pt x="4772" y="20421"/>
                  </a:cubicBezTo>
                  <a:cubicBezTo>
                    <a:pt x="4772" y="25638"/>
                    <a:pt x="9210" y="27818"/>
                    <a:pt x="12091" y="33034"/>
                  </a:cubicBezTo>
                  <a:cubicBezTo>
                    <a:pt x="14271" y="38251"/>
                    <a:pt x="15750" y="38251"/>
                    <a:pt x="17930" y="37472"/>
                  </a:cubicBezTo>
                  <a:cubicBezTo>
                    <a:pt x="20110" y="37472"/>
                    <a:pt x="20889" y="34514"/>
                    <a:pt x="20889" y="38251"/>
                  </a:cubicBezTo>
                  <a:cubicBezTo>
                    <a:pt x="20889" y="42689"/>
                    <a:pt x="18709" y="45647"/>
                    <a:pt x="20188" y="47905"/>
                  </a:cubicBezTo>
                  <a:cubicBezTo>
                    <a:pt x="21667" y="50864"/>
                    <a:pt x="25326" y="49384"/>
                    <a:pt x="27506" y="53822"/>
                  </a:cubicBezTo>
                  <a:cubicBezTo>
                    <a:pt x="29686" y="58260"/>
                    <a:pt x="34124" y="61219"/>
                    <a:pt x="35603" y="60518"/>
                  </a:cubicBezTo>
                  <a:cubicBezTo>
                    <a:pt x="37783" y="60518"/>
                    <a:pt x="37083" y="51642"/>
                    <a:pt x="41443" y="49384"/>
                  </a:cubicBezTo>
                  <a:cubicBezTo>
                    <a:pt x="45881" y="47126"/>
                    <a:pt x="45102" y="45647"/>
                    <a:pt x="48061" y="47126"/>
                  </a:cubicBezTo>
                  <a:cubicBezTo>
                    <a:pt x="51019" y="47905"/>
                    <a:pt x="51720" y="40431"/>
                    <a:pt x="51720" y="40431"/>
                  </a:cubicBezTo>
                  <a:cubicBezTo>
                    <a:pt x="51720" y="40431"/>
                    <a:pt x="46581" y="29297"/>
                    <a:pt x="45102" y="28596"/>
                  </a:cubicBezTo>
                  <a:cubicBezTo>
                    <a:pt x="42922" y="27818"/>
                    <a:pt x="19409" y="4850"/>
                    <a:pt x="19409" y="4850"/>
                  </a:cubicBezTo>
                  <a:lnTo>
                    <a:pt x="19409" y="485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2" name="Szabadkézi sokszög: alakzat 841">
              <a:extLst>
                <a:ext uri="{FF2B5EF4-FFF2-40B4-BE49-F238E27FC236}">
                  <a16:creationId xmlns:a16="http://schemas.microsoft.com/office/drawing/2014/main" id="{570E58C5-D8D1-2E73-B88A-326140F95D88}"/>
                </a:ext>
              </a:extLst>
            </p:cNvPr>
            <p:cNvSpPr/>
            <p:nvPr/>
          </p:nvSpPr>
          <p:spPr>
            <a:xfrm>
              <a:off x="6407856" y="2806827"/>
              <a:ext cx="31143" cy="31143"/>
            </a:xfrm>
            <a:custGeom>
              <a:avLst/>
              <a:gdLst>
                <a:gd name="connsiteX0" fmla="*/ 15594 w 31143"/>
                <a:gd name="connsiteY0" fmla="*/ 4772 h 31143"/>
                <a:gd name="connsiteX1" fmla="*/ 4772 w 31143"/>
                <a:gd name="connsiteY1" fmla="*/ 15127 h 31143"/>
                <a:gd name="connsiteX2" fmla="*/ 19254 w 31143"/>
                <a:gd name="connsiteY2" fmla="*/ 30076 h 31143"/>
                <a:gd name="connsiteX3" fmla="*/ 31555 w 31143"/>
                <a:gd name="connsiteY3" fmla="*/ 20266 h 31143"/>
                <a:gd name="connsiteX4" fmla="*/ 15672 w 31143"/>
                <a:gd name="connsiteY4" fmla="*/ 4772 h 31143"/>
                <a:gd name="connsiteX5" fmla="*/ 15672 w 31143"/>
                <a:gd name="connsiteY5" fmla="*/ 4772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31143">
                  <a:moveTo>
                    <a:pt x="15594" y="4772"/>
                  </a:moveTo>
                  <a:cubicBezTo>
                    <a:pt x="9132" y="7108"/>
                    <a:pt x="4772" y="5940"/>
                    <a:pt x="4772" y="15127"/>
                  </a:cubicBezTo>
                  <a:cubicBezTo>
                    <a:pt x="4772" y="23769"/>
                    <a:pt x="13414" y="32956"/>
                    <a:pt x="19254" y="30076"/>
                  </a:cubicBezTo>
                  <a:cubicBezTo>
                    <a:pt x="25015" y="27740"/>
                    <a:pt x="30777" y="24937"/>
                    <a:pt x="31555" y="20266"/>
                  </a:cubicBezTo>
                  <a:cubicBezTo>
                    <a:pt x="33034" y="15672"/>
                    <a:pt x="15672" y="4772"/>
                    <a:pt x="15672" y="4772"/>
                  </a:cubicBezTo>
                  <a:lnTo>
                    <a:pt x="15672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3" name="Szabadkézi sokszög: alakzat 842">
              <a:extLst>
                <a:ext uri="{FF2B5EF4-FFF2-40B4-BE49-F238E27FC236}">
                  <a16:creationId xmlns:a16="http://schemas.microsoft.com/office/drawing/2014/main" id="{A93B5346-899E-D8C0-7BED-BEB4E5E4DF40}"/>
                </a:ext>
              </a:extLst>
            </p:cNvPr>
            <p:cNvSpPr/>
            <p:nvPr/>
          </p:nvSpPr>
          <p:spPr>
            <a:xfrm>
              <a:off x="6794357" y="2572420"/>
              <a:ext cx="31143" cy="23357"/>
            </a:xfrm>
            <a:custGeom>
              <a:avLst/>
              <a:gdLst>
                <a:gd name="connsiteX0" fmla="*/ 15501 w 31143"/>
                <a:gd name="connsiteY0" fmla="*/ 4827 h 23357"/>
                <a:gd name="connsiteX1" fmla="*/ 5068 w 31143"/>
                <a:gd name="connsiteY1" fmla="*/ 7162 h 23357"/>
                <a:gd name="connsiteX2" fmla="*/ 6936 w 31143"/>
                <a:gd name="connsiteY2" fmla="*/ 13002 h 23357"/>
                <a:gd name="connsiteX3" fmla="*/ 17369 w 31143"/>
                <a:gd name="connsiteY3" fmla="*/ 21800 h 23357"/>
                <a:gd name="connsiteX4" fmla="*/ 28970 w 31143"/>
                <a:gd name="connsiteY4" fmla="*/ 19464 h 23357"/>
                <a:gd name="connsiteX5" fmla="*/ 29593 w 31143"/>
                <a:gd name="connsiteY5" fmla="*/ 7162 h 23357"/>
                <a:gd name="connsiteX6" fmla="*/ 15501 w 31143"/>
                <a:gd name="connsiteY6" fmla="*/ 4827 h 23357"/>
                <a:gd name="connsiteX7" fmla="*/ 15501 w 31143"/>
                <a:gd name="connsiteY7" fmla="*/ 4827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43" h="23357">
                  <a:moveTo>
                    <a:pt x="15501" y="4827"/>
                  </a:moveTo>
                  <a:cubicBezTo>
                    <a:pt x="9973" y="4827"/>
                    <a:pt x="3277" y="4204"/>
                    <a:pt x="5068" y="7162"/>
                  </a:cubicBezTo>
                  <a:cubicBezTo>
                    <a:pt x="6314" y="10666"/>
                    <a:pt x="9350" y="8330"/>
                    <a:pt x="6936" y="13002"/>
                  </a:cubicBezTo>
                  <a:cubicBezTo>
                    <a:pt x="4523" y="17673"/>
                    <a:pt x="11218" y="22967"/>
                    <a:pt x="17369" y="21800"/>
                  </a:cubicBezTo>
                  <a:cubicBezTo>
                    <a:pt x="22897" y="20009"/>
                    <a:pt x="27179" y="20009"/>
                    <a:pt x="28970" y="19464"/>
                  </a:cubicBezTo>
                  <a:cubicBezTo>
                    <a:pt x="31384" y="18841"/>
                    <a:pt x="30839" y="9498"/>
                    <a:pt x="29593" y="7162"/>
                  </a:cubicBezTo>
                  <a:cubicBezTo>
                    <a:pt x="28347" y="5372"/>
                    <a:pt x="15501" y="4827"/>
                    <a:pt x="15501" y="4827"/>
                  </a:cubicBezTo>
                  <a:lnTo>
                    <a:pt x="15501" y="4827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4" name="Szabadkézi sokszög: alakzat 843">
              <a:extLst>
                <a:ext uri="{FF2B5EF4-FFF2-40B4-BE49-F238E27FC236}">
                  <a16:creationId xmlns:a16="http://schemas.microsoft.com/office/drawing/2014/main" id="{A8A73AA3-281B-838A-3DCF-0CCF5BE9A50E}"/>
                </a:ext>
              </a:extLst>
            </p:cNvPr>
            <p:cNvSpPr/>
            <p:nvPr/>
          </p:nvSpPr>
          <p:spPr>
            <a:xfrm>
              <a:off x="7337709" y="2152572"/>
              <a:ext cx="93429" cy="101215"/>
            </a:xfrm>
            <a:custGeom>
              <a:avLst/>
              <a:gdLst>
                <a:gd name="connsiteX0" fmla="*/ 50397 w 93429"/>
                <a:gd name="connsiteY0" fmla="*/ 24020 h 101214"/>
                <a:gd name="connsiteX1" fmla="*/ 47594 w 93429"/>
                <a:gd name="connsiteY1" fmla="*/ 12341 h 101214"/>
                <a:gd name="connsiteX2" fmla="*/ 40587 w 93429"/>
                <a:gd name="connsiteY2" fmla="*/ 6113 h 101214"/>
                <a:gd name="connsiteX3" fmla="*/ 36382 w 93429"/>
                <a:gd name="connsiteY3" fmla="*/ 19893 h 101214"/>
                <a:gd name="connsiteX4" fmla="*/ 29375 w 93429"/>
                <a:gd name="connsiteY4" fmla="*/ 13665 h 101214"/>
                <a:gd name="connsiteX5" fmla="*/ 24470 w 93429"/>
                <a:gd name="connsiteY5" fmla="*/ 32973 h 101214"/>
                <a:gd name="connsiteX6" fmla="*/ 19565 w 93429"/>
                <a:gd name="connsiteY6" fmla="*/ 46754 h 101214"/>
                <a:gd name="connsiteX7" fmla="*/ 16762 w 93429"/>
                <a:gd name="connsiteY7" fmla="*/ 74316 h 101214"/>
                <a:gd name="connsiteX8" fmla="*/ 4772 w 93429"/>
                <a:gd name="connsiteY8" fmla="*/ 91522 h 101214"/>
                <a:gd name="connsiteX9" fmla="*/ 13959 w 93429"/>
                <a:gd name="connsiteY9" fmla="*/ 99775 h 101214"/>
                <a:gd name="connsiteX10" fmla="*/ 36460 w 93429"/>
                <a:gd name="connsiteY10" fmla="*/ 85994 h 101214"/>
                <a:gd name="connsiteX11" fmla="*/ 63944 w 93429"/>
                <a:gd name="connsiteY11" fmla="*/ 84593 h 101214"/>
                <a:gd name="connsiteX12" fmla="*/ 88625 w 93429"/>
                <a:gd name="connsiteY12" fmla="*/ 71513 h 101214"/>
                <a:gd name="connsiteX13" fmla="*/ 82318 w 93429"/>
                <a:gd name="connsiteY13" fmla="*/ 51504 h 101214"/>
                <a:gd name="connsiteX14" fmla="*/ 76713 w 93429"/>
                <a:gd name="connsiteY14" fmla="*/ 43951 h 101214"/>
                <a:gd name="connsiteX15" fmla="*/ 66825 w 93429"/>
                <a:gd name="connsiteY15" fmla="*/ 26044 h 101214"/>
                <a:gd name="connsiteX16" fmla="*/ 50630 w 93429"/>
                <a:gd name="connsiteY16" fmla="*/ 23942 h 101214"/>
                <a:gd name="connsiteX17" fmla="*/ 50630 w 93429"/>
                <a:gd name="connsiteY17" fmla="*/ 23942 h 10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3429" h="101214">
                  <a:moveTo>
                    <a:pt x="50397" y="24020"/>
                  </a:moveTo>
                  <a:cubicBezTo>
                    <a:pt x="49696" y="19893"/>
                    <a:pt x="49696" y="13665"/>
                    <a:pt x="47594" y="12341"/>
                  </a:cubicBezTo>
                  <a:cubicBezTo>
                    <a:pt x="46192" y="10940"/>
                    <a:pt x="41988" y="1285"/>
                    <a:pt x="40587" y="6113"/>
                  </a:cubicBezTo>
                  <a:cubicBezTo>
                    <a:pt x="39886" y="10940"/>
                    <a:pt x="39886" y="21295"/>
                    <a:pt x="36382" y="19893"/>
                  </a:cubicBezTo>
                  <a:cubicBezTo>
                    <a:pt x="32178" y="18492"/>
                    <a:pt x="33579" y="6113"/>
                    <a:pt x="29375" y="13665"/>
                  </a:cubicBezTo>
                  <a:cubicBezTo>
                    <a:pt x="24470" y="21217"/>
                    <a:pt x="23769" y="26044"/>
                    <a:pt x="24470" y="32973"/>
                  </a:cubicBezTo>
                  <a:cubicBezTo>
                    <a:pt x="24470" y="39903"/>
                    <a:pt x="20266" y="33674"/>
                    <a:pt x="19565" y="46754"/>
                  </a:cubicBezTo>
                  <a:cubicBezTo>
                    <a:pt x="19565" y="59834"/>
                    <a:pt x="20266" y="67464"/>
                    <a:pt x="16762" y="74316"/>
                  </a:cubicBezTo>
                  <a:cubicBezTo>
                    <a:pt x="12558" y="80544"/>
                    <a:pt x="4772" y="89498"/>
                    <a:pt x="4772" y="91522"/>
                  </a:cubicBezTo>
                  <a:cubicBezTo>
                    <a:pt x="4772" y="92924"/>
                    <a:pt x="4772" y="104602"/>
                    <a:pt x="13959" y="99775"/>
                  </a:cubicBezTo>
                  <a:cubicBezTo>
                    <a:pt x="23147" y="94948"/>
                    <a:pt x="13259" y="81167"/>
                    <a:pt x="36460" y="85994"/>
                  </a:cubicBezTo>
                  <a:cubicBezTo>
                    <a:pt x="59662" y="90822"/>
                    <a:pt x="43467" y="87396"/>
                    <a:pt x="63944" y="84593"/>
                  </a:cubicBezTo>
                  <a:cubicBezTo>
                    <a:pt x="84343" y="82491"/>
                    <a:pt x="87924" y="77664"/>
                    <a:pt x="88625" y="71513"/>
                  </a:cubicBezTo>
                  <a:cubicBezTo>
                    <a:pt x="89326" y="65284"/>
                    <a:pt x="87924" y="50180"/>
                    <a:pt x="82318" y="51504"/>
                  </a:cubicBezTo>
                  <a:cubicBezTo>
                    <a:pt x="77413" y="52905"/>
                    <a:pt x="71029" y="46676"/>
                    <a:pt x="76713" y="43951"/>
                  </a:cubicBezTo>
                  <a:cubicBezTo>
                    <a:pt x="82318" y="41226"/>
                    <a:pt x="71107" y="25343"/>
                    <a:pt x="66825" y="26044"/>
                  </a:cubicBezTo>
                  <a:cubicBezTo>
                    <a:pt x="62620" y="26044"/>
                    <a:pt x="50630" y="23942"/>
                    <a:pt x="50630" y="23942"/>
                  </a:cubicBezTo>
                  <a:lnTo>
                    <a:pt x="50630" y="2394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5" name="Szabadkézi sokszög: alakzat 844">
              <a:extLst>
                <a:ext uri="{FF2B5EF4-FFF2-40B4-BE49-F238E27FC236}">
                  <a16:creationId xmlns:a16="http://schemas.microsoft.com/office/drawing/2014/main" id="{1B748807-BF3C-AE99-28BE-CAB2F8BA5312}"/>
                </a:ext>
              </a:extLst>
            </p:cNvPr>
            <p:cNvSpPr/>
            <p:nvPr/>
          </p:nvSpPr>
          <p:spPr>
            <a:xfrm>
              <a:off x="7264772" y="2112430"/>
              <a:ext cx="85643" cy="85643"/>
            </a:xfrm>
            <a:custGeom>
              <a:avLst/>
              <a:gdLst>
                <a:gd name="connsiteX0" fmla="*/ 56689 w 85643"/>
                <a:gd name="connsiteY0" fmla="*/ 23675 h 85643"/>
                <a:gd name="connsiteX1" fmla="*/ 49837 w 85643"/>
                <a:gd name="connsiteY1" fmla="*/ 5145 h 85643"/>
                <a:gd name="connsiteX2" fmla="*/ 31307 w 85643"/>
                <a:gd name="connsiteY2" fmla="*/ 9272 h 85643"/>
                <a:gd name="connsiteX3" fmla="*/ 15502 w 85643"/>
                <a:gd name="connsiteY3" fmla="*/ 22274 h 85643"/>
                <a:gd name="connsiteX4" fmla="*/ 5224 w 85643"/>
                <a:gd name="connsiteY4" fmla="*/ 39403 h 85643"/>
                <a:gd name="connsiteX5" fmla="*/ 25156 w 85643"/>
                <a:gd name="connsiteY5" fmla="*/ 56531 h 85643"/>
                <a:gd name="connsiteX6" fmla="*/ 32708 w 85643"/>
                <a:gd name="connsiteY6" fmla="*/ 75762 h 85643"/>
                <a:gd name="connsiteX7" fmla="*/ 54041 w 85643"/>
                <a:gd name="connsiteY7" fmla="*/ 86039 h 85643"/>
                <a:gd name="connsiteX8" fmla="*/ 75997 w 85643"/>
                <a:gd name="connsiteY8" fmla="*/ 53806 h 85643"/>
                <a:gd name="connsiteX9" fmla="*/ 84250 w 85643"/>
                <a:gd name="connsiteY9" fmla="*/ 20872 h 85643"/>
                <a:gd name="connsiteX10" fmla="*/ 72571 w 85643"/>
                <a:gd name="connsiteY10" fmla="*/ 9194 h 85643"/>
                <a:gd name="connsiteX11" fmla="*/ 56766 w 85643"/>
                <a:gd name="connsiteY11" fmla="*/ 23597 h 85643"/>
                <a:gd name="connsiteX12" fmla="*/ 56766 w 85643"/>
                <a:gd name="connsiteY12" fmla="*/ 23597 h 8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643" h="85643">
                  <a:moveTo>
                    <a:pt x="56689" y="23675"/>
                  </a:moveTo>
                  <a:cubicBezTo>
                    <a:pt x="55287" y="17525"/>
                    <a:pt x="55287" y="5846"/>
                    <a:pt x="49837" y="5145"/>
                  </a:cubicBezTo>
                  <a:cubicBezTo>
                    <a:pt x="44309" y="3744"/>
                    <a:pt x="34032" y="6547"/>
                    <a:pt x="31307" y="9272"/>
                  </a:cubicBezTo>
                  <a:cubicBezTo>
                    <a:pt x="28582" y="11997"/>
                    <a:pt x="16903" y="16824"/>
                    <a:pt x="15502" y="22274"/>
                  </a:cubicBezTo>
                  <a:cubicBezTo>
                    <a:pt x="13477" y="28425"/>
                    <a:pt x="2422" y="28425"/>
                    <a:pt x="5224" y="39403"/>
                  </a:cubicBezTo>
                  <a:cubicBezTo>
                    <a:pt x="7950" y="49680"/>
                    <a:pt x="14178" y="45553"/>
                    <a:pt x="25156" y="56531"/>
                  </a:cubicBezTo>
                  <a:cubicBezTo>
                    <a:pt x="36134" y="68210"/>
                    <a:pt x="32708" y="75762"/>
                    <a:pt x="32708" y="75762"/>
                  </a:cubicBezTo>
                  <a:cubicBezTo>
                    <a:pt x="32708" y="75762"/>
                    <a:pt x="41662" y="73738"/>
                    <a:pt x="54041" y="86039"/>
                  </a:cubicBezTo>
                  <a:cubicBezTo>
                    <a:pt x="66421" y="97718"/>
                    <a:pt x="74674" y="55208"/>
                    <a:pt x="75997" y="53806"/>
                  </a:cubicBezTo>
                  <a:cubicBezTo>
                    <a:pt x="77398" y="51782"/>
                    <a:pt x="86975" y="27023"/>
                    <a:pt x="84250" y="20872"/>
                  </a:cubicBezTo>
                  <a:cubicBezTo>
                    <a:pt x="81525" y="14722"/>
                    <a:pt x="73973" y="7169"/>
                    <a:pt x="72571" y="9194"/>
                  </a:cubicBezTo>
                  <a:cubicBezTo>
                    <a:pt x="70547" y="10595"/>
                    <a:pt x="56766" y="23597"/>
                    <a:pt x="56766" y="23597"/>
                  </a:cubicBezTo>
                  <a:lnTo>
                    <a:pt x="56766" y="23597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6" name="Szabadkézi sokszög: alakzat 845">
              <a:extLst>
                <a:ext uri="{FF2B5EF4-FFF2-40B4-BE49-F238E27FC236}">
                  <a16:creationId xmlns:a16="http://schemas.microsoft.com/office/drawing/2014/main" id="{8C2B8CA9-8C0E-969A-D27A-343CB02BA35E}"/>
                </a:ext>
              </a:extLst>
            </p:cNvPr>
            <p:cNvSpPr/>
            <p:nvPr/>
          </p:nvSpPr>
          <p:spPr>
            <a:xfrm>
              <a:off x="7234878" y="2114521"/>
              <a:ext cx="38929" cy="23357"/>
            </a:xfrm>
            <a:custGeom>
              <a:avLst/>
              <a:gdLst>
                <a:gd name="connsiteX0" fmla="*/ 15965 w 38928"/>
                <a:gd name="connsiteY0" fmla="*/ 6402 h 23357"/>
                <a:gd name="connsiteX1" fmla="*/ 4831 w 38928"/>
                <a:gd name="connsiteY1" fmla="*/ 9517 h 23357"/>
                <a:gd name="connsiteX2" fmla="*/ 15264 w 38928"/>
                <a:gd name="connsiteY2" fmla="*/ 20494 h 23357"/>
                <a:gd name="connsiteX3" fmla="*/ 28500 w 38928"/>
                <a:gd name="connsiteY3" fmla="*/ 14733 h 23357"/>
                <a:gd name="connsiteX4" fmla="*/ 40334 w 38928"/>
                <a:gd name="connsiteY4" fmla="*/ 7959 h 23357"/>
                <a:gd name="connsiteX5" fmla="*/ 38933 w 38928"/>
                <a:gd name="connsiteY5" fmla="*/ 4845 h 23357"/>
                <a:gd name="connsiteX6" fmla="*/ 15965 w 38928"/>
                <a:gd name="connsiteY6" fmla="*/ 6402 h 23357"/>
                <a:gd name="connsiteX7" fmla="*/ 15965 w 38928"/>
                <a:gd name="connsiteY7" fmla="*/ 640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28" h="23357">
                  <a:moveTo>
                    <a:pt x="15965" y="6402"/>
                  </a:moveTo>
                  <a:cubicBezTo>
                    <a:pt x="9736" y="6402"/>
                    <a:pt x="4130" y="1731"/>
                    <a:pt x="4831" y="9517"/>
                  </a:cubicBezTo>
                  <a:cubicBezTo>
                    <a:pt x="4831" y="17380"/>
                    <a:pt x="6933" y="20494"/>
                    <a:pt x="15264" y="20494"/>
                  </a:cubicBezTo>
                  <a:cubicBezTo>
                    <a:pt x="23595" y="20494"/>
                    <a:pt x="20169" y="15823"/>
                    <a:pt x="28500" y="14733"/>
                  </a:cubicBezTo>
                  <a:cubicBezTo>
                    <a:pt x="36831" y="13721"/>
                    <a:pt x="40334" y="9517"/>
                    <a:pt x="40334" y="7959"/>
                  </a:cubicBezTo>
                  <a:cubicBezTo>
                    <a:pt x="40334" y="6947"/>
                    <a:pt x="41736" y="4300"/>
                    <a:pt x="38933" y="4845"/>
                  </a:cubicBezTo>
                  <a:cubicBezTo>
                    <a:pt x="35429" y="5857"/>
                    <a:pt x="15965" y="6402"/>
                    <a:pt x="15965" y="6402"/>
                  </a:cubicBezTo>
                  <a:lnTo>
                    <a:pt x="15965" y="640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7" name="Szabadkézi sokszög: alakzat 846">
              <a:extLst>
                <a:ext uri="{FF2B5EF4-FFF2-40B4-BE49-F238E27FC236}">
                  <a16:creationId xmlns:a16="http://schemas.microsoft.com/office/drawing/2014/main" id="{C2B1BEE0-BDAA-8297-C9C9-1BF313030E3E}"/>
                </a:ext>
              </a:extLst>
            </p:cNvPr>
            <p:cNvSpPr/>
            <p:nvPr/>
          </p:nvSpPr>
          <p:spPr>
            <a:xfrm>
              <a:off x="8017337" y="2443104"/>
              <a:ext cx="93429" cy="85643"/>
            </a:xfrm>
            <a:custGeom>
              <a:avLst/>
              <a:gdLst>
                <a:gd name="connsiteX0" fmla="*/ 61911 w 93429"/>
                <a:gd name="connsiteY0" fmla="*/ 24675 h 85643"/>
                <a:gd name="connsiteX1" fmla="*/ 47741 w 93429"/>
                <a:gd name="connsiteY1" fmla="*/ 8870 h 85643"/>
                <a:gd name="connsiteX2" fmla="*/ 33571 w 93429"/>
                <a:gd name="connsiteY2" fmla="*/ 8169 h 85643"/>
                <a:gd name="connsiteX3" fmla="*/ 18000 w 93429"/>
                <a:gd name="connsiteY3" fmla="*/ 32149 h 85643"/>
                <a:gd name="connsiteX4" fmla="*/ 5854 w 93429"/>
                <a:gd name="connsiteY4" fmla="*/ 39001 h 85643"/>
                <a:gd name="connsiteX5" fmla="*/ 25474 w 93429"/>
                <a:gd name="connsiteY5" fmla="*/ 71934 h 85643"/>
                <a:gd name="connsiteX6" fmla="*/ 80208 w 93429"/>
                <a:gd name="connsiteY6" fmla="*/ 73959 h 85643"/>
                <a:gd name="connsiteX7" fmla="*/ 95079 w 93429"/>
                <a:gd name="connsiteY7" fmla="*/ 76684 h 85643"/>
                <a:gd name="connsiteX8" fmla="*/ 86982 w 93429"/>
                <a:gd name="connsiteY8" fmla="*/ 52704 h 85643"/>
                <a:gd name="connsiteX9" fmla="*/ 83634 w 93429"/>
                <a:gd name="connsiteY9" fmla="*/ 22495 h 85643"/>
                <a:gd name="connsiteX10" fmla="*/ 75536 w 93429"/>
                <a:gd name="connsiteY10" fmla="*/ 6690 h 85643"/>
                <a:gd name="connsiteX11" fmla="*/ 61989 w 93429"/>
                <a:gd name="connsiteY11" fmla="*/ 24519 h 85643"/>
                <a:gd name="connsiteX12" fmla="*/ 61989 w 93429"/>
                <a:gd name="connsiteY12" fmla="*/ 24519 h 8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429" h="85643">
                  <a:moveTo>
                    <a:pt x="61911" y="24675"/>
                  </a:moveTo>
                  <a:cubicBezTo>
                    <a:pt x="55138" y="17823"/>
                    <a:pt x="51089" y="12996"/>
                    <a:pt x="47741" y="8870"/>
                  </a:cubicBezTo>
                  <a:cubicBezTo>
                    <a:pt x="44393" y="5444"/>
                    <a:pt x="40345" y="2018"/>
                    <a:pt x="33571" y="8169"/>
                  </a:cubicBezTo>
                  <a:cubicBezTo>
                    <a:pt x="26175" y="13619"/>
                    <a:pt x="22749" y="27400"/>
                    <a:pt x="18000" y="32149"/>
                  </a:cubicBezTo>
                  <a:cubicBezTo>
                    <a:pt x="13250" y="36976"/>
                    <a:pt x="1104" y="18446"/>
                    <a:pt x="5854" y="39001"/>
                  </a:cubicBezTo>
                  <a:cubicBezTo>
                    <a:pt x="10603" y="59555"/>
                    <a:pt x="18000" y="47954"/>
                    <a:pt x="25474" y="71934"/>
                  </a:cubicBezTo>
                  <a:cubicBezTo>
                    <a:pt x="32247" y="95915"/>
                    <a:pt x="69386" y="67107"/>
                    <a:pt x="80208" y="73959"/>
                  </a:cubicBezTo>
                  <a:cubicBezTo>
                    <a:pt x="90329" y="81511"/>
                    <a:pt x="95079" y="76684"/>
                    <a:pt x="95079" y="76684"/>
                  </a:cubicBezTo>
                  <a:cubicBezTo>
                    <a:pt x="95079" y="76684"/>
                    <a:pt x="89706" y="57453"/>
                    <a:pt x="86982" y="52704"/>
                  </a:cubicBezTo>
                  <a:cubicBezTo>
                    <a:pt x="84957" y="47876"/>
                    <a:pt x="83634" y="22495"/>
                    <a:pt x="83634" y="22495"/>
                  </a:cubicBezTo>
                  <a:lnTo>
                    <a:pt x="75536" y="6690"/>
                  </a:lnTo>
                  <a:lnTo>
                    <a:pt x="61989" y="24519"/>
                  </a:lnTo>
                  <a:lnTo>
                    <a:pt x="61989" y="24519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8" name="Szabadkézi sokszög: alakzat 847">
              <a:extLst>
                <a:ext uri="{FF2B5EF4-FFF2-40B4-BE49-F238E27FC236}">
                  <a16:creationId xmlns:a16="http://schemas.microsoft.com/office/drawing/2014/main" id="{CC890198-E0C1-F31C-1B8C-69FFB68A349C}"/>
                </a:ext>
              </a:extLst>
            </p:cNvPr>
            <p:cNvSpPr/>
            <p:nvPr/>
          </p:nvSpPr>
          <p:spPr>
            <a:xfrm>
              <a:off x="8099886" y="2463353"/>
              <a:ext cx="38929" cy="54500"/>
            </a:xfrm>
            <a:custGeom>
              <a:avLst/>
              <a:gdLst>
                <a:gd name="connsiteX0" fmla="*/ 24675 w 38928"/>
                <a:gd name="connsiteY0" fmla="*/ 8319 h 54500"/>
                <a:gd name="connsiteX1" fmla="*/ 4978 w 38928"/>
                <a:gd name="connsiteY1" fmla="*/ 11823 h 54500"/>
                <a:gd name="connsiteX2" fmla="*/ 11517 w 38928"/>
                <a:gd name="connsiteY2" fmla="*/ 42109 h 54500"/>
                <a:gd name="connsiteX3" fmla="*/ 18058 w 38928"/>
                <a:gd name="connsiteY3" fmla="*/ 55501 h 54500"/>
                <a:gd name="connsiteX4" fmla="*/ 34018 w 38928"/>
                <a:gd name="connsiteY4" fmla="*/ 40708 h 54500"/>
                <a:gd name="connsiteX5" fmla="*/ 39624 w 38928"/>
                <a:gd name="connsiteY5" fmla="*/ 25915 h 54500"/>
                <a:gd name="connsiteX6" fmla="*/ 24597 w 38928"/>
                <a:gd name="connsiteY6" fmla="*/ 8319 h 54500"/>
                <a:gd name="connsiteX7" fmla="*/ 24597 w 38928"/>
                <a:gd name="connsiteY7" fmla="*/ 8319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28" h="54500">
                  <a:moveTo>
                    <a:pt x="24675" y="8319"/>
                  </a:moveTo>
                  <a:cubicBezTo>
                    <a:pt x="14320" y="5516"/>
                    <a:pt x="3109" y="533"/>
                    <a:pt x="4978" y="11823"/>
                  </a:cubicBezTo>
                  <a:cubicBezTo>
                    <a:pt x="5912" y="23112"/>
                    <a:pt x="4978" y="33000"/>
                    <a:pt x="11517" y="42109"/>
                  </a:cubicBezTo>
                  <a:cubicBezTo>
                    <a:pt x="18058" y="50596"/>
                    <a:pt x="12452" y="54099"/>
                    <a:pt x="18058" y="55501"/>
                  </a:cubicBezTo>
                  <a:cubicBezTo>
                    <a:pt x="22729" y="56902"/>
                    <a:pt x="33084" y="45613"/>
                    <a:pt x="34018" y="40708"/>
                  </a:cubicBezTo>
                  <a:cubicBezTo>
                    <a:pt x="35887" y="35803"/>
                    <a:pt x="40559" y="30820"/>
                    <a:pt x="39624" y="25915"/>
                  </a:cubicBezTo>
                  <a:cubicBezTo>
                    <a:pt x="37755" y="21010"/>
                    <a:pt x="24597" y="8319"/>
                    <a:pt x="24597" y="8319"/>
                  </a:cubicBezTo>
                  <a:lnTo>
                    <a:pt x="24597" y="8319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9" name="Szabadkézi sokszög: alakzat 848">
              <a:extLst>
                <a:ext uri="{FF2B5EF4-FFF2-40B4-BE49-F238E27FC236}">
                  <a16:creationId xmlns:a16="http://schemas.microsoft.com/office/drawing/2014/main" id="{F7F98016-DDB6-9ED7-9503-8B5CA60892F9}"/>
                </a:ext>
              </a:extLst>
            </p:cNvPr>
            <p:cNvSpPr/>
            <p:nvPr/>
          </p:nvSpPr>
          <p:spPr>
            <a:xfrm>
              <a:off x="8147660" y="2485529"/>
              <a:ext cx="54500" cy="54500"/>
            </a:xfrm>
            <a:custGeom>
              <a:avLst/>
              <a:gdLst>
                <a:gd name="connsiteX0" fmla="*/ 21747 w 54500"/>
                <a:gd name="connsiteY0" fmla="*/ 12459 h 54500"/>
                <a:gd name="connsiteX1" fmla="*/ 5709 w 54500"/>
                <a:gd name="connsiteY1" fmla="*/ 10435 h 54500"/>
                <a:gd name="connsiteX2" fmla="*/ 15441 w 54500"/>
                <a:gd name="connsiteY2" fmla="*/ 39632 h 54500"/>
                <a:gd name="connsiteX3" fmla="*/ 33504 w 54500"/>
                <a:gd name="connsiteY3" fmla="*/ 50921 h 54500"/>
                <a:gd name="connsiteX4" fmla="*/ 53669 w 54500"/>
                <a:gd name="connsiteY4" fmla="*/ 42979 h 54500"/>
                <a:gd name="connsiteX5" fmla="*/ 48764 w 54500"/>
                <a:gd name="connsiteY5" fmla="*/ 16430 h 54500"/>
                <a:gd name="connsiteX6" fmla="*/ 21669 w 54500"/>
                <a:gd name="connsiteY6" fmla="*/ 12459 h 54500"/>
                <a:gd name="connsiteX7" fmla="*/ 21669 w 54500"/>
                <a:gd name="connsiteY7" fmla="*/ 12459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00" h="54500">
                  <a:moveTo>
                    <a:pt x="21747" y="12459"/>
                  </a:moveTo>
                  <a:cubicBezTo>
                    <a:pt x="15519" y="11136"/>
                    <a:pt x="9212" y="-2801"/>
                    <a:pt x="5709" y="10435"/>
                  </a:cubicBezTo>
                  <a:cubicBezTo>
                    <a:pt x="2205" y="23048"/>
                    <a:pt x="9212" y="33637"/>
                    <a:pt x="15441" y="39632"/>
                  </a:cubicBezTo>
                  <a:cubicBezTo>
                    <a:pt x="21669" y="45627"/>
                    <a:pt x="23772" y="48897"/>
                    <a:pt x="33504" y="50921"/>
                  </a:cubicBezTo>
                  <a:cubicBezTo>
                    <a:pt x="43236" y="53568"/>
                    <a:pt x="48842" y="42979"/>
                    <a:pt x="53669" y="42979"/>
                  </a:cubicBezTo>
                  <a:cubicBezTo>
                    <a:pt x="58496" y="42979"/>
                    <a:pt x="53669" y="15106"/>
                    <a:pt x="48764" y="16430"/>
                  </a:cubicBezTo>
                  <a:cubicBezTo>
                    <a:pt x="43236" y="17131"/>
                    <a:pt x="21669" y="12459"/>
                    <a:pt x="21669" y="12459"/>
                  </a:cubicBezTo>
                  <a:lnTo>
                    <a:pt x="21669" y="12459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0" name="Szabadkézi sokszög: alakzat 849">
              <a:extLst>
                <a:ext uri="{FF2B5EF4-FFF2-40B4-BE49-F238E27FC236}">
                  <a16:creationId xmlns:a16="http://schemas.microsoft.com/office/drawing/2014/main" id="{EE94D988-1047-3B62-F5A8-A4665CBEB1D8}"/>
                </a:ext>
              </a:extLst>
            </p:cNvPr>
            <p:cNvSpPr/>
            <p:nvPr/>
          </p:nvSpPr>
          <p:spPr>
            <a:xfrm>
              <a:off x="8065757" y="2562509"/>
              <a:ext cx="54500" cy="38929"/>
            </a:xfrm>
            <a:custGeom>
              <a:avLst/>
              <a:gdLst>
                <a:gd name="connsiteX0" fmla="*/ 33033 w 54500"/>
                <a:gd name="connsiteY0" fmla="*/ 4772 h 38928"/>
                <a:gd name="connsiteX1" fmla="*/ 19252 w 54500"/>
                <a:gd name="connsiteY1" fmla="*/ 14582 h 38928"/>
                <a:gd name="connsiteX2" fmla="*/ 6795 w 54500"/>
                <a:gd name="connsiteY2" fmla="*/ 34124 h 38928"/>
                <a:gd name="connsiteX3" fmla="*/ 31710 w 54500"/>
                <a:gd name="connsiteY3" fmla="*/ 25871 h 38928"/>
                <a:gd name="connsiteX4" fmla="*/ 51330 w 54500"/>
                <a:gd name="connsiteY4" fmla="*/ 15361 h 38928"/>
                <a:gd name="connsiteX5" fmla="*/ 44790 w 54500"/>
                <a:gd name="connsiteY5" fmla="*/ 6329 h 38928"/>
                <a:gd name="connsiteX6" fmla="*/ 33033 w 54500"/>
                <a:gd name="connsiteY6" fmla="*/ 4850 h 38928"/>
                <a:gd name="connsiteX7" fmla="*/ 33033 w 54500"/>
                <a:gd name="connsiteY7" fmla="*/ 4850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00" h="38928">
                  <a:moveTo>
                    <a:pt x="33033" y="4772"/>
                  </a:moveTo>
                  <a:cubicBezTo>
                    <a:pt x="29763" y="4772"/>
                    <a:pt x="25169" y="6251"/>
                    <a:pt x="19252" y="14582"/>
                  </a:cubicBezTo>
                  <a:cubicBezTo>
                    <a:pt x="13335" y="22134"/>
                    <a:pt x="-368" y="31088"/>
                    <a:pt x="6795" y="34124"/>
                  </a:cubicBezTo>
                  <a:cubicBezTo>
                    <a:pt x="13335" y="36382"/>
                    <a:pt x="22522" y="10066"/>
                    <a:pt x="31710" y="25871"/>
                  </a:cubicBezTo>
                  <a:cubicBezTo>
                    <a:pt x="40897" y="42377"/>
                    <a:pt x="55923" y="18319"/>
                    <a:pt x="51330" y="15361"/>
                  </a:cubicBezTo>
                  <a:cubicBezTo>
                    <a:pt x="46736" y="13103"/>
                    <a:pt x="44790" y="6329"/>
                    <a:pt x="44790" y="6329"/>
                  </a:cubicBezTo>
                  <a:lnTo>
                    <a:pt x="33033" y="4850"/>
                  </a:lnTo>
                  <a:lnTo>
                    <a:pt x="33033" y="485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1" name="Szabadkézi sokszög: alakzat 850">
              <a:extLst>
                <a:ext uri="{FF2B5EF4-FFF2-40B4-BE49-F238E27FC236}">
                  <a16:creationId xmlns:a16="http://schemas.microsoft.com/office/drawing/2014/main" id="{E96A31F6-16D4-A24D-6699-5EAA696BAE6A}"/>
                </a:ext>
              </a:extLst>
            </p:cNvPr>
            <p:cNvSpPr/>
            <p:nvPr/>
          </p:nvSpPr>
          <p:spPr>
            <a:xfrm>
              <a:off x="8705249" y="2686837"/>
              <a:ext cx="101215" cy="46715"/>
            </a:xfrm>
            <a:custGeom>
              <a:avLst/>
              <a:gdLst>
                <a:gd name="connsiteX0" fmla="*/ 54241 w 101214"/>
                <a:gd name="connsiteY0" fmla="*/ 6807 h 46714"/>
                <a:gd name="connsiteX1" fmla="*/ 23332 w 101214"/>
                <a:gd name="connsiteY1" fmla="*/ 17085 h 46714"/>
                <a:gd name="connsiteX2" fmla="*/ 11419 w 101214"/>
                <a:gd name="connsiteY2" fmla="*/ 46593 h 46714"/>
                <a:gd name="connsiteX3" fmla="*/ 56421 w 101214"/>
                <a:gd name="connsiteY3" fmla="*/ 30943 h 46714"/>
                <a:gd name="connsiteX4" fmla="*/ 95739 w 101214"/>
                <a:gd name="connsiteY4" fmla="*/ 14048 h 46714"/>
                <a:gd name="connsiteX5" fmla="*/ 54241 w 101214"/>
                <a:gd name="connsiteY5" fmla="*/ 6807 h 46714"/>
                <a:gd name="connsiteX6" fmla="*/ 54241 w 101214"/>
                <a:gd name="connsiteY6" fmla="*/ 6807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214" h="46714">
                  <a:moveTo>
                    <a:pt x="54241" y="6807"/>
                  </a:moveTo>
                  <a:cubicBezTo>
                    <a:pt x="46533" y="2603"/>
                    <a:pt x="41628" y="4394"/>
                    <a:pt x="23332" y="17085"/>
                  </a:cubicBezTo>
                  <a:cubicBezTo>
                    <a:pt x="5035" y="29775"/>
                    <a:pt x="-1272" y="49629"/>
                    <a:pt x="11419" y="46593"/>
                  </a:cubicBezTo>
                  <a:cubicBezTo>
                    <a:pt x="24811" y="43556"/>
                    <a:pt x="41628" y="23703"/>
                    <a:pt x="56421" y="30943"/>
                  </a:cubicBezTo>
                  <a:cubicBezTo>
                    <a:pt x="71214" y="38184"/>
                    <a:pt x="102123" y="15294"/>
                    <a:pt x="95739" y="14048"/>
                  </a:cubicBezTo>
                  <a:cubicBezTo>
                    <a:pt x="89433" y="12880"/>
                    <a:pt x="54241" y="6807"/>
                    <a:pt x="54241" y="6807"/>
                  </a:cubicBezTo>
                  <a:lnTo>
                    <a:pt x="54241" y="6807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2" name="Szabadkézi sokszög: alakzat 851">
              <a:extLst>
                <a:ext uri="{FF2B5EF4-FFF2-40B4-BE49-F238E27FC236}">
                  <a16:creationId xmlns:a16="http://schemas.microsoft.com/office/drawing/2014/main" id="{E5226273-FCFA-F25E-E72A-E1685BB9FBD7}"/>
                </a:ext>
              </a:extLst>
            </p:cNvPr>
            <p:cNvSpPr/>
            <p:nvPr/>
          </p:nvSpPr>
          <p:spPr>
            <a:xfrm>
              <a:off x="7528055" y="2506140"/>
              <a:ext cx="31143" cy="38929"/>
            </a:xfrm>
            <a:custGeom>
              <a:avLst/>
              <a:gdLst>
                <a:gd name="connsiteX0" fmla="*/ 21683 w 31143"/>
                <a:gd name="connsiteY0" fmla="*/ 4772 h 38928"/>
                <a:gd name="connsiteX1" fmla="*/ 5333 w 31143"/>
                <a:gd name="connsiteY1" fmla="*/ 15361 h 38928"/>
                <a:gd name="connsiteX2" fmla="*/ 24953 w 31143"/>
                <a:gd name="connsiteY2" fmla="*/ 35759 h 38928"/>
                <a:gd name="connsiteX3" fmla="*/ 30169 w 31143"/>
                <a:gd name="connsiteY3" fmla="*/ 16996 h 38928"/>
                <a:gd name="connsiteX4" fmla="*/ 21683 w 31143"/>
                <a:gd name="connsiteY4" fmla="*/ 4772 h 38928"/>
                <a:gd name="connsiteX5" fmla="*/ 21683 w 31143"/>
                <a:gd name="connsiteY5" fmla="*/ 4772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38928">
                  <a:moveTo>
                    <a:pt x="21683" y="4772"/>
                  </a:moveTo>
                  <a:cubicBezTo>
                    <a:pt x="13820" y="4772"/>
                    <a:pt x="2063" y="4772"/>
                    <a:pt x="5333" y="15361"/>
                  </a:cubicBezTo>
                  <a:cubicBezTo>
                    <a:pt x="8603" y="25949"/>
                    <a:pt x="20437" y="42299"/>
                    <a:pt x="24953" y="35759"/>
                  </a:cubicBezTo>
                  <a:cubicBezTo>
                    <a:pt x="30169" y="30076"/>
                    <a:pt x="30169" y="16996"/>
                    <a:pt x="30169" y="16996"/>
                  </a:cubicBezTo>
                  <a:lnTo>
                    <a:pt x="21683" y="4772"/>
                  </a:lnTo>
                  <a:lnTo>
                    <a:pt x="21683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3" name="Szabadkézi sokszög: alakzat 852">
              <a:extLst>
                <a:ext uri="{FF2B5EF4-FFF2-40B4-BE49-F238E27FC236}">
                  <a16:creationId xmlns:a16="http://schemas.microsoft.com/office/drawing/2014/main" id="{EB86CF7D-F87C-0E9F-9620-2A39805674FE}"/>
                </a:ext>
              </a:extLst>
            </p:cNvPr>
            <p:cNvSpPr/>
            <p:nvPr/>
          </p:nvSpPr>
          <p:spPr>
            <a:xfrm>
              <a:off x="6943961" y="2581273"/>
              <a:ext cx="23357" cy="38929"/>
            </a:xfrm>
            <a:custGeom>
              <a:avLst/>
              <a:gdLst>
                <a:gd name="connsiteX0" fmla="*/ 12425 w 23357"/>
                <a:gd name="connsiteY0" fmla="*/ 4772 h 38928"/>
                <a:gd name="connsiteX1" fmla="*/ 5028 w 23357"/>
                <a:gd name="connsiteY1" fmla="*/ 26261 h 38928"/>
                <a:gd name="connsiteX2" fmla="*/ 19821 w 23357"/>
                <a:gd name="connsiteY2" fmla="*/ 36226 h 38928"/>
                <a:gd name="connsiteX3" fmla="*/ 16941 w 23357"/>
                <a:gd name="connsiteY3" fmla="*/ 8587 h 38928"/>
                <a:gd name="connsiteX4" fmla="*/ 12425 w 23357"/>
                <a:gd name="connsiteY4" fmla="*/ 4772 h 38928"/>
                <a:gd name="connsiteX5" fmla="*/ 12425 w 23357"/>
                <a:gd name="connsiteY5" fmla="*/ 4772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57" h="38928">
                  <a:moveTo>
                    <a:pt x="12425" y="4772"/>
                  </a:moveTo>
                  <a:cubicBezTo>
                    <a:pt x="6741" y="4772"/>
                    <a:pt x="3861" y="20888"/>
                    <a:pt x="5028" y="26261"/>
                  </a:cubicBezTo>
                  <a:cubicBezTo>
                    <a:pt x="6741" y="32411"/>
                    <a:pt x="17019" y="42377"/>
                    <a:pt x="19821" y="36226"/>
                  </a:cubicBezTo>
                  <a:cubicBezTo>
                    <a:pt x="22702" y="30076"/>
                    <a:pt x="16941" y="8587"/>
                    <a:pt x="16941" y="8587"/>
                  </a:cubicBezTo>
                  <a:lnTo>
                    <a:pt x="12425" y="4772"/>
                  </a:lnTo>
                  <a:lnTo>
                    <a:pt x="12425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4" name="Szabadkézi sokszög: alakzat 853">
              <a:extLst>
                <a:ext uri="{FF2B5EF4-FFF2-40B4-BE49-F238E27FC236}">
                  <a16:creationId xmlns:a16="http://schemas.microsoft.com/office/drawing/2014/main" id="{E6150975-F1BA-033E-B1E2-D688263A627E}"/>
                </a:ext>
              </a:extLst>
            </p:cNvPr>
            <p:cNvSpPr/>
            <p:nvPr/>
          </p:nvSpPr>
          <p:spPr>
            <a:xfrm>
              <a:off x="6729167" y="2155220"/>
              <a:ext cx="46715" cy="70072"/>
            </a:xfrm>
            <a:custGeom>
              <a:avLst/>
              <a:gdLst>
                <a:gd name="connsiteX0" fmla="*/ 30628 w 46714"/>
                <a:gd name="connsiteY0" fmla="*/ 9148 h 70071"/>
                <a:gd name="connsiteX1" fmla="*/ 9684 w 46714"/>
                <a:gd name="connsiteY1" fmla="*/ 21761 h 70071"/>
                <a:gd name="connsiteX2" fmla="*/ 12876 w 46714"/>
                <a:gd name="connsiteY2" fmla="*/ 66685 h 70071"/>
                <a:gd name="connsiteX3" fmla="*/ 38258 w 46714"/>
                <a:gd name="connsiteY3" fmla="*/ 43484 h 70071"/>
                <a:gd name="connsiteX4" fmla="*/ 49703 w 46714"/>
                <a:gd name="connsiteY4" fmla="*/ 23786 h 70071"/>
                <a:gd name="connsiteX5" fmla="*/ 30706 w 46714"/>
                <a:gd name="connsiteY5" fmla="*/ 9071 h 70071"/>
                <a:gd name="connsiteX6" fmla="*/ 30706 w 46714"/>
                <a:gd name="connsiteY6" fmla="*/ 9071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14" h="70071">
                  <a:moveTo>
                    <a:pt x="30628" y="9148"/>
                  </a:moveTo>
                  <a:cubicBezTo>
                    <a:pt x="22375" y="4243"/>
                    <a:pt x="16068" y="-1362"/>
                    <a:pt x="9684" y="21761"/>
                  </a:cubicBezTo>
                  <a:cubicBezTo>
                    <a:pt x="2677" y="44963"/>
                    <a:pt x="2677" y="73770"/>
                    <a:pt x="12876" y="66685"/>
                  </a:cubicBezTo>
                  <a:cubicBezTo>
                    <a:pt x="22375" y="58977"/>
                    <a:pt x="31874" y="48389"/>
                    <a:pt x="38258" y="43484"/>
                  </a:cubicBezTo>
                  <a:cubicBezTo>
                    <a:pt x="44564" y="37878"/>
                    <a:pt x="49703" y="23786"/>
                    <a:pt x="49703" y="23786"/>
                  </a:cubicBezTo>
                  <a:lnTo>
                    <a:pt x="30706" y="9071"/>
                  </a:lnTo>
                  <a:lnTo>
                    <a:pt x="30706" y="9071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5" name="Szabadkézi sokszög: alakzat 854">
              <a:extLst>
                <a:ext uri="{FF2B5EF4-FFF2-40B4-BE49-F238E27FC236}">
                  <a16:creationId xmlns:a16="http://schemas.microsoft.com/office/drawing/2014/main" id="{93C579AF-B681-5363-6B91-1C36562E77CE}"/>
                </a:ext>
              </a:extLst>
            </p:cNvPr>
            <p:cNvSpPr/>
            <p:nvPr/>
          </p:nvSpPr>
          <p:spPr>
            <a:xfrm>
              <a:off x="6676577" y="2195956"/>
              <a:ext cx="38929" cy="62286"/>
            </a:xfrm>
            <a:custGeom>
              <a:avLst/>
              <a:gdLst>
                <a:gd name="connsiteX0" fmla="*/ 31598 w 38928"/>
                <a:gd name="connsiteY0" fmla="*/ 4850 h 62286"/>
                <a:gd name="connsiteX1" fmla="*/ 9409 w 38928"/>
                <a:gd name="connsiteY1" fmla="*/ 11078 h 62286"/>
                <a:gd name="connsiteX2" fmla="*/ 9409 w 38928"/>
                <a:gd name="connsiteY2" fmla="*/ 54912 h 62286"/>
                <a:gd name="connsiteX3" fmla="*/ 31598 w 38928"/>
                <a:gd name="connsiteY3" fmla="*/ 60362 h 62286"/>
                <a:gd name="connsiteX4" fmla="*/ 34712 w 38928"/>
                <a:gd name="connsiteY4" fmla="*/ 32956 h 62286"/>
                <a:gd name="connsiteX5" fmla="*/ 31598 w 38928"/>
                <a:gd name="connsiteY5" fmla="*/ 4772 h 62286"/>
                <a:gd name="connsiteX6" fmla="*/ 31598 w 38928"/>
                <a:gd name="connsiteY6" fmla="*/ 4772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28" h="62286">
                  <a:moveTo>
                    <a:pt x="31598" y="4850"/>
                  </a:moveTo>
                  <a:cubicBezTo>
                    <a:pt x="23579" y="12713"/>
                    <a:pt x="9409" y="11078"/>
                    <a:pt x="9409" y="11078"/>
                  </a:cubicBezTo>
                  <a:cubicBezTo>
                    <a:pt x="9409" y="11078"/>
                    <a:pt x="-1024" y="38484"/>
                    <a:pt x="9409" y="54912"/>
                  </a:cubicBezTo>
                  <a:cubicBezTo>
                    <a:pt x="20465" y="70562"/>
                    <a:pt x="26615" y="64333"/>
                    <a:pt x="31598" y="60362"/>
                  </a:cubicBezTo>
                  <a:cubicBezTo>
                    <a:pt x="36503" y="56469"/>
                    <a:pt x="34712" y="32956"/>
                    <a:pt x="34712" y="32956"/>
                  </a:cubicBezTo>
                  <a:lnTo>
                    <a:pt x="31598" y="4772"/>
                  </a:lnTo>
                  <a:lnTo>
                    <a:pt x="31598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6" name="Szabadkézi sokszög: alakzat 855">
              <a:extLst>
                <a:ext uri="{FF2B5EF4-FFF2-40B4-BE49-F238E27FC236}">
                  <a16:creationId xmlns:a16="http://schemas.microsoft.com/office/drawing/2014/main" id="{BEF8227E-97F7-4969-3A0D-EE8256CB3BF2}"/>
                </a:ext>
              </a:extLst>
            </p:cNvPr>
            <p:cNvSpPr/>
            <p:nvPr/>
          </p:nvSpPr>
          <p:spPr>
            <a:xfrm>
              <a:off x="6636950" y="2243059"/>
              <a:ext cx="31143" cy="38929"/>
            </a:xfrm>
            <a:custGeom>
              <a:avLst/>
              <a:gdLst>
                <a:gd name="connsiteX0" fmla="*/ 16258 w 31143"/>
                <a:gd name="connsiteY0" fmla="*/ 4772 h 38928"/>
                <a:gd name="connsiteX1" fmla="*/ 6837 w 31143"/>
                <a:gd name="connsiteY1" fmla="*/ 37784 h 38928"/>
                <a:gd name="connsiteX2" fmla="*/ 25055 w 31143"/>
                <a:gd name="connsiteY2" fmla="*/ 30465 h 38928"/>
                <a:gd name="connsiteX3" fmla="*/ 28014 w 31143"/>
                <a:gd name="connsiteY3" fmla="*/ 14893 h 38928"/>
                <a:gd name="connsiteX4" fmla="*/ 16258 w 31143"/>
                <a:gd name="connsiteY4" fmla="*/ 4772 h 38928"/>
                <a:gd name="connsiteX5" fmla="*/ 16258 w 31143"/>
                <a:gd name="connsiteY5" fmla="*/ 4772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38928">
                  <a:moveTo>
                    <a:pt x="16258" y="4772"/>
                  </a:moveTo>
                  <a:cubicBezTo>
                    <a:pt x="8627" y="4772"/>
                    <a:pt x="997" y="33190"/>
                    <a:pt x="6837" y="37784"/>
                  </a:cubicBezTo>
                  <a:cubicBezTo>
                    <a:pt x="13299" y="42377"/>
                    <a:pt x="20306" y="33190"/>
                    <a:pt x="25055" y="30465"/>
                  </a:cubicBezTo>
                  <a:cubicBezTo>
                    <a:pt x="29182" y="28596"/>
                    <a:pt x="28014" y="14893"/>
                    <a:pt x="28014" y="14893"/>
                  </a:cubicBezTo>
                  <a:lnTo>
                    <a:pt x="16258" y="4772"/>
                  </a:lnTo>
                  <a:lnTo>
                    <a:pt x="16258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7" name="Szabadkézi sokszög: alakzat 856">
              <a:extLst>
                <a:ext uri="{FF2B5EF4-FFF2-40B4-BE49-F238E27FC236}">
                  <a16:creationId xmlns:a16="http://schemas.microsoft.com/office/drawing/2014/main" id="{BAF04A52-76D3-D453-55F4-E69E71A0C8C4}"/>
                </a:ext>
              </a:extLst>
            </p:cNvPr>
            <p:cNvSpPr/>
            <p:nvPr/>
          </p:nvSpPr>
          <p:spPr>
            <a:xfrm>
              <a:off x="6433057" y="2186768"/>
              <a:ext cx="116786" cy="101215"/>
            </a:xfrm>
            <a:custGeom>
              <a:avLst/>
              <a:gdLst>
                <a:gd name="connsiteX0" fmla="*/ 64903 w 116786"/>
                <a:gd name="connsiteY0" fmla="*/ 48139 h 101214"/>
                <a:gd name="connsiteX1" fmla="*/ 29867 w 116786"/>
                <a:gd name="connsiteY1" fmla="*/ 46737 h 101214"/>
                <a:gd name="connsiteX2" fmla="*/ 14529 w 116786"/>
                <a:gd name="connsiteY2" fmla="*/ 66669 h 101214"/>
                <a:gd name="connsiteX3" fmla="*/ 13050 w 116786"/>
                <a:gd name="connsiteY3" fmla="*/ 97345 h 101214"/>
                <a:gd name="connsiteX4" fmla="*/ 53925 w 116786"/>
                <a:gd name="connsiteY4" fmla="*/ 91661 h 101214"/>
                <a:gd name="connsiteX5" fmla="*/ 74402 w 116786"/>
                <a:gd name="connsiteY5" fmla="*/ 83097 h 101214"/>
                <a:gd name="connsiteX6" fmla="*/ 91219 w 116786"/>
                <a:gd name="connsiteY6" fmla="*/ 71729 h 101214"/>
                <a:gd name="connsiteX7" fmla="*/ 107258 w 116786"/>
                <a:gd name="connsiteY7" fmla="*/ 53900 h 101214"/>
                <a:gd name="connsiteX8" fmla="*/ 109438 w 116786"/>
                <a:gd name="connsiteY8" fmla="*/ 33969 h 101214"/>
                <a:gd name="connsiteX9" fmla="*/ 83122 w 116786"/>
                <a:gd name="connsiteY9" fmla="*/ 4772 h 101214"/>
                <a:gd name="connsiteX10" fmla="*/ 64825 w 116786"/>
                <a:gd name="connsiteY10" fmla="*/ 48216 h 101214"/>
                <a:gd name="connsiteX11" fmla="*/ 64825 w 116786"/>
                <a:gd name="connsiteY11" fmla="*/ 48216 h 10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786" h="101214">
                  <a:moveTo>
                    <a:pt x="64903" y="48139"/>
                  </a:moveTo>
                  <a:cubicBezTo>
                    <a:pt x="55405" y="53822"/>
                    <a:pt x="38587" y="46737"/>
                    <a:pt x="29867" y="46737"/>
                  </a:cubicBezTo>
                  <a:cubicBezTo>
                    <a:pt x="20369" y="46737"/>
                    <a:pt x="3551" y="59584"/>
                    <a:pt x="14529" y="66669"/>
                  </a:cubicBezTo>
                  <a:cubicBezTo>
                    <a:pt x="26208" y="73832"/>
                    <a:pt x="-11008" y="86600"/>
                    <a:pt x="13050" y="97345"/>
                  </a:cubicBezTo>
                  <a:cubicBezTo>
                    <a:pt x="37186" y="108011"/>
                    <a:pt x="48086" y="103028"/>
                    <a:pt x="53925" y="91661"/>
                  </a:cubicBezTo>
                  <a:cubicBezTo>
                    <a:pt x="59064" y="80995"/>
                    <a:pt x="67083" y="79515"/>
                    <a:pt x="74402" y="83097"/>
                  </a:cubicBezTo>
                  <a:cubicBezTo>
                    <a:pt x="81721" y="86678"/>
                    <a:pt x="81721" y="70250"/>
                    <a:pt x="91219" y="71729"/>
                  </a:cubicBezTo>
                  <a:cubicBezTo>
                    <a:pt x="100017" y="73832"/>
                    <a:pt x="100017" y="56080"/>
                    <a:pt x="107258" y="53900"/>
                  </a:cubicBezTo>
                  <a:cubicBezTo>
                    <a:pt x="115277" y="52499"/>
                    <a:pt x="120416" y="36071"/>
                    <a:pt x="109438" y="33969"/>
                  </a:cubicBezTo>
                  <a:cubicBezTo>
                    <a:pt x="98460" y="32567"/>
                    <a:pt x="83122" y="4772"/>
                    <a:pt x="83122" y="4772"/>
                  </a:cubicBezTo>
                  <a:lnTo>
                    <a:pt x="64825" y="48216"/>
                  </a:lnTo>
                  <a:lnTo>
                    <a:pt x="64825" y="48216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8" name="Szabadkézi sokszög: alakzat 857">
              <a:extLst>
                <a:ext uri="{FF2B5EF4-FFF2-40B4-BE49-F238E27FC236}">
                  <a16:creationId xmlns:a16="http://schemas.microsoft.com/office/drawing/2014/main" id="{A694EA2C-1B8F-4F2F-3E14-E7CB4D9D5C16}"/>
                </a:ext>
              </a:extLst>
            </p:cNvPr>
            <p:cNvSpPr/>
            <p:nvPr/>
          </p:nvSpPr>
          <p:spPr>
            <a:xfrm>
              <a:off x="6372918" y="2196033"/>
              <a:ext cx="93429" cy="54500"/>
            </a:xfrm>
            <a:custGeom>
              <a:avLst/>
              <a:gdLst>
                <a:gd name="connsiteX0" fmla="*/ 76615 w 93429"/>
                <a:gd name="connsiteY0" fmla="*/ 4772 h 54500"/>
                <a:gd name="connsiteX1" fmla="*/ 52090 w 93429"/>
                <a:gd name="connsiteY1" fmla="*/ 18708 h 54500"/>
                <a:gd name="connsiteX2" fmla="*/ 24294 w 93429"/>
                <a:gd name="connsiteY2" fmla="*/ 29842 h 54500"/>
                <a:gd name="connsiteX3" fmla="*/ 12694 w 93429"/>
                <a:gd name="connsiteY3" fmla="*/ 52810 h 54500"/>
                <a:gd name="connsiteX4" fmla="*/ 55281 w 93429"/>
                <a:gd name="connsiteY4" fmla="*/ 43779 h 54500"/>
                <a:gd name="connsiteX5" fmla="*/ 79807 w 93429"/>
                <a:gd name="connsiteY5" fmla="*/ 18708 h 54500"/>
                <a:gd name="connsiteX6" fmla="*/ 95923 w 93429"/>
                <a:gd name="connsiteY6" fmla="*/ 18708 h 54500"/>
                <a:gd name="connsiteX7" fmla="*/ 76537 w 93429"/>
                <a:gd name="connsiteY7" fmla="*/ 4772 h 54500"/>
                <a:gd name="connsiteX8" fmla="*/ 76537 w 93429"/>
                <a:gd name="connsiteY8" fmla="*/ 4772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429" h="54500">
                  <a:moveTo>
                    <a:pt x="76615" y="4772"/>
                  </a:moveTo>
                  <a:cubicBezTo>
                    <a:pt x="73422" y="11701"/>
                    <a:pt x="63690" y="15205"/>
                    <a:pt x="52090" y="18708"/>
                  </a:cubicBezTo>
                  <a:cubicBezTo>
                    <a:pt x="40489" y="22913"/>
                    <a:pt x="32080" y="20811"/>
                    <a:pt x="24294" y="29842"/>
                  </a:cubicBezTo>
                  <a:cubicBezTo>
                    <a:pt x="15886" y="38173"/>
                    <a:pt x="-7316" y="43779"/>
                    <a:pt x="12694" y="52810"/>
                  </a:cubicBezTo>
                  <a:cubicBezTo>
                    <a:pt x="32080" y="61141"/>
                    <a:pt x="45627" y="52810"/>
                    <a:pt x="55281" y="43779"/>
                  </a:cubicBezTo>
                  <a:cubicBezTo>
                    <a:pt x="64936" y="34747"/>
                    <a:pt x="71398" y="10378"/>
                    <a:pt x="79807" y="18708"/>
                  </a:cubicBezTo>
                  <a:cubicBezTo>
                    <a:pt x="88215" y="27740"/>
                    <a:pt x="95923" y="18708"/>
                    <a:pt x="95923" y="18708"/>
                  </a:cubicBezTo>
                  <a:lnTo>
                    <a:pt x="76537" y="4772"/>
                  </a:lnTo>
                  <a:lnTo>
                    <a:pt x="76537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9" name="Szabadkézi sokszög: alakzat 858">
              <a:extLst>
                <a:ext uri="{FF2B5EF4-FFF2-40B4-BE49-F238E27FC236}">
                  <a16:creationId xmlns:a16="http://schemas.microsoft.com/office/drawing/2014/main" id="{644235B1-1E78-7079-32AD-2DB5057B4A4B}"/>
                </a:ext>
              </a:extLst>
            </p:cNvPr>
            <p:cNvSpPr/>
            <p:nvPr/>
          </p:nvSpPr>
          <p:spPr>
            <a:xfrm>
              <a:off x="6570635" y="2177270"/>
              <a:ext cx="70072" cy="54500"/>
            </a:xfrm>
            <a:custGeom>
              <a:avLst/>
              <a:gdLst>
                <a:gd name="connsiteX0" fmla="*/ 29007 w 70071"/>
                <a:gd name="connsiteY0" fmla="*/ 4772 h 54500"/>
                <a:gd name="connsiteX1" fmla="*/ 51586 w 70071"/>
                <a:gd name="connsiteY1" fmla="*/ 15127 h 54500"/>
                <a:gd name="connsiteX2" fmla="*/ 67313 w 70071"/>
                <a:gd name="connsiteY2" fmla="*/ 43467 h 54500"/>
                <a:gd name="connsiteX3" fmla="*/ 44734 w 70071"/>
                <a:gd name="connsiteY3" fmla="*/ 51720 h 54500"/>
                <a:gd name="connsiteX4" fmla="*/ 31032 w 70071"/>
                <a:gd name="connsiteY4" fmla="*/ 46893 h 54500"/>
                <a:gd name="connsiteX5" fmla="*/ 6351 w 70071"/>
                <a:gd name="connsiteY5" fmla="*/ 41365 h 54500"/>
                <a:gd name="connsiteX6" fmla="*/ 18652 w 70071"/>
                <a:gd name="connsiteY6" fmla="*/ 28908 h 54500"/>
                <a:gd name="connsiteX7" fmla="*/ 44657 w 70071"/>
                <a:gd name="connsiteY7" fmla="*/ 39964 h 54500"/>
                <a:gd name="connsiteX8" fmla="*/ 35781 w 70071"/>
                <a:gd name="connsiteY8" fmla="*/ 15127 h 54500"/>
                <a:gd name="connsiteX9" fmla="*/ 28929 w 70071"/>
                <a:gd name="connsiteY9" fmla="*/ 4772 h 54500"/>
                <a:gd name="connsiteX10" fmla="*/ 28929 w 70071"/>
                <a:gd name="connsiteY10" fmla="*/ 4772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071" h="54500">
                  <a:moveTo>
                    <a:pt x="29007" y="4772"/>
                  </a:moveTo>
                  <a:cubicBezTo>
                    <a:pt x="29007" y="4772"/>
                    <a:pt x="44734" y="4772"/>
                    <a:pt x="51586" y="15127"/>
                  </a:cubicBezTo>
                  <a:cubicBezTo>
                    <a:pt x="59138" y="25482"/>
                    <a:pt x="67313" y="43467"/>
                    <a:pt x="67313" y="43467"/>
                  </a:cubicBezTo>
                  <a:lnTo>
                    <a:pt x="44734" y="51720"/>
                  </a:lnTo>
                  <a:cubicBezTo>
                    <a:pt x="44734" y="51720"/>
                    <a:pt x="37883" y="41365"/>
                    <a:pt x="31032" y="46893"/>
                  </a:cubicBezTo>
                  <a:cubicBezTo>
                    <a:pt x="24180" y="51720"/>
                    <a:pt x="11878" y="46893"/>
                    <a:pt x="6351" y="41365"/>
                  </a:cubicBezTo>
                  <a:cubicBezTo>
                    <a:pt x="1523" y="35837"/>
                    <a:pt x="8375" y="22056"/>
                    <a:pt x="18652" y="28908"/>
                  </a:cubicBezTo>
                  <a:cubicBezTo>
                    <a:pt x="28929" y="35837"/>
                    <a:pt x="44657" y="39964"/>
                    <a:pt x="44657" y="39964"/>
                  </a:cubicBezTo>
                  <a:lnTo>
                    <a:pt x="35781" y="15127"/>
                  </a:lnTo>
                  <a:lnTo>
                    <a:pt x="28929" y="4772"/>
                  </a:lnTo>
                  <a:lnTo>
                    <a:pt x="28929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0" name="Szabadkézi sokszög: alakzat 859">
              <a:extLst>
                <a:ext uri="{FF2B5EF4-FFF2-40B4-BE49-F238E27FC236}">
                  <a16:creationId xmlns:a16="http://schemas.microsoft.com/office/drawing/2014/main" id="{12E47247-47F0-4A5F-5182-266A71C2F082}"/>
                </a:ext>
              </a:extLst>
            </p:cNvPr>
            <p:cNvSpPr/>
            <p:nvPr/>
          </p:nvSpPr>
          <p:spPr>
            <a:xfrm>
              <a:off x="6615380" y="2130244"/>
              <a:ext cx="23357" cy="31143"/>
            </a:xfrm>
            <a:custGeom>
              <a:avLst/>
              <a:gdLst>
                <a:gd name="connsiteX0" fmla="*/ 14548 w 23357"/>
                <a:gd name="connsiteY0" fmla="*/ 11857 h 31143"/>
                <a:gd name="connsiteX1" fmla="*/ 4894 w 23357"/>
                <a:gd name="connsiteY1" fmla="*/ 25949 h 31143"/>
                <a:gd name="connsiteX2" fmla="*/ 16183 w 23357"/>
                <a:gd name="connsiteY2" fmla="*/ 31555 h 31143"/>
                <a:gd name="connsiteX3" fmla="*/ 22645 w 23357"/>
                <a:gd name="connsiteY3" fmla="*/ 16762 h 31143"/>
                <a:gd name="connsiteX4" fmla="*/ 22645 w 23357"/>
                <a:gd name="connsiteY4" fmla="*/ 4772 h 31143"/>
                <a:gd name="connsiteX5" fmla="*/ 14626 w 23357"/>
                <a:gd name="connsiteY5" fmla="*/ 11857 h 31143"/>
                <a:gd name="connsiteX6" fmla="*/ 14626 w 23357"/>
                <a:gd name="connsiteY6" fmla="*/ 11857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57" h="31143">
                  <a:moveTo>
                    <a:pt x="14548" y="11857"/>
                  </a:moveTo>
                  <a:cubicBezTo>
                    <a:pt x="10266" y="15361"/>
                    <a:pt x="3804" y="18942"/>
                    <a:pt x="4894" y="25949"/>
                  </a:cubicBezTo>
                  <a:cubicBezTo>
                    <a:pt x="6529" y="33034"/>
                    <a:pt x="16183" y="31555"/>
                    <a:pt x="16183" y="31555"/>
                  </a:cubicBezTo>
                  <a:lnTo>
                    <a:pt x="22645" y="16762"/>
                  </a:lnTo>
                  <a:lnTo>
                    <a:pt x="22645" y="4772"/>
                  </a:lnTo>
                  <a:lnTo>
                    <a:pt x="14626" y="11857"/>
                  </a:lnTo>
                  <a:lnTo>
                    <a:pt x="14626" y="11857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1" name="Szabadkézi sokszög: alakzat 860">
              <a:extLst>
                <a:ext uri="{FF2B5EF4-FFF2-40B4-BE49-F238E27FC236}">
                  <a16:creationId xmlns:a16="http://schemas.microsoft.com/office/drawing/2014/main" id="{6D8EB17D-299C-6EEC-E348-B627B1427C45}"/>
                </a:ext>
              </a:extLst>
            </p:cNvPr>
            <p:cNvSpPr/>
            <p:nvPr/>
          </p:nvSpPr>
          <p:spPr>
            <a:xfrm>
              <a:off x="6642597" y="2158428"/>
              <a:ext cx="23357" cy="46715"/>
            </a:xfrm>
            <a:custGeom>
              <a:avLst/>
              <a:gdLst>
                <a:gd name="connsiteX0" fmla="*/ 7108 w 23357"/>
                <a:gd name="connsiteY0" fmla="*/ 17852 h 46714"/>
                <a:gd name="connsiteX1" fmla="*/ 4772 w 23357"/>
                <a:gd name="connsiteY1" fmla="*/ 42377 h 46714"/>
                <a:gd name="connsiteX2" fmla="*/ 15360 w 23357"/>
                <a:gd name="connsiteY2" fmla="*/ 39496 h 46714"/>
                <a:gd name="connsiteX3" fmla="*/ 23536 w 23357"/>
                <a:gd name="connsiteY3" fmla="*/ 23613 h 46714"/>
                <a:gd name="connsiteX4" fmla="*/ 23536 w 23357"/>
                <a:gd name="connsiteY4" fmla="*/ 4772 h 46714"/>
                <a:gd name="connsiteX5" fmla="*/ 7108 w 23357"/>
                <a:gd name="connsiteY5" fmla="*/ 17852 h 46714"/>
                <a:gd name="connsiteX6" fmla="*/ 7108 w 23357"/>
                <a:gd name="connsiteY6" fmla="*/ 17852 h 46714"/>
                <a:gd name="connsiteX7" fmla="*/ 7108 w 23357"/>
                <a:gd name="connsiteY7" fmla="*/ 17852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57" h="46714">
                  <a:moveTo>
                    <a:pt x="7108" y="17852"/>
                  </a:moveTo>
                  <a:lnTo>
                    <a:pt x="4772" y="42377"/>
                  </a:lnTo>
                  <a:lnTo>
                    <a:pt x="15360" y="39496"/>
                  </a:lnTo>
                  <a:lnTo>
                    <a:pt x="23536" y="23613"/>
                  </a:lnTo>
                  <a:lnTo>
                    <a:pt x="23536" y="4772"/>
                  </a:lnTo>
                  <a:lnTo>
                    <a:pt x="7108" y="17852"/>
                  </a:lnTo>
                  <a:lnTo>
                    <a:pt x="7108" y="17852"/>
                  </a:lnTo>
                  <a:lnTo>
                    <a:pt x="7108" y="1785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2" name="Szabadkézi sokszög: alakzat 861">
              <a:extLst>
                <a:ext uri="{FF2B5EF4-FFF2-40B4-BE49-F238E27FC236}">
                  <a16:creationId xmlns:a16="http://schemas.microsoft.com/office/drawing/2014/main" id="{E60927C5-182E-600E-1C5F-310B59F6D19F}"/>
                </a:ext>
              </a:extLst>
            </p:cNvPr>
            <p:cNvSpPr/>
            <p:nvPr/>
          </p:nvSpPr>
          <p:spPr>
            <a:xfrm>
              <a:off x="6642597" y="2124052"/>
              <a:ext cx="23357" cy="23357"/>
            </a:xfrm>
            <a:custGeom>
              <a:avLst/>
              <a:gdLst>
                <a:gd name="connsiteX0" fmla="*/ 4772 w 23357"/>
                <a:gd name="connsiteY0" fmla="*/ 6137 h 23357"/>
                <a:gd name="connsiteX1" fmla="*/ 21511 w 23357"/>
                <a:gd name="connsiteY1" fmla="*/ 20385 h 23357"/>
                <a:gd name="connsiteX2" fmla="*/ 23536 w 23357"/>
                <a:gd name="connsiteY2" fmla="*/ 9017 h 23357"/>
                <a:gd name="connsiteX3" fmla="*/ 4772 w 23357"/>
                <a:gd name="connsiteY3" fmla="*/ 6137 h 23357"/>
                <a:gd name="connsiteX4" fmla="*/ 4772 w 23357"/>
                <a:gd name="connsiteY4" fmla="*/ 6137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57" h="23357">
                  <a:moveTo>
                    <a:pt x="4772" y="6137"/>
                  </a:moveTo>
                  <a:cubicBezTo>
                    <a:pt x="10144" y="14701"/>
                    <a:pt x="21511" y="20385"/>
                    <a:pt x="21511" y="20385"/>
                  </a:cubicBezTo>
                  <a:lnTo>
                    <a:pt x="23536" y="9017"/>
                  </a:lnTo>
                  <a:cubicBezTo>
                    <a:pt x="13492" y="1621"/>
                    <a:pt x="4772" y="6137"/>
                    <a:pt x="4772" y="6137"/>
                  </a:cubicBezTo>
                  <a:lnTo>
                    <a:pt x="4772" y="6137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3" name="Szabadkézi sokszög: alakzat 862">
              <a:extLst>
                <a:ext uri="{FF2B5EF4-FFF2-40B4-BE49-F238E27FC236}">
                  <a16:creationId xmlns:a16="http://schemas.microsoft.com/office/drawing/2014/main" id="{AECDDB91-442E-2A86-7447-6E2C7E5A28FA}"/>
                </a:ext>
              </a:extLst>
            </p:cNvPr>
            <p:cNvSpPr/>
            <p:nvPr/>
          </p:nvSpPr>
          <p:spPr>
            <a:xfrm>
              <a:off x="6739985" y="2111480"/>
              <a:ext cx="31143" cy="23357"/>
            </a:xfrm>
            <a:custGeom>
              <a:avLst/>
              <a:gdLst>
                <a:gd name="connsiteX0" fmla="*/ 10700 w 31143"/>
                <a:gd name="connsiteY0" fmla="*/ 4772 h 23357"/>
                <a:gd name="connsiteX1" fmla="*/ 10700 w 31143"/>
                <a:gd name="connsiteY1" fmla="*/ 23536 h 23357"/>
                <a:gd name="connsiteX2" fmla="*/ 23235 w 31143"/>
                <a:gd name="connsiteY2" fmla="*/ 19565 h 23357"/>
                <a:gd name="connsiteX3" fmla="*/ 25104 w 31143"/>
                <a:gd name="connsiteY3" fmla="*/ 10456 h 23357"/>
                <a:gd name="connsiteX4" fmla="*/ 10700 w 31143"/>
                <a:gd name="connsiteY4" fmla="*/ 4772 h 23357"/>
                <a:gd name="connsiteX5" fmla="*/ 10700 w 31143"/>
                <a:gd name="connsiteY5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23357">
                  <a:moveTo>
                    <a:pt x="10700" y="4772"/>
                  </a:moveTo>
                  <a:cubicBezTo>
                    <a:pt x="4472" y="15049"/>
                    <a:pt x="1280" y="23536"/>
                    <a:pt x="10700" y="23536"/>
                  </a:cubicBezTo>
                  <a:cubicBezTo>
                    <a:pt x="20121" y="23536"/>
                    <a:pt x="23235" y="19565"/>
                    <a:pt x="23235" y="19565"/>
                  </a:cubicBezTo>
                  <a:cubicBezTo>
                    <a:pt x="23235" y="19565"/>
                    <a:pt x="29464" y="13336"/>
                    <a:pt x="25104" y="10456"/>
                  </a:cubicBezTo>
                  <a:lnTo>
                    <a:pt x="10700" y="4772"/>
                  </a:lnTo>
                  <a:lnTo>
                    <a:pt x="10700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4" name="Szabadkézi sokszög: alakzat 863">
              <a:extLst>
                <a:ext uri="{FF2B5EF4-FFF2-40B4-BE49-F238E27FC236}">
                  <a16:creationId xmlns:a16="http://schemas.microsoft.com/office/drawing/2014/main" id="{6C001C3D-CD6F-7328-9E23-2DE8C1844BD5}"/>
                </a:ext>
              </a:extLst>
            </p:cNvPr>
            <p:cNvSpPr/>
            <p:nvPr/>
          </p:nvSpPr>
          <p:spPr>
            <a:xfrm>
              <a:off x="6548700" y="2256031"/>
              <a:ext cx="31143" cy="31143"/>
            </a:xfrm>
            <a:custGeom>
              <a:avLst/>
              <a:gdLst>
                <a:gd name="connsiteX0" fmla="*/ 4772 w 31143"/>
                <a:gd name="connsiteY0" fmla="*/ 13679 h 31143"/>
                <a:gd name="connsiteX1" fmla="*/ 15360 w 31143"/>
                <a:gd name="connsiteY1" fmla="*/ 5815 h 31143"/>
                <a:gd name="connsiteX2" fmla="*/ 31555 w 31143"/>
                <a:gd name="connsiteY2" fmla="*/ 17571 h 31143"/>
                <a:gd name="connsiteX3" fmla="*/ 20966 w 31143"/>
                <a:gd name="connsiteY3" fmla="*/ 29328 h 31143"/>
                <a:gd name="connsiteX4" fmla="*/ 4772 w 31143"/>
                <a:gd name="connsiteY4" fmla="*/ 13679 h 31143"/>
                <a:gd name="connsiteX5" fmla="*/ 4772 w 31143"/>
                <a:gd name="connsiteY5" fmla="*/ 13679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31143">
                  <a:moveTo>
                    <a:pt x="4772" y="13679"/>
                  </a:moveTo>
                  <a:cubicBezTo>
                    <a:pt x="4772" y="13679"/>
                    <a:pt x="9677" y="1143"/>
                    <a:pt x="15360" y="5815"/>
                  </a:cubicBezTo>
                  <a:cubicBezTo>
                    <a:pt x="20966" y="9708"/>
                    <a:pt x="29453" y="11265"/>
                    <a:pt x="31555" y="17571"/>
                  </a:cubicBezTo>
                  <a:cubicBezTo>
                    <a:pt x="32956" y="23021"/>
                    <a:pt x="20966" y="29328"/>
                    <a:pt x="20966" y="29328"/>
                  </a:cubicBezTo>
                  <a:lnTo>
                    <a:pt x="4772" y="13679"/>
                  </a:lnTo>
                  <a:lnTo>
                    <a:pt x="4772" y="13679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5" name="Szabadkézi sokszög: alakzat 864">
              <a:extLst>
                <a:ext uri="{FF2B5EF4-FFF2-40B4-BE49-F238E27FC236}">
                  <a16:creationId xmlns:a16="http://schemas.microsoft.com/office/drawing/2014/main" id="{83B9C450-1DDD-52AC-E42C-FC35E123F9EA}"/>
                </a:ext>
              </a:extLst>
            </p:cNvPr>
            <p:cNvSpPr/>
            <p:nvPr/>
          </p:nvSpPr>
          <p:spPr>
            <a:xfrm>
              <a:off x="6501674" y="2271244"/>
              <a:ext cx="31143" cy="15572"/>
            </a:xfrm>
            <a:custGeom>
              <a:avLst/>
              <a:gdLst>
                <a:gd name="connsiteX0" fmla="*/ 4850 w 31143"/>
                <a:gd name="connsiteY0" fmla="*/ 12402 h 15571"/>
                <a:gd name="connsiteX1" fmla="*/ 18475 w 31143"/>
                <a:gd name="connsiteY1" fmla="*/ 4772 h 15571"/>
                <a:gd name="connsiteX2" fmla="*/ 32956 w 31143"/>
                <a:gd name="connsiteY2" fmla="*/ 14193 h 15571"/>
                <a:gd name="connsiteX3" fmla="*/ 32956 w 31143"/>
                <a:gd name="connsiteY3" fmla="*/ 14193 h 15571"/>
                <a:gd name="connsiteX4" fmla="*/ 4772 w 31143"/>
                <a:gd name="connsiteY4" fmla="*/ 12402 h 15571"/>
                <a:gd name="connsiteX5" fmla="*/ 4772 w 31143"/>
                <a:gd name="connsiteY5" fmla="*/ 1240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15571">
                  <a:moveTo>
                    <a:pt x="4850" y="12402"/>
                  </a:moveTo>
                  <a:cubicBezTo>
                    <a:pt x="9132" y="4772"/>
                    <a:pt x="18475" y="4772"/>
                    <a:pt x="18475" y="4772"/>
                  </a:cubicBezTo>
                  <a:lnTo>
                    <a:pt x="32956" y="14193"/>
                  </a:lnTo>
                  <a:lnTo>
                    <a:pt x="32956" y="14193"/>
                  </a:lnTo>
                  <a:lnTo>
                    <a:pt x="4772" y="12402"/>
                  </a:lnTo>
                  <a:lnTo>
                    <a:pt x="4772" y="1240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6" name="Szabadkézi sokszög: alakzat 865">
              <a:extLst>
                <a:ext uri="{FF2B5EF4-FFF2-40B4-BE49-F238E27FC236}">
                  <a16:creationId xmlns:a16="http://schemas.microsoft.com/office/drawing/2014/main" id="{03FD06ED-8174-2B56-E231-C2CAC0C572F7}"/>
                </a:ext>
              </a:extLst>
            </p:cNvPr>
            <p:cNvSpPr/>
            <p:nvPr/>
          </p:nvSpPr>
          <p:spPr>
            <a:xfrm>
              <a:off x="6381696" y="3382589"/>
              <a:ext cx="724076" cy="381502"/>
            </a:xfrm>
            <a:custGeom>
              <a:avLst/>
              <a:gdLst>
                <a:gd name="connsiteX0" fmla="*/ 9599 w 724076"/>
                <a:gd name="connsiteY0" fmla="*/ 290738 h 381502"/>
                <a:gd name="connsiteX1" fmla="*/ 18553 w 724076"/>
                <a:gd name="connsiteY1" fmla="*/ 254846 h 381502"/>
                <a:gd name="connsiteX2" fmla="*/ 26105 w 724076"/>
                <a:gd name="connsiteY2" fmla="*/ 262476 h 381502"/>
                <a:gd name="connsiteX3" fmla="*/ 39808 w 724076"/>
                <a:gd name="connsiteY3" fmla="*/ 242466 h 381502"/>
                <a:gd name="connsiteX4" fmla="*/ 38406 w 724076"/>
                <a:gd name="connsiteY4" fmla="*/ 226584 h 381502"/>
                <a:gd name="connsiteX5" fmla="*/ 22601 w 724076"/>
                <a:gd name="connsiteY5" fmla="*/ 210701 h 381502"/>
                <a:gd name="connsiteX6" fmla="*/ 4772 w 724076"/>
                <a:gd name="connsiteY6" fmla="*/ 180336 h 381502"/>
                <a:gd name="connsiteX7" fmla="*/ 22601 w 724076"/>
                <a:gd name="connsiteY7" fmla="*/ 156200 h 381502"/>
                <a:gd name="connsiteX8" fmla="*/ 43856 w 724076"/>
                <a:gd name="connsiteY8" fmla="*/ 170682 h 381502"/>
                <a:gd name="connsiteX9" fmla="*/ 41832 w 724076"/>
                <a:gd name="connsiteY9" fmla="*/ 152697 h 381502"/>
                <a:gd name="connsiteX10" fmla="*/ 66591 w 724076"/>
                <a:gd name="connsiteY10" fmla="*/ 126459 h 381502"/>
                <a:gd name="connsiteX11" fmla="*/ 109880 w 724076"/>
                <a:gd name="connsiteY11" fmla="*/ 109875 h 381502"/>
                <a:gd name="connsiteX12" fmla="*/ 135962 w 724076"/>
                <a:gd name="connsiteY12" fmla="*/ 125758 h 381502"/>
                <a:gd name="connsiteX13" fmla="*/ 157918 w 724076"/>
                <a:gd name="connsiteY13" fmla="*/ 138838 h 381502"/>
                <a:gd name="connsiteX14" fmla="*/ 182677 w 724076"/>
                <a:gd name="connsiteY14" fmla="*/ 118829 h 381502"/>
                <a:gd name="connsiteX15" fmla="*/ 195757 w 724076"/>
                <a:gd name="connsiteY15" fmla="*/ 131909 h 381502"/>
                <a:gd name="connsiteX16" fmla="*/ 219815 w 724076"/>
                <a:gd name="connsiteY16" fmla="*/ 125680 h 381502"/>
                <a:gd name="connsiteX17" fmla="*/ 234218 w 724076"/>
                <a:gd name="connsiteY17" fmla="*/ 127782 h 381502"/>
                <a:gd name="connsiteX18" fmla="*/ 257576 w 724076"/>
                <a:gd name="connsiteY18" fmla="*/ 129184 h 381502"/>
                <a:gd name="connsiteX19" fmla="*/ 264427 w 724076"/>
                <a:gd name="connsiteY19" fmla="*/ 113301 h 381502"/>
                <a:gd name="connsiteX20" fmla="*/ 249323 w 724076"/>
                <a:gd name="connsiteY20" fmla="*/ 104347 h 381502"/>
                <a:gd name="connsiteX21" fmla="*/ 246598 w 724076"/>
                <a:gd name="connsiteY21" fmla="*/ 77408 h 381502"/>
                <a:gd name="connsiteX22" fmla="*/ 264427 w 724076"/>
                <a:gd name="connsiteY22" fmla="*/ 73983 h 381502"/>
                <a:gd name="connsiteX23" fmla="*/ 267853 w 724076"/>
                <a:gd name="connsiteY23" fmla="*/ 62927 h 381502"/>
                <a:gd name="connsiteX24" fmla="*/ 261702 w 724076"/>
                <a:gd name="connsiteY24" fmla="*/ 40115 h 381502"/>
                <a:gd name="connsiteX25" fmla="*/ 294636 w 724076"/>
                <a:gd name="connsiteY25" fmla="*/ 31161 h 381502"/>
                <a:gd name="connsiteX26" fmla="*/ 339949 w 724076"/>
                <a:gd name="connsiteY26" fmla="*/ 23531 h 381502"/>
                <a:gd name="connsiteX27" fmla="*/ 378411 w 724076"/>
                <a:gd name="connsiteY27" fmla="*/ 11074 h 381502"/>
                <a:gd name="connsiteX28" fmla="*/ 405194 w 724076"/>
                <a:gd name="connsiteY28" fmla="*/ 6246 h 381502"/>
                <a:gd name="connsiteX29" fmla="*/ 429252 w 724076"/>
                <a:gd name="connsiteY29" fmla="*/ 16601 h 381502"/>
                <a:gd name="connsiteX30" fmla="*/ 447081 w 724076"/>
                <a:gd name="connsiteY30" fmla="*/ 25555 h 381502"/>
                <a:gd name="connsiteX31" fmla="*/ 477290 w 724076"/>
                <a:gd name="connsiteY31" fmla="*/ 38635 h 381502"/>
                <a:gd name="connsiteX32" fmla="*/ 497922 w 724076"/>
                <a:gd name="connsiteY32" fmla="*/ 45565 h 381502"/>
                <a:gd name="connsiteX33" fmla="*/ 522681 w 724076"/>
                <a:gd name="connsiteY33" fmla="*/ 24154 h 381502"/>
                <a:gd name="connsiteX34" fmla="*/ 541211 w 724076"/>
                <a:gd name="connsiteY34" fmla="*/ 23453 h 381502"/>
                <a:gd name="connsiteX35" fmla="*/ 546739 w 724076"/>
                <a:gd name="connsiteY35" fmla="*/ 52416 h 381502"/>
                <a:gd name="connsiteX36" fmla="*/ 611984 w 724076"/>
                <a:gd name="connsiteY36" fmla="*/ 136658 h 381502"/>
                <a:gd name="connsiteX37" fmla="*/ 660723 w 724076"/>
                <a:gd name="connsiteY37" fmla="*/ 136658 h 381502"/>
                <a:gd name="connsiteX38" fmla="*/ 686805 w 724076"/>
                <a:gd name="connsiteY38" fmla="*/ 160171 h 381502"/>
                <a:gd name="connsiteX39" fmla="*/ 725967 w 724076"/>
                <a:gd name="connsiteY39" fmla="*/ 167801 h 381502"/>
                <a:gd name="connsiteX40" fmla="*/ 706736 w 724076"/>
                <a:gd name="connsiteY40" fmla="*/ 182983 h 381502"/>
                <a:gd name="connsiteX41" fmla="*/ 692333 w 724076"/>
                <a:gd name="connsiteY41" fmla="*/ 198166 h 381502"/>
                <a:gd name="connsiteX42" fmla="*/ 679953 w 724076"/>
                <a:gd name="connsiteY42" fmla="*/ 206418 h 381502"/>
                <a:gd name="connsiteX43" fmla="*/ 679953 w 724076"/>
                <a:gd name="connsiteY43" fmla="*/ 224404 h 381502"/>
                <a:gd name="connsiteX44" fmla="*/ 662747 w 724076"/>
                <a:gd name="connsiteY44" fmla="*/ 220277 h 381502"/>
                <a:gd name="connsiteX45" fmla="*/ 640090 w 724076"/>
                <a:gd name="connsiteY45" fmla="*/ 214048 h 381502"/>
                <a:gd name="connsiteX46" fmla="*/ 628412 w 724076"/>
                <a:gd name="connsiteY46" fmla="*/ 240987 h 381502"/>
                <a:gd name="connsiteX47" fmla="*/ 633239 w 724076"/>
                <a:gd name="connsiteY47" fmla="*/ 268627 h 381502"/>
                <a:gd name="connsiteX48" fmla="*/ 638767 w 724076"/>
                <a:gd name="connsiteY48" fmla="*/ 282407 h 381502"/>
                <a:gd name="connsiteX49" fmla="*/ 615409 w 724076"/>
                <a:gd name="connsiteY49" fmla="*/ 274777 h 381502"/>
                <a:gd name="connsiteX50" fmla="*/ 600305 w 724076"/>
                <a:gd name="connsiteY50" fmla="*/ 282407 h 381502"/>
                <a:gd name="connsiteX51" fmla="*/ 610582 w 724076"/>
                <a:gd name="connsiteY51" fmla="*/ 319001 h 381502"/>
                <a:gd name="connsiteX52" fmla="*/ 597502 w 724076"/>
                <a:gd name="connsiteY52" fmla="*/ 362523 h 381502"/>
                <a:gd name="connsiteX53" fmla="*/ 572743 w 724076"/>
                <a:gd name="connsiteY53" fmla="*/ 347341 h 381502"/>
                <a:gd name="connsiteX54" fmla="*/ 531557 w 724076"/>
                <a:gd name="connsiteY54" fmla="*/ 341813 h 381502"/>
                <a:gd name="connsiteX55" fmla="*/ 510924 w 724076"/>
                <a:gd name="connsiteY55" fmla="*/ 341813 h 381502"/>
                <a:gd name="connsiteX56" fmla="*/ 497221 w 724076"/>
                <a:gd name="connsiteY56" fmla="*/ 344538 h 381502"/>
                <a:gd name="connsiteX57" fmla="*/ 491694 w 724076"/>
                <a:gd name="connsiteY57" fmla="*/ 334183 h 381502"/>
                <a:gd name="connsiteX58" fmla="*/ 479314 w 724076"/>
                <a:gd name="connsiteY58" fmla="*/ 339010 h 381502"/>
                <a:gd name="connsiteX59" fmla="*/ 481338 w 724076"/>
                <a:gd name="connsiteY59" fmla="*/ 348664 h 381502"/>
                <a:gd name="connsiteX60" fmla="*/ 472385 w 724076"/>
                <a:gd name="connsiteY60" fmla="*/ 353492 h 381502"/>
                <a:gd name="connsiteX61" fmla="*/ 464833 w 724076"/>
                <a:gd name="connsiteY61" fmla="*/ 345862 h 381502"/>
                <a:gd name="connsiteX62" fmla="*/ 450429 w 724076"/>
                <a:gd name="connsiteY62" fmla="*/ 348586 h 381502"/>
                <a:gd name="connsiteX63" fmla="*/ 433923 w 724076"/>
                <a:gd name="connsiteY63" fmla="*/ 358942 h 381502"/>
                <a:gd name="connsiteX64" fmla="*/ 405739 w 724076"/>
                <a:gd name="connsiteY64" fmla="*/ 365170 h 381502"/>
                <a:gd name="connsiteX65" fmla="*/ 369379 w 724076"/>
                <a:gd name="connsiteY65" fmla="*/ 375525 h 381502"/>
                <a:gd name="connsiteX66" fmla="*/ 332319 w 724076"/>
                <a:gd name="connsiteY66" fmla="*/ 338231 h 381502"/>
                <a:gd name="connsiteX67" fmla="*/ 311687 w 724076"/>
                <a:gd name="connsiteY67" fmla="*/ 317521 h 381502"/>
                <a:gd name="connsiteX68" fmla="*/ 262948 w 724076"/>
                <a:gd name="connsiteY68" fmla="*/ 316120 h 381502"/>
                <a:gd name="connsiteX69" fmla="*/ 246442 w 724076"/>
                <a:gd name="connsiteY69" fmla="*/ 316120 h 381502"/>
                <a:gd name="connsiteX70" fmla="*/ 227211 w 724076"/>
                <a:gd name="connsiteY70" fmla="*/ 327876 h 381502"/>
                <a:gd name="connsiteX71" fmla="*/ 206579 w 724076"/>
                <a:gd name="connsiteY71" fmla="*/ 317521 h 381502"/>
                <a:gd name="connsiteX72" fmla="*/ 201051 w 724076"/>
                <a:gd name="connsiteY72" fmla="*/ 287857 h 381502"/>
                <a:gd name="connsiteX73" fmla="*/ 201051 w 724076"/>
                <a:gd name="connsiteY73" fmla="*/ 271975 h 381502"/>
                <a:gd name="connsiteX74" fmla="*/ 171543 w 724076"/>
                <a:gd name="connsiteY74" fmla="*/ 303040 h 381502"/>
                <a:gd name="connsiteX75" fmla="*/ 174268 w 724076"/>
                <a:gd name="connsiteY75" fmla="*/ 335506 h 381502"/>
                <a:gd name="connsiteX76" fmla="*/ 181820 w 724076"/>
                <a:gd name="connsiteY76" fmla="*/ 363847 h 381502"/>
                <a:gd name="connsiteX77" fmla="*/ 172867 w 724076"/>
                <a:gd name="connsiteY77" fmla="*/ 375603 h 381502"/>
                <a:gd name="connsiteX78" fmla="*/ 153636 w 724076"/>
                <a:gd name="connsiteY78" fmla="*/ 362523 h 381502"/>
                <a:gd name="connsiteX79" fmla="*/ 130278 w 724076"/>
                <a:gd name="connsiteY79" fmla="*/ 348742 h 381502"/>
                <a:gd name="connsiteX80" fmla="*/ 111048 w 724076"/>
                <a:gd name="connsiteY80" fmla="*/ 359097 h 381502"/>
                <a:gd name="connsiteX81" fmla="*/ 102094 w 724076"/>
                <a:gd name="connsiteY81" fmla="*/ 366727 h 381502"/>
                <a:gd name="connsiteX82" fmla="*/ 100693 w 724076"/>
                <a:gd name="connsiteY82" fmla="*/ 340489 h 381502"/>
                <a:gd name="connsiteX83" fmla="*/ 90415 w 724076"/>
                <a:gd name="connsiteY83" fmla="*/ 329434 h 381502"/>
                <a:gd name="connsiteX84" fmla="*/ 76712 w 724076"/>
                <a:gd name="connsiteY84" fmla="*/ 323906 h 381502"/>
                <a:gd name="connsiteX85" fmla="*/ 78737 w 724076"/>
                <a:gd name="connsiteY85" fmla="*/ 308723 h 381502"/>
                <a:gd name="connsiteX86" fmla="*/ 67759 w 724076"/>
                <a:gd name="connsiteY86" fmla="*/ 298368 h 381502"/>
                <a:gd name="connsiteX87" fmla="*/ 73910 w 724076"/>
                <a:gd name="connsiteY87" fmla="*/ 286612 h 381502"/>
                <a:gd name="connsiteX88" fmla="*/ 85588 w 724076"/>
                <a:gd name="connsiteY88" fmla="*/ 285210 h 381502"/>
                <a:gd name="connsiteX89" fmla="*/ 97968 w 724076"/>
                <a:gd name="connsiteY89" fmla="*/ 273454 h 381502"/>
                <a:gd name="connsiteX90" fmla="*/ 112371 w 724076"/>
                <a:gd name="connsiteY90" fmla="*/ 265824 h 381502"/>
                <a:gd name="connsiteX91" fmla="*/ 126775 w 724076"/>
                <a:gd name="connsiteY91" fmla="*/ 260296 h 381502"/>
                <a:gd name="connsiteX92" fmla="*/ 128176 w 724076"/>
                <a:gd name="connsiteY92" fmla="*/ 247839 h 381502"/>
                <a:gd name="connsiteX93" fmla="*/ 119923 w 724076"/>
                <a:gd name="connsiteY93" fmla="*/ 237484 h 381502"/>
                <a:gd name="connsiteX94" fmla="*/ 71184 w 724076"/>
                <a:gd name="connsiteY94" fmla="*/ 231956 h 381502"/>
                <a:gd name="connsiteX95" fmla="*/ 44401 w 724076"/>
                <a:gd name="connsiteY95" fmla="*/ 248539 h 381502"/>
                <a:gd name="connsiteX96" fmla="*/ 28596 w 724076"/>
                <a:gd name="connsiteY96" fmla="*/ 273376 h 381502"/>
                <a:gd name="connsiteX97" fmla="*/ 9365 w 724076"/>
                <a:gd name="connsiteY97" fmla="*/ 290660 h 381502"/>
                <a:gd name="connsiteX98" fmla="*/ 9365 w 724076"/>
                <a:gd name="connsiteY98" fmla="*/ 290660 h 38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724076" h="381502">
                  <a:moveTo>
                    <a:pt x="9599" y="290738"/>
                  </a:moveTo>
                  <a:cubicBezTo>
                    <a:pt x="2748" y="278281"/>
                    <a:pt x="15750" y="265902"/>
                    <a:pt x="18553" y="254846"/>
                  </a:cubicBezTo>
                  <a:cubicBezTo>
                    <a:pt x="20577" y="243089"/>
                    <a:pt x="26105" y="262476"/>
                    <a:pt x="26105" y="262476"/>
                  </a:cubicBezTo>
                  <a:cubicBezTo>
                    <a:pt x="26105" y="262476"/>
                    <a:pt x="35059" y="262476"/>
                    <a:pt x="39808" y="242466"/>
                  </a:cubicBezTo>
                  <a:cubicBezTo>
                    <a:pt x="43934" y="222457"/>
                    <a:pt x="38406" y="226584"/>
                    <a:pt x="38406" y="226584"/>
                  </a:cubicBezTo>
                  <a:cubicBezTo>
                    <a:pt x="38406" y="226584"/>
                    <a:pt x="32878" y="219654"/>
                    <a:pt x="22601" y="210701"/>
                  </a:cubicBezTo>
                  <a:cubicBezTo>
                    <a:pt x="13025" y="201747"/>
                    <a:pt x="4772" y="180336"/>
                    <a:pt x="4772" y="180336"/>
                  </a:cubicBezTo>
                  <a:cubicBezTo>
                    <a:pt x="4772" y="180336"/>
                    <a:pt x="6173" y="167879"/>
                    <a:pt x="22601" y="156200"/>
                  </a:cubicBezTo>
                  <a:cubicBezTo>
                    <a:pt x="39808" y="143743"/>
                    <a:pt x="43856" y="170682"/>
                    <a:pt x="43856" y="170682"/>
                  </a:cubicBezTo>
                  <a:cubicBezTo>
                    <a:pt x="43856" y="170682"/>
                    <a:pt x="47282" y="167256"/>
                    <a:pt x="41832" y="152697"/>
                  </a:cubicBezTo>
                  <a:cubicBezTo>
                    <a:pt x="36382" y="138137"/>
                    <a:pt x="54912" y="135412"/>
                    <a:pt x="66591" y="126459"/>
                  </a:cubicBezTo>
                  <a:cubicBezTo>
                    <a:pt x="77569" y="117505"/>
                    <a:pt x="91973" y="109875"/>
                    <a:pt x="109880" y="109875"/>
                  </a:cubicBezTo>
                  <a:cubicBezTo>
                    <a:pt x="127787" y="109875"/>
                    <a:pt x="123583" y="118829"/>
                    <a:pt x="135962" y="125758"/>
                  </a:cubicBezTo>
                  <a:cubicBezTo>
                    <a:pt x="147641" y="131987"/>
                    <a:pt x="157918" y="138838"/>
                    <a:pt x="157918" y="138838"/>
                  </a:cubicBezTo>
                  <a:cubicBezTo>
                    <a:pt x="157918" y="138838"/>
                    <a:pt x="170297" y="133310"/>
                    <a:pt x="182677" y="118829"/>
                  </a:cubicBezTo>
                  <a:cubicBezTo>
                    <a:pt x="195056" y="104347"/>
                    <a:pt x="191630" y="127782"/>
                    <a:pt x="195757" y="131909"/>
                  </a:cubicBezTo>
                  <a:cubicBezTo>
                    <a:pt x="200584" y="136736"/>
                    <a:pt x="211562" y="134634"/>
                    <a:pt x="219815" y="125680"/>
                  </a:cubicBezTo>
                  <a:cubicBezTo>
                    <a:pt x="227367" y="116726"/>
                    <a:pt x="234218" y="127782"/>
                    <a:pt x="234218" y="127782"/>
                  </a:cubicBezTo>
                  <a:cubicBezTo>
                    <a:pt x="234218" y="127782"/>
                    <a:pt x="249323" y="129884"/>
                    <a:pt x="257576" y="129184"/>
                  </a:cubicBezTo>
                  <a:cubicBezTo>
                    <a:pt x="265128" y="127782"/>
                    <a:pt x="264427" y="124356"/>
                    <a:pt x="264427" y="113301"/>
                  </a:cubicBezTo>
                  <a:cubicBezTo>
                    <a:pt x="264427" y="101544"/>
                    <a:pt x="249323" y="104347"/>
                    <a:pt x="249323" y="104347"/>
                  </a:cubicBezTo>
                  <a:cubicBezTo>
                    <a:pt x="249323" y="104347"/>
                    <a:pt x="243795" y="85038"/>
                    <a:pt x="246598" y="77408"/>
                  </a:cubicBezTo>
                  <a:cubicBezTo>
                    <a:pt x="248622" y="69155"/>
                    <a:pt x="264427" y="73983"/>
                    <a:pt x="264427" y="73983"/>
                  </a:cubicBezTo>
                  <a:lnTo>
                    <a:pt x="267853" y="62927"/>
                  </a:lnTo>
                  <a:lnTo>
                    <a:pt x="261702" y="40115"/>
                  </a:lnTo>
                  <a:cubicBezTo>
                    <a:pt x="256174" y="17302"/>
                    <a:pt x="276807" y="35287"/>
                    <a:pt x="294636" y="31161"/>
                  </a:cubicBezTo>
                  <a:cubicBezTo>
                    <a:pt x="312465" y="26334"/>
                    <a:pt x="322120" y="25633"/>
                    <a:pt x="339949" y="23531"/>
                  </a:cubicBezTo>
                  <a:cubicBezTo>
                    <a:pt x="357778" y="20806"/>
                    <a:pt x="369457" y="20105"/>
                    <a:pt x="378411" y="11074"/>
                  </a:cubicBezTo>
                  <a:cubicBezTo>
                    <a:pt x="387364" y="2120"/>
                    <a:pt x="393515" y="8349"/>
                    <a:pt x="405194" y="6246"/>
                  </a:cubicBezTo>
                  <a:cubicBezTo>
                    <a:pt x="416172" y="4144"/>
                    <a:pt x="425125" y="2120"/>
                    <a:pt x="429252" y="16601"/>
                  </a:cubicBezTo>
                  <a:cubicBezTo>
                    <a:pt x="434079" y="31083"/>
                    <a:pt x="438205" y="26256"/>
                    <a:pt x="447081" y="25555"/>
                  </a:cubicBezTo>
                  <a:cubicBezTo>
                    <a:pt x="456658" y="24154"/>
                    <a:pt x="467713" y="32485"/>
                    <a:pt x="477290" y="38635"/>
                  </a:cubicBezTo>
                  <a:cubicBezTo>
                    <a:pt x="487567" y="45565"/>
                    <a:pt x="490993" y="45565"/>
                    <a:pt x="497922" y="45565"/>
                  </a:cubicBezTo>
                  <a:cubicBezTo>
                    <a:pt x="504073" y="45565"/>
                    <a:pt x="511002" y="35209"/>
                    <a:pt x="522681" y="24154"/>
                  </a:cubicBezTo>
                  <a:cubicBezTo>
                    <a:pt x="533659" y="13098"/>
                    <a:pt x="532257" y="23453"/>
                    <a:pt x="541211" y="23453"/>
                  </a:cubicBezTo>
                  <a:cubicBezTo>
                    <a:pt x="550165" y="23453"/>
                    <a:pt x="539187" y="38635"/>
                    <a:pt x="546739" y="52416"/>
                  </a:cubicBezTo>
                  <a:cubicBezTo>
                    <a:pt x="554992" y="65496"/>
                    <a:pt x="600305" y="136658"/>
                    <a:pt x="611984" y="136658"/>
                  </a:cubicBezTo>
                  <a:cubicBezTo>
                    <a:pt x="622962" y="136658"/>
                    <a:pt x="646319" y="134556"/>
                    <a:pt x="660723" y="136658"/>
                  </a:cubicBezTo>
                  <a:cubicBezTo>
                    <a:pt x="675126" y="138760"/>
                    <a:pt x="677851" y="155967"/>
                    <a:pt x="686805" y="160171"/>
                  </a:cubicBezTo>
                  <a:cubicBezTo>
                    <a:pt x="695758" y="164998"/>
                    <a:pt x="725967" y="167801"/>
                    <a:pt x="725967" y="167801"/>
                  </a:cubicBezTo>
                  <a:cubicBezTo>
                    <a:pt x="725967" y="167801"/>
                    <a:pt x="706736" y="175431"/>
                    <a:pt x="706736" y="182983"/>
                  </a:cubicBezTo>
                  <a:cubicBezTo>
                    <a:pt x="706736" y="190535"/>
                    <a:pt x="697783" y="198166"/>
                    <a:pt x="692333" y="198166"/>
                  </a:cubicBezTo>
                  <a:cubicBezTo>
                    <a:pt x="687506" y="198166"/>
                    <a:pt x="677228" y="198166"/>
                    <a:pt x="679953" y="206418"/>
                  </a:cubicBezTo>
                  <a:cubicBezTo>
                    <a:pt x="681978" y="214048"/>
                    <a:pt x="687506" y="224404"/>
                    <a:pt x="679953" y="224404"/>
                  </a:cubicBezTo>
                  <a:cubicBezTo>
                    <a:pt x="671700" y="224404"/>
                    <a:pt x="662747" y="220277"/>
                    <a:pt x="662747" y="220277"/>
                  </a:cubicBezTo>
                  <a:cubicBezTo>
                    <a:pt x="662747" y="220277"/>
                    <a:pt x="651068" y="203693"/>
                    <a:pt x="640090" y="214048"/>
                  </a:cubicBezTo>
                  <a:cubicBezTo>
                    <a:pt x="628412" y="224404"/>
                    <a:pt x="625687" y="233357"/>
                    <a:pt x="628412" y="240987"/>
                  </a:cubicBezTo>
                  <a:cubicBezTo>
                    <a:pt x="631137" y="248617"/>
                    <a:pt x="628412" y="258972"/>
                    <a:pt x="633239" y="268627"/>
                  </a:cubicBezTo>
                  <a:cubicBezTo>
                    <a:pt x="638767" y="277580"/>
                    <a:pt x="638767" y="282407"/>
                    <a:pt x="638767" y="282407"/>
                  </a:cubicBezTo>
                  <a:cubicBezTo>
                    <a:pt x="638767" y="282407"/>
                    <a:pt x="622962" y="270651"/>
                    <a:pt x="615409" y="274777"/>
                  </a:cubicBezTo>
                  <a:cubicBezTo>
                    <a:pt x="607857" y="278904"/>
                    <a:pt x="600305" y="282407"/>
                    <a:pt x="600305" y="282407"/>
                  </a:cubicBezTo>
                  <a:cubicBezTo>
                    <a:pt x="600305" y="282407"/>
                    <a:pt x="607857" y="314874"/>
                    <a:pt x="610582" y="319001"/>
                  </a:cubicBezTo>
                  <a:cubicBezTo>
                    <a:pt x="612607" y="322426"/>
                    <a:pt x="603731" y="359720"/>
                    <a:pt x="597502" y="362523"/>
                  </a:cubicBezTo>
                  <a:cubicBezTo>
                    <a:pt x="597502" y="362523"/>
                    <a:pt x="580996" y="349443"/>
                    <a:pt x="572743" y="347341"/>
                  </a:cubicBezTo>
                  <a:cubicBezTo>
                    <a:pt x="565191" y="344616"/>
                    <a:pt x="541834" y="341813"/>
                    <a:pt x="531557" y="341813"/>
                  </a:cubicBezTo>
                  <a:cubicBezTo>
                    <a:pt x="521279" y="341813"/>
                    <a:pt x="516452" y="336986"/>
                    <a:pt x="510924" y="341813"/>
                  </a:cubicBezTo>
                  <a:cubicBezTo>
                    <a:pt x="506097" y="347341"/>
                    <a:pt x="498545" y="349443"/>
                    <a:pt x="497221" y="344538"/>
                  </a:cubicBezTo>
                  <a:cubicBezTo>
                    <a:pt x="495820" y="339010"/>
                    <a:pt x="498623" y="327954"/>
                    <a:pt x="491694" y="334183"/>
                  </a:cubicBezTo>
                  <a:cubicBezTo>
                    <a:pt x="485543" y="340411"/>
                    <a:pt x="477991" y="335584"/>
                    <a:pt x="479314" y="339010"/>
                  </a:cubicBezTo>
                  <a:cubicBezTo>
                    <a:pt x="480015" y="343136"/>
                    <a:pt x="484141" y="343136"/>
                    <a:pt x="481338" y="348664"/>
                  </a:cubicBezTo>
                  <a:cubicBezTo>
                    <a:pt x="479314" y="353492"/>
                    <a:pt x="472385" y="353492"/>
                    <a:pt x="472385" y="353492"/>
                  </a:cubicBezTo>
                  <a:cubicBezTo>
                    <a:pt x="472385" y="353492"/>
                    <a:pt x="468258" y="346562"/>
                    <a:pt x="464833" y="345862"/>
                  </a:cubicBezTo>
                  <a:cubicBezTo>
                    <a:pt x="455879" y="343136"/>
                    <a:pt x="455879" y="346562"/>
                    <a:pt x="450429" y="348586"/>
                  </a:cubicBezTo>
                  <a:cubicBezTo>
                    <a:pt x="440152" y="352012"/>
                    <a:pt x="435325" y="354815"/>
                    <a:pt x="433923" y="358942"/>
                  </a:cubicBezTo>
                  <a:cubicBezTo>
                    <a:pt x="433923" y="358942"/>
                    <a:pt x="416094" y="352012"/>
                    <a:pt x="405739" y="365170"/>
                  </a:cubicBezTo>
                  <a:cubicBezTo>
                    <a:pt x="395461" y="378250"/>
                    <a:pt x="380980" y="387282"/>
                    <a:pt x="369379" y="375525"/>
                  </a:cubicBezTo>
                  <a:cubicBezTo>
                    <a:pt x="358401" y="363769"/>
                    <a:pt x="339871" y="353414"/>
                    <a:pt x="332319" y="338231"/>
                  </a:cubicBezTo>
                  <a:cubicBezTo>
                    <a:pt x="324767" y="322348"/>
                    <a:pt x="336446" y="318923"/>
                    <a:pt x="311687" y="317521"/>
                  </a:cubicBezTo>
                  <a:cubicBezTo>
                    <a:pt x="287629" y="316120"/>
                    <a:pt x="271824" y="320947"/>
                    <a:pt x="262948" y="316120"/>
                  </a:cubicBezTo>
                  <a:cubicBezTo>
                    <a:pt x="253994" y="310592"/>
                    <a:pt x="256797" y="304363"/>
                    <a:pt x="246442" y="316120"/>
                  </a:cubicBezTo>
                  <a:cubicBezTo>
                    <a:pt x="236165" y="327876"/>
                    <a:pt x="236165" y="326475"/>
                    <a:pt x="227211" y="327876"/>
                  </a:cubicBezTo>
                  <a:cubicBezTo>
                    <a:pt x="218258" y="329278"/>
                    <a:pt x="207980" y="329978"/>
                    <a:pt x="206579" y="317521"/>
                  </a:cubicBezTo>
                  <a:cubicBezTo>
                    <a:pt x="205177" y="304441"/>
                    <a:pt x="199728" y="295410"/>
                    <a:pt x="201051" y="287857"/>
                  </a:cubicBezTo>
                  <a:cubicBezTo>
                    <a:pt x="202453" y="279605"/>
                    <a:pt x="214131" y="263021"/>
                    <a:pt x="201051" y="271975"/>
                  </a:cubicBezTo>
                  <a:cubicBezTo>
                    <a:pt x="188672" y="280928"/>
                    <a:pt x="172867" y="288558"/>
                    <a:pt x="171543" y="303040"/>
                  </a:cubicBezTo>
                  <a:cubicBezTo>
                    <a:pt x="170141" y="317521"/>
                    <a:pt x="168818" y="322348"/>
                    <a:pt x="174268" y="335506"/>
                  </a:cubicBezTo>
                  <a:cubicBezTo>
                    <a:pt x="179095" y="348586"/>
                    <a:pt x="183222" y="356216"/>
                    <a:pt x="181820" y="363847"/>
                  </a:cubicBezTo>
                  <a:cubicBezTo>
                    <a:pt x="180419" y="371477"/>
                    <a:pt x="178394" y="375603"/>
                    <a:pt x="172867" y="375603"/>
                  </a:cubicBezTo>
                  <a:cubicBezTo>
                    <a:pt x="168039" y="375603"/>
                    <a:pt x="165314" y="372878"/>
                    <a:pt x="153636" y="362523"/>
                  </a:cubicBezTo>
                  <a:cubicBezTo>
                    <a:pt x="141957" y="352168"/>
                    <a:pt x="140556" y="339010"/>
                    <a:pt x="130278" y="348742"/>
                  </a:cubicBezTo>
                  <a:cubicBezTo>
                    <a:pt x="120001" y="357696"/>
                    <a:pt x="109646" y="347341"/>
                    <a:pt x="111048" y="359097"/>
                  </a:cubicBezTo>
                  <a:cubicBezTo>
                    <a:pt x="112449" y="370153"/>
                    <a:pt x="106220" y="378406"/>
                    <a:pt x="102094" y="366727"/>
                  </a:cubicBezTo>
                  <a:cubicBezTo>
                    <a:pt x="97968" y="354971"/>
                    <a:pt x="100693" y="340489"/>
                    <a:pt x="100693" y="340489"/>
                  </a:cubicBezTo>
                  <a:cubicBezTo>
                    <a:pt x="100693" y="340489"/>
                    <a:pt x="97968" y="322504"/>
                    <a:pt x="90415" y="329434"/>
                  </a:cubicBezTo>
                  <a:cubicBezTo>
                    <a:pt x="82863" y="335662"/>
                    <a:pt x="71184" y="331536"/>
                    <a:pt x="76712" y="323906"/>
                  </a:cubicBezTo>
                  <a:cubicBezTo>
                    <a:pt x="81539" y="316276"/>
                    <a:pt x="87690" y="308723"/>
                    <a:pt x="78737" y="308723"/>
                  </a:cubicBezTo>
                  <a:cubicBezTo>
                    <a:pt x="69783" y="308723"/>
                    <a:pt x="63632" y="304597"/>
                    <a:pt x="67759" y="298368"/>
                  </a:cubicBezTo>
                  <a:cubicBezTo>
                    <a:pt x="71184" y="291439"/>
                    <a:pt x="66357" y="286612"/>
                    <a:pt x="73910" y="286612"/>
                  </a:cubicBezTo>
                  <a:cubicBezTo>
                    <a:pt x="81462" y="286612"/>
                    <a:pt x="75311" y="276257"/>
                    <a:pt x="85588" y="285210"/>
                  </a:cubicBezTo>
                  <a:cubicBezTo>
                    <a:pt x="95865" y="294164"/>
                    <a:pt x="97968" y="273454"/>
                    <a:pt x="97968" y="273454"/>
                  </a:cubicBezTo>
                  <a:cubicBezTo>
                    <a:pt x="97968" y="273454"/>
                    <a:pt x="99369" y="258972"/>
                    <a:pt x="112371" y="265824"/>
                  </a:cubicBezTo>
                  <a:cubicBezTo>
                    <a:pt x="125451" y="272052"/>
                    <a:pt x="122648" y="268549"/>
                    <a:pt x="126775" y="260296"/>
                  </a:cubicBezTo>
                  <a:cubicBezTo>
                    <a:pt x="130200" y="252666"/>
                    <a:pt x="130200" y="254067"/>
                    <a:pt x="128176" y="247839"/>
                  </a:cubicBezTo>
                  <a:cubicBezTo>
                    <a:pt x="125451" y="240909"/>
                    <a:pt x="128176" y="237484"/>
                    <a:pt x="119923" y="237484"/>
                  </a:cubicBezTo>
                  <a:cubicBezTo>
                    <a:pt x="112371" y="237484"/>
                    <a:pt x="82863" y="224404"/>
                    <a:pt x="71184" y="231956"/>
                  </a:cubicBezTo>
                  <a:cubicBezTo>
                    <a:pt x="59506" y="239586"/>
                    <a:pt x="47126" y="243712"/>
                    <a:pt x="44401" y="248539"/>
                  </a:cubicBezTo>
                  <a:cubicBezTo>
                    <a:pt x="41676" y="254067"/>
                    <a:pt x="40275" y="274777"/>
                    <a:pt x="28596" y="273376"/>
                  </a:cubicBezTo>
                  <a:cubicBezTo>
                    <a:pt x="17618" y="271975"/>
                    <a:pt x="9365" y="290660"/>
                    <a:pt x="9365" y="290660"/>
                  </a:cubicBezTo>
                  <a:lnTo>
                    <a:pt x="9365" y="29066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7" name="Szabadkézi sokszög: alakzat 866">
              <a:extLst>
                <a:ext uri="{FF2B5EF4-FFF2-40B4-BE49-F238E27FC236}">
                  <a16:creationId xmlns:a16="http://schemas.microsoft.com/office/drawing/2014/main" id="{3465052F-692F-944A-9F11-A075774FF2D4}"/>
                </a:ext>
              </a:extLst>
            </p:cNvPr>
            <p:cNvSpPr/>
            <p:nvPr/>
          </p:nvSpPr>
          <p:spPr>
            <a:xfrm>
              <a:off x="6540829" y="3640155"/>
              <a:ext cx="303645" cy="218001"/>
            </a:xfrm>
            <a:custGeom>
              <a:avLst/>
              <a:gdLst>
                <a:gd name="connsiteX0" fmla="*/ 7427 w 303644"/>
                <a:gd name="connsiteY0" fmla="*/ 112276 h 218001"/>
                <a:gd name="connsiteX1" fmla="*/ 16536 w 303644"/>
                <a:gd name="connsiteY1" fmla="*/ 100364 h 218001"/>
                <a:gd name="connsiteX2" fmla="*/ 8828 w 303644"/>
                <a:gd name="connsiteY2" fmla="*/ 71712 h 218001"/>
                <a:gd name="connsiteX3" fmla="*/ 6025 w 303644"/>
                <a:gd name="connsiteY3" fmla="*/ 38856 h 218001"/>
                <a:gd name="connsiteX4" fmla="*/ 36078 w 303644"/>
                <a:gd name="connsiteY4" fmla="*/ 7402 h 218001"/>
                <a:gd name="connsiteX5" fmla="*/ 36078 w 303644"/>
                <a:gd name="connsiteY5" fmla="*/ 23518 h 218001"/>
                <a:gd name="connsiteX6" fmla="*/ 41684 w 303644"/>
                <a:gd name="connsiteY6" fmla="*/ 53571 h 218001"/>
                <a:gd name="connsiteX7" fmla="*/ 62628 w 303644"/>
                <a:gd name="connsiteY7" fmla="*/ 64082 h 218001"/>
                <a:gd name="connsiteX8" fmla="*/ 82170 w 303644"/>
                <a:gd name="connsiteY8" fmla="*/ 52170 h 218001"/>
                <a:gd name="connsiteX9" fmla="*/ 98910 w 303644"/>
                <a:gd name="connsiteY9" fmla="*/ 52170 h 218001"/>
                <a:gd name="connsiteX10" fmla="*/ 148505 w 303644"/>
                <a:gd name="connsiteY10" fmla="*/ 53571 h 218001"/>
                <a:gd name="connsiteX11" fmla="*/ 169449 w 303644"/>
                <a:gd name="connsiteY11" fmla="*/ 74515 h 218001"/>
                <a:gd name="connsiteX12" fmla="*/ 207210 w 303644"/>
                <a:gd name="connsiteY12" fmla="*/ 112276 h 218001"/>
                <a:gd name="connsiteX13" fmla="*/ 244270 w 303644"/>
                <a:gd name="connsiteY13" fmla="*/ 101765 h 218001"/>
                <a:gd name="connsiteX14" fmla="*/ 272921 w 303644"/>
                <a:gd name="connsiteY14" fmla="*/ 95459 h 218001"/>
                <a:gd name="connsiteX15" fmla="*/ 265914 w 303644"/>
                <a:gd name="connsiteY15" fmla="*/ 110174 h 218001"/>
                <a:gd name="connsiteX16" fmla="*/ 275724 w 303644"/>
                <a:gd name="connsiteY16" fmla="*/ 115079 h 218001"/>
                <a:gd name="connsiteX17" fmla="*/ 291062 w 303644"/>
                <a:gd name="connsiteY17" fmla="*/ 113677 h 218001"/>
                <a:gd name="connsiteX18" fmla="*/ 301573 w 303644"/>
                <a:gd name="connsiteY18" fmla="*/ 121385 h 218001"/>
                <a:gd name="connsiteX19" fmla="*/ 298069 w 303644"/>
                <a:gd name="connsiteY19" fmla="*/ 132597 h 218001"/>
                <a:gd name="connsiteX20" fmla="*/ 285456 w 303644"/>
                <a:gd name="connsiteY20" fmla="*/ 138903 h 218001"/>
                <a:gd name="connsiteX21" fmla="*/ 277048 w 303644"/>
                <a:gd name="connsiteY21" fmla="*/ 143808 h 218001"/>
                <a:gd name="connsiteX22" fmla="*/ 270041 w 303644"/>
                <a:gd name="connsiteY22" fmla="*/ 135399 h 218001"/>
                <a:gd name="connsiteX23" fmla="*/ 274946 w 303644"/>
                <a:gd name="connsiteY23" fmla="*/ 123487 h 218001"/>
                <a:gd name="connsiteX24" fmla="*/ 258206 w 303644"/>
                <a:gd name="connsiteY24" fmla="*/ 124889 h 218001"/>
                <a:gd name="connsiteX25" fmla="*/ 244192 w 303644"/>
                <a:gd name="connsiteY25" fmla="*/ 126991 h 218001"/>
                <a:gd name="connsiteX26" fmla="*/ 236484 w 303644"/>
                <a:gd name="connsiteY26" fmla="*/ 143107 h 218001"/>
                <a:gd name="connsiteX27" fmla="*/ 234382 w 303644"/>
                <a:gd name="connsiteY27" fmla="*/ 157823 h 218001"/>
                <a:gd name="connsiteX28" fmla="*/ 216942 w 303644"/>
                <a:gd name="connsiteY28" fmla="*/ 158523 h 218001"/>
                <a:gd name="connsiteX29" fmla="*/ 206431 w 303644"/>
                <a:gd name="connsiteY29" fmla="*/ 164129 h 218001"/>
                <a:gd name="connsiteX30" fmla="*/ 210635 w 303644"/>
                <a:gd name="connsiteY30" fmla="*/ 180246 h 218001"/>
                <a:gd name="connsiteX31" fmla="*/ 203628 w 303644"/>
                <a:gd name="connsiteY31" fmla="*/ 213102 h 218001"/>
                <a:gd name="connsiteX32" fmla="*/ 186188 w 303644"/>
                <a:gd name="connsiteY32" fmla="*/ 208196 h 218001"/>
                <a:gd name="connsiteX33" fmla="*/ 182684 w 303644"/>
                <a:gd name="connsiteY33" fmla="*/ 194182 h 218001"/>
                <a:gd name="connsiteX34" fmla="*/ 167346 w 303644"/>
                <a:gd name="connsiteY34" fmla="*/ 185773 h 218001"/>
                <a:gd name="connsiteX35" fmla="*/ 172252 w 303644"/>
                <a:gd name="connsiteY35" fmla="*/ 175263 h 218001"/>
                <a:gd name="connsiteX36" fmla="*/ 181361 w 303644"/>
                <a:gd name="connsiteY36" fmla="*/ 176664 h 218001"/>
                <a:gd name="connsiteX37" fmla="*/ 179259 w 303644"/>
                <a:gd name="connsiteY37" fmla="*/ 171058 h 218001"/>
                <a:gd name="connsiteX38" fmla="*/ 168748 w 303644"/>
                <a:gd name="connsiteY38" fmla="*/ 171058 h 218001"/>
                <a:gd name="connsiteX39" fmla="*/ 146403 w 303644"/>
                <a:gd name="connsiteY39" fmla="*/ 169657 h 218001"/>
                <a:gd name="connsiteX40" fmla="*/ 133089 w 303644"/>
                <a:gd name="connsiteY40" fmla="*/ 160548 h 218001"/>
                <a:gd name="connsiteX41" fmla="*/ 119075 w 303644"/>
                <a:gd name="connsiteY41" fmla="*/ 146533 h 218001"/>
                <a:gd name="connsiteX42" fmla="*/ 110666 w 303644"/>
                <a:gd name="connsiteY42" fmla="*/ 136022 h 218001"/>
                <a:gd name="connsiteX43" fmla="*/ 109264 w 303644"/>
                <a:gd name="connsiteY43" fmla="*/ 122008 h 218001"/>
                <a:gd name="connsiteX44" fmla="*/ 102257 w 303644"/>
                <a:gd name="connsiteY44" fmla="*/ 115001 h 218001"/>
                <a:gd name="connsiteX45" fmla="*/ 87542 w 303644"/>
                <a:gd name="connsiteY45" fmla="*/ 117804 h 218001"/>
                <a:gd name="connsiteX46" fmla="*/ 76331 w 303644"/>
                <a:gd name="connsiteY46" fmla="*/ 103789 h 218001"/>
                <a:gd name="connsiteX47" fmla="*/ 46978 w 303644"/>
                <a:gd name="connsiteY47" fmla="*/ 92578 h 218001"/>
                <a:gd name="connsiteX48" fmla="*/ 30239 w 303644"/>
                <a:gd name="connsiteY48" fmla="*/ 108694 h 218001"/>
                <a:gd name="connsiteX49" fmla="*/ 25334 w 303644"/>
                <a:gd name="connsiteY49" fmla="*/ 119205 h 218001"/>
                <a:gd name="connsiteX50" fmla="*/ 7193 w 303644"/>
                <a:gd name="connsiteY50" fmla="*/ 112198 h 218001"/>
                <a:gd name="connsiteX51" fmla="*/ 7193 w 303644"/>
                <a:gd name="connsiteY51" fmla="*/ 112198 h 21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03644" h="218001">
                  <a:moveTo>
                    <a:pt x="7427" y="112276"/>
                  </a:moveTo>
                  <a:cubicBezTo>
                    <a:pt x="13033" y="112276"/>
                    <a:pt x="15135" y="108071"/>
                    <a:pt x="16536" y="100364"/>
                  </a:cubicBezTo>
                  <a:cubicBezTo>
                    <a:pt x="17938" y="92656"/>
                    <a:pt x="13733" y="84948"/>
                    <a:pt x="8828" y="71712"/>
                  </a:cubicBezTo>
                  <a:cubicBezTo>
                    <a:pt x="3222" y="58398"/>
                    <a:pt x="4624" y="53493"/>
                    <a:pt x="6025" y="38856"/>
                  </a:cubicBezTo>
                  <a:cubicBezTo>
                    <a:pt x="7427" y="24141"/>
                    <a:pt x="23465" y="16511"/>
                    <a:pt x="36078" y="7402"/>
                  </a:cubicBezTo>
                  <a:cubicBezTo>
                    <a:pt x="49392" y="-1708"/>
                    <a:pt x="37480" y="15109"/>
                    <a:pt x="36078" y="23518"/>
                  </a:cubicBezTo>
                  <a:cubicBezTo>
                    <a:pt x="34677" y="31226"/>
                    <a:pt x="40283" y="40335"/>
                    <a:pt x="41684" y="53571"/>
                  </a:cubicBezTo>
                  <a:cubicBezTo>
                    <a:pt x="43086" y="66184"/>
                    <a:pt x="53596" y="65483"/>
                    <a:pt x="62628" y="64082"/>
                  </a:cubicBezTo>
                  <a:cubicBezTo>
                    <a:pt x="71737" y="62680"/>
                    <a:pt x="71737" y="64082"/>
                    <a:pt x="82170" y="52170"/>
                  </a:cubicBezTo>
                  <a:cubicBezTo>
                    <a:pt x="92681" y="40257"/>
                    <a:pt x="89878" y="46564"/>
                    <a:pt x="98910" y="52170"/>
                  </a:cubicBezTo>
                  <a:cubicBezTo>
                    <a:pt x="108019" y="57075"/>
                    <a:pt x="124058" y="52170"/>
                    <a:pt x="148505" y="53571"/>
                  </a:cubicBezTo>
                  <a:cubicBezTo>
                    <a:pt x="173653" y="54973"/>
                    <a:pt x="161818" y="58476"/>
                    <a:pt x="169449" y="74515"/>
                  </a:cubicBezTo>
                  <a:cubicBezTo>
                    <a:pt x="177156" y="89931"/>
                    <a:pt x="195998" y="100364"/>
                    <a:pt x="207210" y="112276"/>
                  </a:cubicBezTo>
                  <a:cubicBezTo>
                    <a:pt x="219122" y="124188"/>
                    <a:pt x="233759" y="115079"/>
                    <a:pt x="244270" y="101765"/>
                  </a:cubicBezTo>
                  <a:cubicBezTo>
                    <a:pt x="254780" y="88451"/>
                    <a:pt x="272921" y="95459"/>
                    <a:pt x="272921" y="95459"/>
                  </a:cubicBezTo>
                  <a:cubicBezTo>
                    <a:pt x="272921" y="95459"/>
                    <a:pt x="262411" y="107371"/>
                    <a:pt x="265914" y="110174"/>
                  </a:cubicBezTo>
                  <a:cubicBezTo>
                    <a:pt x="268717" y="112276"/>
                    <a:pt x="270819" y="115779"/>
                    <a:pt x="275724" y="115079"/>
                  </a:cubicBezTo>
                  <a:cubicBezTo>
                    <a:pt x="281330" y="114378"/>
                    <a:pt x="286235" y="111575"/>
                    <a:pt x="291062" y="113677"/>
                  </a:cubicBezTo>
                  <a:cubicBezTo>
                    <a:pt x="295267" y="116480"/>
                    <a:pt x="299471" y="116480"/>
                    <a:pt x="301573" y="121385"/>
                  </a:cubicBezTo>
                  <a:cubicBezTo>
                    <a:pt x="303675" y="126290"/>
                    <a:pt x="301573" y="127692"/>
                    <a:pt x="298069" y="132597"/>
                  </a:cubicBezTo>
                  <a:cubicBezTo>
                    <a:pt x="294566" y="136801"/>
                    <a:pt x="287559" y="137502"/>
                    <a:pt x="285456" y="138903"/>
                  </a:cubicBezTo>
                  <a:cubicBezTo>
                    <a:pt x="283354" y="141005"/>
                    <a:pt x="277048" y="143808"/>
                    <a:pt x="277048" y="143808"/>
                  </a:cubicBezTo>
                  <a:cubicBezTo>
                    <a:pt x="277048" y="143808"/>
                    <a:pt x="264435" y="141706"/>
                    <a:pt x="270041" y="135399"/>
                  </a:cubicBezTo>
                  <a:cubicBezTo>
                    <a:pt x="275646" y="129093"/>
                    <a:pt x="274946" y="123487"/>
                    <a:pt x="274946" y="123487"/>
                  </a:cubicBezTo>
                  <a:cubicBezTo>
                    <a:pt x="274946" y="123487"/>
                    <a:pt x="264435" y="123487"/>
                    <a:pt x="258206" y="124889"/>
                  </a:cubicBezTo>
                  <a:cubicBezTo>
                    <a:pt x="251900" y="126290"/>
                    <a:pt x="244192" y="126991"/>
                    <a:pt x="244192" y="126991"/>
                  </a:cubicBezTo>
                  <a:lnTo>
                    <a:pt x="236484" y="143107"/>
                  </a:lnTo>
                  <a:lnTo>
                    <a:pt x="234382" y="157823"/>
                  </a:lnTo>
                  <a:cubicBezTo>
                    <a:pt x="234382" y="157823"/>
                    <a:pt x="221769" y="160625"/>
                    <a:pt x="216942" y="158523"/>
                  </a:cubicBezTo>
                  <a:cubicBezTo>
                    <a:pt x="212037" y="157122"/>
                    <a:pt x="206431" y="164129"/>
                    <a:pt x="206431" y="164129"/>
                  </a:cubicBezTo>
                  <a:lnTo>
                    <a:pt x="210635" y="180246"/>
                  </a:lnTo>
                  <a:cubicBezTo>
                    <a:pt x="210635" y="180246"/>
                    <a:pt x="206431" y="211700"/>
                    <a:pt x="203628" y="213102"/>
                  </a:cubicBezTo>
                  <a:cubicBezTo>
                    <a:pt x="200825" y="214503"/>
                    <a:pt x="190314" y="210999"/>
                    <a:pt x="186188" y="208196"/>
                  </a:cubicBezTo>
                  <a:cubicBezTo>
                    <a:pt x="186188" y="208196"/>
                    <a:pt x="190392" y="194182"/>
                    <a:pt x="182684" y="194182"/>
                  </a:cubicBezTo>
                  <a:cubicBezTo>
                    <a:pt x="174976" y="194182"/>
                    <a:pt x="168670" y="189277"/>
                    <a:pt x="167346" y="185773"/>
                  </a:cubicBezTo>
                  <a:cubicBezTo>
                    <a:pt x="165945" y="182971"/>
                    <a:pt x="165244" y="171058"/>
                    <a:pt x="172252" y="175263"/>
                  </a:cubicBezTo>
                  <a:cubicBezTo>
                    <a:pt x="179959" y="179467"/>
                    <a:pt x="181361" y="176664"/>
                    <a:pt x="181361" y="176664"/>
                  </a:cubicBezTo>
                  <a:lnTo>
                    <a:pt x="179259" y="171058"/>
                  </a:lnTo>
                  <a:cubicBezTo>
                    <a:pt x="179259" y="171058"/>
                    <a:pt x="171551" y="169657"/>
                    <a:pt x="168748" y="171058"/>
                  </a:cubicBezTo>
                  <a:cubicBezTo>
                    <a:pt x="166646" y="173160"/>
                    <a:pt x="148505" y="172460"/>
                    <a:pt x="146403" y="169657"/>
                  </a:cubicBezTo>
                  <a:cubicBezTo>
                    <a:pt x="145001" y="166854"/>
                    <a:pt x="133089" y="160548"/>
                    <a:pt x="133089" y="160548"/>
                  </a:cubicBezTo>
                  <a:lnTo>
                    <a:pt x="119075" y="146533"/>
                  </a:lnTo>
                  <a:cubicBezTo>
                    <a:pt x="119075" y="146533"/>
                    <a:pt x="112067" y="139526"/>
                    <a:pt x="110666" y="136022"/>
                  </a:cubicBezTo>
                  <a:cubicBezTo>
                    <a:pt x="108564" y="132519"/>
                    <a:pt x="112067" y="126212"/>
                    <a:pt x="109264" y="122008"/>
                  </a:cubicBezTo>
                  <a:cubicBezTo>
                    <a:pt x="107162" y="117103"/>
                    <a:pt x="109264" y="111497"/>
                    <a:pt x="102257" y="115001"/>
                  </a:cubicBezTo>
                  <a:cubicBezTo>
                    <a:pt x="95951" y="118504"/>
                    <a:pt x="93148" y="122008"/>
                    <a:pt x="87542" y="117804"/>
                  </a:cubicBezTo>
                  <a:cubicBezTo>
                    <a:pt x="82637" y="113599"/>
                    <a:pt x="76331" y="103789"/>
                    <a:pt x="76331" y="103789"/>
                  </a:cubicBezTo>
                  <a:cubicBezTo>
                    <a:pt x="76331" y="103789"/>
                    <a:pt x="54686" y="85571"/>
                    <a:pt x="46978" y="92578"/>
                  </a:cubicBezTo>
                  <a:cubicBezTo>
                    <a:pt x="39271" y="99585"/>
                    <a:pt x="29538" y="105891"/>
                    <a:pt x="30239" y="108694"/>
                  </a:cubicBezTo>
                  <a:cubicBezTo>
                    <a:pt x="31641" y="111497"/>
                    <a:pt x="30940" y="119906"/>
                    <a:pt x="25334" y="119205"/>
                  </a:cubicBezTo>
                  <a:cubicBezTo>
                    <a:pt x="19728" y="118504"/>
                    <a:pt x="7193" y="112198"/>
                    <a:pt x="7193" y="112198"/>
                  </a:cubicBezTo>
                  <a:lnTo>
                    <a:pt x="7193" y="112198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8" name="Szabadkézi sokszög: alakzat 867">
              <a:extLst>
                <a:ext uri="{FF2B5EF4-FFF2-40B4-BE49-F238E27FC236}">
                  <a16:creationId xmlns:a16="http://schemas.microsoft.com/office/drawing/2014/main" id="{E99950C3-D6AF-205D-19ED-368B00672BFC}"/>
                </a:ext>
              </a:extLst>
            </p:cNvPr>
            <p:cNvSpPr/>
            <p:nvPr/>
          </p:nvSpPr>
          <p:spPr>
            <a:xfrm>
              <a:off x="6785284" y="3704062"/>
              <a:ext cx="194644" cy="101215"/>
            </a:xfrm>
            <a:custGeom>
              <a:avLst/>
              <a:gdLst>
                <a:gd name="connsiteX0" fmla="*/ 190721 w 194644"/>
                <a:gd name="connsiteY0" fmla="*/ 36300 h 101214"/>
                <a:gd name="connsiteX1" fmla="*/ 166040 w 194644"/>
                <a:gd name="connsiteY1" fmla="*/ 20417 h 101214"/>
                <a:gd name="connsiteX2" fmla="*/ 124932 w 194644"/>
                <a:gd name="connsiteY2" fmla="*/ 14656 h 101214"/>
                <a:gd name="connsiteX3" fmla="*/ 104377 w 194644"/>
                <a:gd name="connsiteY3" fmla="*/ 14656 h 101214"/>
                <a:gd name="connsiteX4" fmla="*/ 90674 w 194644"/>
                <a:gd name="connsiteY4" fmla="*/ 17536 h 101214"/>
                <a:gd name="connsiteX5" fmla="*/ 85224 w 194644"/>
                <a:gd name="connsiteY5" fmla="*/ 6714 h 101214"/>
                <a:gd name="connsiteX6" fmla="*/ 72923 w 194644"/>
                <a:gd name="connsiteY6" fmla="*/ 11775 h 101214"/>
                <a:gd name="connsiteX7" fmla="*/ 74947 w 194644"/>
                <a:gd name="connsiteY7" fmla="*/ 21896 h 101214"/>
                <a:gd name="connsiteX8" fmla="*/ 66071 w 194644"/>
                <a:gd name="connsiteY8" fmla="*/ 26957 h 101214"/>
                <a:gd name="connsiteX9" fmla="*/ 58519 w 194644"/>
                <a:gd name="connsiteY9" fmla="*/ 19016 h 101214"/>
                <a:gd name="connsiteX10" fmla="*/ 44116 w 194644"/>
                <a:gd name="connsiteY10" fmla="*/ 21896 h 101214"/>
                <a:gd name="connsiteX11" fmla="*/ 27687 w 194644"/>
                <a:gd name="connsiteY11" fmla="*/ 32719 h 101214"/>
                <a:gd name="connsiteX12" fmla="*/ 20836 w 194644"/>
                <a:gd name="connsiteY12" fmla="*/ 47901 h 101214"/>
                <a:gd name="connsiteX13" fmla="*/ 30413 w 194644"/>
                <a:gd name="connsiteY13" fmla="*/ 52962 h 101214"/>
                <a:gd name="connsiteX14" fmla="*/ 45517 w 194644"/>
                <a:gd name="connsiteY14" fmla="*/ 51482 h 101214"/>
                <a:gd name="connsiteX15" fmla="*/ 55794 w 194644"/>
                <a:gd name="connsiteY15" fmla="*/ 59424 h 101214"/>
                <a:gd name="connsiteX16" fmla="*/ 52368 w 194644"/>
                <a:gd name="connsiteY16" fmla="*/ 71025 h 101214"/>
                <a:gd name="connsiteX17" fmla="*/ 40067 w 194644"/>
                <a:gd name="connsiteY17" fmla="*/ 77565 h 101214"/>
                <a:gd name="connsiteX18" fmla="*/ 31814 w 194644"/>
                <a:gd name="connsiteY18" fmla="*/ 82625 h 101214"/>
                <a:gd name="connsiteX19" fmla="*/ 24262 w 194644"/>
                <a:gd name="connsiteY19" fmla="*/ 87686 h 101214"/>
                <a:gd name="connsiteX20" fmla="*/ 12583 w 194644"/>
                <a:gd name="connsiteY20" fmla="*/ 91268 h 101214"/>
                <a:gd name="connsiteX21" fmla="*/ 6432 w 194644"/>
                <a:gd name="connsiteY21" fmla="*/ 91268 h 101214"/>
                <a:gd name="connsiteX22" fmla="*/ 9858 w 194644"/>
                <a:gd name="connsiteY22" fmla="*/ 102090 h 101214"/>
                <a:gd name="connsiteX23" fmla="*/ 25585 w 194644"/>
                <a:gd name="connsiteY23" fmla="*/ 102791 h 101214"/>
                <a:gd name="connsiteX24" fmla="*/ 37264 w 194644"/>
                <a:gd name="connsiteY24" fmla="*/ 98431 h 101214"/>
                <a:gd name="connsiteX25" fmla="*/ 46840 w 194644"/>
                <a:gd name="connsiteY25" fmla="*/ 95550 h 101214"/>
                <a:gd name="connsiteX26" fmla="*/ 73546 w 194644"/>
                <a:gd name="connsiteY26" fmla="*/ 96251 h 101214"/>
                <a:gd name="connsiteX27" fmla="*/ 93399 w 194644"/>
                <a:gd name="connsiteY27" fmla="*/ 74606 h 101214"/>
                <a:gd name="connsiteX28" fmla="*/ 110528 w 194644"/>
                <a:gd name="connsiteY28" fmla="*/ 73127 h 101214"/>
                <a:gd name="connsiteX29" fmla="*/ 127657 w 194644"/>
                <a:gd name="connsiteY29" fmla="*/ 69545 h 101214"/>
                <a:gd name="connsiteX30" fmla="*/ 139335 w 194644"/>
                <a:gd name="connsiteY30" fmla="*/ 60903 h 101214"/>
                <a:gd name="connsiteX31" fmla="*/ 153739 w 194644"/>
                <a:gd name="connsiteY31" fmla="*/ 55842 h 101214"/>
                <a:gd name="connsiteX32" fmla="*/ 165418 w 194644"/>
                <a:gd name="connsiteY32" fmla="*/ 53662 h 101214"/>
                <a:gd name="connsiteX33" fmla="*/ 170245 w 194644"/>
                <a:gd name="connsiteY33" fmla="*/ 46422 h 101214"/>
                <a:gd name="connsiteX34" fmla="*/ 178498 w 194644"/>
                <a:gd name="connsiteY34" fmla="*/ 44942 h 101214"/>
                <a:gd name="connsiteX35" fmla="*/ 185349 w 194644"/>
                <a:gd name="connsiteY35" fmla="*/ 42762 h 101214"/>
                <a:gd name="connsiteX36" fmla="*/ 190799 w 194644"/>
                <a:gd name="connsiteY36" fmla="*/ 36222 h 101214"/>
                <a:gd name="connsiteX37" fmla="*/ 190799 w 194644"/>
                <a:gd name="connsiteY37" fmla="*/ 36222 h 10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4644" h="101214">
                  <a:moveTo>
                    <a:pt x="190721" y="36300"/>
                  </a:moveTo>
                  <a:cubicBezTo>
                    <a:pt x="190721" y="36300"/>
                    <a:pt x="174293" y="22597"/>
                    <a:pt x="166040" y="20417"/>
                  </a:cubicBezTo>
                  <a:cubicBezTo>
                    <a:pt x="158488" y="17536"/>
                    <a:pt x="135209" y="14656"/>
                    <a:pt x="124932" y="14656"/>
                  </a:cubicBezTo>
                  <a:cubicBezTo>
                    <a:pt x="114655" y="14656"/>
                    <a:pt x="109827" y="9595"/>
                    <a:pt x="104377" y="14656"/>
                  </a:cubicBezTo>
                  <a:cubicBezTo>
                    <a:pt x="99550" y="20417"/>
                    <a:pt x="92076" y="22597"/>
                    <a:pt x="90674" y="17536"/>
                  </a:cubicBezTo>
                  <a:cubicBezTo>
                    <a:pt x="89273" y="11775"/>
                    <a:pt x="92076" y="174"/>
                    <a:pt x="85224" y="6714"/>
                  </a:cubicBezTo>
                  <a:cubicBezTo>
                    <a:pt x="79074" y="13254"/>
                    <a:pt x="71521" y="8194"/>
                    <a:pt x="72923" y="11775"/>
                  </a:cubicBezTo>
                  <a:cubicBezTo>
                    <a:pt x="73623" y="16135"/>
                    <a:pt x="77750" y="16135"/>
                    <a:pt x="74947" y="21896"/>
                  </a:cubicBezTo>
                  <a:cubicBezTo>
                    <a:pt x="72923" y="26957"/>
                    <a:pt x="66071" y="26957"/>
                    <a:pt x="66071" y="26957"/>
                  </a:cubicBezTo>
                  <a:cubicBezTo>
                    <a:pt x="66071" y="26957"/>
                    <a:pt x="61945" y="19716"/>
                    <a:pt x="58519" y="19016"/>
                  </a:cubicBezTo>
                  <a:cubicBezTo>
                    <a:pt x="49643" y="16135"/>
                    <a:pt x="49643" y="19716"/>
                    <a:pt x="44116" y="21896"/>
                  </a:cubicBezTo>
                  <a:cubicBezTo>
                    <a:pt x="33838" y="25478"/>
                    <a:pt x="29011" y="28436"/>
                    <a:pt x="27687" y="32719"/>
                  </a:cubicBezTo>
                  <a:cubicBezTo>
                    <a:pt x="27687" y="32719"/>
                    <a:pt x="17410" y="45020"/>
                    <a:pt x="20836" y="47901"/>
                  </a:cubicBezTo>
                  <a:cubicBezTo>
                    <a:pt x="23561" y="50081"/>
                    <a:pt x="25663" y="53662"/>
                    <a:pt x="30413" y="52962"/>
                  </a:cubicBezTo>
                  <a:cubicBezTo>
                    <a:pt x="35862" y="52261"/>
                    <a:pt x="40690" y="49380"/>
                    <a:pt x="45517" y="51482"/>
                  </a:cubicBezTo>
                  <a:cubicBezTo>
                    <a:pt x="49643" y="54363"/>
                    <a:pt x="53770" y="54363"/>
                    <a:pt x="55794" y="59424"/>
                  </a:cubicBezTo>
                  <a:cubicBezTo>
                    <a:pt x="57818" y="64485"/>
                    <a:pt x="55794" y="65964"/>
                    <a:pt x="52368" y="71025"/>
                  </a:cubicBezTo>
                  <a:cubicBezTo>
                    <a:pt x="48943" y="75385"/>
                    <a:pt x="42091" y="76085"/>
                    <a:pt x="40067" y="77565"/>
                  </a:cubicBezTo>
                  <a:cubicBezTo>
                    <a:pt x="38042" y="79745"/>
                    <a:pt x="31814" y="82625"/>
                    <a:pt x="31814" y="82625"/>
                  </a:cubicBezTo>
                  <a:cubicBezTo>
                    <a:pt x="31814" y="82625"/>
                    <a:pt x="26364" y="86985"/>
                    <a:pt x="24262" y="87686"/>
                  </a:cubicBezTo>
                  <a:cubicBezTo>
                    <a:pt x="22237" y="88387"/>
                    <a:pt x="13984" y="91268"/>
                    <a:pt x="12583" y="91268"/>
                  </a:cubicBezTo>
                  <a:cubicBezTo>
                    <a:pt x="11882" y="90567"/>
                    <a:pt x="7756" y="83326"/>
                    <a:pt x="6432" y="91268"/>
                  </a:cubicBezTo>
                  <a:cubicBezTo>
                    <a:pt x="4408" y="98508"/>
                    <a:pt x="3006" y="101389"/>
                    <a:pt x="9858" y="102090"/>
                  </a:cubicBezTo>
                  <a:cubicBezTo>
                    <a:pt x="16009" y="102791"/>
                    <a:pt x="21537" y="102090"/>
                    <a:pt x="25585" y="102791"/>
                  </a:cubicBezTo>
                  <a:cubicBezTo>
                    <a:pt x="30413" y="103491"/>
                    <a:pt x="37264" y="98431"/>
                    <a:pt x="37264" y="98431"/>
                  </a:cubicBezTo>
                  <a:lnTo>
                    <a:pt x="46840" y="95550"/>
                  </a:lnTo>
                  <a:cubicBezTo>
                    <a:pt x="46840" y="95550"/>
                    <a:pt x="68096" y="99910"/>
                    <a:pt x="73546" y="96251"/>
                  </a:cubicBezTo>
                  <a:cubicBezTo>
                    <a:pt x="78373" y="92669"/>
                    <a:pt x="87949" y="76007"/>
                    <a:pt x="93399" y="74606"/>
                  </a:cubicBezTo>
                  <a:cubicBezTo>
                    <a:pt x="98226" y="73127"/>
                    <a:pt x="102275" y="72426"/>
                    <a:pt x="110528" y="73127"/>
                  </a:cubicBezTo>
                  <a:cubicBezTo>
                    <a:pt x="118781" y="73827"/>
                    <a:pt x="122207" y="72426"/>
                    <a:pt x="127657" y="69545"/>
                  </a:cubicBezTo>
                  <a:cubicBezTo>
                    <a:pt x="133107" y="66665"/>
                    <a:pt x="139335" y="60903"/>
                    <a:pt x="139335" y="60903"/>
                  </a:cubicBezTo>
                  <a:cubicBezTo>
                    <a:pt x="139335" y="60903"/>
                    <a:pt x="146887" y="52261"/>
                    <a:pt x="153739" y="55842"/>
                  </a:cubicBezTo>
                  <a:cubicBezTo>
                    <a:pt x="161291" y="59424"/>
                    <a:pt x="161992" y="55842"/>
                    <a:pt x="165418" y="53662"/>
                  </a:cubicBezTo>
                  <a:cubicBezTo>
                    <a:pt x="168843" y="51482"/>
                    <a:pt x="167442" y="47122"/>
                    <a:pt x="170245" y="46422"/>
                  </a:cubicBezTo>
                  <a:cubicBezTo>
                    <a:pt x="172269" y="45721"/>
                    <a:pt x="178498" y="44942"/>
                    <a:pt x="178498" y="44942"/>
                  </a:cubicBezTo>
                  <a:cubicBezTo>
                    <a:pt x="178498" y="44942"/>
                    <a:pt x="183325" y="42762"/>
                    <a:pt x="185349" y="42762"/>
                  </a:cubicBezTo>
                  <a:cubicBezTo>
                    <a:pt x="186751" y="43463"/>
                    <a:pt x="190799" y="36222"/>
                    <a:pt x="190799" y="36222"/>
                  </a:cubicBezTo>
                  <a:lnTo>
                    <a:pt x="190799" y="3622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9" name="Szabadkézi sokszög: alakzat 868">
              <a:extLst>
                <a:ext uri="{FF2B5EF4-FFF2-40B4-BE49-F238E27FC236}">
                  <a16:creationId xmlns:a16="http://schemas.microsoft.com/office/drawing/2014/main" id="{54680941-F542-CBDA-41CE-240FC1D86483}"/>
                </a:ext>
              </a:extLst>
            </p:cNvPr>
            <p:cNvSpPr/>
            <p:nvPr/>
          </p:nvSpPr>
          <p:spPr>
            <a:xfrm>
              <a:off x="6858574" y="3412846"/>
              <a:ext cx="1090007" cy="778576"/>
            </a:xfrm>
            <a:custGeom>
              <a:avLst/>
              <a:gdLst>
                <a:gd name="connsiteX0" fmla="*/ 251581 w 1090006"/>
                <a:gd name="connsiteY0" fmla="*/ 130070 h 778576"/>
                <a:gd name="connsiteX1" fmla="*/ 232272 w 1090006"/>
                <a:gd name="connsiteY1" fmla="*/ 145252 h 778576"/>
                <a:gd name="connsiteX2" fmla="*/ 217790 w 1090006"/>
                <a:gd name="connsiteY2" fmla="*/ 160434 h 778576"/>
                <a:gd name="connsiteX3" fmla="*/ 205411 w 1090006"/>
                <a:gd name="connsiteY3" fmla="*/ 168765 h 778576"/>
                <a:gd name="connsiteX4" fmla="*/ 205411 w 1090006"/>
                <a:gd name="connsiteY4" fmla="*/ 186750 h 778576"/>
                <a:gd name="connsiteX5" fmla="*/ 188204 w 1090006"/>
                <a:gd name="connsiteY5" fmla="*/ 182624 h 778576"/>
                <a:gd name="connsiteX6" fmla="*/ 165470 w 1090006"/>
                <a:gd name="connsiteY6" fmla="*/ 176395 h 778576"/>
                <a:gd name="connsiteX7" fmla="*/ 153714 w 1090006"/>
                <a:gd name="connsiteY7" fmla="*/ 203334 h 778576"/>
                <a:gd name="connsiteX8" fmla="*/ 158541 w 1090006"/>
                <a:gd name="connsiteY8" fmla="*/ 230973 h 778576"/>
                <a:gd name="connsiteX9" fmla="*/ 164069 w 1090006"/>
                <a:gd name="connsiteY9" fmla="*/ 244832 h 778576"/>
                <a:gd name="connsiteX10" fmla="*/ 140634 w 1090006"/>
                <a:gd name="connsiteY10" fmla="*/ 237202 h 778576"/>
                <a:gd name="connsiteX11" fmla="*/ 125451 w 1090006"/>
                <a:gd name="connsiteY11" fmla="*/ 244832 h 778576"/>
                <a:gd name="connsiteX12" fmla="*/ 135806 w 1090006"/>
                <a:gd name="connsiteY12" fmla="*/ 281503 h 778576"/>
                <a:gd name="connsiteX13" fmla="*/ 122726 w 1090006"/>
                <a:gd name="connsiteY13" fmla="*/ 325025 h 778576"/>
                <a:gd name="connsiteX14" fmla="*/ 117198 w 1090006"/>
                <a:gd name="connsiteY14" fmla="*/ 331254 h 778576"/>
                <a:gd name="connsiteX15" fmla="*/ 110269 w 1090006"/>
                <a:gd name="connsiteY15" fmla="*/ 333356 h 778576"/>
                <a:gd name="connsiteX16" fmla="*/ 102016 w 1090006"/>
                <a:gd name="connsiteY16" fmla="*/ 334758 h 778576"/>
                <a:gd name="connsiteX17" fmla="*/ 97189 w 1090006"/>
                <a:gd name="connsiteY17" fmla="*/ 341687 h 778576"/>
                <a:gd name="connsiteX18" fmla="*/ 85432 w 1090006"/>
                <a:gd name="connsiteY18" fmla="*/ 343789 h 778576"/>
                <a:gd name="connsiteX19" fmla="*/ 70951 w 1090006"/>
                <a:gd name="connsiteY19" fmla="*/ 348616 h 778576"/>
                <a:gd name="connsiteX20" fmla="*/ 59194 w 1090006"/>
                <a:gd name="connsiteY20" fmla="*/ 356947 h 778576"/>
                <a:gd name="connsiteX21" fmla="*/ 41988 w 1090006"/>
                <a:gd name="connsiteY21" fmla="*/ 360373 h 778576"/>
                <a:gd name="connsiteX22" fmla="*/ 24781 w 1090006"/>
                <a:gd name="connsiteY22" fmla="*/ 361774 h 778576"/>
                <a:gd name="connsiteX23" fmla="*/ 4772 w 1090006"/>
                <a:gd name="connsiteY23" fmla="*/ 382484 h 778576"/>
                <a:gd name="connsiteX24" fmla="*/ 13726 w 1090006"/>
                <a:gd name="connsiteY24" fmla="*/ 385910 h 778576"/>
                <a:gd name="connsiteX25" fmla="*/ 15127 w 1090006"/>
                <a:gd name="connsiteY25" fmla="*/ 403194 h 778576"/>
                <a:gd name="connsiteX26" fmla="*/ 28908 w 1090006"/>
                <a:gd name="connsiteY26" fmla="*/ 405997 h 778576"/>
                <a:gd name="connsiteX27" fmla="*/ 34436 w 1090006"/>
                <a:gd name="connsiteY27" fmla="*/ 423282 h 778576"/>
                <a:gd name="connsiteX28" fmla="*/ 35136 w 1090006"/>
                <a:gd name="connsiteY28" fmla="*/ 435739 h 778576"/>
                <a:gd name="connsiteX29" fmla="*/ 51720 w 1090006"/>
                <a:gd name="connsiteY29" fmla="*/ 452323 h 778576"/>
                <a:gd name="connsiteX30" fmla="*/ 77257 w 1090006"/>
                <a:gd name="connsiteY30" fmla="*/ 465481 h 778576"/>
                <a:gd name="connsiteX31" fmla="*/ 86912 w 1090006"/>
                <a:gd name="connsiteY31" fmla="*/ 465481 h 778576"/>
                <a:gd name="connsiteX32" fmla="*/ 102094 w 1090006"/>
                <a:gd name="connsiteY32" fmla="*/ 477938 h 778576"/>
                <a:gd name="connsiteX33" fmla="*/ 110347 w 1090006"/>
                <a:gd name="connsiteY33" fmla="*/ 493821 h 778576"/>
                <a:gd name="connsiteX34" fmla="*/ 104118 w 1090006"/>
                <a:gd name="connsiteY34" fmla="*/ 505577 h 778576"/>
                <a:gd name="connsiteX35" fmla="*/ 114473 w 1090006"/>
                <a:gd name="connsiteY35" fmla="*/ 515932 h 778576"/>
                <a:gd name="connsiteX36" fmla="*/ 105520 w 1090006"/>
                <a:gd name="connsiteY36" fmla="*/ 522161 h 778576"/>
                <a:gd name="connsiteX37" fmla="*/ 115174 w 1090006"/>
                <a:gd name="connsiteY37" fmla="*/ 526988 h 778576"/>
                <a:gd name="connsiteX38" fmla="*/ 114473 w 1090006"/>
                <a:gd name="connsiteY38" fmla="*/ 539445 h 778576"/>
                <a:gd name="connsiteX39" fmla="*/ 104819 w 1090006"/>
                <a:gd name="connsiteY39" fmla="*/ 542871 h 778576"/>
                <a:gd name="connsiteX40" fmla="*/ 100693 w 1090006"/>
                <a:gd name="connsiteY40" fmla="*/ 538044 h 778576"/>
                <a:gd name="connsiteX41" fmla="*/ 98590 w 1090006"/>
                <a:gd name="connsiteY41" fmla="*/ 548399 h 778576"/>
                <a:gd name="connsiteX42" fmla="*/ 110347 w 1090006"/>
                <a:gd name="connsiteY42" fmla="*/ 553226 h 778576"/>
                <a:gd name="connsiteX43" fmla="*/ 108245 w 1090006"/>
                <a:gd name="connsiteY43" fmla="*/ 567708 h 778576"/>
                <a:gd name="connsiteX44" fmla="*/ 128254 w 1090006"/>
                <a:gd name="connsiteY44" fmla="*/ 573236 h 778576"/>
                <a:gd name="connsiteX45" fmla="*/ 142736 w 1090006"/>
                <a:gd name="connsiteY45" fmla="*/ 580866 h 778576"/>
                <a:gd name="connsiteX46" fmla="*/ 155816 w 1090006"/>
                <a:gd name="connsiteY46" fmla="*/ 595347 h 778576"/>
                <a:gd name="connsiteX47" fmla="*/ 182677 w 1090006"/>
                <a:gd name="connsiteY47" fmla="*/ 611931 h 778576"/>
                <a:gd name="connsiteX48" fmla="*/ 203387 w 1090006"/>
                <a:gd name="connsiteY48" fmla="*/ 624388 h 778576"/>
                <a:gd name="connsiteX49" fmla="*/ 227523 w 1090006"/>
                <a:gd name="connsiteY49" fmla="*/ 627814 h 778576"/>
                <a:gd name="connsiteX50" fmla="*/ 246131 w 1090006"/>
                <a:gd name="connsiteY50" fmla="*/ 629916 h 778576"/>
                <a:gd name="connsiteX51" fmla="*/ 257887 w 1090006"/>
                <a:gd name="connsiteY51" fmla="*/ 645799 h 778576"/>
                <a:gd name="connsiteX52" fmla="*/ 269644 w 1090006"/>
                <a:gd name="connsiteY52" fmla="*/ 639570 h 778576"/>
                <a:gd name="connsiteX53" fmla="*/ 291055 w 1090006"/>
                <a:gd name="connsiteY53" fmla="*/ 636767 h 778576"/>
                <a:gd name="connsiteX54" fmla="*/ 300008 w 1090006"/>
                <a:gd name="connsiteY54" fmla="*/ 627814 h 778576"/>
                <a:gd name="connsiteX55" fmla="*/ 313088 w 1090006"/>
                <a:gd name="connsiteY55" fmla="*/ 638169 h 778576"/>
                <a:gd name="connsiteX56" fmla="*/ 320017 w 1090006"/>
                <a:gd name="connsiteY56" fmla="*/ 634743 h 778576"/>
                <a:gd name="connsiteX57" fmla="*/ 339326 w 1090006"/>
                <a:gd name="connsiteY57" fmla="*/ 627814 h 778576"/>
                <a:gd name="connsiteX58" fmla="*/ 355209 w 1090006"/>
                <a:gd name="connsiteY58" fmla="*/ 620184 h 778576"/>
                <a:gd name="connsiteX59" fmla="*/ 364863 w 1090006"/>
                <a:gd name="connsiteY59" fmla="*/ 611230 h 778576"/>
                <a:gd name="connsiteX60" fmla="*/ 373817 w 1090006"/>
                <a:gd name="connsiteY60" fmla="*/ 620184 h 778576"/>
                <a:gd name="connsiteX61" fmla="*/ 385573 w 1090006"/>
                <a:gd name="connsiteY61" fmla="*/ 620884 h 778576"/>
                <a:gd name="connsiteX62" fmla="*/ 397953 w 1090006"/>
                <a:gd name="connsiteY62" fmla="*/ 611230 h 778576"/>
                <a:gd name="connsiteX63" fmla="*/ 408308 w 1090006"/>
                <a:gd name="connsiteY63" fmla="*/ 625712 h 778576"/>
                <a:gd name="connsiteX64" fmla="*/ 416561 w 1090006"/>
                <a:gd name="connsiteY64" fmla="*/ 634042 h 778576"/>
                <a:gd name="connsiteX65" fmla="*/ 426215 w 1090006"/>
                <a:gd name="connsiteY65" fmla="*/ 628514 h 778576"/>
                <a:gd name="connsiteX66" fmla="*/ 435870 w 1090006"/>
                <a:gd name="connsiteY66" fmla="*/ 627814 h 778576"/>
                <a:gd name="connsiteX67" fmla="*/ 446225 w 1090006"/>
                <a:gd name="connsiteY67" fmla="*/ 640972 h 778576"/>
                <a:gd name="connsiteX68" fmla="*/ 444823 w 1090006"/>
                <a:gd name="connsiteY68" fmla="*/ 665886 h 778576"/>
                <a:gd name="connsiteX69" fmla="*/ 433067 w 1090006"/>
                <a:gd name="connsiteY69" fmla="*/ 681769 h 778576"/>
                <a:gd name="connsiteX70" fmla="*/ 428240 w 1090006"/>
                <a:gd name="connsiteY70" fmla="*/ 695628 h 778576"/>
                <a:gd name="connsiteX71" fmla="*/ 434468 w 1090006"/>
                <a:gd name="connsiteY71" fmla="*/ 712212 h 778576"/>
                <a:gd name="connsiteX72" fmla="*/ 451052 w 1090006"/>
                <a:gd name="connsiteY72" fmla="*/ 708786 h 778576"/>
                <a:gd name="connsiteX73" fmla="*/ 459305 w 1090006"/>
                <a:gd name="connsiteY73" fmla="*/ 723968 h 778576"/>
                <a:gd name="connsiteX74" fmla="*/ 462030 w 1090006"/>
                <a:gd name="connsiteY74" fmla="*/ 730897 h 778576"/>
                <a:gd name="connsiteX75" fmla="*/ 453076 w 1090006"/>
                <a:gd name="connsiteY75" fmla="*/ 737827 h 778576"/>
                <a:gd name="connsiteX76" fmla="*/ 459305 w 1090006"/>
                <a:gd name="connsiteY76" fmla="*/ 747481 h 778576"/>
                <a:gd name="connsiteX77" fmla="*/ 476512 w 1090006"/>
                <a:gd name="connsiteY77" fmla="*/ 750907 h 778576"/>
                <a:gd name="connsiteX78" fmla="*/ 500647 w 1090006"/>
                <a:gd name="connsiteY78" fmla="*/ 750206 h 778576"/>
                <a:gd name="connsiteX79" fmla="*/ 505474 w 1090006"/>
                <a:gd name="connsiteY79" fmla="*/ 737048 h 778576"/>
                <a:gd name="connsiteX80" fmla="*/ 524082 w 1090006"/>
                <a:gd name="connsiteY80" fmla="*/ 739851 h 778576"/>
                <a:gd name="connsiteX81" fmla="*/ 536462 w 1090006"/>
                <a:gd name="connsiteY81" fmla="*/ 741953 h 778576"/>
                <a:gd name="connsiteX82" fmla="*/ 548841 w 1090006"/>
                <a:gd name="connsiteY82" fmla="*/ 741953 h 778576"/>
                <a:gd name="connsiteX83" fmla="*/ 557795 w 1090006"/>
                <a:gd name="connsiteY83" fmla="*/ 731598 h 778576"/>
                <a:gd name="connsiteX84" fmla="*/ 568150 w 1090006"/>
                <a:gd name="connsiteY84" fmla="*/ 723968 h 778576"/>
                <a:gd name="connsiteX85" fmla="*/ 581230 w 1090006"/>
                <a:gd name="connsiteY85" fmla="*/ 731598 h 778576"/>
                <a:gd name="connsiteX86" fmla="*/ 590884 w 1090006"/>
                <a:gd name="connsiteY86" fmla="*/ 735024 h 778576"/>
                <a:gd name="connsiteX87" fmla="*/ 593609 w 1090006"/>
                <a:gd name="connsiteY87" fmla="*/ 746780 h 778576"/>
                <a:gd name="connsiteX88" fmla="*/ 600539 w 1090006"/>
                <a:gd name="connsiteY88" fmla="*/ 754410 h 778576"/>
                <a:gd name="connsiteX89" fmla="*/ 613619 w 1090006"/>
                <a:gd name="connsiteY89" fmla="*/ 755812 h 778576"/>
                <a:gd name="connsiteX90" fmla="*/ 629502 w 1090006"/>
                <a:gd name="connsiteY90" fmla="*/ 755111 h 778576"/>
                <a:gd name="connsiteX91" fmla="*/ 641881 w 1090006"/>
                <a:gd name="connsiteY91" fmla="*/ 756513 h 778576"/>
                <a:gd name="connsiteX92" fmla="*/ 652937 w 1090006"/>
                <a:gd name="connsiteY92" fmla="*/ 764142 h 778576"/>
                <a:gd name="connsiteX93" fmla="*/ 646708 w 1090006"/>
                <a:gd name="connsiteY93" fmla="*/ 773096 h 778576"/>
                <a:gd name="connsiteX94" fmla="*/ 655662 w 1090006"/>
                <a:gd name="connsiteY94" fmla="*/ 777923 h 778576"/>
                <a:gd name="connsiteX95" fmla="*/ 661190 w 1090006"/>
                <a:gd name="connsiteY95" fmla="*/ 775120 h 778576"/>
                <a:gd name="connsiteX96" fmla="*/ 660489 w 1090006"/>
                <a:gd name="connsiteY96" fmla="*/ 764765 h 778576"/>
                <a:gd name="connsiteX97" fmla="*/ 673569 w 1090006"/>
                <a:gd name="connsiteY97" fmla="*/ 759237 h 778576"/>
                <a:gd name="connsiteX98" fmla="*/ 684625 w 1090006"/>
                <a:gd name="connsiteY98" fmla="*/ 754410 h 778576"/>
                <a:gd name="connsiteX99" fmla="*/ 697004 w 1090006"/>
                <a:gd name="connsiteY99" fmla="*/ 746780 h 778576"/>
                <a:gd name="connsiteX100" fmla="*/ 708761 w 1090006"/>
                <a:gd name="connsiteY100" fmla="*/ 739851 h 778576"/>
                <a:gd name="connsiteX101" fmla="*/ 713588 w 1090006"/>
                <a:gd name="connsiteY101" fmla="*/ 728094 h 778576"/>
                <a:gd name="connsiteX102" fmla="*/ 720517 w 1090006"/>
                <a:gd name="connsiteY102" fmla="*/ 737048 h 778576"/>
                <a:gd name="connsiteX103" fmla="*/ 737101 w 1090006"/>
                <a:gd name="connsiteY103" fmla="*/ 737749 h 778576"/>
                <a:gd name="connsiteX104" fmla="*/ 747456 w 1090006"/>
                <a:gd name="connsiteY104" fmla="*/ 732221 h 778576"/>
                <a:gd name="connsiteX105" fmla="*/ 757110 w 1090006"/>
                <a:gd name="connsiteY105" fmla="*/ 732221 h 778576"/>
                <a:gd name="connsiteX106" fmla="*/ 766064 w 1090006"/>
                <a:gd name="connsiteY106" fmla="*/ 734323 h 778576"/>
                <a:gd name="connsiteX107" fmla="*/ 779144 w 1090006"/>
                <a:gd name="connsiteY107" fmla="*/ 732922 h 778576"/>
                <a:gd name="connsiteX108" fmla="*/ 781246 w 1090006"/>
                <a:gd name="connsiteY108" fmla="*/ 718440 h 778576"/>
                <a:gd name="connsiteX109" fmla="*/ 779144 w 1090006"/>
                <a:gd name="connsiteY109" fmla="*/ 713613 h 778576"/>
                <a:gd name="connsiteX110" fmla="*/ 786696 w 1090006"/>
                <a:gd name="connsiteY110" fmla="*/ 706683 h 778576"/>
                <a:gd name="connsiteX111" fmla="*/ 791523 w 1090006"/>
                <a:gd name="connsiteY111" fmla="*/ 701856 h 778576"/>
                <a:gd name="connsiteX112" fmla="*/ 803280 w 1090006"/>
                <a:gd name="connsiteY112" fmla="*/ 690801 h 778576"/>
                <a:gd name="connsiteX113" fmla="*/ 821888 w 1090006"/>
                <a:gd name="connsiteY113" fmla="*/ 678343 h 778576"/>
                <a:gd name="connsiteX114" fmla="*/ 823990 w 1090006"/>
                <a:gd name="connsiteY114" fmla="*/ 662460 h 778576"/>
                <a:gd name="connsiteX115" fmla="*/ 820564 w 1090006"/>
                <a:gd name="connsiteY115" fmla="*/ 654830 h 778576"/>
                <a:gd name="connsiteX116" fmla="*/ 820564 w 1090006"/>
                <a:gd name="connsiteY116" fmla="*/ 647901 h 778576"/>
                <a:gd name="connsiteX117" fmla="*/ 832321 w 1090006"/>
                <a:gd name="connsiteY117" fmla="*/ 648602 h 778576"/>
                <a:gd name="connsiteX118" fmla="*/ 841975 w 1090006"/>
                <a:gd name="connsiteY118" fmla="*/ 647200 h 778576"/>
                <a:gd name="connsiteX119" fmla="*/ 846802 w 1090006"/>
                <a:gd name="connsiteY119" fmla="*/ 634743 h 778576"/>
                <a:gd name="connsiteX120" fmla="*/ 851630 w 1090006"/>
                <a:gd name="connsiteY120" fmla="*/ 627113 h 778576"/>
                <a:gd name="connsiteX121" fmla="*/ 859182 w 1090006"/>
                <a:gd name="connsiteY121" fmla="*/ 627113 h 778576"/>
                <a:gd name="connsiteX122" fmla="*/ 859182 w 1090006"/>
                <a:gd name="connsiteY122" fmla="*/ 615357 h 778576"/>
                <a:gd name="connsiteX123" fmla="*/ 850929 w 1090006"/>
                <a:gd name="connsiteY123" fmla="*/ 608427 h 778576"/>
                <a:gd name="connsiteX124" fmla="*/ 850929 w 1090006"/>
                <a:gd name="connsiteY124" fmla="*/ 603600 h 778576"/>
                <a:gd name="connsiteX125" fmla="*/ 859182 w 1090006"/>
                <a:gd name="connsiteY125" fmla="*/ 595970 h 778576"/>
                <a:gd name="connsiteX126" fmla="*/ 853654 w 1090006"/>
                <a:gd name="connsiteY126" fmla="*/ 590442 h 778576"/>
                <a:gd name="connsiteX127" fmla="*/ 846725 w 1090006"/>
                <a:gd name="connsiteY127" fmla="*/ 590442 h 778576"/>
                <a:gd name="connsiteX128" fmla="*/ 831542 w 1090006"/>
                <a:gd name="connsiteY128" fmla="*/ 590442 h 778576"/>
                <a:gd name="connsiteX129" fmla="*/ 830141 w 1090006"/>
                <a:gd name="connsiteY129" fmla="*/ 578686 h 778576"/>
                <a:gd name="connsiteX130" fmla="*/ 840496 w 1090006"/>
                <a:gd name="connsiteY130" fmla="*/ 575260 h 778576"/>
                <a:gd name="connsiteX131" fmla="*/ 851552 w 1090006"/>
                <a:gd name="connsiteY131" fmla="*/ 577362 h 778576"/>
                <a:gd name="connsiteX132" fmla="*/ 862607 w 1090006"/>
                <a:gd name="connsiteY132" fmla="*/ 564905 h 778576"/>
                <a:gd name="connsiteX133" fmla="*/ 855678 w 1090006"/>
                <a:gd name="connsiteY133" fmla="*/ 558676 h 778576"/>
                <a:gd name="connsiteX134" fmla="*/ 848749 w 1090006"/>
                <a:gd name="connsiteY134" fmla="*/ 554550 h 778576"/>
                <a:gd name="connsiteX135" fmla="*/ 837693 w 1090006"/>
                <a:gd name="connsiteY135" fmla="*/ 548321 h 778576"/>
                <a:gd name="connsiteX136" fmla="*/ 840418 w 1090006"/>
                <a:gd name="connsiteY136" fmla="*/ 539990 h 778576"/>
                <a:gd name="connsiteX137" fmla="*/ 850072 w 1090006"/>
                <a:gd name="connsiteY137" fmla="*/ 542793 h 778576"/>
                <a:gd name="connsiteX138" fmla="*/ 855600 w 1090006"/>
                <a:gd name="connsiteY138" fmla="*/ 536565 h 778576"/>
                <a:gd name="connsiteX139" fmla="*/ 847347 w 1090006"/>
                <a:gd name="connsiteY139" fmla="*/ 527611 h 778576"/>
                <a:gd name="connsiteX140" fmla="*/ 840418 w 1090006"/>
                <a:gd name="connsiteY140" fmla="*/ 524185 h 778576"/>
                <a:gd name="connsiteX141" fmla="*/ 839717 w 1090006"/>
                <a:gd name="connsiteY141" fmla="*/ 506200 h 778576"/>
                <a:gd name="connsiteX142" fmla="*/ 843844 w 1090006"/>
                <a:gd name="connsiteY142" fmla="*/ 496546 h 778576"/>
                <a:gd name="connsiteX143" fmla="*/ 837615 w 1090006"/>
                <a:gd name="connsiteY143" fmla="*/ 497246 h 778576"/>
                <a:gd name="connsiteX144" fmla="*/ 830063 w 1090006"/>
                <a:gd name="connsiteY144" fmla="*/ 497947 h 778576"/>
                <a:gd name="connsiteX145" fmla="*/ 832165 w 1090006"/>
                <a:gd name="connsiteY145" fmla="*/ 488293 h 778576"/>
                <a:gd name="connsiteX146" fmla="*/ 817683 w 1090006"/>
                <a:gd name="connsiteY146" fmla="*/ 486891 h 778576"/>
                <a:gd name="connsiteX147" fmla="*/ 848671 w 1090006"/>
                <a:gd name="connsiteY147" fmla="*/ 450921 h 778576"/>
                <a:gd name="connsiteX148" fmla="*/ 863152 w 1090006"/>
                <a:gd name="connsiteY148" fmla="*/ 446094 h 778576"/>
                <a:gd name="connsiteX149" fmla="*/ 876933 w 1090006"/>
                <a:gd name="connsiteY149" fmla="*/ 440566 h 778576"/>
                <a:gd name="connsiteX150" fmla="*/ 876933 w 1090006"/>
                <a:gd name="connsiteY150" fmla="*/ 431612 h 778576"/>
                <a:gd name="connsiteX151" fmla="*/ 864554 w 1090006"/>
                <a:gd name="connsiteY151" fmla="*/ 423982 h 778576"/>
                <a:gd name="connsiteX152" fmla="*/ 853498 w 1090006"/>
                <a:gd name="connsiteY152" fmla="*/ 428109 h 778576"/>
                <a:gd name="connsiteX153" fmla="*/ 841742 w 1090006"/>
                <a:gd name="connsiteY153" fmla="*/ 423282 h 778576"/>
                <a:gd name="connsiteX154" fmla="*/ 836213 w 1090006"/>
                <a:gd name="connsiteY154" fmla="*/ 417754 h 778576"/>
                <a:gd name="connsiteX155" fmla="*/ 827260 w 1090006"/>
                <a:gd name="connsiteY155" fmla="*/ 431612 h 778576"/>
                <a:gd name="connsiteX156" fmla="*/ 818306 w 1090006"/>
                <a:gd name="connsiteY156" fmla="*/ 437140 h 778576"/>
                <a:gd name="connsiteX157" fmla="*/ 807951 w 1090006"/>
                <a:gd name="connsiteY157" fmla="*/ 428187 h 778576"/>
                <a:gd name="connsiteX158" fmla="*/ 801723 w 1090006"/>
                <a:gd name="connsiteY158" fmla="*/ 417832 h 778576"/>
                <a:gd name="connsiteX159" fmla="*/ 786540 w 1090006"/>
                <a:gd name="connsiteY159" fmla="*/ 414406 h 778576"/>
                <a:gd name="connsiteX160" fmla="*/ 786540 w 1090006"/>
                <a:gd name="connsiteY160" fmla="*/ 397121 h 778576"/>
                <a:gd name="connsiteX161" fmla="*/ 800321 w 1090006"/>
                <a:gd name="connsiteY161" fmla="*/ 388791 h 778576"/>
                <a:gd name="connsiteX162" fmla="*/ 820331 w 1090006"/>
                <a:gd name="connsiteY162" fmla="*/ 381161 h 778576"/>
                <a:gd name="connsiteX163" fmla="*/ 831386 w 1090006"/>
                <a:gd name="connsiteY163" fmla="*/ 366679 h 778576"/>
                <a:gd name="connsiteX164" fmla="*/ 838316 w 1090006"/>
                <a:gd name="connsiteY164" fmla="*/ 357726 h 778576"/>
                <a:gd name="connsiteX165" fmla="*/ 848671 w 1090006"/>
                <a:gd name="connsiteY165" fmla="*/ 352898 h 778576"/>
                <a:gd name="connsiteX166" fmla="*/ 848671 w 1090006"/>
                <a:gd name="connsiteY166" fmla="*/ 345268 h 778576"/>
                <a:gd name="connsiteX167" fmla="*/ 858325 w 1090006"/>
                <a:gd name="connsiteY167" fmla="*/ 343166 h 778576"/>
                <a:gd name="connsiteX168" fmla="*/ 867980 w 1090006"/>
                <a:gd name="connsiteY168" fmla="*/ 361852 h 778576"/>
                <a:gd name="connsiteX169" fmla="*/ 859026 w 1090006"/>
                <a:gd name="connsiteY169" fmla="*/ 375010 h 778576"/>
                <a:gd name="connsiteX170" fmla="*/ 859026 w 1090006"/>
                <a:gd name="connsiteY170" fmla="*/ 386066 h 778576"/>
                <a:gd name="connsiteX171" fmla="*/ 854199 w 1090006"/>
                <a:gd name="connsiteY171" fmla="*/ 394397 h 778576"/>
                <a:gd name="connsiteX172" fmla="*/ 867980 w 1090006"/>
                <a:gd name="connsiteY172" fmla="*/ 391594 h 778576"/>
                <a:gd name="connsiteX173" fmla="*/ 889390 w 1090006"/>
                <a:gd name="connsiteY173" fmla="*/ 373609 h 778576"/>
                <a:gd name="connsiteX174" fmla="*/ 903171 w 1090006"/>
                <a:gd name="connsiteY174" fmla="*/ 370806 h 778576"/>
                <a:gd name="connsiteX175" fmla="*/ 915550 w 1090006"/>
                <a:gd name="connsiteY175" fmla="*/ 361151 h 778576"/>
                <a:gd name="connsiteX176" fmla="*/ 926607 w 1090006"/>
                <a:gd name="connsiteY176" fmla="*/ 348694 h 778576"/>
                <a:gd name="connsiteX177" fmla="*/ 938363 w 1090006"/>
                <a:gd name="connsiteY177" fmla="*/ 349395 h 778576"/>
                <a:gd name="connsiteX178" fmla="*/ 948718 w 1090006"/>
                <a:gd name="connsiteY178" fmla="*/ 339740 h 778576"/>
                <a:gd name="connsiteX179" fmla="*/ 952845 w 1090006"/>
                <a:gd name="connsiteY179" fmla="*/ 330086 h 778576"/>
                <a:gd name="connsiteX180" fmla="*/ 968026 w 1090006"/>
                <a:gd name="connsiteY180" fmla="*/ 339040 h 778576"/>
                <a:gd name="connsiteX181" fmla="*/ 974255 w 1090006"/>
                <a:gd name="connsiteY181" fmla="*/ 333512 h 778576"/>
                <a:gd name="connsiteX182" fmla="*/ 976357 w 1090006"/>
                <a:gd name="connsiteY182" fmla="*/ 319653 h 778576"/>
                <a:gd name="connsiteX183" fmla="*/ 983910 w 1090006"/>
                <a:gd name="connsiteY183" fmla="*/ 312724 h 778576"/>
                <a:gd name="connsiteX184" fmla="*/ 994965 w 1090006"/>
                <a:gd name="connsiteY184" fmla="*/ 304393 h 778576"/>
                <a:gd name="connsiteX185" fmla="*/ 1006021 w 1090006"/>
                <a:gd name="connsiteY185" fmla="*/ 304393 h 778576"/>
                <a:gd name="connsiteX186" fmla="*/ 1016376 w 1090006"/>
                <a:gd name="connsiteY186" fmla="*/ 310622 h 778576"/>
                <a:gd name="connsiteX187" fmla="*/ 1017778 w 1090006"/>
                <a:gd name="connsiteY187" fmla="*/ 293337 h 778576"/>
                <a:gd name="connsiteX188" fmla="*/ 1023306 w 1090006"/>
                <a:gd name="connsiteY188" fmla="*/ 260170 h 778576"/>
                <a:gd name="connsiteX189" fmla="*/ 1039188 w 1090006"/>
                <a:gd name="connsiteY189" fmla="*/ 242185 h 778576"/>
                <a:gd name="connsiteX190" fmla="*/ 1067451 w 1090006"/>
                <a:gd name="connsiteY190" fmla="*/ 235256 h 778576"/>
                <a:gd name="connsiteX191" fmla="*/ 1079207 w 1090006"/>
                <a:gd name="connsiteY191" fmla="*/ 204813 h 778576"/>
                <a:gd name="connsiteX192" fmla="*/ 1089563 w 1090006"/>
                <a:gd name="connsiteY192" fmla="*/ 188930 h 778576"/>
                <a:gd name="connsiteX193" fmla="*/ 1089563 w 1090006"/>
                <a:gd name="connsiteY193" fmla="*/ 170945 h 778576"/>
                <a:gd name="connsiteX194" fmla="*/ 1079207 w 1090006"/>
                <a:gd name="connsiteY194" fmla="*/ 157787 h 778576"/>
                <a:gd name="connsiteX195" fmla="*/ 1052346 w 1090006"/>
                <a:gd name="connsiteY195" fmla="*/ 174371 h 778576"/>
                <a:gd name="connsiteX196" fmla="*/ 1028911 w 1090006"/>
                <a:gd name="connsiteY196" fmla="*/ 170945 h 778576"/>
                <a:gd name="connsiteX197" fmla="*/ 1021359 w 1090006"/>
                <a:gd name="connsiteY197" fmla="*/ 147432 h 778576"/>
                <a:gd name="connsiteX198" fmla="*/ 1001350 w 1090006"/>
                <a:gd name="connsiteY198" fmla="*/ 133573 h 778576"/>
                <a:gd name="connsiteX199" fmla="*/ 982041 w 1090006"/>
                <a:gd name="connsiteY199" fmla="*/ 131471 h 778576"/>
                <a:gd name="connsiteX200" fmla="*/ 964133 w 1090006"/>
                <a:gd name="connsiteY200" fmla="*/ 118313 h 778576"/>
                <a:gd name="connsiteX201" fmla="*/ 941399 w 1090006"/>
                <a:gd name="connsiteY201" fmla="*/ 60932 h 778576"/>
                <a:gd name="connsiteX202" fmla="*/ 923492 w 1090006"/>
                <a:gd name="connsiteY202" fmla="*/ 23561 h 778576"/>
                <a:gd name="connsiteX203" fmla="*/ 880047 w 1090006"/>
                <a:gd name="connsiteY203" fmla="*/ 6276 h 778576"/>
                <a:gd name="connsiteX204" fmla="*/ 844233 w 1090006"/>
                <a:gd name="connsiteY204" fmla="*/ 14607 h 778576"/>
                <a:gd name="connsiteX205" fmla="*/ 831853 w 1090006"/>
                <a:gd name="connsiteY205" fmla="*/ 36018 h 778576"/>
                <a:gd name="connsiteX206" fmla="*/ 835279 w 1090006"/>
                <a:gd name="connsiteY206" fmla="*/ 56105 h 778576"/>
                <a:gd name="connsiteX207" fmla="*/ 820798 w 1090006"/>
                <a:gd name="connsiteY207" fmla="*/ 82343 h 778576"/>
                <a:gd name="connsiteX208" fmla="*/ 808418 w 1090006"/>
                <a:gd name="connsiteY208" fmla="*/ 102430 h 778576"/>
                <a:gd name="connsiteX209" fmla="*/ 791212 w 1090006"/>
                <a:gd name="connsiteY209" fmla="*/ 129369 h 778576"/>
                <a:gd name="connsiteX210" fmla="*/ 765674 w 1090006"/>
                <a:gd name="connsiteY210" fmla="*/ 133496 h 778576"/>
                <a:gd name="connsiteX211" fmla="*/ 760847 w 1090006"/>
                <a:gd name="connsiteY211" fmla="*/ 151481 h 778576"/>
                <a:gd name="connsiteX212" fmla="*/ 753295 w 1090006"/>
                <a:gd name="connsiteY212" fmla="*/ 162536 h 778576"/>
                <a:gd name="connsiteX213" fmla="*/ 759524 w 1090006"/>
                <a:gd name="connsiteY213" fmla="*/ 174994 h 778576"/>
                <a:gd name="connsiteX214" fmla="*/ 770580 w 1090006"/>
                <a:gd name="connsiteY214" fmla="*/ 176395 h 778576"/>
                <a:gd name="connsiteX215" fmla="*/ 778132 w 1090006"/>
                <a:gd name="connsiteY215" fmla="*/ 179821 h 778576"/>
                <a:gd name="connsiteX216" fmla="*/ 791912 w 1090006"/>
                <a:gd name="connsiteY216" fmla="*/ 176395 h 778576"/>
                <a:gd name="connsiteX217" fmla="*/ 800165 w 1090006"/>
                <a:gd name="connsiteY217" fmla="*/ 171568 h 778576"/>
                <a:gd name="connsiteX218" fmla="*/ 810521 w 1090006"/>
                <a:gd name="connsiteY218" fmla="*/ 176395 h 778576"/>
                <a:gd name="connsiteX219" fmla="*/ 819474 w 1090006"/>
                <a:gd name="connsiteY219" fmla="*/ 188852 h 778576"/>
                <a:gd name="connsiteX220" fmla="*/ 833956 w 1090006"/>
                <a:gd name="connsiteY220" fmla="*/ 204735 h 778576"/>
                <a:gd name="connsiteX221" fmla="*/ 831853 w 1090006"/>
                <a:gd name="connsiteY221" fmla="*/ 219918 h 778576"/>
                <a:gd name="connsiteX222" fmla="*/ 810443 w 1090006"/>
                <a:gd name="connsiteY222" fmla="*/ 219918 h 778576"/>
                <a:gd name="connsiteX223" fmla="*/ 798686 w 1090006"/>
                <a:gd name="connsiteY223" fmla="*/ 224745 h 778576"/>
                <a:gd name="connsiteX224" fmla="*/ 782803 w 1090006"/>
                <a:gd name="connsiteY224" fmla="*/ 230973 h 778576"/>
                <a:gd name="connsiteX225" fmla="*/ 779377 w 1090006"/>
                <a:gd name="connsiteY225" fmla="*/ 244832 h 778576"/>
                <a:gd name="connsiteX226" fmla="*/ 769022 w 1090006"/>
                <a:gd name="connsiteY226" fmla="*/ 244131 h 778576"/>
                <a:gd name="connsiteX227" fmla="*/ 760769 w 1090006"/>
                <a:gd name="connsiteY227" fmla="*/ 248258 h 778576"/>
                <a:gd name="connsiteX228" fmla="*/ 751816 w 1090006"/>
                <a:gd name="connsiteY228" fmla="*/ 242029 h 778576"/>
                <a:gd name="connsiteX229" fmla="*/ 744887 w 1090006"/>
                <a:gd name="connsiteY229" fmla="*/ 242730 h 778576"/>
                <a:gd name="connsiteX230" fmla="*/ 735933 w 1090006"/>
                <a:gd name="connsiteY230" fmla="*/ 246156 h 778576"/>
                <a:gd name="connsiteX231" fmla="*/ 733831 w 1090006"/>
                <a:gd name="connsiteY231" fmla="*/ 254486 h 778576"/>
                <a:gd name="connsiteX232" fmla="*/ 720751 w 1090006"/>
                <a:gd name="connsiteY232" fmla="*/ 254486 h 778576"/>
                <a:gd name="connsiteX233" fmla="*/ 704167 w 1090006"/>
                <a:gd name="connsiteY233" fmla="*/ 250360 h 778576"/>
                <a:gd name="connsiteX234" fmla="*/ 691788 w 1090006"/>
                <a:gd name="connsiteY234" fmla="*/ 247557 h 778576"/>
                <a:gd name="connsiteX235" fmla="*/ 681432 w 1090006"/>
                <a:gd name="connsiteY235" fmla="*/ 248258 h 778576"/>
                <a:gd name="connsiteX236" fmla="*/ 677306 w 1090006"/>
                <a:gd name="connsiteY236" fmla="*/ 244131 h 778576"/>
                <a:gd name="connsiteX237" fmla="*/ 670377 w 1090006"/>
                <a:gd name="connsiteY237" fmla="*/ 262116 h 778576"/>
                <a:gd name="connsiteX238" fmla="*/ 682133 w 1090006"/>
                <a:gd name="connsiteY238" fmla="*/ 264219 h 778576"/>
                <a:gd name="connsiteX239" fmla="*/ 680732 w 1090006"/>
                <a:gd name="connsiteY239" fmla="*/ 278700 h 778576"/>
                <a:gd name="connsiteX240" fmla="*/ 667652 w 1090006"/>
                <a:gd name="connsiteY240" fmla="*/ 285629 h 778576"/>
                <a:gd name="connsiteX241" fmla="*/ 659399 w 1090006"/>
                <a:gd name="connsiteY241" fmla="*/ 289055 h 778576"/>
                <a:gd name="connsiteX242" fmla="*/ 655973 w 1090006"/>
                <a:gd name="connsiteY242" fmla="*/ 302213 h 778576"/>
                <a:gd name="connsiteX243" fmla="*/ 642893 w 1090006"/>
                <a:gd name="connsiteY243" fmla="*/ 300812 h 778576"/>
                <a:gd name="connsiteX244" fmla="*/ 634640 w 1090006"/>
                <a:gd name="connsiteY244" fmla="*/ 297386 h 778576"/>
                <a:gd name="connsiteX245" fmla="*/ 617434 w 1090006"/>
                <a:gd name="connsiteY245" fmla="*/ 305016 h 778576"/>
                <a:gd name="connsiteX246" fmla="*/ 596023 w 1090006"/>
                <a:gd name="connsiteY246" fmla="*/ 309142 h 778576"/>
                <a:gd name="connsiteX247" fmla="*/ 576013 w 1090006"/>
                <a:gd name="connsiteY247" fmla="*/ 318797 h 778576"/>
                <a:gd name="connsiteX248" fmla="*/ 568461 w 1090006"/>
                <a:gd name="connsiteY248" fmla="*/ 332655 h 778576"/>
                <a:gd name="connsiteX249" fmla="*/ 562232 w 1090006"/>
                <a:gd name="connsiteY249" fmla="*/ 345113 h 778576"/>
                <a:gd name="connsiteX250" fmla="*/ 555303 w 1090006"/>
                <a:gd name="connsiteY250" fmla="*/ 334057 h 778576"/>
                <a:gd name="connsiteX251" fmla="*/ 550476 w 1090006"/>
                <a:gd name="connsiteY251" fmla="*/ 322300 h 778576"/>
                <a:gd name="connsiteX252" fmla="*/ 537396 w 1090006"/>
                <a:gd name="connsiteY252" fmla="*/ 316772 h 778576"/>
                <a:gd name="connsiteX253" fmla="*/ 519489 w 1090006"/>
                <a:gd name="connsiteY253" fmla="*/ 315371 h 778576"/>
                <a:gd name="connsiteX254" fmla="*/ 509134 w 1090006"/>
                <a:gd name="connsiteY254" fmla="*/ 307741 h 778576"/>
                <a:gd name="connsiteX255" fmla="*/ 502905 w 1090006"/>
                <a:gd name="connsiteY255" fmla="*/ 298087 h 778576"/>
                <a:gd name="connsiteX256" fmla="*/ 489124 w 1090006"/>
                <a:gd name="connsiteY256" fmla="*/ 300889 h 778576"/>
                <a:gd name="connsiteX257" fmla="*/ 471918 w 1090006"/>
                <a:gd name="connsiteY257" fmla="*/ 314748 h 778576"/>
                <a:gd name="connsiteX258" fmla="*/ 457436 w 1090006"/>
                <a:gd name="connsiteY258" fmla="*/ 307819 h 778576"/>
                <a:gd name="connsiteX259" fmla="*/ 430575 w 1090006"/>
                <a:gd name="connsiteY259" fmla="*/ 306417 h 778576"/>
                <a:gd name="connsiteX260" fmla="*/ 416794 w 1090006"/>
                <a:gd name="connsiteY260" fmla="*/ 295362 h 778576"/>
                <a:gd name="connsiteX261" fmla="*/ 407140 w 1090006"/>
                <a:gd name="connsiteY261" fmla="*/ 283605 h 778576"/>
                <a:gd name="connsiteX262" fmla="*/ 390556 w 1090006"/>
                <a:gd name="connsiteY262" fmla="*/ 263518 h 778576"/>
                <a:gd name="connsiteX263" fmla="*/ 376075 w 1090006"/>
                <a:gd name="connsiteY263" fmla="*/ 251761 h 778576"/>
                <a:gd name="connsiteX264" fmla="*/ 353341 w 1090006"/>
                <a:gd name="connsiteY264" fmla="*/ 242808 h 778576"/>
                <a:gd name="connsiteX265" fmla="*/ 334032 w 1090006"/>
                <a:gd name="connsiteY265" fmla="*/ 236579 h 778576"/>
                <a:gd name="connsiteX266" fmla="*/ 322976 w 1090006"/>
                <a:gd name="connsiteY266" fmla="*/ 219295 h 778576"/>
                <a:gd name="connsiteX267" fmla="*/ 327103 w 1090006"/>
                <a:gd name="connsiteY267" fmla="*/ 202010 h 778576"/>
                <a:gd name="connsiteX268" fmla="*/ 311219 w 1090006"/>
                <a:gd name="connsiteY268" fmla="*/ 174371 h 778576"/>
                <a:gd name="connsiteX269" fmla="*/ 280855 w 1090006"/>
                <a:gd name="connsiteY269" fmla="*/ 155685 h 778576"/>
                <a:gd name="connsiteX270" fmla="*/ 261546 w 1090006"/>
                <a:gd name="connsiteY270" fmla="*/ 141826 h 778576"/>
                <a:gd name="connsiteX271" fmla="*/ 251892 w 1090006"/>
                <a:gd name="connsiteY271" fmla="*/ 130070 h 778576"/>
                <a:gd name="connsiteX272" fmla="*/ 251892 w 1090006"/>
                <a:gd name="connsiteY272" fmla="*/ 130070 h 77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</a:cxnLst>
              <a:rect l="l" t="t" r="r" b="b"/>
              <a:pathLst>
                <a:path w="1090006" h="778576">
                  <a:moveTo>
                    <a:pt x="251581" y="130070"/>
                  </a:moveTo>
                  <a:cubicBezTo>
                    <a:pt x="251581" y="130070"/>
                    <a:pt x="232272" y="137700"/>
                    <a:pt x="232272" y="145252"/>
                  </a:cubicBezTo>
                  <a:cubicBezTo>
                    <a:pt x="232272" y="152804"/>
                    <a:pt x="223318" y="160434"/>
                    <a:pt x="217790" y="160434"/>
                  </a:cubicBezTo>
                  <a:cubicBezTo>
                    <a:pt x="212963" y="160434"/>
                    <a:pt x="202608" y="160434"/>
                    <a:pt x="205411" y="168765"/>
                  </a:cubicBezTo>
                  <a:cubicBezTo>
                    <a:pt x="207513" y="176395"/>
                    <a:pt x="212963" y="186750"/>
                    <a:pt x="205411" y="186750"/>
                  </a:cubicBezTo>
                  <a:cubicBezTo>
                    <a:pt x="197158" y="186750"/>
                    <a:pt x="188204" y="182624"/>
                    <a:pt x="188204" y="182624"/>
                  </a:cubicBezTo>
                  <a:cubicBezTo>
                    <a:pt x="188204" y="182624"/>
                    <a:pt x="176448" y="166040"/>
                    <a:pt x="165470" y="176395"/>
                  </a:cubicBezTo>
                  <a:cubicBezTo>
                    <a:pt x="153714" y="186750"/>
                    <a:pt x="150989" y="195782"/>
                    <a:pt x="153714" y="203334"/>
                  </a:cubicBezTo>
                  <a:cubicBezTo>
                    <a:pt x="156439" y="210964"/>
                    <a:pt x="153714" y="221319"/>
                    <a:pt x="158541" y="230973"/>
                  </a:cubicBezTo>
                  <a:cubicBezTo>
                    <a:pt x="164069" y="239927"/>
                    <a:pt x="164069" y="244832"/>
                    <a:pt x="164069" y="244832"/>
                  </a:cubicBezTo>
                  <a:cubicBezTo>
                    <a:pt x="164069" y="244832"/>
                    <a:pt x="148186" y="233075"/>
                    <a:pt x="140634" y="237202"/>
                  </a:cubicBezTo>
                  <a:cubicBezTo>
                    <a:pt x="133081" y="241328"/>
                    <a:pt x="125451" y="244832"/>
                    <a:pt x="125451" y="244832"/>
                  </a:cubicBezTo>
                  <a:cubicBezTo>
                    <a:pt x="125451" y="244832"/>
                    <a:pt x="133003" y="277299"/>
                    <a:pt x="135806" y="281503"/>
                  </a:cubicBezTo>
                  <a:cubicBezTo>
                    <a:pt x="137909" y="284929"/>
                    <a:pt x="128877" y="322300"/>
                    <a:pt x="122726" y="325025"/>
                  </a:cubicBezTo>
                  <a:cubicBezTo>
                    <a:pt x="122726" y="325025"/>
                    <a:pt x="118600" y="331955"/>
                    <a:pt x="117198" y="331254"/>
                  </a:cubicBezTo>
                  <a:cubicBezTo>
                    <a:pt x="115096" y="331254"/>
                    <a:pt x="110269" y="333356"/>
                    <a:pt x="110269" y="333356"/>
                  </a:cubicBezTo>
                  <a:cubicBezTo>
                    <a:pt x="110269" y="333356"/>
                    <a:pt x="104040" y="334057"/>
                    <a:pt x="102016" y="334758"/>
                  </a:cubicBezTo>
                  <a:cubicBezTo>
                    <a:pt x="99291" y="335458"/>
                    <a:pt x="100615" y="339585"/>
                    <a:pt x="97189" y="341687"/>
                  </a:cubicBezTo>
                  <a:cubicBezTo>
                    <a:pt x="93763" y="343789"/>
                    <a:pt x="93062" y="347215"/>
                    <a:pt x="85432" y="343789"/>
                  </a:cubicBezTo>
                  <a:cubicBezTo>
                    <a:pt x="78503" y="340363"/>
                    <a:pt x="70951" y="348616"/>
                    <a:pt x="70951" y="348616"/>
                  </a:cubicBezTo>
                  <a:cubicBezTo>
                    <a:pt x="70951" y="348616"/>
                    <a:pt x="64722" y="354144"/>
                    <a:pt x="59194" y="356947"/>
                  </a:cubicBezTo>
                  <a:cubicBezTo>
                    <a:pt x="53667" y="359750"/>
                    <a:pt x="50241" y="361073"/>
                    <a:pt x="41988" y="360373"/>
                  </a:cubicBezTo>
                  <a:cubicBezTo>
                    <a:pt x="33735" y="359672"/>
                    <a:pt x="29609" y="360373"/>
                    <a:pt x="24781" y="361774"/>
                  </a:cubicBezTo>
                  <a:cubicBezTo>
                    <a:pt x="19253" y="363176"/>
                    <a:pt x="9599" y="379059"/>
                    <a:pt x="4772" y="382484"/>
                  </a:cubicBezTo>
                  <a:cubicBezTo>
                    <a:pt x="4772" y="382484"/>
                    <a:pt x="13025" y="382484"/>
                    <a:pt x="13726" y="385910"/>
                  </a:cubicBezTo>
                  <a:cubicBezTo>
                    <a:pt x="15127" y="388713"/>
                    <a:pt x="10300" y="400392"/>
                    <a:pt x="15127" y="403194"/>
                  </a:cubicBezTo>
                  <a:cubicBezTo>
                    <a:pt x="19253" y="405997"/>
                    <a:pt x="24081" y="402494"/>
                    <a:pt x="28908" y="405997"/>
                  </a:cubicBezTo>
                  <a:cubicBezTo>
                    <a:pt x="33735" y="410124"/>
                    <a:pt x="34436" y="423282"/>
                    <a:pt x="34436" y="423282"/>
                  </a:cubicBezTo>
                  <a:cubicBezTo>
                    <a:pt x="34436" y="423282"/>
                    <a:pt x="33034" y="429510"/>
                    <a:pt x="35136" y="435739"/>
                  </a:cubicBezTo>
                  <a:cubicBezTo>
                    <a:pt x="37861" y="442668"/>
                    <a:pt x="51720" y="452323"/>
                    <a:pt x="51720" y="452323"/>
                  </a:cubicBezTo>
                  <a:cubicBezTo>
                    <a:pt x="51720" y="452323"/>
                    <a:pt x="74455" y="465481"/>
                    <a:pt x="77257" y="465481"/>
                  </a:cubicBezTo>
                  <a:lnTo>
                    <a:pt x="86912" y="465481"/>
                  </a:lnTo>
                  <a:cubicBezTo>
                    <a:pt x="86912" y="465481"/>
                    <a:pt x="98668" y="473111"/>
                    <a:pt x="102094" y="477938"/>
                  </a:cubicBezTo>
                  <a:cubicBezTo>
                    <a:pt x="104819" y="483466"/>
                    <a:pt x="119300" y="490395"/>
                    <a:pt x="110347" y="493821"/>
                  </a:cubicBezTo>
                  <a:cubicBezTo>
                    <a:pt x="101393" y="497246"/>
                    <a:pt x="99291" y="500750"/>
                    <a:pt x="104118" y="505577"/>
                  </a:cubicBezTo>
                  <a:cubicBezTo>
                    <a:pt x="108945" y="510404"/>
                    <a:pt x="117899" y="510404"/>
                    <a:pt x="114473" y="515932"/>
                  </a:cubicBezTo>
                  <a:cubicBezTo>
                    <a:pt x="111048" y="521460"/>
                    <a:pt x="102094" y="518035"/>
                    <a:pt x="105520" y="522161"/>
                  </a:cubicBezTo>
                  <a:cubicBezTo>
                    <a:pt x="108945" y="526287"/>
                    <a:pt x="112449" y="520759"/>
                    <a:pt x="115174" y="526988"/>
                  </a:cubicBezTo>
                  <a:cubicBezTo>
                    <a:pt x="118600" y="533917"/>
                    <a:pt x="118600" y="536643"/>
                    <a:pt x="114473" y="539445"/>
                  </a:cubicBezTo>
                  <a:cubicBezTo>
                    <a:pt x="110347" y="541547"/>
                    <a:pt x="107544" y="543572"/>
                    <a:pt x="104819" y="542871"/>
                  </a:cubicBezTo>
                  <a:cubicBezTo>
                    <a:pt x="102094" y="541470"/>
                    <a:pt x="104819" y="535241"/>
                    <a:pt x="100693" y="538044"/>
                  </a:cubicBezTo>
                  <a:cubicBezTo>
                    <a:pt x="96566" y="540146"/>
                    <a:pt x="92440" y="543572"/>
                    <a:pt x="98590" y="548399"/>
                  </a:cubicBezTo>
                  <a:cubicBezTo>
                    <a:pt x="104118" y="553226"/>
                    <a:pt x="109646" y="543572"/>
                    <a:pt x="110347" y="553226"/>
                  </a:cubicBezTo>
                  <a:cubicBezTo>
                    <a:pt x="111048" y="562880"/>
                    <a:pt x="100693" y="564282"/>
                    <a:pt x="108245" y="567708"/>
                  </a:cubicBezTo>
                  <a:cubicBezTo>
                    <a:pt x="115174" y="571133"/>
                    <a:pt x="120624" y="571133"/>
                    <a:pt x="128254" y="573236"/>
                  </a:cubicBezTo>
                  <a:cubicBezTo>
                    <a:pt x="135806" y="576038"/>
                    <a:pt x="138609" y="568408"/>
                    <a:pt x="142736" y="580866"/>
                  </a:cubicBezTo>
                  <a:cubicBezTo>
                    <a:pt x="146862" y="592622"/>
                    <a:pt x="142736" y="584992"/>
                    <a:pt x="155816" y="595347"/>
                  </a:cubicBezTo>
                  <a:cubicBezTo>
                    <a:pt x="168896" y="605702"/>
                    <a:pt x="182677" y="611931"/>
                    <a:pt x="182677" y="611931"/>
                  </a:cubicBezTo>
                  <a:lnTo>
                    <a:pt x="203387" y="624388"/>
                  </a:lnTo>
                  <a:cubicBezTo>
                    <a:pt x="203387" y="624388"/>
                    <a:pt x="217868" y="622987"/>
                    <a:pt x="227523" y="627814"/>
                  </a:cubicBezTo>
                  <a:cubicBezTo>
                    <a:pt x="237177" y="632641"/>
                    <a:pt x="239279" y="617459"/>
                    <a:pt x="246131" y="629916"/>
                  </a:cubicBezTo>
                  <a:cubicBezTo>
                    <a:pt x="253683" y="643074"/>
                    <a:pt x="248233" y="644397"/>
                    <a:pt x="257887" y="645799"/>
                  </a:cubicBezTo>
                  <a:cubicBezTo>
                    <a:pt x="267541" y="646500"/>
                    <a:pt x="253060" y="636145"/>
                    <a:pt x="269644" y="639570"/>
                  </a:cubicBezTo>
                  <a:cubicBezTo>
                    <a:pt x="286850" y="643697"/>
                    <a:pt x="291055" y="636767"/>
                    <a:pt x="291055" y="636767"/>
                  </a:cubicBezTo>
                  <a:cubicBezTo>
                    <a:pt x="291055" y="636767"/>
                    <a:pt x="290354" y="620184"/>
                    <a:pt x="300008" y="627814"/>
                  </a:cubicBezTo>
                  <a:cubicBezTo>
                    <a:pt x="309662" y="634743"/>
                    <a:pt x="310363" y="636145"/>
                    <a:pt x="313088" y="638169"/>
                  </a:cubicBezTo>
                  <a:cubicBezTo>
                    <a:pt x="315190" y="640972"/>
                    <a:pt x="320017" y="634743"/>
                    <a:pt x="320017" y="634743"/>
                  </a:cubicBezTo>
                  <a:cubicBezTo>
                    <a:pt x="320017" y="634743"/>
                    <a:pt x="331774" y="629215"/>
                    <a:pt x="339326" y="627814"/>
                  </a:cubicBezTo>
                  <a:cubicBezTo>
                    <a:pt x="347579" y="625712"/>
                    <a:pt x="350382" y="622286"/>
                    <a:pt x="355209" y="620184"/>
                  </a:cubicBezTo>
                  <a:cubicBezTo>
                    <a:pt x="360036" y="618782"/>
                    <a:pt x="357312" y="605702"/>
                    <a:pt x="364863" y="611230"/>
                  </a:cubicBezTo>
                  <a:cubicBezTo>
                    <a:pt x="371793" y="617459"/>
                    <a:pt x="362139" y="616057"/>
                    <a:pt x="373817" y="620184"/>
                  </a:cubicBezTo>
                  <a:cubicBezTo>
                    <a:pt x="384873" y="624310"/>
                    <a:pt x="379345" y="625712"/>
                    <a:pt x="385573" y="620884"/>
                  </a:cubicBezTo>
                  <a:cubicBezTo>
                    <a:pt x="392503" y="616057"/>
                    <a:pt x="388999" y="606403"/>
                    <a:pt x="397953" y="611230"/>
                  </a:cubicBezTo>
                  <a:cubicBezTo>
                    <a:pt x="406907" y="616057"/>
                    <a:pt x="408308" y="620184"/>
                    <a:pt x="408308" y="625712"/>
                  </a:cubicBezTo>
                  <a:cubicBezTo>
                    <a:pt x="408308" y="631940"/>
                    <a:pt x="413836" y="634665"/>
                    <a:pt x="416561" y="634042"/>
                  </a:cubicBezTo>
                  <a:cubicBezTo>
                    <a:pt x="418663" y="633342"/>
                    <a:pt x="426215" y="628514"/>
                    <a:pt x="426215" y="628514"/>
                  </a:cubicBezTo>
                  <a:cubicBezTo>
                    <a:pt x="426215" y="628514"/>
                    <a:pt x="429641" y="622987"/>
                    <a:pt x="435870" y="627814"/>
                  </a:cubicBezTo>
                  <a:cubicBezTo>
                    <a:pt x="442098" y="632641"/>
                    <a:pt x="445524" y="627113"/>
                    <a:pt x="446225" y="640972"/>
                  </a:cubicBezTo>
                  <a:cubicBezTo>
                    <a:pt x="446925" y="654830"/>
                    <a:pt x="444823" y="665886"/>
                    <a:pt x="444823" y="665886"/>
                  </a:cubicBezTo>
                  <a:lnTo>
                    <a:pt x="433067" y="681769"/>
                  </a:lnTo>
                  <a:cubicBezTo>
                    <a:pt x="433067" y="681769"/>
                    <a:pt x="426137" y="685195"/>
                    <a:pt x="428240" y="695628"/>
                  </a:cubicBezTo>
                  <a:cubicBezTo>
                    <a:pt x="430965" y="706683"/>
                    <a:pt x="426137" y="710810"/>
                    <a:pt x="434468" y="712212"/>
                  </a:cubicBezTo>
                  <a:cubicBezTo>
                    <a:pt x="442020" y="713613"/>
                    <a:pt x="440697" y="702557"/>
                    <a:pt x="451052" y="708786"/>
                  </a:cubicBezTo>
                  <a:cubicBezTo>
                    <a:pt x="462108" y="715715"/>
                    <a:pt x="457280" y="717739"/>
                    <a:pt x="459305" y="723968"/>
                  </a:cubicBezTo>
                  <a:cubicBezTo>
                    <a:pt x="462030" y="730897"/>
                    <a:pt x="470360" y="723267"/>
                    <a:pt x="462030" y="730897"/>
                  </a:cubicBezTo>
                  <a:cubicBezTo>
                    <a:pt x="453076" y="737827"/>
                    <a:pt x="449651" y="726771"/>
                    <a:pt x="453076" y="737827"/>
                  </a:cubicBezTo>
                  <a:cubicBezTo>
                    <a:pt x="455801" y="749583"/>
                    <a:pt x="451675" y="744756"/>
                    <a:pt x="459305" y="747481"/>
                  </a:cubicBezTo>
                  <a:cubicBezTo>
                    <a:pt x="466857" y="750907"/>
                    <a:pt x="458604" y="741953"/>
                    <a:pt x="476512" y="750907"/>
                  </a:cubicBezTo>
                  <a:cubicBezTo>
                    <a:pt x="494419" y="759860"/>
                    <a:pt x="499946" y="754333"/>
                    <a:pt x="500647" y="750206"/>
                  </a:cubicBezTo>
                  <a:cubicBezTo>
                    <a:pt x="501348" y="746079"/>
                    <a:pt x="500647" y="739150"/>
                    <a:pt x="505474" y="737048"/>
                  </a:cubicBezTo>
                  <a:cubicBezTo>
                    <a:pt x="510301" y="735647"/>
                    <a:pt x="524082" y="739851"/>
                    <a:pt x="524082" y="739851"/>
                  </a:cubicBezTo>
                  <a:cubicBezTo>
                    <a:pt x="524082" y="739851"/>
                    <a:pt x="528910" y="739150"/>
                    <a:pt x="536462" y="741953"/>
                  </a:cubicBezTo>
                  <a:cubicBezTo>
                    <a:pt x="543391" y="745379"/>
                    <a:pt x="548841" y="741953"/>
                    <a:pt x="548841" y="741953"/>
                  </a:cubicBezTo>
                  <a:cubicBezTo>
                    <a:pt x="548841" y="741953"/>
                    <a:pt x="555771" y="737827"/>
                    <a:pt x="557795" y="731598"/>
                  </a:cubicBezTo>
                  <a:cubicBezTo>
                    <a:pt x="560520" y="725369"/>
                    <a:pt x="558495" y="720542"/>
                    <a:pt x="568150" y="723968"/>
                  </a:cubicBezTo>
                  <a:cubicBezTo>
                    <a:pt x="578505" y="728094"/>
                    <a:pt x="581230" y="731598"/>
                    <a:pt x="581230" y="731598"/>
                  </a:cubicBezTo>
                  <a:cubicBezTo>
                    <a:pt x="581230" y="731598"/>
                    <a:pt x="583955" y="729496"/>
                    <a:pt x="590884" y="735024"/>
                  </a:cubicBezTo>
                  <a:cubicBezTo>
                    <a:pt x="598436" y="740552"/>
                    <a:pt x="594310" y="741252"/>
                    <a:pt x="593609" y="746780"/>
                  </a:cubicBezTo>
                  <a:cubicBezTo>
                    <a:pt x="592908" y="753009"/>
                    <a:pt x="595011" y="750907"/>
                    <a:pt x="600539" y="754410"/>
                  </a:cubicBezTo>
                  <a:cubicBezTo>
                    <a:pt x="606767" y="757836"/>
                    <a:pt x="613619" y="755812"/>
                    <a:pt x="613619" y="755812"/>
                  </a:cubicBezTo>
                  <a:cubicBezTo>
                    <a:pt x="613619" y="755812"/>
                    <a:pt x="623273" y="754410"/>
                    <a:pt x="629502" y="755111"/>
                  </a:cubicBezTo>
                  <a:cubicBezTo>
                    <a:pt x="635030" y="755812"/>
                    <a:pt x="635730" y="755111"/>
                    <a:pt x="641881" y="756513"/>
                  </a:cubicBezTo>
                  <a:cubicBezTo>
                    <a:pt x="648810" y="758615"/>
                    <a:pt x="652937" y="764142"/>
                    <a:pt x="652937" y="764142"/>
                  </a:cubicBezTo>
                  <a:cubicBezTo>
                    <a:pt x="652937" y="764142"/>
                    <a:pt x="642582" y="765544"/>
                    <a:pt x="646708" y="773096"/>
                  </a:cubicBezTo>
                  <a:cubicBezTo>
                    <a:pt x="650834" y="780025"/>
                    <a:pt x="650834" y="777222"/>
                    <a:pt x="655662" y="777923"/>
                  </a:cubicBezTo>
                  <a:cubicBezTo>
                    <a:pt x="660489" y="778624"/>
                    <a:pt x="661190" y="779325"/>
                    <a:pt x="661190" y="775120"/>
                  </a:cubicBezTo>
                  <a:cubicBezTo>
                    <a:pt x="661190" y="771695"/>
                    <a:pt x="660489" y="764765"/>
                    <a:pt x="660489" y="764765"/>
                  </a:cubicBezTo>
                  <a:cubicBezTo>
                    <a:pt x="660489" y="764765"/>
                    <a:pt x="665316" y="761340"/>
                    <a:pt x="673569" y="759237"/>
                  </a:cubicBezTo>
                  <a:cubicBezTo>
                    <a:pt x="681822" y="756435"/>
                    <a:pt x="684625" y="754410"/>
                    <a:pt x="684625" y="754410"/>
                  </a:cubicBezTo>
                  <a:cubicBezTo>
                    <a:pt x="684625" y="754410"/>
                    <a:pt x="688051" y="745457"/>
                    <a:pt x="697004" y="746780"/>
                  </a:cubicBezTo>
                  <a:cubicBezTo>
                    <a:pt x="705958" y="748882"/>
                    <a:pt x="706659" y="745379"/>
                    <a:pt x="708761" y="739851"/>
                  </a:cubicBezTo>
                  <a:cubicBezTo>
                    <a:pt x="710162" y="734323"/>
                    <a:pt x="713588" y="728094"/>
                    <a:pt x="713588" y="728094"/>
                  </a:cubicBezTo>
                  <a:cubicBezTo>
                    <a:pt x="713588" y="728094"/>
                    <a:pt x="720517" y="732922"/>
                    <a:pt x="720517" y="737048"/>
                  </a:cubicBezTo>
                  <a:cubicBezTo>
                    <a:pt x="720517" y="737048"/>
                    <a:pt x="733597" y="741875"/>
                    <a:pt x="737101" y="737749"/>
                  </a:cubicBezTo>
                  <a:cubicBezTo>
                    <a:pt x="739826" y="734323"/>
                    <a:pt x="743329" y="730119"/>
                    <a:pt x="747456" y="732221"/>
                  </a:cubicBezTo>
                  <a:cubicBezTo>
                    <a:pt x="751582" y="735024"/>
                    <a:pt x="757110" y="732221"/>
                    <a:pt x="757110" y="732221"/>
                  </a:cubicBezTo>
                  <a:lnTo>
                    <a:pt x="766064" y="734323"/>
                  </a:lnTo>
                  <a:cubicBezTo>
                    <a:pt x="775017" y="735724"/>
                    <a:pt x="775017" y="737126"/>
                    <a:pt x="779144" y="732922"/>
                  </a:cubicBezTo>
                  <a:cubicBezTo>
                    <a:pt x="783270" y="729496"/>
                    <a:pt x="781246" y="718440"/>
                    <a:pt x="781246" y="718440"/>
                  </a:cubicBezTo>
                  <a:cubicBezTo>
                    <a:pt x="781246" y="718440"/>
                    <a:pt x="772993" y="717039"/>
                    <a:pt x="779144" y="713613"/>
                  </a:cubicBezTo>
                  <a:cubicBezTo>
                    <a:pt x="784672" y="710810"/>
                    <a:pt x="783270" y="708085"/>
                    <a:pt x="786696" y="706683"/>
                  </a:cubicBezTo>
                  <a:cubicBezTo>
                    <a:pt x="790823" y="704581"/>
                    <a:pt x="791523" y="701856"/>
                    <a:pt x="791523" y="701856"/>
                  </a:cubicBezTo>
                  <a:cubicBezTo>
                    <a:pt x="791523" y="701856"/>
                    <a:pt x="796350" y="690100"/>
                    <a:pt x="803280" y="690801"/>
                  </a:cubicBezTo>
                  <a:cubicBezTo>
                    <a:pt x="809508" y="692202"/>
                    <a:pt x="821888" y="678343"/>
                    <a:pt x="821888" y="678343"/>
                  </a:cubicBezTo>
                  <a:cubicBezTo>
                    <a:pt x="821888" y="678343"/>
                    <a:pt x="825314" y="665185"/>
                    <a:pt x="823990" y="662460"/>
                  </a:cubicBezTo>
                  <a:cubicBezTo>
                    <a:pt x="823289" y="660358"/>
                    <a:pt x="821888" y="654830"/>
                    <a:pt x="820564" y="654830"/>
                  </a:cubicBezTo>
                  <a:cubicBezTo>
                    <a:pt x="818462" y="654830"/>
                    <a:pt x="810209" y="647901"/>
                    <a:pt x="820564" y="647901"/>
                  </a:cubicBezTo>
                  <a:cubicBezTo>
                    <a:pt x="830219" y="647901"/>
                    <a:pt x="826793" y="643074"/>
                    <a:pt x="832321" y="648602"/>
                  </a:cubicBezTo>
                  <a:cubicBezTo>
                    <a:pt x="837849" y="654830"/>
                    <a:pt x="837849" y="650704"/>
                    <a:pt x="841975" y="647200"/>
                  </a:cubicBezTo>
                  <a:cubicBezTo>
                    <a:pt x="846102" y="643775"/>
                    <a:pt x="845401" y="638870"/>
                    <a:pt x="846802" y="634743"/>
                  </a:cubicBezTo>
                  <a:cubicBezTo>
                    <a:pt x="848904" y="630617"/>
                    <a:pt x="846102" y="624388"/>
                    <a:pt x="851630" y="627113"/>
                  </a:cubicBezTo>
                  <a:cubicBezTo>
                    <a:pt x="857157" y="629215"/>
                    <a:pt x="855055" y="631940"/>
                    <a:pt x="859182" y="627113"/>
                  </a:cubicBezTo>
                  <a:cubicBezTo>
                    <a:pt x="863308" y="622286"/>
                    <a:pt x="864009" y="618159"/>
                    <a:pt x="859182" y="615357"/>
                  </a:cubicBezTo>
                  <a:cubicBezTo>
                    <a:pt x="854354" y="613254"/>
                    <a:pt x="850929" y="608427"/>
                    <a:pt x="850929" y="608427"/>
                  </a:cubicBezTo>
                  <a:cubicBezTo>
                    <a:pt x="850929" y="608427"/>
                    <a:pt x="843999" y="605624"/>
                    <a:pt x="850929" y="603600"/>
                  </a:cubicBezTo>
                  <a:cubicBezTo>
                    <a:pt x="858481" y="600797"/>
                    <a:pt x="861284" y="598773"/>
                    <a:pt x="859182" y="595970"/>
                  </a:cubicBezTo>
                  <a:cubicBezTo>
                    <a:pt x="856457" y="593868"/>
                    <a:pt x="853654" y="590442"/>
                    <a:pt x="853654" y="590442"/>
                  </a:cubicBezTo>
                  <a:cubicBezTo>
                    <a:pt x="853654" y="590442"/>
                    <a:pt x="855055" y="586316"/>
                    <a:pt x="846725" y="590442"/>
                  </a:cubicBezTo>
                  <a:cubicBezTo>
                    <a:pt x="838472" y="594568"/>
                    <a:pt x="836369" y="595269"/>
                    <a:pt x="831542" y="590442"/>
                  </a:cubicBezTo>
                  <a:cubicBezTo>
                    <a:pt x="826715" y="585615"/>
                    <a:pt x="823289" y="581488"/>
                    <a:pt x="830141" y="578686"/>
                  </a:cubicBezTo>
                  <a:cubicBezTo>
                    <a:pt x="836369" y="576583"/>
                    <a:pt x="830841" y="566929"/>
                    <a:pt x="840496" y="575260"/>
                  </a:cubicBezTo>
                  <a:cubicBezTo>
                    <a:pt x="850150" y="582890"/>
                    <a:pt x="846024" y="578686"/>
                    <a:pt x="851552" y="577362"/>
                  </a:cubicBezTo>
                  <a:cubicBezTo>
                    <a:pt x="857079" y="575961"/>
                    <a:pt x="862607" y="564905"/>
                    <a:pt x="862607" y="564905"/>
                  </a:cubicBezTo>
                  <a:cubicBezTo>
                    <a:pt x="862607" y="564905"/>
                    <a:pt x="859882" y="559377"/>
                    <a:pt x="855678" y="558676"/>
                  </a:cubicBezTo>
                  <a:cubicBezTo>
                    <a:pt x="851552" y="557975"/>
                    <a:pt x="855678" y="557275"/>
                    <a:pt x="848749" y="554550"/>
                  </a:cubicBezTo>
                  <a:cubicBezTo>
                    <a:pt x="841196" y="552448"/>
                    <a:pt x="838394" y="553849"/>
                    <a:pt x="837693" y="548321"/>
                  </a:cubicBezTo>
                  <a:cubicBezTo>
                    <a:pt x="836992" y="542793"/>
                    <a:pt x="840418" y="539990"/>
                    <a:pt x="840418" y="539990"/>
                  </a:cubicBezTo>
                  <a:cubicBezTo>
                    <a:pt x="840418" y="539990"/>
                    <a:pt x="844544" y="541392"/>
                    <a:pt x="850072" y="542793"/>
                  </a:cubicBezTo>
                  <a:cubicBezTo>
                    <a:pt x="855600" y="543494"/>
                    <a:pt x="855600" y="536565"/>
                    <a:pt x="855600" y="536565"/>
                  </a:cubicBezTo>
                  <a:cubicBezTo>
                    <a:pt x="855600" y="536565"/>
                    <a:pt x="851474" y="527611"/>
                    <a:pt x="847347" y="527611"/>
                  </a:cubicBezTo>
                  <a:cubicBezTo>
                    <a:pt x="843922" y="527611"/>
                    <a:pt x="840418" y="524185"/>
                    <a:pt x="840418" y="524185"/>
                  </a:cubicBezTo>
                  <a:cubicBezTo>
                    <a:pt x="840418" y="524185"/>
                    <a:pt x="835591" y="511027"/>
                    <a:pt x="839717" y="506200"/>
                  </a:cubicBezTo>
                  <a:cubicBezTo>
                    <a:pt x="843844" y="501373"/>
                    <a:pt x="849371" y="495144"/>
                    <a:pt x="843844" y="496546"/>
                  </a:cubicBezTo>
                  <a:lnTo>
                    <a:pt x="837615" y="497246"/>
                  </a:lnTo>
                  <a:cubicBezTo>
                    <a:pt x="837615" y="497246"/>
                    <a:pt x="827961" y="503475"/>
                    <a:pt x="830063" y="497947"/>
                  </a:cubicBezTo>
                  <a:cubicBezTo>
                    <a:pt x="831464" y="492419"/>
                    <a:pt x="842442" y="489616"/>
                    <a:pt x="832165" y="488293"/>
                  </a:cubicBezTo>
                  <a:cubicBezTo>
                    <a:pt x="821888" y="486969"/>
                    <a:pt x="795650" y="513908"/>
                    <a:pt x="817683" y="486891"/>
                  </a:cubicBezTo>
                  <a:cubicBezTo>
                    <a:pt x="839717" y="459252"/>
                    <a:pt x="839717" y="449520"/>
                    <a:pt x="848671" y="450921"/>
                  </a:cubicBezTo>
                  <a:cubicBezTo>
                    <a:pt x="856924" y="452323"/>
                    <a:pt x="856924" y="441968"/>
                    <a:pt x="863152" y="446094"/>
                  </a:cubicBezTo>
                  <a:cubicBezTo>
                    <a:pt x="868680" y="450220"/>
                    <a:pt x="876933" y="443291"/>
                    <a:pt x="876933" y="440566"/>
                  </a:cubicBezTo>
                  <a:cubicBezTo>
                    <a:pt x="876933" y="437140"/>
                    <a:pt x="879035" y="432936"/>
                    <a:pt x="876933" y="431612"/>
                  </a:cubicBezTo>
                  <a:cubicBezTo>
                    <a:pt x="874208" y="429510"/>
                    <a:pt x="868680" y="422659"/>
                    <a:pt x="864554" y="423982"/>
                  </a:cubicBezTo>
                  <a:cubicBezTo>
                    <a:pt x="860428" y="426085"/>
                    <a:pt x="853498" y="428109"/>
                    <a:pt x="853498" y="428109"/>
                  </a:cubicBezTo>
                  <a:cubicBezTo>
                    <a:pt x="853498" y="428109"/>
                    <a:pt x="843844" y="428810"/>
                    <a:pt x="841742" y="423282"/>
                  </a:cubicBezTo>
                  <a:cubicBezTo>
                    <a:pt x="840340" y="417754"/>
                    <a:pt x="841041" y="410825"/>
                    <a:pt x="836213" y="417754"/>
                  </a:cubicBezTo>
                  <a:cubicBezTo>
                    <a:pt x="831386" y="423982"/>
                    <a:pt x="829985" y="426085"/>
                    <a:pt x="827260" y="431612"/>
                  </a:cubicBezTo>
                  <a:cubicBezTo>
                    <a:pt x="825158" y="437140"/>
                    <a:pt x="818306" y="437140"/>
                    <a:pt x="818306" y="437140"/>
                  </a:cubicBezTo>
                  <a:cubicBezTo>
                    <a:pt x="818306" y="437140"/>
                    <a:pt x="808652" y="433014"/>
                    <a:pt x="807951" y="428187"/>
                  </a:cubicBezTo>
                  <a:cubicBezTo>
                    <a:pt x="807251" y="423360"/>
                    <a:pt x="812078" y="415029"/>
                    <a:pt x="801723" y="417832"/>
                  </a:cubicBezTo>
                  <a:cubicBezTo>
                    <a:pt x="790667" y="419934"/>
                    <a:pt x="788643" y="421958"/>
                    <a:pt x="786540" y="414406"/>
                  </a:cubicBezTo>
                  <a:cubicBezTo>
                    <a:pt x="785139" y="407477"/>
                    <a:pt x="784438" y="404051"/>
                    <a:pt x="786540" y="397121"/>
                  </a:cubicBezTo>
                  <a:cubicBezTo>
                    <a:pt x="789266" y="390893"/>
                    <a:pt x="790667" y="383964"/>
                    <a:pt x="800321" y="388791"/>
                  </a:cubicBezTo>
                  <a:cubicBezTo>
                    <a:pt x="809975" y="393618"/>
                    <a:pt x="814102" y="385988"/>
                    <a:pt x="820331" y="381161"/>
                  </a:cubicBezTo>
                  <a:cubicBezTo>
                    <a:pt x="825859" y="376334"/>
                    <a:pt x="829985" y="371506"/>
                    <a:pt x="831386" y="366679"/>
                  </a:cubicBezTo>
                  <a:cubicBezTo>
                    <a:pt x="832788" y="361852"/>
                    <a:pt x="832788" y="354923"/>
                    <a:pt x="838316" y="357726"/>
                  </a:cubicBezTo>
                  <a:cubicBezTo>
                    <a:pt x="844544" y="359828"/>
                    <a:pt x="848671" y="357726"/>
                    <a:pt x="848671" y="352898"/>
                  </a:cubicBezTo>
                  <a:lnTo>
                    <a:pt x="848671" y="345268"/>
                  </a:lnTo>
                  <a:cubicBezTo>
                    <a:pt x="848671" y="345268"/>
                    <a:pt x="845946" y="330086"/>
                    <a:pt x="858325" y="343166"/>
                  </a:cubicBezTo>
                  <a:cubicBezTo>
                    <a:pt x="870082" y="356324"/>
                    <a:pt x="867980" y="361852"/>
                    <a:pt x="867980" y="361852"/>
                  </a:cubicBezTo>
                  <a:cubicBezTo>
                    <a:pt x="867980" y="361852"/>
                    <a:pt x="861050" y="365278"/>
                    <a:pt x="859026" y="375010"/>
                  </a:cubicBezTo>
                  <a:cubicBezTo>
                    <a:pt x="856301" y="384664"/>
                    <a:pt x="861128" y="378436"/>
                    <a:pt x="859026" y="386066"/>
                  </a:cubicBezTo>
                  <a:cubicBezTo>
                    <a:pt x="856301" y="393696"/>
                    <a:pt x="854199" y="394397"/>
                    <a:pt x="854199" y="394397"/>
                  </a:cubicBezTo>
                  <a:cubicBezTo>
                    <a:pt x="854199" y="394397"/>
                    <a:pt x="858325" y="404051"/>
                    <a:pt x="867980" y="391594"/>
                  </a:cubicBezTo>
                  <a:cubicBezTo>
                    <a:pt x="877634" y="379837"/>
                    <a:pt x="884563" y="377112"/>
                    <a:pt x="889390" y="373609"/>
                  </a:cubicBezTo>
                  <a:cubicBezTo>
                    <a:pt x="894217" y="370806"/>
                    <a:pt x="903171" y="370806"/>
                    <a:pt x="903171" y="370806"/>
                  </a:cubicBezTo>
                  <a:cubicBezTo>
                    <a:pt x="903171" y="370806"/>
                    <a:pt x="912125" y="363876"/>
                    <a:pt x="915550" y="361151"/>
                  </a:cubicBezTo>
                  <a:cubicBezTo>
                    <a:pt x="918976" y="357726"/>
                    <a:pt x="926607" y="348694"/>
                    <a:pt x="926607" y="348694"/>
                  </a:cubicBezTo>
                  <a:cubicBezTo>
                    <a:pt x="926607" y="348694"/>
                    <a:pt x="933536" y="351497"/>
                    <a:pt x="938363" y="349395"/>
                  </a:cubicBezTo>
                  <a:cubicBezTo>
                    <a:pt x="943190" y="347993"/>
                    <a:pt x="948017" y="347993"/>
                    <a:pt x="948718" y="339740"/>
                  </a:cubicBezTo>
                  <a:cubicBezTo>
                    <a:pt x="949419" y="331410"/>
                    <a:pt x="942489" y="326582"/>
                    <a:pt x="952845" y="330086"/>
                  </a:cubicBezTo>
                  <a:cubicBezTo>
                    <a:pt x="963199" y="333590"/>
                    <a:pt x="968026" y="339040"/>
                    <a:pt x="968026" y="339040"/>
                  </a:cubicBezTo>
                  <a:cubicBezTo>
                    <a:pt x="968026" y="339040"/>
                    <a:pt x="974956" y="339040"/>
                    <a:pt x="974255" y="333512"/>
                  </a:cubicBezTo>
                  <a:cubicBezTo>
                    <a:pt x="974255" y="328685"/>
                    <a:pt x="973554" y="322456"/>
                    <a:pt x="976357" y="319653"/>
                  </a:cubicBezTo>
                  <a:cubicBezTo>
                    <a:pt x="979083" y="316850"/>
                    <a:pt x="983910" y="312724"/>
                    <a:pt x="983910" y="312724"/>
                  </a:cubicBezTo>
                  <a:cubicBezTo>
                    <a:pt x="983910" y="312724"/>
                    <a:pt x="987335" y="306495"/>
                    <a:pt x="994965" y="304393"/>
                  </a:cubicBezTo>
                  <a:cubicBezTo>
                    <a:pt x="1001895" y="302291"/>
                    <a:pt x="1006021" y="304393"/>
                    <a:pt x="1006021" y="304393"/>
                  </a:cubicBezTo>
                  <a:lnTo>
                    <a:pt x="1016376" y="310622"/>
                  </a:lnTo>
                  <a:cubicBezTo>
                    <a:pt x="1015676" y="307819"/>
                    <a:pt x="1011549" y="300267"/>
                    <a:pt x="1017778" y="293337"/>
                  </a:cubicBezTo>
                  <a:cubicBezTo>
                    <a:pt x="1023306" y="287809"/>
                    <a:pt x="1023306" y="271226"/>
                    <a:pt x="1023306" y="260170"/>
                  </a:cubicBezTo>
                  <a:cubicBezTo>
                    <a:pt x="1023306" y="248413"/>
                    <a:pt x="1026731" y="233932"/>
                    <a:pt x="1039188" y="242185"/>
                  </a:cubicBezTo>
                  <a:cubicBezTo>
                    <a:pt x="1051568" y="249815"/>
                    <a:pt x="1059198" y="246311"/>
                    <a:pt x="1067451" y="235256"/>
                  </a:cubicBezTo>
                  <a:cubicBezTo>
                    <a:pt x="1075003" y="224200"/>
                    <a:pt x="1079207" y="204813"/>
                    <a:pt x="1079207" y="204813"/>
                  </a:cubicBezTo>
                  <a:cubicBezTo>
                    <a:pt x="1079207" y="204813"/>
                    <a:pt x="1085436" y="194458"/>
                    <a:pt x="1089563" y="188930"/>
                  </a:cubicBezTo>
                  <a:cubicBezTo>
                    <a:pt x="1094390" y="183402"/>
                    <a:pt x="1091664" y="177874"/>
                    <a:pt x="1089563" y="170945"/>
                  </a:cubicBezTo>
                  <a:cubicBezTo>
                    <a:pt x="1087460" y="164016"/>
                    <a:pt x="1079207" y="157787"/>
                    <a:pt x="1079207" y="157787"/>
                  </a:cubicBezTo>
                  <a:cubicBezTo>
                    <a:pt x="1079207" y="157787"/>
                    <a:pt x="1060599" y="170945"/>
                    <a:pt x="1052346" y="174371"/>
                  </a:cubicBezTo>
                  <a:cubicBezTo>
                    <a:pt x="1044794" y="177797"/>
                    <a:pt x="1034439" y="175772"/>
                    <a:pt x="1028911" y="170945"/>
                  </a:cubicBezTo>
                  <a:cubicBezTo>
                    <a:pt x="1023384" y="166819"/>
                    <a:pt x="1021359" y="147432"/>
                    <a:pt x="1021359" y="147432"/>
                  </a:cubicBezTo>
                  <a:cubicBezTo>
                    <a:pt x="1021359" y="147432"/>
                    <a:pt x="1007578" y="130148"/>
                    <a:pt x="1001350" y="133573"/>
                  </a:cubicBezTo>
                  <a:cubicBezTo>
                    <a:pt x="994420" y="136999"/>
                    <a:pt x="985467" y="136999"/>
                    <a:pt x="982041" y="131471"/>
                  </a:cubicBezTo>
                  <a:cubicBezTo>
                    <a:pt x="978615" y="125943"/>
                    <a:pt x="973087" y="129369"/>
                    <a:pt x="964133" y="118313"/>
                  </a:cubicBezTo>
                  <a:cubicBezTo>
                    <a:pt x="955180" y="106557"/>
                    <a:pt x="944125" y="74090"/>
                    <a:pt x="941399" y="60932"/>
                  </a:cubicBezTo>
                  <a:cubicBezTo>
                    <a:pt x="939297" y="47074"/>
                    <a:pt x="946927" y="32592"/>
                    <a:pt x="923492" y="23561"/>
                  </a:cubicBezTo>
                  <a:cubicBezTo>
                    <a:pt x="900057" y="14607"/>
                    <a:pt x="902081" y="48"/>
                    <a:pt x="880047" y="6276"/>
                  </a:cubicBezTo>
                  <a:cubicBezTo>
                    <a:pt x="857313" y="13205"/>
                    <a:pt x="844233" y="14607"/>
                    <a:pt x="844233" y="14607"/>
                  </a:cubicBezTo>
                  <a:cubicBezTo>
                    <a:pt x="844233" y="14607"/>
                    <a:pt x="828350" y="29088"/>
                    <a:pt x="831853" y="36018"/>
                  </a:cubicBezTo>
                  <a:cubicBezTo>
                    <a:pt x="835279" y="42947"/>
                    <a:pt x="835279" y="56105"/>
                    <a:pt x="835279" y="56105"/>
                  </a:cubicBezTo>
                  <a:cubicBezTo>
                    <a:pt x="835279" y="56105"/>
                    <a:pt x="831853" y="71988"/>
                    <a:pt x="820798" y="82343"/>
                  </a:cubicBezTo>
                  <a:cubicBezTo>
                    <a:pt x="809041" y="91997"/>
                    <a:pt x="808418" y="102430"/>
                    <a:pt x="808418" y="102430"/>
                  </a:cubicBezTo>
                  <a:cubicBezTo>
                    <a:pt x="808418" y="102430"/>
                    <a:pt x="803591" y="128045"/>
                    <a:pt x="791212" y="129369"/>
                  </a:cubicBezTo>
                  <a:cubicBezTo>
                    <a:pt x="778832" y="130070"/>
                    <a:pt x="769801" y="136999"/>
                    <a:pt x="765674" y="133496"/>
                  </a:cubicBezTo>
                  <a:cubicBezTo>
                    <a:pt x="765674" y="133496"/>
                    <a:pt x="761548" y="145953"/>
                    <a:pt x="760847" y="151481"/>
                  </a:cubicBezTo>
                  <a:cubicBezTo>
                    <a:pt x="759446" y="157709"/>
                    <a:pt x="754619" y="153583"/>
                    <a:pt x="753295" y="162536"/>
                  </a:cubicBezTo>
                  <a:cubicBezTo>
                    <a:pt x="752594" y="171490"/>
                    <a:pt x="753295" y="173592"/>
                    <a:pt x="759524" y="174994"/>
                  </a:cubicBezTo>
                  <a:cubicBezTo>
                    <a:pt x="765752" y="176395"/>
                    <a:pt x="765752" y="170167"/>
                    <a:pt x="770580" y="176395"/>
                  </a:cubicBezTo>
                  <a:cubicBezTo>
                    <a:pt x="774706" y="182624"/>
                    <a:pt x="776108" y="180522"/>
                    <a:pt x="778132" y="179821"/>
                  </a:cubicBezTo>
                  <a:cubicBezTo>
                    <a:pt x="780857" y="179120"/>
                    <a:pt x="790511" y="182624"/>
                    <a:pt x="791912" y="176395"/>
                  </a:cubicBezTo>
                  <a:cubicBezTo>
                    <a:pt x="793314" y="170867"/>
                    <a:pt x="795338" y="171568"/>
                    <a:pt x="800165" y="171568"/>
                  </a:cubicBezTo>
                  <a:cubicBezTo>
                    <a:pt x="804292" y="170867"/>
                    <a:pt x="808418" y="168765"/>
                    <a:pt x="810521" y="176395"/>
                  </a:cubicBezTo>
                  <a:cubicBezTo>
                    <a:pt x="812623" y="183324"/>
                    <a:pt x="810521" y="181923"/>
                    <a:pt x="819474" y="188852"/>
                  </a:cubicBezTo>
                  <a:cubicBezTo>
                    <a:pt x="827727" y="195081"/>
                    <a:pt x="832554" y="196482"/>
                    <a:pt x="833956" y="204735"/>
                  </a:cubicBezTo>
                  <a:cubicBezTo>
                    <a:pt x="836058" y="213066"/>
                    <a:pt x="831853" y="219918"/>
                    <a:pt x="831853" y="219918"/>
                  </a:cubicBezTo>
                  <a:cubicBezTo>
                    <a:pt x="831853" y="219918"/>
                    <a:pt x="815270" y="215791"/>
                    <a:pt x="810443" y="219918"/>
                  </a:cubicBezTo>
                  <a:cubicBezTo>
                    <a:pt x="805615" y="224745"/>
                    <a:pt x="798686" y="224745"/>
                    <a:pt x="798686" y="224745"/>
                  </a:cubicBezTo>
                  <a:cubicBezTo>
                    <a:pt x="798686" y="224745"/>
                    <a:pt x="782803" y="223343"/>
                    <a:pt x="782803" y="230973"/>
                  </a:cubicBezTo>
                  <a:cubicBezTo>
                    <a:pt x="782803" y="238603"/>
                    <a:pt x="779377" y="244832"/>
                    <a:pt x="779377" y="244832"/>
                  </a:cubicBezTo>
                  <a:cubicBezTo>
                    <a:pt x="779377" y="244832"/>
                    <a:pt x="771826" y="239304"/>
                    <a:pt x="769022" y="244131"/>
                  </a:cubicBezTo>
                  <a:cubicBezTo>
                    <a:pt x="766297" y="248958"/>
                    <a:pt x="766920" y="248258"/>
                    <a:pt x="760769" y="248258"/>
                  </a:cubicBezTo>
                  <a:cubicBezTo>
                    <a:pt x="754541" y="247557"/>
                    <a:pt x="751816" y="242029"/>
                    <a:pt x="751816" y="242029"/>
                  </a:cubicBezTo>
                  <a:cubicBezTo>
                    <a:pt x="751816" y="242029"/>
                    <a:pt x="749714" y="239927"/>
                    <a:pt x="744887" y="242730"/>
                  </a:cubicBezTo>
                  <a:cubicBezTo>
                    <a:pt x="740760" y="244832"/>
                    <a:pt x="735933" y="241328"/>
                    <a:pt x="735933" y="246156"/>
                  </a:cubicBezTo>
                  <a:cubicBezTo>
                    <a:pt x="735933" y="250983"/>
                    <a:pt x="733831" y="254486"/>
                    <a:pt x="733831" y="254486"/>
                  </a:cubicBezTo>
                  <a:lnTo>
                    <a:pt x="720751" y="254486"/>
                  </a:lnTo>
                  <a:cubicBezTo>
                    <a:pt x="720751" y="254486"/>
                    <a:pt x="706269" y="253786"/>
                    <a:pt x="704167" y="250360"/>
                  </a:cubicBezTo>
                  <a:cubicBezTo>
                    <a:pt x="701442" y="246934"/>
                    <a:pt x="696615" y="244832"/>
                    <a:pt x="691788" y="247557"/>
                  </a:cubicBezTo>
                  <a:cubicBezTo>
                    <a:pt x="686961" y="250360"/>
                    <a:pt x="681432" y="248258"/>
                    <a:pt x="681432" y="248258"/>
                  </a:cubicBezTo>
                  <a:lnTo>
                    <a:pt x="677306" y="244131"/>
                  </a:lnTo>
                  <a:cubicBezTo>
                    <a:pt x="677306" y="244131"/>
                    <a:pt x="662825" y="260014"/>
                    <a:pt x="670377" y="262116"/>
                  </a:cubicBezTo>
                  <a:cubicBezTo>
                    <a:pt x="677929" y="264919"/>
                    <a:pt x="682133" y="264219"/>
                    <a:pt x="682133" y="264219"/>
                  </a:cubicBezTo>
                  <a:cubicBezTo>
                    <a:pt x="682133" y="264219"/>
                    <a:pt x="684236" y="273873"/>
                    <a:pt x="680732" y="278700"/>
                  </a:cubicBezTo>
                  <a:cubicBezTo>
                    <a:pt x="676605" y="283527"/>
                    <a:pt x="670377" y="285629"/>
                    <a:pt x="667652" y="285629"/>
                  </a:cubicBezTo>
                  <a:cubicBezTo>
                    <a:pt x="664927" y="286330"/>
                    <a:pt x="657998" y="280101"/>
                    <a:pt x="659399" y="289055"/>
                  </a:cubicBezTo>
                  <a:cubicBezTo>
                    <a:pt x="660800" y="297386"/>
                    <a:pt x="655973" y="302213"/>
                    <a:pt x="655973" y="302213"/>
                  </a:cubicBezTo>
                  <a:cubicBezTo>
                    <a:pt x="655973" y="302213"/>
                    <a:pt x="649745" y="301512"/>
                    <a:pt x="642893" y="300812"/>
                  </a:cubicBezTo>
                  <a:cubicBezTo>
                    <a:pt x="635964" y="299410"/>
                    <a:pt x="634640" y="297386"/>
                    <a:pt x="634640" y="297386"/>
                  </a:cubicBezTo>
                  <a:lnTo>
                    <a:pt x="617434" y="305016"/>
                  </a:lnTo>
                  <a:cubicBezTo>
                    <a:pt x="617434" y="305016"/>
                    <a:pt x="605677" y="309142"/>
                    <a:pt x="596023" y="309142"/>
                  </a:cubicBezTo>
                  <a:cubicBezTo>
                    <a:pt x="586369" y="309142"/>
                    <a:pt x="576013" y="318797"/>
                    <a:pt x="576013" y="318797"/>
                  </a:cubicBezTo>
                  <a:cubicBezTo>
                    <a:pt x="576013" y="318797"/>
                    <a:pt x="567760" y="325726"/>
                    <a:pt x="568461" y="332655"/>
                  </a:cubicBezTo>
                  <a:cubicBezTo>
                    <a:pt x="569863" y="338884"/>
                    <a:pt x="565736" y="345113"/>
                    <a:pt x="562232" y="345113"/>
                  </a:cubicBezTo>
                  <a:cubicBezTo>
                    <a:pt x="558729" y="345113"/>
                    <a:pt x="555303" y="334057"/>
                    <a:pt x="555303" y="334057"/>
                  </a:cubicBezTo>
                  <a:lnTo>
                    <a:pt x="550476" y="322300"/>
                  </a:lnTo>
                  <a:cubicBezTo>
                    <a:pt x="550476" y="322300"/>
                    <a:pt x="542223" y="316072"/>
                    <a:pt x="537396" y="316772"/>
                  </a:cubicBezTo>
                  <a:cubicBezTo>
                    <a:pt x="532569" y="317473"/>
                    <a:pt x="519489" y="315371"/>
                    <a:pt x="519489" y="315371"/>
                  </a:cubicBezTo>
                  <a:cubicBezTo>
                    <a:pt x="519489" y="315371"/>
                    <a:pt x="511236" y="312568"/>
                    <a:pt x="509134" y="307741"/>
                  </a:cubicBezTo>
                  <a:cubicBezTo>
                    <a:pt x="506409" y="302914"/>
                    <a:pt x="502905" y="298087"/>
                    <a:pt x="502905" y="298087"/>
                  </a:cubicBezTo>
                  <a:cubicBezTo>
                    <a:pt x="502905" y="298087"/>
                    <a:pt x="492550" y="290457"/>
                    <a:pt x="489124" y="300889"/>
                  </a:cubicBezTo>
                  <a:cubicBezTo>
                    <a:pt x="486399" y="311245"/>
                    <a:pt x="471918" y="314748"/>
                    <a:pt x="471918" y="314748"/>
                  </a:cubicBezTo>
                  <a:cubicBezTo>
                    <a:pt x="471918" y="314748"/>
                    <a:pt x="467091" y="306417"/>
                    <a:pt x="457436" y="307819"/>
                  </a:cubicBezTo>
                  <a:cubicBezTo>
                    <a:pt x="447081" y="309921"/>
                    <a:pt x="430575" y="306417"/>
                    <a:pt x="430575" y="306417"/>
                  </a:cubicBezTo>
                  <a:lnTo>
                    <a:pt x="416794" y="295362"/>
                  </a:lnTo>
                  <a:cubicBezTo>
                    <a:pt x="416794" y="295362"/>
                    <a:pt x="411267" y="288432"/>
                    <a:pt x="407140" y="283605"/>
                  </a:cubicBezTo>
                  <a:cubicBezTo>
                    <a:pt x="403014" y="278778"/>
                    <a:pt x="390556" y="263518"/>
                    <a:pt x="390556" y="263518"/>
                  </a:cubicBezTo>
                  <a:lnTo>
                    <a:pt x="376075" y="251761"/>
                  </a:lnTo>
                  <a:lnTo>
                    <a:pt x="353341" y="242808"/>
                  </a:lnTo>
                  <a:cubicBezTo>
                    <a:pt x="353341" y="242808"/>
                    <a:pt x="342285" y="242107"/>
                    <a:pt x="334032" y="236579"/>
                  </a:cubicBezTo>
                  <a:cubicBezTo>
                    <a:pt x="325779" y="231051"/>
                    <a:pt x="322976" y="219295"/>
                    <a:pt x="322976" y="219295"/>
                  </a:cubicBezTo>
                  <a:lnTo>
                    <a:pt x="327103" y="202010"/>
                  </a:lnTo>
                  <a:cubicBezTo>
                    <a:pt x="327103" y="202010"/>
                    <a:pt x="322276" y="184025"/>
                    <a:pt x="311219" y="174371"/>
                  </a:cubicBezTo>
                  <a:cubicBezTo>
                    <a:pt x="300865" y="164716"/>
                    <a:pt x="280855" y="155685"/>
                    <a:pt x="280855" y="155685"/>
                  </a:cubicBezTo>
                  <a:cubicBezTo>
                    <a:pt x="280855" y="155685"/>
                    <a:pt x="263649" y="147354"/>
                    <a:pt x="261546" y="141826"/>
                  </a:cubicBezTo>
                  <a:cubicBezTo>
                    <a:pt x="259444" y="136298"/>
                    <a:pt x="251892" y="130070"/>
                    <a:pt x="251892" y="130070"/>
                  </a:cubicBezTo>
                  <a:lnTo>
                    <a:pt x="251892" y="13007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0" name="Szabadkézi sokszög: alakzat 869">
              <a:extLst>
                <a:ext uri="{FF2B5EF4-FFF2-40B4-BE49-F238E27FC236}">
                  <a16:creationId xmlns:a16="http://schemas.microsoft.com/office/drawing/2014/main" id="{2238CB46-EEFE-8588-82D4-7C231FD54826}"/>
                </a:ext>
              </a:extLst>
            </p:cNvPr>
            <p:cNvSpPr/>
            <p:nvPr/>
          </p:nvSpPr>
          <p:spPr>
            <a:xfrm>
              <a:off x="7722560" y="3710053"/>
              <a:ext cx="147930" cy="124572"/>
            </a:xfrm>
            <a:custGeom>
              <a:avLst/>
              <a:gdLst>
                <a:gd name="connsiteX0" fmla="*/ 145617 w 147929"/>
                <a:gd name="connsiteY0" fmla="*/ 12013 h 124572"/>
                <a:gd name="connsiteX1" fmla="*/ 135806 w 147929"/>
                <a:gd name="connsiteY1" fmla="*/ 5706 h 124572"/>
                <a:gd name="connsiteX2" fmla="*/ 125296 w 147929"/>
                <a:gd name="connsiteY2" fmla="*/ 5706 h 124572"/>
                <a:gd name="connsiteX3" fmla="*/ 114785 w 147929"/>
                <a:gd name="connsiteY3" fmla="*/ 14115 h 124572"/>
                <a:gd name="connsiteX4" fmla="*/ 107544 w 147929"/>
                <a:gd name="connsiteY4" fmla="*/ 21122 h 124572"/>
                <a:gd name="connsiteX5" fmla="*/ 105598 w 147929"/>
                <a:gd name="connsiteY5" fmla="*/ 35136 h 124572"/>
                <a:gd name="connsiteX6" fmla="*/ 99680 w 147929"/>
                <a:gd name="connsiteY6" fmla="*/ 40742 h 124572"/>
                <a:gd name="connsiteX7" fmla="*/ 85277 w 147929"/>
                <a:gd name="connsiteY7" fmla="*/ 31633 h 124572"/>
                <a:gd name="connsiteX8" fmla="*/ 81384 w 147929"/>
                <a:gd name="connsiteY8" fmla="*/ 41443 h 124572"/>
                <a:gd name="connsiteX9" fmla="*/ 71574 w 147929"/>
                <a:gd name="connsiteY9" fmla="*/ 51253 h 124572"/>
                <a:gd name="connsiteX10" fmla="*/ 60440 w 147929"/>
                <a:gd name="connsiteY10" fmla="*/ 50552 h 124572"/>
                <a:gd name="connsiteX11" fmla="*/ 49930 w 147929"/>
                <a:gd name="connsiteY11" fmla="*/ 63165 h 124572"/>
                <a:gd name="connsiteX12" fmla="*/ 38173 w 147929"/>
                <a:gd name="connsiteY12" fmla="*/ 72975 h 124572"/>
                <a:gd name="connsiteX13" fmla="*/ 25093 w 147929"/>
                <a:gd name="connsiteY13" fmla="*/ 75778 h 124572"/>
                <a:gd name="connsiteX14" fmla="*/ 4772 w 147929"/>
                <a:gd name="connsiteY14" fmla="*/ 93997 h 124572"/>
                <a:gd name="connsiteX15" fmla="*/ 25093 w 147929"/>
                <a:gd name="connsiteY15" fmla="*/ 82085 h 124572"/>
                <a:gd name="connsiteX16" fmla="*/ 43467 w 147929"/>
                <a:gd name="connsiteY16" fmla="*/ 79282 h 124572"/>
                <a:gd name="connsiteX17" fmla="*/ 61842 w 147929"/>
                <a:gd name="connsiteY17" fmla="*/ 80683 h 124572"/>
                <a:gd name="connsiteX18" fmla="*/ 74299 w 147929"/>
                <a:gd name="connsiteY18" fmla="*/ 86289 h 124572"/>
                <a:gd name="connsiteX19" fmla="*/ 65112 w 147929"/>
                <a:gd name="connsiteY19" fmla="*/ 98201 h 124572"/>
                <a:gd name="connsiteX20" fmla="*/ 56625 w 147929"/>
                <a:gd name="connsiteY20" fmla="*/ 100303 h 124572"/>
                <a:gd name="connsiteX21" fmla="*/ 49385 w 147929"/>
                <a:gd name="connsiteY21" fmla="*/ 114318 h 124572"/>
                <a:gd name="connsiteX22" fmla="*/ 60518 w 147929"/>
                <a:gd name="connsiteY22" fmla="*/ 122026 h 124572"/>
                <a:gd name="connsiteX23" fmla="*/ 75623 w 147929"/>
                <a:gd name="connsiteY23" fmla="*/ 123427 h 124572"/>
                <a:gd name="connsiteX24" fmla="*/ 88080 w 147929"/>
                <a:gd name="connsiteY24" fmla="*/ 117821 h 124572"/>
                <a:gd name="connsiteX25" fmla="*/ 107077 w 147929"/>
                <a:gd name="connsiteY25" fmla="*/ 108712 h 124572"/>
                <a:gd name="connsiteX26" fmla="*/ 99213 w 147929"/>
                <a:gd name="connsiteY26" fmla="*/ 93997 h 124572"/>
                <a:gd name="connsiteX27" fmla="*/ 105131 w 147929"/>
                <a:gd name="connsiteY27" fmla="*/ 77880 h 124572"/>
                <a:gd name="connsiteX28" fmla="*/ 128722 w 147929"/>
                <a:gd name="connsiteY28" fmla="*/ 58260 h 124572"/>
                <a:gd name="connsiteX29" fmla="*/ 137909 w 147929"/>
                <a:gd name="connsiteY29" fmla="*/ 43545 h 124572"/>
                <a:gd name="connsiteX30" fmla="*/ 135962 w 147929"/>
                <a:gd name="connsiteY30" fmla="*/ 30932 h 124572"/>
                <a:gd name="connsiteX31" fmla="*/ 145772 w 147929"/>
                <a:gd name="connsiteY31" fmla="*/ 12013 h 124572"/>
                <a:gd name="connsiteX32" fmla="*/ 145772 w 147929"/>
                <a:gd name="connsiteY32" fmla="*/ 12013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7929" h="124572">
                  <a:moveTo>
                    <a:pt x="145617" y="12013"/>
                  </a:moveTo>
                  <a:lnTo>
                    <a:pt x="135806" y="5706"/>
                  </a:lnTo>
                  <a:cubicBezTo>
                    <a:pt x="135806" y="5706"/>
                    <a:pt x="131836" y="3604"/>
                    <a:pt x="125296" y="5706"/>
                  </a:cubicBezTo>
                  <a:cubicBezTo>
                    <a:pt x="118055" y="7808"/>
                    <a:pt x="114785" y="14115"/>
                    <a:pt x="114785" y="14115"/>
                  </a:cubicBezTo>
                  <a:cubicBezTo>
                    <a:pt x="114785" y="14115"/>
                    <a:pt x="110191" y="18319"/>
                    <a:pt x="107544" y="21122"/>
                  </a:cubicBezTo>
                  <a:cubicBezTo>
                    <a:pt x="104897" y="23925"/>
                    <a:pt x="105598" y="30231"/>
                    <a:pt x="105598" y="35136"/>
                  </a:cubicBezTo>
                  <a:cubicBezTo>
                    <a:pt x="106221" y="40742"/>
                    <a:pt x="99680" y="40742"/>
                    <a:pt x="99680" y="40742"/>
                  </a:cubicBezTo>
                  <a:cubicBezTo>
                    <a:pt x="99680" y="40742"/>
                    <a:pt x="95087" y="35136"/>
                    <a:pt x="85277" y="31633"/>
                  </a:cubicBezTo>
                  <a:cubicBezTo>
                    <a:pt x="75467" y="28129"/>
                    <a:pt x="82007" y="33034"/>
                    <a:pt x="81384" y="41443"/>
                  </a:cubicBezTo>
                  <a:cubicBezTo>
                    <a:pt x="80761" y="49851"/>
                    <a:pt x="76168" y="49851"/>
                    <a:pt x="71574" y="51253"/>
                  </a:cubicBezTo>
                  <a:cubicBezTo>
                    <a:pt x="66981" y="53355"/>
                    <a:pt x="60440" y="50552"/>
                    <a:pt x="60440" y="50552"/>
                  </a:cubicBezTo>
                  <a:cubicBezTo>
                    <a:pt x="60440" y="50552"/>
                    <a:pt x="53200" y="59662"/>
                    <a:pt x="49930" y="63165"/>
                  </a:cubicBezTo>
                  <a:cubicBezTo>
                    <a:pt x="46659" y="65968"/>
                    <a:pt x="38173" y="72975"/>
                    <a:pt x="38173" y="72975"/>
                  </a:cubicBezTo>
                  <a:cubicBezTo>
                    <a:pt x="38173" y="72975"/>
                    <a:pt x="29686" y="72975"/>
                    <a:pt x="25093" y="75778"/>
                  </a:cubicBezTo>
                  <a:cubicBezTo>
                    <a:pt x="20499" y="79282"/>
                    <a:pt x="13960" y="82085"/>
                    <a:pt x="4772" y="93997"/>
                  </a:cubicBezTo>
                  <a:cubicBezTo>
                    <a:pt x="4772" y="93997"/>
                    <a:pt x="20499" y="84887"/>
                    <a:pt x="25093" y="82085"/>
                  </a:cubicBezTo>
                  <a:cubicBezTo>
                    <a:pt x="30309" y="79282"/>
                    <a:pt x="38874" y="79282"/>
                    <a:pt x="43467" y="79282"/>
                  </a:cubicBezTo>
                  <a:cubicBezTo>
                    <a:pt x="47360" y="79282"/>
                    <a:pt x="59817" y="82085"/>
                    <a:pt x="61842" y="80683"/>
                  </a:cubicBezTo>
                  <a:cubicBezTo>
                    <a:pt x="64489" y="79282"/>
                    <a:pt x="74299" y="79982"/>
                    <a:pt x="74299" y="86289"/>
                  </a:cubicBezTo>
                  <a:cubicBezTo>
                    <a:pt x="74299" y="91895"/>
                    <a:pt x="65813" y="95398"/>
                    <a:pt x="65112" y="98201"/>
                  </a:cubicBezTo>
                  <a:cubicBezTo>
                    <a:pt x="64489" y="100303"/>
                    <a:pt x="61141" y="95398"/>
                    <a:pt x="56625" y="100303"/>
                  </a:cubicBezTo>
                  <a:cubicBezTo>
                    <a:pt x="52032" y="104508"/>
                    <a:pt x="47438" y="110113"/>
                    <a:pt x="49385" y="114318"/>
                  </a:cubicBezTo>
                  <a:cubicBezTo>
                    <a:pt x="52032" y="118522"/>
                    <a:pt x="54601" y="120624"/>
                    <a:pt x="60518" y="122026"/>
                  </a:cubicBezTo>
                  <a:cubicBezTo>
                    <a:pt x="67058" y="122726"/>
                    <a:pt x="69004" y="120624"/>
                    <a:pt x="75623" y="123427"/>
                  </a:cubicBezTo>
                  <a:cubicBezTo>
                    <a:pt x="81540" y="125529"/>
                    <a:pt x="82162" y="120624"/>
                    <a:pt x="88080" y="117821"/>
                  </a:cubicBezTo>
                  <a:cubicBezTo>
                    <a:pt x="93296" y="115018"/>
                    <a:pt x="101861" y="107310"/>
                    <a:pt x="107077" y="108712"/>
                  </a:cubicBezTo>
                  <a:cubicBezTo>
                    <a:pt x="111671" y="110814"/>
                    <a:pt x="101861" y="96800"/>
                    <a:pt x="99213" y="93997"/>
                  </a:cubicBezTo>
                  <a:cubicBezTo>
                    <a:pt x="96566" y="91194"/>
                    <a:pt x="99213" y="78581"/>
                    <a:pt x="105131" y="77880"/>
                  </a:cubicBezTo>
                  <a:cubicBezTo>
                    <a:pt x="111671" y="77179"/>
                    <a:pt x="122804" y="61063"/>
                    <a:pt x="128722" y="58260"/>
                  </a:cubicBezTo>
                  <a:cubicBezTo>
                    <a:pt x="133938" y="55457"/>
                    <a:pt x="137208" y="45647"/>
                    <a:pt x="137909" y="43545"/>
                  </a:cubicBezTo>
                  <a:cubicBezTo>
                    <a:pt x="138532" y="41443"/>
                    <a:pt x="135962" y="30932"/>
                    <a:pt x="135962" y="30932"/>
                  </a:cubicBezTo>
                  <a:lnTo>
                    <a:pt x="145772" y="12013"/>
                  </a:lnTo>
                  <a:lnTo>
                    <a:pt x="145772" y="12013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1" name="Szabadkézi sokszög: alakzat 870">
              <a:extLst>
                <a:ext uri="{FF2B5EF4-FFF2-40B4-BE49-F238E27FC236}">
                  <a16:creationId xmlns:a16="http://schemas.microsoft.com/office/drawing/2014/main" id="{501D7A20-37FE-0C29-8006-C7A6DB75B91B}"/>
                </a:ext>
              </a:extLst>
            </p:cNvPr>
            <p:cNvSpPr/>
            <p:nvPr/>
          </p:nvSpPr>
          <p:spPr>
            <a:xfrm>
              <a:off x="7791404" y="3814768"/>
              <a:ext cx="54500" cy="101215"/>
            </a:xfrm>
            <a:custGeom>
              <a:avLst/>
              <a:gdLst>
                <a:gd name="connsiteX0" fmla="*/ 10126 w 54500"/>
                <a:gd name="connsiteY0" fmla="*/ 20036 h 101214"/>
                <a:gd name="connsiteX1" fmla="*/ 41113 w 54500"/>
                <a:gd name="connsiteY1" fmla="*/ 5087 h 101214"/>
                <a:gd name="connsiteX2" fmla="*/ 48899 w 54500"/>
                <a:gd name="connsiteY2" fmla="*/ 17233 h 101214"/>
                <a:gd name="connsiteX3" fmla="*/ 54505 w 54500"/>
                <a:gd name="connsiteY3" fmla="*/ 29378 h 101214"/>
                <a:gd name="connsiteX4" fmla="*/ 56607 w 54500"/>
                <a:gd name="connsiteY4" fmla="*/ 40746 h 101214"/>
                <a:gd name="connsiteX5" fmla="*/ 53804 w 54500"/>
                <a:gd name="connsiteY5" fmla="*/ 69242 h 101214"/>
                <a:gd name="connsiteX6" fmla="*/ 38310 w 54500"/>
                <a:gd name="connsiteY6" fmla="*/ 84190 h 101214"/>
                <a:gd name="connsiteX7" fmla="*/ 8024 w 54500"/>
                <a:gd name="connsiteY7" fmla="*/ 96336 h 101214"/>
                <a:gd name="connsiteX8" fmla="*/ 9425 w 54500"/>
                <a:gd name="connsiteY8" fmla="*/ 70643 h 101214"/>
                <a:gd name="connsiteX9" fmla="*/ 16432 w 54500"/>
                <a:gd name="connsiteY9" fmla="*/ 62079 h 101214"/>
                <a:gd name="connsiteX10" fmla="*/ 15031 w 54500"/>
                <a:gd name="connsiteY10" fmla="*/ 52814 h 101214"/>
                <a:gd name="connsiteX11" fmla="*/ 8024 w 54500"/>
                <a:gd name="connsiteY11" fmla="*/ 41446 h 101214"/>
                <a:gd name="connsiteX12" fmla="*/ 9425 w 54500"/>
                <a:gd name="connsiteY12" fmla="*/ 30079 h 101214"/>
                <a:gd name="connsiteX13" fmla="*/ 10126 w 54500"/>
                <a:gd name="connsiteY13" fmla="*/ 20113 h 101214"/>
                <a:gd name="connsiteX14" fmla="*/ 10126 w 54500"/>
                <a:gd name="connsiteY14" fmla="*/ 20113 h 10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00" h="101214">
                  <a:moveTo>
                    <a:pt x="10126" y="20036"/>
                  </a:moveTo>
                  <a:cubicBezTo>
                    <a:pt x="10126" y="20036"/>
                    <a:pt x="31926" y="2206"/>
                    <a:pt x="41113" y="5087"/>
                  </a:cubicBezTo>
                  <a:cubicBezTo>
                    <a:pt x="41113" y="5087"/>
                    <a:pt x="47420" y="15053"/>
                    <a:pt x="48899" y="17233"/>
                  </a:cubicBezTo>
                  <a:cubicBezTo>
                    <a:pt x="50300" y="19335"/>
                    <a:pt x="52403" y="24396"/>
                    <a:pt x="54505" y="29378"/>
                  </a:cubicBezTo>
                  <a:cubicBezTo>
                    <a:pt x="56607" y="34361"/>
                    <a:pt x="55906" y="37943"/>
                    <a:pt x="56607" y="40746"/>
                  </a:cubicBezTo>
                  <a:cubicBezTo>
                    <a:pt x="56607" y="43626"/>
                    <a:pt x="58009" y="57874"/>
                    <a:pt x="53804" y="69242"/>
                  </a:cubicBezTo>
                  <a:cubicBezTo>
                    <a:pt x="49600" y="81387"/>
                    <a:pt x="50300" y="79908"/>
                    <a:pt x="38310" y="84190"/>
                  </a:cubicBezTo>
                  <a:cubicBezTo>
                    <a:pt x="27021" y="87772"/>
                    <a:pt x="13630" y="105601"/>
                    <a:pt x="8024" y="96336"/>
                  </a:cubicBezTo>
                  <a:cubicBezTo>
                    <a:pt x="1717" y="86370"/>
                    <a:pt x="5922" y="72122"/>
                    <a:pt x="9425" y="70643"/>
                  </a:cubicBezTo>
                  <a:cubicBezTo>
                    <a:pt x="12929" y="69242"/>
                    <a:pt x="16432" y="62079"/>
                    <a:pt x="16432" y="62079"/>
                  </a:cubicBezTo>
                  <a:lnTo>
                    <a:pt x="15031" y="52814"/>
                  </a:lnTo>
                  <a:cubicBezTo>
                    <a:pt x="15031" y="52814"/>
                    <a:pt x="7245" y="44249"/>
                    <a:pt x="8024" y="41446"/>
                  </a:cubicBezTo>
                  <a:cubicBezTo>
                    <a:pt x="8725" y="37865"/>
                    <a:pt x="9425" y="30079"/>
                    <a:pt x="9425" y="30079"/>
                  </a:cubicBezTo>
                  <a:lnTo>
                    <a:pt x="10126" y="20113"/>
                  </a:lnTo>
                  <a:lnTo>
                    <a:pt x="10126" y="2011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2" name="Szabadkézi sokszög: alakzat 871">
              <a:extLst>
                <a:ext uri="{FF2B5EF4-FFF2-40B4-BE49-F238E27FC236}">
                  <a16:creationId xmlns:a16="http://schemas.microsoft.com/office/drawing/2014/main" id="{C4CD0045-D299-988F-872F-0A0448A70AF7}"/>
                </a:ext>
              </a:extLst>
            </p:cNvPr>
            <p:cNvSpPr/>
            <p:nvPr/>
          </p:nvSpPr>
          <p:spPr>
            <a:xfrm>
              <a:off x="7846801" y="3646498"/>
              <a:ext cx="280287" cy="327002"/>
            </a:xfrm>
            <a:custGeom>
              <a:avLst/>
              <a:gdLst>
                <a:gd name="connsiteX0" fmla="*/ 224116 w 280287"/>
                <a:gd name="connsiteY0" fmla="*/ 4795 h 327002"/>
                <a:gd name="connsiteX1" fmla="*/ 212360 w 280287"/>
                <a:gd name="connsiteY1" fmla="*/ 16474 h 327002"/>
                <a:gd name="connsiteX2" fmla="*/ 214462 w 280287"/>
                <a:gd name="connsiteY2" fmla="*/ 44581 h 327002"/>
                <a:gd name="connsiteX3" fmla="*/ 193674 w 280287"/>
                <a:gd name="connsiteY3" fmla="*/ 55558 h 327002"/>
                <a:gd name="connsiteX4" fmla="*/ 186745 w 280287"/>
                <a:gd name="connsiteY4" fmla="*/ 76814 h 327002"/>
                <a:gd name="connsiteX5" fmla="*/ 191572 w 280287"/>
                <a:gd name="connsiteY5" fmla="*/ 89816 h 327002"/>
                <a:gd name="connsiteX6" fmla="*/ 199202 w 280287"/>
                <a:gd name="connsiteY6" fmla="*/ 91217 h 327002"/>
                <a:gd name="connsiteX7" fmla="*/ 206832 w 280287"/>
                <a:gd name="connsiteY7" fmla="*/ 106945 h 327002"/>
                <a:gd name="connsiteX8" fmla="*/ 199202 w 280287"/>
                <a:gd name="connsiteY8" fmla="*/ 114497 h 327002"/>
                <a:gd name="connsiteX9" fmla="*/ 188847 w 280287"/>
                <a:gd name="connsiteY9" fmla="*/ 111071 h 327002"/>
                <a:gd name="connsiteX10" fmla="*/ 183319 w 280287"/>
                <a:gd name="connsiteY10" fmla="*/ 124073 h 327002"/>
                <a:gd name="connsiteX11" fmla="*/ 186122 w 280287"/>
                <a:gd name="connsiteY11" fmla="*/ 142603 h 327002"/>
                <a:gd name="connsiteX12" fmla="*/ 188925 w 280287"/>
                <a:gd name="connsiteY12" fmla="*/ 151479 h 327002"/>
                <a:gd name="connsiteX13" fmla="*/ 182696 w 280287"/>
                <a:gd name="connsiteY13" fmla="*/ 161756 h 327002"/>
                <a:gd name="connsiteX14" fmla="*/ 175767 w 280287"/>
                <a:gd name="connsiteY14" fmla="*/ 179586 h 327002"/>
                <a:gd name="connsiteX15" fmla="*/ 169538 w 280287"/>
                <a:gd name="connsiteY15" fmla="*/ 184413 h 327002"/>
                <a:gd name="connsiteX16" fmla="*/ 165412 w 280287"/>
                <a:gd name="connsiteY16" fmla="*/ 198116 h 327002"/>
                <a:gd name="connsiteX17" fmla="*/ 153655 w 280287"/>
                <a:gd name="connsiteY17" fmla="*/ 201542 h 327002"/>
                <a:gd name="connsiteX18" fmla="*/ 146025 w 280287"/>
                <a:gd name="connsiteY18" fmla="*/ 209795 h 327002"/>
                <a:gd name="connsiteX19" fmla="*/ 136371 w 280287"/>
                <a:gd name="connsiteY19" fmla="*/ 215945 h 327002"/>
                <a:gd name="connsiteX20" fmla="*/ 132945 w 280287"/>
                <a:gd name="connsiteY20" fmla="*/ 209795 h 327002"/>
                <a:gd name="connsiteX21" fmla="*/ 137071 w 280287"/>
                <a:gd name="connsiteY21" fmla="*/ 200218 h 327002"/>
                <a:gd name="connsiteX22" fmla="*/ 130843 w 280287"/>
                <a:gd name="connsiteY22" fmla="*/ 198817 h 327002"/>
                <a:gd name="connsiteX23" fmla="*/ 125315 w 280287"/>
                <a:gd name="connsiteY23" fmla="*/ 203644 h 327002"/>
                <a:gd name="connsiteX24" fmla="*/ 125315 w 280287"/>
                <a:gd name="connsiteY24" fmla="*/ 220072 h 327002"/>
                <a:gd name="connsiteX25" fmla="*/ 119787 w 280287"/>
                <a:gd name="connsiteY25" fmla="*/ 224899 h 327002"/>
                <a:gd name="connsiteX26" fmla="*/ 117685 w 280287"/>
                <a:gd name="connsiteY26" fmla="*/ 236577 h 327002"/>
                <a:gd name="connsiteX27" fmla="*/ 108654 w 280287"/>
                <a:gd name="connsiteY27" fmla="*/ 240704 h 327002"/>
                <a:gd name="connsiteX28" fmla="*/ 101724 w 280287"/>
                <a:gd name="connsiteY28" fmla="*/ 229726 h 327002"/>
                <a:gd name="connsiteX29" fmla="*/ 87165 w 280287"/>
                <a:gd name="connsiteY29" fmla="*/ 235176 h 327002"/>
                <a:gd name="connsiteX30" fmla="*/ 76109 w 280287"/>
                <a:gd name="connsiteY30" fmla="*/ 238602 h 327002"/>
                <a:gd name="connsiteX31" fmla="*/ 67778 w 280287"/>
                <a:gd name="connsiteY31" fmla="*/ 235877 h 327002"/>
                <a:gd name="connsiteX32" fmla="*/ 54620 w 280287"/>
                <a:gd name="connsiteY32" fmla="*/ 240704 h 327002"/>
                <a:gd name="connsiteX33" fmla="*/ 38660 w 280287"/>
                <a:gd name="connsiteY33" fmla="*/ 261959 h 327002"/>
                <a:gd name="connsiteX34" fmla="*/ 28305 w 280287"/>
                <a:gd name="connsiteY34" fmla="*/ 267409 h 327002"/>
                <a:gd name="connsiteX35" fmla="*/ 31107 w 280287"/>
                <a:gd name="connsiteY35" fmla="*/ 272859 h 327002"/>
                <a:gd name="connsiteX36" fmla="*/ 22076 w 280287"/>
                <a:gd name="connsiteY36" fmla="*/ 276285 h 327002"/>
                <a:gd name="connsiteX37" fmla="*/ 9619 w 280287"/>
                <a:gd name="connsiteY37" fmla="*/ 280411 h 327002"/>
                <a:gd name="connsiteX38" fmla="*/ 10319 w 280287"/>
                <a:gd name="connsiteY38" fmla="*/ 295516 h 327002"/>
                <a:gd name="connsiteX39" fmla="*/ 20674 w 280287"/>
                <a:gd name="connsiteY39" fmla="*/ 291389 h 327002"/>
                <a:gd name="connsiteX40" fmla="*/ 27604 w 280287"/>
                <a:gd name="connsiteY40" fmla="*/ 298942 h 327002"/>
                <a:gd name="connsiteX41" fmla="*/ 25502 w 280287"/>
                <a:gd name="connsiteY41" fmla="*/ 309219 h 327002"/>
                <a:gd name="connsiteX42" fmla="*/ 19974 w 280287"/>
                <a:gd name="connsiteY42" fmla="*/ 315369 h 327002"/>
                <a:gd name="connsiteX43" fmla="*/ 17171 w 280287"/>
                <a:gd name="connsiteY43" fmla="*/ 321520 h 327002"/>
                <a:gd name="connsiteX44" fmla="*/ 24100 w 280287"/>
                <a:gd name="connsiteY44" fmla="*/ 324245 h 327002"/>
                <a:gd name="connsiteX45" fmla="*/ 34455 w 280287"/>
                <a:gd name="connsiteY45" fmla="*/ 324946 h 327002"/>
                <a:gd name="connsiteX46" fmla="*/ 36557 w 280287"/>
                <a:gd name="connsiteY46" fmla="*/ 311243 h 327002"/>
                <a:gd name="connsiteX47" fmla="*/ 39983 w 280287"/>
                <a:gd name="connsiteY47" fmla="*/ 301666 h 327002"/>
                <a:gd name="connsiteX48" fmla="*/ 45511 w 280287"/>
                <a:gd name="connsiteY48" fmla="*/ 296839 h 327002"/>
                <a:gd name="connsiteX49" fmla="*/ 39282 w 280287"/>
                <a:gd name="connsiteY49" fmla="*/ 284538 h 327002"/>
                <a:gd name="connsiteX50" fmla="*/ 37881 w 280287"/>
                <a:gd name="connsiteY50" fmla="*/ 276285 h 327002"/>
                <a:gd name="connsiteX51" fmla="*/ 39282 w 280287"/>
                <a:gd name="connsiteY51" fmla="*/ 271458 h 327002"/>
                <a:gd name="connsiteX52" fmla="*/ 56567 w 280287"/>
                <a:gd name="connsiteY52" fmla="*/ 264606 h 327002"/>
                <a:gd name="connsiteX53" fmla="*/ 65598 w 280287"/>
                <a:gd name="connsiteY53" fmla="*/ 260480 h 327002"/>
                <a:gd name="connsiteX54" fmla="*/ 73228 w 280287"/>
                <a:gd name="connsiteY54" fmla="*/ 259779 h 327002"/>
                <a:gd name="connsiteX55" fmla="*/ 78756 w 280287"/>
                <a:gd name="connsiteY55" fmla="*/ 254329 h 327002"/>
                <a:gd name="connsiteX56" fmla="*/ 94016 w 280287"/>
                <a:gd name="connsiteY56" fmla="*/ 258456 h 327002"/>
                <a:gd name="connsiteX57" fmla="*/ 107174 w 280287"/>
                <a:gd name="connsiteY57" fmla="*/ 255030 h 327002"/>
                <a:gd name="connsiteX58" fmla="*/ 109276 w 280287"/>
                <a:gd name="connsiteY58" fmla="*/ 270134 h 327002"/>
                <a:gd name="connsiteX59" fmla="*/ 121734 w 280287"/>
                <a:gd name="connsiteY59" fmla="*/ 271536 h 327002"/>
                <a:gd name="connsiteX60" fmla="*/ 127962 w 280287"/>
                <a:gd name="connsiteY60" fmla="*/ 249580 h 327002"/>
                <a:gd name="connsiteX61" fmla="*/ 138317 w 280287"/>
                <a:gd name="connsiteY61" fmla="*/ 246855 h 327002"/>
                <a:gd name="connsiteX62" fmla="*/ 139018 w 280287"/>
                <a:gd name="connsiteY62" fmla="*/ 256431 h 327002"/>
                <a:gd name="connsiteX63" fmla="*/ 142444 w 280287"/>
                <a:gd name="connsiteY63" fmla="*/ 261881 h 327002"/>
                <a:gd name="connsiteX64" fmla="*/ 161830 w 280287"/>
                <a:gd name="connsiteY64" fmla="*/ 256431 h 327002"/>
                <a:gd name="connsiteX65" fmla="*/ 170161 w 280287"/>
                <a:gd name="connsiteY65" fmla="*/ 235176 h 327002"/>
                <a:gd name="connsiteX66" fmla="*/ 179815 w 280287"/>
                <a:gd name="connsiteY66" fmla="*/ 239303 h 327002"/>
                <a:gd name="connsiteX67" fmla="*/ 188847 w 280287"/>
                <a:gd name="connsiteY67" fmla="*/ 228325 h 327002"/>
                <a:gd name="connsiteX68" fmla="*/ 203406 w 280287"/>
                <a:gd name="connsiteY68" fmla="*/ 223497 h 327002"/>
                <a:gd name="connsiteX69" fmla="*/ 203406 w 280287"/>
                <a:gd name="connsiteY69" fmla="*/ 209094 h 327002"/>
                <a:gd name="connsiteX70" fmla="*/ 209635 w 280287"/>
                <a:gd name="connsiteY70" fmla="*/ 193989 h 327002"/>
                <a:gd name="connsiteX71" fmla="*/ 208934 w 280287"/>
                <a:gd name="connsiteY71" fmla="*/ 185114 h 327002"/>
                <a:gd name="connsiteX72" fmla="*/ 211036 w 280287"/>
                <a:gd name="connsiteY72" fmla="*/ 176861 h 327002"/>
                <a:gd name="connsiteX73" fmla="*/ 220068 w 280287"/>
                <a:gd name="connsiteY73" fmla="*/ 179586 h 327002"/>
                <a:gd name="connsiteX74" fmla="*/ 220768 w 280287"/>
                <a:gd name="connsiteY74" fmla="*/ 165883 h 327002"/>
                <a:gd name="connsiteX75" fmla="*/ 224194 w 280287"/>
                <a:gd name="connsiteY75" fmla="*/ 150778 h 327002"/>
                <a:gd name="connsiteX76" fmla="*/ 220768 w 280287"/>
                <a:gd name="connsiteY76" fmla="*/ 135674 h 327002"/>
                <a:gd name="connsiteX77" fmla="*/ 211114 w 280287"/>
                <a:gd name="connsiteY77" fmla="*/ 126798 h 327002"/>
                <a:gd name="connsiteX78" fmla="*/ 214540 w 280287"/>
                <a:gd name="connsiteY78" fmla="*/ 108268 h 327002"/>
                <a:gd name="connsiteX79" fmla="*/ 204886 w 280287"/>
                <a:gd name="connsiteY79" fmla="*/ 85689 h 327002"/>
                <a:gd name="connsiteX80" fmla="*/ 198657 w 280287"/>
                <a:gd name="connsiteY80" fmla="*/ 76814 h 327002"/>
                <a:gd name="connsiteX81" fmla="*/ 206988 w 280287"/>
                <a:gd name="connsiteY81" fmla="*/ 72687 h 327002"/>
                <a:gd name="connsiteX82" fmla="*/ 217343 w 280287"/>
                <a:gd name="connsiteY82" fmla="*/ 78838 h 327002"/>
                <a:gd name="connsiteX83" fmla="*/ 222170 w 280287"/>
                <a:gd name="connsiteY83" fmla="*/ 71286 h 327002"/>
                <a:gd name="connsiteX84" fmla="*/ 234627 w 280287"/>
                <a:gd name="connsiteY84" fmla="*/ 75412 h 327002"/>
                <a:gd name="connsiteX85" fmla="*/ 234627 w 280287"/>
                <a:gd name="connsiteY85" fmla="*/ 82264 h 327002"/>
                <a:gd name="connsiteX86" fmla="*/ 245683 w 280287"/>
                <a:gd name="connsiteY86" fmla="*/ 83665 h 327002"/>
                <a:gd name="connsiteX87" fmla="*/ 258140 w 280287"/>
                <a:gd name="connsiteY87" fmla="*/ 81641 h 327002"/>
                <a:gd name="connsiteX88" fmla="*/ 271298 w 280287"/>
                <a:gd name="connsiteY88" fmla="*/ 63811 h 327002"/>
                <a:gd name="connsiteX89" fmla="*/ 280330 w 280287"/>
                <a:gd name="connsiteY89" fmla="*/ 45281 h 327002"/>
                <a:gd name="connsiteX90" fmla="*/ 271298 w 280287"/>
                <a:gd name="connsiteY90" fmla="*/ 41155 h 327002"/>
                <a:gd name="connsiteX91" fmla="*/ 262267 w 280287"/>
                <a:gd name="connsiteY91" fmla="*/ 38430 h 327002"/>
                <a:gd name="connsiteX92" fmla="*/ 250510 w 280287"/>
                <a:gd name="connsiteY92" fmla="*/ 38430 h 327002"/>
                <a:gd name="connsiteX93" fmla="*/ 240856 w 280287"/>
                <a:gd name="connsiteY93" fmla="*/ 32980 h 327002"/>
                <a:gd name="connsiteX94" fmla="*/ 234627 w 280287"/>
                <a:gd name="connsiteY94" fmla="*/ 22002 h 327002"/>
                <a:gd name="connsiteX95" fmla="*/ 224272 w 280287"/>
                <a:gd name="connsiteY95" fmla="*/ 4873 h 327002"/>
                <a:gd name="connsiteX96" fmla="*/ 224272 w 280287"/>
                <a:gd name="connsiteY96" fmla="*/ 4873 h 327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80287" h="327002">
                  <a:moveTo>
                    <a:pt x="224116" y="4795"/>
                  </a:moveTo>
                  <a:cubicBezTo>
                    <a:pt x="215786" y="5496"/>
                    <a:pt x="206832" y="1370"/>
                    <a:pt x="212360" y="16474"/>
                  </a:cubicBezTo>
                  <a:cubicBezTo>
                    <a:pt x="217187" y="32201"/>
                    <a:pt x="226919" y="37028"/>
                    <a:pt x="214462" y="44581"/>
                  </a:cubicBezTo>
                  <a:cubicBezTo>
                    <a:pt x="202705" y="52133"/>
                    <a:pt x="199202" y="51432"/>
                    <a:pt x="193674" y="55558"/>
                  </a:cubicBezTo>
                  <a:cubicBezTo>
                    <a:pt x="187446" y="59685"/>
                    <a:pt x="184020" y="69962"/>
                    <a:pt x="186745" y="76814"/>
                  </a:cubicBezTo>
                  <a:cubicBezTo>
                    <a:pt x="188847" y="83665"/>
                    <a:pt x="192273" y="81641"/>
                    <a:pt x="191572" y="89816"/>
                  </a:cubicBezTo>
                  <a:cubicBezTo>
                    <a:pt x="190871" y="98692"/>
                    <a:pt x="190871" y="78838"/>
                    <a:pt x="199202" y="91217"/>
                  </a:cubicBezTo>
                  <a:cubicBezTo>
                    <a:pt x="208233" y="102896"/>
                    <a:pt x="208233" y="102195"/>
                    <a:pt x="206832" y="106945"/>
                  </a:cubicBezTo>
                  <a:cubicBezTo>
                    <a:pt x="206131" y="111772"/>
                    <a:pt x="202705" y="117222"/>
                    <a:pt x="199202" y="114497"/>
                  </a:cubicBezTo>
                  <a:cubicBezTo>
                    <a:pt x="195776" y="111772"/>
                    <a:pt x="197100" y="106244"/>
                    <a:pt x="188847" y="111071"/>
                  </a:cubicBezTo>
                  <a:cubicBezTo>
                    <a:pt x="181217" y="115898"/>
                    <a:pt x="179193" y="114497"/>
                    <a:pt x="183319" y="124073"/>
                  </a:cubicBezTo>
                  <a:cubicBezTo>
                    <a:pt x="187446" y="132949"/>
                    <a:pt x="184020" y="137075"/>
                    <a:pt x="186122" y="142603"/>
                  </a:cubicBezTo>
                  <a:cubicBezTo>
                    <a:pt x="187524" y="147430"/>
                    <a:pt x="192351" y="143304"/>
                    <a:pt x="188925" y="151479"/>
                  </a:cubicBezTo>
                  <a:cubicBezTo>
                    <a:pt x="186122" y="159732"/>
                    <a:pt x="184098" y="155606"/>
                    <a:pt x="182696" y="161756"/>
                  </a:cubicBezTo>
                  <a:cubicBezTo>
                    <a:pt x="179893" y="170009"/>
                    <a:pt x="175767" y="176861"/>
                    <a:pt x="175767" y="179586"/>
                  </a:cubicBezTo>
                  <a:cubicBezTo>
                    <a:pt x="175767" y="181610"/>
                    <a:pt x="172341" y="180286"/>
                    <a:pt x="169538" y="184413"/>
                  </a:cubicBezTo>
                  <a:cubicBezTo>
                    <a:pt x="167436" y="188539"/>
                    <a:pt x="169538" y="192666"/>
                    <a:pt x="165412" y="198116"/>
                  </a:cubicBezTo>
                  <a:cubicBezTo>
                    <a:pt x="161286" y="202943"/>
                    <a:pt x="157782" y="195391"/>
                    <a:pt x="153655" y="201542"/>
                  </a:cubicBezTo>
                  <a:cubicBezTo>
                    <a:pt x="149529" y="206992"/>
                    <a:pt x="149529" y="203566"/>
                    <a:pt x="146025" y="209795"/>
                  </a:cubicBezTo>
                  <a:cubicBezTo>
                    <a:pt x="142600" y="215945"/>
                    <a:pt x="139096" y="216646"/>
                    <a:pt x="136371" y="215945"/>
                  </a:cubicBezTo>
                  <a:cubicBezTo>
                    <a:pt x="134269" y="214544"/>
                    <a:pt x="129442" y="213921"/>
                    <a:pt x="132945" y="209795"/>
                  </a:cubicBezTo>
                  <a:cubicBezTo>
                    <a:pt x="136371" y="205668"/>
                    <a:pt x="140575" y="201542"/>
                    <a:pt x="137071" y="200218"/>
                  </a:cubicBezTo>
                  <a:cubicBezTo>
                    <a:pt x="134269" y="199517"/>
                    <a:pt x="132244" y="196092"/>
                    <a:pt x="130843" y="198817"/>
                  </a:cubicBezTo>
                  <a:cubicBezTo>
                    <a:pt x="128741" y="201542"/>
                    <a:pt x="127417" y="194690"/>
                    <a:pt x="125315" y="203644"/>
                  </a:cubicBezTo>
                  <a:cubicBezTo>
                    <a:pt x="123913" y="213220"/>
                    <a:pt x="125315" y="216646"/>
                    <a:pt x="125315" y="220072"/>
                  </a:cubicBezTo>
                  <a:cubicBezTo>
                    <a:pt x="125315" y="223497"/>
                    <a:pt x="121189" y="220772"/>
                    <a:pt x="119787" y="224899"/>
                  </a:cubicBezTo>
                  <a:cubicBezTo>
                    <a:pt x="117685" y="229025"/>
                    <a:pt x="115661" y="231050"/>
                    <a:pt x="117685" y="236577"/>
                  </a:cubicBezTo>
                  <a:cubicBezTo>
                    <a:pt x="120488" y="242728"/>
                    <a:pt x="110756" y="247555"/>
                    <a:pt x="108654" y="240704"/>
                  </a:cubicBezTo>
                  <a:cubicBezTo>
                    <a:pt x="105850" y="234553"/>
                    <a:pt x="105850" y="229726"/>
                    <a:pt x="101724" y="229726"/>
                  </a:cubicBezTo>
                  <a:cubicBezTo>
                    <a:pt x="97598" y="229726"/>
                    <a:pt x="88566" y="231750"/>
                    <a:pt x="87165" y="235176"/>
                  </a:cubicBezTo>
                  <a:cubicBezTo>
                    <a:pt x="85063" y="238602"/>
                    <a:pt x="80235" y="240626"/>
                    <a:pt x="76109" y="238602"/>
                  </a:cubicBezTo>
                  <a:cubicBezTo>
                    <a:pt x="71983" y="235877"/>
                    <a:pt x="71282" y="229025"/>
                    <a:pt x="67778" y="235877"/>
                  </a:cubicBezTo>
                  <a:cubicBezTo>
                    <a:pt x="64353" y="242728"/>
                    <a:pt x="60849" y="240003"/>
                    <a:pt x="54620" y="240704"/>
                  </a:cubicBezTo>
                  <a:cubicBezTo>
                    <a:pt x="49092" y="242105"/>
                    <a:pt x="39360" y="257132"/>
                    <a:pt x="38660" y="261959"/>
                  </a:cubicBezTo>
                  <a:cubicBezTo>
                    <a:pt x="37959" y="267409"/>
                    <a:pt x="28305" y="261258"/>
                    <a:pt x="28305" y="267409"/>
                  </a:cubicBezTo>
                  <a:cubicBezTo>
                    <a:pt x="28305" y="272859"/>
                    <a:pt x="31107" y="272859"/>
                    <a:pt x="31107" y="272859"/>
                  </a:cubicBezTo>
                  <a:cubicBezTo>
                    <a:pt x="31107" y="272859"/>
                    <a:pt x="28305" y="276986"/>
                    <a:pt x="22076" y="276285"/>
                  </a:cubicBezTo>
                  <a:cubicBezTo>
                    <a:pt x="16548" y="275584"/>
                    <a:pt x="15847" y="272859"/>
                    <a:pt x="9619" y="280411"/>
                  </a:cubicBezTo>
                  <a:cubicBezTo>
                    <a:pt x="3390" y="287964"/>
                    <a:pt x="2689" y="297540"/>
                    <a:pt x="10319" y="295516"/>
                  </a:cubicBezTo>
                  <a:cubicBezTo>
                    <a:pt x="17949" y="294114"/>
                    <a:pt x="16548" y="290066"/>
                    <a:pt x="20674" y="291389"/>
                  </a:cubicBezTo>
                  <a:cubicBezTo>
                    <a:pt x="24801" y="293414"/>
                    <a:pt x="29005" y="293414"/>
                    <a:pt x="27604" y="298942"/>
                  </a:cubicBezTo>
                  <a:cubicBezTo>
                    <a:pt x="25502" y="305092"/>
                    <a:pt x="27604" y="305793"/>
                    <a:pt x="25502" y="309219"/>
                  </a:cubicBezTo>
                  <a:cubicBezTo>
                    <a:pt x="24100" y="312644"/>
                    <a:pt x="22076" y="312644"/>
                    <a:pt x="19974" y="315369"/>
                  </a:cubicBezTo>
                  <a:cubicBezTo>
                    <a:pt x="17171" y="317394"/>
                    <a:pt x="13745" y="318795"/>
                    <a:pt x="17171" y="321520"/>
                  </a:cubicBezTo>
                  <a:cubicBezTo>
                    <a:pt x="20597" y="324946"/>
                    <a:pt x="19974" y="318795"/>
                    <a:pt x="24100" y="324245"/>
                  </a:cubicBezTo>
                  <a:cubicBezTo>
                    <a:pt x="28227" y="330396"/>
                    <a:pt x="33132" y="327671"/>
                    <a:pt x="34455" y="324946"/>
                  </a:cubicBezTo>
                  <a:cubicBezTo>
                    <a:pt x="35156" y="322922"/>
                    <a:pt x="38582" y="316693"/>
                    <a:pt x="36557" y="311243"/>
                  </a:cubicBezTo>
                  <a:cubicBezTo>
                    <a:pt x="35156" y="305092"/>
                    <a:pt x="36557" y="301666"/>
                    <a:pt x="39983" y="301666"/>
                  </a:cubicBezTo>
                  <a:cubicBezTo>
                    <a:pt x="43409" y="301666"/>
                    <a:pt x="45511" y="300966"/>
                    <a:pt x="45511" y="296839"/>
                  </a:cubicBezTo>
                  <a:cubicBezTo>
                    <a:pt x="45511" y="292012"/>
                    <a:pt x="42708" y="283837"/>
                    <a:pt x="39282" y="284538"/>
                  </a:cubicBezTo>
                  <a:lnTo>
                    <a:pt x="37881" y="276285"/>
                  </a:lnTo>
                  <a:cubicBezTo>
                    <a:pt x="37881" y="276285"/>
                    <a:pt x="28850" y="272158"/>
                    <a:pt x="39282" y="271458"/>
                  </a:cubicBezTo>
                  <a:cubicBezTo>
                    <a:pt x="49637" y="270056"/>
                    <a:pt x="53141" y="265307"/>
                    <a:pt x="56567" y="264606"/>
                  </a:cubicBezTo>
                  <a:cubicBezTo>
                    <a:pt x="59993" y="263906"/>
                    <a:pt x="65598" y="260480"/>
                    <a:pt x="65598" y="260480"/>
                  </a:cubicBezTo>
                  <a:cubicBezTo>
                    <a:pt x="65598" y="260480"/>
                    <a:pt x="69725" y="257054"/>
                    <a:pt x="73228" y="259779"/>
                  </a:cubicBezTo>
                  <a:cubicBezTo>
                    <a:pt x="76654" y="261803"/>
                    <a:pt x="73929" y="254952"/>
                    <a:pt x="78756" y="254329"/>
                  </a:cubicBezTo>
                  <a:cubicBezTo>
                    <a:pt x="82883" y="253628"/>
                    <a:pt x="88410" y="257755"/>
                    <a:pt x="94016" y="258456"/>
                  </a:cubicBezTo>
                  <a:cubicBezTo>
                    <a:pt x="98844" y="259857"/>
                    <a:pt x="104371" y="246154"/>
                    <a:pt x="107174" y="255030"/>
                  </a:cubicBezTo>
                  <a:cubicBezTo>
                    <a:pt x="110600" y="264606"/>
                    <a:pt x="102347" y="266008"/>
                    <a:pt x="109276" y="270134"/>
                  </a:cubicBezTo>
                  <a:cubicBezTo>
                    <a:pt x="116206" y="274961"/>
                    <a:pt x="121734" y="271536"/>
                    <a:pt x="121734" y="271536"/>
                  </a:cubicBezTo>
                  <a:cubicBezTo>
                    <a:pt x="121734" y="271536"/>
                    <a:pt x="123135" y="253706"/>
                    <a:pt x="127962" y="249580"/>
                  </a:cubicBezTo>
                  <a:cubicBezTo>
                    <a:pt x="132789" y="245453"/>
                    <a:pt x="136994" y="243429"/>
                    <a:pt x="138317" y="246855"/>
                  </a:cubicBezTo>
                  <a:cubicBezTo>
                    <a:pt x="139018" y="250280"/>
                    <a:pt x="139018" y="251682"/>
                    <a:pt x="139018" y="256431"/>
                  </a:cubicBezTo>
                  <a:cubicBezTo>
                    <a:pt x="139018" y="260558"/>
                    <a:pt x="142444" y="261881"/>
                    <a:pt x="142444" y="261881"/>
                  </a:cubicBezTo>
                  <a:cubicBezTo>
                    <a:pt x="142444" y="261881"/>
                    <a:pt x="158327" y="262582"/>
                    <a:pt x="161830" y="256431"/>
                  </a:cubicBezTo>
                  <a:cubicBezTo>
                    <a:pt x="165256" y="249580"/>
                    <a:pt x="165256" y="235877"/>
                    <a:pt x="170161" y="235176"/>
                  </a:cubicBezTo>
                  <a:cubicBezTo>
                    <a:pt x="175689" y="234475"/>
                    <a:pt x="172263" y="239303"/>
                    <a:pt x="179815" y="239303"/>
                  </a:cubicBezTo>
                  <a:cubicBezTo>
                    <a:pt x="187368" y="239303"/>
                    <a:pt x="188847" y="228325"/>
                    <a:pt x="188847" y="228325"/>
                  </a:cubicBezTo>
                  <a:cubicBezTo>
                    <a:pt x="188847" y="228325"/>
                    <a:pt x="203406" y="227624"/>
                    <a:pt x="203406" y="223497"/>
                  </a:cubicBezTo>
                  <a:cubicBezTo>
                    <a:pt x="203406" y="218670"/>
                    <a:pt x="195075" y="212519"/>
                    <a:pt x="203406" y="209094"/>
                  </a:cubicBezTo>
                  <a:cubicBezTo>
                    <a:pt x="212438" y="205668"/>
                    <a:pt x="209635" y="193989"/>
                    <a:pt x="209635" y="193989"/>
                  </a:cubicBezTo>
                  <a:lnTo>
                    <a:pt x="208934" y="185114"/>
                  </a:lnTo>
                  <a:lnTo>
                    <a:pt x="211036" y="176861"/>
                  </a:lnTo>
                  <a:lnTo>
                    <a:pt x="220068" y="179586"/>
                  </a:lnTo>
                  <a:lnTo>
                    <a:pt x="220768" y="165883"/>
                  </a:lnTo>
                  <a:cubicBezTo>
                    <a:pt x="220768" y="165883"/>
                    <a:pt x="222170" y="153581"/>
                    <a:pt x="224194" y="150778"/>
                  </a:cubicBezTo>
                  <a:cubicBezTo>
                    <a:pt x="225596" y="148053"/>
                    <a:pt x="225596" y="135674"/>
                    <a:pt x="220768" y="135674"/>
                  </a:cubicBezTo>
                  <a:cubicBezTo>
                    <a:pt x="215941" y="135674"/>
                    <a:pt x="209713" y="136375"/>
                    <a:pt x="211114" y="126798"/>
                  </a:cubicBezTo>
                  <a:cubicBezTo>
                    <a:pt x="213216" y="117922"/>
                    <a:pt x="217343" y="115120"/>
                    <a:pt x="214540" y="108268"/>
                  </a:cubicBezTo>
                  <a:cubicBezTo>
                    <a:pt x="212438" y="102117"/>
                    <a:pt x="204886" y="85689"/>
                    <a:pt x="204886" y="85689"/>
                  </a:cubicBezTo>
                  <a:cubicBezTo>
                    <a:pt x="204886" y="85689"/>
                    <a:pt x="199358" y="78838"/>
                    <a:pt x="198657" y="76814"/>
                  </a:cubicBezTo>
                  <a:cubicBezTo>
                    <a:pt x="197956" y="74089"/>
                    <a:pt x="199358" y="70663"/>
                    <a:pt x="206988" y="72687"/>
                  </a:cubicBezTo>
                  <a:cubicBezTo>
                    <a:pt x="214618" y="74089"/>
                    <a:pt x="214618" y="80239"/>
                    <a:pt x="217343" y="78838"/>
                  </a:cubicBezTo>
                  <a:cubicBezTo>
                    <a:pt x="220146" y="78137"/>
                    <a:pt x="217343" y="74011"/>
                    <a:pt x="222170" y="71286"/>
                  </a:cubicBezTo>
                  <a:cubicBezTo>
                    <a:pt x="227698" y="69261"/>
                    <a:pt x="234627" y="71286"/>
                    <a:pt x="234627" y="75412"/>
                  </a:cubicBezTo>
                  <a:cubicBezTo>
                    <a:pt x="234627" y="80239"/>
                    <a:pt x="226296" y="80862"/>
                    <a:pt x="234627" y="82264"/>
                  </a:cubicBezTo>
                  <a:cubicBezTo>
                    <a:pt x="242958" y="84288"/>
                    <a:pt x="238754" y="74011"/>
                    <a:pt x="245683" y="83665"/>
                  </a:cubicBezTo>
                  <a:cubicBezTo>
                    <a:pt x="251911" y="92541"/>
                    <a:pt x="249109" y="95344"/>
                    <a:pt x="258140" y="81641"/>
                  </a:cubicBezTo>
                  <a:cubicBezTo>
                    <a:pt x="267795" y="67938"/>
                    <a:pt x="257440" y="76814"/>
                    <a:pt x="271298" y="63811"/>
                  </a:cubicBezTo>
                  <a:cubicBezTo>
                    <a:pt x="284456" y="51510"/>
                    <a:pt x="280330" y="45281"/>
                    <a:pt x="280330" y="45281"/>
                  </a:cubicBezTo>
                  <a:lnTo>
                    <a:pt x="271298" y="41155"/>
                  </a:lnTo>
                  <a:cubicBezTo>
                    <a:pt x="271298" y="41155"/>
                    <a:pt x="266471" y="36328"/>
                    <a:pt x="262267" y="38430"/>
                  </a:cubicBezTo>
                  <a:cubicBezTo>
                    <a:pt x="258140" y="41155"/>
                    <a:pt x="250510" y="38430"/>
                    <a:pt x="250510" y="38430"/>
                  </a:cubicBezTo>
                  <a:cubicBezTo>
                    <a:pt x="250510" y="38430"/>
                    <a:pt x="242179" y="37729"/>
                    <a:pt x="240856" y="32980"/>
                  </a:cubicBezTo>
                  <a:cubicBezTo>
                    <a:pt x="240155" y="27530"/>
                    <a:pt x="234627" y="22002"/>
                    <a:pt x="234627" y="22002"/>
                  </a:cubicBezTo>
                  <a:lnTo>
                    <a:pt x="224272" y="4873"/>
                  </a:lnTo>
                  <a:lnTo>
                    <a:pt x="224272" y="487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3" name="Szabadkézi sokszög: alakzat 872">
              <a:extLst>
                <a:ext uri="{FF2B5EF4-FFF2-40B4-BE49-F238E27FC236}">
                  <a16:creationId xmlns:a16="http://schemas.microsoft.com/office/drawing/2014/main" id="{2CB2FC52-32B5-A01F-48CA-EDE7F5D5A757}"/>
                </a:ext>
              </a:extLst>
            </p:cNvPr>
            <p:cNvSpPr/>
            <p:nvPr/>
          </p:nvSpPr>
          <p:spPr>
            <a:xfrm>
              <a:off x="7903095" y="3907514"/>
              <a:ext cx="38929" cy="38929"/>
            </a:xfrm>
            <a:custGeom>
              <a:avLst/>
              <a:gdLst>
                <a:gd name="connsiteX0" fmla="*/ 17246 w 38928"/>
                <a:gd name="connsiteY0" fmla="*/ 11532 h 38928"/>
                <a:gd name="connsiteX1" fmla="*/ 8137 w 38928"/>
                <a:gd name="connsiteY1" fmla="*/ 17605 h 38928"/>
                <a:gd name="connsiteX2" fmla="*/ 7514 w 38928"/>
                <a:gd name="connsiteY2" fmla="*/ 30374 h 38928"/>
                <a:gd name="connsiteX3" fmla="*/ 15378 w 38928"/>
                <a:gd name="connsiteY3" fmla="*/ 31697 h 38928"/>
                <a:gd name="connsiteX4" fmla="*/ 15378 w 38928"/>
                <a:gd name="connsiteY4" fmla="*/ 37770 h 38928"/>
                <a:gd name="connsiteX5" fmla="*/ 23864 w 38928"/>
                <a:gd name="connsiteY5" fmla="*/ 22977 h 38928"/>
                <a:gd name="connsiteX6" fmla="*/ 31105 w 38928"/>
                <a:gd name="connsiteY6" fmla="*/ 18306 h 38928"/>
                <a:gd name="connsiteX7" fmla="*/ 40214 w 38928"/>
                <a:gd name="connsiteY7" fmla="*/ 12933 h 38928"/>
                <a:gd name="connsiteX8" fmla="*/ 37178 w 38928"/>
                <a:gd name="connsiteY8" fmla="*/ 4914 h 38928"/>
                <a:gd name="connsiteX9" fmla="*/ 24487 w 38928"/>
                <a:gd name="connsiteY9" fmla="*/ 6938 h 38928"/>
                <a:gd name="connsiteX10" fmla="*/ 17246 w 38928"/>
                <a:gd name="connsiteY10" fmla="*/ 11610 h 38928"/>
                <a:gd name="connsiteX11" fmla="*/ 17246 w 38928"/>
                <a:gd name="connsiteY11" fmla="*/ 11610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928" h="38928">
                  <a:moveTo>
                    <a:pt x="17246" y="11532"/>
                  </a:moveTo>
                  <a:cubicBezTo>
                    <a:pt x="14833" y="12856"/>
                    <a:pt x="11173" y="11532"/>
                    <a:pt x="8137" y="17605"/>
                  </a:cubicBezTo>
                  <a:cubicBezTo>
                    <a:pt x="5100" y="22977"/>
                    <a:pt x="2687" y="30374"/>
                    <a:pt x="7514" y="30374"/>
                  </a:cubicBezTo>
                  <a:cubicBezTo>
                    <a:pt x="11718" y="30374"/>
                    <a:pt x="14755" y="29050"/>
                    <a:pt x="15378" y="31697"/>
                  </a:cubicBezTo>
                  <a:cubicBezTo>
                    <a:pt x="16000" y="33721"/>
                    <a:pt x="11173" y="41118"/>
                    <a:pt x="15378" y="37770"/>
                  </a:cubicBezTo>
                  <a:cubicBezTo>
                    <a:pt x="20205" y="34422"/>
                    <a:pt x="20827" y="27026"/>
                    <a:pt x="23864" y="22977"/>
                  </a:cubicBezTo>
                  <a:cubicBezTo>
                    <a:pt x="26900" y="18928"/>
                    <a:pt x="25110" y="15581"/>
                    <a:pt x="31105" y="18306"/>
                  </a:cubicBezTo>
                  <a:cubicBezTo>
                    <a:pt x="37178" y="20953"/>
                    <a:pt x="40214" y="12933"/>
                    <a:pt x="40214" y="12933"/>
                  </a:cubicBezTo>
                  <a:cubicBezTo>
                    <a:pt x="40214" y="12933"/>
                    <a:pt x="40214" y="3513"/>
                    <a:pt x="37178" y="4914"/>
                  </a:cubicBezTo>
                  <a:cubicBezTo>
                    <a:pt x="34141" y="6938"/>
                    <a:pt x="24487" y="6938"/>
                    <a:pt x="24487" y="6938"/>
                  </a:cubicBezTo>
                  <a:lnTo>
                    <a:pt x="17246" y="11610"/>
                  </a:lnTo>
                  <a:lnTo>
                    <a:pt x="17246" y="1161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4" name="Szabadkézi sokszög: alakzat 873">
              <a:extLst>
                <a:ext uri="{FF2B5EF4-FFF2-40B4-BE49-F238E27FC236}">
                  <a16:creationId xmlns:a16="http://schemas.microsoft.com/office/drawing/2014/main" id="{AEA77842-4454-6FA5-91E4-7B983AD10FE3}"/>
                </a:ext>
              </a:extLst>
            </p:cNvPr>
            <p:cNvSpPr/>
            <p:nvPr/>
          </p:nvSpPr>
          <p:spPr>
            <a:xfrm>
              <a:off x="8056731" y="3389991"/>
              <a:ext cx="62286" cy="249144"/>
            </a:xfrm>
            <a:custGeom>
              <a:avLst/>
              <a:gdLst>
                <a:gd name="connsiteX0" fmla="*/ 27500 w 62286"/>
                <a:gd name="connsiteY0" fmla="*/ 5540 h 249144"/>
                <a:gd name="connsiteX1" fmla="*/ 17457 w 62286"/>
                <a:gd name="connsiteY1" fmla="*/ 22669 h 249144"/>
                <a:gd name="connsiteX2" fmla="*/ 16211 w 62286"/>
                <a:gd name="connsiteY2" fmla="*/ 44625 h 249144"/>
                <a:gd name="connsiteX3" fmla="*/ 11228 w 62286"/>
                <a:gd name="connsiteY3" fmla="*/ 65880 h 249144"/>
                <a:gd name="connsiteX4" fmla="*/ 13720 w 62286"/>
                <a:gd name="connsiteY4" fmla="*/ 82386 h 249144"/>
                <a:gd name="connsiteX5" fmla="*/ 13720 w 62286"/>
                <a:gd name="connsiteY5" fmla="*/ 102940 h 249144"/>
                <a:gd name="connsiteX6" fmla="*/ 22517 w 62286"/>
                <a:gd name="connsiteY6" fmla="*/ 122872 h 249144"/>
                <a:gd name="connsiteX7" fmla="*/ 20649 w 62286"/>
                <a:gd name="connsiteY7" fmla="*/ 144827 h 249144"/>
                <a:gd name="connsiteX8" fmla="*/ 18157 w 62286"/>
                <a:gd name="connsiteY8" fmla="*/ 165382 h 249144"/>
                <a:gd name="connsiteX9" fmla="*/ 7491 w 62286"/>
                <a:gd name="connsiteY9" fmla="*/ 168808 h 249144"/>
                <a:gd name="connsiteX10" fmla="*/ 18157 w 62286"/>
                <a:gd name="connsiteY10" fmla="*/ 185313 h 249144"/>
                <a:gd name="connsiteX11" fmla="*/ 21272 w 62286"/>
                <a:gd name="connsiteY11" fmla="*/ 209994 h 249144"/>
                <a:gd name="connsiteX12" fmla="*/ 17535 w 62286"/>
                <a:gd name="connsiteY12" fmla="*/ 229225 h 249144"/>
                <a:gd name="connsiteX13" fmla="*/ 15666 w 62286"/>
                <a:gd name="connsiteY13" fmla="*/ 238802 h 249144"/>
                <a:gd name="connsiteX14" fmla="*/ 27578 w 62286"/>
                <a:gd name="connsiteY14" fmla="*/ 234675 h 249144"/>
                <a:gd name="connsiteX15" fmla="*/ 36376 w 62286"/>
                <a:gd name="connsiteY15" fmla="*/ 229147 h 249144"/>
                <a:gd name="connsiteX16" fmla="*/ 41359 w 62286"/>
                <a:gd name="connsiteY16" fmla="*/ 247677 h 249144"/>
                <a:gd name="connsiteX17" fmla="*/ 45719 w 62286"/>
                <a:gd name="connsiteY17" fmla="*/ 225021 h 249144"/>
                <a:gd name="connsiteX18" fmla="*/ 35053 w 62286"/>
                <a:gd name="connsiteY18" fmla="*/ 209916 h 249144"/>
                <a:gd name="connsiteX19" fmla="*/ 32561 w 62286"/>
                <a:gd name="connsiteY19" fmla="*/ 189362 h 249144"/>
                <a:gd name="connsiteX20" fmla="*/ 35053 w 62286"/>
                <a:gd name="connsiteY20" fmla="*/ 167406 h 249144"/>
                <a:gd name="connsiteX21" fmla="*/ 43228 w 62286"/>
                <a:gd name="connsiteY21" fmla="*/ 152302 h 249144"/>
                <a:gd name="connsiteX22" fmla="*/ 59500 w 62286"/>
                <a:gd name="connsiteY22" fmla="*/ 166705 h 249144"/>
                <a:gd name="connsiteX23" fmla="*/ 61368 w 62286"/>
                <a:gd name="connsiteY23" fmla="*/ 153703 h 249144"/>
                <a:gd name="connsiteX24" fmla="*/ 48833 w 62286"/>
                <a:gd name="connsiteY24" fmla="*/ 142725 h 249144"/>
                <a:gd name="connsiteX25" fmla="*/ 43228 w 62286"/>
                <a:gd name="connsiteY25" fmla="*/ 124896 h 249144"/>
                <a:gd name="connsiteX26" fmla="*/ 39490 w 62286"/>
                <a:gd name="connsiteY26" fmla="*/ 96089 h 249144"/>
                <a:gd name="connsiteX27" fmla="*/ 36376 w 62286"/>
                <a:gd name="connsiteY27" fmla="*/ 67982 h 249144"/>
                <a:gd name="connsiteX28" fmla="*/ 35130 w 62286"/>
                <a:gd name="connsiteY28" fmla="*/ 42600 h 249144"/>
                <a:gd name="connsiteX29" fmla="*/ 33262 w 62286"/>
                <a:gd name="connsiteY29" fmla="*/ 19243 h 249144"/>
                <a:gd name="connsiteX30" fmla="*/ 32016 w 62286"/>
                <a:gd name="connsiteY30" fmla="*/ 4839 h 249144"/>
                <a:gd name="connsiteX31" fmla="*/ 27656 w 62286"/>
                <a:gd name="connsiteY31" fmla="*/ 5540 h 249144"/>
                <a:gd name="connsiteX32" fmla="*/ 27656 w 62286"/>
                <a:gd name="connsiteY32" fmla="*/ 5540 h 24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2286" h="249144">
                  <a:moveTo>
                    <a:pt x="27500" y="5540"/>
                  </a:moveTo>
                  <a:cubicBezTo>
                    <a:pt x="20649" y="6942"/>
                    <a:pt x="15588" y="9667"/>
                    <a:pt x="17457" y="22669"/>
                  </a:cubicBezTo>
                  <a:cubicBezTo>
                    <a:pt x="18703" y="35048"/>
                    <a:pt x="23686" y="34347"/>
                    <a:pt x="16211" y="44625"/>
                  </a:cubicBezTo>
                  <a:cubicBezTo>
                    <a:pt x="9360" y="54902"/>
                    <a:pt x="8737" y="61130"/>
                    <a:pt x="11228" y="65880"/>
                  </a:cubicBezTo>
                  <a:cubicBezTo>
                    <a:pt x="13720" y="70006"/>
                    <a:pt x="18080" y="70707"/>
                    <a:pt x="13720" y="82386"/>
                  </a:cubicBezTo>
                  <a:cubicBezTo>
                    <a:pt x="8737" y="94064"/>
                    <a:pt x="7491" y="92663"/>
                    <a:pt x="13720" y="102940"/>
                  </a:cubicBezTo>
                  <a:cubicBezTo>
                    <a:pt x="19326" y="112517"/>
                    <a:pt x="28123" y="107767"/>
                    <a:pt x="22517" y="122872"/>
                  </a:cubicBezTo>
                  <a:cubicBezTo>
                    <a:pt x="17535" y="137976"/>
                    <a:pt x="19403" y="131825"/>
                    <a:pt x="20649" y="144827"/>
                  </a:cubicBezTo>
                  <a:cubicBezTo>
                    <a:pt x="21272" y="158530"/>
                    <a:pt x="25009" y="163358"/>
                    <a:pt x="18157" y="165382"/>
                  </a:cubicBezTo>
                  <a:cubicBezTo>
                    <a:pt x="11306" y="166783"/>
                    <a:pt x="-606" y="155105"/>
                    <a:pt x="7491" y="168808"/>
                  </a:cubicBezTo>
                  <a:cubicBezTo>
                    <a:pt x="14966" y="181810"/>
                    <a:pt x="18780" y="176360"/>
                    <a:pt x="18157" y="185313"/>
                  </a:cubicBezTo>
                  <a:cubicBezTo>
                    <a:pt x="17535" y="194890"/>
                    <a:pt x="20649" y="199016"/>
                    <a:pt x="21272" y="209994"/>
                  </a:cubicBezTo>
                  <a:cubicBezTo>
                    <a:pt x="21895" y="220972"/>
                    <a:pt x="18780" y="225099"/>
                    <a:pt x="17535" y="229225"/>
                  </a:cubicBezTo>
                  <a:cubicBezTo>
                    <a:pt x="15666" y="233352"/>
                    <a:pt x="8114" y="233352"/>
                    <a:pt x="15666" y="238802"/>
                  </a:cubicBezTo>
                  <a:cubicBezTo>
                    <a:pt x="23841" y="243629"/>
                    <a:pt x="23140" y="237400"/>
                    <a:pt x="27578" y="234675"/>
                  </a:cubicBezTo>
                  <a:cubicBezTo>
                    <a:pt x="31938" y="231249"/>
                    <a:pt x="32561" y="220272"/>
                    <a:pt x="36376" y="229147"/>
                  </a:cubicBezTo>
                  <a:cubicBezTo>
                    <a:pt x="40736" y="238724"/>
                    <a:pt x="35753" y="248378"/>
                    <a:pt x="41359" y="247677"/>
                  </a:cubicBezTo>
                  <a:cubicBezTo>
                    <a:pt x="46342" y="246977"/>
                    <a:pt x="48833" y="229147"/>
                    <a:pt x="45719" y="225021"/>
                  </a:cubicBezTo>
                  <a:cubicBezTo>
                    <a:pt x="42605" y="220894"/>
                    <a:pt x="38868" y="222296"/>
                    <a:pt x="35053" y="209916"/>
                  </a:cubicBezTo>
                  <a:cubicBezTo>
                    <a:pt x="31315" y="196914"/>
                    <a:pt x="29447" y="198938"/>
                    <a:pt x="32561" y="189362"/>
                  </a:cubicBezTo>
                  <a:cubicBezTo>
                    <a:pt x="35675" y="180408"/>
                    <a:pt x="31938" y="174958"/>
                    <a:pt x="35053" y="167406"/>
                  </a:cubicBezTo>
                  <a:cubicBezTo>
                    <a:pt x="38167" y="159854"/>
                    <a:pt x="38790" y="150277"/>
                    <a:pt x="43228" y="152302"/>
                  </a:cubicBezTo>
                  <a:cubicBezTo>
                    <a:pt x="48210" y="155027"/>
                    <a:pt x="54517" y="168808"/>
                    <a:pt x="59500" y="166705"/>
                  </a:cubicBezTo>
                  <a:cubicBezTo>
                    <a:pt x="65106" y="165304"/>
                    <a:pt x="64483" y="155027"/>
                    <a:pt x="61368" y="153703"/>
                  </a:cubicBezTo>
                  <a:cubicBezTo>
                    <a:pt x="58254" y="151679"/>
                    <a:pt x="51948" y="147553"/>
                    <a:pt x="48833" y="142725"/>
                  </a:cubicBezTo>
                  <a:cubicBezTo>
                    <a:pt x="45719" y="137197"/>
                    <a:pt x="43228" y="131747"/>
                    <a:pt x="43228" y="124896"/>
                  </a:cubicBezTo>
                  <a:cubicBezTo>
                    <a:pt x="43228" y="118044"/>
                    <a:pt x="39490" y="103641"/>
                    <a:pt x="39490" y="96089"/>
                  </a:cubicBezTo>
                  <a:cubicBezTo>
                    <a:pt x="39490" y="88536"/>
                    <a:pt x="38245" y="76858"/>
                    <a:pt x="36376" y="67982"/>
                  </a:cubicBezTo>
                  <a:cubicBezTo>
                    <a:pt x="35130" y="59729"/>
                    <a:pt x="32016" y="52177"/>
                    <a:pt x="35130" y="42600"/>
                  </a:cubicBezTo>
                  <a:cubicBezTo>
                    <a:pt x="38245" y="33647"/>
                    <a:pt x="33262" y="29598"/>
                    <a:pt x="33262" y="19243"/>
                  </a:cubicBezTo>
                  <a:cubicBezTo>
                    <a:pt x="33262" y="8888"/>
                    <a:pt x="36376" y="4139"/>
                    <a:pt x="32016" y="4839"/>
                  </a:cubicBezTo>
                  <a:lnTo>
                    <a:pt x="27656" y="5540"/>
                  </a:lnTo>
                  <a:lnTo>
                    <a:pt x="27656" y="554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5" name="Szabadkézi sokszög: alakzat 874">
              <a:extLst>
                <a:ext uri="{FF2B5EF4-FFF2-40B4-BE49-F238E27FC236}">
                  <a16:creationId xmlns:a16="http://schemas.microsoft.com/office/drawing/2014/main" id="{EB42A0AF-85C0-1198-137F-5F811D79490F}"/>
                </a:ext>
              </a:extLst>
            </p:cNvPr>
            <p:cNvSpPr/>
            <p:nvPr/>
          </p:nvSpPr>
          <p:spPr>
            <a:xfrm>
              <a:off x="8138681" y="3633597"/>
              <a:ext cx="46715" cy="46715"/>
            </a:xfrm>
            <a:custGeom>
              <a:avLst/>
              <a:gdLst>
                <a:gd name="connsiteX0" fmla="*/ 29637 w 46714"/>
                <a:gd name="connsiteY0" fmla="*/ 17229 h 46714"/>
                <a:gd name="connsiteX1" fmla="*/ 19126 w 46714"/>
                <a:gd name="connsiteY1" fmla="*/ 31555 h 46714"/>
                <a:gd name="connsiteX2" fmla="*/ 11106 w 46714"/>
                <a:gd name="connsiteY2" fmla="*/ 41365 h 46714"/>
                <a:gd name="connsiteX3" fmla="*/ 6201 w 46714"/>
                <a:gd name="connsiteY3" fmla="*/ 41365 h 46714"/>
                <a:gd name="connsiteX4" fmla="*/ 20994 w 46714"/>
                <a:gd name="connsiteY4" fmla="*/ 47204 h 46714"/>
                <a:gd name="connsiteX5" fmla="*/ 29014 w 46714"/>
                <a:gd name="connsiteY5" fmla="*/ 31555 h 46714"/>
                <a:gd name="connsiteX6" fmla="*/ 38279 w 46714"/>
                <a:gd name="connsiteY6" fmla="*/ 25015 h 46714"/>
                <a:gd name="connsiteX7" fmla="*/ 47544 w 46714"/>
                <a:gd name="connsiteY7" fmla="*/ 17151 h 46714"/>
                <a:gd name="connsiteX8" fmla="*/ 45053 w 46714"/>
                <a:gd name="connsiteY8" fmla="*/ 4772 h 46714"/>
                <a:gd name="connsiteX9" fmla="*/ 29637 w 46714"/>
                <a:gd name="connsiteY9" fmla="*/ 17151 h 46714"/>
                <a:gd name="connsiteX10" fmla="*/ 29637 w 46714"/>
                <a:gd name="connsiteY10" fmla="*/ 17151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714" h="46714">
                  <a:moveTo>
                    <a:pt x="29637" y="17229"/>
                  </a:moveTo>
                  <a:cubicBezTo>
                    <a:pt x="26522" y="18553"/>
                    <a:pt x="21617" y="26339"/>
                    <a:pt x="19126" y="31555"/>
                  </a:cubicBezTo>
                  <a:cubicBezTo>
                    <a:pt x="16634" y="36149"/>
                    <a:pt x="12975" y="41365"/>
                    <a:pt x="11106" y="41365"/>
                  </a:cubicBezTo>
                  <a:cubicBezTo>
                    <a:pt x="8615" y="41365"/>
                    <a:pt x="1841" y="32879"/>
                    <a:pt x="6201" y="41365"/>
                  </a:cubicBezTo>
                  <a:cubicBezTo>
                    <a:pt x="11106" y="49229"/>
                    <a:pt x="16712" y="51798"/>
                    <a:pt x="20994" y="47204"/>
                  </a:cubicBezTo>
                  <a:cubicBezTo>
                    <a:pt x="24731" y="43311"/>
                    <a:pt x="25354" y="34124"/>
                    <a:pt x="29014" y="31555"/>
                  </a:cubicBezTo>
                  <a:cubicBezTo>
                    <a:pt x="32751" y="28908"/>
                    <a:pt x="35165" y="25015"/>
                    <a:pt x="38279" y="25015"/>
                  </a:cubicBezTo>
                  <a:cubicBezTo>
                    <a:pt x="41393" y="25015"/>
                    <a:pt x="45675" y="20421"/>
                    <a:pt x="47544" y="17151"/>
                  </a:cubicBezTo>
                  <a:cubicBezTo>
                    <a:pt x="48790" y="13881"/>
                    <a:pt x="45053" y="4772"/>
                    <a:pt x="45053" y="4772"/>
                  </a:cubicBezTo>
                  <a:lnTo>
                    <a:pt x="29637" y="17151"/>
                  </a:lnTo>
                  <a:lnTo>
                    <a:pt x="29637" y="17151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6" name="Szabadkézi sokszög: alakzat 875">
              <a:extLst>
                <a:ext uri="{FF2B5EF4-FFF2-40B4-BE49-F238E27FC236}">
                  <a16:creationId xmlns:a16="http://schemas.microsoft.com/office/drawing/2014/main" id="{C6A0508B-73DF-DBED-1A66-FD63FBA28BB2}"/>
                </a:ext>
              </a:extLst>
            </p:cNvPr>
            <p:cNvSpPr/>
            <p:nvPr/>
          </p:nvSpPr>
          <p:spPr>
            <a:xfrm>
              <a:off x="8204100" y="3621573"/>
              <a:ext cx="23357" cy="23357"/>
            </a:xfrm>
            <a:custGeom>
              <a:avLst/>
              <a:gdLst>
                <a:gd name="connsiteX0" fmla="*/ 14670 w 23357"/>
                <a:gd name="connsiteY0" fmla="*/ 7453 h 23357"/>
                <a:gd name="connsiteX1" fmla="*/ 5249 w 23357"/>
                <a:gd name="connsiteY1" fmla="*/ 12124 h 23357"/>
                <a:gd name="connsiteX2" fmla="*/ 15292 w 23357"/>
                <a:gd name="connsiteY2" fmla="*/ 15472 h 23357"/>
                <a:gd name="connsiteX3" fmla="*/ 20898 w 23357"/>
                <a:gd name="connsiteY3" fmla="*/ 10100 h 23357"/>
                <a:gd name="connsiteX4" fmla="*/ 14670 w 23357"/>
                <a:gd name="connsiteY4" fmla="*/ 7453 h 23357"/>
                <a:gd name="connsiteX5" fmla="*/ 14670 w 23357"/>
                <a:gd name="connsiteY5" fmla="*/ 7453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57" h="23357">
                  <a:moveTo>
                    <a:pt x="14670" y="7453"/>
                  </a:moveTo>
                  <a:cubicBezTo>
                    <a:pt x="10310" y="8776"/>
                    <a:pt x="8441" y="-1968"/>
                    <a:pt x="5249" y="12124"/>
                  </a:cubicBezTo>
                  <a:cubicBezTo>
                    <a:pt x="2134" y="26216"/>
                    <a:pt x="15292" y="15472"/>
                    <a:pt x="15292" y="15472"/>
                  </a:cubicBezTo>
                  <a:lnTo>
                    <a:pt x="20898" y="10100"/>
                  </a:lnTo>
                  <a:lnTo>
                    <a:pt x="14670" y="7453"/>
                  </a:lnTo>
                  <a:lnTo>
                    <a:pt x="14670" y="7453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7" name="Szabadkézi sokszög: alakzat 876">
              <a:extLst>
                <a:ext uri="{FF2B5EF4-FFF2-40B4-BE49-F238E27FC236}">
                  <a16:creationId xmlns:a16="http://schemas.microsoft.com/office/drawing/2014/main" id="{D6EB8A2C-8853-C9D8-4FE1-E2C46C3E5E5D}"/>
                </a:ext>
              </a:extLst>
            </p:cNvPr>
            <p:cNvSpPr/>
            <p:nvPr/>
          </p:nvSpPr>
          <p:spPr>
            <a:xfrm>
              <a:off x="8233522" y="3596147"/>
              <a:ext cx="23357" cy="23357"/>
            </a:xfrm>
            <a:custGeom>
              <a:avLst/>
              <a:gdLst>
                <a:gd name="connsiteX0" fmla="*/ 9539 w 23357"/>
                <a:gd name="connsiteY0" fmla="*/ 10455 h 23357"/>
                <a:gd name="connsiteX1" fmla="*/ 7203 w 23357"/>
                <a:gd name="connsiteY1" fmla="*/ 21044 h 23357"/>
                <a:gd name="connsiteX2" fmla="*/ 16624 w 23357"/>
                <a:gd name="connsiteY2" fmla="*/ 16996 h 23357"/>
                <a:gd name="connsiteX3" fmla="*/ 19739 w 23357"/>
                <a:gd name="connsiteY3" fmla="*/ 4772 h 23357"/>
                <a:gd name="connsiteX4" fmla="*/ 9539 w 23357"/>
                <a:gd name="connsiteY4" fmla="*/ 10455 h 23357"/>
                <a:gd name="connsiteX5" fmla="*/ 9539 w 23357"/>
                <a:gd name="connsiteY5" fmla="*/ 10455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57" h="23357">
                  <a:moveTo>
                    <a:pt x="9539" y="10455"/>
                  </a:moveTo>
                  <a:cubicBezTo>
                    <a:pt x="8760" y="15361"/>
                    <a:pt x="897" y="19409"/>
                    <a:pt x="7203" y="21044"/>
                  </a:cubicBezTo>
                  <a:cubicBezTo>
                    <a:pt x="12653" y="23458"/>
                    <a:pt x="16624" y="16996"/>
                    <a:pt x="16624" y="16996"/>
                  </a:cubicBezTo>
                  <a:lnTo>
                    <a:pt x="19739" y="4772"/>
                  </a:lnTo>
                  <a:lnTo>
                    <a:pt x="9539" y="10455"/>
                  </a:lnTo>
                  <a:lnTo>
                    <a:pt x="9539" y="10455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8" name="Szabadkézi sokszög: alakzat 877">
              <a:extLst>
                <a:ext uri="{FF2B5EF4-FFF2-40B4-BE49-F238E27FC236}">
                  <a16:creationId xmlns:a16="http://schemas.microsoft.com/office/drawing/2014/main" id="{075D5514-4FC6-A425-1845-5A65E33071F8}"/>
                </a:ext>
              </a:extLst>
            </p:cNvPr>
            <p:cNvSpPr/>
            <p:nvPr/>
          </p:nvSpPr>
          <p:spPr>
            <a:xfrm>
              <a:off x="8259924" y="3577306"/>
              <a:ext cx="15572" cy="15572"/>
            </a:xfrm>
            <a:custGeom>
              <a:avLst/>
              <a:gdLst>
                <a:gd name="connsiteX0" fmla="*/ 8362 w 15571"/>
                <a:gd name="connsiteY0" fmla="*/ 4772 h 15571"/>
                <a:gd name="connsiteX1" fmla="*/ 7116 w 15571"/>
                <a:gd name="connsiteY1" fmla="*/ 14193 h 15571"/>
                <a:gd name="connsiteX2" fmla="*/ 12099 w 15571"/>
                <a:gd name="connsiteY2" fmla="*/ 7964 h 15571"/>
                <a:gd name="connsiteX3" fmla="*/ 8362 w 15571"/>
                <a:gd name="connsiteY3" fmla="*/ 4850 h 15571"/>
                <a:gd name="connsiteX4" fmla="*/ 8362 w 15571"/>
                <a:gd name="connsiteY4" fmla="*/ 485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8362" y="4772"/>
                  </a:moveTo>
                  <a:cubicBezTo>
                    <a:pt x="5248" y="5784"/>
                    <a:pt x="2756" y="14193"/>
                    <a:pt x="7116" y="14193"/>
                  </a:cubicBezTo>
                  <a:cubicBezTo>
                    <a:pt x="10854" y="14193"/>
                    <a:pt x="12099" y="7964"/>
                    <a:pt x="12099" y="7964"/>
                  </a:cubicBezTo>
                  <a:lnTo>
                    <a:pt x="8362" y="4850"/>
                  </a:lnTo>
                  <a:lnTo>
                    <a:pt x="8362" y="485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9" name="Szabadkézi sokszög: alakzat 878">
              <a:extLst>
                <a:ext uri="{FF2B5EF4-FFF2-40B4-BE49-F238E27FC236}">
                  <a16:creationId xmlns:a16="http://schemas.microsoft.com/office/drawing/2014/main" id="{F080D518-F033-0083-A39A-B2E40A05DB19}"/>
                </a:ext>
              </a:extLst>
            </p:cNvPr>
            <p:cNvSpPr/>
            <p:nvPr/>
          </p:nvSpPr>
          <p:spPr>
            <a:xfrm>
              <a:off x="8286093" y="3539701"/>
              <a:ext cx="23357" cy="15572"/>
            </a:xfrm>
            <a:custGeom>
              <a:avLst/>
              <a:gdLst>
                <a:gd name="connsiteX0" fmla="*/ 10378 w 23357"/>
                <a:gd name="connsiteY0" fmla="*/ 4772 h 15571"/>
                <a:gd name="connsiteX1" fmla="*/ 4772 w 23357"/>
                <a:gd name="connsiteY1" fmla="*/ 9911 h 15571"/>
                <a:gd name="connsiteX2" fmla="*/ 11312 w 23357"/>
                <a:gd name="connsiteY2" fmla="*/ 14115 h 15571"/>
                <a:gd name="connsiteX3" fmla="*/ 22602 w 23357"/>
                <a:gd name="connsiteY3" fmla="*/ 9443 h 15571"/>
                <a:gd name="connsiteX4" fmla="*/ 10378 w 23357"/>
                <a:gd name="connsiteY4" fmla="*/ 4772 h 15571"/>
                <a:gd name="connsiteX5" fmla="*/ 10378 w 23357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57" h="15571">
                  <a:moveTo>
                    <a:pt x="10378" y="4772"/>
                  </a:moveTo>
                  <a:cubicBezTo>
                    <a:pt x="5706" y="5239"/>
                    <a:pt x="4772" y="7575"/>
                    <a:pt x="4772" y="9911"/>
                  </a:cubicBezTo>
                  <a:cubicBezTo>
                    <a:pt x="4772" y="12246"/>
                    <a:pt x="11312" y="14115"/>
                    <a:pt x="11312" y="14115"/>
                  </a:cubicBezTo>
                  <a:cubicBezTo>
                    <a:pt x="11312" y="14115"/>
                    <a:pt x="20733" y="12246"/>
                    <a:pt x="22602" y="9443"/>
                  </a:cubicBezTo>
                  <a:cubicBezTo>
                    <a:pt x="23536" y="6640"/>
                    <a:pt x="10378" y="4772"/>
                    <a:pt x="10378" y="4772"/>
                  </a:cubicBezTo>
                  <a:lnTo>
                    <a:pt x="10378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0" name="Szabadkézi sokszög: alakzat 879">
              <a:extLst>
                <a:ext uri="{FF2B5EF4-FFF2-40B4-BE49-F238E27FC236}">
                  <a16:creationId xmlns:a16="http://schemas.microsoft.com/office/drawing/2014/main" id="{28731266-7B4F-CE37-510F-0D4B50ABB6C2}"/>
                </a:ext>
              </a:extLst>
            </p:cNvPr>
            <p:cNvSpPr/>
            <p:nvPr/>
          </p:nvSpPr>
          <p:spPr>
            <a:xfrm>
              <a:off x="8298110" y="3511516"/>
              <a:ext cx="23357" cy="23357"/>
            </a:xfrm>
            <a:custGeom>
              <a:avLst/>
              <a:gdLst>
                <a:gd name="connsiteX0" fmla="*/ 15723 w 23357"/>
                <a:gd name="connsiteY0" fmla="*/ 4772 h 23357"/>
                <a:gd name="connsiteX1" fmla="*/ 8327 w 23357"/>
                <a:gd name="connsiteY1" fmla="*/ 8976 h 23357"/>
                <a:gd name="connsiteX2" fmla="*/ 6614 w 23357"/>
                <a:gd name="connsiteY2" fmla="*/ 19253 h 23357"/>
                <a:gd name="connsiteX3" fmla="*/ 15723 w 23357"/>
                <a:gd name="connsiteY3" fmla="*/ 19876 h 23357"/>
                <a:gd name="connsiteX4" fmla="*/ 20862 w 23357"/>
                <a:gd name="connsiteY4" fmla="*/ 12013 h 23357"/>
                <a:gd name="connsiteX5" fmla="*/ 15723 w 23357"/>
                <a:gd name="connsiteY5" fmla="*/ 4772 h 23357"/>
                <a:gd name="connsiteX6" fmla="*/ 15723 w 23357"/>
                <a:gd name="connsiteY6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57" h="23357">
                  <a:moveTo>
                    <a:pt x="15723" y="4772"/>
                  </a:moveTo>
                  <a:cubicBezTo>
                    <a:pt x="15723" y="4772"/>
                    <a:pt x="10040" y="6018"/>
                    <a:pt x="8327" y="8976"/>
                  </a:cubicBezTo>
                  <a:cubicBezTo>
                    <a:pt x="7159" y="12013"/>
                    <a:pt x="2098" y="16217"/>
                    <a:pt x="6614" y="19253"/>
                  </a:cubicBezTo>
                  <a:cubicBezTo>
                    <a:pt x="10585" y="22290"/>
                    <a:pt x="13466" y="23536"/>
                    <a:pt x="15723" y="19876"/>
                  </a:cubicBezTo>
                  <a:cubicBezTo>
                    <a:pt x="17437" y="16217"/>
                    <a:pt x="20862" y="12013"/>
                    <a:pt x="20862" y="12013"/>
                  </a:cubicBezTo>
                  <a:lnTo>
                    <a:pt x="15723" y="4772"/>
                  </a:lnTo>
                  <a:lnTo>
                    <a:pt x="15723" y="4772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1" name="Szabadkézi sokszög: alakzat 880">
              <a:extLst>
                <a:ext uri="{FF2B5EF4-FFF2-40B4-BE49-F238E27FC236}">
                  <a16:creationId xmlns:a16="http://schemas.microsoft.com/office/drawing/2014/main" id="{05B2E7C9-06BD-EB32-1475-121314DDEC29}"/>
                </a:ext>
              </a:extLst>
            </p:cNvPr>
            <p:cNvSpPr/>
            <p:nvPr/>
          </p:nvSpPr>
          <p:spPr>
            <a:xfrm>
              <a:off x="7671287" y="4088213"/>
              <a:ext cx="62286" cy="70072"/>
            </a:xfrm>
            <a:custGeom>
              <a:avLst/>
              <a:gdLst>
                <a:gd name="connsiteX0" fmla="*/ 58381 w 62286"/>
                <a:gd name="connsiteY0" fmla="*/ 9127 h 70071"/>
                <a:gd name="connsiteX1" fmla="*/ 28639 w 62286"/>
                <a:gd name="connsiteY1" fmla="*/ 15044 h 70071"/>
                <a:gd name="connsiteX2" fmla="*/ 16882 w 62286"/>
                <a:gd name="connsiteY2" fmla="*/ 41360 h 70071"/>
                <a:gd name="connsiteX3" fmla="*/ 7461 w 62286"/>
                <a:gd name="connsiteY3" fmla="*/ 57788 h 70071"/>
                <a:gd name="connsiteX4" fmla="*/ 30118 w 62286"/>
                <a:gd name="connsiteY4" fmla="*/ 66352 h 70071"/>
                <a:gd name="connsiteX5" fmla="*/ 49661 w 62286"/>
                <a:gd name="connsiteY5" fmla="*/ 27579 h 70071"/>
                <a:gd name="connsiteX6" fmla="*/ 58303 w 62286"/>
                <a:gd name="connsiteY6" fmla="*/ 9127 h 70071"/>
                <a:gd name="connsiteX7" fmla="*/ 58303 w 62286"/>
                <a:gd name="connsiteY7" fmla="*/ 9127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286" h="70071">
                  <a:moveTo>
                    <a:pt x="58381" y="9127"/>
                  </a:moveTo>
                  <a:cubicBezTo>
                    <a:pt x="45067" y="1263"/>
                    <a:pt x="31753" y="4533"/>
                    <a:pt x="28639" y="15044"/>
                  </a:cubicBezTo>
                  <a:cubicBezTo>
                    <a:pt x="25524" y="26256"/>
                    <a:pt x="23189" y="36767"/>
                    <a:pt x="16882" y="41360"/>
                  </a:cubicBezTo>
                  <a:cubicBezTo>
                    <a:pt x="10654" y="45331"/>
                    <a:pt x="-324" y="51248"/>
                    <a:pt x="7461" y="57788"/>
                  </a:cubicBezTo>
                  <a:cubicBezTo>
                    <a:pt x="14469" y="65029"/>
                    <a:pt x="16882" y="65029"/>
                    <a:pt x="30118" y="66352"/>
                  </a:cubicBezTo>
                  <a:cubicBezTo>
                    <a:pt x="44210" y="66975"/>
                    <a:pt x="49661" y="27579"/>
                    <a:pt x="49661" y="27579"/>
                  </a:cubicBezTo>
                  <a:cubicBezTo>
                    <a:pt x="49661" y="27579"/>
                    <a:pt x="65309" y="13799"/>
                    <a:pt x="58303" y="9127"/>
                  </a:cubicBezTo>
                  <a:lnTo>
                    <a:pt x="58303" y="912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2" name="Szabadkézi sokszög: alakzat 881">
              <a:extLst>
                <a:ext uri="{FF2B5EF4-FFF2-40B4-BE49-F238E27FC236}">
                  <a16:creationId xmlns:a16="http://schemas.microsoft.com/office/drawing/2014/main" id="{9E95F9FE-A180-531A-6DA5-AEAAB1F4A3DB}"/>
                </a:ext>
              </a:extLst>
            </p:cNvPr>
            <p:cNvSpPr/>
            <p:nvPr/>
          </p:nvSpPr>
          <p:spPr>
            <a:xfrm>
              <a:off x="7681057" y="4222317"/>
              <a:ext cx="77858" cy="140144"/>
            </a:xfrm>
            <a:custGeom>
              <a:avLst/>
              <a:gdLst>
                <a:gd name="connsiteX0" fmla="*/ 26966 w 77857"/>
                <a:gd name="connsiteY0" fmla="*/ 10028 h 140143"/>
                <a:gd name="connsiteX1" fmla="*/ 10304 w 77857"/>
                <a:gd name="connsiteY1" fmla="*/ 7925 h 140143"/>
                <a:gd name="connsiteX2" fmla="*/ 8981 w 77857"/>
                <a:gd name="connsiteY2" fmla="*/ 63594 h 140143"/>
                <a:gd name="connsiteX3" fmla="*/ 22450 w 77857"/>
                <a:gd name="connsiteY3" fmla="*/ 77686 h 140143"/>
                <a:gd name="connsiteX4" fmla="*/ 17311 w 77857"/>
                <a:gd name="connsiteY4" fmla="*/ 91778 h 140143"/>
                <a:gd name="connsiteX5" fmla="*/ 27589 w 77857"/>
                <a:gd name="connsiteY5" fmla="*/ 105170 h 140143"/>
                <a:gd name="connsiteX6" fmla="*/ 39812 w 77857"/>
                <a:gd name="connsiteY6" fmla="*/ 105170 h 140143"/>
                <a:gd name="connsiteX7" fmla="*/ 59043 w 77857"/>
                <a:gd name="connsiteY7" fmla="*/ 120663 h 140143"/>
                <a:gd name="connsiteX8" fmla="*/ 55851 w 77857"/>
                <a:gd name="connsiteY8" fmla="*/ 134055 h 140143"/>
                <a:gd name="connsiteX9" fmla="*/ 65505 w 77857"/>
                <a:gd name="connsiteY9" fmla="*/ 137558 h 140143"/>
                <a:gd name="connsiteX10" fmla="*/ 66128 w 77857"/>
                <a:gd name="connsiteY10" fmla="*/ 126970 h 140143"/>
                <a:gd name="connsiteX11" fmla="*/ 62313 w 77857"/>
                <a:gd name="connsiteY11" fmla="*/ 120663 h 140143"/>
                <a:gd name="connsiteX12" fmla="*/ 70644 w 77857"/>
                <a:gd name="connsiteY12" fmla="*/ 117861 h 140143"/>
                <a:gd name="connsiteX13" fmla="*/ 73836 w 77857"/>
                <a:gd name="connsiteY13" fmla="*/ 110775 h 140143"/>
                <a:gd name="connsiteX14" fmla="*/ 65505 w 77857"/>
                <a:gd name="connsiteY14" fmla="*/ 99486 h 140143"/>
                <a:gd name="connsiteX15" fmla="*/ 53983 w 77857"/>
                <a:gd name="connsiteY15" fmla="*/ 97384 h 140143"/>
                <a:gd name="connsiteX16" fmla="*/ 46274 w 77857"/>
                <a:gd name="connsiteY16" fmla="*/ 88197 h 140143"/>
                <a:gd name="connsiteX17" fmla="*/ 34051 w 77857"/>
                <a:gd name="connsiteY17" fmla="*/ 94503 h 140143"/>
                <a:gd name="connsiteX18" fmla="*/ 27667 w 77857"/>
                <a:gd name="connsiteY18" fmla="*/ 91700 h 140143"/>
                <a:gd name="connsiteX19" fmla="*/ 27667 w 77857"/>
                <a:gd name="connsiteY19" fmla="*/ 78309 h 140143"/>
                <a:gd name="connsiteX20" fmla="*/ 32182 w 77857"/>
                <a:gd name="connsiteY20" fmla="*/ 69822 h 140143"/>
                <a:gd name="connsiteX21" fmla="*/ 36698 w 77857"/>
                <a:gd name="connsiteY21" fmla="*/ 47244 h 140143"/>
                <a:gd name="connsiteX22" fmla="*/ 44406 w 77857"/>
                <a:gd name="connsiteY22" fmla="*/ 31750 h 140143"/>
                <a:gd name="connsiteX23" fmla="*/ 42459 w 77857"/>
                <a:gd name="connsiteY23" fmla="*/ 13453 h 140143"/>
                <a:gd name="connsiteX24" fmla="*/ 37321 w 77857"/>
                <a:gd name="connsiteY24" fmla="*/ 4967 h 140143"/>
                <a:gd name="connsiteX25" fmla="*/ 27044 w 77857"/>
                <a:gd name="connsiteY25" fmla="*/ 9872 h 140143"/>
                <a:gd name="connsiteX26" fmla="*/ 27044 w 77857"/>
                <a:gd name="connsiteY26" fmla="*/ 9872 h 14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7857" h="140143">
                  <a:moveTo>
                    <a:pt x="26966" y="10028"/>
                  </a:moveTo>
                  <a:cubicBezTo>
                    <a:pt x="23774" y="12830"/>
                    <a:pt x="12173" y="-1262"/>
                    <a:pt x="10304" y="7925"/>
                  </a:cubicBezTo>
                  <a:cubicBezTo>
                    <a:pt x="8981" y="17813"/>
                    <a:pt x="-596" y="55808"/>
                    <a:pt x="8981" y="63594"/>
                  </a:cubicBezTo>
                  <a:cubicBezTo>
                    <a:pt x="17934" y="70679"/>
                    <a:pt x="22450" y="69900"/>
                    <a:pt x="22450" y="77686"/>
                  </a:cubicBezTo>
                  <a:cubicBezTo>
                    <a:pt x="22450" y="85472"/>
                    <a:pt x="14742" y="86172"/>
                    <a:pt x="17311" y="91778"/>
                  </a:cubicBezTo>
                  <a:cubicBezTo>
                    <a:pt x="19881" y="97384"/>
                    <a:pt x="22450" y="101666"/>
                    <a:pt x="27589" y="105170"/>
                  </a:cubicBezTo>
                  <a:cubicBezTo>
                    <a:pt x="32727" y="109374"/>
                    <a:pt x="32727" y="102367"/>
                    <a:pt x="39812" y="105170"/>
                  </a:cubicBezTo>
                  <a:cubicBezTo>
                    <a:pt x="46897" y="107972"/>
                    <a:pt x="58421" y="115058"/>
                    <a:pt x="59043" y="120663"/>
                  </a:cubicBezTo>
                  <a:cubicBezTo>
                    <a:pt x="59666" y="126269"/>
                    <a:pt x="53282" y="131252"/>
                    <a:pt x="55851" y="134055"/>
                  </a:cubicBezTo>
                  <a:cubicBezTo>
                    <a:pt x="58421" y="136858"/>
                    <a:pt x="55851" y="135456"/>
                    <a:pt x="65505" y="137558"/>
                  </a:cubicBezTo>
                  <a:cubicBezTo>
                    <a:pt x="74459" y="139661"/>
                    <a:pt x="70644" y="128371"/>
                    <a:pt x="66128" y="126970"/>
                  </a:cubicBezTo>
                  <a:cubicBezTo>
                    <a:pt x="61612" y="126269"/>
                    <a:pt x="62313" y="120663"/>
                    <a:pt x="62313" y="120663"/>
                  </a:cubicBezTo>
                  <a:cubicBezTo>
                    <a:pt x="62313" y="120663"/>
                    <a:pt x="66829" y="116459"/>
                    <a:pt x="70644" y="117861"/>
                  </a:cubicBezTo>
                  <a:cubicBezTo>
                    <a:pt x="73836" y="118561"/>
                    <a:pt x="73836" y="110775"/>
                    <a:pt x="73836" y="110775"/>
                  </a:cubicBezTo>
                  <a:cubicBezTo>
                    <a:pt x="73836" y="110775"/>
                    <a:pt x="70644" y="99486"/>
                    <a:pt x="65505" y="99486"/>
                  </a:cubicBezTo>
                  <a:cubicBezTo>
                    <a:pt x="59744" y="99486"/>
                    <a:pt x="56552" y="99486"/>
                    <a:pt x="53983" y="97384"/>
                  </a:cubicBezTo>
                  <a:cubicBezTo>
                    <a:pt x="51413" y="95982"/>
                    <a:pt x="51413" y="83292"/>
                    <a:pt x="46274" y="88197"/>
                  </a:cubicBezTo>
                  <a:cubicBezTo>
                    <a:pt x="41136" y="93102"/>
                    <a:pt x="34051" y="94503"/>
                    <a:pt x="34051" y="94503"/>
                  </a:cubicBezTo>
                  <a:cubicBezTo>
                    <a:pt x="34051" y="94503"/>
                    <a:pt x="27667" y="94503"/>
                    <a:pt x="27667" y="91700"/>
                  </a:cubicBezTo>
                  <a:cubicBezTo>
                    <a:pt x="27667" y="88897"/>
                    <a:pt x="22528" y="80411"/>
                    <a:pt x="27667" y="78309"/>
                  </a:cubicBezTo>
                  <a:cubicBezTo>
                    <a:pt x="32805" y="76907"/>
                    <a:pt x="30236" y="85394"/>
                    <a:pt x="32182" y="69822"/>
                  </a:cubicBezTo>
                  <a:cubicBezTo>
                    <a:pt x="34129" y="54329"/>
                    <a:pt x="28990" y="53628"/>
                    <a:pt x="36698" y="47244"/>
                  </a:cubicBezTo>
                  <a:cubicBezTo>
                    <a:pt x="44406" y="40158"/>
                    <a:pt x="44406" y="39458"/>
                    <a:pt x="44406" y="31750"/>
                  </a:cubicBezTo>
                  <a:cubicBezTo>
                    <a:pt x="44406" y="24042"/>
                    <a:pt x="44406" y="16256"/>
                    <a:pt x="42459" y="13453"/>
                  </a:cubicBezTo>
                  <a:cubicBezTo>
                    <a:pt x="41214" y="10650"/>
                    <a:pt x="37321" y="4967"/>
                    <a:pt x="37321" y="4967"/>
                  </a:cubicBezTo>
                  <a:lnTo>
                    <a:pt x="27044" y="9872"/>
                  </a:lnTo>
                  <a:lnTo>
                    <a:pt x="27044" y="98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3" name="Szabadkézi sokszög: alakzat 882">
              <a:extLst>
                <a:ext uri="{FF2B5EF4-FFF2-40B4-BE49-F238E27FC236}">
                  <a16:creationId xmlns:a16="http://schemas.microsoft.com/office/drawing/2014/main" id="{62C92280-3560-19AA-4F2D-F6D4D5447E23}"/>
                </a:ext>
              </a:extLst>
            </p:cNvPr>
            <p:cNvSpPr/>
            <p:nvPr/>
          </p:nvSpPr>
          <p:spPr>
            <a:xfrm>
              <a:off x="7630428" y="4367652"/>
              <a:ext cx="54500" cy="46715"/>
            </a:xfrm>
            <a:custGeom>
              <a:avLst/>
              <a:gdLst>
                <a:gd name="connsiteX0" fmla="*/ 48555 w 54500"/>
                <a:gd name="connsiteY0" fmla="*/ 5616 h 46714"/>
                <a:gd name="connsiteX1" fmla="*/ 42326 w 54500"/>
                <a:gd name="connsiteY1" fmla="*/ 13868 h 46714"/>
                <a:gd name="connsiteX2" fmla="*/ 31270 w 54500"/>
                <a:gd name="connsiteY2" fmla="*/ 34812 h 46714"/>
                <a:gd name="connsiteX3" fmla="*/ 16788 w 54500"/>
                <a:gd name="connsiteY3" fmla="*/ 43065 h 46714"/>
                <a:gd name="connsiteX4" fmla="*/ 5032 w 54500"/>
                <a:gd name="connsiteY4" fmla="*/ 43688 h 46714"/>
                <a:gd name="connsiteX5" fmla="*/ 25041 w 54500"/>
                <a:gd name="connsiteY5" fmla="*/ 46257 h 46714"/>
                <a:gd name="connsiteX6" fmla="*/ 45051 w 54500"/>
                <a:gd name="connsiteY6" fmla="*/ 28506 h 46714"/>
                <a:gd name="connsiteX7" fmla="*/ 49878 w 54500"/>
                <a:gd name="connsiteY7" fmla="*/ 16438 h 46714"/>
                <a:gd name="connsiteX8" fmla="*/ 48477 w 54500"/>
                <a:gd name="connsiteY8" fmla="*/ 5616 h 46714"/>
                <a:gd name="connsiteX9" fmla="*/ 48477 w 54500"/>
                <a:gd name="connsiteY9" fmla="*/ 5616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500" h="46714">
                  <a:moveTo>
                    <a:pt x="48555" y="5616"/>
                  </a:moveTo>
                  <a:cubicBezTo>
                    <a:pt x="44428" y="3747"/>
                    <a:pt x="45129" y="4370"/>
                    <a:pt x="42326" y="13868"/>
                  </a:cubicBezTo>
                  <a:cubicBezTo>
                    <a:pt x="39601" y="23367"/>
                    <a:pt x="36798" y="32943"/>
                    <a:pt x="31270" y="34812"/>
                  </a:cubicBezTo>
                  <a:cubicBezTo>
                    <a:pt x="25041" y="36058"/>
                    <a:pt x="20915" y="41196"/>
                    <a:pt x="16788" y="43065"/>
                  </a:cubicBezTo>
                  <a:cubicBezTo>
                    <a:pt x="13363" y="44934"/>
                    <a:pt x="3008" y="38004"/>
                    <a:pt x="5032" y="43688"/>
                  </a:cubicBezTo>
                  <a:cubicBezTo>
                    <a:pt x="6433" y="50072"/>
                    <a:pt x="11961" y="50695"/>
                    <a:pt x="25041" y="46257"/>
                  </a:cubicBezTo>
                  <a:cubicBezTo>
                    <a:pt x="38199" y="42442"/>
                    <a:pt x="45051" y="28506"/>
                    <a:pt x="45051" y="28506"/>
                  </a:cubicBezTo>
                  <a:lnTo>
                    <a:pt x="49878" y="16438"/>
                  </a:lnTo>
                  <a:lnTo>
                    <a:pt x="48477" y="5616"/>
                  </a:lnTo>
                  <a:lnTo>
                    <a:pt x="48477" y="561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4" name="Szabadkézi sokszög: alakzat 883">
              <a:extLst>
                <a:ext uri="{FF2B5EF4-FFF2-40B4-BE49-F238E27FC236}">
                  <a16:creationId xmlns:a16="http://schemas.microsoft.com/office/drawing/2014/main" id="{FF6D7FAB-C85E-FE7F-5FA9-C217CFE49E71}"/>
                </a:ext>
              </a:extLst>
            </p:cNvPr>
            <p:cNvSpPr/>
            <p:nvPr/>
          </p:nvSpPr>
          <p:spPr>
            <a:xfrm>
              <a:off x="7708066" y="4351645"/>
              <a:ext cx="54500" cy="54500"/>
            </a:xfrm>
            <a:custGeom>
              <a:avLst/>
              <a:gdLst>
                <a:gd name="connsiteX0" fmla="*/ 18798 w 54500"/>
                <a:gd name="connsiteY0" fmla="*/ 8620 h 54500"/>
                <a:gd name="connsiteX1" fmla="*/ 10001 w 54500"/>
                <a:gd name="connsiteY1" fmla="*/ 7218 h 54500"/>
                <a:gd name="connsiteX2" fmla="*/ 8677 w 54500"/>
                <a:gd name="connsiteY2" fmla="*/ 28084 h 54500"/>
                <a:gd name="connsiteX3" fmla="*/ 21601 w 54500"/>
                <a:gd name="connsiteY3" fmla="*/ 19753 h 54500"/>
                <a:gd name="connsiteX4" fmla="*/ 22925 w 54500"/>
                <a:gd name="connsiteY4" fmla="*/ 28785 h 54500"/>
                <a:gd name="connsiteX5" fmla="*/ 25650 w 54500"/>
                <a:gd name="connsiteY5" fmla="*/ 38517 h 54500"/>
                <a:gd name="connsiteX6" fmla="*/ 15450 w 54500"/>
                <a:gd name="connsiteY6" fmla="*/ 44123 h 54500"/>
                <a:gd name="connsiteX7" fmla="*/ 31100 w 54500"/>
                <a:gd name="connsiteY7" fmla="*/ 51753 h 54500"/>
                <a:gd name="connsiteX8" fmla="*/ 33825 w 54500"/>
                <a:gd name="connsiteY8" fmla="*/ 38517 h 54500"/>
                <a:gd name="connsiteX9" fmla="*/ 41299 w 54500"/>
                <a:gd name="connsiteY9" fmla="*/ 40619 h 54500"/>
                <a:gd name="connsiteX10" fmla="*/ 55547 w 54500"/>
                <a:gd name="connsiteY10" fmla="*/ 32989 h 54500"/>
                <a:gd name="connsiteX11" fmla="*/ 52121 w 54500"/>
                <a:gd name="connsiteY11" fmla="*/ 24658 h 54500"/>
                <a:gd name="connsiteX12" fmla="*/ 38574 w 54500"/>
                <a:gd name="connsiteY12" fmla="*/ 27461 h 54500"/>
                <a:gd name="connsiteX13" fmla="*/ 25650 w 54500"/>
                <a:gd name="connsiteY13" fmla="*/ 17729 h 54500"/>
                <a:gd name="connsiteX14" fmla="*/ 18876 w 54500"/>
                <a:gd name="connsiteY14" fmla="*/ 8698 h 54500"/>
                <a:gd name="connsiteX15" fmla="*/ 18876 w 54500"/>
                <a:gd name="connsiteY15" fmla="*/ 8698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00" h="54500">
                  <a:moveTo>
                    <a:pt x="18798" y="8620"/>
                  </a:moveTo>
                  <a:cubicBezTo>
                    <a:pt x="15372" y="8620"/>
                    <a:pt x="12725" y="990"/>
                    <a:pt x="10001" y="7218"/>
                  </a:cubicBezTo>
                  <a:cubicBezTo>
                    <a:pt x="7275" y="14148"/>
                    <a:pt x="502" y="28785"/>
                    <a:pt x="8677" y="28084"/>
                  </a:cubicBezTo>
                  <a:cubicBezTo>
                    <a:pt x="16852" y="27384"/>
                    <a:pt x="18176" y="14848"/>
                    <a:pt x="21601" y="19753"/>
                  </a:cubicBezTo>
                  <a:cubicBezTo>
                    <a:pt x="25650" y="24658"/>
                    <a:pt x="18176" y="25359"/>
                    <a:pt x="22925" y="28785"/>
                  </a:cubicBezTo>
                  <a:cubicBezTo>
                    <a:pt x="26973" y="32989"/>
                    <a:pt x="29698" y="35714"/>
                    <a:pt x="25650" y="38517"/>
                  </a:cubicBezTo>
                  <a:cubicBezTo>
                    <a:pt x="20900" y="41320"/>
                    <a:pt x="14127" y="40619"/>
                    <a:pt x="15450" y="44123"/>
                  </a:cubicBezTo>
                  <a:cubicBezTo>
                    <a:pt x="18876" y="53855"/>
                    <a:pt x="28997" y="57359"/>
                    <a:pt x="31100" y="51753"/>
                  </a:cubicBezTo>
                  <a:cubicBezTo>
                    <a:pt x="32423" y="46147"/>
                    <a:pt x="29776" y="42021"/>
                    <a:pt x="33825" y="38517"/>
                  </a:cubicBezTo>
                  <a:cubicBezTo>
                    <a:pt x="37251" y="35013"/>
                    <a:pt x="39275" y="33612"/>
                    <a:pt x="41299" y="40619"/>
                  </a:cubicBezTo>
                  <a:cubicBezTo>
                    <a:pt x="42622" y="46848"/>
                    <a:pt x="55547" y="32989"/>
                    <a:pt x="55547" y="32989"/>
                  </a:cubicBezTo>
                  <a:cubicBezTo>
                    <a:pt x="55547" y="32989"/>
                    <a:pt x="56871" y="19753"/>
                    <a:pt x="52121" y="24658"/>
                  </a:cubicBezTo>
                  <a:cubicBezTo>
                    <a:pt x="47372" y="28863"/>
                    <a:pt x="40599" y="30264"/>
                    <a:pt x="38574" y="27461"/>
                  </a:cubicBezTo>
                  <a:cubicBezTo>
                    <a:pt x="32501" y="21856"/>
                    <a:pt x="23626" y="23257"/>
                    <a:pt x="25650" y="17729"/>
                  </a:cubicBezTo>
                  <a:cubicBezTo>
                    <a:pt x="26973" y="12124"/>
                    <a:pt x="18876" y="8698"/>
                    <a:pt x="18876" y="8698"/>
                  </a:cubicBezTo>
                  <a:lnTo>
                    <a:pt x="18876" y="869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5" name="Szabadkézi sokszög: alakzat 884">
              <a:extLst>
                <a:ext uri="{FF2B5EF4-FFF2-40B4-BE49-F238E27FC236}">
                  <a16:creationId xmlns:a16="http://schemas.microsoft.com/office/drawing/2014/main" id="{3AC16513-1FC8-3DD5-5D2B-FC1BCDA4DEFC}"/>
                </a:ext>
              </a:extLst>
            </p:cNvPr>
            <p:cNvSpPr/>
            <p:nvPr/>
          </p:nvSpPr>
          <p:spPr>
            <a:xfrm>
              <a:off x="7763586" y="4333532"/>
              <a:ext cx="31143" cy="46715"/>
            </a:xfrm>
            <a:custGeom>
              <a:avLst/>
              <a:gdLst>
                <a:gd name="connsiteX0" fmla="*/ 14042 w 31143"/>
                <a:gd name="connsiteY0" fmla="*/ 10616 h 46714"/>
                <a:gd name="connsiteX1" fmla="*/ 6023 w 31143"/>
                <a:gd name="connsiteY1" fmla="*/ 25098 h 46714"/>
                <a:gd name="connsiteX2" fmla="*/ 14743 w 31143"/>
                <a:gd name="connsiteY2" fmla="*/ 32728 h 46714"/>
                <a:gd name="connsiteX3" fmla="*/ 14042 w 31143"/>
                <a:gd name="connsiteY3" fmla="*/ 45185 h 46714"/>
                <a:gd name="connsiteX4" fmla="*/ 24085 w 31143"/>
                <a:gd name="connsiteY4" fmla="*/ 34130 h 46714"/>
                <a:gd name="connsiteX5" fmla="*/ 22762 w 31143"/>
                <a:gd name="connsiteY5" fmla="*/ 23774 h 46714"/>
                <a:gd name="connsiteX6" fmla="*/ 28134 w 31143"/>
                <a:gd name="connsiteY6" fmla="*/ 14821 h 46714"/>
                <a:gd name="connsiteX7" fmla="*/ 22762 w 31143"/>
                <a:gd name="connsiteY7" fmla="*/ 6568 h 46714"/>
                <a:gd name="connsiteX8" fmla="*/ 16689 w 31143"/>
                <a:gd name="connsiteY8" fmla="*/ 16222 h 46714"/>
                <a:gd name="connsiteX9" fmla="*/ 14042 w 31143"/>
                <a:gd name="connsiteY9" fmla="*/ 10694 h 46714"/>
                <a:gd name="connsiteX10" fmla="*/ 14042 w 31143"/>
                <a:gd name="connsiteY10" fmla="*/ 10694 h 4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43" h="46714">
                  <a:moveTo>
                    <a:pt x="14042" y="10616"/>
                  </a:moveTo>
                  <a:cubicBezTo>
                    <a:pt x="11395" y="12018"/>
                    <a:pt x="1273" y="19570"/>
                    <a:pt x="6023" y="25098"/>
                  </a:cubicBezTo>
                  <a:cubicBezTo>
                    <a:pt x="10071" y="30626"/>
                    <a:pt x="14042" y="27901"/>
                    <a:pt x="14743" y="32728"/>
                  </a:cubicBezTo>
                  <a:cubicBezTo>
                    <a:pt x="15443" y="36854"/>
                    <a:pt x="7346" y="43784"/>
                    <a:pt x="14042" y="45185"/>
                  </a:cubicBezTo>
                  <a:cubicBezTo>
                    <a:pt x="20115" y="47287"/>
                    <a:pt x="24786" y="36932"/>
                    <a:pt x="24085" y="34130"/>
                  </a:cubicBezTo>
                  <a:cubicBezTo>
                    <a:pt x="22762" y="31404"/>
                    <a:pt x="16689" y="23774"/>
                    <a:pt x="22762" y="23774"/>
                  </a:cubicBezTo>
                  <a:cubicBezTo>
                    <a:pt x="29457" y="23774"/>
                    <a:pt x="29457" y="17546"/>
                    <a:pt x="28134" y="14821"/>
                  </a:cubicBezTo>
                  <a:cubicBezTo>
                    <a:pt x="27433" y="12096"/>
                    <a:pt x="25487" y="339"/>
                    <a:pt x="22762" y="6568"/>
                  </a:cubicBezTo>
                  <a:cubicBezTo>
                    <a:pt x="20115" y="12096"/>
                    <a:pt x="16689" y="16222"/>
                    <a:pt x="16689" y="16222"/>
                  </a:cubicBezTo>
                  <a:lnTo>
                    <a:pt x="14042" y="10694"/>
                  </a:lnTo>
                  <a:lnTo>
                    <a:pt x="14042" y="1069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6" name="Szabadkézi sokszög: alakzat 885">
              <a:extLst>
                <a:ext uri="{FF2B5EF4-FFF2-40B4-BE49-F238E27FC236}">
                  <a16:creationId xmlns:a16="http://schemas.microsoft.com/office/drawing/2014/main" id="{4065A9FA-727F-FE24-85B0-8D66F20F2388}"/>
                </a:ext>
              </a:extLst>
            </p:cNvPr>
            <p:cNvSpPr/>
            <p:nvPr/>
          </p:nvSpPr>
          <p:spPr>
            <a:xfrm>
              <a:off x="7714532" y="4389934"/>
              <a:ext cx="77858" cy="77858"/>
            </a:xfrm>
            <a:custGeom>
              <a:avLst/>
              <a:gdLst>
                <a:gd name="connsiteX0" fmla="*/ 39349 w 77857"/>
                <a:gd name="connsiteY0" fmla="*/ 26310 h 77857"/>
                <a:gd name="connsiteX1" fmla="*/ 24323 w 77857"/>
                <a:gd name="connsiteY1" fmla="*/ 31215 h 77857"/>
                <a:gd name="connsiteX2" fmla="*/ 16459 w 77857"/>
                <a:gd name="connsiteY2" fmla="*/ 31215 h 77857"/>
                <a:gd name="connsiteX3" fmla="*/ 5326 w 77857"/>
                <a:gd name="connsiteY3" fmla="*/ 41103 h 77857"/>
                <a:gd name="connsiteX4" fmla="*/ 13812 w 77857"/>
                <a:gd name="connsiteY4" fmla="*/ 50290 h 77857"/>
                <a:gd name="connsiteX5" fmla="*/ 28216 w 77857"/>
                <a:gd name="connsiteY5" fmla="*/ 41804 h 77857"/>
                <a:gd name="connsiteX6" fmla="*/ 38648 w 77857"/>
                <a:gd name="connsiteY6" fmla="*/ 44607 h 77857"/>
                <a:gd name="connsiteX7" fmla="*/ 46512 w 77857"/>
                <a:gd name="connsiteY7" fmla="*/ 54495 h 77857"/>
                <a:gd name="connsiteX8" fmla="*/ 41919 w 77857"/>
                <a:gd name="connsiteY8" fmla="*/ 78475 h 77857"/>
                <a:gd name="connsiteX9" fmla="*/ 55621 w 77857"/>
                <a:gd name="connsiteY9" fmla="*/ 75672 h 77857"/>
                <a:gd name="connsiteX10" fmla="*/ 66054 w 77857"/>
                <a:gd name="connsiteY10" fmla="*/ 75672 h 77857"/>
                <a:gd name="connsiteX11" fmla="*/ 66054 w 77857"/>
                <a:gd name="connsiteY11" fmla="*/ 59478 h 77857"/>
                <a:gd name="connsiteX12" fmla="*/ 61461 w 77857"/>
                <a:gd name="connsiteY12" fmla="*/ 48889 h 77857"/>
                <a:gd name="connsiteX13" fmla="*/ 71271 w 77857"/>
                <a:gd name="connsiteY13" fmla="*/ 44685 h 77857"/>
                <a:gd name="connsiteX14" fmla="*/ 74541 w 77857"/>
                <a:gd name="connsiteY14" fmla="*/ 59478 h 77857"/>
                <a:gd name="connsiteX15" fmla="*/ 75865 w 77857"/>
                <a:gd name="connsiteY15" fmla="*/ 36899 h 77857"/>
                <a:gd name="connsiteX16" fmla="*/ 77188 w 77857"/>
                <a:gd name="connsiteY16" fmla="*/ 17201 h 77857"/>
                <a:gd name="connsiteX17" fmla="*/ 71972 w 77857"/>
                <a:gd name="connsiteY17" fmla="*/ 5912 h 77857"/>
                <a:gd name="connsiteX18" fmla="*/ 59592 w 77857"/>
                <a:gd name="connsiteY18" fmla="*/ 12218 h 77857"/>
                <a:gd name="connsiteX19" fmla="*/ 48459 w 77857"/>
                <a:gd name="connsiteY19" fmla="*/ 25610 h 77857"/>
                <a:gd name="connsiteX20" fmla="*/ 43242 w 77857"/>
                <a:gd name="connsiteY20" fmla="*/ 20705 h 77857"/>
                <a:gd name="connsiteX21" fmla="*/ 39349 w 77857"/>
                <a:gd name="connsiteY21" fmla="*/ 26310 h 77857"/>
                <a:gd name="connsiteX22" fmla="*/ 39349 w 77857"/>
                <a:gd name="connsiteY22" fmla="*/ 26310 h 7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7857" h="77857">
                  <a:moveTo>
                    <a:pt x="39349" y="26310"/>
                  </a:moveTo>
                  <a:cubicBezTo>
                    <a:pt x="36079" y="31215"/>
                    <a:pt x="28916" y="34096"/>
                    <a:pt x="24323" y="31215"/>
                  </a:cubicBezTo>
                  <a:cubicBezTo>
                    <a:pt x="20430" y="28412"/>
                    <a:pt x="22999" y="22028"/>
                    <a:pt x="16459" y="31215"/>
                  </a:cubicBezTo>
                  <a:cubicBezTo>
                    <a:pt x="10542" y="41103"/>
                    <a:pt x="6649" y="33317"/>
                    <a:pt x="5326" y="41103"/>
                  </a:cubicBezTo>
                  <a:cubicBezTo>
                    <a:pt x="3379" y="48889"/>
                    <a:pt x="6649" y="55195"/>
                    <a:pt x="13812" y="50290"/>
                  </a:cubicBezTo>
                  <a:cubicBezTo>
                    <a:pt x="20975" y="46086"/>
                    <a:pt x="20352" y="39702"/>
                    <a:pt x="28216" y="41804"/>
                  </a:cubicBezTo>
                  <a:cubicBezTo>
                    <a:pt x="36079" y="43906"/>
                    <a:pt x="34133" y="46008"/>
                    <a:pt x="38648" y="44607"/>
                  </a:cubicBezTo>
                  <a:cubicBezTo>
                    <a:pt x="43242" y="43906"/>
                    <a:pt x="51028" y="43205"/>
                    <a:pt x="46512" y="54495"/>
                  </a:cubicBezTo>
                  <a:cubicBezTo>
                    <a:pt x="41919" y="65784"/>
                    <a:pt x="36702" y="77073"/>
                    <a:pt x="41919" y="78475"/>
                  </a:cubicBezTo>
                  <a:cubicBezTo>
                    <a:pt x="47135" y="79176"/>
                    <a:pt x="49082" y="65784"/>
                    <a:pt x="55621" y="75672"/>
                  </a:cubicBezTo>
                  <a:cubicBezTo>
                    <a:pt x="61539" y="84859"/>
                    <a:pt x="61539" y="79876"/>
                    <a:pt x="66054" y="75672"/>
                  </a:cubicBezTo>
                  <a:cubicBezTo>
                    <a:pt x="70648" y="70767"/>
                    <a:pt x="70648" y="60879"/>
                    <a:pt x="66054" y="59478"/>
                  </a:cubicBezTo>
                  <a:cubicBezTo>
                    <a:pt x="61461" y="57375"/>
                    <a:pt x="56244" y="50290"/>
                    <a:pt x="61461" y="48889"/>
                  </a:cubicBezTo>
                  <a:cubicBezTo>
                    <a:pt x="66677" y="46787"/>
                    <a:pt x="70570" y="36198"/>
                    <a:pt x="71271" y="44685"/>
                  </a:cubicBezTo>
                  <a:cubicBezTo>
                    <a:pt x="71894" y="53171"/>
                    <a:pt x="71271" y="62981"/>
                    <a:pt x="74541" y="59478"/>
                  </a:cubicBezTo>
                  <a:cubicBezTo>
                    <a:pt x="78434" y="55273"/>
                    <a:pt x="75865" y="44685"/>
                    <a:pt x="75865" y="36899"/>
                  </a:cubicBezTo>
                  <a:cubicBezTo>
                    <a:pt x="75865" y="29814"/>
                    <a:pt x="77188" y="17201"/>
                    <a:pt x="77188" y="17201"/>
                  </a:cubicBezTo>
                  <a:cubicBezTo>
                    <a:pt x="77188" y="17201"/>
                    <a:pt x="78511" y="306"/>
                    <a:pt x="71972" y="5912"/>
                  </a:cubicBezTo>
                  <a:cubicBezTo>
                    <a:pt x="66054" y="11517"/>
                    <a:pt x="61539" y="5912"/>
                    <a:pt x="59592" y="12218"/>
                  </a:cubicBezTo>
                  <a:cubicBezTo>
                    <a:pt x="58269" y="19303"/>
                    <a:pt x="51106" y="23507"/>
                    <a:pt x="48459" y="25610"/>
                  </a:cubicBezTo>
                  <a:cubicBezTo>
                    <a:pt x="45812" y="27712"/>
                    <a:pt x="45812" y="19303"/>
                    <a:pt x="43242" y="20705"/>
                  </a:cubicBezTo>
                  <a:cubicBezTo>
                    <a:pt x="40595" y="22807"/>
                    <a:pt x="39349" y="26310"/>
                    <a:pt x="39349" y="26310"/>
                  </a:cubicBezTo>
                  <a:lnTo>
                    <a:pt x="39349" y="2631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7" name="Szabadkézi sokszög: alakzat 886">
              <a:extLst>
                <a:ext uri="{FF2B5EF4-FFF2-40B4-BE49-F238E27FC236}">
                  <a16:creationId xmlns:a16="http://schemas.microsoft.com/office/drawing/2014/main" id="{450DEF22-9F25-398C-40CC-0C6DE893DC0C}"/>
                </a:ext>
              </a:extLst>
            </p:cNvPr>
            <p:cNvSpPr/>
            <p:nvPr/>
          </p:nvSpPr>
          <p:spPr>
            <a:xfrm>
              <a:off x="7102735" y="3467097"/>
              <a:ext cx="583932" cy="295859"/>
            </a:xfrm>
            <a:custGeom>
              <a:avLst/>
              <a:gdLst>
                <a:gd name="connsiteX0" fmla="*/ 4772 w 583932"/>
                <a:gd name="connsiteY0" fmla="*/ 81580 h 295859"/>
                <a:gd name="connsiteX1" fmla="*/ 14426 w 583932"/>
                <a:gd name="connsiteY1" fmla="*/ 92558 h 295859"/>
                <a:gd name="connsiteX2" fmla="*/ 33657 w 583932"/>
                <a:gd name="connsiteY2" fmla="*/ 106261 h 295859"/>
                <a:gd name="connsiteX3" fmla="*/ 63866 w 583932"/>
                <a:gd name="connsiteY3" fmla="*/ 124714 h 295859"/>
                <a:gd name="connsiteX4" fmla="*/ 79671 w 583932"/>
                <a:gd name="connsiteY4" fmla="*/ 152042 h 295859"/>
                <a:gd name="connsiteX5" fmla="*/ 75545 w 583932"/>
                <a:gd name="connsiteY5" fmla="*/ 169170 h 295859"/>
                <a:gd name="connsiteX6" fmla="*/ 86522 w 583932"/>
                <a:gd name="connsiteY6" fmla="*/ 186299 h 295859"/>
                <a:gd name="connsiteX7" fmla="*/ 105754 w 583932"/>
                <a:gd name="connsiteY7" fmla="*/ 192450 h 295859"/>
                <a:gd name="connsiteX8" fmla="*/ 128410 w 583932"/>
                <a:gd name="connsiteY8" fmla="*/ 201325 h 295859"/>
                <a:gd name="connsiteX9" fmla="*/ 142814 w 583932"/>
                <a:gd name="connsiteY9" fmla="*/ 212926 h 295859"/>
                <a:gd name="connsiteX10" fmla="*/ 159320 w 583932"/>
                <a:gd name="connsiteY10" fmla="*/ 232780 h 295859"/>
                <a:gd name="connsiteX11" fmla="*/ 168974 w 583932"/>
                <a:gd name="connsiteY11" fmla="*/ 244381 h 295859"/>
                <a:gd name="connsiteX12" fmla="*/ 182754 w 583932"/>
                <a:gd name="connsiteY12" fmla="*/ 255359 h 295859"/>
                <a:gd name="connsiteX13" fmla="*/ 209537 w 583932"/>
                <a:gd name="connsiteY13" fmla="*/ 256760 h 295859"/>
                <a:gd name="connsiteX14" fmla="*/ 223941 w 583932"/>
                <a:gd name="connsiteY14" fmla="*/ 263612 h 295859"/>
                <a:gd name="connsiteX15" fmla="*/ 241148 w 583932"/>
                <a:gd name="connsiteY15" fmla="*/ 249909 h 295859"/>
                <a:gd name="connsiteX16" fmla="*/ 254929 w 583932"/>
                <a:gd name="connsiteY16" fmla="*/ 247184 h 295859"/>
                <a:gd name="connsiteX17" fmla="*/ 261080 w 583932"/>
                <a:gd name="connsiteY17" fmla="*/ 256760 h 295859"/>
                <a:gd name="connsiteX18" fmla="*/ 271356 w 583932"/>
                <a:gd name="connsiteY18" fmla="*/ 264312 h 295859"/>
                <a:gd name="connsiteX19" fmla="*/ 289264 w 583932"/>
                <a:gd name="connsiteY19" fmla="*/ 265714 h 295859"/>
                <a:gd name="connsiteX20" fmla="*/ 302344 w 583932"/>
                <a:gd name="connsiteY20" fmla="*/ 271164 h 295859"/>
                <a:gd name="connsiteX21" fmla="*/ 307171 w 583932"/>
                <a:gd name="connsiteY21" fmla="*/ 282765 h 295859"/>
                <a:gd name="connsiteX22" fmla="*/ 314023 w 583932"/>
                <a:gd name="connsiteY22" fmla="*/ 293742 h 295859"/>
                <a:gd name="connsiteX23" fmla="*/ 320173 w 583932"/>
                <a:gd name="connsiteY23" fmla="*/ 281441 h 295859"/>
                <a:gd name="connsiteX24" fmla="*/ 327726 w 583932"/>
                <a:gd name="connsiteY24" fmla="*/ 267738 h 295859"/>
                <a:gd name="connsiteX25" fmla="*/ 347657 w 583932"/>
                <a:gd name="connsiteY25" fmla="*/ 258162 h 295859"/>
                <a:gd name="connsiteX26" fmla="*/ 368990 w 583932"/>
                <a:gd name="connsiteY26" fmla="*/ 254035 h 295859"/>
                <a:gd name="connsiteX27" fmla="*/ 386196 w 583932"/>
                <a:gd name="connsiteY27" fmla="*/ 246483 h 295859"/>
                <a:gd name="connsiteX28" fmla="*/ 394449 w 583932"/>
                <a:gd name="connsiteY28" fmla="*/ 249909 h 295859"/>
                <a:gd name="connsiteX29" fmla="*/ 407530 w 583932"/>
                <a:gd name="connsiteY29" fmla="*/ 251310 h 295859"/>
                <a:gd name="connsiteX30" fmla="*/ 410956 w 583932"/>
                <a:gd name="connsiteY30" fmla="*/ 238308 h 295859"/>
                <a:gd name="connsiteX31" fmla="*/ 419208 w 583932"/>
                <a:gd name="connsiteY31" fmla="*/ 234882 h 295859"/>
                <a:gd name="connsiteX32" fmla="*/ 432288 w 583932"/>
                <a:gd name="connsiteY32" fmla="*/ 228031 h 295859"/>
                <a:gd name="connsiteX33" fmla="*/ 433690 w 583932"/>
                <a:gd name="connsiteY33" fmla="*/ 213705 h 295859"/>
                <a:gd name="connsiteX34" fmla="*/ 422011 w 583932"/>
                <a:gd name="connsiteY34" fmla="*/ 211681 h 295859"/>
                <a:gd name="connsiteX35" fmla="*/ 428863 w 583932"/>
                <a:gd name="connsiteY35" fmla="*/ 193929 h 295859"/>
                <a:gd name="connsiteX36" fmla="*/ 432989 w 583932"/>
                <a:gd name="connsiteY36" fmla="*/ 198055 h 295859"/>
                <a:gd name="connsiteX37" fmla="*/ 443266 w 583932"/>
                <a:gd name="connsiteY37" fmla="*/ 197355 h 295859"/>
                <a:gd name="connsiteX38" fmla="*/ 455646 w 583932"/>
                <a:gd name="connsiteY38" fmla="*/ 200080 h 295859"/>
                <a:gd name="connsiteX39" fmla="*/ 472152 w 583932"/>
                <a:gd name="connsiteY39" fmla="*/ 204206 h 295859"/>
                <a:gd name="connsiteX40" fmla="*/ 485232 w 583932"/>
                <a:gd name="connsiteY40" fmla="*/ 204206 h 295859"/>
                <a:gd name="connsiteX41" fmla="*/ 487256 w 583932"/>
                <a:gd name="connsiteY41" fmla="*/ 196031 h 295859"/>
                <a:gd name="connsiteX42" fmla="*/ 496209 w 583932"/>
                <a:gd name="connsiteY42" fmla="*/ 192605 h 295859"/>
                <a:gd name="connsiteX43" fmla="*/ 503061 w 583932"/>
                <a:gd name="connsiteY43" fmla="*/ 191905 h 295859"/>
                <a:gd name="connsiteX44" fmla="*/ 512015 w 583932"/>
                <a:gd name="connsiteY44" fmla="*/ 198055 h 295859"/>
                <a:gd name="connsiteX45" fmla="*/ 520268 w 583932"/>
                <a:gd name="connsiteY45" fmla="*/ 193929 h 295859"/>
                <a:gd name="connsiteX46" fmla="*/ 530545 w 583932"/>
                <a:gd name="connsiteY46" fmla="*/ 194630 h 295859"/>
                <a:gd name="connsiteX47" fmla="*/ 533971 w 583932"/>
                <a:gd name="connsiteY47" fmla="*/ 180927 h 295859"/>
                <a:gd name="connsiteX48" fmla="*/ 549775 w 583932"/>
                <a:gd name="connsiteY48" fmla="*/ 174776 h 295859"/>
                <a:gd name="connsiteX49" fmla="*/ 561454 w 583932"/>
                <a:gd name="connsiteY49" fmla="*/ 170027 h 295859"/>
                <a:gd name="connsiteX50" fmla="*/ 582787 w 583932"/>
                <a:gd name="connsiteY50" fmla="*/ 170027 h 295859"/>
                <a:gd name="connsiteX51" fmla="*/ 584811 w 583932"/>
                <a:gd name="connsiteY51" fmla="*/ 155000 h 295859"/>
                <a:gd name="connsiteX52" fmla="*/ 570408 w 583932"/>
                <a:gd name="connsiteY52" fmla="*/ 139273 h 295859"/>
                <a:gd name="connsiteX53" fmla="*/ 561454 w 583932"/>
                <a:gd name="connsiteY53" fmla="*/ 126971 h 295859"/>
                <a:gd name="connsiteX54" fmla="*/ 551177 w 583932"/>
                <a:gd name="connsiteY54" fmla="*/ 122222 h 295859"/>
                <a:gd name="connsiteX55" fmla="*/ 542924 w 583932"/>
                <a:gd name="connsiteY55" fmla="*/ 126971 h 295859"/>
                <a:gd name="connsiteX56" fmla="*/ 529143 w 583932"/>
                <a:gd name="connsiteY56" fmla="*/ 130397 h 295859"/>
                <a:gd name="connsiteX57" fmla="*/ 521591 w 583932"/>
                <a:gd name="connsiteY57" fmla="*/ 126971 h 295859"/>
                <a:gd name="connsiteX58" fmla="*/ 510613 w 583932"/>
                <a:gd name="connsiteY58" fmla="*/ 125570 h 295859"/>
                <a:gd name="connsiteX59" fmla="*/ 504462 w 583932"/>
                <a:gd name="connsiteY59" fmla="*/ 113268 h 295859"/>
                <a:gd name="connsiteX60" fmla="*/ 512015 w 583932"/>
                <a:gd name="connsiteY60" fmla="*/ 102291 h 295859"/>
                <a:gd name="connsiteX61" fmla="*/ 516842 w 583932"/>
                <a:gd name="connsiteY61" fmla="*/ 84539 h 295859"/>
                <a:gd name="connsiteX62" fmla="*/ 504462 w 583932"/>
                <a:gd name="connsiteY62" fmla="*/ 66787 h 295859"/>
                <a:gd name="connsiteX63" fmla="*/ 470127 w 583932"/>
                <a:gd name="connsiteY63" fmla="*/ 64763 h 295859"/>
                <a:gd name="connsiteX64" fmla="*/ 445368 w 583932"/>
                <a:gd name="connsiteY64" fmla="*/ 73639 h 295859"/>
                <a:gd name="connsiteX65" fmla="*/ 413057 w 583932"/>
                <a:gd name="connsiteY65" fmla="*/ 80490 h 295859"/>
                <a:gd name="connsiteX66" fmla="*/ 373895 w 583932"/>
                <a:gd name="connsiteY66" fmla="*/ 77065 h 295859"/>
                <a:gd name="connsiteX67" fmla="*/ 349837 w 583932"/>
                <a:gd name="connsiteY67" fmla="*/ 63362 h 295859"/>
                <a:gd name="connsiteX68" fmla="*/ 338158 w 583932"/>
                <a:gd name="connsiteY68" fmla="*/ 49036 h 295859"/>
                <a:gd name="connsiteX69" fmla="*/ 314101 w 583932"/>
                <a:gd name="connsiteY69" fmla="*/ 49036 h 295859"/>
                <a:gd name="connsiteX70" fmla="*/ 281089 w 583932"/>
                <a:gd name="connsiteY70" fmla="*/ 57912 h 295859"/>
                <a:gd name="connsiteX71" fmla="*/ 259756 w 583932"/>
                <a:gd name="connsiteY71" fmla="*/ 41484 h 295859"/>
                <a:gd name="connsiteX72" fmla="*/ 249478 w 583932"/>
                <a:gd name="connsiteY72" fmla="*/ 14778 h 295859"/>
                <a:gd name="connsiteX73" fmla="*/ 221294 w 583932"/>
                <a:gd name="connsiteY73" fmla="*/ 5903 h 295859"/>
                <a:gd name="connsiteX74" fmla="*/ 202764 w 583932"/>
                <a:gd name="connsiteY74" fmla="*/ 7927 h 295859"/>
                <a:gd name="connsiteX75" fmla="*/ 194511 w 583932"/>
                <a:gd name="connsiteY75" fmla="*/ 43508 h 295859"/>
                <a:gd name="connsiteX76" fmla="*/ 201362 w 583932"/>
                <a:gd name="connsiteY76" fmla="*/ 64685 h 295859"/>
                <a:gd name="connsiteX77" fmla="*/ 175903 w 583932"/>
                <a:gd name="connsiteY77" fmla="*/ 72237 h 295859"/>
                <a:gd name="connsiteX78" fmla="*/ 145695 w 583932"/>
                <a:gd name="connsiteY78" fmla="*/ 66787 h 295859"/>
                <a:gd name="connsiteX79" fmla="*/ 119534 w 583932"/>
                <a:gd name="connsiteY79" fmla="*/ 61337 h 295859"/>
                <a:gd name="connsiteX80" fmla="*/ 112682 w 583932"/>
                <a:gd name="connsiteY80" fmla="*/ 49036 h 295859"/>
                <a:gd name="connsiteX81" fmla="*/ 101004 w 583932"/>
                <a:gd name="connsiteY81" fmla="*/ 44909 h 295859"/>
                <a:gd name="connsiteX82" fmla="*/ 85199 w 583932"/>
                <a:gd name="connsiteY82" fmla="*/ 48335 h 295859"/>
                <a:gd name="connsiteX83" fmla="*/ 65968 w 583932"/>
                <a:gd name="connsiteY83" fmla="*/ 40160 h 295859"/>
                <a:gd name="connsiteX84" fmla="*/ 44635 w 583932"/>
                <a:gd name="connsiteY84" fmla="*/ 61337 h 295859"/>
                <a:gd name="connsiteX85" fmla="*/ 19876 w 583932"/>
                <a:gd name="connsiteY85" fmla="*/ 68189 h 295859"/>
                <a:gd name="connsiteX86" fmla="*/ 4772 w 583932"/>
                <a:gd name="connsiteY86" fmla="*/ 81191 h 295859"/>
                <a:gd name="connsiteX87" fmla="*/ 4772 w 583932"/>
                <a:gd name="connsiteY87" fmla="*/ 81892 h 295859"/>
                <a:gd name="connsiteX88" fmla="*/ 4772 w 583932"/>
                <a:gd name="connsiteY88" fmla="*/ 81892 h 29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83932" h="295859">
                  <a:moveTo>
                    <a:pt x="4772" y="81580"/>
                  </a:moveTo>
                  <a:cubicBezTo>
                    <a:pt x="4772" y="81580"/>
                    <a:pt x="12324" y="87030"/>
                    <a:pt x="14426" y="92558"/>
                  </a:cubicBezTo>
                  <a:cubicBezTo>
                    <a:pt x="16451" y="98008"/>
                    <a:pt x="33657" y="106261"/>
                    <a:pt x="33657" y="106261"/>
                  </a:cubicBezTo>
                  <a:cubicBezTo>
                    <a:pt x="33657" y="106261"/>
                    <a:pt x="53589" y="115137"/>
                    <a:pt x="63866" y="124714"/>
                  </a:cubicBezTo>
                  <a:cubicBezTo>
                    <a:pt x="74844" y="134290"/>
                    <a:pt x="79671" y="152042"/>
                    <a:pt x="79671" y="152042"/>
                  </a:cubicBezTo>
                  <a:lnTo>
                    <a:pt x="75545" y="169170"/>
                  </a:lnTo>
                  <a:cubicBezTo>
                    <a:pt x="75545" y="169170"/>
                    <a:pt x="78270" y="180771"/>
                    <a:pt x="86522" y="186299"/>
                  </a:cubicBezTo>
                  <a:cubicBezTo>
                    <a:pt x="94775" y="191749"/>
                    <a:pt x="105754" y="192450"/>
                    <a:pt x="105754" y="192450"/>
                  </a:cubicBezTo>
                  <a:lnTo>
                    <a:pt x="128410" y="201325"/>
                  </a:lnTo>
                  <a:lnTo>
                    <a:pt x="142814" y="212926"/>
                  </a:lnTo>
                  <a:cubicBezTo>
                    <a:pt x="142814" y="212926"/>
                    <a:pt x="155193" y="227953"/>
                    <a:pt x="159320" y="232780"/>
                  </a:cubicBezTo>
                  <a:cubicBezTo>
                    <a:pt x="163446" y="237529"/>
                    <a:pt x="168974" y="244381"/>
                    <a:pt x="168974" y="244381"/>
                  </a:cubicBezTo>
                  <a:lnTo>
                    <a:pt x="182754" y="255359"/>
                  </a:lnTo>
                  <a:cubicBezTo>
                    <a:pt x="182754" y="255359"/>
                    <a:pt x="199261" y="258784"/>
                    <a:pt x="209537" y="256760"/>
                  </a:cubicBezTo>
                  <a:cubicBezTo>
                    <a:pt x="219192" y="255359"/>
                    <a:pt x="223941" y="263612"/>
                    <a:pt x="223941" y="263612"/>
                  </a:cubicBezTo>
                  <a:cubicBezTo>
                    <a:pt x="223941" y="263612"/>
                    <a:pt x="238345" y="260186"/>
                    <a:pt x="241148" y="249909"/>
                  </a:cubicBezTo>
                  <a:cubicBezTo>
                    <a:pt x="244573" y="239631"/>
                    <a:pt x="254929" y="247184"/>
                    <a:pt x="254929" y="247184"/>
                  </a:cubicBezTo>
                  <a:cubicBezTo>
                    <a:pt x="254929" y="247184"/>
                    <a:pt x="258354" y="251933"/>
                    <a:pt x="261080" y="256760"/>
                  </a:cubicBezTo>
                  <a:cubicBezTo>
                    <a:pt x="263104" y="261509"/>
                    <a:pt x="271356" y="264312"/>
                    <a:pt x="271356" y="264312"/>
                  </a:cubicBezTo>
                  <a:cubicBezTo>
                    <a:pt x="271356" y="264312"/>
                    <a:pt x="284437" y="266337"/>
                    <a:pt x="289264" y="265714"/>
                  </a:cubicBezTo>
                  <a:cubicBezTo>
                    <a:pt x="294091" y="265013"/>
                    <a:pt x="302344" y="271164"/>
                    <a:pt x="302344" y="271164"/>
                  </a:cubicBezTo>
                  <a:lnTo>
                    <a:pt x="307171" y="282765"/>
                  </a:lnTo>
                  <a:cubicBezTo>
                    <a:pt x="307171" y="282765"/>
                    <a:pt x="310597" y="293742"/>
                    <a:pt x="314023" y="293742"/>
                  </a:cubicBezTo>
                  <a:cubicBezTo>
                    <a:pt x="317448" y="293742"/>
                    <a:pt x="321575" y="287592"/>
                    <a:pt x="320173" y="281441"/>
                  </a:cubicBezTo>
                  <a:cubicBezTo>
                    <a:pt x="319473" y="274590"/>
                    <a:pt x="327726" y="267738"/>
                    <a:pt x="327726" y="267738"/>
                  </a:cubicBezTo>
                  <a:cubicBezTo>
                    <a:pt x="327726" y="267738"/>
                    <a:pt x="338003" y="258162"/>
                    <a:pt x="347657" y="258162"/>
                  </a:cubicBezTo>
                  <a:cubicBezTo>
                    <a:pt x="357312" y="258162"/>
                    <a:pt x="368990" y="254035"/>
                    <a:pt x="368990" y="254035"/>
                  </a:cubicBezTo>
                  <a:lnTo>
                    <a:pt x="386196" y="246483"/>
                  </a:lnTo>
                  <a:cubicBezTo>
                    <a:pt x="386196" y="246483"/>
                    <a:pt x="387598" y="248507"/>
                    <a:pt x="394449" y="249909"/>
                  </a:cubicBezTo>
                  <a:cubicBezTo>
                    <a:pt x="401301" y="250609"/>
                    <a:pt x="407530" y="251310"/>
                    <a:pt x="407530" y="251310"/>
                  </a:cubicBezTo>
                  <a:cubicBezTo>
                    <a:pt x="407530" y="251310"/>
                    <a:pt x="412357" y="246561"/>
                    <a:pt x="410956" y="238308"/>
                  </a:cubicBezTo>
                  <a:cubicBezTo>
                    <a:pt x="409554" y="229432"/>
                    <a:pt x="416483" y="235583"/>
                    <a:pt x="419208" y="234882"/>
                  </a:cubicBezTo>
                  <a:cubicBezTo>
                    <a:pt x="421933" y="234882"/>
                    <a:pt x="428162" y="232858"/>
                    <a:pt x="432288" y="228031"/>
                  </a:cubicBezTo>
                  <a:cubicBezTo>
                    <a:pt x="435714" y="223281"/>
                    <a:pt x="433690" y="213705"/>
                    <a:pt x="433690" y="213705"/>
                  </a:cubicBezTo>
                  <a:cubicBezTo>
                    <a:pt x="433690" y="213705"/>
                    <a:pt x="429563" y="214405"/>
                    <a:pt x="422011" y="211681"/>
                  </a:cubicBezTo>
                  <a:cubicBezTo>
                    <a:pt x="414459" y="209656"/>
                    <a:pt x="428863" y="193929"/>
                    <a:pt x="428863" y="193929"/>
                  </a:cubicBezTo>
                  <a:lnTo>
                    <a:pt x="432989" y="198055"/>
                  </a:lnTo>
                  <a:cubicBezTo>
                    <a:pt x="432989" y="198055"/>
                    <a:pt x="438517" y="200080"/>
                    <a:pt x="443266" y="197355"/>
                  </a:cubicBezTo>
                  <a:cubicBezTo>
                    <a:pt x="448093" y="194630"/>
                    <a:pt x="452920" y="196654"/>
                    <a:pt x="455646" y="200080"/>
                  </a:cubicBezTo>
                  <a:cubicBezTo>
                    <a:pt x="457670" y="203505"/>
                    <a:pt x="472152" y="204206"/>
                    <a:pt x="472152" y="204206"/>
                  </a:cubicBezTo>
                  <a:lnTo>
                    <a:pt x="485232" y="204206"/>
                  </a:lnTo>
                  <a:cubicBezTo>
                    <a:pt x="485232" y="204206"/>
                    <a:pt x="487256" y="200780"/>
                    <a:pt x="487256" y="196031"/>
                  </a:cubicBezTo>
                  <a:cubicBezTo>
                    <a:pt x="487256" y="191282"/>
                    <a:pt x="492083" y="194630"/>
                    <a:pt x="496209" y="192605"/>
                  </a:cubicBezTo>
                  <a:cubicBezTo>
                    <a:pt x="501036" y="189880"/>
                    <a:pt x="503061" y="191905"/>
                    <a:pt x="503061" y="191905"/>
                  </a:cubicBezTo>
                  <a:cubicBezTo>
                    <a:pt x="503061" y="191905"/>
                    <a:pt x="505786" y="197355"/>
                    <a:pt x="512015" y="198055"/>
                  </a:cubicBezTo>
                  <a:cubicBezTo>
                    <a:pt x="518165" y="198055"/>
                    <a:pt x="517542" y="198756"/>
                    <a:pt x="520268" y="193929"/>
                  </a:cubicBezTo>
                  <a:cubicBezTo>
                    <a:pt x="522992" y="189180"/>
                    <a:pt x="530545" y="194630"/>
                    <a:pt x="530545" y="194630"/>
                  </a:cubicBezTo>
                  <a:cubicBezTo>
                    <a:pt x="530545" y="194630"/>
                    <a:pt x="533971" y="188479"/>
                    <a:pt x="533971" y="180927"/>
                  </a:cubicBezTo>
                  <a:cubicBezTo>
                    <a:pt x="533971" y="173375"/>
                    <a:pt x="549775" y="174776"/>
                    <a:pt x="549775" y="174776"/>
                  </a:cubicBezTo>
                  <a:cubicBezTo>
                    <a:pt x="549775" y="174776"/>
                    <a:pt x="556627" y="174776"/>
                    <a:pt x="561454" y="170027"/>
                  </a:cubicBezTo>
                  <a:cubicBezTo>
                    <a:pt x="566281" y="165900"/>
                    <a:pt x="582787" y="170027"/>
                    <a:pt x="582787" y="170027"/>
                  </a:cubicBezTo>
                  <a:cubicBezTo>
                    <a:pt x="582787" y="170027"/>
                    <a:pt x="586914" y="163175"/>
                    <a:pt x="584811" y="155000"/>
                  </a:cubicBezTo>
                  <a:cubicBezTo>
                    <a:pt x="583410" y="146825"/>
                    <a:pt x="578661" y="145424"/>
                    <a:pt x="570408" y="139273"/>
                  </a:cubicBezTo>
                  <a:cubicBezTo>
                    <a:pt x="561454" y="132421"/>
                    <a:pt x="563556" y="133823"/>
                    <a:pt x="561454" y="126971"/>
                  </a:cubicBezTo>
                  <a:cubicBezTo>
                    <a:pt x="559430" y="119419"/>
                    <a:pt x="555303" y="121521"/>
                    <a:pt x="551177" y="122222"/>
                  </a:cubicBezTo>
                  <a:cubicBezTo>
                    <a:pt x="546350" y="122222"/>
                    <a:pt x="544325" y="121521"/>
                    <a:pt x="542924" y="126971"/>
                  </a:cubicBezTo>
                  <a:cubicBezTo>
                    <a:pt x="541523" y="133122"/>
                    <a:pt x="531946" y="129696"/>
                    <a:pt x="529143" y="130397"/>
                  </a:cubicBezTo>
                  <a:cubicBezTo>
                    <a:pt x="527119" y="131098"/>
                    <a:pt x="525718" y="133122"/>
                    <a:pt x="521591" y="126971"/>
                  </a:cubicBezTo>
                  <a:cubicBezTo>
                    <a:pt x="516764" y="120821"/>
                    <a:pt x="516764" y="126971"/>
                    <a:pt x="510613" y="125570"/>
                  </a:cubicBezTo>
                  <a:cubicBezTo>
                    <a:pt x="504462" y="124168"/>
                    <a:pt x="503762" y="122144"/>
                    <a:pt x="504462" y="113268"/>
                  </a:cubicBezTo>
                  <a:cubicBezTo>
                    <a:pt x="505864" y="104393"/>
                    <a:pt x="510613" y="108519"/>
                    <a:pt x="512015" y="102291"/>
                  </a:cubicBezTo>
                  <a:cubicBezTo>
                    <a:pt x="512715" y="96841"/>
                    <a:pt x="516842" y="84539"/>
                    <a:pt x="516842" y="84539"/>
                  </a:cubicBezTo>
                  <a:cubicBezTo>
                    <a:pt x="512015" y="81113"/>
                    <a:pt x="504462" y="66787"/>
                    <a:pt x="504462" y="66787"/>
                  </a:cubicBezTo>
                  <a:cubicBezTo>
                    <a:pt x="504462" y="66787"/>
                    <a:pt x="479003" y="68189"/>
                    <a:pt x="470127" y="64763"/>
                  </a:cubicBezTo>
                  <a:cubicBezTo>
                    <a:pt x="461173" y="61337"/>
                    <a:pt x="457748" y="66787"/>
                    <a:pt x="445368" y="73639"/>
                  </a:cubicBezTo>
                  <a:cubicBezTo>
                    <a:pt x="432989" y="80490"/>
                    <a:pt x="422712" y="81191"/>
                    <a:pt x="413057" y="80490"/>
                  </a:cubicBezTo>
                  <a:cubicBezTo>
                    <a:pt x="402780" y="79089"/>
                    <a:pt x="381447" y="82515"/>
                    <a:pt x="373895" y="77065"/>
                  </a:cubicBezTo>
                  <a:cubicBezTo>
                    <a:pt x="365642" y="71615"/>
                    <a:pt x="349837" y="63362"/>
                    <a:pt x="349837" y="63362"/>
                  </a:cubicBezTo>
                  <a:cubicBezTo>
                    <a:pt x="349837" y="63362"/>
                    <a:pt x="345711" y="49036"/>
                    <a:pt x="338158" y="49036"/>
                  </a:cubicBezTo>
                  <a:cubicBezTo>
                    <a:pt x="329905" y="49036"/>
                    <a:pt x="331307" y="40160"/>
                    <a:pt x="314101" y="49036"/>
                  </a:cubicBezTo>
                  <a:cubicBezTo>
                    <a:pt x="297594" y="57912"/>
                    <a:pt x="290743" y="63362"/>
                    <a:pt x="281089" y="57912"/>
                  </a:cubicBezTo>
                  <a:cubicBezTo>
                    <a:pt x="270812" y="52462"/>
                    <a:pt x="259756" y="41484"/>
                    <a:pt x="259756" y="41484"/>
                  </a:cubicBezTo>
                  <a:cubicBezTo>
                    <a:pt x="259756" y="41484"/>
                    <a:pt x="259756" y="24355"/>
                    <a:pt x="249478" y="14778"/>
                  </a:cubicBezTo>
                  <a:cubicBezTo>
                    <a:pt x="239201" y="4501"/>
                    <a:pt x="232973" y="9328"/>
                    <a:pt x="221294" y="5903"/>
                  </a:cubicBezTo>
                  <a:cubicBezTo>
                    <a:pt x="210316" y="2477"/>
                    <a:pt x="202764" y="7927"/>
                    <a:pt x="202764" y="7927"/>
                  </a:cubicBezTo>
                  <a:cubicBezTo>
                    <a:pt x="202764" y="7927"/>
                    <a:pt x="190385" y="36657"/>
                    <a:pt x="194511" y="43508"/>
                  </a:cubicBezTo>
                  <a:cubicBezTo>
                    <a:pt x="199338" y="50359"/>
                    <a:pt x="208915" y="57211"/>
                    <a:pt x="201362" y="64685"/>
                  </a:cubicBezTo>
                  <a:cubicBezTo>
                    <a:pt x="193810" y="72237"/>
                    <a:pt x="175903" y="72237"/>
                    <a:pt x="175903" y="72237"/>
                  </a:cubicBezTo>
                  <a:cubicBezTo>
                    <a:pt x="175903" y="72237"/>
                    <a:pt x="160799" y="71537"/>
                    <a:pt x="145695" y="66787"/>
                  </a:cubicBezTo>
                  <a:cubicBezTo>
                    <a:pt x="129889" y="62661"/>
                    <a:pt x="119534" y="61337"/>
                    <a:pt x="119534" y="61337"/>
                  </a:cubicBezTo>
                  <a:cubicBezTo>
                    <a:pt x="119534" y="61337"/>
                    <a:pt x="117510" y="51761"/>
                    <a:pt x="112682" y="49036"/>
                  </a:cubicBezTo>
                  <a:cubicBezTo>
                    <a:pt x="108556" y="47012"/>
                    <a:pt x="101004" y="44909"/>
                    <a:pt x="101004" y="44909"/>
                  </a:cubicBezTo>
                  <a:cubicBezTo>
                    <a:pt x="101004" y="44909"/>
                    <a:pt x="94853" y="53785"/>
                    <a:pt x="85199" y="48335"/>
                  </a:cubicBezTo>
                  <a:cubicBezTo>
                    <a:pt x="74922" y="42885"/>
                    <a:pt x="65968" y="40160"/>
                    <a:pt x="65968" y="40160"/>
                  </a:cubicBezTo>
                  <a:cubicBezTo>
                    <a:pt x="65968" y="40160"/>
                    <a:pt x="51564" y="54486"/>
                    <a:pt x="44635" y="61337"/>
                  </a:cubicBezTo>
                  <a:cubicBezTo>
                    <a:pt x="37783" y="68189"/>
                    <a:pt x="19876" y="68189"/>
                    <a:pt x="19876" y="68189"/>
                  </a:cubicBezTo>
                  <a:lnTo>
                    <a:pt x="4772" y="81191"/>
                  </a:lnTo>
                  <a:lnTo>
                    <a:pt x="4772" y="81892"/>
                  </a:lnTo>
                  <a:lnTo>
                    <a:pt x="4772" y="8189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8" name="Szabadkézi sokszög: alakzat 887">
              <a:extLst>
                <a:ext uri="{FF2B5EF4-FFF2-40B4-BE49-F238E27FC236}">
                  <a16:creationId xmlns:a16="http://schemas.microsoft.com/office/drawing/2014/main" id="{1F4A8CF9-7D01-B056-432A-D38EE6B79E81}"/>
                </a:ext>
              </a:extLst>
            </p:cNvPr>
            <p:cNvSpPr/>
            <p:nvPr/>
          </p:nvSpPr>
          <p:spPr>
            <a:xfrm>
              <a:off x="6474276" y="3710209"/>
              <a:ext cx="256930" cy="202430"/>
            </a:xfrm>
            <a:custGeom>
              <a:avLst/>
              <a:gdLst>
                <a:gd name="connsiteX0" fmla="*/ 8813 w 256930"/>
                <a:gd name="connsiteY0" fmla="*/ 4850 h 202429"/>
                <a:gd name="connsiteX1" fmla="*/ 10137 w 256930"/>
                <a:gd name="connsiteY1" fmla="*/ 32100 h 202429"/>
                <a:gd name="connsiteX2" fmla="*/ 18935 w 256930"/>
                <a:gd name="connsiteY2" fmla="*/ 24236 h 202429"/>
                <a:gd name="connsiteX3" fmla="*/ 37932 w 256930"/>
                <a:gd name="connsiteY3" fmla="*/ 13492 h 202429"/>
                <a:gd name="connsiteX4" fmla="*/ 60978 w 256930"/>
                <a:gd name="connsiteY4" fmla="*/ 27818 h 202429"/>
                <a:gd name="connsiteX5" fmla="*/ 79975 w 256930"/>
                <a:gd name="connsiteY5" fmla="*/ 41443 h 202429"/>
                <a:gd name="connsiteX6" fmla="*/ 97571 w 256930"/>
                <a:gd name="connsiteY6" fmla="*/ 48606 h 202429"/>
                <a:gd name="connsiteX7" fmla="*/ 102320 w 256930"/>
                <a:gd name="connsiteY7" fmla="*/ 37861 h 202429"/>
                <a:gd name="connsiteX8" fmla="*/ 118593 w 256930"/>
                <a:gd name="connsiteY8" fmla="*/ 21356 h 202429"/>
                <a:gd name="connsiteX9" fmla="*/ 147089 w 256930"/>
                <a:gd name="connsiteY9" fmla="*/ 32879 h 202429"/>
                <a:gd name="connsiteX10" fmla="*/ 157911 w 256930"/>
                <a:gd name="connsiteY10" fmla="*/ 47204 h 202429"/>
                <a:gd name="connsiteX11" fmla="*/ 172159 w 256930"/>
                <a:gd name="connsiteY11" fmla="*/ 44324 h 202429"/>
                <a:gd name="connsiteX12" fmla="*/ 178932 w 256930"/>
                <a:gd name="connsiteY12" fmla="*/ 51487 h 202429"/>
                <a:gd name="connsiteX13" fmla="*/ 180256 w 256930"/>
                <a:gd name="connsiteY13" fmla="*/ 65812 h 202429"/>
                <a:gd name="connsiteX14" fmla="*/ 188353 w 256930"/>
                <a:gd name="connsiteY14" fmla="*/ 76557 h 202429"/>
                <a:gd name="connsiteX15" fmla="*/ 201900 w 256930"/>
                <a:gd name="connsiteY15" fmla="*/ 90882 h 202429"/>
                <a:gd name="connsiteX16" fmla="*/ 214747 w 256930"/>
                <a:gd name="connsiteY16" fmla="*/ 100225 h 202429"/>
                <a:gd name="connsiteX17" fmla="*/ 236469 w 256930"/>
                <a:gd name="connsiteY17" fmla="*/ 101627 h 202429"/>
                <a:gd name="connsiteX18" fmla="*/ 246668 w 256930"/>
                <a:gd name="connsiteY18" fmla="*/ 101627 h 202429"/>
                <a:gd name="connsiteX19" fmla="*/ 248693 w 256930"/>
                <a:gd name="connsiteY19" fmla="*/ 107388 h 202429"/>
                <a:gd name="connsiteX20" fmla="*/ 239895 w 256930"/>
                <a:gd name="connsiteY20" fmla="*/ 105987 h 202429"/>
                <a:gd name="connsiteX21" fmla="*/ 235145 w 256930"/>
                <a:gd name="connsiteY21" fmla="*/ 116731 h 202429"/>
                <a:gd name="connsiteX22" fmla="*/ 250094 w 256930"/>
                <a:gd name="connsiteY22" fmla="*/ 125373 h 202429"/>
                <a:gd name="connsiteX23" fmla="*/ 253520 w 256930"/>
                <a:gd name="connsiteY23" fmla="*/ 139699 h 202429"/>
                <a:gd name="connsiteX24" fmla="*/ 239272 w 256930"/>
                <a:gd name="connsiteY24" fmla="*/ 144760 h 202429"/>
                <a:gd name="connsiteX25" fmla="*/ 226425 w 256930"/>
                <a:gd name="connsiteY25" fmla="*/ 156984 h 202429"/>
                <a:gd name="connsiteX26" fmla="*/ 218250 w 256930"/>
                <a:gd name="connsiteY26" fmla="*/ 174891 h 202429"/>
                <a:gd name="connsiteX27" fmla="*/ 200654 w 256930"/>
                <a:gd name="connsiteY27" fmla="*/ 182755 h 202429"/>
                <a:gd name="connsiteX28" fmla="*/ 186407 w 256930"/>
                <a:gd name="connsiteY28" fmla="*/ 188516 h 202429"/>
                <a:gd name="connsiteX29" fmla="*/ 173560 w 256930"/>
                <a:gd name="connsiteY29" fmla="*/ 194277 h 202429"/>
                <a:gd name="connsiteX30" fmla="*/ 174261 w 256930"/>
                <a:gd name="connsiteY30" fmla="*/ 174190 h 202429"/>
                <a:gd name="connsiteX31" fmla="*/ 174261 w 256930"/>
                <a:gd name="connsiteY31" fmla="*/ 167027 h 202429"/>
                <a:gd name="connsiteX32" fmla="*/ 152538 w 256930"/>
                <a:gd name="connsiteY32" fmla="*/ 155504 h 202429"/>
                <a:gd name="connsiteX33" fmla="*/ 121317 w 256930"/>
                <a:gd name="connsiteY33" fmla="*/ 141179 h 202429"/>
                <a:gd name="connsiteX34" fmla="*/ 105045 w 256930"/>
                <a:gd name="connsiteY34" fmla="*/ 129656 h 202429"/>
                <a:gd name="connsiteX35" fmla="*/ 86048 w 256930"/>
                <a:gd name="connsiteY35" fmla="*/ 124595 h 202429"/>
                <a:gd name="connsiteX36" fmla="*/ 70476 w 256930"/>
                <a:gd name="connsiteY36" fmla="*/ 125296 h 202429"/>
                <a:gd name="connsiteX37" fmla="*/ 37932 w 256930"/>
                <a:gd name="connsiteY37" fmla="*/ 141101 h 202429"/>
                <a:gd name="connsiteX38" fmla="*/ 39956 w 256930"/>
                <a:gd name="connsiteY38" fmla="*/ 116731 h 202429"/>
                <a:gd name="connsiteX39" fmla="*/ 42681 w 256930"/>
                <a:gd name="connsiteY39" fmla="*/ 94464 h 202429"/>
                <a:gd name="connsiteX40" fmla="*/ 53503 w 256930"/>
                <a:gd name="connsiteY40" fmla="*/ 88702 h 202429"/>
                <a:gd name="connsiteX41" fmla="*/ 48754 w 256930"/>
                <a:gd name="connsiteY41" fmla="*/ 77958 h 202429"/>
                <a:gd name="connsiteX42" fmla="*/ 35908 w 256930"/>
                <a:gd name="connsiteY42" fmla="*/ 76557 h 202429"/>
                <a:gd name="connsiteX43" fmla="*/ 25086 w 256930"/>
                <a:gd name="connsiteY43" fmla="*/ 83019 h 202429"/>
                <a:gd name="connsiteX44" fmla="*/ 14263 w 256930"/>
                <a:gd name="connsiteY44" fmla="*/ 74377 h 202429"/>
                <a:gd name="connsiteX45" fmla="*/ 19013 w 256930"/>
                <a:gd name="connsiteY45" fmla="*/ 58572 h 202429"/>
                <a:gd name="connsiteX46" fmla="*/ 28511 w 256930"/>
                <a:gd name="connsiteY46" fmla="*/ 54990 h 202429"/>
                <a:gd name="connsiteX47" fmla="*/ 44783 w 256930"/>
                <a:gd name="connsiteY47" fmla="*/ 56392 h 202429"/>
                <a:gd name="connsiteX48" fmla="*/ 46808 w 256930"/>
                <a:gd name="connsiteY48" fmla="*/ 45647 h 202429"/>
                <a:gd name="connsiteX49" fmla="*/ 35986 w 256930"/>
                <a:gd name="connsiteY49" fmla="*/ 24859 h 202429"/>
                <a:gd name="connsiteX50" fmla="*/ 23139 w 256930"/>
                <a:gd name="connsiteY50" fmla="*/ 40664 h 202429"/>
                <a:gd name="connsiteX51" fmla="*/ 4842 w 256930"/>
                <a:gd name="connsiteY51" fmla="*/ 32801 h 202429"/>
                <a:gd name="connsiteX52" fmla="*/ 8891 w 256930"/>
                <a:gd name="connsiteY52" fmla="*/ 4772 h 202429"/>
                <a:gd name="connsiteX53" fmla="*/ 8891 w 256930"/>
                <a:gd name="connsiteY53" fmla="*/ 4772 h 20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56930" h="202429">
                  <a:moveTo>
                    <a:pt x="8813" y="4850"/>
                  </a:moveTo>
                  <a:cubicBezTo>
                    <a:pt x="8813" y="4850"/>
                    <a:pt x="6088" y="19954"/>
                    <a:pt x="10137" y="32100"/>
                  </a:cubicBezTo>
                  <a:cubicBezTo>
                    <a:pt x="14185" y="44324"/>
                    <a:pt x="20336" y="35681"/>
                    <a:pt x="18935" y="24236"/>
                  </a:cubicBezTo>
                  <a:cubicBezTo>
                    <a:pt x="17611" y="12013"/>
                    <a:pt x="27733" y="22835"/>
                    <a:pt x="37932" y="13492"/>
                  </a:cubicBezTo>
                  <a:cubicBezTo>
                    <a:pt x="48131" y="3448"/>
                    <a:pt x="49455" y="17073"/>
                    <a:pt x="60978" y="27818"/>
                  </a:cubicBezTo>
                  <a:cubicBezTo>
                    <a:pt x="72501" y="38562"/>
                    <a:pt x="75226" y="41443"/>
                    <a:pt x="79975" y="41443"/>
                  </a:cubicBezTo>
                  <a:cubicBezTo>
                    <a:pt x="79975" y="41443"/>
                    <a:pt x="92199" y="47905"/>
                    <a:pt x="97571" y="48606"/>
                  </a:cubicBezTo>
                  <a:cubicBezTo>
                    <a:pt x="103021" y="49307"/>
                    <a:pt x="103644" y="40742"/>
                    <a:pt x="102320" y="37861"/>
                  </a:cubicBezTo>
                  <a:cubicBezTo>
                    <a:pt x="101619" y="34981"/>
                    <a:pt x="111118" y="28519"/>
                    <a:pt x="118593" y="21356"/>
                  </a:cubicBezTo>
                  <a:cubicBezTo>
                    <a:pt x="126067" y="14193"/>
                    <a:pt x="147089" y="32879"/>
                    <a:pt x="147089" y="32879"/>
                  </a:cubicBezTo>
                  <a:cubicBezTo>
                    <a:pt x="147089" y="32879"/>
                    <a:pt x="153161" y="42922"/>
                    <a:pt x="157911" y="47204"/>
                  </a:cubicBezTo>
                  <a:cubicBezTo>
                    <a:pt x="163361" y="51487"/>
                    <a:pt x="166008" y="47905"/>
                    <a:pt x="172159" y="44324"/>
                  </a:cubicBezTo>
                  <a:cubicBezTo>
                    <a:pt x="178932" y="40742"/>
                    <a:pt x="176908" y="46504"/>
                    <a:pt x="178932" y="51487"/>
                  </a:cubicBezTo>
                  <a:cubicBezTo>
                    <a:pt x="181657" y="55769"/>
                    <a:pt x="178232" y="62231"/>
                    <a:pt x="180256" y="65812"/>
                  </a:cubicBezTo>
                  <a:cubicBezTo>
                    <a:pt x="181579" y="69394"/>
                    <a:pt x="188353" y="76557"/>
                    <a:pt x="188353" y="76557"/>
                  </a:cubicBezTo>
                  <a:lnTo>
                    <a:pt x="201900" y="90882"/>
                  </a:lnTo>
                  <a:cubicBezTo>
                    <a:pt x="201900" y="90882"/>
                    <a:pt x="213423" y="97345"/>
                    <a:pt x="214747" y="100225"/>
                  </a:cubicBezTo>
                  <a:cubicBezTo>
                    <a:pt x="216771" y="103106"/>
                    <a:pt x="234445" y="103807"/>
                    <a:pt x="236469" y="101627"/>
                  </a:cubicBezTo>
                  <a:cubicBezTo>
                    <a:pt x="239194" y="100225"/>
                    <a:pt x="246668" y="101627"/>
                    <a:pt x="246668" y="101627"/>
                  </a:cubicBezTo>
                  <a:lnTo>
                    <a:pt x="248693" y="107388"/>
                  </a:lnTo>
                  <a:cubicBezTo>
                    <a:pt x="248693" y="107388"/>
                    <a:pt x="247369" y="110269"/>
                    <a:pt x="239895" y="105987"/>
                  </a:cubicBezTo>
                  <a:cubicBezTo>
                    <a:pt x="233121" y="101705"/>
                    <a:pt x="233822" y="113851"/>
                    <a:pt x="235145" y="116731"/>
                  </a:cubicBezTo>
                  <a:cubicBezTo>
                    <a:pt x="236469" y="120313"/>
                    <a:pt x="242620" y="125373"/>
                    <a:pt x="250094" y="125373"/>
                  </a:cubicBezTo>
                  <a:cubicBezTo>
                    <a:pt x="257568" y="125373"/>
                    <a:pt x="253520" y="139699"/>
                    <a:pt x="253520" y="139699"/>
                  </a:cubicBezTo>
                  <a:cubicBezTo>
                    <a:pt x="253520" y="139699"/>
                    <a:pt x="244021" y="143281"/>
                    <a:pt x="239272" y="144760"/>
                  </a:cubicBezTo>
                  <a:cubicBezTo>
                    <a:pt x="234522" y="146940"/>
                    <a:pt x="228450" y="149821"/>
                    <a:pt x="226425" y="156984"/>
                  </a:cubicBezTo>
                  <a:cubicBezTo>
                    <a:pt x="225102" y="163446"/>
                    <a:pt x="224401" y="169908"/>
                    <a:pt x="218250" y="174891"/>
                  </a:cubicBezTo>
                  <a:cubicBezTo>
                    <a:pt x="211477" y="179952"/>
                    <a:pt x="204703" y="179173"/>
                    <a:pt x="200654" y="182755"/>
                  </a:cubicBezTo>
                  <a:cubicBezTo>
                    <a:pt x="196606" y="186336"/>
                    <a:pt x="189832" y="182755"/>
                    <a:pt x="186407" y="188516"/>
                  </a:cubicBezTo>
                  <a:cubicBezTo>
                    <a:pt x="182358" y="194277"/>
                    <a:pt x="179633" y="210083"/>
                    <a:pt x="173560" y="194277"/>
                  </a:cubicBezTo>
                  <a:cubicBezTo>
                    <a:pt x="166787" y="179173"/>
                    <a:pt x="174261" y="174190"/>
                    <a:pt x="174261" y="174190"/>
                  </a:cubicBezTo>
                  <a:cubicBezTo>
                    <a:pt x="174261" y="174190"/>
                    <a:pt x="177687" y="167728"/>
                    <a:pt x="174261" y="167027"/>
                  </a:cubicBezTo>
                  <a:cubicBezTo>
                    <a:pt x="170835" y="165626"/>
                    <a:pt x="160013" y="155504"/>
                    <a:pt x="152538" y="155504"/>
                  </a:cubicBezTo>
                  <a:cubicBezTo>
                    <a:pt x="145765" y="155504"/>
                    <a:pt x="125444" y="144760"/>
                    <a:pt x="121317" y="141179"/>
                  </a:cubicBezTo>
                  <a:cubicBezTo>
                    <a:pt x="117892" y="138298"/>
                    <a:pt x="109795" y="129656"/>
                    <a:pt x="105045" y="129656"/>
                  </a:cubicBezTo>
                  <a:cubicBezTo>
                    <a:pt x="100296" y="129656"/>
                    <a:pt x="91498" y="127476"/>
                    <a:pt x="86048" y="124595"/>
                  </a:cubicBezTo>
                  <a:cubicBezTo>
                    <a:pt x="79975" y="121714"/>
                    <a:pt x="70476" y="125296"/>
                    <a:pt x="70476" y="125296"/>
                  </a:cubicBezTo>
                  <a:lnTo>
                    <a:pt x="37932" y="141101"/>
                  </a:lnTo>
                  <a:cubicBezTo>
                    <a:pt x="37932" y="141101"/>
                    <a:pt x="39956" y="125996"/>
                    <a:pt x="39956" y="116731"/>
                  </a:cubicBezTo>
                  <a:cubicBezTo>
                    <a:pt x="39956" y="108089"/>
                    <a:pt x="37231" y="97345"/>
                    <a:pt x="42681" y="94464"/>
                  </a:cubicBezTo>
                  <a:cubicBezTo>
                    <a:pt x="48754" y="90882"/>
                    <a:pt x="51479" y="90882"/>
                    <a:pt x="53503" y="88702"/>
                  </a:cubicBezTo>
                  <a:cubicBezTo>
                    <a:pt x="54827" y="85822"/>
                    <a:pt x="55528" y="77958"/>
                    <a:pt x="48754" y="77958"/>
                  </a:cubicBezTo>
                  <a:cubicBezTo>
                    <a:pt x="41280" y="77958"/>
                    <a:pt x="37932" y="72197"/>
                    <a:pt x="35908" y="76557"/>
                  </a:cubicBezTo>
                  <a:cubicBezTo>
                    <a:pt x="33183" y="80839"/>
                    <a:pt x="28433" y="83019"/>
                    <a:pt x="25086" y="83019"/>
                  </a:cubicBezTo>
                  <a:cubicBezTo>
                    <a:pt x="22360" y="83019"/>
                    <a:pt x="14263" y="80138"/>
                    <a:pt x="14263" y="74377"/>
                  </a:cubicBezTo>
                  <a:cubicBezTo>
                    <a:pt x="14263" y="67914"/>
                    <a:pt x="14964" y="60752"/>
                    <a:pt x="19013" y="58572"/>
                  </a:cubicBezTo>
                  <a:cubicBezTo>
                    <a:pt x="23061" y="57170"/>
                    <a:pt x="22438" y="49929"/>
                    <a:pt x="28511" y="54990"/>
                  </a:cubicBezTo>
                  <a:cubicBezTo>
                    <a:pt x="35285" y="60051"/>
                    <a:pt x="40735" y="57871"/>
                    <a:pt x="44783" y="56392"/>
                  </a:cubicBezTo>
                  <a:cubicBezTo>
                    <a:pt x="48832" y="54990"/>
                    <a:pt x="50234" y="49929"/>
                    <a:pt x="46808" y="45647"/>
                  </a:cubicBezTo>
                  <a:cubicBezTo>
                    <a:pt x="43382" y="41365"/>
                    <a:pt x="35986" y="24859"/>
                    <a:pt x="35986" y="24859"/>
                  </a:cubicBezTo>
                  <a:cubicBezTo>
                    <a:pt x="35986" y="24859"/>
                    <a:pt x="27888" y="33501"/>
                    <a:pt x="23139" y="40664"/>
                  </a:cubicBezTo>
                  <a:cubicBezTo>
                    <a:pt x="18390" y="47126"/>
                    <a:pt x="5543" y="45725"/>
                    <a:pt x="4842" y="32801"/>
                  </a:cubicBezTo>
                  <a:cubicBezTo>
                    <a:pt x="4142" y="19876"/>
                    <a:pt x="8891" y="4772"/>
                    <a:pt x="8891" y="4772"/>
                  </a:cubicBezTo>
                  <a:lnTo>
                    <a:pt x="8891" y="477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9" name="Szabadkézi sokszög: alakzat 888">
              <a:extLst>
                <a:ext uri="{FF2B5EF4-FFF2-40B4-BE49-F238E27FC236}">
                  <a16:creationId xmlns:a16="http://schemas.microsoft.com/office/drawing/2014/main" id="{192D279C-1240-BA86-69E9-4A82708EDBEA}"/>
                </a:ext>
              </a:extLst>
            </p:cNvPr>
            <p:cNvSpPr/>
            <p:nvPr/>
          </p:nvSpPr>
          <p:spPr>
            <a:xfrm>
              <a:off x="6745992" y="3755833"/>
              <a:ext cx="147930" cy="109001"/>
            </a:xfrm>
            <a:custGeom>
              <a:avLst/>
              <a:gdLst>
                <a:gd name="connsiteX0" fmla="*/ 145538 w 147929"/>
                <a:gd name="connsiteY0" fmla="*/ 94464 h 109000"/>
                <a:gd name="connsiteX1" fmla="*/ 144838 w 147929"/>
                <a:gd name="connsiteY1" fmla="*/ 81540 h 109000"/>
                <a:gd name="connsiteX2" fmla="*/ 139466 w 147929"/>
                <a:gd name="connsiteY2" fmla="*/ 63632 h 109000"/>
                <a:gd name="connsiteX3" fmla="*/ 126074 w 147929"/>
                <a:gd name="connsiteY3" fmla="*/ 60752 h 109000"/>
                <a:gd name="connsiteX4" fmla="*/ 124751 w 147929"/>
                <a:gd name="connsiteY4" fmla="*/ 42844 h 109000"/>
                <a:gd name="connsiteX5" fmla="*/ 116030 w 147929"/>
                <a:gd name="connsiteY5" fmla="*/ 39263 h 109000"/>
                <a:gd name="connsiteX6" fmla="*/ 89870 w 147929"/>
                <a:gd name="connsiteY6" fmla="*/ 38562 h 109000"/>
                <a:gd name="connsiteX7" fmla="*/ 80450 w 147929"/>
                <a:gd name="connsiteY7" fmla="*/ 41443 h 109000"/>
                <a:gd name="connsiteX8" fmla="*/ 69082 w 147929"/>
                <a:gd name="connsiteY8" fmla="*/ 45725 h 109000"/>
                <a:gd name="connsiteX9" fmla="*/ 53667 w 147929"/>
                <a:gd name="connsiteY9" fmla="*/ 45024 h 109000"/>
                <a:gd name="connsiteX10" fmla="*/ 50319 w 147929"/>
                <a:gd name="connsiteY10" fmla="*/ 34280 h 109000"/>
                <a:gd name="connsiteX11" fmla="*/ 56392 w 147929"/>
                <a:gd name="connsiteY11" fmla="*/ 34280 h 109000"/>
                <a:gd name="connsiteX12" fmla="*/ 67759 w 147929"/>
                <a:gd name="connsiteY12" fmla="*/ 30699 h 109000"/>
                <a:gd name="connsiteX13" fmla="*/ 75155 w 147929"/>
                <a:gd name="connsiteY13" fmla="*/ 25638 h 109000"/>
                <a:gd name="connsiteX14" fmla="*/ 68459 w 147929"/>
                <a:gd name="connsiteY14" fmla="*/ 16996 h 109000"/>
                <a:gd name="connsiteX15" fmla="*/ 73131 w 147929"/>
                <a:gd name="connsiteY15" fmla="*/ 4772 h 109000"/>
                <a:gd name="connsiteX16" fmla="*/ 57014 w 147929"/>
                <a:gd name="connsiteY16" fmla="*/ 6173 h 109000"/>
                <a:gd name="connsiteX17" fmla="*/ 43623 w 147929"/>
                <a:gd name="connsiteY17" fmla="*/ 8353 h 109000"/>
                <a:gd name="connsiteX18" fmla="*/ 36226 w 147929"/>
                <a:gd name="connsiteY18" fmla="*/ 24859 h 109000"/>
                <a:gd name="connsiteX19" fmla="*/ 34202 w 147929"/>
                <a:gd name="connsiteY19" fmla="*/ 39964 h 109000"/>
                <a:gd name="connsiteX20" fmla="*/ 17463 w 147929"/>
                <a:gd name="connsiteY20" fmla="*/ 40664 h 109000"/>
                <a:gd name="connsiteX21" fmla="*/ 7419 w 147929"/>
                <a:gd name="connsiteY21" fmla="*/ 46426 h 109000"/>
                <a:gd name="connsiteX22" fmla="*/ 11468 w 147929"/>
                <a:gd name="connsiteY22" fmla="*/ 62932 h 109000"/>
                <a:gd name="connsiteX23" fmla="*/ 4772 w 147929"/>
                <a:gd name="connsiteY23" fmla="*/ 96644 h 109000"/>
                <a:gd name="connsiteX24" fmla="*/ 12791 w 147929"/>
                <a:gd name="connsiteY24" fmla="*/ 100926 h 109000"/>
                <a:gd name="connsiteX25" fmla="*/ 27584 w 147929"/>
                <a:gd name="connsiteY25" fmla="*/ 105208 h 109000"/>
                <a:gd name="connsiteX26" fmla="*/ 51097 w 147929"/>
                <a:gd name="connsiteY26" fmla="*/ 88002 h 109000"/>
                <a:gd name="connsiteX27" fmla="*/ 68537 w 147929"/>
                <a:gd name="connsiteY27" fmla="*/ 81540 h 109000"/>
                <a:gd name="connsiteX28" fmla="*/ 85977 w 147929"/>
                <a:gd name="connsiteY28" fmla="*/ 101627 h 109000"/>
                <a:gd name="connsiteX29" fmla="*/ 108089 w 147929"/>
                <a:gd name="connsiteY29" fmla="*/ 92985 h 109000"/>
                <a:gd name="connsiteX30" fmla="*/ 121480 w 147929"/>
                <a:gd name="connsiteY30" fmla="*/ 99447 h 109000"/>
                <a:gd name="connsiteX31" fmla="*/ 145616 w 147929"/>
                <a:gd name="connsiteY31" fmla="*/ 94386 h 109000"/>
                <a:gd name="connsiteX32" fmla="*/ 145616 w 147929"/>
                <a:gd name="connsiteY32" fmla="*/ 94386 h 10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7929" h="109000">
                  <a:moveTo>
                    <a:pt x="145538" y="94464"/>
                  </a:moveTo>
                  <a:cubicBezTo>
                    <a:pt x="143514" y="88002"/>
                    <a:pt x="144838" y="81540"/>
                    <a:pt x="144838" y="81540"/>
                  </a:cubicBezTo>
                  <a:cubicBezTo>
                    <a:pt x="144838" y="81540"/>
                    <a:pt x="144137" y="67914"/>
                    <a:pt x="139466" y="63632"/>
                  </a:cubicBezTo>
                  <a:cubicBezTo>
                    <a:pt x="134794" y="60051"/>
                    <a:pt x="130045" y="63632"/>
                    <a:pt x="126074" y="60752"/>
                  </a:cubicBezTo>
                  <a:cubicBezTo>
                    <a:pt x="121403" y="57871"/>
                    <a:pt x="126074" y="45647"/>
                    <a:pt x="124751" y="42844"/>
                  </a:cubicBezTo>
                  <a:cubicBezTo>
                    <a:pt x="124050" y="39263"/>
                    <a:pt x="116030" y="39263"/>
                    <a:pt x="116030" y="39263"/>
                  </a:cubicBezTo>
                  <a:cubicBezTo>
                    <a:pt x="110658" y="42844"/>
                    <a:pt x="89870" y="38562"/>
                    <a:pt x="89870" y="38562"/>
                  </a:cubicBezTo>
                  <a:lnTo>
                    <a:pt x="80450" y="41443"/>
                  </a:lnTo>
                  <a:cubicBezTo>
                    <a:pt x="80450" y="41443"/>
                    <a:pt x="73754" y="46504"/>
                    <a:pt x="69082" y="45725"/>
                  </a:cubicBezTo>
                  <a:cubicBezTo>
                    <a:pt x="65034" y="45024"/>
                    <a:pt x="59661" y="45725"/>
                    <a:pt x="53667" y="45024"/>
                  </a:cubicBezTo>
                  <a:cubicBezTo>
                    <a:pt x="46971" y="44324"/>
                    <a:pt x="48294" y="41443"/>
                    <a:pt x="50319" y="34280"/>
                  </a:cubicBezTo>
                  <a:cubicBezTo>
                    <a:pt x="51642" y="26416"/>
                    <a:pt x="55691" y="33579"/>
                    <a:pt x="56392" y="34280"/>
                  </a:cubicBezTo>
                  <a:cubicBezTo>
                    <a:pt x="57715" y="34280"/>
                    <a:pt x="65812" y="31399"/>
                    <a:pt x="67759" y="30699"/>
                  </a:cubicBezTo>
                  <a:cubicBezTo>
                    <a:pt x="69783" y="29998"/>
                    <a:pt x="75155" y="25638"/>
                    <a:pt x="75155" y="25638"/>
                  </a:cubicBezTo>
                  <a:cubicBezTo>
                    <a:pt x="75155" y="25638"/>
                    <a:pt x="63087" y="23458"/>
                    <a:pt x="68459" y="16996"/>
                  </a:cubicBezTo>
                  <a:cubicBezTo>
                    <a:pt x="73832" y="10533"/>
                    <a:pt x="73131" y="4772"/>
                    <a:pt x="73131" y="4772"/>
                  </a:cubicBezTo>
                  <a:cubicBezTo>
                    <a:pt x="73131" y="4772"/>
                    <a:pt x="63087" y="4772"/>
                    <a:pt x="57014" y="6173"/>
                  </a:cubicBezTo>
                  <a:cubicBezTo>
                    <a:pt x="50941" y="7575"/>
                    <a:pt x="43623" y="8353"/>
                    <a:pt x="43623" y="8353"/>
                  </a:cubicBezTo>
                  <a:lnTo>
                    <a:pt x="36226" y="24859"/>
                  </a:lnTo>
                  <a:lnTo>
                    <a:pt x="34202" y="39964"/>
                  </a:lnTo>
                  <a:cubicBezTo>
                    <a:pt x="34202" y="39964"/>
                    <a:pt x="22134" y="42844"/>
                    <a:pt x="17463" y="40664"/>
                  </a:cubicBezTo>
                  <a:cubicBezTo>
                    <a:pt x="12791" y="39263"/>
                    <a:pt x="7419" y="46426"/>
                    <a:pt x="7419" y="46426"/>
                  </a:cubicBezTo>
                  <a:lnTo>
                    <a:pt x="11468" y="62932"/>
                  </a:lnTo>
                  <a:lnTo>
                    <a:pt x="4772" y="96644"/>
                  </a:lnTo>
                  <a:cubicBezTo>
                    <a:pt x="4772" y="96644"/>
                    <a:pt x="9443" y="101705"/>
                    <a:pt x="12791" y="100926"/>
                  </a:cubicBezTo>
                  <a:cubicBezTo>
                    <a:pt x="15438" y="100926"/>
                    <a:pt x="23536" y="108089"/>
                    <a:pt x="27584" y="105208"/>
                  </a:cubicBezTo>
                  <a:cubicBezTo>
                    <a:pt x="31633" y="102328"/>
                    <a:pt x="48372" y="91583"/>
                    <a:pt x="51097" y="88002"/>
                  </a:cubicBezTo>
                  <a:cubicBezTo>
                    <a:pt x="53744" y="84420"/>
                    <a:pt x="65189" y="75077"/>
                    <a:pt x="68537" y="81540"/>
                  </a:cubicBezTo>
                  <a:cubicBezTo>
                    <a:pt x="72586" y="88702"/>
                    <a:pt x="77958" y="95865"/>
                    <a:pt x="85977" y="101627"/>
                  </a:cubicBezTo>
                  <a:cubicBezTo>
                    <a:pt x="94697" y="107388"/>
                    <a:pt x="104741" y="94464"/>
                    <a:pt x="108089" y="92985"/>
                  </a:cubicBezTo>
                  <a:cubicBezTo>
                    <a:pt x="111437" y="91583"/>
                    <a:pt x="116809" y="97267"/>
                    <a:pt x="121480" y="99447"/>
                  </a:cubicBezTo>
                  <a:cubicBezTo>
                    <a:pt x="126853" y="100848"/>
                    <a:pt x="138920" y="105909"/>
                    <a:pt x="145616" y="94386"/>
                  </a:cubicBezTo>
                  <a:lnTo>
                    <a:pt x="145616" y="9438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0" name="Szabadkézi sokszög: alakzat 889">
              <a:extLst>
                <a:ext uri="{FF2B5EF4-FFF2-40B4-BE49-F238E27FC236}">
                  <a16:creationId xmlns:a16="http://schemas.microsoft.com/office/drawing/2014/main" id="{B7020AD3-8DAD-9505-CAB2-EDF209F712AA}"/>
                </a:ext>
              </a:extLst>
            </p:cNvPr>
            <p:cNvSpPr/>
            <p:nvPr/>
          </p:nvSpPr>
          <p:spPr>
            <a:xfrm>
              <a:off x="6616377" y="3835047"/>
              <a:ext cx="272502" cy="194644"/>
            </a:xfrm>
            <a:custGeom>
              <a:avLst/>
              <a:gdLst>
                <a:gd name="connsiteX0" fmla="*/ 275153 w 272501"/>
                <a:gd name="connsiteY0" fmla="*/ 19377 h 194644"/>
                <a:gd name="connsiteX1" fmla="*/ 249849 w 272501"/>
                <a:gd name="connsiteY1" fmla="*/ 24204 h 194644"/>
                <a:gd name="connsiteX2" fmla="*/ 235757 w 272501"/>
                <a:gd name="connsiteY2" fmla="*/ 17975 h 194644"/>
                <a:gd name="connsiteX3" fmla="*/ 212555 w 272501"/>
                <a:gd name="connsiteY3" fmla="*/ 26228 h 194644"/>
                <a:gd name="connsiteX4" fmla="*/ 194259 w 272501"/>
                <a:gd name="connsiteY4" fmla="*/ 6919 h 194644"/>
                <a:gd name="connsiteX5" fmla="*/ 175963 w 272501"/>
                <a:gd name="connsiteY5" fmla="*/ 13148 h 194644"/>
                <a:gd name="connsiteX6" fmla="*/ 151359 w 272501"/>
                <a:gd name="connsiteY6" fmla="*/ 29732 h 194644"/>
                <a:gd name="connsiteX7" fmla="*/ 135866 w 272501"/>
                <a:gd name="connsiteY7" fmla="*/ 25605 h 194644"/>
                <a:gd name="connsiteX8" fmla="*/ 127457 w 272501"/>
                <a:gd name="connsiteY8" fmla="*/ 21479 h 194644"/>
                <a:gd name="connsiteX9" fmla="*/ 109861 w 272501"/>
                <a:gd name="connsiteY9" fmla="*/ 16652 h 194644"/>
                <a:gd name="connsiteX10" fmla="*/ 95068 w 272501"/>
                <a:gd name="connsiteY10" fmla="*/ 21479 h 194644"/>
                <a:gd name="connsiteX11" fmla="*/ 81677 w 272501"/>
                <a:gd name="connsiteY11" fmla="*/ 33235 h 194644"/>
                <a:gd name="connsiteX12" fmla="*/ 73268 w 272501"/>
                <a:gd name="connsiteY12" fmla="*/ 50520 h 194644"/>
                <a:gd name="connsiteX13" fmla="*/ 54972 w 272501"/>
                <a:gd name="connsiteY13" fmla="*/ 58072 h 194644"/>
                <a:gd name="connsiteX14" fmla="*/ 40179 w 272501"/>
                <a:gd name="connsiteY14" fmla="*/ 63600 h 194644"/>
                <a:gd name="connsiteX15" fmla="*/ 26787 w 272501"/>
                <a:gd name="connsiteY15" fmla="*/ 69128 h 194644"/>
                <a:gd name="connsiteX16" fmla="*/ 27488 w 272501"/>
                <a:gd name="connsiteY16" fmla="*/ 49819 h 194644"/>
                <a:gd name="connsiteX17" fmla="*/ 16899 w 272501"/>
                <a:gd name="connsiteY17" fmla="*/ 72553 h 194644"/>
                <a:gd name="connsiteX18" fmla="*/ 13396 w 272501"/>
                <a:gd name="connsiteY18" fmla="*/ 98791 h 194644"/>
                <a:gd name="connsiteX19" fmla="*/ 5688 w 272501"/>
                <a:gd name="connsiteY19" fmla="*/ 113273 h 194644"/>
                <a:gd name="connsiteX20" fmla="*/ 17678 w 272501"/>
                <a:gd name="connsiteY20" fmla="*/ 138110 h 194644"/>
                <a:gd name="connsiteX21" fmla="*/ 28967 w 272501"/>
                <a:gd name="connsiteY21" fmla="*/ 158820 h 194644"/>
                <a:gd name="connsiteX22" fmla="*/ 24763 w 272501"/>
                <a:gd name="connsiteY22" fmla="*/ 171277 h 194644"/>
                <a:gd name="connsiteX23" fmla="*/ 9970 w 272501"/>
                <a:gd name="connsiteY23" fmla="*/ 184357 h 194644"/>
                <a:gd name="connsiteX24" fmla="*/ 24763 w 272501"/>
                <a:gd name="connsiteY24" fmla="*/ 195413 h 194644"/>
                <a:gd name="connsiteX25" fmla="*/ 81755 w 272501"/>
                <a:gd name="connsiteY25" fmla="*/ 190586 h 194644"/>
                <a:gd name="connsiteX26" fmla="*/ 112041 w 272501"/>
                <a:gd name="connsiteY26" fmla="*/ 182333 h 194644"/>
                <a:gd name="connsiteX27" fmla="*/ 116946 w 272501"/>
                <a:gd name="connsiteY27" fmla="*/ 160922 h 194644"/>
                <a:gd name="connsiteX28" fmla="*/ 127535 w 272501"/>
                <a:gd name="connsiteY28" fmla="*/ 142314 h 194644"/>
                <a:gd name="connsiteX29" fmla="*/ 143729 w 272501"/>
                <a:gd name="connsiteY29" fmla="*/ 138888 h 194644"/>
                <a:gd name="connsiteX30" fmla="*/ 170435 w 272501"/>
                <a:gd name="connsiteY30" fmla="*/ 120280 h 194644"/>
                <a:gd name="connsiteX31" fmla="*/ 183826 w 272501"/>
                <a:gd name="connsiteY31" fmla="*/ 94042 h 194644"/>
                <a:gd name="connsiteX32" fmla="*/ 198619 w 272501"/>
                <a:gd name="connsiteY32" fmla="*/ 81663 h 194644"/>
                <a:gd name="connsiteX33" fmla="*/ 211310 w 272501"/>
                <a:gd name="connsiteY33" fmla="*/ 66481 h 194644"/>
                <a:gd name="connsiteX34" fmla="*/ 211310 w 272501"/>
                <a:gd name="connsiteY34" fmla="*/ 50598 h 194644"/>
                <a:gd name="connsiteX35" fmla="*/ 211310 w 272501"/>
                <a:gd name="connsiteY35" fmla="*/ 40943 h 194644"/>
                <a:gd name="connsiteX36" fmla="*/ 221198 w 272501"/>
                <a:gd name="connsiteY36" fmla="*/ 34014 h 194644"/>
                <a:gd name="connsiteX37" fmla="*/ 233889 w 272501"/>
                <a:gd name="connsiteY37" fmla="*/ 31289 h 194644"/>
                <a:gd name="connsiteX38" fmla="*/ 247280 w 272501"/>
                <a:gd name="connsiteY38" fmla="*/ 30588 h 194644"/>
                <a:gd name="connsiteX39" fmla="*/ 275465 w 272501"/>
                <a:gd name="connsiteY39" fmla="*/ 19532 h 194644"/>
                <a:gd name="connsiteX40" fmla="*/ 275465 w 272501"/>
                <a:gd name="connsiteY40" fmla="*/ 19532 h 19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2501" h="194644">
                  <a:moveTo>
                    <a:pt x="275153" y="19377"/>
                  </a:moveTo>
                  <a:cubicBezTo>
                    <a:pt x="268146" y="30432"/>
                    <a:pt x="255455" y="25605"/>
                    <a:pt x="249849" y="24204"/>
                  </a:cubicBezTo>
                  <a:cubicBezTo>
                    <a:pt x="244944" y="22102"/>
                    <a:pt x="239261" y="16652"/>
                    <a:pt x="235757" y="17975"/>
                  </a:cubicBezTo>
                  <a:cubicBezTo>
                    <a:pt x="232253" y="19377"/>
                    <a:pt x="221665" y="31756"/>
                    <a:pt x="212555" y="26228"/>
                  </a:cubicBezTo>
                  <a:cubicBezTo>
                    <a:pt x="204147" y="20700"/>
                    <a:pt x="198463" y="13849"/>
                    <a:pt x="194259" y="6919"/>
                  </a:cubicBezTo>
                  <a:cubicBezTo>
                    <a:pt x="190755" y="691"/>
                    <a:pt x="178765" y="9645"/>
                    <a:pt x="175963" y="13148"/>
                  </a:cubicBezTo>
                  <a:cubicBezTo>
                    <a:pt x="173160" y="16574"/>
                    <a:pt x="155564" y="26929"/>
                    <a:pt x="151359" y="29732"/>
                  </a:cubicBezTo>
                  <a:cubicBezTo>
                    <a:pt x="147155" y="32457"/>
                    <a:pt x="138669" y="25605"/>
                    <a:pt x="135866" y="25605"/>
                  </a:cubicBezTo>
                  <a:cubicBezTo>
                    <a:pt x="132362" y="26306"/>
                    <a:pt x="127457" y="21479"/>
                    <a:pt x="127457" y="21479"/>
                  </a:cubicBezTo>
                  <a:cubicBezTo>
                    <a:pt x="124654" y="22880"/>
                    <a:pt x="114066" y="19377"/>
                    <a:pt x="109861" y="16652"/>
                  </a:cubicBezTo>
                  <a:cubicBezTo>
                    <a:pt x="109861" y="16652"/>
                    <a:pt x="99973" y="20077"/>
                    <a:pt x="95068" y="21479"/>
                  </a:cubicBezTo>
                  <a:cubicBezTo>
                    <a:pt x="90163" y="23581"/>
                    <a:pt x="83779" y="26306"/>
                    <a:pt x="81677" y="33235"/>
                  </a:cubicBezTo>
                  <a:cubicBezTo>
                    <a:pt x="80275" y="39464"/>
                    <a:pt x="79575" y="45615"/>
                    <a:pt x="73268" y="50520"/>
                  </a:cubicBezTo>
                  <a:cubicBezTo>
                    <a:pt x="66261" y="55347"/>
                    <a:pt x="59176" y="54646"/>
                    <a:pt x="54972" y="58072"/>
                  </a:cubicBezTo>
                  <a:cubicBezTo>
                    <a:pt x="50767" y="61498"/>
                    <a:pt x="43682" y="58072"/>
                    <a:pt x="40179" y="63600"/>
                  </a:cubicBezTo>
                  <a:cubicBezTo>
                    <a:pt x="35974" y="69128"/>
                    <a:pt x="33172" y="84310"/>
                    <a:pt x="26787" y="69128"/>
                  </a:cubicBezTo>
                  <a:cubicBezTo>
                    <a:pt x="19780" y="54646"/>
                    <a:pt x="27488" y="49819"/>
                    <a:pt x="27488" y="49819"/>
                  </a:cubicBezTo>
                  <a:cubicBezTo>
                    <a:pt x="27488" y="49819"/>
                    <a:pt x="12695" y="60174"/>
                    <a:pt x="16899" y="72553"/>
                  </a:cubicBezTo>
                  <a:cubicBezTo>
                    <a:pt x="21104" y="85011"/>
                    <a:pt x="19702" y="94665"/>
                    <a:pt x="13396" y="98791"/>
                  </a:cubicBezTo>
                  <a:cubicBezTo>
                    <a:pt x="7089" y="102918"/>
                    <a:pt x="2807" y="104319"/>
                    <a:pt x="5688" y="113273"/>
                  </a:cubicBezTo>
                  <a:cubicBezTo>
                    <a:pt x="9191" y="122227"/>
                    <a:pt x="10593" y="129857"/>
                    <a:pt x="17678" y="138110"/>
                  </a:cubicBezTo>
                  <a:cubicBezTo>
                    <a:pt x="23984" y="146363"/>
                    <a:pt x="28967" y="154693"/>
                    <a:pt x="28967" y="158820"/>
                  </a:cubicBezTo>
                  <a:cubicBezTo>
                    <a:pt x="28967" y="162246"/>
                    <a:pt x="29668" y="165749"/>
                    <a:pt x="24763" y="171277"/>
                  </a:cubicBezTo>
                  <a:cubicBezTo>
                    <a:pt x="19858" y="177506"/>
                    <a:pt x="9970" y="184357"/>
                    <a:pt x="9970" y="184357"/>
                  </a:cubicBezTo>
                  <a:cubicBezTo>
                    <a:pt x="9970" y="184357"/>
                    <a:pt x="14875" y="193311"/>
                    <a:pt x="24763" y="195413"/>
                  </a:cubicBezTo>
                  <a:cubicBezTo>
                    <a:pt x="35352" y="198138"/>
                    <a:pt x="69765" y="192688"/>
                    <a:pt x="81755" y="190586"/>
                  </a:cubicBezTo>
                  <a:cubicBezTo>
                    <a:pt x="94446" y="189184"/>
                    <a:pt x="108460" y="188484"/>
                    <a:pt x="112041" y="182333"/>
                  </a:cubicBezTo>
                  <a:cubicBezTo>
                    <a:pt x="114844" y="175403"/>
                    <a:pt x="114144" y="171978"/>
                    <a:pt x="116946" y="160922"/>
                  </a:cubicBezTo>
                  <a:cubicBezTo>
                    <a:pt x="119049" y="149866"/>
                    <a:pt x="121151" y="140913"/>
                    <a:pt x="127535" y="142314"/>
                  </a:cubicBezTo>
                  <a:cubicBezTo>
                    <a:pt x="133842" y="143715"/>
                    <a:pt x="128936" y="142314"/>
                    <a:pt x="143729" y="138888"/>
                  </a:cubicBezTo>
                  <a:cubicBezTo>
                    <a:pt x="159223" y="136163"/>
                    <a:pt x="165530" y="123005"/>
                    <a:pt x="170435" y="120280"/>
                  </a:cubicBezTo>
                  <a:cubicBezTo>
                    <a:pt x="175340" y="118178"/>
                    <a:pt x="181724" y="99570"/>
                    <a:pt x="183826" y="94042"/>
                  </a:cubicBezTo>
                  <a:cubicBezTo>
                    <a:pt x="185228" y="87814"/>
                    <a:pt x="192235" y="82986"/>
                    <a:pt x="198619" y="81663"/>
                  </a:cubicBezTo>
                  <a:cubicBezTo>
                    <a:pt x="204926" y="80261"/>
                    <a:pt x="208507" y="72709"/>
                    <a:pt x="211310" y="66481"/>
                  </a:cubicBezTo>
                  <a:cubicBezTo>
                    <a:pt x="213412" y="59551"/>
                    <a:pt x="214813" y="54101"/>
                    <a:pt x="211310" y="50598"/>
                  </a:cubicBezTo>
                  <a:cubicBezTo>
                    <a:pt x="207106" y="47873"/>
                    <a:pt x="205704" y="41644"/>
                    <a:pt x="211310" y="40943"/>
                  </a:cubicBezTo>
                  <a:cubicBezTo>
                    <a:pt x="216215" y="40243"/>
                    <a:pt x="216916" y="31990"/>
                    <a:pt x="221198" y="34014"/>
                  </a:cubicBezTo>
                  <a:cubicBezTo>
                    <a:pt x="224701" y="35415"/>
                    <a:pt x="228205" y="34014"/>
                    <a:pt x="233889" y="31289"/>
                  </a:cubicBezTo>
                  <a:cubicBezTo>
                    <a:pt x="240195" y="29187"/>
                    <a:pt x="238093" y="27162"/>
                    <a:pt x="247280" y="30588"/>
                  </a:cubicBezTo>
                  <a:cubicBezTo>
                    <a:pt x="256467" y="34014"/>
                    <a:pt x="275465" y="30588"/>
                    <a:pt x="275465" y="19532"/>
                  </a:cubicBezTo>
                  <a:lnTo>
                    <a:pt x="275465" y="1953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1" name="Szabadkézi sokszög: alakzat 890">
              <a:extLst>
                <a:ext uri="{FF2B5EF4-FFF2-40B4-BE49-F238E27FC236}">
                  <a16:creationId xmlns:a16="http://schemas.microsoft.com/office/drawing/2014/main" id="{08A59CBE-B335-56B1-BF04-6C7DFFB5D486}"/>
                </a:ext>
              </a:extLst>
            </p:cNvPr>
            <p:cNvSpPr/>
            <p:nvPr/>
          </p:nvSpPr>
          <p:spPr>
            <a:xfrm>
              <a:off x="6257591" y="3694656"/>
              <a:ext cx="132358" cy="62286"/>
            </a:xfrm>
            <a:custGeom>
              <a:avLst/>
              <a:gdLst>
                <a:gd name="connsiteX0" fmla="*/ 134794 w 132357"/>
                <a:gd name="connsiteY0" fmla="*/ 49521 h 62286"/>
                <a:gd name="connsiteX1" fmla="*/ 108790 w 132357"/>
                <a:gd name="connsiteY1" fmla="*/ 26086 h 62286"/>
                <a:gd name="connsiteX2" fmla="*/ 60362 w 132357"/>
                <a:gd name="connsiteY2" fmla="*/ 18534 h 62286"/>
                <a:gd name="connsiteX3" fmla="*/ 4772 w 132357"/>
                <a:gd name="connsiteY3" fmla="*/ 5921 h 62286"/>
                <a:gd name="connsiteX4" fmla="*/ 14193 w 132357"/>
                <a:gd name="connsiteY4" fmla="*/ 17288 h 62286"/>
                <a:gd name="connsiteX5" fmla="*/ 32256 w 132357"/>
                <a:gd name="connsiteY5" fmla="*/ 34339 h 62286"/>
                <a:gd name="connsiteX6" fmla="*/ 24314 w 132357"/>
                <a:gd name="connsiteY6" fmla="*/ 52713 h 62286"/>
                <a:gd name="connsiteX7" fmla="*/ 52499 w 132357"/>
                <a:gd name="connsiteY7" fmla="*/ 61589 h 62286"/>
                <a:gd name="connsiteX8" fmla="*/ 80683 w 132357"/>
                <a:gd name="connsiteY8" fmla="*/ 60343 h 62286"/>
                <a:gd name="connsiteX9" fmla="*/ 98746 w 132357"/>
                <a:gd name="connsiteY9" fmla="*/ 61589 h 62286"/>
                <a:gd name="connsiteX10" fmla="*/ 115330 w 132357"/>
                <a:gd name="connsiteY10" fmla="*/ 63458 h 62286"/>
                <a:gd name="connsiteX11" fmla="*/ 134094 w 132357"/>
                <a:gd name="connsiteY11" fmla="*/ 62212 h 62286"/>
                <a:gd name="connsiteX12" fmla="*/ 134794 w 132357"/>
                <a:gd name="connsiteY12" fmla="*/ 49599 h 62286"/>
                <a:gd name="connsiteX13" fmla="*/ 134794 w 132357"/>
                <a:gd name="connsiteY13" fmla="*/ 49599 h 6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2357" h="62286">
                  <a:moveTo>
                    <a:pt x="134794" y="49521"/>
                  </a:moveTo>
                  <a:cubicBezTo>
                    <a:pt x="116031" y="34962"/>
                    <a:pt x="122493" y="26787"/>
                    <a:pt x="108790" y="26086"/>
                  </a:cubicBezTo>
                  <a:cubicBezTo>
                    <a:pt x="94308" y="24840"/>
                    <a:pt x="69082" y="19779"/>
                    <a:pt x="60362" y="18534"/>
                  </a:cubicBezTo>
                  <a:cubicBezTo>
                    <a:pt x="52421" y="17911"/>
                    <a:pt x="24937" y="159"/>
                    <a:pt x="4772" y="5921"/>
                  </a:cubicBezTo>
                  <a:cubicBezTo>
                    <a:pt x="4772" y="5921"/>
                    <a:pt x="9132" y="14797"/>
                    <a:pt x="14193" y="17288"/>
                  </a:cubicBezTo>
                  <a:cubicBezTo>
                    <a:pt x="18553" y="19779"/>
                    <a:pt x="31555" y="30602"/>
                    <a:pt x="32256" y="34339"/>
                  </a:cubicBezTo>
                  <a:cubicBezTo>
                    <a:pt x="32956" y="37531"/>
                    <a:pt x="19254" y="45083"/>
                    <a:pt x="24314" y="52713"/>
                  </a:cubicBezTo>
                  <a:cubicBezTo>
                    <a:pt x="29375" y="59642"/>
                    <a:pt x="45258" y="62212"/>
                    <a:pt x="52499" y="61589"/>
                  </a:cubicBezTo>
                  <a:cubicBezTo>
                    <a:pt x="59739" y="60966"/>
                    <a:pt x="69861" y="60343"/>
                    <a:pt x="80683" y="60343"/>
                  </a:cubicBezTo>
                  <a:cubicBezTo>
                    <a:pt x="91505" y="60343"/>
                    <a:pt x="90104" y="57852"/>
                    <a:pt x="98746" y="61589"/>
                  </a:cubicBezTo>
                  <a:cubicBezTo>
                    <a:pt x="106688" y="66027"/>
                    <a:pt x="113228" y="66027"/>
                    <a:pt x="115330" y="63458"/>
                  </a:cubicBezTo>
                  <a:cubicBezTo>
                    <a:pt x="117510" y="60966"/>
                    <a:pt x="136274" y="65949"/>
                    <a:pt x="134094" y="62212"/>
                  </a:cubicBezTo>
                  <a:cubicBezTo>
                    <a:pt x="131914" y="58397"/>
                    <a:pt x="134794" y="49599"/>
                    <a:pt x="134794" y="49599"/>
                  </a:cubicBezTo>
                  <a:lnTo>
                    <a:pt x="134794" y="49599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2" name="Szabadkézi sokszög: alakzat 891">
              <a:extLst>
                <a:ext uri="{FF2B5EF4-FFF2-40B4-BE49-F238E27FC236}">
                  <a16:creationId xmlns:a16="http://schemas.microsoft.com/office/drawing/2014/main" id="{36A64DB7-506E-9B94-C818-43426F0D20FD}"/>
                </a:ext>
              </a:extLst>
            </p:cNvPr>
            <p:cNvSpPr/>
            <p:nvPr/>
          </p:nvSpPr>
          <p:spPr>
            <a:xfrm>
              <a:off x="6351331" y="3718228"/>
              <a:ext cx="101215" cy="116786"/>
            </a:xfrm>
            <a:custGeom>
              <a:avLst/>
              <a:gdLst>
                <a:gd name="connsiteX0" fmla="*/ 4928 w 101214"/>
                <a:gd name="connsiteY0" fmla="*/ 43545 h 116786"/>
                <a:gd name="connsiteX1" fmla="*/ 19798 w 101214"/>
                <a:gd name="connsiteY1" fmla="*/ 45647 h 116786"/>
                <a:gd name="connsiteX2" fmla="*/ 36616 w 101214"/>
                <a:gd name="connsiteY2" fmla="*/ 44246 h 116786"/>
                <a:gd name="connsiteX3" fmla="*/ 37238 w 101214"/>
                <a:gd name="connsiteY3" fmla="*/ 30387 h 116786"/>
                <a:gd name="connsiteX4" fmla="*/ 57949 w 101214"/>
                <a:gd name="connsiteY4" fmla="*/ 30387 h 116786"/>
                <a:gd name="connsiteX5" fmla="*/ 54056 w 101214"/>
                <a:gd name="connsiteY5" fmla="*/ 4772 h 116786"/>
                <a:gd name="connsiteX6" fmla="*/ 67681 w 101214"/>
                <a:gd name="connsiteY6" fmla="*/ 28285 h 116786"/>
                <a:gd name="connsiteX7" fmla="*/ 82552 w 101214"/>
                <a:gd name="connsiteY7" fmla="*/ 49073 h 116786"/>
                <a:gd name="connsiteX8" fmla="*/ 96177 w 101214"/>
                <a:gd name="connsiteY8" fmla="*/ 60830 h 116786"/>
                <a:gd name="connsiteX9" fmla="*/ 90337 w 101214"/>
                <a:gd name="connsiteY9" fmla="*/ 69160 h 116786"/>
                <a:gd name="connsiteX10" fmla="*/ 82552 w 101214"/>
                <a:gd name="connsiteY10" fmla="*/ 77491 h 116786"/>
                <a:gd name="connsiteX11" fmla="*/ 77335 w 101214"/>
                <a:gd name="connsiteY11" fmla="*/ 94075 h 116786"/>
                <a:gd name="connsiteX12" fmla="*/ 75389 w 101214"/>
                <a:gd name="connsiteY12" fmla="*/ 112761 h 116786"/>
                <a:gd name="connsiteX13" fmla="*/ 61764 w 101214"/>
                <a:gd name="connsiteY13" fmla="*/ 112761 h 116786"/>
                <a:gd name="connsiteX14" fmla="*/ 54601 w 101214"/>
                <a:gd name="connsiteY14" fmla="*/ 93374 h 116786"/>
                <a:gd name="connsiteX15" fmla="*/ 50708 w 101214"/>
                <a:gd name="connsiteY15" fmla="*/ 87145 h 116786"/>
                <a:gd name="connsiteX16" fmla="*/ 37783 w 101214"/>
                <a:gd name="connsiteY16" fmla="*/ 90571 h 116786"/>
                <a:gd name="connsiteX17" fmla="*/ 30698 w 101214"/>
                <a:gd name="connsiteY17" fmla="*/ 78815 h 116786"/>
                <a:gd name="connsiteX18" fmla="*/ 15127 w 101214"/>
                <a:gd name="connsiteY18" fmla="*/ 63632 h 116786"/>
                <a:gd name="connsiteX19" fmla="*/ 4772 w 101214"/>
                <a:gd name="connsiteY19" fmla="*/ 43545 h 116786"/>
                <a:gd name="connsiteX20" fmla="*/ 4772 w 101214"/>
                <a:gd name="connsiteY20" fmla="*/ 43545 h 11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1214" h="116786">
                  <a:moveTo>
                    <a:pt x="4928" y="43545"/>
                  </a:moveTo>
                  <a:cubicBezTo>
                    <a:pt x="12013" y="48372"/>
                    <a:pt x="17852" y="48372"/>
                    <a:pt x="19798" y="45647"/>
                  </a:cubicBezTo>
                  <a:cubicBezTo>
                    <a:pt x="21745" y="42922"/>
                    <a:pt x="38562" y="48450"/>
                    <a:pt x="36616" y="44246"/>
                  </a:cubicBezTo>
                  <a:cubicBezTo>
                    <a:pt x="34669" y="40119"/>
                    <a:pt x="37238" y="30387"/>
                    <a:pt x="37238" y="30387"/>
                  </a:cubicBezTo>
                  <a:cubicBezTo>
                    <a:pt x="54056" y="46270"/>
                    <a:pt x="63165" y="37316"/>
                    <a:pt x="57949" y="30387"/>
                  </a:cubicBezTo>
                  <a:cubicBezTo>
                    <a:pt x="52732" y="23458"/>
                    <a:pt x="54056" y="4772"/>
                    <a:pt x="54056" y="4772"/>
                  </a:cubicBezTo>
                  <a:cubicBezTo>
                    <a:pt x="54056" y="4772"/>
                    <a:pt x="62464" y="22757"/>
                    <a:pt x="67681" y="28285"/>
                  </a:cubicBezTo>
                  <a:cubicBezTo>
                    <a:pt x="72197" y="34514"/>
                    <a:pt x="76712" y="45569"/>
                    <a:pt x="82552" y="49073"/>
                  </a:cubicBezTo>
                  <a:cubicBezTo>
                    <a:pt x="88391" y="51876"/>
                    <a:pt x="93530" y="57404"/>
                    <a:pt x="96177" y="60830"/>
                  </a:cubicBezTo>
                  <a:cubicBezTo>
                    <a:pt x="98746" y="63632"/>
                    <a:pt x="92907" y="66357"/>
                    <a:pt x="90337" y="69160"/>
                  </a:cubicBezTo>
                  <a:cubicBezTo>
                    <a:pt x="87768" y="71963"/>
                    <a:pt x="82552" y="70562"/>
                    <a:pt x="82552" y="77491"/>
                  </a:cubicBezTo>
                  <a:cubicBezTo>
                    <a:pt x="82552" y="84420"/>
                    <a:pt x="79982" y="88547"/>
                    <a:pt x="77335" y="94075"/>
                  </a:cubicBezTo>
                  <a:cubicBezTo>
                    <a:pt x="75389" y="99603"/>
                    <a:pt x="75389" y="108634"/>
                    <a:pt x="75389" y="112761"/>
                  </a:cubicBezTo>
                  <a:cubicBezTo>
                    <a:pt x="75389" y="117588"/>
                    <a:pt x="65657" y="115563"/>
                    <a:pt x="61764" y="112761"/>
                  </a:cubicBezTo>
                  <a:cubicBezTo>
                    <a:pt x="57871" y="109958"/>
                    <a:pt x="53978" y="96878"/>
                    <a:pt x="54601" y="93374"/>
                  </a:cubicBezTo>
                  <a:cubicBezTo>
                    <a:pt x="55224" y="90571"/>
                    <a:pt x="56547" y="84420"/>
                    <a:pt x="50708" y="87145"/>
                  </a:cubicBezTo>
                  <a:cubicBezTo>
                    <a:pt x="45491" y="90571"/>
                    <a:pt x="39730" y="93374"/>
                    <a:pt x="37783" y="90571"/>
                  </a:cubicBezTo>
                  <a:cubicBezTo>
                    <a:pt x="35214" y="87768"/>
                    <a:pt x="32567" y="80917"/>
                    <a:pt x="30698" y="78815"/>
                  </a:cubicBezTo>
                  <a:cubicBezTo>
                    <a:pt x="29375" y="76712"/>
                    <a:pt x="17073" y="65657"/>
                    <a:pt x="15127" y="63632"/>
                  </a:cubicBezTo>
                  <a:cubicBezTo>
                    <a:pt x="13180" y="61530"/>
                    <a:pt x="4772" y="43545"/>
                    <a:pt x="4772" y="43545"/>
                  </a:cubicBezTo>
                  <a:lnTo>
                    <a:pt x="4772" y="43545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3" name="Szabadkézi sokszög: alakzat 892">
              <a:extLst>
                <a:ext uri="{FF2B5EF4-FFF2-40B4-BE49-F238E27FC236}">
                  <a16:creationId xmlns:a16="http://schemas.microsoft.com/office/drawing/2014/main" id="{1EE683CD-8CB3-BFD7-070C-DB534C819C99}"/>
                </a:ext>
              </a:extLst>
            </p:cNvPr>
            <p:cNvSpPr/>
            <p:nvPr/>
          </p:nvSpPr>
          <p:spPr>
            <a:xfrm>
              <a:off x="6304461" y="3748465"/>
              <a:ext cx="93429" cy="70072"/>
            </a:xfrm>
            <a:custGeom>
              <a:avLst/>
              <a:gdLst>
                <a:gd name="connsiteX0" fmla="*/ 89325 w 93429"/>
                <a:gd name="connsiteY0" fmla="*/ 59322 h 70071"/>
                <a:gd name="connsiteX1" fmla="*/ 81228 w 93429"/>
                <a:gd name="connsiteY1" fmla="*/ 46320 h 70071"/>
                <a:gd name="connsiteX2" fmla="*/ 63555 w 93429"/>
                <a:gd name="connsiteY2" fmla="*/ 29503 h 70071"/>
                <a:gd name="connsiteX3" fmla="*/ 51798 w 93429"/>
                <a:gd name="connsiteY3" fmla="*/ 7313 h 70071"/>
                <a:gd name="connsiteX4" fmla="*/ 33424 w 93429"/>
                <a:gd name="connsiteY4" fmla="*/ 5756 h 70071"/>
                <a:gd name="connsiteX5" fmla="*/ 4772 w 93429"/>
                <a:gd name="connsiteY5" fmla="*/ 7313 h 70071"/>
                <a:gd name="connsiteX6" fmla="*/ 19487 w 93429"/>
                <a:gd name="connsiteY6" fmla="*/ 27167 h 70071"/>
                <a:gd name="connsiteX7" fmla="*/ 27584 w 93429"/>
                <a:gd name="connsiteY7" fmla="*/ 43984 h 70071"/>
                <a:gd name="connsiteX8" fmla="*/ 34903 w 93429"/>
                <a:gd name="connsiteY8" fmla="*/ 56987 h 70071"/>
                <a:gd name="connsiteX9" fmla="*/ 48839 w 93429"/>
                <a:gd name="connsiteY9" fmla="*/ 55429 h 70071"/>
                <a:gd name="connsiteX10" fmla="*/ 63555 w 93429"/>
                <a:gd name="connsiteY10" fmla="*/ 62281 h 70071"/>
                <a:gd name="connsiteX11" fmla="*/ 89248 w 93429"/>
                <a:gd name="connsiteY11" fmla="*/ 59244 h 70071"/>
                <a:gd name="connsiteX12" fmla="*/ 89248 w 93429"/>
                <a:gd name="connsiteY12" fmla="*/ 59244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429" h="70071">
                  <a:moveTo>
                    <a:pt x="89325" y="59322"/>
                  </a:moveTo>
                  <a:cubicBezTo>
                    <a:pt x="86367" y="56286"/>
                    <a:pt x="83408" y="48578"/>
                    <a:pt x="81228" y="46320"/>
                  </a:cubicBezTo>
                  <a:cubicBezTo>
                    <a:pt x="79749" y="44062"/>
                    <a:pt x="65813" y="31761"/>
                    <a:pt x="63555" y="29503"/>
                  </a:cubicBezTo>
                  <a:cubicBezTo>
                    <a:pt x="61297" y="27245"/>
                    <a:pt x="51798" y="7313"/>
                    <a:pt x="51798" y="7313"/>
                  </a:cubicBezTo>
                  <a:cubicBezTo>
                    <a:pt x="43000" y="2720"/>
                    <a:pt x="44479" y="5756"/>
                    <a:pt x="33424" y="5756"/>
                  </a:cubicBezTo>
                  <a:cubicBezTo>
                    <a:pt x="22368" y="5756"/>
                    <a:pt x="12091" y="6535"/>
                    <a:pt x="4772" y="7313"/>
                  </a:cubicBezTo>
                  <a:cubicBezTo>
                    <a:pt x="4772" y="7313"/>
                    <a:pt x="14348" y="24131"/>
                    <a:pt x="19487" y="27167"/>
                  </a:cubicBezTo>
                  <a:cubicBezTo>
                    <a:pt x="23925" y="29425"/>
                    <a:pt x="27584" y="35576"/>
                    <a:pt x="27584" y="43984"/>
                  </a:cubicBezTo>
                  <a:cubicBezTo>
                    <a:pt x="28285" y="51614"/>
                    <a:pt x="30543" y="56987"/>
                    <a:pt x="34903" y="56987"/>
                  </a:cubicBezTo>
                  <a:cubicBezTo>
                    <a:pt x="39341" y="57765"/>
                    <a:pt x="41521" y="52393"/>
                    <a:pt x="48839" y="55429"/>
                  </a:cubicBezTo>
                  <a:cubicBezTo>
                    <a:pt x="56937" y="59244"/>
                    <a:pt x="56158" y="59244"/>
                    <a:pt x="63555" y="62281"/>
                  </a:cubicBezTo>
                  <a:cubicBezTo>
                    <a:pt x="70173" y="65317"/>
                    <a:pt x="87846" y="68432"/>
                    <a:pt x="89248" y="59244"/>
                  </a:cubicBezTo>
                  <a:lnTo>
                    <a:pt x="89248" y="59244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4" name="Szabadkézi sokszög: alakzat 893">
              <a:extLst>
                <a:ext uri="{FF2B5EF4-FFF2-40B4-BE49-F238E27FC236}">
                  <a16:creationId xmlns:a16="http://schemas.microsoft.com/office/drawing/2014/main" id="{5258BB42-428F-67D9-13C6-D6E45DB1B6EA}"/>
                </a:ext>
              </a:extLst>
            </p:cNvPr>
            <p:cNvSpPr/>
            <p:nvPr/>
          </p:nvSpPr>
          <p:spPr>
            <a:xfrm>
              <a:off x="6333791" y="3795611"/>
              <a:ext cx="334788" cy="303645"/>
            </a:xfrm>
            <a:custGeom>
              <a:avLst/>
              <a:gdLst>
                <a:gd name="connsiteX0" fmla="*/ 314045 w 334787"/>
                <a:gd name="connsiteY0" fmla="*/ 230489 h 303644"/>
                <a:gd name="connsiteX1" fmla="*/ 299563 w 334787"/>
                <a:gd name="connsiteY1" fmla="*/ 219433 h 303644"/>
                <a:gd name="connsiteX2" fmla="*/ 314045 w 334787"/>
                <a:gd name="connsiteY2" fmla="*/ 206275 h 303644"/>
                <a:gd name="connsiteX3" fmla="*/ 318171 w 334787"/>
                <a:gd name="connsiteY3" fmla="*/ 193818 h 303644"/>
                <a:gd name="connsiteX4" fmla="*/ 307116 w 334787"/>
                <a:gd name="connsiteY4" fmla="*/ 173030 h 303644"/>
                <a:gd name="connsiteX5" fmla="*/ 295359 w 334787"/>
                <a:gd name="connsiteY5" fmla="*/ 148116 h 303644"/>
                <a:gd name="connsiteX6" fmla="*/ 302989 w 334787"/>
                <a:gd name="connsiteY6" fmla="*/ 133556 h 303644"/>
                <a:gd name="connsiteX7" fmla="*/ 306415 w 334787"/>
                <a:gd name="connsiteY7" fmla="*/ 107240 h 303644"/>
                <a:gd name="connsiteX8" fmla="*/ 316770 w 334787"/>
                <a:gd name="connsiteY8" fmla="*/ 84350 h 303644"/>
                <a:gd name="connsiteX9" fmla="*/ 316770 w 334787"/>
                <a:gd name="connsiteY9" fmla="*/ 77421 h 303644"/>
                <a:gd name="connsiteX10" fmla="*/ 294658 w 334787"/>
                <a:gd name="connsiteY10" fmla="*/ 66365 h 303644"/>
                <a:gd name="connsiteX11" fmla="*/ 262892 w 334787"/>
                <a:gd name="connsiteY11" fmla="*/ 52507 h 303644"/>
                <a:gd name="connsiteX12" fmla="*/ 246309 w 334787"/>
                <a:gd name="connsiteY12" fmla="*/ 41451 h 303644"/>
                <a:gd name="connsiteX13" fmla="*/ 226922 w 334787"/>
                <a:gd name="connsiteY13" fmla="*/ 36624 h 303644"/>
                <a:gd name="connsiteX14" fmla="*/ 211039 w 334787"/>
                <a:gd name="connsiteY14" fmla="*/ 37324 h 303644"/>
                <a:gd name="connsiteX15" fmla="*/ 177872 w 334787"/>
                <a:gd name="connsiteY15" fmla="*/ 52584 h 303644"/>
                <a:gd name="connsiteX16" fmla="*/ 164714 w 334787"/>
                <a:gd name="connsiteY16" fmla="*/ 62939 h 303644"/>
                <a:gd name="connsiteX17" fmla="*/ 150855 w 334787"/>
                <a:gd name="connsiteY17" fmla="*/ 67767 h 303644"/>
                <a:gd name="connsiteX18" fmla="*/ 128744 w 334787"/>
                <a:gd name="connsiteY18" fmla="*/ 68467 h 303644"/>
                <a:gd name="connsiteX19" fmla="*/ 109357 w 334787"/>
                <a:gd name="connsiteY19" fmla="*/ 58112 h 303644"/>
                <a:gd name="connsiteX20" fmla="*/ 96900 w 334787"/>
                <a:gd name="connsiteY20" fmla="*/ 31096 h 303644"/>
                <a:gd name="connsiteX21" fmla="*/ 82419 w 334787"/>
                <a:gd name="connsiteY21" fmla="*/ 31096 h 303644"/>
                <a:gd name="connsiteX22" fmla="*/ 74788 w 334787"/>
                <a:gd name="connsiteY22" fmla="*/ 11709 h 303644"/>
                <a:gd name="connsiteX23" fmla="*/ 70662 w 334787"/>
                <a:gd name="connsiteY23" fmla="*/ 5480 h 303644"/>
                <a:gd name="connsiteX24" fmla="*/ 56803 w 334787"/>
                <a:gd name="connsiteY24" fmla="*/ 8906 h 303644"/>
                <a:gd name="connsiteX25" fmla="*/ 32590 w 334787"/>
                <a:gd name="connsiteY25" fmla="*/ 11709 h 303644"/>
                <a:gd name="connsiteX26" fmla="*/ 18731 w 334787"/>
                <a:gd name="connsiteY26" fmla="*/ 5480 h 303644"/>
                <a:gd name="connsiteX27" fmla="*/ 6974 w 334787"/>
                <a:gd name="connsiteY27" fmla="*/ 15836 h 303644"/>
                <a:gd name="connsiteX28" fmla="*/ 11101 w 334787"/>
                <a:gd name="connsiteY28" fmla="*/ 31796 h 303644"/>
                <a:gd name="connsiteX29" fmla="*/ 11802 w 334787"/>
                <a:gd name="connsiteY29" fmla="*/ 56711 h 303644"/>
                <a:gd name="connsiteX30" fmla="*/ 19432 w 334787"/>
                <a:gd name="connsiteY30" fmla="*/ 72672 h 303644"/>
                <a:gd name="connsiteX31" fmla="*/ 34614 w 334787"/>
                <a:gd name="connsiteY31" fmla="*/ 92058 h 303644"/>
                <a:gd name="connsiteX32" fmla="*/ 42945 w 334787"/>
                <a:gd name="connsiteY32" fmla="*/ 100389 h 303644"/>
                <a:gd name="connsiteX33" fmla="*/ 35315 w 334787"/>
                <a:gd name="connsiteY33" fmla="*/ 122578 h 303644"/>
                <a:gd name="connsiteX34" fmla="*/ 29086 w 334787"/>
                <a:gd name="connsiteY34" fmla="*/ 133634 h 303644"/>
                <a:gd name="connsiteX35" fmla="*/ 45670 w 334787"/>
                <a:gd name="connsiteY35" fmla="*/ 145391 h 303644"/>
                <a:gd name="connsiteX36" fmla="*/ 55324 w 334787"/>
                <a:gd name="connsiteY36" fmla="*/ 162052 h 303644"/>
                <a:gd name="connsiteX37" fmla="*/ 74010 w 334787"/>
                <a:gd name="connsiteY37" fmla="*/ 180738 h 303644"/>
                <a:gd name="connsiteX38" fmla="*/ 78837 w 334787"/>
                <a:gd name="connsiteY38" fmla="*/ 205653 h 303644"/>
                <a:gd name="connsiteX39" fmla="*/ 83664 w 334787"/>
                <a:gd name="connsiteY39" fmla="*/ 211180 h 303644"/>
                <a:gd name="connsiteX40" fmla="*/ 110603 w 334787"/>
                <a:gd name="connsiteY40" fmla="*/ 209779 h 303644"/>
                <a:gd name="connsiteX41" fmla="*/ 129289 w 334787"/>
                <a:gd name="connsiteY41" fmla="*/ 230567 h 303644"/>
                <a:gd name="connsiteX42" fmla="*/ 144471 w 334787"/>
                <a:gd name="connsiteY42" fmla="*/ 254781 h 303644"/>
                <a:gd name="connsiteX43" fmla="*/ 163157 w 334787"/>
                <a:gd name="connsiteY43" fmla="*/ 269340 h 303644"/>
                <a:gd name="connsiteX44" fmla="*/ 184568 w 334787"/>
                <a:gd name="connsiteY44" fmla="*/ 273467 h 303644"/>
                <a:gd name="connsiteX45" fmla="*/ 207380 w 334787"/>
                <a:gd name="connsiteY45" fmla="*/ 273467 h 303644"/>
                <a:gd name="connsiteX46" fmla="*/ 243350 w 334787"/>
                <a:gd name="connsiteY46" fmla="*/ 288727 h 303644"/>
                <a:gd name="connsiteX47" fmla="*/ 259233 w 334787"/>
                <a:gd name="connsiteY47" fmla="*/ 299082 h 303644"/>
                <a:gd name="connsiteX48" fmla="*/ 284848 w 334787"/>
                <a:gd name="connsiteY48" fmla="*/ 296980 h 303644"/>
                <a:gd name="connsiteX49" fmla="*/ 301432 w 334787"/>
                <a:gd name="connsiteY49" fmla="*/ 303208 h 303644"/>
                <a:gd name="connsiteX50" fmla="*/ 320819 w 334787"/>
                <a:gd name="connsiteY50" fmla="*/ 288649 h 303644"/>
                <a:gd name="connsiteX51" fmla="*/ 326346 w 334787"/>
                <a:gd name="connsiteY51" fmla="*/ 273389 h 303644"/>
                <a:gd name="connsiteX52" fmla="*/ 333977 w 334787"/>
                <a:gd name="connsiteY52" fmla="*/ 248474 h 303644"/>
                <a:gd name="connsiteX53" fmla="*/ 313889 w 334787"/>
                <a:gd name="connsiteY53" fmla="*/ 230489 h 303644"/>
                <a:gd name="connsiteX54" fmla="*/ 313889 w 334787"/>
                <a:gd name="connsiteY54" fmla="*/ 230489 h 30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4787" h="303644">
                  <a:moveTo>
                    <a:pt x="314045" y="230489"/>
                  </a:moveTo>
                  <a:cubicBezTo>
                    <a:pt x="304390" y="228387"/>
                    <a:pt x="299563" y="219433"/>
                    <a:pt x="299563" y="219433"/>
                  </a:cubicBezTo>
                  <a:cubicBezTo>
                    <a:pt x="299563" y="219433"/>
                    <a:pt x="309218" y="212504"/>
                    <a:pt x="314045" y="206275"/>
                  </a:cubicBezTo>
                  <a:cubicBezTo>
                    <a:pt x="318872" y="200747"/>
                    <a:pt x="318171" y="197244"/>
                    <a:pt x="318171" y="193818"/>
                  </a:cubicBezTo>
                  <a:cubicBezTo>
                    <a:pt x="318171" y="189692"/>
                    <a:pt x="313344" y="181361"/>
                    <a:pt x="307116" y="173030"/>
                  </a:cubicBezTo>
                  <a:cubicBezTo>
                    <a:pt x="300186" y="164699"/>
                    <a:pt x="298785" y="157069"/>
                    <a:pt x="295359" y="148116"/>
                  </a:cubicBezTo>
                  <a:cubicBezTo>
                    <a:pt x="292556" y="139084"/>
                    <a:pt x="296761" y="137761"/>
                    <a:pt x="302989" y="133556"/>
                  </a:cubicBezTo>
                  <a:cubicBezTo>
                    <a:pt x="309218" y="129430"/>
                    <a:pt x="310619" y="119698"/>
                    <a:pt x="306415" y="107240"/>
                  </a:cubicBezTo>
                  <a:cubicBezTo>
                    <a:pt x="302288" y="94783"/>
                    <a:pt x="316770" y="84350"/>
                    <a:pt x="316770" y="84350"/>
                  </a:cubicBezTo>
                  <a:cubicBezTo>
                    <a:pt x="316770" y="84350"/>
                    <a:pt x="320196" y="78122"/>
                    <a:pt x="316770" y="77421"/>
                  </a:cubicBezTo>
                  <a:cubicBezTo>
                    <a:pt x="313344" y="76020"/>
                    <a:pt x="302288" y="66365"/>
                    <a:pt x="294658" y="66365"/>
                  </a:cubicBezTo>
                  <a:cubicBezTo>
                    <a:pt x="287729" y="66365"/>
                    <a:pt x="267019" y="56010"/>
                    <a:pt x="262892" y="52507"/>
                  </a:cubicBezTo>
                  <a:cubicBezTo>
                    <a:pt x="259467" y="49704"/>
                    <a:pt x="251136" y="41451"/>
                    <a:pt x="246309" y="41451"/>
                  </a:cubicBezTo>
                  <a:cubicBezTo>
                    <a:pt x="241482" y="41451"/>
                    <a:pt x="232450" y="39349"/>
                    <a:pt x="226922" y="36624"/>
                  </a:cubicBezTo>
                  <a:cubicBezTo>
                    <a:pt x="220694" y="33821"/>
                    <a:pt x="211039" y="37324"/>
                    <a:pt x="211039" y="37324"/>
                  </a:cubicBezTo>
                  <a:lnTo>
                    <a:pt x="177872" y="52584"/>
                  </a:lnTo>
                  <a:cubicBezTo>
                    <a:pt x="177872" y="52584"/>
                    <a:pt x="166816" y="61616"/>
                    <a:pt x="164714" y="62939"/>
                  </a:cubicBezTo>
                  <a:cubicBezTo>
                    <a:pt x="161911" y="64341"/>
                    <a:pt x="154359" y="66365"/>
                    <a:pt x="150855" y="67767"/>
                  </a:cubicBezTo>
                  <a:cubicBezTo>
                    <a:pt x="150855" y="67767"/>
                    <a:pt x="131469" y="69168"/>
                    <a:pt x="128744" y="68467"/>
                  </a:cubicBezTo>
                  <a:cubicBezTo>
                    <a:pt x="125318" y="67767"/>
                    <a:pt x="111459" y="60837"/>
                    <a:pt x="109357" y="58112"/>
                  </a:cubicBezTo>
                  <a:cubicBezTo>
                    <a:pt x="107255" y="54687"/>
                    <a:pt x="96900" y="31096"/>
                    <a:pt x="96900" y="31096"/>
                  </a:cubicBezTo>
                  <a:cubicBezTo>
                    <a:pt x="96900" y="35923"/>
                    <a:pt x="86545" y="33899"/>
                    <a:pt x="82419" y="31096"/>
                  </a:cubicBezTo>
                  <a:cubicBezTo>
                    <a:pt x="78292" y="28293"/>
                    <a:pt x="74088" y="15135"/>
                    <a:pt x="74788" y="11709"/>
                  </a:cubicBezTo>
                  <a:cubicBezTo>
                    <a:pt x="75489" y="8906"/>
                    <a:pt x="76890" y="2678"/>
                    <a:pt x="70662" y="5480"/>
                  </a:cubicBezTo>
                  <a:cubicBezTo>
                    <a:pt x="65134" y="8906"/>
                    <a:pt x="58905" y="11709"/>
                    <a:pt x="56803" y="8906"/>
                  </a:cubicBezTo>
                  <a:cubicBezTo>
                    <a:pt x="55402" y="17237"/>
                    <a:pt x="38818" y="14434"/>
                    <a:pt x="32590" y="11709"/>
                  </a:cubicBezTo>
                  <a:cubicBezTo>
                    <a:pt x="25660" y="8906"/>
                    <a:pt x="26361" y="8906"/>
                    <a:pt x="18731" y="5480"/>
                  </a:cubicBezTo>
                  <a:cubicBezTo>
                    <a:pt x="18731" y="5480"/>
                    <a:pt x="10400" y="15213"/>
                    <a:pt x="6974" y="15836"/>
                  </a:cubicBezTo>
                  <a:cubicBezTo>
                    <a:pt x="3549" y="16458"/>
                    <a:pt x="3549" y="22064"/>
                    <a:pt x="11101" y="31796"/>
                  </a:cubicBezTo>
                  <a:cubicBezTo>
                    <a:pt x="19432" y="40828"/>
                    <a:pt x="14527" y="59514"/>
                    <a:pt x="11802" y="56711"/>
                  </a:cubicBezTo>
                  <a:cubicBezTo>
                    <a:pt x="11802" y="56711"/>
                    <a:pt x="15928" y="68467"/>
                    <a:pt x="19432" y="72672"/>
                  </a:cubicBezTo>
                  <a:cubicBezTo>
                    <a:pt x="23558" y="76097"/>
                    <a:pt x="30487" y="89956"/>
                    <a:pt x="34614" y="92058"/>
                  </a:cubicBezTo>
                  <a:cubicBezTo>
                    <a:pt x="38040" y="93460"/>
                    <a:pt x="40843" y="94861"/>
                    <a:pt x="42945" y="100389"/>
                  </a:cubicBezTo>
                  <a:cubicBezTo>
                    <a:pt x="45747" y="105216"/>
                    <a:pt x="40142" y="117051"/>
                    <a:pt x="35315" y="122578"/>
                  </a:cubicBezTo>
                  <a:cubicBezTo>
                    <a:pt x="30487" y="128807"/>
                    <a:pt x="29086" y="133634"/>
                    <a:pt x="29086" y="133634"/>
                  </a:cubicBezTo>
                  <a:cubicBezTo>
                    <a:pt x="29086" y="133634"/>
                    <a:pt x="41543" y="139162"/>
                    <a:pt x="45670" y="145391"/>
                  </a:cubicBezTo>
                  <a:cubicBezTo>
                    <a:pt x="49796" y="152320"/>
                    <a:pt x="45670" y="153021"/>
                    <a:pt x="55324" y="162052"/>
                  </a:cubicBezTo>
                  <a:cubicBezTo>
                    <a:pt x="64978" y="171084"/>
                    <a:pt x="71908" y="173108"/>
                    <a:pt x="74010" y="180738"/>
                  </a:cubicBezTo>
                  <a:cubicBezTo>
                    <a:pt x="76813" y="187667"/>
                    <a:pt x="77436" y="201526"/>
                    <a:pt x="78837" y="205653"/>
                  </a:cubicBezTo>
                  <a:cubicBezTo>
                    <a:pt x="80239" y="209779"/>
                    <a:pt x="78837" y="210480"/>
                    <a:pt x="83664" y="211180"/>
                  </a:cubicBezTo>
                  <a:cubicBezTo>
                    <a:pt x="88491" y="212582"/>
                    <a:pt x="100248" y="205653"/>
                    <a:pt x="110603" y="209779"/>
                  </a:cubicBezTo>
                  <a:cubicBezTo>
                    <a:pt x="120958" y="213905"/>
                    <a:pt x="125785" y="220134"/>
                    <a:pt x="129289" y="230567"/>
                  </a:cubicBezTo>
                  <a:cubicBezTo>
                    <a:pt x="132715" y="241623"/>
                    <a:pt x="144471" y="254781"/>
                    <a:pt x="144471" y="254781"/>
                  </a:cubicBezTo>
                  <a:lnTo>
                    <a:pt x="163157" y="269340"/>
                  </a:lnTo>
                  <a:cubicBezTo>
                    <a:pt x="163157" y="269340"/>
                    <a:pt x="173512" y="273467"/>
                    <a:pt x="184568" y="273467"/>
                  </a:cubicBezTo>
                  <a:cubicBezTo>
                    <a:pt x="194923" y="273467"/>
                    <a:pt x="183166" y="273467"/>
                    <a:pt x="207380" y="273467"/>
                  </a:cubicBezTo>
                  <a:cubicBezTo>
                    <a:pt x="231594" y="273467"/>
                    <a:pt x="239146" y="279695"/>
                    <a:pt x="243350" y="288727"/>
                  </a:cubicBezTo>
                  <a:cubicBezTo>
                    <a:pt x="247555" y="297758"/>
                    <a:pt x="248177" y="297758"/>
                    <a:pt x="259233" y="299082"/>
                  </a:cubicBezTo>
                  <a:cubicBezTo>
                    <a:pt x="269588" y="300483"/>
                    <a:pt x="284848" y="296980"/>
                    <a:pt x="284848" y="296980"/>
                  </a:cubicBezTo>
                  <a:lnTo>
                    <a:pt x="301432" y="303208"/>
                  </a:lnTo>
                  <a:cubicBezTo>
                    <a:pt x="301432" y="303208"/>
                    <a:pt x="315291" y="293476"/>
                    <a:pt x="320819" y="288649"/>
                  </a:cubicBezTo>
                  <a:cubicBezTo>
                    <a:pt x="326346" y="283822"/>
                    <a:pt x="311164" y="286547"/>
                    <a:pt x="326346" y="273389"/>
                  </a:cubicBezTo>
                  <a:cubicBezTo>
                    <a:pt x="341529" y="259530"/>
                    <a:pt x="336702" y="249175"/>
                    <a:pt x="333977" y="248474"/>
                  </a:cubicBezTo>
                  <a:lnTo>
                    <a:pt x="313889" y="230489"/>
                  </a:lnTo>
                  <a:lnTo>
                    <a:pt x="313889" y="230489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5" name="Szabadkézi sokszög: alakzat 894">
              <a:extLst>
                <a:ext uri="{FF2B5EF4-FFF2-40B4-BE49-F238E27FC236}">
                  <a16:creationId xmlns:a16="http://schemas.microsoft.com/office/drawing/2014/main" id="{17D21781-19FD-1F77-42DB-A0A88E97A9E7}"/>
                </a:ext>
              </a:extLst>
            </p:cNvPr>
            <p:cNvSpPr/>
            <p:nvPr/>
          </p:nvSpPr>
          <p:spPr>
            <a:xfrm>
              <a:off x="6236480" y="3844925"/>
              <a:ext cx="171287" cy="194644"/>
            </a:xfrm>
            <a:custGeom>
              <a:avLst/>
              <a:gdLst>
                <a:gd name="connsiteX0" fmla="*/ 85588 w 171286"/>
                <a:gd name="connsiteY0" fmla="*/ 4772 h 194644"/>
                <a:gd name="connsiteX1" fmla="*/ 108478 w 171286"/>
                <a:gd name="connsiteY1" fmla="*/ 7575 h 194644"/>
                <a:gd name="connsiteX2" fmla="*/ 115875 w 171286"/>
                <a:gd name="connsiteY2" fmla="*/ 23613 h 194644"/>
                <a:gd name="connsiteX3" fmla="*/ 130668 w 171286"/>
                <a:gd name="connsiteY3" fmla="*/ 43078 h 194644"/>
                <a:gd name="connsiteX4" fmla="*/ 138765 w 171286"/>
                <a:gd name="connsiteY4" fmla="*/ 51409 h 194644"/>
                <a:gd name="connsiteX5" fmla="*/ 131368 w 171286"/>
                <a:gd name="connsiteY5" fmla="*/ 73676 h 194644"/>
                <a:gd name="connsiteX6" fmla="*/ 125295 w 171286"/>
                <a:gd name="connsiteY6" fmla="*/ 84810 h 194644"/>
                <a:gd name="connsiteX7" fmla="*/ 141490 w 171286"/>
                <a:gd name="connsiteY7" fmla="*/ 96644 h 194644"/>
                <a:gd name="connsiteX8" fmla="*/ 150911 w 171286"/>
                <a:gd name="connsiteY8" fmla="*/ 113383 h 194644"/>
                <a:gd name="connsiteX9" fmla="*/ 169129 w 171286"/>
                <a:gd name="connsiteY9" fmla="*/ 132147 h 194644"/>
                <a:gd name="connsiteX10" fmla="*/ 173878 w 171286"/>
                <a:gd name="connsiteY10" fmla="*/ 157217 h 194644"/>
                <a:gd name="connsiteX11" fmla="*/ 165781 w 171286"/>
                <a:gd name="connsiteY11" fmla="*/ 169752 h 194644"/>
                <a:gd name="connsiteX12" fmla="*/ 157061 w 171286"/>
                <a:gd name="connsiteY12" fmla="*/ 181587 h 194644"/>
                <a:gd name="connsiteX13" fmla="*/ 142891 w 171286"/>
                <a:gd name="connsiteY13" fmla="*/ 191319 h 194644"/>
                <a:gd name="connsiteX14" fmla="*/ 120702 w 171286"/>
                <a:gd name="connsiteY14" fmla="*/ 187815 h 194644"/>
                <a:gd name="connsiteX15" fmla="*/ 99836 w 171286"/>
                <a:gd name="connsiteY15" fmla="*/ 180886 h 194644"/>
                <a:gd name="connsiteX16" fmla="*/ 79593 w 171286"/>
                <a:gd name="connsiteY16" fmla="*/ 150989 h 194644"/>
                <a:gd name="connsiteX17" fmla="*/ 65423 w 171286"/>
                <a:gd name="connsiteY17" fmla="*/ 136351 h 194644"/>
                <a:gd name="connsiteX18" fmla="*/ 31088 w 171286"/>
                <a:gd name="connsiteY18" fmla="*/ 121013 h 194644"/>
                <a:gd name="connsiteX19" fmla="*/ 12869 w 171286"/>
                <a:gd name="connsiteY19" fmla="*/ 117510 h 194644"/>
                <a:gd name="connsiteX20" fmla="*/ 4772 w 171286"/>
                <a:gd name="connsiteY20" fmla="*/ 92440 h 194644"/>
                <a:gd name="connsiteX21" fmla="*/ 22991 w 171286"/>
                <a:gd name="connsiteY21" fmla="*/ 81306 h 194644"/>
                <a:gd name="connsiteX22" fmla="*/ 47204 w 171286"/>
                <a:gd name="connsiteY22" fmla="*/ 59739 h 194644"/>
                <a:gd name="connsiteX23" fmla="*/ 56625 w 171286"/>
                <a:gd name="connsiteY23" fmla="*/ 33969 h 194644"/>
                <a:gd name="connsiteX24" fmla="*/ 73442 w 171286"/>
                <a:gd name="connsiteY24" fmla="*/ 12402 h 194644"/>
                <a:gd name="connsiteX25" fmla="*/ 85588 w 171286"/>
                <a:gd name="connsiteY25" fmla="*/ 4772 h 194644"/>
                <a:gd name="connsiteX26" fmla="*/ 85588 w 171286"/>
                <a:gd name="connsiteY26" fmla="*/ 4772 h 19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1286" h="194644">
                  <a:moveTo>
                    <a:pt x="85588" y="4772"/>
                  </a:moveTo>
                  <a:cubicBezTo>
                    <a:pt x="90337" y="9677"/>
                    <a:pt x="105831" y="4772"/>
                    <a:pt x="108478" y="7575"/>
                  </a:cubicBezTo>
                  <a:cubicBezTo>
                    <a:pt x="108478" y="7575"/>
                    <a:pt x="112527" y="19409"/>
                    <a:pt x="115875" y="23613"/>
                  </a:cubicBezTo>
                  <a:cubicBezTo>
                    <a:pt x="119923" y="27117"/>
                    <a:pt x="126619" y="40976"/>
                    <a:pt x="130668" y="43078"/>
                  </a:cubicBezTo>
                  <a:cubicBezTo>
                    <a:pt x="134015" y="44479"/>
                    <a:pt x="136740" y="45881"/>
                    <a:pt x="138765" y="51409"/>
                  </a:cubicBezTo>
                  <a:cubicBezTo>
                    <a:pt x="141490" y="56314"/>
                    <a:pt x="136040" y="68148"/>
                    <a:pt x="131368" y="73676"/>
                  </a:cubicBezTo>
                  <a:cubicBezTo>
                    <a:pt x="126619" y="79905"/>
                    <a:pt x="125295" y="84810"/>
                    <a:pt x="125295" y="84810"/>
                  </a:cubicBezTo>
                  <a:cubicBezTo>
                    <a:pt x="125295" y="84810"/>
                    <a:pt x="137441" y="90415"/>
                    <a:pt x="141490" y="96644"/>
                  </a:cubicBezTo>
                  <a:cubicBezTo>
                    <a:pt x="145538" y="103573"/>
                    <a:pt x="141490" y="104274"/>
                    <a:pt x="150911" y="113383"/>
                  </a:cubicBezTo>
                  <a:cubicBezTo>
                    <a:pt x="160331" y="122415"/>
                    <a:pt x="167105" y="124517"/>
                    <a:pt x="169129" y="132147"/>
                  </a:cubicBezTo>
                  <a:cubicBezTo>
                    <a:pt x="171854" y="139076"/>
                    <a:pt x="172477" y="153013"/>
                    <a:pt x="173878" y="157217"/>
                  </a:cubicBezTo>
                  <a:cubicBezTo>
                    <a:pt x="173878" y="157217"/>
                    <a:pt x="170531" y="166949"/>
                    <a:pt x="165781" y="169752"/>
                  </a:cubicBezTo>
                  <a:cubicBezTo>
                    <a:pt x="161032" y="171854"/>
                    <a:pt x="158385" y="175358"/>
                    <a:pt x="157061" y="181587"/>
                  </a:cubicBezTo>
                  <a:cubicBezTo>
                    <a:pt x="156361" y="188516"/>
                    <a:pt x="148964" y="192720"/>
                    <a:pt x="142891" y="191319"/>
                  </a:cubicBezTo>
                  <a:cubicBezTo>
                    <a:pt x="137519" y="190618"/>
                    <a:pt x="129422" y="187815"/>
                    <a:pt x="120702" y="187815"/>
                  </a:cubicBezTo>
                  <a:cubicBezTo>
                    <a:pt x="112605" y="187815"/>
                    <a:pt x="104508" y="185713"/>
                    <a:pt x="99836" y="180886"/>
                  </a:cubicBezTo>
                  <a:cubicBezTo>
                    <a:pt x="95087" y="175981"/>
                    <a:pt x="83642" y="156517"/>
                    <a:pt x="79593" y="150989"/>
                  </a:cubicBezTo>
                  <a:cubicBezTo>
                    <a:pt x="76245" y="145383"/>
                    <a:pt x="68849" y="136351"/>
                    <a:pt x="65423" y="136351"/>
                  </a:cubicBezTo>
                  <a:cubicBezTo>
                    <a:pt x="62698" y="136351"/>
                    <a:pt x="37160" y="121013"/>
                    <a:pt x="31088" y="121013"/>
                  </a:cubicBezTo>
                  <a:cubicBezTo>
                    <a:pt x="24392" y="121013"/>
                    <a:pt x="14893" y="118211"/>
                    <a:pt x="12869" y="117510"/>
                  </a:cubicBezTo>
                  <a:cubicBezTo>
                    <a:pt x="10144" y="116108"/>
                    <a:pt x="4772" y="92440"/>
                    <a:pt x="4772" y="92440"/>
                  </a:cubicBezTo>
                  <a:cubicBezTo>
                    <a:pt x="4772" y="92440"/>
                    <a:pt x="12869" y="86834"/>
                    <a:pt x="22991" y="81306"/>
                  </a:cubicBezTo>
                  <a:cubicBezTo>
                    <a:pt x="33112" y="75700"/>
                    <a:pt x="43156" y="65968"/>
                    <a:pt x="47204" y="59739"/>
                  </a:cubicBezTo>
                  <a:cubicBezTo>
                    <a:pt x="51253" y="54134"/>
                    <a:pt x="55924" y="45803"/>
                    <a:pt x="56625" y="33969"/>
                  </a:cubicBezTo>
                  <a:cubicBezTo>
                    <a:pt x="57949" y="21433"/>
                    <a:pt x="68771" y="11001"/>
                    <a:pt x="73442" y="12402"/>
                  </a:cubicBezTo>
                  <a:cubicBezTo>
                    <a:pt x="78192" y="14504"/>
                    <a:pt x="85588" y="4772"/>
                    <a:pt x="85588" y="4772"/>
                  </a:cubicBezTo>
                  <a:lnTo>
                    <a:pt x="85588" y="4772"/>
                  </a:lnTo>
                  <a:close/>
                </a:path>
              </a:pathLst>
            </a:custGeom>
            <a:solidFill>
              <a:schemeClr val="accent4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6" name="Szabadkézi sokszög: alakzat 895">
              <a:extLst>
                <a:ext uri="{FF2B5EF4-FFF2-40B4-BE49-F238E27FC236}">
                  <a16:creationId xmlns:a16="http://schemas.microsoft.com/office/drawing/2014/main" id="{5BF58EED-AA87-6C93-29E0-F6EFD629DF9A}"/>
                </a:ext>
              </a:extLst>
            </p:cNvPr>
            <p:cNvSpPr/>
            <p:nvPr/>
          </p:nvSpPr>
          <p:spPr>
            <a:xfrm>
              <a:off x="6185559" y="3843146"/>
              <a:ext cx="132358" cy="124572"/>
            </a:xfrm>
            <a:custGeom>
              <a:avLst/>
              <a:gdLst>
                <a:gd name="connsiteX0" fmla="*/ 18021 w 132357"/>
                <a:gd name="connsiteY0" fmla="*/ 33623 h 124572"/>
                <a:gd name="connsiteX1" fmla="*/ 32424 w 132357"/>
                <a:gd name="connsiteY1" fmla="*/ 22100 h 124572"/>
                <a:gd name="connsiteX2" fmla="*/ 43558 w 132357"/>
                <a:gd name="connsiteY2" fmla="*/ 16339 h 124572"/>
                <a:gd name="connsiteX3" fmla="*/ 61855 w 132357"/>
                <a:gd name="connsiteY3" fmla="*/ 14159 h 124572"/>
                <a:gd name="connsiteX4" fmla="*/ 97825 w 132357"/>
                <a:gd name="connsiteY4" fmla="*/ 11979 h 124572"/>
                <a:gd name="connsiteX5" fmla="*/ 117445 w 132357"/>
                <a:gd name="connsiteY5" fmla="*/ 7697 h 124572"/>
                <a:gd name="connsiteX6" fmla="*/ 133172 w 132357"/>
                <a:gd name="connsiteY6" fmla="*/ 6996 h 124572"/>
                <a:gd name="connsiteX7" fmla="*/ 121416 w 132357"/>
                <a:gd name="connsiteY7" fmla="*/ 14938 h 124572"/>
                <a:gd name="connsiteX8" fmla="*/ 105066 w 132357"/>
                <a:gd name="connsiteY8" fmla="*/ 37205 h 124572"/>
                <a:gd name="connsiteX9" fmla="*/ 95878 w 132357"/>
                <a:gd name="connsiteY9" fmla="*/ 63754 h 124572"/>
                <a:gd name="connsiteX10" fmla="*/ 72365 w 132357"/>
                <a:gd name="connsiteY10" fmla="*/ 86022 h 124572"/>
                <a:gd name="connsiteX11" fmla="*/ 54692 w 132357"/>
                <a:gd name="connsiteY11" fmla="*/ 97545 h 124572"/>
                <a:gd name="connsiteX12" fmla="*/ 42935 w 132357"/>
                <a:gd name="connsiteY12" fmla="*/ 106187 h 124572"/>
                <a:gd name="connsiteX13" fmla="*/ 29855 w 132357"/>
                <a:gd name="connsiteY13" fmla="*/ 121992 h 124572"/>
                <a:gd name="connsiteX14" fmla="*/ 15451 w 132357"/>
                <a:gd name="connsiteY14" fmla="*/ 118410 h 124572"/>
                <a:gd name="connsiteX15" fmla="*/ 6264 w 132357"/>
                <a:gd name="connsiteY15" fmla="*/ 100425 h 124572"/>
                <a:gd name="connsiteX16" fmla="*/ 11481 w 132357"/>
                <a:gd name="connsiteY16" fmla="*/ 91082 h 124572"/>
                <a:gd name="connsiteX17" fmla="*/ 18021 w 132357"/>
                <a:gd name="connsiteY17" fmla="*/ 73097 h 124572"/>
                <a:gd name="connsiteX18" fmla="*/ 8833 w 132357"/>
                <a:gd name="connsiteY18" fmla="*/ 66635 h 124572"/>
                <a:gd name="connsiteX19" fmla="*/ 18021 w 132357"/>
                <a:gd name="connsiteY19" fmla="*/ 33546 h 124572"/>
                <a:gd name="connsiteX20" fmla="*/ 18021 w 132357"/>
                <a:gd name="connsiteY20" fmla="*/ 33546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2357" h="124572">
                  <a:moveTo>
                    <a:pt x="18021" y="33623"/>
                  </a:moveTo>
                  <a:cubicBezTo>
                    <a:pt x="22614" y="31443"/>
                    <a:pt x="27208" y="24981"/>
                    <a:pt x="32424" y="22100"/>
                  </a:cubicBezTo>
                  <a:cubicBezTo>
                    <a:pt x="37641" y="19220"/>
                    <a:pt x="35072" y="9877"/>
                    <a:pt x="43558" y="16339"/>
                  </a:cubicBezTo>
                  <a:cubicBezTo>
                    <a:pt x="51422" y="22801"/>
                    <a:pt x="50721" y="14159"/>
                    <a:pt x="61855" y="14159"/>
                  </a:cubicBezTo>
                  <a:cubicBezTo>
                    <a:pt x="72988" y="14159"/>
                    <a:pt x="91908" y="9877"/>
                    <a:pt x="97825" y="11979"/>
                  </a:cubicBezTo>
                  <a:cubicBezTo>
                    <a:pt x="103041" y="13380"/>
                    <a:pt x="109581" y="9098"/>
                    <a:pt x="117445" y="7697"/>
                  </a:cubicBezTo>
                  <a:cubicBezTo>
                    <a:pt x="125309" y="6996"/>
                    <a:pt x="128579" y="1935"/>
                    <a:pt x="133172" y="6996"/>
                  </a:cubicBezTo>
                  <a:cubicBezTo>
                    <a:pt x="133172" y="6996"/>
                    <a:pt x="126009" y="17040"/>
                    <a:pt x="121416" y="14938"/>
                  </a:cubicBezTo>
                  <a:cubicBezTo>
                    <a:pt x="116822" y="13536"/>
                    <a:pt x="106389" y="24280"/>
                    <a:pt x="105066" y="37205"/>
                  </a:cubicBezTo>
                  <a:cubicBezTo>
                    <a:pt x="104443" y="49428"/>
                    <a:pt x="99849" y="58071"/>
                    <a:pt x="95878" y="63754"/>
                  </a:cubicBezTo>
                  <a:cubicBezTo>
                    <a:pt x="91986" y="70217"/>
                    <a:pt x="82175" y="80260"/>
                    <a:pt x="72365" y="86022"/>
                  </a:cubicBezTo>
                  <a:cubicBezTo>
                    <a:pt x="62555" y="91783"/>
                    <a:pt x="54692" y="97545"/>
                    <a:pt x="54692" y="97545"/>
                  </a:cubicBezTo>
                  <a:cubicBezTo>
                    <a:pt x="54692" y="97545"/>
                    <a:pt x="45505" y="102605"/>
                    <a:pt x="42935" y="106187"/>
                  </a:cubicBezTo>
                  <a:cubicBezTo>
                    <a:pt x="40989" y="109768"/>
                    <a:pt x="34449" y="120590"/>
                    <a:pt x="29855" y="121992"/>
                  </a:cubicBezTo>
                  <a:cubicBezTo>
                    <a:pt x="25262" y="124172"/>
                    <a:pt x="18099" y="124172"/>
                    <a:pt x="15451" y="118410"/>
                  </a:cubicBezTo>
                  <a:cubicBezTo>
                    <a:pt x="13505" y="111948"/>
                    <a:pt x="10858" y="99725"/>
                    <a:pt x="6264" y="100425"/>
                  </a:cubicBezTo>
                  <a:cubicBezTo>
                    <a:pt x="1671" y="101126"/>
                    <a:pt x="8911" y="95364"/>
                    <a:pt x="11481" y="91082"/>
                  </a:cubicBezTo>
                  <a:cubicBezTo>
                    <a:pt x="14751" y="86800"/>
                    <a:pt x="21291" y="78158"/>
                    <a:pt x="18021" y="73097"/>
                  </a:cubicBezTo>
                  <a:cubicBezTo>
                    <a:pt x="14128" y="68036"/>
                    <a:pt x="8833" y="66635"/>
                    <a:pt x="8833" y="66635"/>
                  </a:cubicBezTo>
                  <a:cubicBezTo>
                    <a:pt x="8833" y="66635"/>
                    <a:pt x="9456" y="38606"/>
                    <a:pt x="18021" y="33546"/>
                  </a:cubicBezTo>
                  <a:lnTo>
                    <a:pt x="18021" y="3354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7" name="Szabadkézi sokszög: alakzat 896">
              <a:extLst>
                <a:ext uri="{FF2B5EF4-FFF2-40B4-BE49-F238E27FC236}">
                  <a16:creationId xmlns:a16="http://schemas.microsoft.com/office/drawing/2014/main" id="{8EE0FD70-DB23-A6A7-BC0D-C0B0B0F917BB}"/>
                </a:ext>
              </a:extLst>
            </p:cNvPr>
            <p:cNvSpPr/>
            <p:nvPr/>
          </p:nvSpPr>
          <p:spPr>
            <a:xfrm>
              <a:off x="6176704" y="3906177"/>
              <a:ext cx="31143" cy="31143"/>
            </a:xfrm>
            <a:custGeom>
              <a:avLst/>
              <a:gdLst>
                <a:gd name="connsiteX0" fmla="*/ 12006 w 31143"/>
                <a:gd name="connsiteY0" fmla="*/ 4772 h 31143"/>
                <a:gd name="connsiteX1" fmla="*/ 26565 w 31143"/>
                <a:gd name="connsiteY1" fmla="*/ 15594 h 31143"/>
                <a:gd name="connsiteX2" fmla="*/ 5699 w 31143"/>
                <a:gd name="connsiteY2" fmla="*/ 32956 h 31143"/>
                <a:gd name="connsiteX3" fmla="*/ 12083 w 31143"/>
                <a:gd name="connsiteY3" fmla="*/ 4772 h 31143"/>
                <a:gd name="connsiteX4" fmla="*/ 12083 w 31143"/>
                <a:gd name="connsiteY4" fmla="*/ 4772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43" h="31143">
                  <a:moveTo>
                    <a:pt x="12006" y="4772"/>
                  </a:moveTo>
                  <a:cubicBezTo>
                    <a:pt x="12006" y="4772"/>
                    <a:pt x="29290" y="10767"/>
                    <a:pt x="26565" y="15594"/>
                  </a:cubicBezTo>
                  <a:cubicBezTo>
                    <a:pt x="23840" y="20421"/>
                    <a:pt x="5699" y="32956"/>
                    <a:pt x="5699" y="32956"/>
                  </a:cubicBezTo>
                  <a:cubicBezTo>
                    <a:pt x="5699" y="32956"/>
                    <a:pt x="1183" y="14348"/>
                    <a:pt x="12083" y="4772"/>
                  </a:cubicBezTo>
                  <a:lnTo>
                    <a:pt x="12083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8" name="Szabadkézi sokszög: alakzat 897">
              <a:extLst>
                <a:ext uri="{FF2B5EF4-FFF2-40B4-BE49-F238E27FC236}">
                  <a16:creationId xmlns:a16="http://schemas.microsoft.com/office/drawing/2014/main" id="{AC933FA3-097A-0B75-FF68-48BA92FB19D7}"/>
                </a:ext>
              </a:extLst>
            </p:cNvPr>
            <p:cNvSpPr/>
            <p:nvPr/>
          </p:nvSpPr>
          <p:spPr>
            <a:xfrm>
              <a:off x="6146746" y="3928777"/>
              <a:ext cx="38929" cy="85643"/>
            </a:xfrm>
            <a:custGeom>
              <a:avLst/>
              <a:gdLst>
                <a:gd name="connsiteX0" fmla="*/ 40406 w 38928"/>
                <a:gd name="connsiteY0" fmla="*/ 6696 h 85643"/>
                <a:gd name="connsiteX1" fmla="*/ 25924 w 38928"/>
                <a:gd name="connsiteY1" fmla="*/ 37528 h 85643"/>
                <a:gd name="connsiteX2" fmla="*/ 23355 w 38928"/>
                <a:gd name="connsiteY2" fmla="*/ 85566 h 85643"/>
                <a:gd name="connsiteX3" fmla="*/ 6304 w 38928"/>
                <a:gd name="connsiteY3" fmla="*/ 53333 h 85643"/>
                <a:gd name="connsiteX4" fmla="*/ 9730 w 38928"/>
                <a:gd name="connsiteY4" fmla="*/ 28964 h 85643"/>
                <a:gd name="connsiteX5" fmla="*/ 20864 w 38928"/>
                <a:gd name="connsiteY5" fmla="*/ 15338 h 85643"/>
                <a:gd name="connsiteX6" fmla="*/ 40484 w 38928"/>
                <a:gd name="connsiteY6" fmla="*/ 6774 h 85643"/>
                <a:gd name="connsiteX7" fmla="*/ 40484 w 38928"/>
                <a:gd name="connsiteY7" fmla="*/ 6774 h 8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28" h="85643">
                  <a:moveTo>
                    <a:pt x="40406" y="6696"/>
                  </a:moveTo>
                  <a:cubicBezTo>
                    <a:pt x="40406" y="6696"/>
                    <a:pt x="20786" y="31066"/>
                    <a:pt x="25924" y="37528"/>
                  </a:cubicBezTo>
                  <a:cubicBezTo>
                    <a:pt x="30206" y="44691"/>
                    <a:pt x="29350" y="77625"/>
                    <a:pt x="23355" y="85566"/>
                  </a:cubicBezTo>
                  <a:cubicBezTo>
                    <a:pt x="23355" y="85566"/>
                    <a:pt x="7161" y="68359"/>
                    <a:pt x="6304" y="53333"/>
                  </a:cubicBezTo>
                  <a:cubicBezTo>
                    <a:pt x="4591" y="39007"/>
                    <a:pt x="2878" y="33246"/>
                    <a:pt x="9730" y="28964"/>
                  </a:cubicBezTo>
                  <a:cubicBezTo>
                    <a:pt x="17438" y="23981"/>
                    <a:pt x="17438" y="21801"/>
                    <a:pt x="20864" y="15338"/>
                  </a:cubicBezTo>
                  <a:cubicBezTo>
                    <a:pt x="24289" y="8876"/>
                    <a:pt x="31997" y="1013"/>
                    <a:pt x="40484" y="6774"/>
                  </a:cubicBezTo>
                  <a:lnTo>
                    <a:pt x="40484" y="677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9" name="Szabadkézi sokszög: alakzat 898">
              <a:extLst>
                <a:ext uri="{FF2B5EF4-FFF2-40B4-BE49-F238E27FC236}">
                  <a16:creationId xmlns:a16="http://schemas.microsoft.com/office/drawing/2014/main" id="{3C56E079-4982-412A-AF70-81F5538F98AC}"/>
                </a:ext>
              </a:extLst>
            </p:cNvPr>
            <p:cNvSpPr/>
            <p:nvPr/>
          </p:nvSpPr>
          <p:spPr>
            <a:xfrm>
              <a:off x="6165641" y="3934361"/>
              <a:ext cx="77858" cy="101215"/>
            </a:xfrm>
            <a:custGeom>
              <a:avLst/>
              <a:gdLst>
                <a:gd name="connsiteX0" fmla="*/ 77880 w 77857"/>
                <a:gd name="connsiteY0" fmla="*/ 30231 h 101214"/>
                <a:gd name="connsiteX1" fmla="*/ 69861 w 77857"/>
                <a:gd name="connsiteY1" fmla="*/ 4772 h 101214"/>
                <a:gd name="connsiteX2" fmla="*/ 57793 w 77857"/>
                <a:gd name="connsiteY2" fmla="*/ 13258 h 101214"/>
                <a:gd name="connsiteX3" fmla="*/ 44401 w 77857"/>
                <a:gd name="connsiteY3" fmla="*/ 28830 h 101214"/>
                <a:gd name="connsiteX4" fmla="*/ 29609 w 77857"/>
                <a:gd name="connsiteY4" fmla="*/ 25326 h 101214"/>
                <a:gd name="connsiteX5" fmla="*/ 20188 w 77857"/>
                <a:gd name="connsiteY5" fmla="*/ 7653 h 101214"/>
                <a:gd name="connsiteX6" fmla="*/ 18163 w 77857"/>
                <a:gd name="connsiteY6" fmla="*/ 6952 h 101214"/>
                <a:gd name="connsiteX7" fmla="*/ 6796 w 77857"/>
                <a:gd name="connsiteY7" fmla="*/ 37316 h 101214"/>
                <a:gd name="connsiteX8" fmla="*/ 4772 w 77857"/>
                <a:gd name="connsiteY8" fmla="*/ 84654 h 101214"/>
                <a:gd name="connsiteX9" fmla="*/ 15516 w 77857"/>
                <a:gd name="connsiteY9" fmla="*/ 96644 h 101214"/>
                <a:gd name="connsiteX10" fmla="*/ 34981 w 77857"/>
                <a:gd name="connsiteY10" fmla="*/ 95242 h 101214"/>
                <a:gd name="connsiteX11" fmla="*/ 51097 w 77857"/>
                <a:gd name="connsiteY11" fmla="*/ 71963 h 101214"/>
                <a:gd name="connsiteX12" fmla="*/ 60518 w 77857"/>
                <a:gd name="connsiteY12" fmla="*/ 63477 h 101214"/>
                <a:gd name="connsiteX13" fmla="*/ 66591 w 77857"/>
                <a:gd name="connsiteY13" fmla="*/ 53589 h 101214"/>
                <a:gd name="connsiteX14" fmla="*/ 77958 w 77857"/>
                <a:gd name="connsiteY14" fmla="*/ 30309 h 101214"/>
                <a:gd name="connsiteX15" fmla="*/ 77958 w 77857"/>
                <a:gd name="connsiteY15" fmla="*/ 30309 h 10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857" h="101214">
                  <a:moveTo>
                    <a:pt x="77880" y="30231"/>
                  </a:moveTo>
                  <a:cubicBezTo>
                    <a:pt x="75233" y="28830"/>
                    <a:pt x="69861" y="4772"/>
                    <a:pt x="69861" y="4772"/>
                  </a:cubicBezTo>
                  <a:cubicBezTo>
                    <a:pt x="69861" y="4772"/>
                    <a:pt x="60440" y="9755"/>
                    <a:pt x="57793" y="13258"/>
                  </a:cubicBezTo>
                  <a:cubicBezTo>
                    <a:pt x="55769" y="16762"/>
                    <a:pt x="49073" y="27351"/>
                    <a:pt x="44401" y="28830"/>
                  </a:cubicBezTo>
                  <a:cubicBezTo>
                    <a:pt x="39730" y="30932"/>
                    <a:pt x="32334" y="30932"/>
                    <a:pt x="29609" y="25326"/>
                  </a:cubicBezTo>
                  <a:cubicBezTo>
                    <a:pt x="27584" y="18942"/>
                    <a:pt x="24937" y="6952"/>
                    <a:pt x="20188" y="7653"/>
                  </a:cubicBezTo>
                  <a:lnTo>
                    <a:pt x="18163" y="6952"/>
                  </a:lnTo>
                  <a:cubicBezTo>
                    <a:pt x="18163" y="6952"/>
                    <a:pt x="2748" y="31010"/>
                    <a:pt x="6796" y="37316"/>
                  </a:cubicBezTo>
                  <a:cubicBezTo>
                    <a:pt x="10144" y="44401"/>
                    <a:pt x="9443" y="76868"/>
                    <a:pt x="4772" y="84654"/>
                  </a:cubicBezTo>
                  <a:lnTo>
                    <a:pt x="15516" y="96644"/>
                  </a:lnTo>
                  <a:cubicBezTo>
                    <a:pt x="15516" y="96644"/>
                    <a:pt x="31633" y="98746"/>
                    <a:pt x="34981" y="95242"/>
                  </a:cubicBezTo>
                  <a:cubicBezTo>
                    <a:pt x="38329" y="91038"/>
                    <a:pt x="48372" y="77569"/>
                    <a:pt x="51097" y="71963"/>
                  </a:cubicBezTo>
                  <a:cubicBezTo>
                    <a:pt x="54445" y="66279"/>
                    <a:pt x="55769" y="64878"/>
                    <a:pt x="60518" y="63477"/>
                  </a:cubicBezTo>
                  <a:cubicBezTo>
                    <a:pt x="65190" y="61374"/>
                    <a:pt x="66591" y="57092"/>
                    <a:pt x="66591" y="53589"/>
                  </a:cubicBezTo>
                  <a:cubicBezTo>
                    <a:pt x="66591" y="49384"/>
                    <a:pt x="73987" y="32411"/>
                    <a:pt x="77958" y="30309"/>
                  </a:cubicBezTo>
                  <a:lnTo>
                    <a:pt x="77958" y="30309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0" name="Szabadkézi sokszög: alakzat 899">
              <a:extLst>
                <a:ext uri="{FF2B5EF4-FFF2-40B4-BE49-F238E27FC236}">
                  <a16:creationId xmlns:a16="http://schemas.microsoft.com/office/drawing/2014/main" id="{D03AF1CC-A168-D055-0F52-E37C18A9A077}"/>
                </a:ext>
              </a:extLst>
            </p:cNvPr>
            <p:cNvSpPr/>
            <p:nvPr/>
          </p:nvSpPr>
          <p:spPr>
            <a:xfrm>
              <a:off x="6166610" y="3962546"/>
              <a:ext cx="365931" cy="311431"/>
            </a:xfrm>
            <a:custGeom>
              <a:avLst/>
              <a:gdLst>
                <a:gd name="connsiteX0" fmla="*/ 230369 w 365930"/>
                <a:gd name="connsiteY0" fmla="*/ 66902 h 311430"/>
                <a:gd name="connsiteX1" fmla="*/ 215887 w 365930"/>
                <a:gd name="connsiteY1" fmla="*/ 76323 h 311430"/>
                <a:gd name="connsiteX2" fmla="*/ 193153 w 365930"/>
                <a:gd name="connsiteY2" fmla="*/ 72975 h 311430"/>
                <a:gd name="connsiteX3" fmla="*/ 171820 w 365930"/>
                <a:gd name="connsiteY3" fmla="*/ 66202 h 311430"/>
                <a:gd name="connsiteX4" fmla="*/ 151188 w 365930"/>
                <a:gd name="connsiteY4" fmla="*/ 37161 h 311430"/>
                <a:gd name="connsiteX5" fmla="*/ 136706 w 365930"/>
                <a:gd name="connsiteY5" fmla="*/ 22991 h 311430"/>
                <a:gd name="connsiteX6" fmla="*/ 101592 w 365930"/>
                <a:gd name="connsiteY6" fmla="*/ 8120 h 311430"/>
                <a:gd name="connsiteX7" fmla="*/ 82984 w 365930"/>
                <a:gd name="connsiteY7" fmla="*/ 4772 h 311430"/>
                <a:gd name="connsiteX8" fmla="*/ 71306 w 365930"/>
                <a:gd name="connsiteY8" fmla="*/ 27039 h 311430"/>
                <a:gd name="connsiteX9" fmla="*/ 65077 w 365930"/>
                <a:gd name="connsiteY9" fmla="*/ 36460 h 311430"/>
                <a:gd name="connsiteX10" fmla="*/ 55423 w 365930"/>
                <a:gd name="connsiteY10" fmla="*/ 44557 h 311430"/>
                <a:gd name="connsiteX11" fmla="*/ 38917 w 365930"/>
                <a:gd name="connsiteY11" fmla="*/ 66824 h 311430"/>
                <a:gd name="connsiteX12" fmla="*/ 18985 w 365930"/>
                <a:gd name="connsiteY12" fmla="*/ 68148 h 311430"/>
                <a:gd name="connsiteX13" fmla="*/ 8007 w 365930"/>
                <a:gd name="connsiteY13" fmla="*/ 56703 h 311430"/>
                <a:gd name="connsiteX14" fmla="*/ 6606 w 365930"/>
                <a:gd name="connsiteY14" fmla="*/ 82396 h 311430"/>
                <a:gd name="connsiteX15" fmla="*/ 21087 w 365930"/>
                <a:gd name="connsiteY15" fmla="*/ 93218 h 311430"/>
                <a:gd name="connsiteX16" fmla="*/ 23813 w 365930"/>
                <a:gd name="connsiteY16" fmla="*/ 104741 h 311430"/>
                <a:gd name="connsiteX17" fmla="*/ 38294 w 365930"/>
                <a:gd name="connsiteY17" fmla="*/ 114863 h 311430"/>
                <a:gd name="connsiteX18" fmla="*/ 43822 w 365930"/>
                <a:gd name="connsiteY18" fmla="*/ 126308 h 311430"/>
                <a:gd name="connsiteX19" fmla="*/ 50051 w 365930"/>
                <a:gd name="connsiteY19" fmla="*/ 150599 h 311430"/>
                <a:gd name="connsiteX20" fmla="*/ 51452 w 365930"/>
                <a:gd name="connsiteY20" fmla="*/ 158696 h 311430"/>
                <a:gd name="connsiteX21" fmla="*/ 60405 w 365930"/>
                <a:gd name="connsiteY21" fmla="*/ 154648 h 311430"/>
                <a:gd name="connsiteX22" fmla="*/ 65934 w 365930"/>
                <a:gd name="connsiteY22" fmla="*/ 155972 h 311430"/>
                <a:gd name="connsiteX23" fmla="*/ 72162 w 365930"/>
                <a:gd name="connsiteY23" fmla="*/ 165392 h 311430"/>
                <a:gd name="connsiteX24" fmla="*/ 70060 w 365930"/>
                <a:gd name="connsiteY24" fmla="*/ 169441 h 311430"/>
                <a:gd name="connsiteX25" fmla="*/ 80415 w 365930"/>
                <a:gd name="connsiteY25" fmla="*/ 170141 h 311430"/>
                <a:gd name="connsiteX26" fmla="*/ 73563 w 365930"/>
                <a:gd name="connsiteY26" fmla="*/ 182287 h 311430"/>
                <a:gd name="connsiteX27" fmla="*/ 73563 w 365930"/>
                <a:gd name="connsiteY27" fmla="*/ 187659 h 311430"/>
                <a:gd name="connsiteX28" fmla="*/ 83218 w 365930"/>
                <a:gd name="connsiteY28" fmla="*/ 191708 h 311430"/>
                <a:gd name="connsiteX29" fmla="*/ 81816 w 365930"/>
                <a:gd name="connsiteY29" fmla="*/ 203231 h 311430"/>
                <a:gd name="connsiteX30" fmla="*/ 98322 w 365930"/>
                <a:gd name="connsiteY30" fmla="*/ 225498 h 311430"/>
                <a:gd name="connsiteX31" fmla="*/ 107276 w 365930"/>
                <a:gd name="connsiteY31" fmla="*/ 242393 h 311430"/>
                <a:gd name="connsiteX32" fmla="*/ 112804 w 365930"/>
                <a:gd name="connsiteY32" fmla="*/ 245741 h 311430"/>
                <a:gd name="connsiteX33" fmla="*/ 126584 w 365930"/>
                <a:gd name="connsiteY33" fmla="*/ 254539 h 311430"/>
                <a:gd name="connsiteX34" fmla="*/ 135538 w 365930"/>
                <a:gd name="connsiteY34" fmla="*/ 271434 h 311430"/>
                <a:gd name="connsiteX35" fmla="*/ 152745 w 365930"/>
                <a:gd name="connsiteY35" fmla="*/ 299152 h 311430"/>
                <a:gd name="connsiteX36" fmla="*/ 167226 w 365930"/>
                <a:gd name="connsiteY36" fmla="*/ 289030 h 311430"/>
                <a:gd name="connsiteX37" fmla="*/ 197513 w 365930"/>
                <a:gd name="connsiteY37" fmla="*/ 299852 h 311430"/>
                <a:gd name="connsiteX38" fmla="*/ 210593 w 365930"/>
                <a:gd name="connsiteY38" fmla="*/ 310675 h 311430"/>
                <a:gd name="connsiteX39" fmla="*/ 220247 w 365930"/>
                <a:gd name="connsiteY39" fmla="*/ 298529 h 311430"/>
                <a:gd name="connsiteX40" fmla="*/ 231926 w 365930"/>
                <a:gd name="connsiteY40" fmla="*/ 289108 h 311430"/>
                <a:gd name="connsiteX41" fmla="*/ 238155 w 365930"/>
                <a:gd name="connsiteY41" fmla="*/ 276261 h 311430"/>
                <a:gd name="connsiteX42" fmla="*/ 254660 w 365930"/>
                <a:gd name="connsiteY42" fmla="*/ 267464 h 311430"/>
                <a:gd name="connsiteX43" fmla="*/ 273969 w 365930"/>
                <a:gd name="connsiteY43" fmla="*/ 262714 h 311430"/>
                <a:gd name="connsiteX44" fmla="*/ 290475 w 365930"/>
                <a:gd name="connsiteY44" fmla="*/ 258666 h 311430"/>
                <a:gd name="connsiteX45" fmla="*/ 306280 w 365930"/>
                <a:gd name="connsiteY45" fmla="*/ 253916 h 311430"/>
                <a:gd name="connsiteX46" fmla="*/ 327613 w 365930"/>
                <a:gd name="connsiteY46" fmla="*/ 249167 h 311430"/>
                <a:gd name="connsiteX47" fmla="*/ 351048 w 365930"/>
                <a:gd name="connsiteY47" fmla="*/ 235620 h 311430"/>
                <a:gd name="connsiteX48" fmla="*/ 364128 w 365930"/>
                <a:gd name="connsiteY48" fmla="*/ 224798 h 311430"/>
                <a:gd name="connsiteX49" fmla="*/ 366230 w 365930"/>
                <a:gd name="connsiteY49" fmla="*/ 201129 h 311430"/>
                <a:gd name="connsiteX50" fmla="*/ 351749 w 365930"/>
                <a:gd name="connsiteY50" fmla="*/ 191008 h 311430"/>
                <a:gd name="connsiteX51" fmla="*/ 329715 w 365930"/>
                <a:gd name="connsiteY51" fmla="*/ 181587 h 311430"/>
                <a:gd name="connsiteX52" fmla="*/ 306280 w 365930"/>
                <a:gd name="connsiteY52" fmla="*/ 179562 h 311430"/>
                <a:gd name="connsiteX53" fmla="*/ 296626 w 365930"/>
                <a:gd name="connsiteY53" fmla="*/ 145772 h 311430"/>
                <a:gd name="connsiteX54" fmla="*/ 286271 w 365930"/>
                <a:gd name="connsiteY54" fmla="*/ 131602 h 311430"/>
                <a:gd name="connsiteX55" fmla="*/ 274592 w 365930"/>
                <a:gd name="connsiteY55" fmla="*/ 120079 h 311430"/>
                <a:gd name="connsiteX56" fmla="*/ 278018 w 365930"/>
                <a:gd name="connsiteY56" fmla="*/ 105208 h 311430"/>
                <a:gd name="connsiteX57" fmla="*/ 272490 w 365930"/>
                <a:gd name="connsiteY57" fmla="*/ 99135 h 311430"/>
                <a:gd name="connsiteX58" fmla="*/ 266962 w 365930"/>
                <a:gd name="connsiteY58" fmla="*/ 91739 h 311430"/>
                <a:gd name="connsiteX59" fmla="*/ 259410 w 365930"/>
                <a:gd name="connsiteY59" fmla="*/ 89715 h 311430"/>
                <a:gd name="connsiteX60" fmla="*/ 256685 w 365930"/>
                <a:gd name="connsiteY60" fmla="*/ 78892 h 311430"/>
                <a:gd name="connsiteX61" fmla="*/ 230524 w 365930"/>
                <a:gd name="connsiteY61" fmla="*/ 66747 h 311430"/>
                <a:gd name="connsiteX62" fmla="*/ 230524 w 365930"/>
                <a:gd name="connsiteY62" fmla="*/ 66747 h 3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65930" h="311430">
                  <a:moveTo>
                    <a:pt x="230369" y="66902"/>
                  </a:moveTo>
                  <a:cubicBezTo>
                    <a:pt x="229668" y="73676"/>
                    <a:pt x="222116" y="77724"/>
                    <a:pt x="215887" y="76323"/>
                  </a:cubicBezTo>
                  <a:cubicBezTo>
                    <a:pt x="210359" y="75622"/>
                    <a:pt x="202106" y="72975"/>
                    <a:pt x="193153" y="72975"/>
                  </a:cubicBezTo>
                  <a:cubicBezTo>
                    <a:pt x="184900" y="72975"/>
                    <a:pt x="176647" y="70951"/>
                    <a:pt x="171820" y="66202"/>
                  </a:cubicBezTo>
                  <a:cubicBezTo>
                    <a:pt x="166993" y="61452"/>
                    <a:pt x="155314" y="42533"/>
                    <a:pt x="151188" y="37161"/>
                  </a:cubicBezTo>
                  <a:cubicBezTo>
                    <a:pt x="147762" y="31789"/>
                    <a:pt x="140210" y="22991"/>
                    <a:pt x="136706" y="22991"/>
                  </a:cubicBezTo>
                  <a:cubicBezTo>
                    <a:pt x="133981" y="22991"/>
                    <a:pt x="107821" y="8120"/>
                    <a:pt x="101592" y="8120"/>
                  </a:cubicBezTo>
                  <a:cubicBezTo>
                    <a:pt x="94741" y="8120"/>
                    <a:pt x="85086" y="5395"/>
                    <a:pt x="82984" y="4772"/>
                  </a:cubicBezTo>
                  <a:cubicBezTo>
                    <a:pt x="78858" y="6796"/>
                    <a:pt x="71306" y="22991"/>
                    <a:pt x="71306" y="27039"/>
                  </a:cubicBezTo>
                  <a:cubicBezTo>
                    <a:pt x="71306" y="30387"/>
                    <a:pt x="69904" y="34436"/>
                    <a:pt x="65077" y="36460"/>
                  </a:cubicBezTo>
                  <a:cubicBezTo>
                    <a:pt x="60250" y="37784"/>
                    <a:pt x="58848" y="39185"/>
                    <a:pt x="55423" y="44557"/>
                  </a:cubicBezTo>
                  <a:cubicBezTo>
                    <a:pt x="52698" y="49929"/>
                    <a:pt x="42343" y="62776"/>
                    <a:pt x="38917" y="66824"/>
                  </a:cubicBezTo>
                  <a:cubicBezTo>
                    <a:pt x="35491" y="70172"/>
                    <a:pt x="18985" y="68148"/>
                    <a:pt x="18985" y="68148"/>
                  </a:cubicBezTo>
                  <a:lnTo>
                    <a:pt x="8007" y="56703"/>
                  </a:lnTo>
                  <a:cubicBezTo>
                    <a:pt x="8007" y="56703"/>
                    <a:pt x="1779" y="78970"/>
                    <a:pt x="6606" y="82396"/>
                  </a:cubicBezTo>
                  <a:cubicBezTo>
                    <a:pt x="11433" y="86445"/>
                    <a:pt x="18985" y="89792"/>
                    <a:pt x="21087" y="93218"/>
                  </a:cubicBezTo>
                  <a:cubicBezTo>
                    <a:pt x="22489" y="96566"/>
                    <a:pt x="20387" y="100615"/>
                    <a:pt x="23813" y="104741"/>
                  </a:cubicBezTo>
                  <a:cubicBezTo>
                    <a:pt x="27939" y="109490"/>
                    <a:pt x="36192" y="113539"/>
                    <a:pt x="38294" y="114863"/>
                  </a:cubicBezTo>
                  <a:cubicBezTo>
                    <a:pt x="39695" y="116186"/>
                    <a:pt x="41019" y="120936"/>
                    <a:pt x="43822" y="126308"/>
                  </a:cubicBezTo>
                  <a:cubicBezTo>
                    <a:pt x="47248" y="132381"/>
                    <a:pt x="51374" y="147952"/>
                    <a:pt x="50051" y="150599"/>
                  </a:cubicBezTo>
                  <a:cubicBezTo>
                    <a:pt x="48649" y="153324"/>
                    <a:pt x="47948" y="158696"/>
                    <a:pt x="51452" y="158696"/>
                  </a:cubicBezTo>
                  <a:cubicBezTo>
                    <a:pt x="55578" y="158696"/>
                    <a:pt x="56279" y="155349"/>
                    <a:pt x="60405" y="154648"/>
                  </a:cubicBezTo>
                  <a:cubicBezTo>
                    <a:pt x="64532" y="153947"/>
                    <a:pt x="62508" y="153947"/>
                    <a:pt x="65934" y="155972"/>
                  </a:cubicBezTo>
                  <a:cubicBezTo>
                    <a:pt x="70060" y="157996"/>
                    <a:pt x="72162" y="165392"/>
                    <a:pt x="72162" y="165392"/>
                  </a:cubicBezTo>
                  <a:cubicBezTo>
                    <a:pt x="72162" y="165392"/>
                    <a:pt x="61807" y="168740"/>
                    <a:pt x="70060" y="169441"/>
                  </a:cubicBezTo>
                  <a:cubicBezTo>
                    <a:pt x="78313" y="170141"/>
                    <a:pt x="78313" y="164692"/>
                    <a:pt x="80415" y="170141"/>
                  </a:cubicBezTo>
                  <a:cubicBezTo>
                    <a:pt x="81816" y="174891"/>
                    <a:pt x="73563" y="180263"/>
                    <a:pt x="73563" y="182287"/>
                  </a:cubicBezTo>
                  <a:cubicBezTo>
                    <a:pt x="73563" y="184312"/>
                    <a:pt x="70838" y="185012"/>
                    <a:pt x="73563" y="187659"/>
                  </a:cubicBezTo>
                  <a:cubicBezTo>
                    <a:pt x="76989" y="190385"/>
                    <a:pt x="83218" y="184312"/>
                    <a:pt x="83218" y="191708"/>
                  </a:cubicBezTo>
                  <a:cubicBezTo>
                    <a:pt x="83218" y="198482"/>
                    <a:pt x="77690" y="193732"/>
                    <a:pt x="81816" y="203231"/>
                  </a:cubicBezTo>
                  <a:cubicBezTo>
                    <a:pt x="85943" y="212029"/>
                    <a:pt x="93495" y="220827"/>
                    <a:pt x="98322" y="225498"/>
                  </a:cubicBezTo>
                  <a:cubicBezTo>
                    <a:pt x="103850" y="229547"/>
                    <a:pt x="107276" y="242393"/>
                    <a:pt x="107276" y="242393"/>
                  </a:cubicBezTo>
                  <a:cubicBezTo>
                    <a:pt x="107276" y="242393"/>
                    <a:pt x="105174" y="241693"/>
                    <a:pt x="112804" y="245741"/>
                  </a:cubicBezTo>
                  <a:cubicBezTo>
                    <a:pt x="121057" y="249790"/>
                    <a:pt x="123159" y="247766"/>
                    <a:pt x="126584" y="254539"/>
                  </a:cubicBezTo>
                  <a:cubicBezTo>
                    <a:pt x="130010" y="261936"/>
                    <a:pt x="130711" y="261936"/>
                    <a:pt x="135538" y="271434"/>
                  </a:cubicBezTo>
                  <a:cubicBezTo>
                    <a:pt x="139665" y="280232"/>
                    <a:pt x="150020" y="297750"/>
                    <a:pt x="152745" y="299152"/>
                  </a:cubicBezTo>
                  <a:cubicBezTo>
                    <a:pt x="156171" y="301176"/>
                    <a:pt x="158273" y="285605"/>
                    <a:pt x="167226" y="289030"/>
                  </a:cubicBezTo>
                  <a:cubicBezTo>
                    <a:pt x="175479" y="293079"/>
                    <a:pt x="195489" y="297828"/>
                    <a:pt x="197513" y="299852"/>
                  </a:cubicBezTo>
                  <a:cubicBezTo>
                    <a:pt x="198914" y="301877"/>
                    <a:pt x="205766" y="314723"/>
                    <a:pt x="210593" y="310675"/>
                  </a:cubicBezTo>
                  <a:cubicBezTo>
                    <a:pt x="215420" y="307327"/>
                    <a:pt x="216121" y="301254"/>
                    <a:pt x="220247" y="298529"/>
                  </a:cubicBezTo>
                  <a:cubicBezTo>
                    <a:pt x="224374" y="296505"/>
                    <a:pt x="230602" y="291132"/>
                    <a:pt x="231926" y="289108"/>
                  </a:cubicBezTo>
                  <a:cubicBezTo>
                    <a:pt x="234028" y="286383"/>
                    <a:pt x="229201" y="278987"/>
                    <a:pt x="238155" y="276261"/>
                  </a:cubicBezTo>
                  <a:cubicBezTo>
                    <a:pt x="247108" y="272914"/>
                    <a:pt x="243682" y="264116"/>
                    <a:pt x="254660" y="267464"/>
                  </a:cubicBezTo>
                  <a:cubicBezTo>
                    <a:pt x="266339" y="271512"/>
                    <a:pt x="264315" y="263415"/>
                    <a:pt x="273969" y="262714"/>
                  </a:cubicBezTo>
                  <a:cubicBezTo>
                    <a:pt x="283623" y="262014"/>
                    <a:pt x="290475" y="258666"/>
                    <a:pt x="290475" y="258666"/>
                  </a:cubicBezTo>
                  <a:lnTo>
                    <a:pt x="306280" y="253916"/>
                  </a:lnTo>
                  <a:cubicBezTo>
                    <a:pt x="306280" y="253916"/>
                    <a:pt x="318659" y="251892"/>
                    <a:pt x="327613" y="249167"/>
                  </a:cubicBezTo>
                  <a:cubicBezTo>
                    <a:pt x="336567" y="246442"/>
                    <a:pt x="343418" y="234997"/>
                    <a:pt x="351048" y="235620"/>
                  </a:cubicBezTo>
                  <a:cubicBezTo>
                    <a:pt x="359301" y="236943"/>
                    <a:pt x="364128" y="224798"/>
                    <a:pt x="364128" y="224798"/>
                  </a:cubicBezTo>
                  <a:cubicBezTo>
                    <a:pt x="364128" y="224798"/>
                    <a:pt x="368255" y="207202"/>
                    <a:pt x="366230" y="201129"/>
                  </a:cubicBezTo>
                  <a:cubicBezTo>
                    <a:pt x="364128" y="194355"/>
                    <a:pt x="354552" y="190307"/>
                    <a:pt x="351749" y="191008"/>
                  </a:cubicBezTo>
                  <a:cubicBezTo>
                    <a:pt x="349024" y="191708"/>
                    <a:pt x="337968" y="179484"/>
                    <a:pt x="329715" y="181587"/>
                  </a:cubicBezTo>
                  <a:cubicBezTo>
                    <a:pt x="321462" y="182910"/>
                    <a:pt x="311808" y="191008"/>
                    <a:pt x="306280" y="179562"/>
                  </a:cubicBezTo>
                  <a:cubicBezTo>
                    <a:pt x="301453" y="168740"/>
                    <a:pt x="296626" y="145772"/>
                    <a:pt x="296626" y="145772"/>
                  </a:cubicBezTo>
                  <a:cubicBezTo>
                    <a:pt x="296626" y="145772"/>
                    <a:pt x="293901" y="134950"/>
                    <a:pt x="286271" y="131602"/>
                  </a:cubicBezTo>
                  <a:cubicBezTo>
                    <a:pt x="279419" y="128254"/>
                    <a:pt x="273191" y="125529"/>
                    <a:pt x="274592" y="120079"/>
                  </a:cubicBezTo>
                  <a:cubicBezTo>
                    <a:pt x="276694" y="114707"/>
                    <a:pt x="280120" y="105909"/>
                    <a:pt x="278018" y="105208"/>
                  </a:cubicBezTo>
                  <a:cubicBezTo>
                    <a:pt x="275916" y="104508"/>
                    <a:pt x="272490" y="99135"/>
                    <a:pt x="272490" y="99135"/>
                  </a:cubicBezTo>
                  <a:cubicBezTo>
                    <a:pt x="272490" y="99135"/>
                    <a:pt x="270388" y="90338"/>
                    <a:pt x="266962" y="91739"/>
                  </a:cubicBezTo>
                  <a:cubicBezTo>
                    <a:pt x="264237" y="92440"/>
                    <a:pt x="259410" y="89715"/>
                    <a:pt x="259410" y="89715"/>
                  </a:cubicBezTo>
                  <a:lnTo>
                    <a:pt x="256685" y="78892"/>
                  </a:lnTo>
                  <a:cubicBezTo>
                    <a:pt x="256685" y="78892"/>
                    <a:pt x="232627" y="80917"/>
                    <a:pt x="230524" y="66747"/>
                  </a:cubicBezTo>
                  <a:lnTo>
                    <a:pt x="230524" y="6674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1" name="Szabadkézi sokszög: alakzat 900">
              <a:extLst>
                <a:ext uri="{FF2B5EF4-FFF2-40B4-BE49-F238E27FC236}">
                  <a16:creationId xmlns:a16="http://schemas.microsoft.com/office/drawing/2014/main" id="{B8C4F882-D6E6-3A86-9A10-5CBA8DB91A15}"/>
                </a:ext>
              </a:extLst>
            </p:cNvPr>
            <p:cNvSpPr/>
            <p:nvPr/>
          </p:nvSpPr>
          <p:spPr>
            <a:xfrm>
              <a:off x="6305700" y="4206941"/>
              <a:ext cx="202430" cy="124572"/>
            </a:xfrm>
            <a:custGeom>
              <a:avLst/>
              <a:gdLst>
                <a:gd name="connsiteX0" fmla="*/ 8593 w 202429"/>
                <a:gd name="connsiteY0" fmla="*/ 54367 h 124572"/>
                <a:gd name="connsiteX1" fmla="*/ 23542 w 202429"/>
                <a:gd name="connsiteY1" fmla="*/ 44323 h 124572"/>
                <a:gd name="connsiteX2" fmla="*/ 54841 w 202429"/>
                <a:gd name="connsiteY2" fmla="*/ 55068 h 124572"/>
                <a:gd name="connsiteX3" fmla="*/ 68388 w 202429"/>
                <a:gd name="connsiteY3" fmla="*/ 65812 h 124572"/>
                <a:gd name="connsiteX4" fmla="*/ 78354 w 202429"/>
                <a:gd name="connsiteY4" fmla="*/ 53744 h 124572"/>
                <a:gd name="connsiteX5" fmla="*/ 90422 w 202429"/>
                <a:gd name="connsiteY5" fmla="*/ 44323 h 124572"/>
                <a:gd name="connsiteX6" fmla="*/ 96806 w 202429"/>
                <a:gd name="connsiteY6" fmla="*/ 31555 h 124572"/>
                <a:gd name="connsiteX7" fmla="*/ 113857 w 202429"/>
                <a:gd name="connsiteY7" fmla="*/ 22835 h 124572"/>
                <a:gd name="connsiteX8" fmla="*/ 133788 w 202429"/>
                <a:gd name="connsiteY8" fmla="*/ 18163 h 124572"/>
                <a:gd name="connsiteX9" fmla="*/ 150839 w 202429"/>
                <a:gd name="connsiteY9" fmla="*/ 14115 h 124572"/>
                <a:gd name="connsiteX10" fmla="*/ 167189 w 202429"/>
                <a:gd name="connsiteY10" fmla="*/ 9443 h 124572"/>
                <a:gd name="connsiteX11" fmla="*/ 189223 w 202429"/>
                <a:gd name="connsiteY11" fmla="*/ 4772 h 124572"/>
                <a:gd name="connsiteX12" fmla="*/ 192104 w 202429"/>
                <a:gd name="connsiteY12" fmla="*/ 23535 h 124572"/>
                <a:gd name="connsiteX13" fmla="*/ 198488 w 202429"/>
                <a:gd name="connsiteY13" fmla="*/ 45024 h 124572"/>
                <a:gd name="connsiteX14" fmla="*/ 192805 w 202429"/>
                <a:gd name="connsiteY14" fmla="*/ 62464 h 124572"/>
                <a:gd name="connsiteX15" fmla="*/ 177856 w 202429"/>
                <a:gd name="connsiteY15" fmla="*/ 68537 h 124572"/>
                <a:gd name="connsiteX16" fmla="*/ 165788 w 202429"/>
                <a:gd name="connsiteY16" fmla="*/ 75934 h 124572"/>
                <a:gd name="connsiteX17" fmla="*/ 144455 w 202429"/>
                <a:gd name="connsiteY17" fmla="*/ 90727 h 124572"/>
                <a:gd name="connsiteX18" fmla="*/ 130207 w 202429"/>
                <a:gd name="connsiteY18" fmla="*/ 92751 h 124572"/>
                <a:gd name="connsiteX19" fmla="*/ 105993 w 202429"/>
                <a:gd name="connsiteY19" fmla="*/ 102172 h 124572"/>
                <a:gd name="connsiteX20" fmla="*/ 93925 w 202429"/>
                <a:gd name="connsiteY20" fmla="*/ 96099 h 124572"/>
                <a:gd name="connsiteX21" fmla="*/ 91823 w 202429"/>
                <a:gd name="connsiteY21" fmla="*/ 106843 h 124572"/>
                <a:gd name="connsiteX22" fmla="*/ 76174 w 202429"/>
                <a:gd name="connsiteY22" fmla="*/ 112215 h 124572"/>
                <a:gd name="connsiteX23" fmla="*/ 66208 w 202429"/>
                <a:gd name="connsiteY23" fmla="*/ 110892 h 124572"/>
                <a:gd name="connsiteX24" fmla="*/ 50559 w 202429"/>
                <a:gd name="connsiteY24" fmla="*/ 126308 h 124572"/>
                <a:gd name="connsiteX25" fmla="*/ 21362 w 202429"/>
                <a:gd name="connsiteY25" fmla="*/ 106843 h 124572"/>
                <a:gd name="connsiteX26" fmla="*/ 11396 w 202429"/>
                <a:gd name="connsiteY26" fmla="*/ 90727 h 124572"/>
                <a:gd name="connsiteX27" fmla="*/ 5012 w 202429"/>
                <a:gd name="connsiteY27" fmla="*/ 77958 h 124572"/>
                <a:gd name="connsiteX28" fmla="*/ 8593 w 202429"/>
                <a:gd name="connsiteY28" fmla="*/ 54445 h 124572"/>
                <a:gd name="connsiteX29" fmla="*/ 8593 w 202429"/>
                <a:gd name="connsiteY29" fmla="*/ 54445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2429" h="124572">
                  <a:moveTo>
                    <a:pt x="8593" y="54367"/>
                  </a:moveTo>
                  <a:cubicBezTo>
                    <a:pt x="12175" y="56391"/>
                    <a:pt x="14277" y="40976"/>
                    <a:pt x="23542" y="44323"/>
                  </a:cubicBezTo>
                  <a:cubicBezTo>
                    <a:pt x="32106" y="48372"/>
                    <a:pt x="52739" y="53044"/>
                    <a:pt x="54841" y="55068"/>
                  </a:cubicBezTo>
                  <a:cubicBezTo>
                    <a:pt x="56242" y="57092"/>
                    <a:pt x="63405" y="69861"/>
                    <a:pt x="68388" y="65812"/>
                  </a:cubicBezTo>
                  <a:cubicBezTo>
                    <a:pt x="73371" y="62464"/>
                    <a:pt x="74072" y="56391"/>
                    <a:pt x="78354" y="53744"/>
                  </a:cubicBezTo>
                  <a:cubicBezTo>
                    <a:pt x="82636" y="51720"/>
                    <a:pt x="89020" y="46348"/>
                    <a:pt x="90422" y="44323"/>
                  </a:cubicBezTo>
                  <a:cubicBezTo>
                    <a:pt x="92524" y="41676"/>
                    <a:pt x="87541" y="34280"/>
                    <a:pt x="96806" y="31555"/>
                  </a:cubicBezTo>
                  <a:cubicBezTo>
                    <a:pt x="106071" y="28207"/>
                    <a:pt x="102490" y="19487"/>
                    <a:pt x="113857" y="22835"/>
                  </a:cubicBezTo>
                  <a:cubicBezTo>
                    <a:pt x="125925" y="26883"/>
                    <a:pt x="123823" y="18786"/>
                    <a:pt x="133788" y="18163"/>
                  </a:cubicBezTo>
                  <a:cubicBezTo>
                    <a:pt x="143754" y="17463"/>
                    <a:pt x="150839" y="14115"/>
                    <a:pt x="150839" y="14115"/>
                  </a:cubicBezTo>
                  <a:lnTo>
                    <a:pt x="167189" y="9443"/>
                  </a:lnTo>
                  <a:cubicBezTo>
                    <a:pt x="167189" y="9443"/>
                    <a:pt x="180036" y="7419"/>
                    <a:pt x="189223" y="4772"/>
                  </a:cubicBezTo>
                  <a:cubicBezTo>
                    <a:pt x="189223" y="4772"/>
                    <a:pt x="187121" y="17540"/>
                    <a:pt x="192104" y="23535"/>
                  </a:cubicBezTo>
                  <a:cubicBezTo>
                    <a:pt x="197087" y="30231"/>
                    <a:pt x="197087" y="40976"/>
                    <a:pt x="198488" y="45024"/>
                  </a:cubicBezTo>
                  <a:cubicBezTo>
                    <a:pt x="200590" y="49073"/>
                    <a:pt x="198488" y="56469"/>
                    <a:pt x="192805" y="62464"/>
                  </a:cubicBezTo>
                  <a:cubicBezTo>
                    <a:pt x="187121" y="68537"/>
                    <a:pt x="178557" y="61141"/>
                    <a:pt x="177856" y="68537"/>
                  </a:cubicBezTo>
                  <a:cubicBezTo>
                    <a:pt x="177155" y="76556"/>
                    <a:pt x="169291" y="63165"/>
                    <a:pt x="165788" y="75934"/>
                  </a:cubicBezTo>
                  <a:cubicBezTo>
                    <a:pt x="162907" y="88702"/>
                    <a:pt x="149438" y="89325"/>
                    <a:pt x="144455" y="90727"/>
                  </a:cubicBezTo>
                  <a:cubicBezTo>
                    <a:pt x="139472" y="92751"/>
                    <a:pt x="134489" y="86678"/>
                    <a:pt x="130207" y="92751"/>
                  </a:cubicBezTo>
                  <a:cubicBezTo>
                    <a:pt x="125925" y="98123"/>
                    <a:pt x="109575" y="102795"/>
                    <a:pt x="105993" y="102172"/>
                  </a:cubicBezTo>
                  <a:cubicBezTo>
                    <a:pt x="102412" y="100848"/>
                    <a:pt x="95327" y="90727"/>
                    <a:pt x="93925" y="96099"/>
                  </a:cubicBezTo>
                  <a:cubicBezTo>
                    <a:pt x="93225" y="102172"/>
                    <a:pt x="92524" y="102795"/>
                    <a:pt x="91823" y="106843"/>
                  </a:cubicBezTo>
                  <a:cubicBezTo>
                    <a:pt x="91122" y="110892"/>
                    <a:pt x="78977" y="110892"/>
                    <a:pt x="76174" y="112215"/>
                  </a:cubicBezTo>
                  <a:cubicBezTo>
                    <a:pt x="72592" y="113539"/>
                    <a:pt x="67609" y="104819"/>
                    <a:pt x="66208" y="110892"/>
                  </a:cubicBezTo>
                  <a:cubicBezTo>
                    <a:pt x="64106" y="116264"/>
                    <a:pt x="74072" y="127008"/>
                    <a:pt x="50559" y="126308"/>
                  </a:cubicBezTo>
                  <a:cubicBezTo>
                    <a:pt x="27746" y="125607"/>
                    <a:pt x="22763" y="111515"/>
                    <a:pt x="21362" y="106843"/>
                  </a:cubicBezTo>
                  <a:cubicBezTo>
                    <a:pt x="20661" y="102172"/>
                    <a:pt x="14277" y="91427"/>
                    <a:pt x="11396" y="90727"/>
                  </a:cubicBezTo>
                  <a:cubicBezTo>
                    <a:pt x="9294" y="90026"/>
                    <a:pt x="3532" y="80683"/>
                    <a:pt x="5012" y="77958"/>
                  </a:cubicBezTo>
                  <a:cubicBezTo>
                    <a:pt x="6413" y="75934"/>
                    <a:pt x="8593" y="54445"/>
                    <a:pt x="8593" y="54445"/>
                  </a:cubicBezTo>
                  <a:lnTo>
                    <a:pt x="8593" y="54445"/>
                  </a:lnTo>
                  <a:close/>
                </a:path>
              </a:pathLst>
            </a:custGeom>
            <a:solidFill>
              <a:schemeClr val="accent4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2" name="Szabadkézi sokszög: alakzat 901">
              <a:extLst>
                <a:ext uri="{FF2B5EF4-FFF2-40B4-BE49-F238E27FC236}">
                  <a16:creationId xmlns:a16="http://schemas.microsoft.com/office/drawing/2014/main" id="{76D600FE-363E-B595-787A-B71904648B7E}"/>
                </a:ext>
              </a:extLst>
            </p:cNvPr>
            <p:cNvSpPr/>
            <p:nvPr/>
          </p:nvSpPr>
          <p:spPr>
            <a:xfrm>
              <a:off x="6484624" y="4106289"/>
              <a:ext cx="132358" cy="163501"/>
            </a:xfrm>
            <a:custGeom>
              <a:avLst/>
              <a:gdLst>
                <a:gd name="connsiteX0" fmla="*/ 45491 w 132357"/>
                <a:gd name="connsiteY0" fmla="*/ 61667 h 163501"/>
                <a:gd name="connsiteX1" fmla="*/ 43311 w 132357"/>
                <a:gd name="connsiteY1" fmla="*/ 85648 h 163501"/>
                <a:gd name="connsiteX2" fmla="*/ 29686 w 132357"/>
                <a:gd name="connsiteY2" fmla="*/ 96625 h 163501"/>
                <a:gd name="connsiteX3" fmla="*/ 5239 w 132357"/>
                <a:gd name="connsiteY3" fmla="*/ 110328 h 163501"/>
                <a:gd name="connsiteX4" fmla="*/ 8120 w 132357"/>
                <a:gd name="connsiteY4" fmla="*/ 129559 h 163501"/>
                <a:gd name="connsiteX5" fmla="*/ 14582 w 132357"/>
                <a:gd name="connsiteY5" fmla="*/ 151515 h 163501"/>
                <a:gd name="connsiteX6" fmla="*/ 27506 w 132357"/>
                <a:gd name="connsiteY6" fmla="*/ 159768 h 163501"/>
                <a:gd name="connsiteX7" fmla="*/ 54056 w 132357"/>
                <a:gd name="connsiteY7" fmla="*/ 152916 h 163501"/>
                <a:gd name="connsiteX8" fmla="*/ 73442 w 132357"/>
                <a:gd name="connsiteY8" fmla="*/ 146065 h 163501"/>
                <a:gd name="connsiteX9" fmla="*/ 78503 w 132357"/>
                <a:gd name="connsiteY9" fmla="*/ 128936 h 163501"/>
                <a:gd name="connsiteX10" fmla="*/ 99369 w 132357"/>
                <a:gd name="connsiteY10" fmla="*/ 109706 h 163501"/>
                <a:gd name="connsiteX11" fmla="*/ 105831 w 132357"/>
                <a:gd name="connsiteY11" fmla="*/ 109706 h 163501"/>
                <a:gd name="connsiteX12" fmla="*/ 117354 w 132357"/>
                <a:gd name="connsiteY12" fmla="*/ 87049 h 163501"/>
                <a:gd name="connsiteX13" fmla="*/ 130979 w 132357"/>
                <a:gd name="connsiteY13" fmla="*/ 68519 h 163501"/>
                <a:gd name="connsiteX14" fmla="*/ 118755 w 132357"/>
                <a:gd name="connsiteY14" fmla="*/ 44539 h 163501"/>
                <a:gd name="connsiteX15" fmla="*/ 101549 w 132357"/>
                <a:gd name="connsiteY15" fmla="*/ 26709 h 163501"/>
                <a:gd name="connsiteX16" fmla="*/ 82863 w 132357"/>
                <a:gd name="connsiteY16" fmla="*/ 19858 h 163501"/>
                <a:gd name="connsiteX17" fmla="*/ 70639 w 132357"/>
                <a:gd name="connsiteY17" fmla="*/ 10281 h 163501"/>
                <a:gd name="connsiteX18" fmla="*/ 62776 w 132357"/>
                <a:gd name="connsiteY18" fmla="*/ 6155 h 163501"/>
                <a:gd name="connsiteX19" fmla="*/ 61374 w 132357"/>
                <a:gd name="connsiteY19" fmla="*/ 24685 h 163501"/>
                <a:gd name="connsiteX20" fmla="*/ 52732 w 132357"/>
                <a:gd name="connsiteY20" fmla="*/ 35663 h 163501"/>
                <a:gd name="connsiteX21" fmla="*/ 45569 w 132357"/>
                <a:gd name="connsiteY21" fmla="*/ 61745 h 163501"/>
                <a:gd name="connsiteX22" fmla="*/ 45569 w 132357"/>
                <a:gd name="connsiteY22" fmla="*/ 61745 h 16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57" h="163501">
                  <a:moveTo>
                    <a:pt x="45491" y="61667"/>
                  </a:moveTo>
                  <a:cubicBezTo>
                    <a:pt x="47671" y="67818"/>
                    <a:pt x="43311" y="85648"/>
                    <a:pt x="43311" y="85648"/>
                  </a:cubicBezTo>
                  <a:cubicBezTo>
                    <a:pt x="43311" y="85648"/>
                    <a:pt x="38250" y="97949"/>
                    <a:pt x="29686" y="96625"/>
                  </a:cubicBezTo>
                  <a:cubicBezTo>
                    <a:pt x="21745" y="95925"/>
                    <a:pt x="14582" y="107603"/>
                    <a:pt x="5239" y="110328"/>
                  </a:cubicBezTo>
                  <a:cubicBezTo>
                    <a:pt x="5239" y="110328"/>
                    <a:pt x="3059" y="123331"/>
                    <a:pt x="8120" y="129559"/>
                  </a:cubicBezTo>
                  <a:cubicBezTo>
                    <a:pt x="13180" y="136411"/>
                    <a:pt x="13180" y="147389"/>
                    <a:pt x="14582" y="151515"/>
                  </a:cubicBezTo>
                  <a:cubicBezTo>
                    <a:pt x="14582" y="151515"/>
                    <a:pt x="18864" y="161792"/>
                    <a:pt x="27506" y="159768"/>
                  </a:cubicBezTo>
                  <a:cubicBezTo>
                    <a:pt x="36148" y="157043"/>
                    <a:pt x="47593" y="154318"/>
                    <a:pt x="54056" y="152916"/>
                  </a:cubicBezTo>
                  <a:cubicBezTo>
                    <a:pt x="61219" y="152216"/>
                    <a:pt x="72742" y="149491"/>
                    <a:pt x="73442" y="146065"/>
                  </a:cubicBezTo>
                  <a:cubicBezTo>
                    <a:pt x="74844" y="142639"/>
                    <a:pt x="67681" y="136489"/>
                    <a:pt x="78503" y="128936"/>
                  </a:cubicBezTo>
                  <a:cubicBezTo>
                    <a:pt x="90026" y="122085"/>
                    <a:pt x="92128" y="109706"/>
                    <a:pt x="99369" y="109706"/>
                  </a:cubicBezTo>
                  <a:cubicBezTo>
                    <a:pt x="105831" y="109706"/>
                    <a:pt x="105831" y="115856"/>
                    <a:pt x="105831" y="109706"/>
                  </a:cubicBezTo>
                  <a:cubicBezTo>
                    <a:pt x="105831" y="103555"/>
                    <a:pt x="114473" y="90475"/>
                    <a:pt x="117354" y="87049"/>
                  </a:cubicBezTo>
                  <a:cubicBezTo>
                    <a:pt x="120935" y="84324"/>
                    <a:pt x="127398" y="72645"/>
                    <a:pt x="130979" y="68519"/>
                  </a:cubicBezTo>
                  <a:cubicBezTo>
                    <a:pt x="134561" y="64392"/>
                    <a:pt x="122337" y="45239"/>
                    <a:pt x="118755" y="44539"/>
                  </a:cubicBezTo>
                  <a:cubicBezTo>
                    <a:pt x="114473" y="43838"/>
                    <a:pt x="106532" y="26709"/>
                    <a:pt x="101549" y="26709"/>
                  </a:cubicBezTo>
                  <a:cubicBezTo>
                    <a:pt x="96566" y="26709"/>
                    <a:pt x="86444" y="25308"/>
                    <a:pt x="82863" y="19858"/>
                  </a:cubicBezTo>
                  <a:cubicBezTo>
                    <a:pt x="79982" y="13707"/>
                    <a:pt x="73520" y="11605"/>
                    <a:pt x="70639" y="10281"/>
                  </a:cubicBezTo>
                  <a:cubicBezTo>
                    <a:pt x="67058" y="8257"/>
                    <a:pt x="63476" y="2028"/>
                    <a:pt x="62776" y="6155"/>
                  </a:cubicBezTo>
                  <a:cubicBezTo>
                    <a:pt x="62075" y="10281"/>
                    <a:pt x="61374" y="24685"/>
                    <a:pt x="61374" y="24685"/>
                  </a:cubicBezTo>
                  <a:cubicBezTo>
                    <a:pt x="61374" y="24685"/>
                    <a:pt x="54211" y="33561"/>
                    <a:pt x="52732" y="35663"/>
                  </a:cubicBezTo>
                  <a:cubicBezTo>
                    <a:pt x="51331" y="38388"/>
                    <a:pt x="45569" y="61745"/>
                    <a:pt x="45569" y="61745"/>
                  </a:cubicBezTo>
                  <a:lnTo>
                    <a:pt x="45569" y="61745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3" name="Szabadkézi sokszög: alakzat 902">
              <a:extLst>
                <a:ext uri="{FF2B5EF4-FFF2-40B4-BE49-F238E27FC236}">
                  <a16:creationId xmlns:a16="http://schemas.microsoft.com/office/drawing/2014/main" id="{216E324A-53ED-45B3-3DDB-62A9BDDDA54E}"/>
                </a:ext>
              </a:extLst>
            </p:cNvPr>
            <p:cNvSpPr/>
            <p:nvPr/>
          </p:nvSpPr>
          <p:spPr>
            <a:xfrm>
              <a:off x="6445383" y="4075361"/>
              <a:ext cx="109001" cy="93429"/>
            </a:xfrm>
            <a:custGeom>
              <a:avLst/>
              <a:gdLst>
                <a:gd name="connsiteX0" fmla="*/ 4772 w 109000"/>
                <a:gd name="connsiteY0" fmla="*/ 17307 h 93429"/>
                <a:gd name="connsiteX1" fmla="*/ 15127 w 109000"/>
                <a:gd name="connsiteY1" fmla="*/ 32022 h 93429"/>
                <a:gd name="connsiteX2" fmla="*/ 24781 w 109000"/>
                <a:gd name="connsiteY2" fmla="*/ 66980 h 93429"/>
                <a:gd name="connsiteX3" fmla="*/ 48217 w 109000"/>
                <a:gd name="connsiteY3" fmla="*/ 69082 h 93429"/>
                <a:gd name="connsiteX4" fmla="*/ 70250 w 109000"/>
                <a:gd name="connsiteY4" fmla="*/ 78892 h 93429"/>
                <a:gd name="connsiteX5" fmla="*/ 84732 w 109000"/>
                <a:gd name="connsiteY5" fmla="*/ 89403 h 93429"/>
                <a:gd name="connsiteX6" fmla="*/ 91583 w 109000"/>
                <a:gd name="connsiteY6" fmla="*/ 62854 h 93429"/>
                <a:gd name="connsiteX7" fmla="*/ 99836 w 109000"/>
                <a:gd name="connsiteY7" fmla="*/ 51642 h 93429"/>
                <a:gd name="connsiteX8" fmla="*/ 101238 w 109000"/>
                <a:gd name="connsiteY8" fmla="*/ 32801 h 93429"/>
                <a:gd name="connsiteX9" fmla="*/ 106765 w 109000"/>
                <a:gd name="connsiteY9" fmla="*/ 23691 h 93429"/>
                <a:gd name="connsiteX10" fmla="*/ 107466 w 109000"/>
                <a:gd name="connsiteY10" fmla="*/ 11078 h 93429"/>
                <a:gd name="connsiteX11" fmla="*/ 106765 w 109000"/>
                <a:gd name="connsiteY11" fmla="*/ 4772 h 93429"/>
                <a:gd name="connsiteX12" fmla="*/ 95710 w 109000"/>
                <a:gd name="connsiteY12" fmla="*/ 15983 h 93429"/>
                <a:gd name="connsiteX13" fmla="*/ 86055 w 109000"/>
                <a:gd name="connsiteY13" fmla="*/ 25793 h 93429"/>
                <a:gd name="connsiteX14" fmla="*/ 79827 w 109000"/>
                <a:gd name="connsiteY14" fmla="*/ 34202 h 93429"/>
                <a:gd name="connsiteX15" fmla="*/ 50241 w 109000"/>
                <a:gd name="connsiteY15" fmla="*/ 43311 h 93429"/>
                <a:gd name="connsiteX16" fmla="*/ 35759 w 109000"/>
                <a:gd name="connsiteY16" fmla="*/ 41209 h 93429"/>
                <a:gd name="connsiteX17" fmla="*/ 25404 w 109000"/>
                <a:gd name="connsiteY17" fmla="*/ 35604 h 93429"/>
                <a:gd name="connsiteX18" fmla="*/ 4772 w 109000"/>
                <a:gd name="connsiteY18" fmla="*/ 17463 h 93429"/>
                <a:gd name="connsiteX19" fmla="*/ 4772 w 109000"/>
                <a:gd name="connsiteY19" fmla="*/ 17463 h 9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9000" h="93429">
                  <a:moveTo>
                    <a:pt x="4772" y="17307"/>
                  </a:moveTo>
                  <a:cubicBezTo>
                    <a:pt x="12324" y="20811"/>
                    <a:pt x="15127" y="32022"/>
                    <a:pt x="15127" y="32022"/>
                  </a:cubicBezTo>
                  <a:cubicBezTo>
                    <a:pt x="15127" y="32022"/>
                    <a:pt x="19954" y="55769"/>
                    <a:pt x="24781" y="66980"/>
                  </a:cubicBezTo>
                  <a:cubicBezTo>
                    <a:pt x="30309" y="78892"/>
                    <a:pt x="39964" y="70484"/>
                    <a:pt x="48217" y="69082"/>
                  </a:cubicBezTo>
                  <a:cubicBezTo>
                    <a:pt x="56470" y="66980"/>
                    <a:pt x="67525" y="79593"/>
                    <a:pt x="70250" y="78892"/>
                  </a:cubicBezTo>
                  <a:cubicBezTo>
                    <a:pt x="72975" y="78192"/>
                    <a:pt x="82630" y="82396"/>
                    <a:pt x="84732" y="89403"/>
                  </a:cubicBezTo>
                  <a:cubicBezTo>
                    <a:pt x="84732" y="89403"/>
                    <a:pt x="90260" y="65657"/>
                    <a:pt x="91583" y="62854"/>
                  </a:cubicBezTo>
                  <a:cubicBezTo>
                    <a:pt x="92985" y="60751"/>
                    <a:pt x="99836" y="51642"/>
                    <a:pt x="99836" y="51642"/>
                  </a:cubicBezTo>
                  <a:cubicBezTo>
                    <a:pt x="99836" y="51642"/>
                    <a:pt x="100537" y="36927"/>
                    <a:pt x="101238" y="32801"/>
                  </a:cubicBezTo>
                  <a:cubicBezTo>
                    <a:pt x="101238" y="32801"/>
                    <a:pt x="104663" y="25793"/>
                    <a:pt x="106765" y="23691"/>
                  </a:cubicBezTo>
                  <a:cubicBezTo>
                    <a:pt x="108167" y="21589"/>
                    <a:pt x="107466" y="12480"/>
                    <a:pt x="107466" y="11078"/>
                  </a:cubicBezTo>
                  <a:cubicBezTo>
                    <a:pt x="107466" y="9677"/>
                    <a:pt x="106765" y="4772"/>
                    <a:pt x="106765" y="4772"/>
                  </a:cubicBezTo>
                  <a:cubicBezTo>
                    <a:pt x="106765" y="4772"/>
                    <a:pt x="97111" y="12480"/>
                    <a:pt x="95710" y="15983"/>
                  </a:cubicBezTo>
                  <a:cubicBezTo>
                    <a:pt x="94308" y="18786"/>
                    <a:pt x="89481" y="21589"/>
                    <a:pt x="86055" y="25793"/>
                  </a:cubicBezTo>
                  <a:cubicBezTo>
                    <a:pt x="82630" y="29998"/>
                    <a:pt x="81929" y="30699"/>
                    <a:pt x="79827" y="34202"/>
                  </a:cubicBezTo>
                  <a:cubicBezTo>
                    <a:pt x="77724" y="37005"/>
                    <a:pt x="53667" y="43311"/>
                    <a:pt x="50241" y="43311"/>
                  </a:cubicBezTo>
                  <a:cubicBezTo>
                    <a:pt x="47516" y="42611"/>
                    <a:pt x="37861" y="41910"/>
                    <a:pt x="35759" y="41209"/>
                  </a:cubicBezTo>
                  <a:cubicBezTo>
                    <a:pt x="33657" y="40508"/>
                    <a:pt x="26806" y="37706"/>
                    <a:pt x="25404" y="35604"/>
                  </a:cubicBezTo>
                  <a:cubicBezTo>
                    <a:pt x="24703" y="32801"/>
                    <a:pt x="13726" y="18864"/>
                    <a:pt x="4772" y="17463"/>
                  </a:cubicBezTo>
                  <a:lnTo>
                    <a:pt x="4772" y="1746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4" name="Szabadkézi sokszög: alakzat 903">
              <a:extLst>
                <a:ext uri="{FF2B5EF4-FFF2-40B4-BE49-F238E27FC236}">
                  <a16:creationId xmlns:a16="http://schemas.microsoft.com/office/drawing/2014/main" id="{00947069-6CD2-CA84-1097-64FF3132D49A}"/>
                </a:ext>
              </a:extLst>
            </p:cNvPr>
            <p:cNvSpPr/>
            <p:nvPr/>
          </p:nvSpPr>
          <p:spPr>
            <a:xfrm>
              <a:off x="6633176" y="3849652"/>
              <a:ext cx="295859" cy="288073"/>
            </a:xfrm>
            <a:custGeom>
              <a:avLst/>
              <a:gdLst>
                <a:gd name="connsiteX0" fmla="*/ 4772 w 295859"/>
                <a:gd name="connsiteY0" fmla="*/ 249478 h 288073"/>
                <a:gd name="connsiteX1" fmla="*/ 23536 w 295859"/>
                <a:gd name="connsiteY1" fmla="*/ 235231 h 288073"/>
                <a:gd name="connsiteX2" fmla="*/ 28908 w 295859"/>
                <a:gd name="connsiteY2" fmla="*/ 220282 h 288073"/>
                <a:gd name="connsiteX3" fmla="*/ 36304 w 295859"/>
                <a:gd name="connsiteY3" fmla="*/ 195835 h 288073"/>
                <a:gd name="connsiteX4" fmla="*/ 16918 w 295859"/>
                <a:gd name="connsiteY4" fmla="*/ 178161 h 288073"/>
                <a:gd name="connsiteX5" fmla="*/ 71107 w 295859"/>
                <a:gd name="connsiteY5" fmla="*/ 173412 h 288073"/>
                <a:gd name="connsiteX6" fmla="*/ 99914 w 295859"/>
                <a:gd name="connsiteY6" fmla="*/ 165237 h 288073"/>
                <a:gd name="connsiteX7" fmla="*/ 104585 w 295859"/>
                <a:gd name="connsiteY7" fmla="*/ 144215 h 288073"/>
                <a:gd name="connsiteX8" fmla="*/ 114629 w 295859"/>
                <a:gd name="connsiteY8" fmla="*/ 125841 h 288073"/>
                <a:gd name="connsiteX9" fmla="*/ 130045 w 295859"/>
                <a:gd name="connsiteY9" fmla="*/ 122415 h 288073"/>
                <a:gd name="connsiteX10" fmla="*/ 155504 w 295859"/>
                <a:gd name="connsiteY10" fmla="*/ 104040 h 288073"/>
                <a:gd name="connsiteX11" fmla="*/ 168195 w 295859"/>
                <a:gd name="connsiteY11" fmla="*/ 78192 h 288073"/>
                <a:gd name="connsiteX12" fmla="*/ 182287 w 295859"/>
                <a:gd name="connsiteY12" fmla="*/ 65968 h 288073"/>
                <a:gd name="connsiteX13" fmla="*/ 194355 w 295859"/>
                <a:gd name="connsiteY13" fmla="*/ 51019 h 288073"/>
                <a:gd name="connsiteX14" fmla="*/ 194355 w 295859"/>
                <a:gd name="connsiteY14" fmla="*/ 35370 h 288073"/>
                <a:gd name="connsiteX15" fmla="*/ 194355 w 295859"/>
                <a:gd name="connsiteY15" fmla="*/ 25871 h 288073"/>
                <a:gd name="connsiteX16" fmla="*/ 203698 w 295859"/>
                <a:gd name="connsiteY16" fmla="*/ 19098 h 288073"/>
                <a:gd name="connsiteX17" fmla="*/ 215766 w 295859"/>
                <a:gd name="connsiteY17" fmla="*/ 16373 h 288073"/>
                <a:gd name="connsiteX18" fmla="*/ 228457 w 295859"/>
                <a:gd name="connsiteY18" fmla="*/ 15672 h 288073"/>
                <a:gd name="connsiteX19" fmla="*/ 255863 w 295859"/>
                <a:gd name="connsiteY19" fmla="*/ 5473 h 288073"/>
                <a:gd name="connsiteX20" fmla="*/ 255162 w 295859"/>
                <a:gd name="connsiteY20" fmla="*/ 4772 h 288073"/>
                <a:gd name="connsiteX21" fmla="*/ 271201 w 295859"/>
                <a:gd name="connsiteY21" fmla="*/ 21044 h 288073"/>
                <a:gd name="connsiteX22" fmla="*/ 295960 w 295859"/>
                <a:gd name="connsiteY22" fmla="*/ 33969 h 288073"/>
                <a:gd name="connsiteX23" fmla="*/ 289964 w 295859"/>
                <a:gd name="connsiteY23" fmla="*/ 47516 h 288073"/>
                <a:gd name="connsiteX24" fmla="*/ 286617 w 295859"/>
                <a:gd name="connsiteY24" fmla="*/ 62464 h 288073"/>
                <a:gd name="connsiteX25" fmla="*/ 260534 w 295859"/>
                <a:gd name="connsiteY25" fmla="*/ 61141 h 288073"/>
                <a:gd name="connsiteX26" fmla="*/ 245819 w 295859"/>
                <a:gd name="connsiteY26" fmla="*/ 58416 h 288073"/>
                <a:gd name="connsiteX27" fmla="*/ 227756 w 295859"/>
                <a:gd name="connsiteY27" fmla="*/ 70640 h 288073"/>
                <a:gd name="connsiteX28" fmla="*/ 243172 w 295859"/>
                <a:gd name="connsiteY28" fmla="*/ 99135 h 288073"/>
                <a:gd name="connsiteX29" fmla="*/ 257887 w 295859"/>
                <a:gd name="connsiteY29" fmla="*/ 108634 h 288073"/>
                <a:gd name="connsiteX30" fmla="*/ 253216 w 295859"/>
                <a:gd name="connsiteY30" fmla="*/ 130356 h 288073"/>
                <a:gd name="connsiteX31" fmla="*/ 241148 w 295859"/>
                <a:gd name="connsiteY31" fmla="*/ 145305 h 288073"/>
                <a:gd name="connsiteX32" fmla="*/ 219737 w 295859"/>
                <a:gd name="connsiteY32" fmla="*/ 172477 h 288073"/>
                <a:gd name="connsiteX33" fmla="*/ 197002 w 295859"/>
                <a:gd name="connsiteY33" fmla="*/ 198949 h 288073"/>
                <a:gd name="connsiteX34" fmla="*/ 174268 w 295859"/>
                <a:gd name="connsiteY34" fmla="*/ 209148 h 288073"/>
                <a:gd name="connsiteX35" fmla="*/ 156205 w 295859"/>
                <a:gd name="connsiteY35" fmla="*/ 213898 h 288073"/>
                <a:gd name="connsiteX36" fmla="*/ 172944 w 295859"/>
                <a:gd name="connsiteY36" fmla="*/ 243094 h 288073"/>
                <a:gd name="connsiteX37" fmla="*/ 178940 w 295859"/>
                <a:gd name="connsiteY37" fmla="*/ 250569 h 288073"/>
                <a:gd name="connsiteX38" fmla="*/ 190307 w 295859"/>
                <a:gd name="connsiteY38" fmla="*/ 262091 h 288073"/>
                <a:gd name="connsiteX39" fmla="*/ 174268 w 295859"/>
                <a:gd name="connsiteY39" fmla="*/ 268865 h 288073"/>
                <a:gd name="connsiteX40" fmla="*/ 156906 w 295859"/>
                <a:gd name="connsiteY40" fmla="*/ 264816 h 288073"/>
                <a:gd name="connsiteX41" fmla="*/ 145539 w 295859"/>
                <a:gd name="connsiteY41" fmla="*/ 277040 h 288073"/>
                <a:gd name="connsiteX42" fmla="*/ 136819 w 295859"/>
                <a:gd name="connsiteY42" fmla="*/ 286539 h 288073"/>
                <a:gd name="connsiteX43" fmla="*/ 119456 w 295859"/>
                <a:gd name="connsiteY43" fmla="*/ 269566 h 288073"/>
                <a:gd name="connsiteX44" fmla="*/ 110736 w 295859"/>
                <a:gd name="connsiteY44" fmla="*/ 253916 h 288073"/>
                <a:gd name="connsiteX45" fmla="*/ 88625 w 295859"/>
                <a:gd name="connsiteY45" fmla="*/ 245741 h 288073"/>
                <a:gd name="connsiteX46" fmla="*/ 67915 w 295859"/>
                <a:gd name="connsiteY46" fmla="*/ 252515 h 288073"/>
                <a:gd name="connsiteX47" fmla="*/ 51175 w 295859"/>
                <a:gd name="connsiteY47" fmla="*/ 251191 h 288073"/>
                <a:gd name="connsiteX48" fmla="*/ 5005 w 295859"/>
                <a:gd name="connsiteY48" fmla="*/ 249167 h 288073"/>
                <a:gd name="connsiteX49" fmla="*/ 5005 w 295859"/>
                <a:gd name="connsiteY49" fmla="*/ 249167 h 28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5859" h="288073">
                  <a:moveTo>
                    <a:pt x="4772" y="249478"/>
                  </a:moveTo>
                  <a:cubicBezTo>
                    <a:pt x="4772" y="249478"/>
                    <a:pt x="18163" y="239980"/>
                    <a:pt x="23536" y="235231"/>
                  </a:cubicBezTo>
                  <a:cubicBezTo>
                    <a:pt x="28908" y="230481"/>
                    <a:pt x="14193" y="233206"/>
                    <a:pt x="28908" y="220282"/>
                  </a:cubicBezTo>
                  <a:cubicBezTo>
                    <a:pt x="43623" y="206735"/>
                    <a:pt x="38952" y="196535"/>
                    <a:pt x="36304" y="195835"/>
                  </a:cubicBezTo>
                  <a:lnTo>
                    <a:pt x="16918" y="178161"/>
                  </a:lnTo>
                  <a:cubicBezTo>
                    <a:pt x="26961" y="180886"/>
                    <a:pt x="59739" y="175436"/>
                    <a:pt x="71107" y="173412"/>
                  </a:cubicBezTo>
                  <a:cubicBezTo>
                    <a:pt x="83175" y="172088"/>
                    <a:pt x="96566" y="171387"/>
                    <a:pt x="99914" y="165237"/>
                  </a:cubicBezTo>
                  <a:cubicBezTo>
                    <a:pt x="102561" y="158463"/>
                    <a:pt x="101938" y="155037"/>
                    <a:pt x="104585" y="144215"/>
                  </a:cubicBezTo>
                  <a:cubicBezTo>
                    <a:pt x="106610" y="133315"/>
                    <a:pt x="108634" y="124517"/>
                    <a:pt x="114629" y="125841"/>
                  </a:cubicBezTo>
                  <a:cubicBezTo>
                    <a:pt x="120624" y="127164"/>
                    <a:pt x="115953" y="125841"/>
                    <a:pt x="130045" y="122415"/>
                  </a:cubicBezTo>
                  <a:cubicBezTo>
                    <a:pt x="144760" y="119690"/>
                    <a:pt x="150755" y="106765"/>
                    <a:pt x="155504" y="104040"/>
                  </a:cubicBezTo>
                  <a:cubicBezTo>
                    <a:pt x="160176" y="102016"/>
                    <a:pt x="166249" y="83642"/>
                    <a:pt x="168195" y="78192"/>
                  </a:cubicBezTo>
                  <a:cubicBezTo>
                    <a:pt x="169519" y="72041"/>
                    <a:pt x="176215" y="67292"/>
                    <a:pt x="182287" y="65968"/>
                  </a:cubicBezTo>
                  <a:cubicBezTo>
                    <a:pt x="188360" y="64644"/>
                    <a:pt x="191630" y="57170"/>
                    <a:pt x="194355" y="51019"/>
                  </a:cubicBezTo>
                  <a:cubicBezTo>
                    <a:pt x="196380" y="44246"/>
                    <a:pt x="197703" y="38796"/>
                    <a:pt x="194355" y="35370"/>
                  </a:cubicBezTo>
                  <a:cubicBezTo>
                    <a:pt x="190307" y="32645"/>
                    <a:pt x="188983" y="26572"/>
                    <a:pt x="194355" y="25871"/>
                  </a:cubicBezTo>
                  <a:cubicBezTo>
                    <a:pt x="199027" y="25171"/>
                    <a:pt x="199728" y="17073"/>
                    <a:pt x="203698" y="19098"/>
                  </a:cubicBezTo>
                  <a:cubicBezTo>
                    <a:pt x="207046" y="20421"/>
                    <a:pt x="210394" y="19098"/>
                    <a:pt x="215766" y="16373"/>
                  </a:cubicBezTo>
                  <a:cubicBezTo>
                    <a:pt x="221761" y="14348"/>
                    <a:pt x="219815" y="12324"/>
                    <a:pt x="228457" y="15672"/>
                  </a:cubicBezTo>
                  <a:cubicBezTo>
                    <a:pt x="237177" y="19098"/>
                    <a:pt x="255863" y="16373"/>
                    <a:pt x="255863" y="5473"/>
                  </a:cubicBezTo>
                  <a:lnTo>
                    <a:pt x="255162" y="4772"/>
                  </a:lnTo>
                  <a:cubicBezTo>
                    <a:pt x="257809" y="11545"/>
                    <a:pt x="271201" y="21044"/>
                    <a:pt x="271201" y="21044"/>
                  </a:cubicBezTo>
                  <a:cubicBezTo>
                    <a:pt x="271201" y="21044"/>
                    <a:pt x="293312" y="33969"/>
                    <a:pt x="295960" y="33969"/>
                  </a:cubicBezTo>
                  <a:cubicBezTo>
                    <a:pt x="295960" y="33969"/>
                    <a:pt x="291911" y="44869"/>
                    <a:pt x="289964" y="47516"/>
                  </a:cubicBezTo>
                  <a:cubicBezTo>
                    <a:pt x="287317" y="50241"/>
                    <a:pt x="290665" y="60440"/>
                    <a:pt x="286617" y="62464"/>
                  </a:cubicBezTo>
                  <a:cubicBezTo>
                    <a:pt x="282568" y="65189"/>
                    <a:pt x="265907" y="62464"/>
                    <a:pt x="260534" y="61141"/>
                  </a:cubicBezTo>
                  <a:cubicBezTo>
                    <a:pt x="255162" y="59817"/>
                    <a:pt x="255162" y="57715"/>
                    <a:pt x="245819" y="58416"/>
                  </a:cubicBezTo>
                  <a:cubicBezTo>
                    <a:pt x="236476" y="59739"/>
                    <a:pt x="224408" y="61842"/>
                    <a:pt x="227756" y="70640"/>
                  </a:cubicBezTo>
                  <a:cubicBezTo>
                    <a:pt x="231104" y="79437"/>
                    <a:pt x="239824" y="97111"/>
                    <a:pt x="243172" y="99135"/>
                  </a:cubicBezTo>
                  <a:cubicBezTo>
                    <a:pt x="247221" y="101860"/>
                    <a:pt x="254539" y="105286"/>
                    <a:pt x="257887" y="108634"/>
                  </a:cubicBezTo>
                  <a:cubicBezTo>
                    <a:pt x="260534" y="112683"/>
                    <a:pt x="255863" y="126308"/>
                    <a:pt x="253216" y="130356"/>
                  </a:cubicBezTo>
                  <a:cubicBezTo>
                    <a:pt x="249868" y="134405"/>
                    <a:pt x="245819" y="136507"/>
                    <a:pt x="241148" y="145305"/>
                  </a:cubicBezTo>
                  <a:cubicBezTo>
                    <a:pt x="236476" y="154103"/>
                    <a:pt x="222384" y="165704"/>
                    <a:pt x="219737" y="172477"/>
                  </a:cubicBezTo>
                  <a:cubicBezTo>
                    <a:pt x="217713" y="179952"/>
                    <a:pt x="202375" y="197625"/>
                    <a:pt x="197002" y="198949"/>
                  </a:cubicBezTo>
                  <a:cubicBezTo>
                    <a:pt x="191630" y="200272"/>
                    <a:pt x="182287" y="209148"/>
                    <a:pt x="174268" y="209148"/>
                  </a:cubicBezTo>
                  <a:cubicBezTo>
                    <a:pt x="166249" y="209148"/>
                    <a:pt x="154181" y="202375"/>
                    <a:pt x="156205" y="213898"/>
                  </a:cubicBezTo>
                  <a:cubicBezTo>
                    <a:pt x="158852" y="226121"/>
                    <a:pt x="166249" y="240369"/>
                    <a:pt x="172944" y="243094"/>
                  </a:cubicBezTo>
                  <a:cubicBezTo>
                    <a:pt x="178940" y="245118"/>
                    <a:pt x="173645" y="249868"/>
                    <a:pt x="178940" y="250569"/>
                  </a:cubicBezTo>
                  <a:cubicBezTo>
                    <a:pt x="184312" y="251269"/>
                    <a:pt x="191630" y="253994"/>
                    <a:pt x="190307" y="262091"/>
                  </a:cubicBezTo>
                  <a:cubicBezTo>
                    <a:pt x="188282" y="269566"/>
                    <a:pt x="180964" y="270889"/>
                    <a:pt x="174268" y="268865"/>
                  </a:cubicBezTo>
                  <a:cubicBezTo>
                    <a:pt x="168273" y="267541"/>
                    <a:pt x="160877" y="259366"/>
                    <a:pt x="156906" y="264816"/>
                  </a:cubicBezTo>
                  <a:cubicBezTo>
                    <a:pt x="152857" y="270967"/>
                    <a:pt x="148186" y="271590"/>
                    <a:pt x="145539" y="277040"/>
                  </a:cubicBezTo>
                  <a:cubicBezTo>
                    <a:pt x="142191" y="282490"/>
                    <a:pt x="136819" y="286539"/>
                    <a:pt x="136819" y="286539"/>
                  </a:cubicBezTo>
                  <a:cubicBezTo>
                    <a:pt x="136819" y="286539"/>
                    <a:pt x="123427" y="275016"/>
                    <a:pt x="119456" y="269566"/>
                  </a:cubicBezTo>
                  <a:cubicBezTo>
                    <a:pt x="115408" y="264816"/>
                    <a:pt x="112060" y="259366"/>
                    <a:pt x="110736" y="253916"/>
                  </a:cubicBezTo>
                  <a:cubicBezTo>
                    <a:pt x="109413" y="248466"/>
                    <a:pt x="95320" y="240992"/>
                    <a:pt x="88625" y="245741"/>
                  </a:cubicBezTo>
                  <a:cubicBezTo>
                    <a:pt x="82630" y="250491"/>
                    <a:pt x="72586" y="251191"/>
                    <a:pt x="67915" y="252515"/>
                  </a:cubicBezTo>
                  <a:cubicBezTo>
                    <a:pt x="63243" y="253216"/>
                    <a:pt x="57170" y="247766"/>
                    <a:pt x="51175" y="251191"/>
                  </a:cubicBezTo>
                  <a:cubicBezTo>
                    <a:pt x="45180" y="255240"/>
                    <a:pt x="5005" y="249167"/>
                    <a:pt x="5005" y="249167"/>
                  </a:cubicBezTo>
                  <a:lnTo>
                    <a:pt x="5005" y="24916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5" name="Szabadkézi sokszög: alakzat 904">
              <a:extLst>
                <a:ext uri="{FF2B5EF4-FFF2-40B4-BE49-F238E27FC236}">
                  <a16:creationId xmlns:a16="http://schemas.microsoft.com/office/drawing/2014/main" id="{44F60DEF-F66F-A616-04F4-670268ED6284}"/>
                </a:ext>
              </a:extLst>
            </p:cNvPr>
            <p:cNvSpPr/>
            <p:nvPr/>
          </p:nvSpPr>
          <p:spPr>
            <a:xfrm>
              <a:off x="6973556" y="3990730"/>
              <a:ext cx="155715" cy="93429"/>
            </a:xfrm>
            <a:custGeom>
              <a:avLst/>
              <a:gdLst>
                <a:gd name="connsiteX0" fmla="*/ 22147 w 155715"/>
                <a:gd name="connsiteY0" fmla="*/ 4772 h 93429"/>
                <a:gd name="connsiteX1" fmla="*/ 36006 w 155715"/>
                <a:gd name="connsiteY1" fmla="*/ 20032 h 93429"/>
                <a:gd name="connsiteX2" fmla="*/ 64424 w 155715"/>
                <a:gd name="connsiteY2" fmla="*/ 37550 h 93429"/>
                <a:gd name="connsiteX3" fmla="*/ 86302 w 155715"/>
                <a:gd name="connsiteY3" fmla="*/ 50630 h 93429"/>
                <a:gd name="connsiteX4" fmla="*/ 111839 w 155715"/>
                <a:gd name="connsiteY4" fmla="*/ 54289 h 93429"/>
                <a:gd name="connsiteX5" fmla="*/ 131537 w 155715"/>
                <a:gd name="connsiteY5" fmla="*/ 56469 h 93429"/>
                <a:gd name="connsiteX6" fmla="*/ 143917 w 155715"/>
                <a:gd name="connsiteY6" fmla="*/ 73209 h 93429"/>
                <a:gd name="connsiteX7" fmla="*/ 152637 w 155715"/>
                <a:gd name="connsiteY7" fmla="*/ 86289 h 93429"/>
                <a:gd name="connsiteX8" fmla="*/ 146096 w 155715"/>
                <a:gd name="connsiteY8" fmla="*/ 95788 h 93429"/>
                <a:gd name="connsiteX9" fmla="*/ 115498 w 155715"/>
                <a:gd name="connsiteY9" fmla="*/ 90727 h 93429"/>
                <a:gd name="connsiteX10" fmla="*/ 84122 w 155715"/>
                <a:gd name="connsiteY10" fmla="*/ 75467 h 93429"/>
                <a:gd name="connsiteX11" fmla="*/ 35227 w 155715"/>
                <a:gd name="connsiteY11" fmla="*/ 56547 h 93429"/>
                <a:gd name="connsiteX12" fmla="*/ 8211 w 155715"/>
                <a:gd name="connsiteY12" fmla="*/ 36849 h 93429"/>
                <a:gd name="connsiteX13" fmla="*/ 10391 w 155715"/>
                <a:gd name="connsiteY13" fmla="*/ 17930 h 93429"/>
                <a:gd name="connsiteX14" fmla="*/ 22069 w 155715"/>
                <a:gd name="connsiteY14" fmla="*/ 4850 h 93429"/>
                <a:gd name="connsiteX15" fmla="*/ 22069 w 155715"/>
                <a:gd name="connsiteY15" fmla="*/ 4850 h 9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5715" h="93429">
                  <a:moveTo>
                    <a:pt x="22147" y="4772"/>
                  </a:moveTo>
                  <a:cubicBezTo>
                    <a:pt x="26507" y="17151"/>
                    <a:pt x="22147" y="9132"/>
                    <a:pt x="36006" y="20032"/>
                  </a:cubicBezTo>
                  <a:cubicBezTo>
                    <a:pt x="49865" y="30932"/>
                    <a:pt x="64424" y="37550"/>
                    <a:pt x="64424" y="37550"/>
                  </a:cubicBezTo>
                  <a:lnTo>
                    <a:pt x="86302" y="50630"/>
                  </a:lnTo>
                  <a:cubicBezTo>
                    <a:pt x="86302" y="50630"/>
                    <a:pt x="101640" y="49151"/>
                    <a:pt x="111839" y="54289"/>
                  </a:cubicBezTo>
                  <a:cubicBezTo>
                    <a:pt x="122038" y="59428"/>
                    <a:pt x="124218" y="43389"/>
                    <a:pt x="131537" y="56469"/>
                  </a:cubicBezTo>
                  <a:cubicBezTo>
                    <a:pt x="139556" y="70328"/>
                    <a:pt x="133717" y="71730"/>
                    <a:pt x="143917" y="73209"/>
                  </a:cubicBezTo>
                  <a:cubicBezTo>
                    <a:pt x="143917" y="73209"/>
                    <a:pt x="152637" y="84109"/>
                    <a:pt x="152637" y="86289"/>
                  </a:cubicBezTo>
                  <a:cubicBezTo>
                    <a:pt x="152637" y="88469"/>
                    <a:pt x="146096" y="95788"/>
                    <a:pt x="146096" y="95788"/>
                  </a:cubicBezTo>
                  <a:cubicBezTo>
                    <a:pt x="146096" y="95788"/>
                    <a:pt x="122739" y="98668"/>
                    <a:pt x="115498" y="90727"/>
                  </a:cubicBezTo>
                  <a:cubicBezTo>
                    <a:pt x="108180" y="82707"/>
                    <a:pt x="102340" y="82707"/>
                    <a:pt x="84122" y="75467"/>
                  </a:cubicBezTo>
                  <a:cubicBezTo>
                    <a:pt x="65125" y="68148"/>
                    <a:pt x="44025" y="61608"/>
                    <a:pt x="35227" y="56547"/>
                  </a:cubicBezTo>
                  <a:cubicBezTo>
                    <a:pt x="26507" y="51487"/>
                    <a:pt x="14050" y="46348"/>
                    <a:pt x="8211" y="36849"/>
                  </a:cubicBezTo>
                  <a:cubicBezTo>
                    <a:pt x="2371" y="27351"/>
                    <a:pt x="4551" y="20110"/>
                    <a:pt x="10391" y="17930"/>
                  </a:cubicBezTo>
                  <a:cubicBezTo>
                    <a:pt x="16230" y="15750"/>
                    <a:pt x="22069" y="4850"/>
                    <a:pt x="22069" y="4850"/>
                  </a:cubicBezTo>
                  <a:lnTo>
                    <a:pt x="22069" y="485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6" name="Szabadkézi sokszög: alakzat 905">
              <a:extLst>
                <a:ext uri="{FF2B5EF4-FFF2-40B4-BE49-F238E27FC236}">
                  <a16:creationId xmlns:a16="http://schemas.microsoft.com/office/drawing/2014/main" id="{00E3770A-3CCF-0BC2-486F-149863CD79FC}"/>
                </a:ext>
              </a:extLst>
            </p:cNvPr>
            <p:cNvSpPr/>
            <p:nvPr/>
          </p:nvSpPr>
          <p:spPr>
            <a:xfrm>
              <a:off x="7107640" y="4023009"/>
              <a:ext cx="171287" cy="147930"/>
            </a:xfrm>
            <a:custGeom>
              <a:avLst/>
              <a:gdLst>
                <a:gd name="connsiteX0" fmla="*/ 168896 w 171286"/>
                <a:gd name="connsiteY0" fmla="*/ 28861 h 147929"/>
                <a:gd name="connsiteX1" fmla="*/ 160331 w 171286"/>
                <a:gd name="connsiteY1" fmla="*/ 20609 h 147929"/>
                <a:gd name="connsiteX2" fmla="*/ 149665 w 171286"/>
                <a:gd name="connsiteY2" fmla="*/ 6205 h 147929"/>
                <a:gd name="connsiteX3" fmla="*/ 136819 w 171286"/>
                <a:gd name="connsiteY3" fmla="*/ 15781 h 147929"/>
                <a:gd name="connsiteX4" fmla="*/ 124673 w 171286"/>
                <a:gd name="connsiteY4" fmla="*/ 15081 h 147929"/>
                <a:gd name="connsiteX5" fmla="*/ 115408 w 171286"/>
                <a:gd name="connsiteY5" fmla="*/ 6127 h 147929"/>
                <a:gd name="connsiteX6" fmla="*/ 105442 w 171286"/>
                <a:gd name="connsiteY6" fmla="*/ 15081 h 147929"/>
                <a:gd name="connsiteX7" fmla="*/ 89014 w 171286"/>
                <a:gd name="connsiteY7" fmla="*/ 22633 h 147929"/>
                <a:gd name="connsiteX8" fmla="*/ 69004 w 171286"/>
                <a:gd name="connsiteY8" fmla="*/ 29484 h 147929"/>
                <a:gd name="connsiteX9" fmla="*/ 61842 w 171286"/>
                <a:gd name="connsiteY9" fmla="*/ 32910 h 147929"/>
                <a:gd name="connsiteX10" fmla="*/ 48295 w 171286"/>
                <a:gd name="connsiteY10" fmla="*/ 22633 h 147929"/>
                <a:gd name="connsiteX11" fmla="*/ 39029 w 171286"/>
                <a:gd name="connsiteY11" fmla="*/ 31586 h 147929"/>
                <a:gd name="connsiteX12" fmla="*/ 16918 w 171286"/>
                <a:gd name="connsiteY12" fmla="*/ 34311 h 147929"/>
                <a:gd name="connsiteX13" fmla="*/ 4772 w 171286"/>
                <a:gd name="connsiteY13" fmla="*/ 40462 h 147929"/>
                <a:gd name="connsiteX14" fmla="*/ 13337 w 171286"/>
                <a:gd name="connsiteY14" fmla="*/ 52842 h 147929"/>
                <a:gd name="connsiteX15" fmla="*/ 31166 w 171286"/>
                <a:gd name="connsiteY15" fmla="*/ 61094 h 147929"/>
                <a:gd name="connsiteX16" fmla="*/ 51175 w 171286"/>
                <a:gd name="connsiteY16" fmla="*/ 66622 h 147929"/>
                <a:gd name="connsiteX17" fmla="*/ 51876 w 171286"/>
                <a:gd name="connsiteY17" fmla="*/ 76199 h 147929"/>
                <a:gd name="connsiteX18" fmla="*/ 74688 w 171286"/>
                <a:gd name="connsiteY18" fmla="*/ 76199 h 147929"/>
                <a:gd name="connsiteX19" fmla="*/ 89637 w 171286"/>
                <a:gd name="connsiteY19" fmla="*/ 79625 h 147929"/>
                <a:gd name="connsiteX20" fmla="*/ 79671 w 171286"/>
                <a:gd name="connsiteY20" fmla="*/ 100880 h 147929"/>
                <a:gd name="connsiteX21" fmla="*/ 73287 w 171286"/>
                <a:gd name="connsiteY21" fmla="*/ 109833 h 147929"/>
                <a:gd name="connsiteX22" fmla="*/ 85432 w 171286"/>
                <a:gd name="connsiteY22" fmla="*/ 113960 h 147929"/>
                <a:gd name="connsiteX23" fmla="*/ 90415 w 171286"/>
                <a:gd name="connsiteY23" fmla="*/ 131789 h 147929"/>
                <a:gd name="connsiteX24" fmla="*/ 97578 w 171286"/>
                <a:gd name="connsiteY24" fmla="*/ 149619 h 147929"/>
                <a:gd name="connsiteX25" fmla="*/ 105442 w 171286"/>
                <a:gd name="connsiteY25" fmla="*/ 133113 h 147929"/>
                <a:gd name="connsiteX26" fmla="*/ 105442 w 171286"/>
                <a:gd name="connsiteY26" fmla="*/ 113181 h 147929"/>
                <a:gd name="connsiteX27" fmla="*/ 119690 w 171286"/>
                <a:gd name="connsiteY27" fmla="*/ 104928 h 147929"/>
                <a:gd name="connsiteX28" fmla="*/ 128955 w 171286"/>
                <a:gd name="connsiteY28" fmla="*/ 95975 h 147929"/>
                <a:gd name="connsiteX29" fmla="*/ 126853 w 171286"/>
                <a:gd name="connsiteY29" fmla="*/ 76043 h 147929"/>
                <a:gd name="connsiteX30" fmla="*/ 138298 w 171286"/>
                <a:gd name="connsiteY30" fmla="*/ 54788 h 147929"/>
                <a:gd name="connsiteX31" fmla="*/ 159008 w 171286"/>
                <a:gd name="connsiteY31" fmla="*/ 39684 h 147929"/>
                <a:gd name="connsiteX32" fmla="*/ 168974 w 171286"/>
                <a:gd name="connsiteY32" fmla="*/ 28706 h 147929"/>
                <a:gd name="connsiteX33" fmla="*/ 168974 w 171286"/>
                <a:gd name="connsiteY33" fmla="*/ 28706 h 14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286" h="147929">
                  <a:moveTo>
                    <a:pt x="168896" y="28861"/>
                  </a:moveTo>
                  <a:cubicBezTo>
                    <a:pt x="166015" y="29562"/>
                    <a:pt x="160331" y="26837"/>
                    <a:pt x="160331" y="20609"/>
                  </a:cubicBezTo>
                  <a:cubicBezTo>
                    <a:pt x="160331" y="15081"/>
                    <a:pt x="158930" y="11032"/>
                    <a:pt x="149665" y="6205"/>
                  </a:cubicBezTo>
                  <a:cubicBezTo>
                    <a:pt x="140400" y="1378"/>
                    <a:pt x="143981" y="11032"/>
                    <a:pt x="136819" y="15781"/>
                  </a:cubicBezTo>
                  <a:cubicBezTo>
                    <a:pt x="130434" y="20609"/>
                    <a:pt x="136118" y="19207"/>
                    <a:pt x="124673" y="15081"/>
                  </a:cubicBezTo>
                  <a:cubicBezTo>
                    <a:pt x="112527" y="10954"/>
                    <a:pt x="122571" y="12356"/>
                    <a:pt x="115408" y="6127"/>
                  </a:cubicBezTo>
                  <a:cubicBezTo>
                    <a:pt x="107544" y="599"/>
                    <a:pt x="110425" y="13679"/>
                    <a:pt x="105442" y="15081"/>
                  </a:cubicBezTo>
                  <a:cubicBezTo>
                    <a:pt x="100459" y="17105"/>
                    <a:pt x="97578" y="20609"/>
                    <a:pt x="89014" y="22633"/>
                  </a:cubicBezTo>
                  <a:cubicBezTo>
                    <a:pt x="81150" y="24034"/>
                    <a:pt x="69004" y="29484"/>
                    <a:pt x="69004" y="29484"/>
                  </a:cubicBezTo>
                  <a:cubicBezTo>
                    <a:pt x="69004" y="29484"/>
                    <a:pt x="64021" y="35635"/>
                    <a:pt x="61842" y="32910"/>
                  </a:cubicBezTo>
                  <a:cubicBezTo>
                    <a:pt x="58961" y="30886"/>
                    <a:pt x="58260" y="29484"/>
                    <a:pt x="48295" y="22633"/>
                  </a:cubicBezTo>
                  <a:cubicBezTo>
                    <a:pt x="38329" y="15081"/>
                    <a:pt x="39029" y="31586"/>
                    <a:pt x="39029" y="31586"/>
                  </a:cubicBezTo>
                  <a:cubicBezTo>
                    <a:pt x="39029" y="31586"/>
                    <a:pt x="34747" y="38438"/>
                    <a:pt x="16918" y="34311"/>
                  </a:cubicBezTo>
                  <a:cubicBezTo>
                    <a:pt x="-211" y="30886"/>
                    <a:pt x="14816" y="41163"/>
                    <a:pt x="4772" y="40462"/>
                  </a:cubicBezTo>
                  <a:cubicBezTo>
                    <a:pt x="4772" y="40462"/>
                    <a:pt x="13337" y="50739"/>
                    <a:pt x="13337" y="52842"/>
                  </a:cubicBezTo>
                  <a:cubicBezTo>
                    <a:pt x="13337" y="52842"/>
                    <a:pt x="25482" y="58992"/>
                    <a:pt x="31166" y="61094"/>
                  </a:cubicBezTo>
                  <a:cubicBezTo>
                    <a:pt x="37550" y="62496"/>
                    <a:pt x="48295" y="62496"/>
                    <a:pt x="51175" y="66622"/>
                  </a:cubicBezTo>
                  <a:cubicBezTo>
                    <a:pt x="54056" y="70048"/>
                    <a:pt x="44791" y="76199"/>
                    <a:pt x="51876" y="76199"/>
                  </a:cubicBezTo>
                  <a:cubicBezTo>
                    <a:pt x="59739" y="75498"/>
                    <a:pt x="64722" y="76199"/>
                    <a:pt x="74688" y="76199"/>
                  </a:cubicBezTo>
                  <a:cubicBezTo>
                    <a:pt x="83953" y="76199"/>
                    <a:pt x="87535" y="77600"/>
                    <a:pt x="89637" y="79625"/>
                  </a:cubicBezTo>
                  <a:cubicBezTo>
                    <a:pt x="91739" y="81649"/>
                    <a:pt x="81773" y="97454"/>
                    <a:pt x="79671" y="100880"/>
                  </a:cubicBezTo>
                  <a:cubicBezTo>
                    <a:pt x="77569" y="103605"/>
                    <a:pt x="66124" y="101581"/>
                    <a:pt x="73287" y="109833"/>
                  </a:cubicBezTo>
                  <a:cubicBezTo>
                    <a:pt x="80450" y="118086"/>
                    <a:pt x="82552" y="110534"/>
                    <a:pt x="85432" y="113960"/>
                  </a:cubicBezTo>
                  <a:cubicBezTo>
                    <a:pt x="88313" y="118086"/>
                    <a:pt x="89715" y="129765"/>
                    <a:pt x="90415" y="131789"/>
                  </a:cubicBezTo>
                  <a:cubicBezTo>
                    <a:pt x="91817" y="133813"/>
                    <a:pt x="96800" y="147594"/>
                    <a:pt x="97578" y="149619"/>
                  </a:cubicBezTo>
                  <a:cubicBezTo>
                    <a:pt x="97578" y="151020"/>
                    <a:pt x="106143" y="137940"/>
                    <a:pt x="105442" y="133113"/>
                  </a:cubicBezTo>
                  <a:cubicBezTo>
                    <a:pt x="105442" y="128286"/>
                    <a:pt x="100459" y="118709"/>
                    <a:pt x="105442" y="113181"/>
                  </a:cubicBezTo>
                  <a:cubicBezTo>
                    <a:pt x="111126" y="107030"/>
                    <a:pt x="115408" y="104228"/>
                    <a:pt x="119690" y="104928"/>
                  </a:cubicBezTo>
                  <a:cubicBezTo>
                    <a:pt x="123972" y="105629"/>
                    <a:pt x="127554" y="100101"/>
                    <a:pt x="128955" y="95975"/>
                  </a:cubicBezTo>
                  <a:cubicBezTo>
                    <a:pt x="129656" y="92549"/>
                    <a:pt x="126074" y="82895"/>
                    <a:pt x="126853" y="76043"/>
                  </a:cubicBezTo>
                  <a:cubicBezTo>
                    <a:pt x="127554" y="69892"/>
                    <a:pt x="134716" y="56812"/>
                    <a:pt x="138298" y="54788"/>
                  </a:cubicBezTo>
                  <a:cubicBezTo>
                    <a:pt x="141879" y="52764"/>
                    <a:pt x="156828" y="41085"/>
                    <a:pt x="159008" y="39684"/>
                  </a:cubicBezTo>
                  <a:cubicBezTo>
                    <a:pt x="161110" y="38983"/>
                    <a:pt x="168974" y="28706"/>
                    <a:pt x="168974" y="28706"/>
                  </a:cubicBezTo>
                  <a:lnTo>
                    <a:pt x="168974" y="28706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7" name="Szabadkézi sokszög: alakzat 906">
              <a:extLst>
                <a:ext uri="{FF2B5EF4-FFF2-40B4-BE49-F238E27FC236}">
                  <a16:creationId xmlns:a16="http://schemas.microsoft.com/office/drawing/2014/main" id="{88107C5A-4B3C-81F0-9B5E-FFC4AF497C48}"/>
                </a:ext>
              </a:extLst>
            </p:cNvPr>
            <p:cNvSpPr/>
            <p:nvPr/>
          </p:nvSpPr>
          <p:spPr>
            <a:xfrm>
              <a:off x="7112156" y="4065940"/>
              <a:ext cx="93429" cy="124572"/>
            </a:xfrm>
            <a:custGeom>
              <a:avLst/>
              <a:gdLst>
                <a:gd name="connsiteX0" fmla="*/ 4772 w 93429"/>
                <a:gd name="connsiteY0" fmla="*/ 14271 h 124572"/>
                <a:gd name="connsiteX1" fmla="*/ 10767 w 93429"/>
                <a:gd name="connsiteY1" fmla="*/ 4772 h 124572"/>
                <a:gd name="connsiteX2" fmla="*/ 27428 w 93429"/>
                <a:gd name="connsiteY2" fmla="*/ 13570 h 124572"/>
                <a:gd name="connsiteX3" fmla="*/ 46036 w 93429"/>
                <a:gd name="connsiteY3" fmla="*/ 19409 h 124572"/>
                <a:gd name="connsiteX4" fmla="*/ 46737 w 93429"/>
                <a:gd name="connsiteY4" fmla="*/ 29686 h 124572"/>
                <a:gd name="connsiteX5" fmla="*/ 68070 w 93429"/>
                <a:gd name="connsiteY5" fmla="*/ 29686 h 124572"/>
                <a:gd name="connsiteX6" fmla="*/ 82084 w 93429"/>
                <a:gd name="connsiteY6" fmla="*/ 33346 h 124572"/>
                <a:gd name="connsiteX7" fmla="*/ 72741 w 93429"/>
                <a:gd name="connsiteY7" fmla="*/ 56002 h 124572"/>
                <a:gd name="connsiteX8" fmla="*/ 66747 w 93429"/>
                <a:gd name="connsiteY8" fmla="*/ 65501 h 124572"/>
                <a:gd name="connsiteX9" fmla="*/ 78036 w 93429"/>
                <a:gd name="connsiteY9" fmla="*/ 69861 h 124572"/>
                <a:gd name="connsiteX10" fmla="*/ 82707 w 93429"/>
                <a:gd name="connsiteY10" fmla="*/ 88858 h 124572"/>
                <a:gd name="connsiteX11" fmla="*/ 89325 w 93429"/>
                <a:gd name="connsiteY11" fmla="*/ 107855 h 124572"/>
                <a:gd name="connsiteX12" fmla="*/ 84031 w 93429"/>
                <a:gd name="connsiteY12" fmla="*/ 119534 h 124572"/>
                <a:gd name="connsiteX13" fmla="*/ 74065 w 93429"/>
                <a:gd name="connsiteY13" fmla="*/ 121714 h 124572"/>
                <a:gd name="connsiteX14" fmla="*/ 70717 w 93429"/>
                <a:gd name="connsiteY14" fmla="*/ 101938 h 124572"/>
                <a:gd name="connsiteX15" fmla="*/ 66046 w 93429"/>
                <a:gd name="connsiteY15" fmla="*/ 89481 h 124572"/>
                <a:gd name="connsiteX16" fmla="*/ 49384 w 93429"/>
                <a:gd name="connsiteY16" fmla="*/ 96099 h 124572"/>
                <a:gd name="connsiteX17" fmla="*/ 34747 w 93429"/>
                <a:gd name="connsiteY17" fmla="*/ 109958 h 124572"/>
                <a:gd name="connsiteX18" fmla="*/ 27428 w 93429"/>
                <a:gd name="connsiteY18" fmla="*/ 98279 h 124572"/>
                <a:gd name="connsiteX19" fmla="*/ 22757 w 93429"/>
                <a:gd name="connsiteY19" fmla="*/ 70484 h 124572"/>
                <a:gd name="connsiteX20" fmla="*/ 17463 w 93429"/>
                <a:gd name="connsiteY20" fmla="*/ 60985 h 124572"/>
                <a:gd name="connsiteX21" fmla="*/ 19487 w 93429"/>
                <a:gd name="connsiteY21" fmla="*/ 43467 h 124572"/>
                <a:gd name="connsiteX22" fmla="*/ 20188 w 93429"/>
                <a:gd name="connsiteY22" fmla="*/ 32489 h 124572"/>
                <a:gd name="connsiteX23" fmla="*/ 14893 w 93429"/>
                <a:gd name="connsiteY23" fmla="*/ 28830 h 124572"/>
                <a:gd name="connsiteX24" fmla="*/ 7575 w 93429"/>
                <a:gd name="connsiteY24" fmla="*/ 30309 h 124572"/>
                <a:gd name="connsiteX25" fmla="*/ 4928 w 93429"/>
                <a:gd name="connsiteY25" fmla="*/ 14193 h 124572"/>
                <a:gd name="connsiteX26" fmla="*/ 4928 w 93429"/>
                <a:gd name="connsiteY26" fmla="*/ 14193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3429" h="124572">
                  <a:moveTo>
                    <a:pt x="4772" y="14271"/>
                  </a:moveTo>
                  <a:cubicBezTo>
                    <a:pt x="4772" y="14271"/>
                    <a:pt x="10767" y="6952"/>
                    <a:pt x="10767" y="4772"/>
                  </a:cubicBezTo>
                  <a:cubicBezTo>
                    <a:pt x="10767" y="4772"/>
                    <a:pt x="22056" y="11390"/>
                    <a:pt x="27428" y="13570"/>
                  </a:cubicBezTo>
                  <a:cubicBezTo>
                    <a:pt x="33423" y="15049"/>
                    <a:pt x="43389" y="15049"/>
                    <a:pt x="46036" y="19409"/>
                  </a:cubicBezTo>
                  <a:cubicBezTo>
                    <a:pt x="48684" y="23069"/>
                    <a:pt x="40041" y="29686"/>
                    <a:pt x="46737" y="29686"/>
                  </a:cubicBezTo>
                  <a:cubicBezTo>
                    <a:pt x="54056" y="28986"/>
                    <a:pt x="58727" y="29686"/>
                    <a:pt x="68070" y="29686"/>
                  </a:cubicBezTo>
                  <a:cubicBezTo>
                    <a:pt x="76712" y="29686"/>
                    <a:pt x="80060" y="31166"/>
                    <a:pt x="82084" y="33346"/>
                  </a:cubicBezTo>
                  <a:cubicBezTo>
                    <a:pt x="84109" y="35526"/>
                    <a:pt x="74766" y="52343"/>
                    <a:pt x="72741" y="56002"/>
                  </a:cubicBezTo>
                  <a:cubicBezTo>
                    <a:pt x="70717" y="58961"/>
                    <a:pt x="60129" y="56703"/>
                    <a:pt x="66747" y="65501"/>
                  </a:cubicBezTo>
                  <a:cubicBezTo>
                    <a:pt x="73364" y="74299"/>
                    <a:pt x="75389" y="66202"/>
                    <a:pt x="78036" y="69861"/>
                  </a:cubicBezTo>
                  <a:cubicBezTo>
                    <a:pt x="80683" y="74221"/>
                    <a:pt x="82007" y="86678"/>
                    <a:pt x="82707" y="88858"/>
                  </a:cubicBezTo>
                  <a:cubicBezTo>
                    <a:pt x="84031" y="91038"/>
                    <a:pt x="88702" y="105675"/>
                    <a:pt x="89325" y="107855"/>
                  </a:cubicBezTo>
                  <a:cubicBezTo>
                    <a:pt x="89325" y="107855"/>
                    <a:pt x="83330" y="118133"/>
                    <a:pt x="84031" y="119534"/>
                  </a:cubicBezTo>
                  <a:cubicBezTo>
                    <a:pt x="84732" y="121714"/>
                    <a:pt x="74065" y="126853"/>
                    <a:pt x="74065" y="121714"/>
                  </a:cubicBezTo>
                  <a:cubicBezTo>
                    <a:pt x="73364" y="116576"/>
                    <a:pt x="70717" y="104897"/>
                    <a:pt x="70717" y="101938"/>
                  </a:cubicBezTo>
                  <a:cubicBezTo>
                    <a:pt x="70017" y="98279"/>
                    <a:pt x="70017" y="90260"/>
                    <a:pt x="66046" y="89481"/>
                  </a:cubicBezTo>
                  <a:cubicBezTo>
                    <a:pt x="62075" y="88780"/>
                    <a:pt x="49384" y="91661"/>
                    <a:pt x="49384" y="96099"/>
                  </a:cubicBezTo>
                  <a:cubicBezTo>
                    <a:pt x="48684" y="100459"/>
                    <a:pt x="36771" y="109958"/>
                    <a:pt x="34747" y="109958"/>
                  </a:cubicBezTo>
                  <a:cubicBezTo>
                    <a:pt x="32100" y="109958"/>
                    <a:pt x="26728" y="101938"/>
                    <a:pt x="27428" y="98279"/>
                  </a:cubicBezTo>
                  <a:cubicBezTo>
                    <a:pt x="28752" y="94620"/>
                    <a:pt x="24080" y="72664"/>
                    <a:pt x="22757" y="70484"/>
                  </a:cubicBezTo>
                  <a:cubicBezTo>
                    <a:pt x="21434" y="69004"/>
                    <a:pt x="17463" y="65345"/>
                    <a:pt x="17463" y="60985"/>
                  </a:cubicBezTo>
                  <a:cubicBezTo>
                    <a:pt x="17463" y="55847"/>
                    <a:pt x="18786" y="45647"/>
                    <a:pt x="19487" y="43467"/>
                  </a:cubicBezTo>
                  <a:cubicBezTo>
                    <a:pt x="20188" y="41287"/>
                    <a:pt x="22134" y="33969"/>
                    <a:pt x="20188" y="32489"/>
                  </a:cubicBezTo>
                  <a:cubicBezTo>
                    <a:pt x="17541" y="30309"/>
                    <a:pt x="16840" y="28129"/>
                    <a:pt x="14893" y="28830"/>
                  </a:cubicBezTo>
                  <a:cubicBezTo>
                    <a:pt x="12869" y="29531"/>
                    <a:pt x="9599" y="34669"/>
                    <a:pt x="7575" y="30309"/>
                  </a:cubicBezTo>
                  <a:lnTo>
                    <a:pt x="4928" y="14193"/>
                  </a:lnTo>
                  <a:lnTo>
                    <a:pt x="4928" y="1419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8" name="Szabadkézi sokszög: alakzat 907">
              <a:extLst>
                <a:ext uri="{FF2B5EF4-FFF2-40B4-BE49-F238E27FC236}">
                  <a16:creationId xmlns:a16="http://schemas.microsoft.com/office/drawing/2014/main" id="{F906E460-98DD-8111-1570-126D37009782}"/>
                </a:ext>
              </a:extLst>
            </p:cNvPr>
            <p:cNvSpPr/>
            <p:nvPr/>
          </p:nvSpPr>
          <p:spPr>
            <a:xfrm>
              <a:off x="7197277" y="4040519"/>
              <a:ext cx="163501" cy="342574"/>
            </a:xfrm>
            <a:custGeom>
              <a:avLst/>
              <a:gdLst>
                <a:gd name="connsiteX0" fmla="*/ 4827 w 163501"/>
                <a:gd name="connsiteY0" fmla="*/ 142387 h 342573"/>
                <a:gd name="connsiteX1" fmla="*/ 10355 w 163501"/>
                <a:gd name="connsiteY1" fmla="*/ 131564 h 342573"/>
                <a:gd name="connsiteX2" fmla="*/ 17985 w 163501"/>
                <a:gd name="connsiteY2" fmla="*/ 115370 h 342573"/>
                <a:gd name="connsiteX3" fmla="*/ 17985 w 163501"/>
                <a:gd name="connsiteY3" fmla="*/ 95828 h 342573"/>
                <a:gd name="connsiteX4" fmla="*/ 31843 w 163501"/>
                <a:gd name="connsiteY4" fmla="*/ 87731 h 342573"/>
                <a:gd name="connsiteX5" fmla="*/ 40797 w 163501"/>
                <a:gd name="connsiteY5" fmla="*/ 78933 h 342573"/>
                <a:gd name="connsiteX6" fmla="*/ 38695 w 163501"/>
                <a:gd name="connsiteY6" fmla="*/ 59390 h 342573"/>
                <a:gd name="connsiteX7" fmla="*/ 49751 w 163501"/>
                <a:gd name="connsiteY7" fmla="*/ 38447 h 342573"/>
                <a:gd name="connsiteX8" fmla="*/ 69760 w 163501"/>
                <a:gd name="connsiteY8" fmla="*/ 23576 h 342573"/>
                <a:gd name="connsiteX9" fmla="*/ 79415 w 163501"/>
                <a:gd name="connsiteY9" fmla="*/ 12754 h 342573"/>
                <a:gd name="connsiteX10" fmla="*/ 89069 w 163501"/>
                <a:gd name="connsiteY10" fmla="*/ 7382 h 342573"/>
                <a:gd name="connsiteX11" fmla="*/ 98723 w 163501"/>
                <a:gd name="connsiteY11" fmla="*/ 6681 h 342573"/>
                <a:gd name="connsiteX12" fmla="*/ 109078 w 163501"/>
                <a:gd name="connsiteY12" fmla="*/ 19527 h 342573"/>
                <a:gd name="connsiteX13" fmla="*/ 107677 w 163501"/>
                <a:gd name="connsiteY13" fmla="*/ 43819 h 342573"/>
                <a:gd name="connsiteX14" fmla="*/ 95920 w 163501"/>
                <a:gd name="connsiteY14" fmla="*/ 59313 h 342573"/>
                <a:gd name="connsiteX15" fmla="*/ 91093 w 163501"/>
                <a:gd name="connsiteY15" fmla="*/ 72782 h 342573"/>
                <a:gd name="connsiteX16" fmla="*/ 97322 w 163501"/>
                <a:gd name="connsiteY16" fmla="*/ 88976 h 342573"/>
                <a:gd name="connsiteX17" fmla="*/ 113906 w 163501"/>
                <a:gd name="connsiteY17" fmla="*/ 85628 h 342573"/>
                <a:gd name="connsiteX18" fmla="*/ 122236 w 163501"/>
                <a:gd name="connsiteY18" fmla="*/ 100499 h 342573"/>
                <a:gd name="connsiteX19" fmla="*/ 125039 w 163501"/>
                <a:gd name="connsiteY19" fmla="*/ 107273 h 342573"/>
                <a:gd name="connsiteX20" fmla="*/ 116085 w 163501"/>
                <a:gd name="connsiteY20" fmla="*/ 114046 h 342573"/>
                <a:gd name="connsiteX21" fmla="*/ 122314 w 163501"/>
                <a:gd name="connsiteY21" fmla="*/ 123467 h 342573"/>
                <a:gd name="connsiteX22" fmla="*/ 139598 w 163501"/>
                <a:gd name="connsiteY22" fmla="*/ 126815 h 342573"/>
                <a:gd name="connsiteX23" fmla="*/ 163812 w 163501"/>
                <a:gd name="connsiteY23" fmla="*/ 126114 h 342573"/>
                <a:gd name="connsiteX24" fmla="*/ 154859 w 163501"/>
                <a:gd name="connsiteY24" fmla="*/ 144333 h 342573"/>
                <a:gd name="connsiteX25" fmla="*/ 139676 w 163501"/>
                <a:gd name="connsiteY25" fmla="*/ 151107 h 342573"/>
                <a:gd name="connsiteX26" fmla="*/ 128620 w 163501"/>
                <a:gd name="connsiteY26" fmla="*/ 156479 h 342573"/>
                <a:gd name="connsiteX27" fmla="*/ 118266 w 163501"/>
                <a:gd name="connsiteY27" fmla="*/ 157180 h 342573"/>
                <a:gd name="connsiteX28" fmla="*/ 99580 w 163501"/>
                <a:gd name="connsiteY28" fmla="*/ 180148 h 342573"/>
                <a:gd name="connsiteX29" fmla="*/ 91950 w 163501"/>
                <a:gd name="connsiteY29" fmla="*/ 190269 h 342573"/>
                <a:gd name="connsiteX30" fmla="*/ 90548 w 163501"/>
                <a:gd name="connsiteY30" fmla="*/ 199067 h 342573"/>
                <a:gd name="connsiteX31" fmla="*/ 108533 w 163501"/>
                <a:gd name="connsiteY31" fmla="*/ 215261 h 342573"/>
                <a:gd name="connsiteX32" fmla="*/ 111336 w 163501"/>
                <a:gd name="connsiteY32" fmla="*/ 232779 h 342573"/>
                <a:gd name="connsiteX33" fmla="*/ 107910 w 163501"/>
                <a:gd name="connsiteY33" fmla="*/ 254424 h 342573"/>
                <a:gd name="connsiteX34" fmla="*/ 121769 w 163501"/>
                <a:gd name="connsiteY34" fmla="*/ 277392 h 342573"/>
                <a:gd name="connsiteX35" fmla="*/ 127297 w 163501"/>
                <a:gd name="connsiteY35" fmla="*/ 290861 h 342573"/>
                <a:gd name="connsiteX36" fmla="*/ 123871 w 163501"/>
                <a:gd name="connsiteY36" fmla="*/ 307056 h 342573"/>
                <a:gd name="connsiteX37" fmla="*/ 123871 w 163501"/>
                <a:gd name="connsiteY37" fmla="*/ 329323 h 342573"/>
                <a:gd name="connsiteX38" fmla="*/ 118344 w 163501"/>
                <a:gd name="connsiteY38" fmla="*/ 338121 h 342573"/>
                <a:gd name="connsiteX39" fmla="*/ 110013 w 163501"/>
                <a:gd name="connsiteY39" fmla="*/ 340145 h 342573"/>
                <a:gd name="connsiteX40" fmla="*/ 113438 w 163501"/>
                <a:gd name="connsiteY40" fmla="*/ 316476 h 342573"/>
                <a:gd name="connsiteX41" fmla="*/ 106509 w 163501"/>
                <a:gd name="connsiteY41" fmla="*/ 295533 h 342573"/>
                <a:gd name="connsiteX42" fmla="*/ 108611 w 163501"/>
                <a:gd name="connsiteY42" fmla="*/ 282686 h 342573"/>
                <a:gd name="connsiteX43" fmla="*/ 95453 w 163501"/>
                <a:gd name="connsiteY43" fmla="*/ 271864 h 342573"/>
                <a:gd name="connsiteX44" fmla="*/ 89925 w 163501"/>
                <a:gd name="connsiteY44" fmla="*/ 252322 h 342573"/>
                <a:gd name="connsiteX45" fmla="*/ 89224 w 163501"/>
                <a:gd name="connsiteY45" fmla="*/ 240176 h 342573"/>
                <a:gd name="connsiteX46" fmla="*/ 82996 w 163501"/>
                <a:gd name="connsiteY46" fmla="*/ 226706 h 342573"/>
                <a:gd name="connsiteX47" fmla="*/ 73342 w 163501"/>
                <a:gd name="connsiteY47" fmla="*/ 221334 h 342573"/>
                <a:gd name="connsiteX48" fmla="*/ 53955 w 163501"/>
                <a:gd name="connsiteY48" fmla="*/ 242979 h 342573"/>
                <a:gd name="connsiteX49" fmla="*/ 29041 w 163501"/>
                <a:gd name="connsiteY49" fmla="*/ 235582 h 342573"/>
                <a:gd name="connsiteX50" fmla="*/ 24914 w 163501"/>
                <a:gd name="connsiteY50" fmla="*/ 216663 h 342573"/>
                <a:gd name="connsiteX51" fmla="*/ 37371 w 163501"/>
                <a:gd name="connsiteY51" fmla="*/ 206541 h 342573"/>
                <a:gd name="connsiteX52" fmla="*/ 35970 w 163501"/>
                <a:gd name="connsiteY52" fmla="*/ 191670 h 342573"/>
                <a:gd name="connsiteX53" fmla="*/ 19386 w 163501"/>
                <a:gd name="connsiteY53" fmla="*/ 186298 h 342573"/>
                <a:gd name="connsiteX54" fmla="*/ 25615 w 163501"/>
                <a:gd name="connsiteY54" fmla="*/ 176177 h 342573"/>
                <a:gd name="connsiteX55" fmla="*/ 29741 w 163501"/>
                <a:gd name="connsiteY55" fmla="*/ 166056 h 342573"/>
                <a:gd name="connsiteX56" fmla="*/ 21411 w 163501"/>
                <a:gd name="connsiteY56" fmla="*/ 162707 h 342573"/>
                <a:gd name="connsiteX57" fmla="*/ 11756 w 163501"/>
                <a:gd name="connsiteY57" fmla="*/ 152586 h 342573"/>
                <a:gd name="connsiteX58" fmla="*/ 4827 w 163501"/>
                <a:gd name="connsiteY58" fmla="*/ 142465 h 342573"/>
                <a:gd name="connsiteX59" fmla="*/ 4827 w 163501"/>
                <a:gd name="connsiteY59" fmla="*/ 142465 h 34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63501" h="342573">
                  <a:moveTo>
                    <a:pt x="4827" y="142387"/>
                  </a:moveTo>
                  <a:cubicBezTo>
                    <a:pt x="4126" y="141063"/>
                    <a:pt x="10355" y="131564"/>
                    <a:pt x="10355" y="131564"/>
                  </a:cubicBezTo>
                  <a:cubicBezTo>
                    <a:pt x="10355" y="132888"/>
                    <a:pt x="18685" y="120119"/>
                    <a:pt x="17985" y="115370"/>
                  </a:cubicBezTo>
                  <a:cubicBezTo>
                    <a:pt x="17985" y="110621"/>
                    <a:pt x="13158" y="101200"/>
                    <a:pt x="17985" y="95828"/>
                  </a:cubicBezTo>
                  <a:cubicBezTo>
                    <a:pt x="23512" y="89755"/>
                    <a:pt x="27639" y="87030"/>
                    <a:pt x="31843" y="87731"/>
                  </a:cubicBezTo>
                  <a:cubicBezTo>
                    <a:pt x="35970" y="88431"/>
                    <a:pt x="39474" y="82981"/>
                    <a:pt x="40797" y="78933"/>
                  </a:cubicBezTo>
                  <a:cubicBezTo>
                    <a:pt x="41498" y="75585"/>
                    <a:pt x="37994" y="66086"/>
                    <a:pt x="38695" y="59390"/>
                  </a:cubicBezTo>
                  <a:cubicBezTo>
                    <a:pt x="39396" y="53318"/>
                    <a:pt x="46325" y="40471"/>
                    <a:pt x="49751" y="38447"/>
                  </a:cubicBezTo>
                  <a:cubicBezTo>
                    <a:pt x="53176" y="36422"/>
                    <a:pt x="67736" y="24977"/>
                    <a:pt x="69760" y="23576"/>
                  </a:cubicBezTo>
                  <a:cubicBezTo>
                    <a:pt x="71862" y="22875"/>
                    <a:pt x="79415" y="12754"/>
                    <a:pt x="79415" y="12754"/>
                  </a:cubicBezTo>
                  <a:cubicBezTo>
                    <a:pt x="81517" y="12053"/>
                    <a:pt x="89069" y="7382"/>
                    <a:pt x="89069" y="7382"/>
                  </a:cubicBezTo>
                  <a:cubicBezTo>
                    <a:pt x="89069" y="7382"/>
                    <a:pt x="92495" y="2009"/>
                    <a:pt x="98723" y="6681"/>
                  </a:cubicBezTo>
                  <a:cubicBezTo>
                    <a:pt x="104952" y="11430"/>
                    <a:pt x="108377" y="5980"/>
                    <a:pt x="109078" y="19527"/>
                  </a:cubicBezTo>
                  <a:cubicBezTo>
                    <a:pt x="109779" y="32997"/>
                    <a:pt x="107677" y="43819"/>
                    <a:pt x="107677" y="43819"/>
                  </a:cubicBezTo>
                  <a:lnTo>
                    <a:pt x="95920" y="59313"/>
                  </a:lnTo>
                  <a:cubicBezTo>
                    <a:pt x="95920" y="59313"/>
                    <a:pt x="88991" y="62660"/>
                    <a:pt x="91093" y="72782"/>
                  </a:cubicBezTo>
                  <a:cubicBezTo>
                    <a:pt x="93896" y="83604"/>
                    <a:pt x="88991" y="87653"/>
                    <a:pt x="97322" y="88976"/>
                  </a:cubicBezTo>
                  <a:cubicBezTo>
                    <a:pt x="104952" y="90300"/>
                    <a:pt x="103550" y="79556"/>
                    <a:pt x="113906" y="85628"/>
                  </a:cubicBezTo>
                  <a:cubicBezTo>
                    <a:pt x="124961" y="92402"/>
                    <a:pt x="120134" y="94426"/>
                    <a:pt x="122236" y="100499"/>
                  </a:cubicBezTo>
                  <a:cubicBezTo>
                    <a:pt x="125039" y="107273"/>
                    <a:pt x="133292" y="99799"/>
                    <a:pt x="125039" y="107273"/>
                  </a:cubicBezTo>
                  <a:cubicBezTo>
                    <a:pt x="116085" y="114046"/>
                    <a:pt x="112582" y="103224"/>
                    <a:pt x="116085" y="114046"/>
                  </a:cubicBezTo>
                  <a:cubicBezTo>
                    <a:pt x="118888" y="125491"/>
                    <a:pt x="114684" y="120820"/>
                    <a:pt x="122314" y="123467"/>
                  </a:cubicBezTo>
                  <a:cubicBezTo>
                    <a:pt x="129944" y="126815"/>
                    <a:pt x="121613" y="118095"/>
                    <a:pt x="139598" y="126815"/>
                  </a:cubicBezTo>
                  <a:cubicBezTo>
                    <a:pt x="157584" y="135613"/>
                    <a:pt x="163112" y="130163"/>
                    <a:pt x="163812" y="126114"/>
                  </a:cubicBezTo>
                  <a:cubicBezTo>
                    <a:pt x="163812" y="126114"/>
                    <a:pt x="161710" y="144333"/>
                    <a:pt x="154859" y="144333"/>
                  </a:cubicBezTo>
                  <a:cubicBezTo>
                    <a:pt x="147228" y="145034"/>
                    <a:pt x="138975" y="145657"/>
                    <a:pt x="139676" y="151107"/>
                  </a:cubicBezTo>
                  <a:cubicBezTo>
                    <a:pt x="140377" y="156479"/>
                    <a:pt x="132747" y="156479"/>
                    <a:pt x="128620" y="156479"/>
                  </a:cubicBezTo>
                  <a:cubicBezTo>
                    <a:pt x="124494" y="156479"/>
                    <a:pt x="123793" y="148382"/>
                    <a:pt x="118266" y="157180"/>
                  </a:cubicBezTo>
                  <a:cubicBezTo>
                    <a:pt x="112738" y="165978"/>
                    <a:pt x="98879" y="175398"/>
                    <a:pt x="99580" y="180148"/>
                  </a:cubicBezTo>
                  <a:cubicBezTo>
                    <a:pt x="100280" y="184897"/>
                    <a:pt x="95453" y="188946"/>
                    <a:pt x="91950" y="190269"/>
                  </a:cubicBezTo>
                  <a:cubicBezTo>
                    <a:pt x="88524" y="192293"/>
                    <a:pt x="85020" y="195019"/>
                    <a:pt x="90548" y="199067"/>
                  </a:cubicBezTo>
                  <a:cubicBezTo>
                    <a:pt x="95375" y="203816"/>
                    <a:pt x="105030" y="208488"/>
                    <a:pt x="108533" y="215261"/>
                  </a:cubicBezTo>
                  <a:cubicBezTo>
                    <a:pt x="111959" y="222035"/>
                    <a:pt x="109935" y="222658"/>
                    <a:pt x="111336" y="232779"/>
                  </a:cubicBezTo>
                  <a:cubicBezTo>
                    <a:pt x="113438" y="242901"/>
                    <a:pt x="102382" y="246249"/>
                    <a:pt x="107910" y="254424"/>
                  </a:cubicBezTo>
                  <a:cubicBezTo>
                    <a:pt x="113438" y="263222"/>
                    <a:pt x="119667" y="272643"/>
                    <a:pt x="121769" y="277392"/>
                  </a:cubicBezTo>
                  <a:cubicBezTo>
                    <a:pt x="123871" y="281440"/>
                    <a:pt x="128698" y="282141"/>
                    <a:pt x="127297" y="290861"/>
                  </a:cubicBezTo>
                  <a:cubicBezTo>
                    <a:pt x="125895" y="299659"/>
                    <a:pt x="122470" y="302306"/>
                    <a:pt x="123871" y="307056"/>
                  </a:cubicBezTo>
                  <a:cubicBezTo>
                    <a:pt x="125973" y="311805"/>
                    <a:pt x="125973" y="325274"/>
                    <a:pt x="123871" y="329323"/>
                  </a:cubicBezTo>
                  <a:cubicBezTo>
                    <a:pt x="122470" y="333372"/>
                    <a:pt x="121769" y="336719"/>
                    <a:pt x="118344" y="338121"/>
                  </a:cubicBezTo>
                  <a:cubicBezTo>
                    <a:pt x="114217" y="340145"/>
                    <a:pt x="110013" y="340145"/>
                    <a:pt x="110013" y="340145"/>
                  </a:cubicBezTo>
                  <a:cubicBezTo>
                    <a:pt x="110013" y="340145"/>
                    <a:pt x="114840" y="326676"/>
                    <a:pt x="113438" y="316476"/>
                  </a:cubicBezTo>
                  <a:cubicBezTo>
                    <a:pt x="111336" y="306355"/>
                    <a:pt x="105808" y="299581"/>
                    <a:pt x="106509" y="295533"/>
                  </a:cubicBezTo>
                  <a:cubicBezTo>
                    <a:pt x="107209" y="290783"/>
                    <a:pt x="112037" y="285411"/>
                    <a:pt x="108611" y="282686"/>
                  </a:cubicBezTo>
                  <a:cubicBezTo>
                    <a:pt x="105186" y="280662"/>
                    <a:pt x="99657" y="279338"/>
                    <a:pt x="95453" y="271864"/>
                  </a:cubicBezTo>
                  <a:cubicBezTo>
                    <a:pt x="92028" y="263767"/>
                    <a:pt x="89925" y="258395"/>
                    <a:pt x="89925" y="252322"/>
                  </a:cubicBezTo>
                  <a:cubicBezTo>
                    <a:pt x="89925" y="246249"/>
                    <a:pt x="91327" y="247572"/>
                    <a:pt x="89224" y="240176"/>
                  </a:cubicBezTo>
                  <a:cubicBezTo>
                    <a:pt x="87123" y="232079"/>
                    <a:pt x="87123" y="226706"/>
                    <a:pt x="82996" y="226706"/>
                  </a:cubicBezTo>
                  <a:cubicBezTo>
                    <a:pt x="78870" y="226006"/>
                    <a:pt x="78870" y="215884"/>
                    <a:pt x="73342" y="221334"/>
                  </a:cubicBezTo>
                  <a:cubicBezTo>
                    <a:pt x="67813" y="226706"/>
                    <a:pt x="58860" y="241577"/>
                    <a:pt x="53955" y="242979"/>
                  </a:cubicBezTo>
                  <a:cubicBezTo>
                    <a:pt x="49128" y="244302"/>
                    <a:pt x="29741" y="240955"/>
                    <a:pt x="29041" y="235582"/>
                  </a:cubicBezTo>
                  <a:cubicBezTo>
                    <a:pt x="27639" y="229509"/>
                    <a:pt x="21411" y="221412"/>
                    <a:pt x="24914" y="216663"/>
                  </a:cubicBezTo>
                  <a:cubicBezTo>
                    <a:pt x="27717" y="211914"/>
                    <a:pt x="34569" y="210590"/>
                    <a:pt x="37371" y="206541"/>
                  </a:cubicBezTo>
                  <a:cubicBezTo>
                    <a:pt x="40174" y="202493"/>
                    <a:pt x="40797" y="191670"/>
                    <a:pt x="35970" y="191670"/>
                  </a:cubicBezTo>
                  <a:cubicBezTo>
                    <a:pt x="31143" y="191670"/>
                    <a:pt x="19386" y="186298"/>
                    <a:pt x="19386" y="186298"/>
                  </a:cubicBezTo>
                  <a:cubicBezTo>
                    <a:pt x="19386" y="186298"/>
                    <a:pt x="21489" y="176177"/>
                    <a:pt x="25615" y="176177"/>
                  </a:cubicBezTo>
                  <a:cubicBezTo>
                    <a:pt x="29741" y="176878"/>
                    <a:pt x="33946" y="166056"/>
                    <a:pt x="29741" y="166056"/>
                  </a:cubicBezTo>
                  <a:cubicBezTo>
                    <a:pt x="25537" y="166056"/>
                    <a:pt x="24213" y="166756"/>
                    <a:pt x="21411" y="162707"/>
                  </a:cubicBezTo>
                  <a:cubicBezTo>
                    <a:pt x="19308" y="157958"/>
                    <a:pt x="15883" y="150562"/>
                    <a:pt x="11756" y="152586"/>
                  </a:cubicBezTo>
                  <a:cubicBezTo>
                    <a:pt x="7630" y="153910"/>
                    <a:pt x="4827" y="142465"/>
                    <a:pt x="4827" y="142465"/>
                  </a:cubicBezTo>
                  <a:lnTo>
                    <a:pt x="4827" y="142465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9" name="Szabadkézi sokszög: alakzat 908">
              <a:extLst>
                <a:ext uri="{FF2B5EF4-FFF2-40B4-BE49-F238E27FC236}">
                  <a16:creationId xmlns:a16="http://schemas.microsoft.com/office/drawing/2014/main" id="{FFE9CC14-4236-7B72-D726-404F445FD9FD}"/>
                </a:ext>
              </a:extLst>
            </p:cNvPr>
            <p:cNvSpPr/>
            <p:nvPr/>
          </p:nvSpPr>
          <p:spPr>
            <a:xfrm>
              <a:off x="7356317" y="4133941"/>
              <a:ext cx="147930" cy="280288"/>
            </a:xfrm>
            <a:custGeom>
              <a:avLst/>
              <a:gdLst>
                <a:gd name="connsiteX0" fmla="*/ 4772 w 147929"/>
                <a:gd name="connsiteY0" fmla="*/ 32225 h 280287"/>
                <a:gd name="connsiteX1" fmla="*/ 9599 w 147929"/>
                <a:gd name="connsiteY1" fmla="*/ 19067 h 280287"/>
                <a:gd name="connsiteX2" fmla="*/ 28129 w 147929"/>
                <a:gd name="connsiteY2" fmla="*/ 21792 h 280287"/>
                <a:gd name="connsiteX3" fmla="*/ 40509 w 147929"/>
                <a:gd name="connsiteY3" fmla="*/ 23894 h 280287"/>
                <a:gd name="connsiteX4" fmla="*/ 52888 w 147929"/>
                <a:gd name="connsiteY4" fmla="*/ 23894 h 280287"/>
                <a:gd name="connsiteX5" fmla="*/ 61842 w 147929"/>
                <a:gd name="connsiteY5" fmla="*/ 13539 h 280287"/>
                <a:gd name="connsiteX6" fmla="*/ 72119 w 147929"/>
                <a:gd name="connsiteY6" fmla="*/ 5909 h 280287"/>
                <a:gd name="connsiteX7" fmla="*/ 85199 w 147929"/>
                <a:gd name="connsiteY7" fmla="*/ 13539 h 280287"/>
                <a:gd name="connsiteX8" fmla="*/ 94853 w 147929"/>
                <a:gd name="connsiteY8" fmla="*/ 16965 h 280287"/>
                <a:gd name="connsiteX9" fmla="*/ 97578 w 147929"/>
                <a:gd name="connsiteY9" fmla="*/ 28722 h 280287"/>
                <a:gd name="connsiteX10" fmla="*/ 104430 w 147929"/>
                <a:gd name="connsiteY10" fmla="*/ 36352 h 280287"/>
                <a:gd name="connsiteX11" fmla="*/ 117510 w 147929"/>
                <a:gd name="connsiteY11" fmla="*/ 37753 h 280287"/>
                <a:gd name="connsiteX12" fmla="*/ 106532 w 147929"/>
                <a:gd name="connsiteY12" fmla="*/ 46006 h 280287"/>
                <a:gd name="connsiteX13" fmla="*/ 94853 w 147929"/>
                <a:gd name="connsiteY13" fmla="*/ 55660 h 280287"/>
                <a:gd name="connsiteX14" fmla="*/ 83175 w 147929"/>
                <a:gd name="connsiteY14" fmla="*/ 72945 h 280287"/>
                <a:gd name="connsiteX15" fmla="*/ 85199 w 147929"/>
                <a:gd name="connsiteY15" fmla="*/ 94355 h 280287"/>
                <a:gd name="connsiteX16" fmla="*/ 92051 w 147929"/>
                <a:gd name="connsiteY16" fmla="*/ 112341 h 280287"/>
                <a:gd name="connsiteX17" fmla="*/ 93452 w 147929"/>
                <a:gd name="connsiteY17" fmla="*/ 125499 h 280287"/>
                <a:gd name="connsiteX18" fmla="*/ 107855 w 147929"/>
                <a:gd name="connsiteY18" fmla="*/ 131027 h 280287"/>
                <a:gd name="connsiteX19" fmla="*/ 118834 w 147929"/>
                <a:gd name="connsiteY19" fmla="*/ 144807 h 280287"/>
                <a:gd name="connsiteX20" fmla="*/ 129811 w 147929"/>
                <a:gd name="connsiteY20" fmla="*/ 153060 h 280287"/>
                <a:gd name="connsiteX21" fmla="*/ 138064 w 147929"/>
                <a:gd name="connsiteY21" fmla="*/ 162014 h 280287"/>
                <a:gd name="connsiteX22" fmla="*/ 136040 w 147929"/>
                <a:gd name="connsiteY22" fmla="*/ 176495 h 280287"/>
                <a:gd name="connsiteX23" fmla="*/ 142191 w 147929"/>
                <a:gd name="connsiteY23" fmla="*/ 193780 h 280287"/>
                <a:gd name="connsiteX24" fmla="*/ 139466 w 147929"/>
                <a:gd name="connsiteY24" fmla="*/ 202033 h 280287"/>
                <a:gd name="connsiteX25" fmla="*/ 144994 w 147929"/>
                <a:gd name="connsiteY25" fmla="*/ 217916 h 280287"/>
                <a:gd name="connsiteX26" fmla="*/ 141568 w 147929"/>
                <a:gd name="connsiteY26" fmla="*/ 228971 h 280287"/>
                <a:gd name="connsiteX27" fmla="*/ 139543 w 147929"/>
                <a:gd name="connsiteY27" fmla="*/ 234499 h 280287"/>
                <a:gd name="connsiteX28" fmla="*/ 129889 w 147929"/>
                <a:gd name="connsiteY28" fmla="*/ 239327 h 280287"/>
                <a:gd name="connsiteX29" fmla="*/ 119612 w 147929"/>
                <a:gd name="connsiteY29" fmla="*/ 243453 h 280287"/>
                <a:gd name="connsiteX30" fmla="*/ 112760 w 147929"/>
                <a:gd name="connsiteY30" fmla="*/ 240650 h 280287"/>
                <a:gd name="connsiteX31" fmla="*/ 107933 w 147929"/>
                <a:gd name="connsiteY31" fmla="*/ 249604 h 280287"/>
                <a:gd name="connsiteX32" fmla="*/ 100381 w 147929"/>
                <a:gd name="connsiteY32" fmla="*/ 246178 h 280287"/>
                <a:gd name="connsiteX33" fmla="*/ 98357 w 147929"/>
                <a:gd name="connsiteY33" fmla="*/ 254431 h 280287"/>
                <a:gd name="connsiteX34" fmla="*/ 92829 w 147929"/>
                <a:gd name="connsiteY34" fmla="*/ 259959 h 280287"/>
                <a:gd name="connsiteX35" fmla="*/ 86678 w 147929"/>
                <a:gd name="connsiteY35" fmla="*/ 258557 h 280287"/>
                <a:gd name="connsiteX36" fmla="*/ 86678 w 147929"/>
                <a:gd name="connsiteY36" fmla="*/ 271715 h 280287"/>
                <a:gd name="connsiteX37" fmla="*/ 77724 w 147929"/>
                <a:gd name="connsiteY37" fmla="*/ 276543 h 280287"/>
                <a:gd name="connsiteX38" fmla="*/ 71574 w 147929"/>
                <a:gd name="connsiteY38" fmla="*/ 275141 h 280287"/>
                <a:gd name="connsiteX39" fmla="*/ 68148 w 147929"/>
                <a:gd name="connsiteY39" fmla="*/ 282771 h 280287"/>
                <a:gd name="connsiteX40" fmla="*/ 60596 w 147929"/>
                <a:gd name="connsiteY40" fmla="*/ 281370 h 280287"/>
                <a:gd name="connsiteX41" fmla="*/ 64021 w 147929"/>
                <a:gd name="connsiteY41" fmla="*/ 267589 h 280287"/>
                <a:gd name="connsiteX42" fmla="*/ 66747 w 147929"/>
                <a:gd name="connsiteY42" fmla="*/ 259336 h 280287"/>
                <a:gd name="connsiteX43" fmla="*/ 59194 w 147929"/>
                <a:gd name="connsiteY43" fmla="*/ 255209 h 280287"/>
                <a:gd name="connsiteX44" fmla="*/ 62620 w 147929"/>
                <a:gd name="connsiteY44" fmla="*/ 246256 h 280287"/>
                <a:gd name="connsiteX45" fmla="*/ 69472 w 147929"/>
                <a:gd name="connsiteY45" fmla="*/ 241429 h 280287"/>
                <a:gd name="connsiteX46" fmla="*/ 79126 w 147929"/>
                <a:gd name="connsiteY46" fmla="*/ 239327 h 280287"/>
                <a:gd name="connsiteX47" fmla="*/ 86678 w 147929"/>
                <a:gd name="connsiteY47" fmla="*/ 220641 h 280287"/>
                <a:gd name="connsiteX48" fmla="*/ 99758 w 147929"/>
                <a:gd name="connsiteY48" fmla="*/ 216514 h 280287"/>
                <a:gd name="connsiteX49" fmla="*/ 112838 w 147929"/>
                <a:gd name="connsiteY49" fmla="*/ 206159 h 280287"/>
                <a:gd name="connsiteX50" fmla="*/ 110814 w 147929"/>
                <a:gd name="connsiteY50" fmla="*/ 189575 h 280287"/>
                <a:gd name="connsiteX51" fmla="*/ 105987 w 147929"/>
                <a:gd name="connsiteY51" fmla="*/ 175094 h 280287"/>
                <a:gd name="connsiteX52" fmla="*/ 100459 w 147929"/>
                <a:gd name="connsiteY52" fmla="*/ 166140 h 280287"/>
                <a:gd name="connsiteX53" fmla="*/ 103184 w 147929"/>
                <a:gd name="connsiteY53" fmla="*/ 151659 h 280287"/>
                <a:gd name="connsiteX54" fmla="*/ 101160 w 147929"/>
                <a:gd name="connsiteY54" fmla="*/ 142705 h 280287"/>
                <a:gd name="connsiteX55" fmla="*/ 92907 w 147929"/>
                <a:gd name="connsiteY55" fmla="*/ 137878 h 280287"/>
                <a:gd name="connsiteX56" fmla="*/ 90182 w 147929"/>
                <a:gd name="connsiteY56" fmla="*/ 130949 h 280287"/>
                <a:gd name="connsiteX57" fmla="*/ 79204 w 147929"/>
                <a:gd name="connsiteY57" fmla="*/ 126822 h 280287"/>
                <a:gd name="connsiteX58" fmla="*/ 68927 w 147929"/>
                <a:gd name="connsiteY58" fmla="*/ 109538 h 280287"/>
                <a:gd name="connsiteX59" fmla="*/ 57248 w 147929"/>
                <a:gd name="connsiteY59" fmla="*/ 88127 h 280287"/>
                <a:gd name="connsiteX60" fmla="*/ 46270 w 147929"/>
                <a:gd name="connsiteY60" fmla="*/ 72945 h 280287"/>
                <a:gd name="connsiteX61" fmla="*/ 53122 w 147929"/>
                <a:gd name="connsiteY61" fmla="*/ 67417 h 280287"/>
                <a:gd name="connsiteX62" fmla="*/ 48995 w 147929"/>
                <a:gd name="connsiteY62" fmla="*/ 53636 h 280287"/>
                <a:gd name="connsiteX63" fmla="*/ 39341 w 147929"/>
                <a:gd name="connsiteY63" fmla="*/ 48108 h 280287"/>
                <a:gd name="connsiteX64" fmla="*/ 29686 w 147929"/>
                <a:gd name="connsiteY64" fmla="*/ 52234 h 280287"/>
                <a:gd name="connsiteX65" fmla="*/ 22134 w 147929"/>
                <a:gd name="connsiteY65" fmla="*/ 42580 h 280287"/>
                <a:gd name="connsiteX66" fmla="*/ 19409 w 147929"/>
                <a:gd name="connsiteY66" fmla="*/ 30123 h 280287"/>
                <a:gd name="connsiteX67" fmla="*/ 5006 w 147929"/>
                <a:gd name="connsiteY67" fmla="*/ 32225 h 280287"/>
                <a:gd name="connsiteX68" fmla="*/ 5006 w 147929"/>
                <a:gd name="connsiteY68" fmla="*/ 32225 h 2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47929" h="280287">
                  <a:moveTo>
                    <a:pt x="4772" y="32225"/>
                  </a:moveTo>
                  <a:cubicBezTo>
                    <a:pt x="5473" y="28099"/>
                    <a:pt x="4772" y="21169"/>
                    <a:pt x="9599" y="19067"/>
                  </a:cubicBezTo>
                  <a:cubicBezTo>
                    <a:pt x="14426" y="17666"/>
                    <a:pt x="28129" y="21792"/>
                    <a:pt x="28129" y="21792"/>
                  </a:cubicBezTo>
                  <a:cubicBezTo>
                    <a:pt x="28129" y="21792"/>
                    <a:pt x="32956" y="21091"/>
                    <a:pt x="40509" y="23894"/>
                  </a:cubicBezTo>
                  <a:cubicBezTo>
                    <a:pt x="47360" y="27320"/>
                    <a:pt x="52888" y="23894"/>
                    <a:pt x="52888" y="23894"/>
                  </a:cubicBezTo>
                  <a:cubicBezTo>
                    <a:pt x="52888" y="23894"/>
                    <a:pt x="59739" y="19768"/>
                    <a:pt x="61842" y="13539"/>
                  </a:cubicBezTo>
                  <a:cubicBezTo>
                    <a:pt x="64567" y="7311"/>
                    <a:pt x="62542" y="2484"/>
                    <a:pt x="72119" y="5909"/>
                  </a:cubicBezTo>
                  <a:cubicBezTo>
                    <a:pt x="82396" y="10036"/>
                    <a:pt x="85199" y="13539"/>
                    <a:pt x="85199" y="13539"/>
                  </a:cubicBezTo>
                  <a:cubicBezTo>
                    <a:pt x="85199" y="13539"/>
                    <a:pt x="87924" y="11437"/>
                    <a:pt x="94853" y="16965"/>
                  </a:cubicBezTo>
                  <a:cubicBezTo>
                    <a:pt x="102405" y="22493"/>
                    <a:pt x="98279" y="23194"/>
                    <a:pt x="97578" y="28722"/>
                  </a:cubicBezTo>
                  <a:cubicBezTo>
                    <a:pt x="96878" y="34950"/>
                    <a:pt x="98980" y="32848"/>
                    <a:pt x="104430" y="36352"/>
                  </a:cubicBezTo>
                  <a:cubicBezTo>
                    <a:pt x="110581" y="39777"/>
                    <a:pt x="117510" y="37753"/>
                    <a:pt x="117510" y="37753"/>
                  </a:cubicBezTo>
                  <a:cubicBezTo>
                    <a:pt x="117510" y="37753"/>
                    <a:pt x="109958" y="43982"/>
                    <a:pt x="106532" y="46006"/>
                  </a:cubicBezTo>
                  <a:cubicBezTo>
                    <a:pt x="103106" y="48731"/>
                    <a:pt x="95554" y="50833"/>
                    <a:pt x="94853" y="55660"/>
                  </a:cubicBezTo>
                  <a:cubicBezTo>
                    <a:pt x="93452" y="60488"/>
                    <a:pt x="85199" y="68118"/>
                    <a:pt x="83175" y="72945"/>
                  </a:cubicBezTo>
                  <a:cubicBezTo>
                    <a:pt x="81773" y="77772"/>
                    <a:pt x="80450" y="90930"/>
                    <a:pt x="85199" y="94355"/>
                  </a:cubicBezTo>
                  <a:cubicBezTo>
                    <a:pt x="90026" y="98482"/>
                    <a:pt x="93452" y="106112"/>
                    <a:pt x="92051" y="112341"/>
                  </a:cubicBezTo>
                  <a:cubicBezTo>
                    <a:pt x="90649" y="118569"/>
                    <a:pt x="87223" y="121995"/>
                    <a:pt x="93452" y="125499"/>
                  </a:cubicBezTo>
                  <a:cubicBezTo>
                    <a:pt x="100303" y="128224"/>
                    <a:pt x="102405" y="128224"/>
                    <a:pt x="107855" y="131027"/>
                  </a:cubicBezTo>
                  <a:cubicBezTo>
                    <a:pt x="114006" y="133129"/>
                    <a:pt x="114707" y="142082"/>
                    <a:pt x="118834" y="144807"/>
                  </a:cubicBezTo>
                  <a:cubicBezTo>
                    <a:pt x="122259" y="146909"/>
                    <a:pt x="124984" y="151036"/>
                    <a:pt x="129811" y="153060"/>
                  </a:cubicBezTo>
                  <a:cubicBezTo>
                    <a:pt x="134638" y="155785"/>
                    <a:pt x="138064" y="159289"/>
                    <a:pt x="138064" y="162014"/>
                  </a:cubicBezTo>
                  <a:cubicBezTo>
                    <a:pt x="138064" y="165440"/>
                    <a:pt x="133938" y="170267"/>
                    <a:pt x="136040" y="176495"/>
                  </a:cubicBezTo>
                  <a:cubicBezTo>
                    <a:pt x="138765" y="182724"/>
                    <a:pt x="144293" y="190276"/>
                    <a:pt x="142191" y="193780"/>
                  </a:cubicBezTo>
                  <a:cubicBezTo>
                    <a:pt x="140789" y="196583"/>
                    <a:pt x="136663" y="199308"/>
                    <a:pt x="139466" y="202033"/>
                  </a:cubicBezTo>
                  <a:cubicBezTo>
                    <a:pt x="141490" y="205459"/>
                    <a:pt x="145617" y="213088"/>
                    <a:pt x="144994" y="217916"/>
                  </a:cubicBezTo>
                  <a:cubicBezTo>
                    <a:pt x="144293" y="222743"/>
                    <a:pt x="144293" y="229672"/>
                    <a:pt x="141568" y="228971"/>
                  </a:cubicBezTo>
                  <a:cubicBezTo>
                    <a:pt x="139543" y="228271"/>
                    <a:pt x="141568" y="230373"/>
                    <a:pt x="139543" y="234499"/>
                  </a:cubicBezTo>
                  <a:cubicBezTo>
                    <a:pt x="136819" y="238626"/>
                    <a:pt x="131291" y="241429"/>
                    <a:pt x="129889" y="239327"/>
                  </a:cubicBezTo>
                  <a:lnTo>
                    <a:pt x="119612" y="243453"/>
                  </a:lnTo>
                  <a:cubicBezTo>
                    <a:pt x="119612" y="243453"/>
                    <a:pt x="114084" y="235200"/>
                    <a:pt x="112760" y="240650"/>
                  </a:cubicBezTo>
                  <a:cubicBezTo>
                    <a:pt x="112060" y="246178"/>
                    <a:pt x="107933" y="249604"/>
                    <a:pt x="107933" y="249604"/>
                  </a:cubicBezTo>
                  <a:cubicBezTo>
                    <a:pt x="107933" y="249604"/>
                    <a:pt x="99680" y="243375"/>
                    <a:pt x="100381" y="246178"/>
                  </a:cubicBezTo>
                  <a:cubicBezTo>
                    <a:pt x="101082" y="249604"/>
                    <a:pt x="98357" y="254431"/>
                    <a:pt x="98357" y="254431"/>
                  </a:cubicBezTo>
                  <a:cubicBezTo>
                    <a:pt x="98357" y="254431"/>
                    <a:pt x="95632" y="259959"/>
                    <a:pt x="92829" y="259959"/>
                  </a:cubicBezTo>
                  <a:cubicBezTo>
                    <a:pt x="90805" y="259959"/>
                    <a:pt x="88002" y="255832"/>
                    <a:pt x="86678" y="258557"/>
                  </a:cubicBezTo>
                  <a:cubicBezTo>
                    <a:pt x="85277" y="260660"/>
                    <a:pt x="86678" y="271715"/>
                    <a:pt x="86678" y="271715"/>
                  </a:cubicBezTo>
                  <a:cubicBezTo>
                    <a:pt x="86678" y="271715"/>
                    <a:pt x="80527" y="275141"/>
                    <a:pt x="77724" y="276543"/>
                  </a:cubicBezTo>
                  <a:cubicBezTo>
                    <a:pt x="75700" y="277243"/>
                    <a:pt x="71574" y="271715"/>
                    <a:pt x="71574" y="275141"/>
                  </a:cubicBezTo>
                  <a:cubicBezTo>
                    <a:pt x="71574" y="279267"/>
                    <a:pt x="70873" y="281370"/>
                    <a:pt x="68148" y="282771"/>
                  </a:cubicBezTo>
                  <a:cubicBezTo>
                    <a:pt x="66124" y="284172"/>
                    <a:pt x="60596" y="281370"/>
                    <a:pt x="60596" y="281370"/>
                  </a:cubicBezTo>
                  <a:cubicBezTo>
                    <a:pt x="59194" y="273740"/>
                    <a:pt x="61297" y="271715"/>
                    <a:pt x="64021" y="267589"/>
                  </a:cubicBezTo>
                  <a:cubicBezTo>
                    <a:pt x="67447" y="263462"/>
                    <a:pt x="71574" y="259959"/>
                    <a:pt x="66747" y="259336"/>
                  </a:cubicBezTo>
                  <a:cubicBezTo>
                    <a:pt x="61920" y="258635"/>
                    <a:pt x="59194" y="255209"/>
                    <a:pt x="59194" y="255209"/>
                  </a:cubicBezTo>
                  <a:cubicBezTo>
                    <a:pt x="59194" y="255209"/>
                    <a:pt x="57793" y="250382"/>
                    <a:pt x="62620" y="246256"/>
                  </a:cubicBezTo>
                  <a:cubicBezTo>
                    <a:pt x="67447" y="242830"/>
                    <a:pt x="63321" y="238626"/>
                    <a:pt x="69472" y="241429"/>
                  </a:cubicBezTo>
                  <a:cubicBezTo>
                    <a:pt x="76323" y="244854"/>
                    <a:pt x="76323" y="240027"/>
                    <a:pt x="79126" y="239327"/>
                  </a:cubicBezTo>
                  <a:cubicBezTo>
                    <a:pt x="82552" y="238626"/>
                    <a:pt x="81851" y="222743"/>
                    <a:pt x="86678" y="220641"/>
                  </a:cubicBezTo>
                  <a:cubicBezTo>
                    <a:pt x="91505" y="219239"/>
                    <a:pt x="93530" y="219239"/>
                    <a:pt x="99758" y="216514"/>
                  </a:cubicBezTo>
                  <a:cubicBezTo>
                    <a:pt x="105286" y="214412"/>
                    <a:pt x="114162" y="214412"/>
                    <a:pt x="112838" y="206159"/>
                  </a:cubicBezTo>
                  <a:cubicBezTo>
                    <a:pt x="112137" y="198529"/>
                    <a:pt x="110814" y="196505"/>
                    <a:pt x="110814" y="189575"/>
                  </a:cubicBezTo>
                  <a:cubicBezTo>
                    <a:pt x="110814" y="181945"/>
                    <a:pt x="110114" y="175795"/>
                    <a:pt x="105987" y="175094"/>
                  </a:cubicBezTo>
                  <a:cubicBezTo>
                    <a:pt x="101861" y="174393"/>
                    <a:pt x="97034" y="175094"/>
                    <a:pt x="100459" y="166140"/>
                  </a:cubicBezTo>
                  <a:cubicBezTo>
                    <a:pt x="103184" y="157187"/>
                    <a:pt x="103184" y="151659"/>
                    <a:pt x="103184" y="151659"/>
                  </a:cubicBezTo>
                  <a:cubicBezTo>
                    <a:pt x="102483" y="146131"/>
                    <a:pt x="105208" y="140603"/>
                    <a:pt x="101160" y="142705"/>
                  </a:cubicBezTo>
                  <a:cubicBezTo>
                    <a:pt x="97034" y="145508"/>
                    <a:pt x="93608" y="142705"/>
                    <a:pt x="92907" y="137878"/>
                  </a:cubicBezTo>
                  <a:cubicBezTo>
                    <a:pt x="92206" y="133051"/>
                    <a:pt x="93608" y="128224"/>
                    <a:pt x="90182" y="130949"/>
                  </a:cubicBezTo>
                  <a:cubicBezTo>
                    <a:pt x="86055" y="133051"/>
                    <a:pt x="82630" y="130248"/>
                    <a:pt x="79204" y="126822"/>
                  </a:cubicBezTo>
                  <a:cubicBezTo>
                    <a:pt x="76479" y="123396"/>
                    <a:pt x="73053" y="121995"/>
                    <a:pt x="68927" y="109538"/>
                  </a:cubicBezTo>
                  <a:cubicBezTo>
                    <a:pt x="65501" y="97781"/>
                    <a:pt x="66202" y="92253"/>
                    <a:pt x="57248" y="88127"/>
                  </a:cubicBezTo>
                  <a:cubicBezTo>
                    <a:pt x="48295" y="84001"/>
                    <a:pt x="42143" y="72945"/>
                    <a:pt x="46270" y="72945"/>
                  </a:cubicBezTo>
                  <a:cubicBezTo>
                    <a:pt x="49696" y="72945"/>
                    <a:pt x="49696" y="68118"/>
                    <a:pt x="53122" y="67417"/>
                  </a:cubicBezTo>
                  <a:cubicBezTo>
                    <a:pt x="56547" y="66716"/>
                    <a:pt x="53822" y="54960"/>
                    <a:pt x="48995" y="53636"/>
                  </a:cubicBezTo>
                  <a:cubicBezTo>
                    <a:pt x="44168" y="52234"/>
                    <a:pt x="43467" y="45383"/>
                    <a:pt x="39341" y="48108"/>
                  </a:cubicBezTo>
                  <a:cubicBezTo>
                    <a:pt x="35215" y="50210"/>
                    <a:pt x="33190" y="53636"/>
                    <a:pt x="29686" y="52234"/>
                  </a:cubicBezTo>
                  <a:cubicBezTo>
                    <a:pt x="26962" y="50132"/>
                    <a:pt x="20733" y="46006"/>
                    <a:pt x="22134" y="42580"/>
                  </a:cubicBezTo>
                  <a:cubicBezTo>
                    <a:pt x="22835" y="38454"/>
                    <a:pt x="22835" y="31525"/>
                    <a:pt x="19409" y="30123"/>
                  </a:cubicBezTo>
                  <a:cubicBezTo>
                    <a:pt x="15983" y="28722"/>
                    <a:pt x="5006" y="32225"/>
                    <a:pt x="5006" y="32225"/>
                  </a:cubicBezTo>
                  <a:lnTo>
                    <a:pt x="5006" y="32225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0" name="Szabadkézi sokszög: alakzat 909">
              <a:extLst>
                <a:ext uri="{FF2B5EF4-FFF2-40B4-BE49-F238E27FC236}">
                  <a16:creationId xmlns:a16="http://schemas.microsoft.com/office/drawing/2014/main" id="{6821AAA9-6615-EA5C-51FB-AABBB8717772}"/>
                </a:ext>
              </a:extLst>
            </p:cNvPr>
            <p:cNvSpPr/>
            <p:nvPr/>
          </p:nvSpPr>
          <p:spPr>
            <a:xfrm>
              <a:off x="7318712" y="4160901"/>
              <a:ext cx="132358" cy="147930"/>
            </a:xfrm>
            <a:custGeom>
              <a:avLst/>
              <a:gdLst>
                <a:gd name="connsiteX0" fmla="*/ 4772 w 132357"/>
                <a:gd name="connsiteY0" fmla="*/ 37653 h 147929"/>
                <a:gd name="connsiteX1" fmla="*/ 15516 w 132357"/>
                <a:gd name="connsiteY1" fmla="*/ 32203 h 147929"/>
                <a:gd name="connsiteX2" fmla="*/ 29609 w 132357"/>
                <a:gd name="connsiteY2" fmla="*/ 26130 h 147929"/>
                <a:gd name="connsiteX3" fmla="*/ 38329 w 132357"/>
                <a:gd name="connsiteY3" fmla="*/ 7834 h 147929"/>
                <a:gd name="connsiteX4" fmla="*/ 39029 w 132357"/>
                <a:gd name="connsiteY4" fmla="*/ 7133 h 147929"/>
                <a:gd name="connsiteX5" fmla="*/ 53122 w 132357"/>
                <a:gd name="connsiteY5" fmla="*/ 5109 h 147929"/>
                <a:gd name="connsiteX6" fmla="*/ 55146 w 132357"/>
                <a:gd name="connsiteY6" fmla="*/ 17332 h 147929"/>
                <a:gd name="connsiteX7" fmla="*/ 63165 w 132357"/>
                <a:gd name="connsiteY7" fmla="*/ 26831 h 147929"/>
                <a:gd name="connsiteX8" fmla="*/ 72586 w 132357"/>
                <a:gd name="connsiteY8" fmla="*/ 22782 h 147929"/>
                <a:gd name="connsiteX9" fmla="*/ 82007 w 132357"/>
                <a:gd name="connsiteY9" fmla="*/ 28232 h 147929"/>
                <a:gd name="connsiteX10" fmla="*/ 86055 w 132357"/>
                <a:gd name="connsiteY10" fmla="*/ 41780 h 147929"/>
                <a:gd name="connsiteX11" fmla="*/ 78659 w 132357"/>
                <a:gd name="connsiteY11" fmla="*/ 47230 h 147929"/>
                <a:gd name="connsiteX12" fmla="*/ 89403 w 132357"/>
                <a:gd name="connsiteY12" fmla="*/ 62101 h 147929"/>
                <a:gd name="connsiteX13" fmla="*/ 101471 w 132357"/>
                <a:gd name="connsiteY13" fmla="*/ 83823 h 147929"/>
                <a:gd name="connsiteX14" fmla="*/ 111515 w 132357"/>
                <a:gd name="connsiteY14" fmla="*/ 100095 h 147929"/>
                <a:gd name="connsiteX15" fmla="*/ 121558 w 132357"/>
                <a:gd name="connsiteY15" fmla="*/ 104144 h 147929"/>
                <a:gd name="connsiteX16" fmla="*/ 124907 w 132357"/>
                <a:gd name="connsiteY16" fmla="*/ 110917 h 147929"/>
                <a:gd name="connsiteX17" fmla="*/ 132303 w 132357"/>
                <a:gd name="connsiteY17" fmla="*/ 115667 h 147929"/>
                <a:gd name="connsiteX18" fmla="*/ 134950 w 132357"/>
                <a:gd name="connsiteY18" fmla="*/ 124465 h 147929"/>
                <a:gd name="connsiteX19" fmla="*/ 131602 w 132357"/>
                <a:gd name="connsiteY19" fmla="*/ 138712 h 147929"/>
                <a:gd name="connsiteX20" fmla="*/ 126931 w 132357"/>
                <a:gd name="connsiteY20" fmla="*/ 143462 h 147929"/>
                <a:gd name="connsiteX21" fmla="*/ 118911 w 132357"/>
                <a:gd name="connsiteY21" fmla="*/ 141437 h 147929"/>
                <a:gd name="connsiteX22" fmla="*/ 116264 w 132357"/>
                <a:gd name="connsiteY22" fmla="*/ 140114 h 147929"/>
                <a:gd name="connsiteX23" fmla="*/ 108245 w 132357"/>
                <a:gd name="connsiteY23" fmla="*/ 140114 h 147929"/>
                <a:gd name="connsiteX24" fmla="*/ 107544 w 132357"/>
                <a:gd name="connsiteY24" fmla="*/ 131316 h 147929"/>
                <a:gd name="connsiteX25" fmla="*/ 106844 w 132357"/>
                <a:gd name="connsiteY25" fmla="*/ 120494 h 147929"/>
                <a:gd name="connsiteX26" fmla="*/ 100148 w 132357"/>
                <a:gd name="connsiteY26" fmla="*/ 112396 h 147929"/>
                <a:gd name="connsiteX27" fmla="*/ 95476 w 132357"/>
                <a:gd name="connsiteY27" fmla="*/ 108348 h 147929"/>
                <a:gd name="connsiteX28" fmla="*/ 88080 w 132357"/>
                <a:gd name="connsiteY28" fmla="*/ 103599 h 147929"/>
                <a:gd name="connsiteX29" fmla="*/ 86055 w 132357"/>
                <a:gd name="connsiteY29" fmla="*/ 92076 h 147929"/>
                <a:gd name="connsiteX30" fmla="*/ 78659 w 132357"/>
                <a:gd name="connsiteY30" fmla="*/ 75804 h 147929"/>
                <a:gd name="connsiteX31" fmla="*/ 71963 w 132357"/>
                <a:gd name="connsiteY31" fmla="*/ 74480 h 147929"/>
                <a:gd name="connsiteX32" fmla="*/ 65890 w 132357"/>
                <a:gd name="connsiteY32" fmla="*/ 78529 h 147929"/>
                <a:gd name="connsiteX33" fmla="*/ 55146 w 132357"/>
                <a:gd name="connsiteY33" fmla="*/ 88728 h 147929"/>
                <a:gd name="connsiteX34" fmla="*/ 49073 w 132357"/>
                <a:gd name="connsiteY34" fmla="*/ 79229 h 147929"/>
                <a:gd name="connsiteX35" fmla="*/ 45025 w 132357"/>
                <a:gd name="connsiteY35" fmla="*/ 83978 h 147929"/>
                <a:gd name="connsiteX36" fmla="*/ 40353 w 132357"/>
                <a:gd name="connsiteY36" fmla="*/ 90051 h 147929"/>
                <a:gd name="connsiteX37" fmla="*/ 32334 w 132357"/>
                <a:gd name="connsiteY37" fmla="*/ 90051 h 147929"/>
                <a:gd name="connsiteX38" fmla="*/ 28986 w 132357"/>
                <a:gd name="connsiteY38" fmla="*/ 81253 h 147929"/>
                <a:gd name="connsiteX39" fmla="*/ 35059 w 132357"/>
                <a:gd name="connsiteY39" fmla="*/ 67006 h 147929"/>
                <a:gd name="connsiteX40" fmla="*/ 35059 w 132357"/>
                <a:gd name="connsiteY40" fmla="*/ 58908 h 147929"/>
                <a:gd name="connsiteX41" fmla="*/ 29686 w 132357"/>
                <a:gd name="connsiteY41" fmla="*/ 52835 h 147929"/>
                <a:gd name="connsiteX42" fmla="*/ 22991 w 132357"/>
                <a:gd name="connsiteY42" fmla="*/ 47386 h 147929"/>
                <a:gd name="connsiteX43" fmla="*/ 16295 w 132357"/>
                <a:gd name="connsiteY43" fmla="*/ 42636 h 147929"/>
                <a:gd name="connsiteX44" fmla="*/ 4928 w 132357"/>
                <a:gd name="connsiteY44" fmla="*/ 37887 h 147929"/>
                <a:gd name="connsiteX45" fmla="*/ 4928 w 132357"/>
                <a:gd name="connsiteY45" fmla="*/ 37887 h 14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2357" h="147929">
                  <a:moveTo>
                    <a:pt x="4772" y="37653"/>
                  </a:moveTo>
                  <a:cubicBezTo>
                    <a:pt x="8821" y="37653"/>
                    <a:pt x="15516" y="37653"/>
                    <a:pt x="15516" y="32203"/>
                  </a:cubicBezTo>
                  <a:cubicBezTo>
                    <a:pt x="14816" y="26753"/>
                    <a:pt x="22913" y="26753"/>
                    <a:pt x="29609" y="26130"/>
                  </a:cubicBezTo>
                  <a:cubicBezTo>
                    <a:pt x="37005" y="25430"/>
                    <a:pt x="38329" y="7834"/>
                    <a:pt x="38329" y="7834"/>
                  </a:cubicBezTo>
                  <a:lnTo>
                    <a:pt x="39029" y="7133"/>
                  </a:lnTo>
                  <a:cubicBezTo>
                    <a:pt x="39029" y="7133"/>
                    <a:pt x="49774" y="3707"/>
                    <a:pt x="53122" y="5109"/>
                  </a:cubicBezTo>
                  <a:cubicBezTo>
                    <a:pt x="55769" y="7133"/>
                    <a:pt x="55769" y="13206"/>
                    <a:pt x="55146" y="17332"/>
                  </a:cubicBezTo>
                  <a:cubicBezTo>
                    <a:pt x="54445" y="21381"/>
                    <a:pt x="59817" y="24807"/>
                    <a:pt x="63165" y="26831"/>
                  </a:cubicBezTo>
                  <a:cubicBezTo>
                    <a:pt x="65813" y="28155"/>
                    <a:pt x="68537" y="24807"/>
                    <a:pt x="72586" y="22782"/>
                  </a:cubicBezTo>
                  <a:cubicBezTo>
                    <a:pt x="76635" y="20057"/>
                    <a:pt x="77257" y="26831"/>
                    <a:pt x="82007" y="28232"/>
                  </a:cubicBezTo>
                  <a:cubicBezTo>
                    <a:pt x="86756" y="29634"/>
                    <a:pt x="88703" y="41079"/>
                    <a:pt x="86055" y="41780"/>
                  </a:cubicBezTo>
                  <a:cubicBezTo>
                    <a:pt x="82707" y="42480"/>
                    <a:pt x="82707" y="47230"/>
                    <a:pt x="78659" y="47230"/>
                  </a:cubicBezTo>
                  <a:cubicBezTo>
                    <a:pt x="74610" y="47230"/>
                    <a:pt x="81306" y="58052"/>
                    <a:pt x="89403" y="62101"/>
                  </a:cubicBezTo>
                  <a:cubicBezTo>
                    <a:pt x="98124" y="66149"/>
                    <a:pt x="97423" y="71599"/>
                    <a:pt x="101471" y="83823"/>
                  </a:cubicBezTo>
                  <a:cubicBezTo>
                    <a:pt x="105520" y="95346"/>
                    <a:pt x="108167" y="96669"/>
                    <a:pt x="111515" y="100095"/>
                  </a:cubicBezTo>
                  <a:cubicBezTo>
                    <a:pt x="114863" y="103521"/>
                    <a:pt x="117588" y="106168"/>
                    <a:pt x="121558" y="104144"/>
                  </a:cubicBezTo>
                  <a:cubicBezTo>
                    <a:pt x="125607" y="101419"/>
                    <a:pt x="124206" y="106168"/>
                    <a:pt x="124907" y="110917"/>
                  </a:cubicBezTo>
                  <a:cubicBezTo>
                    <a:pt x="125607" y="115667"/>
                    <a:pt x="128955" y="118392"/>
                    <a:pt x="132303" y="115667"/>
                  </a:cubicBezTo>
                  <a:cubicBezTo>
                    <a:pt x="136352" y="113642"/>
                    <a:pt x="134327" y="119092"/>
                    <a:pt x="134950" y="124465"/>
                  </a:cubicBezTo>
                  <a:cubicBezTo>
                    <a:pt x="134950" y="124465"/>
                    <a:pt x="134950" y="129914"/>
                    <a:pt x="131602" y="138712"/>
                  </a:cubicBezTo>
                  <a:cubicBezTo>
                    <a:pt x="131602" y="138712"/>
                    <a:pt x="128254" y="142138"/>
                    <a:pt x="126931" y="143462"/>
                  </a:cubicBezTo>
                  <a:cubicBezTo>
                    <a:pt x="124907" y="144785"/>
                    <a:pt x="118911" y="141437"/>
                    <a:pt x="118911" y="141437"/>
                  </a:cubicBezTo>
                  <a:cubicBezTo>
                    <a:pt x="118911" y="141437"/>
                    <a:pt x="117588" y="139413"/>
                    <a:pt x="116264" y="140114"/>
                  </a:cubicBezTo>
                  <a:cubicBezTo>
                    <a:pt x="114941" y="141437"/>
                    <a:pt x="110191" y="142839"/>
                    <a:pt x="108245" y="140114"/>
                  </a:cubicBezTo>
                  <a:cubicBezTo>
                    <a:pt x="106921" y="137389"/>
                    <a:pt x="104897" y="133340"/>
                    <a:pt x="107544" y="131316"/>
                  </a:cubicBezTo>
                  <a:cubicBezTo>
                    <a:pt x="110191" y="129292"/>
                    <a:pt x="108868" y="122518"/>
                    <a:pt x="106844" y="120494"/>
                  </a:cubicBezTo>
                  <a:cubicBezTo>
                    <a:pt x="104819" y="118469"/>
                    <a:pt x="100148" y="113720"/>
                    <a:pt x="100148" y="112396"/>
                  </a:cubicBezTo>
                  <a:cubicBezTo>
                    <a:pt x="100148" y="111073"/>
                    <a:pt x="96800" y="107647"/>
                    <a:pt x="95476" y="108348"/>
                  </a:cubicBezTo>
                  <a:cubicBezTo>
                    <a:pt x="93452" y="108348"/>
                    <a:pt x="88080" y="107647"/>
                    <a:pt x="88080" y="103599"/>
                  </a:cubicBezTo>
                  <a:cubicBezTo>
                    <a:pt x="88080" y="98849"/>
                    <a:pt x="89403" y="93399"/>
                    <a:pt x="86055" y="92076"/>
                  </a:cubicBezTo>
                  <a:cubicBezTo>
                    <a:pt x="82007" y="91375"/>
                    <a:pt x="78659" y="75804"/>
                    <a:pt x="78659" y="75804"/>
                  </a:cubicBezTo>
                  <a:cubicBezTo>
                    <a:pt x="78659" y="75804"/>
                    <a:pt x="73987" y="74480"/>
                    <a:pt x="71963" y="74480"/>
                  </a:cubicBezTo>
                  <a:cubicBezTo>
                    <a:pt x="69939" y="74480"/>
                    <a:pt x="66591" y="74480"/>
                    <a:pt x="65890" y="78529"/>
                  </a:cubicBezTo>
                  <a:cubicBezTo>
                    <a:pt x="64567" y="82577"/>
                    <a:pt x="55146" y="88728"/>
                    <a:pt x="55146" y="88728"/>
                  </a:cubicBezTo>
                  <a:lnTo>
                    <a:pt x="49073" y="79229"/>
                  </a:lnTo>
                  <a:cubicBezTo>
                    <a:pt x="49073" y="79229"/>
                    <a:pt x="45025" y="81954"/>
                    <a:pt x="45025" y="83978"/>
                  </a:cubicBezTo>
                  <a:cubicBezTo>
                    <a:pt x="44324" y="86704"/>
                    <a:pt x="44324" y="89429"/>
                    <a:pt x="40353" y="90051"/>
                  </a:cubicBezTo>
                  <a:cubicBezTo>
                    <a:pt x="37005" y="90752"/>
                    <a:pt x="34280" y="94100"/>
                    <a:pt x="32334" y="90051"/>
                  </a:cubicBezTo>
                  <a:cubicBezTo>
                    <a:pt x="30309" y="86003"/>
                    <a:pt x="27662" y="81954"/>
                    <a:pt x="28986" y="81253"/>
                  </a:cubicBezTo>
                  <a:cubicBezTo>
                    <a:pt x="30309" y="79930"/>
                    <a:pt x="34358" y="69030"/>
                    <a:pt x="35059" y="67006"/>
                  </a:cubicBezTo>
                  <a:cubicBezTo>
                    <a:pt x="35059" y="64981"/>
                    <a:pt x="37706" y="60933"/>
                    <a:pt x="35059" y="58908"/>
                  </a:cubicBezTo>
                  <a:cubicBezTo>
                    <a:pt x="33034" y="56884"/>
                    <a:pt x="31711" y="52135"/>
                    <a:pt x="29686" y="52835"/>
                  </a:cubicBezTo>
                  <a:cubicBezTo>
                    <a:pt x="27662" y="52835"/>
                    <a:pt x="25638" y="47386"/>
                    <a:pt x="22991" y="47386"/>
                  </a:cubicBezTo>
                  <a:cubicBezTo>
                    <a:pt x="20343" y="47386"/>
                    <a:pt x="16295" y="45361"/>
                    <a:pt x="16295" y="42636"/>
                  </a:cubicBezTo>
                  <a:cubicBezTo>
                    <a:pt x="16295" y="40612"/>
                    <a:pt x="4928" y="37887"/>
                    <a:pt x="4928" y="37887"/>
                  </a:cubicBezTo>
                  <a:lnTo>
                    <a:pt x="4928" y="37887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1" name="Szabadkézi sokszög: alakzat 910">
              <a:extLst>
                <a:ext uri="{FF2B5EF4-FFF2-40B4-BE49-F238E27FC236}">
                  <a16:creationId xmlns:a16="http://schemas.microsoft.com/office/drawing/2014/main" id="{BC5B7D94-4DC6-E93B-E6A3-18BF2E8431DA}"/>
                </a:ext>
              </a:extLst>
            </p:cNvPr>
            <p:cNvSpPr/>
            <p:nvPr/>
          </p:nvSpPr>
          <p:spPr>
            <a:xfrm>
              <a:off x="7369193" y="4291572"/>
              <a:ext cx="93429" cy="93429"/>
            </a:xfrm>
            <a:custGeom>
              <a:avLst/>
              <a:gdLst>
                <a:gd name="connsiteX0" fmla="*/ 42582 w 93429"/>
                <a:gd name="connsiteY0" fmla="*/ 93763 h 93429"/>
                <a:gd name="connsiteX1" fmla="*/ 45229 w 93429"/>
                <a:gd name="connsiteY1" fmla="*/ 85510 h 93429"/>
                <a:gd name="connsiteX2" fmla="*/ 52548 w 93429"/>
                <a:gd name="connsiteY2" fmla="*/ 80683 h 93429"/>
                <a:gd name="connsiteX3" fmla="*/ 61891 w 93429"/>
                <a:gd name="connsiteY3" fmla="*/ 77958 h 93429"/>
                <a:gd name="connsiteX4" fmla="*/ 68587 w 93429"/>
                <a:gd name="connsiteY4" fmla="*/ 59272 h 93429"/>
                <a:gd name="connsiteX5" fmla="*/ 81277 w 93429"/>
                <a:gd name="connsiteY5" fmla="*/ 55847 h 93429"/>
                <a:gd name="connsiteX6" fmla="*/ 94591 w 93429"/>
                <a:gd name="connsiteY6" fmla="*/ 44791 h 93429"/>
                <a:gd name="connsiteX7" fmla="*/ 91944 w 93429"/>
                <a:gd name="connsiteY7" fmla="*/ 28207 h 93429"/>
                <a:gd name="connsiteX8" fmla="*/ 87272 w 93429"/>
                <a:gd name="connsiteY8" fmla="*/ 13726 h 93429"/>
                <a:gd name="connsiteX9" fmla="*/ 81978 w 93429"/>
                <a:gd name="connsiteY9" fmla="*/ 4772 h 93429"/>
                <a:gd name="connsiteX10" fmla="*/ 81978 w 93429"/>
                <a:gd name="connsiteY10" fmla="*/ 4772 h 93429"/>
                <a:gd name="connsiteX11" fmla="*/ 76684 w 93429"/>
                <a:gd name="connsiteY11" fmla="*/ 9599 h 93429"/>
                <a:gd name="connsiteX12" fmla="*/ 68664 w 93429"/>
                <a:gd name="connsiteY12" fmla="*/ 7497 h 93429"/>
                <a:gd name="connsiteX13" fmla="*/ 66017 w 93429"/>
                <a:gd name="connsiteY13" fmla="*/ 6796 h 93429"/>
                <a:gd name="connsiteX14" fmla="*/ 58699 w 93429"/>
                <a:gd name="connsiteY14" fmla="*/ 6796 h 93429"/>
                <a:gd name="connsiteX15" fmla="*/ 47409 w 93429"/>
                <a:gd name="connsiteY15" fmla="*/ 10222 h 93429"/>
                <a:gd name="connsiteX16" fmla="*/ 34718 w 93429"/>
                <a:gd name="connsiteY16" fmla="*/ 12947 h 93429"/>
                <a:gd name="connsiteX17" fmla="*/ 21405 w 93429"/>
                <a:gd name="connsiteY17" fmla="*/ 12246 h 93429"/>
                <a:gd name="connsiteX18" fmla="*/ 11439 w 93429"/>
                <a:gd name="connsiteY18" fmla="*/ 16373 h 93429"/>
                <a:gd name="connsiteX19" fmla="*/ 6145 w 93429"/>
                <a:gd name="connsiteY19" fmla="*/ 28129 h 93429"/>
                <a:gd name="connsiteX20" fmla="*/ 14787 w 93429"/>
                <a:gd name="connsiteY20" fmla="*/ 46114 h 93429"/>
                <a:gd name="connsiteX21" fmla="*/ 15488 w 93429"/>
                <a:gd name="connsiteY21" fmla="*/ 60596 h 93429"/>
                <a:gd name="connsiteX22" fmla="*/ 16811 w 93429"/>
                <a:gd name="connsiteY22" fmla="*/ 70951 h 93429"/>
                <a:gd name="connsiteX23" fmla="*/ 20159 w 93429"/>
                <a:gd name="connsiteY23" fmla="*/ 88936 h 93429"/>
                <a:gd name="connsiteX24" fmla="*/ 31448 w 93429"/>
                <a:gd name="connsiteY24" fmla="*/ 88235 h 93429"/>
                <a:gd name="connsiteX25" fmla="*/ 42738 w 93429"/>
                <a:gd name="connsiteY25" fmla="*/ 93763 h 93429"/>
                <a:gd name="connsiteX26" fmla="*/ 42738 w 93429"/>
                <a:gd name="connsiteY26" fmla="*/ 93763 h 9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3429" h="93429">
                  <a:moveTo>
                    <a:pt x="42582" y="93763"/>
                  </a:moveTo>
                  <a:cubicBezTo>
                    <a:pt x="42582" y="93763"/>
                    <a:pt x="40558" y="89637"/>
                    <a:pt x="45229" y="85510"/>
                  </a:cubicBezTo>
                  <a:cubicBezTo>
                    <a:pt x="49901" y="81384"/>
                    <a:pt x="46553" y="77257"/>
                    <a:pt x="52548" y="80683"/>
                  </a:cubicBezTo>
                  <a:cubicBezTo>
                    <a:pt x="58543" y="83486"/>
                    <a:pt x="58543" y="78581"/>
                    <a:pt x="61891" y="77958"/>
                  </a:cubicBezTo>
                  <a:cubicBezTo>
                    <a:pt x="65238" y="77257"/>
                    <a:pt x="63915" y="61374"/>
                    <a:pt x="68587" y="59272"/>
                  </a:cubicBezTo>
                  <a:cubicBezTo>
                    <a:pt x="73258" y="57871"/>
                    <a:pt x="75905" y="57871"/>
                    <a:pt x="81277" y="55847"/>
                  </a:cubicBezTo>
                  <a:cubicBezTo>
                    <a:pt x="86572" y="53121"/>
                    <a:pt x="95292" y="53121"/>
                    <a:pt x="94591" y="44791"/>
                  </a:cubicBezTo>
                  <a:cubicBezTo>
                    <a:pt x="93890" y="37161"/>
                    <a:pt x="91944" y="35136"/>
                    <a:pt x="91944" y="28207"/>
                  </a:cubicBezTo>
                  <a:cubicBezTo>
                    <a:pt x="91944" y="21278"/>
                    <a:pt x="91243" y="14426"/>
                    <a:pt x="87272" y="13726"/>
                  </a:cubicBezTo>
                  <a:cubicBezTo>
                    <a:pt x="83924" y="13025"/>
                    <a:pt x="79253" y="13726"/>
                    <a:pt x="81978" y="4772"/>
                  </a:cubicBezTo>
                  <a:lnTo>
                    <a:pt x="81978" y="4772"/>
                  </a:lnTo>
                  <a:cubicBezTo>
                    <a:pt x="81978" y="4772"/>
                    <a:pt x="78007" y="8198"/>
                    <a:pt x="76684" y="9599"/>
                  </a:cubicBezTo>
                  <a:cubicBezTo>
                    <a:pt x="75360" y="11701"/>
                    <a:pt x="68664" y="7497"/>
                    <a:pt x="68664" y="7497"/>
                  </a:cubicBezTo>
                  <a:cubicBezTo>
                    <a:pt x="68664" y="7497"/>
                    <a:pt x="67964" y="5395"/>
                    <a:pt x="66017" y="6796"/>
                  </a:cubicBezTo>
                  <a:cubicBezTo>
                    <a:pt x="64694" y="7497"/>
                    <a:pt x="60022" y="9521"/>
                    <a:pt x="58699" y="6796"/>
                  </a:cubicBezTo>
                  <a:cubicBezTo>
                    <a:pt x="58699" y="6796"/>
                    <a:pt x="49356" y="9521"/>
                    <a:pt x="47409" y="10222"/>
                  </a:cubicBezTo>
                  <a:cubicBezTo>
                    <a:pt x="44762" y="11623"/>
                    <a:pt x="34718" y="12947"/>
                    <a:pt x="34718" y="12947"/>
                  </a:cubicBezTo>
                  <a:cubicBezTo>
                    <a:pt x="34718" y="12947"/>
                    <a:pt x="24052" y="11545"/>
                    <a:pt x="21405" y="12246"/>
                  </a:cubicBezTo>
                  <a:cubicBezTo>
                    <a:pt x="18758" y="12947"/>
                    <a:pt x="13385" y="13648"/>
                    <a:pt x="11439" y="16373"/>
                  </a:cubicBezTo>
                  <a:cubicBezTo>
                    <a:pt x="10116" y="19175"/>
                    <a:pt x="1473" y="21200"/>
                    <a:pt x="6145" y="28129"/>
                  </a:cubicBezTo>
                  <a:cubicBezTo>
                    <a:pt x="10816" y="35058"/>
                    <a:pt x="14164" y="42611"/>
                    <a:pt x="14787" y="46114"/>
                  </a:cubicBezTo>
                  <a:cubicBezTo>
                    <a:pt x="14787" y="49540"/>
                    <a:pt x="14787" y="57871"/>
                    <a:pt x="15488" y="60596"/>
                  </a:cubicBezTo>
                  <a:cubicBezTo>
                    <a:pt x="16188" y="63321"/>
                    <a:pt x="15488" y="68849"/>
                    <a:pt x="16811" y="70951"/>
                  </a:cubicBezTo>
                  <a:cubicBezTo>
                    <a:pt x="18135" y="73676"/>
                    <a:pt x="16110" y="86133"/>
                    <a:pt x="20159" y="88936"/>
                  </a:cubicBezTo>
                  <a:cubicBezTo>
                    <a:pt x="23507" y="91661"/>
                    <a:pt x="31448" y="88235"/>
                    <a:pt x="31448" y="88235"/>
                  </a:cubicBezTo>
                  <a:cubicBezTo>
                    <a:pt x="31448" y="88235"/>
                    <a:pt x="38144" y="98590"/>
                    <a:pt x="42738" y="93763"/>
                  </a:cubicBezTo>
                  <a:lnTo>
                    <a:pt x="42738" y="93763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2" name="Szabadkézi sokszög: alakzat 911">
              <a:extLst>
                <a:ext uri="{FF2B5EF4-FFF2-40B4-BE49-F238E27FC236}">
                  <a16:creationId xmlns:a16="http://schemas.microsoft.com/office/drawing/2014/main" id="{1F03AA1E-9272-2F12-15BD-1255528E9037}"/>
                </a:ext>
              </a:extLst>
            </p:cNvPr>
            <p:cNvSpPr/>
            <p:nvPr/>
          </p:nvSpPr>
          <p:spPr>
            <a:xfrm>
              <a:off x="7274203" y="4191976"/>
              <a:ext cx="155715" cy="272502"/>
            </a:xfrm>
            <a:custGeom>
              <a:avLst/>
              <a:gdLst>
                <a:gd name="connsiteX0" fmla="*/ 110944 w 155715"/>
                <a:gd name="connsiteY0" fmla="*/ 194449 h 272501"/>
                <a:gd name="connsiteX1" fmla="*/ 107519 w 155715"/>
                <a:gd name="connsiteY1" fmla="*/ 176620 h 272501"/>
                <a:gd name="connsiteX2" fmla="*/ 106117 w 155715"/>
                <a:gd name="connsiteY2" fmla="*/ 166342 h 272501"/>
                <a:gd name="connsiteX3" fmla="*/ 105416 w 155715"/>
                <a:gd name="connsiteY3" fmla="*/ 151939 h 272501"/>
                <a:gd name="connsiteX4" fmla="*/ 96540 w 155715"/>
                <a:gd name="connsiteY4" fmla="*/ 134109 h 272501"/>
                <a:gd name="connsiteX5" fmla="*/ 101991 w 155715"/>
                <a:gd name="connsiteY5" fmla="*/ 122431 h 272501"/>
                <a:gd name="connsiteX6" fmla="*/ 112268 w 155715"/>
                <a:gd name="connsiteY6" fmla="*/ 118304 h 272501"/>
                <a:gd name="connsiteX7" fmla="*/ 125893 w 155715"/>
                <a:gd name="connsiteY7" fmla="*/ 119005 h 272501"/>
                <a:gd name="connsiteX8" fmla="*/ 138895 w 155715"/>
                <a:gd name="connsiteY8" fmla="*/ 116280 h 272501"/>
                <a:gd name="connsiteX9" fmla="*/ 150496 w 155715"/>
                <a:gd name="connsiteY9" fmla="*/ 112854 h 272501"/>
                <a:gd name="connsiteX10" fmla="*/ 150496 w 155715"/>
                <a:gd name="connsiteY10" fmla="*/ 112153 h 272501"/>
                <a:gd name="connsiteX11" fmla="*/ 149795 w 155715"/>
                <a:gd name="connsiteY11" fmla="*/ 103200 h 272501"/>
                <a:gd name="connsiteX12" fmla="*/ 149094 w 155715"/>
                <a:gd name="connsiteY12" fmla="*/ 92222 h 272501"/>
                <a:gd name="connsiteX13" fmla="*/ 142243 w 155715"/>
                <a:gd name="connsiteY13" fmla="*/ 83969 h 272501"/>
                <a:gd name="connsiteX14" fmla="*/ 137494 w 155715"/>
                <a:gd name="connsiteY14" fmla="*/ 79842 h 272501"/>
                <a:gd name="connsiteX15" fmla="*/ 129942 w 155715"/>
                <a:gd name="connsiteY15" fmla="*/ 75015 h 272501"/>
                <a:gd name="connsiteX16" fmla="*/ 127917 w 155715"/>
                <a:gd name="connsiteY16" fmla="*/ 63337 h 272501"/>
                <a:gd name="connsiteX17" fmla="*/ 120365 w 155715"/>
                <a:gd name="connsiteY17" fmla="*/ 46831 h 272501"/>
                <a:gd name="connsiteX18" fmla="*/ 113513 w 155715"/>
                <a:gd name="connsiteY18" fmla="*/ 45429 h 272501"/>
                <a:gd name="connsiteX19" fmla="*/ 107363 w 155715"/>
                <a:gd name="connsiteY19" fmla="*/ 49556 h 272501"/>
                <a:gd name="connsiteX20" fmla="*/ 96462 w 155715"/>
                <a:gd name="connsiteY20" fmla="*/ 59833 h 272501"/>
                <a:gd name="connsiteX21" fmla="*/ 90312 w 155715"/>
                <a:gd name="connsiteY21" fmla="*/ 50257 h 272501"/>
                <a:gd name="connsiteX22" fmla="*/ 86186 w 155715"/>
                <a:gd name="connsiteY22" fmla="*/ 55084 h 272501"/>
                <a:gd name="connsiteX23" fmla="*/ 81436 w 155715"/>
                <a:gd name="connsiteY23" fmla="*/ 61235 h 272501"/>
                <a:gd name="connsiteX24" fmla="*/ 73261 w 155715"/>
                <a:gd name="connsiteY24" fmla="*/ 61235 h 272501"/>
                <a:gd name="connsiteX25" fmla="*/ 69835 w 155715"/>
                <a:gd name="connsiteY25" fmla="*/ 52281 h 272501"/>
                <a:gd name="connsiteX26" fmla="*/ 75986 w 155715"/>
                <a:gd name="connsiteY26" fmla="*/ 37877 h 272501"/>
                <a:gd name="connsiteX27" fmla="*/ 75986 w 155715"/>
                <a:gd name="connsiteY27" fmla="*/ 29624 h 272501"/>
                <a:gd name="connsiteX28" fmla="*/ 70536 w 155715"/>
                <a:gd name="connsiteY28" fmla="*/ 23474 h 272501"/>
                <a:gd name="connsiteX29" fmla="*/ 63685 w 155715"/>
                <a:gd name="connsiteY29" fmla="*/ 17946 h 272501"/>
                <a:gd name="connsiteX30" fmla="*/ 56833 w 155715"/>
                <a:gd name="connsiteY30" fmla="*/ 13119 h 272501"/>
                <a:gd name="connsiteX31" fmla="*/ 45232 w 155715"/>
                <a:gd name="connsiteY31" fmla="*/ 8291 h 272501"/>
                <a:gd name="connsiteX32" fmla="*/ 44532 w 155715"/>
                <a:gd name="connsiteY32" fmla="*/ 8291 h 272501"/>
                <a:gd name="connsiteX33" fmla="*/ 34955 w 155715"/>
                <a:gd name="connsiteY33" fmla="*/ 8992 h 272501"/>
                <a:gd name="connsiteX34" fmla="*/ 16503 w 155715"/>
                <a:gd name="connsiteY34" fmla="*/ 32349 h 272501"/>
                <a:gd name="connsiteX35" fmla="*/ 9028 w 155715"/>
                <a:gd name="connsiteY35" fmla="*/ 42626 h 272501"/>
                <a:gd name="connsiteX36" fmla="*/ 7627 w 155715"/>
                <a:gd name="connsiteY36" fmla="*/ 51580 h 272501"/>
                <a:gd name="connsiteX37" fmla="*/ 25379 w 155715"/>
                <a:gd name="connsiteY37" fmla="*/ 68086 h 272501"/>
                <a:gd name="connsiteX38" fmla="*/ 28104 w 155715"/>
                <a:gd name="connsiteY38" fmla="*/ 85916 h 272501"/>
                <a:gd name="connsiteX39" fmla="*/ 24678 w 155715"/>
                <a:gd name="connsiteY39" fmla="*/ 107871 h 272501"/>
                <a:gd name="connsiteX40" fmla="*/ 38303 w 155715"/>
                <a:gd name="connsiteY40" fmla="*/ 131228 h 272501"/>
                <a:gd name="connsiteX41" fmla="*/ 43753 w 155715"/>
                <a:gd name="connsiteY41" fmla="*/ 144931 h 272501"/>
                <a:gd name="connsiteX42" fmla="*/ 40327 w 155715"/>
                <a:gd name="connsiteY42" fmla="*/ 161437 h 272501"/>
                <a:gd name="connsiteX43" fmla="*/ 40327 w 155715"/>
                <a:gd name="connsiteY43" fmla="*/ 184094 h 272501"/>
                <a:gd name="connsiteX44" fmla="*/ 34877 w 155715"/>
                <a:gd name="connsiteY44" fmla="*/ 193047 h 272501"/>
                <a:gd name="connsiteX45" fmla="*/ 26702 w 155715"/>
                <a:gd name="connsiteY45" fmla="*/ 195072 h 272501"/>
                <a:gd name="connsiteX46" fmla="*/ 25301 w 155715"/>
                <a:gd name="connsiteY46" fmla="*/ 213602 h 272501"/>
                <a:gd name="connsiteX47" fmla="*/ 20551 w 155715"/>
                <a:gd name="connsiteY47" fmla="*/ 227305 h 272501"/>
                <a:gd name="connsiteX48" fmla="*/ 24678 w 155715"/>
                <a:gd name="connsiteY48" fmla="*/ 236259 h 272501"/>
                <a:gd name="connsiteX49" fmla="*/ 39004 w 155715"/>
                <a:gd name="connsiteY49" fmla="*/ 247236 h 272501"/>
                <a:gd name="connsiteX50" fmla="*/ 46478 w 155715"/>
                <a:gd name="connsiteY50" fmla="*/ 257514 h 272501"/>
                <a:gd name="connsiteX51" fmla="*/ 68979 w 155715"/>
                <a:gd name="connsiteY51" fmla="*/ 267090 h 272501"/>
                <a:gd name="connsiteX52" fmla="*/ 81981 w 155715"/>
                <a:gd name="connsiteY52" fmla="*/ 273241 h 272501"/>
                <a:gd name="connsiteX53" fmla="*/ 88833 w 155715"/>
                <a:gd name="connsiteY53" fmla="*/ 270516 h 272501"/>
                <a:gd name="connsiteX54" fmla="*/ 80658 w 155715"/>
                <a:gd name="connsiteY54" fmla="*/ 260939 h 272501"/>
                <a:gd name="connsiteX55" fmla="*/ 65631 w 155715"/>
                <a:gd name="connsiteY55" fmla="*/ 254088 h 272501"/>
                <a:gd name="connsiteX56" fmla="*/ 57456 w 155715"/>
                <a:gd name="connsiteY56" fmla="*/ 240385 h 272501"/>
                <a:gd name="connsiteX57" fmla="*/ 56054 w 155715"/>
                <a:gd name="connsiteY57" fmla="*/ 225981 h 272501"/>
                <a:gd name="connsiteX58" fmla="*/ 47879 w 155715"/>
                <a:gd name="connsiteY58" fmla="*/ 217028 h 272501"/>
                <a:gd name="connsiteX59" fmla="*/ 38303 w 155715"/>
                <a:gd name="connsiteY59" fmla="*/ 210176 h 272501"/>
                <a:gd name="connsiteX60" fmla="*/ 47179 w 155715"/>
                <a:gd name="connsiteY60" fmla="*/ 182070 h 272501"/>
                <a:gd name="connsiteX61" fmla="*/ 51928 w 155715"/>
                <a:gd name="connsiteY61" fmla="*/ 153963 h 272501"/>
                <a:gd name="connsiteX62" fmla="*/ 56054 w 155715"/>
                <a:gd name="connsiteY62" fmla="*/ 137457 h 272501"/>
                <a:gd name="connsiteX63" fmla="*/ 71782 w 155715"/>
                <a:gd name="connsiteY63" fmla="*/ 144309 h 272501"/>
                <a:gd name="connsiteX64" fmla="*/ 83382 w 155715"/>
                <a:gd name="connsiteY64" fmla="*/ 160114 h 272501"/>
                <a:gd name="connsiteX65" fmla="*/ 94283 w 155715"/>
                <a:gd name="connsiteY65" fmla="*/ 164240 h 272501"/>
                <a:gd name="connsiteX66" fmla="*/ 103159 w 155715"/>
                <a:gd name="connsiteY66" fmla="*/ 177943 h 272501"/>
                <a:gd name="connsiteX67" fmla="*/ 110711 w 155715"/>
                <a:gd name="connsiteY67" fmla="*/ 194449 h 272501"/>
                <a:gd name="connsiteX68" fmla="*/ 110711 w 155715"/>
                <a:gd name="connsiteY68" fmla="*/ 194449 h 27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5715" h="272501">
                  <a:moveTo>
                    <a:pt x="110944" y="194449"/>
                  </a:moveTo>
                  <a:cubicBezTo>
                    <a:pt x="106818" y="191724"/>
                    <a:pt x="108920" y="179345"/>
                    <a:pt x="107519" y="176620"/>
                  </a:cubicBezTo>
                  <a:cubicBezTo>
                    <a:pt x="106117" y="174595"/>
                    <a:pt x="106818" y="169067"/>
                    <a:pt x="106117" y="166342"/>
                  </a:cubicBezTo>
                  <a:cubicBezTo>
                    <a:pt x="105416" y="163617"/>
                    <a:pt x="105416" y="155364"/>
                    <a:pt x="105416" y="151939"/>
                  </a:cubicBezTo>
                  <a:cubicBezTo>
                    <a:pt x="104715" y="148513"/>
                    <a:pt x="101290" y="140961"/>
                    <a:pt x="96540" y="134109"/>
                  </a:cubicBezTo>
                  <a:cubicBezTo>
                    <a:pt x="91791" y="127258"/>
                    <a:pt x="100667" y="125156"/>
                    <a:pt x="101991" y="122431"/>
                  </a:cubicBezTo>
                  <a:cubicBezTo>
                    <a:pt x="104015" y="119706"/>
                    <a:pt x="109465" y="119005"/>
                    <a:pt x="112268" y="118304"/>
                  </a:cubicBezTo>
                  <a:cubicBezTo>
                    <a:pt x="114993" y="117603"/>
                    <a:pt x="125893" y="119005"/>
                    <a:pt x="125893" y="119005"/>
                  </a:cubicBezTo>
                  <a:cubicBezTo>
                    <a:pt x="125893" y="119005"/>
                    <a:pt x="136170" y="117603"/>
                    <a:pt x="138895" y="116280"/>
                  </a:cubicBezTo>
                  <a:cubicBezTo>
                    <a:pt x="140919" y="115579"/>
                    <a:pt x="150496" y="112854"/>
                    <a:pt x="150496" y="112854"/>
                  </a:cubicBezTo>
                  <a:lnTo>
                    <a:pt x="150496" y="112153"/>
                  </a:lnTo>
                  <a:cubicBezTo>
                    <a:pt x="149094" y="109428"/>
                    <a:pt x="147070" y="105302"/>
                    <a:pt x="149795" y="103200"/>
                  </a:cubicBezTo>
                  <a:cubicBezTo>
                    <a:pt x="152520" y="101176"/>
                    <a:pt x="151197" y="94246"/>
                    <a:pt x="149094" y="92222"/>
                  </a:cubicBezTo>
                  <a:cubicBezTo>
                    <a:pt x="147070" y="90198"/>
                    <a:pt x="142243" y="85370"/>
                    <a:pt x="142243" y="83969"/>
                  </a:cubicBezTo>
                  <a:cubicBezTo>
                    <a:pt x="142243" y="82567"/>
                    <a:pt x="138817" y="79142"/>
                    <a:pt x="137494" y="79842"/>
                  </a:cubicBezTo>
                  <a:cubicBezTo>
                    <a:pt x="135469" y="79842"/>
                    <a:pt x="129942" y="79142"/>
                    <a:pt x="129942" y="75015"/>
                  </a:cubicBezTo>
                  <a:cubicBezTo>
                    <a:pt x="129942" y="70188"/>
                    <a:pt x="131343" y="64738"/>
                    <a:pt x="127917" y="63337"/>
                  </a:cubicBezTo>
                  <a:cubicBezTo>
                    <a:pt x="123791" y="62636"/>
                    <a:pt x="120365" y="46831"/>
                    <a:pt x="120365" y="46831"/>
                  </a:cubicBezTo>
                  <a:cubicBezTo>
                    <a:pt x="120365" y="46831"/>
                    <a:pt x="115616" y="45429"/>
                    <a:pt x="113513" y="45429"/>
                  </a:cubicBezTo>
                  <a:cubicBezTo>
                    <a:pt x="111411" y="45429"/>
                    <a:pt x="108064" y="45429"/>
                    <a:pt x="107363" y="49556"/>
                  </a:cubicBezTo>
                  <a:cubicBezTo>
                    <a:pt x="105961" y="53682"/>
                    <a:pt x="96462" y="59833"/>
                    <a:pt x="96462" y="59833"/>
                  </a:cubicBezTo>
                  <a:lnTo>
                    <a:pt x="90312" y="50257"/>
                  </a:lnTo>
                  <a:cubicBezTo>
                    <a:pt x="90312" y="50257"/>
                    <a:pt x="86186" y="52982"/>
                    <a:pt x="86186" y="55084"/>
                  </a:cubicBezTo>
                  <a:cubicBezTo>
                    <a:pt x="85485" y="57809"/>
                    <a:pt x="85485" y="60612"/>
                    <a:pt x="81436" y="61235"/>
                  </a:cubicBezTo>
                  <a:cubicBezTo>
                    <a:pt x="78010" y="61935"/>
                    <a:pt x="75285" y="65361"/>
                    <a:pt x="73261" y="61235"/>
                  </a:cubicBezTo>
                  <a:cubicBezTo>
                    <a:pt x="71237" y="57108"/>
                    <a:pt x="68512" y="52982"/>
                    <a:pt x="69835" y="52281"/>
                  </a:cubicBezTo>
                  <a:cubicBezTo>
                    <a:pt x="71237" y="50880"/>
                    <a:pt x="75285" y="39902"/>
                    <a:pt x="75986" y="37877"/>
                  </a:cubicBezTo>
                  <a:cubicBezTo>
                    <a:pt x="75986" y="35853"/>
                    <a:pt x="78711" y="31726"/>
                    <a:pt x="75986" y="29624"/>
                  </a:cubicBezTo>
                  <a:cubicBezTo>
                    <a:pt x="73962" y="27600"/>
                    <a:pt x="72561" y="22773"/>
                    <a:pt x="70536" y="23474"/>
                  </a:cubicBezTo>
                  <a:cubicBezTo>
                    <a:pt x="68512" y="23474"/>
                    <a:pt x="66410" y="17946"/>
                    <a:pt x="63685" y="17946"/>
                  </a:cubicBezTo>
                  <a:cubicBezTo>
                    <a:pt x="60959" y="17946"/>
                    <a:pt x="56833" y="15921"/>
                    <a:pt x="56833" y="13119"/>
                  </a:cubicBezTo>
                  <a:cubicBezTo>
                    <a:pt x="56833" y="11094"/>
                    <a:pt x="45232" y="8291"/>
                    <a:pt x="45232" y="8291"/>
                  </a:cubicBezTo>
                  <a:lnTo>
                    <a:pt x="44532" y="8291"/>
                  </a:lnTo>
                  <a:cubicBezTo>
                    <a:pt x="41106" y="6890"/>
                    <a:pt x="39782" y="739"/>
                    <a:pt x="34955" y="8992"/>
                  </a:cubicBezTo>
                  <a:cubicBezTo>
                    <a:pt x="29505" y="17946"/>
                    <a:pt x="15802" y="27522"/>
                    <a:pt x="16503" y="32349"/>
                  </a:cubicBezTo>
                  <a:cubicBezTo>
                    <a:pt x="17203" y="37177"/>
                    <a:pt x="12376" y="41303"/>
                    <a:pt x="9028" y="42626"/>
                  </a:cubicBezTo>
                  <a:cubicBezTo>
                    <a:pt x="5603" y="44651"/>
                    <a:pt x="2177" y="47454"/>
                    <a:pt x="7627" y="51580"/>
                  </a:cubicBezTo>
                  <a:cubicBezTo>
                    <a:pt x="12376" y="56407"/>
                    <a:pt x="21953" y="61157"/>
                    <a:pt x="25379" y="68086"/>
                  </a:cubicBezTo>
                  <a:cubicBezTo>
                    <a:pt x="28804" y="75015"/>
                    <a:pt x="26780" y="75638"/>
                    <a:pt x="28104" y="85916"/>
                  </a:cubicBezTo>
                  <a:cubicBezTo>
                    <a:pt x="30128" y="96193"/>
                    <a:pt x="19228" y="99618"/>
                    <a:pt x="24678" y="107871"/>
                  </a:cubicBezTo>
                  <a:cubicBezTo>
                    <a:pt x="30128" y="116825"/>
                    <a:pt x="36279" y="126401"/>
                    <a:pt x="38303" y="131228"/>
                  </a:cubicBezTo>
                  <a:cubicBezTo>
                    <a:pt x="40327" y="135355"/>
                    <a:pt x="45155" y="136056"/>
                    <a:pt x="43753" y="144931"/>
                  </a:cubicBezTo>
                  <a:cubicBezTo>
                    <a:pt x="42352" y="153885"/>
                    <a:pt x="39004" y="156610"/>
                    <a:pt x="40327" y="161437"/>
                  </a:cubicBezTo>
                  <a:cubicBezTo>
                    <a:pt x="42352" y="166264"/>
                    <a:pt x="42352" y="179967"/>
                    <a:pt x="40327" y="184094"/>
                  </a:cubicBezTo>
                  <a:cubicBezTo>
                    <a:pt x="38926" y="188220"/>
                    <a:pt x="38303" y="191646"/>
                    <a:pt x="34877" y="193047"/>
                  </a:cubicBezTo>
                  <a:cubicBezTo>
                    <a:pt x="30751" y="195072"/>
                    <a:pt x="26702" y="195072"/>
                    <a:pt x="26702" y="195072"/>
                  </a:cubicBezTo>
                  <a:cubicBezTo>
                    <a:pt x="26702" y="195072"/>
                    <a:pt x="26001" y="210176"/>
                    <a:pt x="25301" y="213602"/>
                  </a:cubicBezTo>
                  <a:cubicBezTo>
                    <a:pt x="24600" y="217728"/>
                    <a:pt x="20551" y="223879"/>
                    <a:pt x="20551" y="227305"/>
                  </a:cubicBezTo>
                  <a:cubicBezTo>
                    <a:pt x="20551" y="230731"/>
                    <a:pt x="19851" y="231431"/>
                    <a:pt x="24678" y="236259"/>
                  </a:cubicBezTo>
                  <a:cubicBezTo>
                    <a:pt x="28804" y="241086"/>
                    <a:pt x="35578" y="243110"/>
                    <a:pt x="39004" y="247236"/>
                  </a:cubicBezTo>
                  <a:cubicBezTo>
                    <a:pt x="42429" y="252064"/>
                    <a:pt x="42429" y="255489"/>
                    <a:pt x="46478" y="257514"/>
                  </a:cubicBezTo>
                  <a:cubicBezTo>
                    <a:pt x="50605" y="260239"/>
                    <a:pt x="62205" y="262341"/>
                    <a:pt x="68979" y="267090"/>
                  </a:cubicBezTo>
                  <a:cubicBezTo>
                    <a:pt x="75830" y="271217"/>
                    <a:pt x="77855" y="272618"/>
                    <a:pt x="81981" y="273241"/>
                  </a:cubicBezTo>
                  <a:cubicBezTo>
                    <a:pt x="86730" y="273241"/>
                    <a:pt x="88132" y="271217"/>
                    <a:pt x="88833" y="270516"/>
                  </a:cubicBezTo>
                  <a:cubicBezTo>
                    <a:pt x="90234" y="269115"/>
                    <a:pt x="84706" y="261562"/>
                    <a:pt x="80658" y="260939"/>
                  </a:cubicBezTo>
                  <a:cubicBezTo>
                    <a:pt x="76531" y="260239"/>
                    <a:pt x="65631" y="254088"/>
                    <a:pt x="65631" y="254088"/>
                  </a:cubicBezTo>
                  <a:lnTo>
                    <a:pt x="57456" y="240385"/>
                  </a:lnTo>
                  <a:cubicBezTo>
                    <a:pt x="57456" y="240385"/>
                    <a:pt x="56755" y="230108"/>
                    <a:pt x="56054" y="225981"/>
                  </a:cubicBezTo>
                  <a:cubicBezTo>
                    <a:pt x="54653" y="221855"/>
                    <a:pt x="53329" y="218429"/>
                    <a:pt x="47879" y="217028"/>
                  </a:cubicBezTo>
                  <a:cubicBezTo>
                    <a:pt x="42429" y="215626"/>
                    <a:pt x="39004" y="213602"/>
                    <a:pt x="38303" y="210176"/>
                  </a:cubicBezTo>
                  <a:cubicBezTo>
                    <a:pt x="37602" y="207451"/>
                    <a:pt x="44454" y="193670"/>
                    <a:pt x="47179" y="182070"/>
                  </a:cubicBezTo>
                  <a:cubicBezTo>
                    <a:pt x="49904" y="171092"/>
                    <a:pt x="51305" y="162839"/>
                    <a:pt x="51928" y="153963"/>
                  </a:cubicBezTo>
                  <a:cubicBezTo>
                    <a:pt x="51928" y="145710"/>
                    <a:pt x="48502" y="136134"/>
                    <a:pt x="56054" y="137457"/>
                  </a:cubicBezTo>
                  <a:cubicBezTo>
                    <a:pt x="64230" y="138859"/>
                    <a:pt x="71081" y="136056"/>
                    <a:pt x="71782" y="144309"/>
                  </a:cubicBezTo>
                  <a:cubicBezTo>
                    <a:pt x="71782" y="151861"/>
                    <a:pt x="78633" y="159413"/>
                    <a:pt x="83382" y="160114"/>
                  </a:cubicBezTo>
                  <a:cubicBezTo>
                    <a:pt x="88132" y="161515"/>
                    <a:pt x="91558" y="161515"/>
                    <a:pt x="94283" y="164240"/>
                  </a:cubicBezTo>
                  <a:cubicBezTo>
                    <a:pt x="97708" y="166965"/>
                    <a:pt x="101757" y="167666"/>
                    <a:pt x="103159" y="177943"/>
                  </a:cubicBezTo>
                  <a:cubicBezTo>
                    <a:pt x="104560" y="188220"/>
                    <a:pt x="105183" y="195773"/>
                    <a:pt x="110711" y="194449"/>
                  </a:cubicBezTo>
                  <a:lnTo>
                    <a:pt x="110711" y="19444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3" name="Szabadkézi sokszög: alakzat 912">
              <a:extLst>
                <a:ext uri="{FF2B5EF4-FFF2-40B4-BE49-F238E27FC236}">
                  <a16:creationId xmlns:a16="http://schemas.microsoft.com/office/drawing/2014/main" id="{9CBECE82-5845-0FF4-30BF-7ACB05122D07}"/>
                </a:ext>
              </a:extLst>
            </p:cNvPr>
            <p:cNvSpPr/>
            <p:nvPr/>
          </p:nvSpPr>
          <p:spPr>
            <a:xfrm>
              <a:off x="7318635" y="4441682"/>
              <a:ext cx="93429" cy="109001"/>
            </a:xfrm>
            <a:custGeom>
              <a:avLst/>
              <a:gdLst>
                <a:gd name="connsiteX0" fmla="*/ 4849 w 93429"/>
                <a:gd name="connsiteY0" fmla="*/ 4850 h 109000"/>
                <a:gd name="connsiteX1" fmla="*/ 27895 w 93429"/>
                <a:gd name="connsiteY1" fmla="*/ 14582 h 109000"/>
                <a:gd name="connsiteX2" fmla="*/ 41131 w 93429"/>
                <a:gd name="connsiteY2" fmla="*/ 20811 h 109000"/>
                <a:gd name="connsiteX3" fmla="*/ 48138 w 93429"/>
                <a:gd name="connsiteY3" fmla="*/ 18008 h 109000"/>
                <a:gd name="connsiteX4" fmla="*/ 55146 w 93429"/>
                <a:gd name="connsiteY4" fmla="*/ 26338 h 109000"/>
                <a:gd name="connsiteX5" fmla="*/ 65656 w 93429"/>
                <a:gd name="connsiteY5" fmla="*/ 36771 h 109000"/>
                <a:gd name="connsiteX6" fmla="*/ 71963 w 93429"/>
                <a:gd name="connsiteY6" fmla="*/ 47905 h 109000"/>
                <a:gd name="connsiteX7" fmla="*/ 69861 w 93429"/>
                <a:gd name="connsiteY7" fmla="*/ 61764 h 109000"/>
                <a:gd name="connsiteX8" fmla="*/ 71963 w 93429"/>
                <a:gd name="connsiteY8" fmla="*/ 80527 h 109000"/>
                <a:gd name="connsiteX9" fmla="*/ 81072 w 93429"/>
                <a:gd name="connsiteY9" fmla="*/ 88157 h 109000"/>
                <a:gd name="connsiteX10" fmla="*/ 83875 w 93429"/>
                <a:gd name="connsiteY10" fmla="*/ 92284 h 109000"/>
                <a:gd name="connsiteX11" fmla="*/ 88780 w 93429"/>
                <a:gd name="connsiteY11" fmla="*/ 97111 h 109000"/>
                <a:gd name="connsiteX12" fmla="*/ 83174 w 93429"/>
                <a:gd name="connsiteY12" fmla="*/ 99914 h 109000"/>
                <a:gd name="connsiteX13" fmla="*/ 80371 w 93429"/>
                <a:gd name="connsiteY13" fmla="*/ 104040 h 109000"/>
                <a:gd name="connsiteX14" fmla="*/ 74065 w 93429"/>
                <a:gd name="connsiteY14" fmla="*/ 106142 h 109000"/>
                <a:gd name="connsiteX15" fmla="*/ 68459 w 93429"/>
                <a:gd name="connsiteY15" fmla="*/ 98512 h 109000"/>
                <a:gd name="connsiteX16" fmla="*/ 61452 w 93429"/>
                <a:gd name="connsiteY16" fmla="*/ 90882 h 109000"/>
                <a:gd name="connsiteX17" fmla="*/ 41209 w 93429"/>
                <a:gd name="connsiteY17" fmla="*/ 79749 h 109000"/>
                <a:gd name="connsiteX18" fmla="*/ 29297 w 93429"/>
                <a:gd name="connsiteY18" fmla="*/ 68615 h 109000"/>
                <a:gd name="connsiteX19" fmla="*/ 24392 w 93429"/>
                <a:gd name="connsiteY19" fmla="*/ 58182 h 109000"/>
                <a:gd name="connsiteX20" fmla="*/ 20188 w 93429"/>
                <a:gd name="connsiteY20" fmla="*/ 47049 h 109000"/>
                <a:gd name="connsiteX21" fmla="*/ 14582 w 93429"/>
                <a:gd name="connsiteY21" fmla="*/ 38718 h 109000"/>
                <a:gd name="connsiteX22" fmla="*/ 13881 w 93429"/>
                <a:gd name="connsiteY22" fmla="*/ 25560 h 109000"/>
                <a:gd name="connsiteX23" fmla="*/ 4772 w 93429"/>
                <a:gd name="connsiteY23" fmla="*/ 4772 h 109000"/>
                <a:gd name="connsiteX24" fmla="*/ 4772 w 93429"/>
                <a:gd name="connsiteY24" fmla="*/ 4772 h 10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429" h="109000">
                  <a:moveTo>
                    <a:pt x="4849" y="4850"/>
                  </a:moveTo>
                  <a:cubicBezTo>
                    <a:pt x="9054" y="7653"/>
                    <a:pt x="20888" y="9677"/>
                    <a:pt x="27895" y="14582"/>
                  </a:cubicBezTo>
                  <a:cubicBezTo>
                    <a:pt x="34903" y="18708"/>
                    <a:pt x="37005" y="20110"/>
                    <a:pt x="41131" y="20811"/>
                  </a:cubicBezTo>
                  <a:cubicBezTo>
                    <a:pt x="46036" y="20811"/>
                    <a:pt x="47438" y="18708"/>
                    <a:pt x="48138" y="18008"/>
                  </a:cubicBezTo>
                  <a:cubicBezTo>
                    <a:pt x="48138" y="18008"/>
                    <a:pt x="51642" y="23536"/>
                    <a:pt x="55146" y="26338"/>
                  </a:cubicBezTo>
                  <a:cubicBezTo>
                    <a:pt x="58649" y="29842"/>
                    <a:pt x="63554" y="32567"/>
                    <a:pt x="65656" y="36771"/>
                  </a:cubicBezTo>
                  <a:cubicBezTo>
                    <a:pt x="68459" y="40898"/>
                    <a:pt x="71262" y="41598"/>
                    <a:pt x="71963" y="47905"/>
                  </a:cubicBezTo>
                  <a:cubicBezTo>
                    <a:pt x="71963" y="54834"/>
                    <a:pt x="68459" y="54834"/>
                    <a:pt x="69861" y="61764"/>
                  </a:cubicBezTo>
                  <a:cubicBezTo>
                    <a:pt x="71262" y="68693"/>
                    <a:pt x="67758" y="75622"/>
                    <a:pt x="71963" y="80527"/>
                  </a:cubicBezTo>
                  <a:cubicBezTo>
                    <a:pt x="76868" y="85355"/>
                    <a:pt x="78970" y="86055"/>
                    <a:pt x="81072" y="88157"/>
                  </a:cubicBezTo>
                  <a:cubicBezTo>
                    <a:pt x="83875" y="90259"/>
                    <a:pt x="81072" y="91661"/>
                    <a:pt x="83875" y="92284"/>
                  </a:cubicBezTo>
                  <a:cubicBezTo>
                    <a:pt x="86678" y="92284"/>
                    <a:pt x="89481" y="95788"/>
                    <a:pt x="88780" y="97111"/>
                  </a:cubicBezTo>
                  <a:cubicBezTo>
                    <a:pt x="88079" y="98512"/>
                    <a:pt x="83174" y="96410"/>
                    <a:pt x="83174" y="99914"/>
                  </a:cubicBezTo>
                  <a:cubicBezTo>
                    <a:pt x="83174" y="102717"/>
                    <a:pt x="81773" y="101315"/>
                    <a:pt x="80371" y="104040"/>
                  </a:cubicBezTo>
                  <a:cubicBezTo>
                    <a:pt x="78970" y="106843"/>
                    <a:pt x="76868" y="108167"/>
                    <a:pt x="74065" y="106142"/>
                  </a:cubicBezTo>
                  <a:cubicBezTo>
                    <a:pt x="70561" y="103340"/>
                    <a:pt x="69861" y="100615"/>
                    <a:pt x="68459" y="98512"/>
                  </a:cubicBezTo>
                  <a:cubicBezTo>
                    <a:pt x="67058" y="95710"/>
                    <a:pt x="66357" y="92985"/>
                    <a:pt x="61452" y="90882"/>
                  </a:cubicBezTo>
                  <a:cubicBezTo>
                    <a:pt x="55847" y="88079"/>
                    <a:pt x="45413" y="82552"/>
                    <a:pt x="41209" y="79749"/>
                  </a:cubicBezTo>
                  <a:cubicBezTo>
                    <a:pt x="37005" y="77647"/>
                    <a:pt x="31399" y="71418"/>
                    <a:pt x="29297" y="68615"/>
                  </a:cubicBezTo>
                  <a:cubicBezTo>
                    <a:pt x="27895" y="65812"/>
                    <a:pt x="25093" y="60985"/>
                    <a:pt x="24392" y="58182"/>
                  </a:cubicBezTo>
                  <a:cubicBezTo>
                    <a:pt x="24392" y="55379"/>
                    <a:pt x="22290" y="49151"/>
                    <a:pt x="20188" y="47049"/>
                  </a:cubicBezTo>
                  <a:cubicBezTo>
                    <a:pt x="18786" y="44946"/>
                    <a:pt x="16684" y="42221"/>
                    <a:pt x="14582" y="38718"/>
                  </a:cubicBezTo>
                  <a:cubicBezTo>
                    <a:pt x="12480" y="35214"/>
                    <a:pt x="13881" y="27584"/>
                    <a:pt x="13881" y="25560"/>
                  </a:cubicBezTo>
                  <a:cubicBezTo>
                    <a:pt x="14582" y="22757"/>
                    <a:pt x="12480" y="10300"/>
                    <a:pt x="4772" y="4772"/>
                  </a:cubicBezTo>
                  <a:lnTo>
                    <a:pt x="4772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4" name="Szabadkézi sokszög: alakzat 913">
              <a:extLst>
                <a:ext uri="{FF2B5EF4-FFF2-40B4-BE49-F238E27FC236}">
                  <a16:creationId xmlns:a16="http://schemas.microsoft.com/office/drawing/2014/main" id="{D6146422-EC84-7DDC-BBE2-3ADA15D92CD8}"/>
                </a:ext>
              </a:extLst>
            </p:cNvPr>
            <p:cNvSpPr/>
            <p:nvPr/>
          </p:nvSpPr>
          <p:spPr>
            <a:xfrm>
              <a:off x="6764677" y="3877992"/>
              <a:ext cx="381502" cy="560575"/>
            </a:xfrm>
            <a:custGeom>
              <a:avLst/>
              <a:gdLst>
                <a:gd name="connsiteX0" fmla="*/ 4772 w 381502"/>
                <a:gd name="connsiteY0" fmla="*/ 263181 h 560575"/>
                <a:gd name="connsiteX1" fmla="*/ 13803 w 381502"/>
                <a:gd name="connsiteY1" fmla="*/ 253449 h 560575"/>
                <a:gd name="connsiteX2" fmla="*/ 25638 w 381502"/>
                <a:gd name="connsiteY2" fmla="*/ 240914 h 560575"/>
                <a:gd name="connsiteX3" fmla="*/ 43779 w 381502"/>
                <a:gd name="connsiteY3" fmla="*/ 245119 h 560575"/>
                <a:gd name="connsiteX4" fmla="*/ 60518 w 381502"/>
                <a:gd name="connsiteY4" fmla="*/ 238189 h 560575"/>
                <a:gd name="connsiteX5" fmla="*/ 48684 w 381502"/>
                <a:gd name="connsiteY5" fmla="*/ 226355 h 560575"/>
                <a:gd name="connsiteX6" fmla="*/ 42377 w 381502"/>
                <a:gd name="connsiteY6" fmla="*/ 218725 h 560575"/>
                <a:gd name="connsiteX7" fmla="*/ 24937 w 381502"/>
                <a:gd name="connsiteY7" fmla="*/ 188827 h 560575"/>
                <a:gd name="connsiteX8" fmla="*/ 43779 w 381502"/>
                <a:gd name="connsiteY8" fmla="*/ 184000 h 560575"/>
                <a:gd name="connsiteX9" fmla="*/ 67447 w 381502"/>
                <a:gd name="connsiteY9" fmla="*/ 173567 h 560575"/>
                <a:gd name="connsiteX10" fmla="*/ 91116 w 381502"/>
                <a:gd name="connsiteY10" fmla="*/ 146473 h 560575"/>
                <a:gd name="connsiteX11" fmla="*/ 113383 w 381502"/>
                <a:gd name="connsiteY11" fmla="*/ 118678 h 560575"/>
                <a:gd name="connsiteX12" fmla="*/ 125918 w 381502"/>
                <a:gd name="connsiteY12" fmla="*/ 103418 h 560575"/>
                <a:gd name="connsiteX13" fmla="*/ 130823 w 381502"/>
                <a:gd name="connsiteY13" fmla="*/ 81150 h 560575"/>
                <a:gd name="connsiteX14" fmla="*/ 115485 w 381502"/>
                <a:gd name="connsiteY14" fmla="*/ 71418 h 560575"/>
                <a:gd name="connsiteX15" fmla="*/ 99447 w 381502"/>
                <a:gd name="connsiteY15" fmla="*/ 42221 h 560575"/>
                <a:gd name="connsiteX16" fmla="*/ 118288 w 381502"/>
                <a:gd name="connsiteY16" fmla="*/ 29686 h 560575"/>
                <a:gd name="connsiteX17" fmla="*/ 133626 w 381502"/>
                <a:gd name="connsiteY17" fmla="*/ 32489 h 560575"/>
                <a:gd name="connsiteX18" fmla="*/ 160799 w 381502"/>
                <a:gd name="connsiteY18" fmla="*/ 33891 h 560575"/>
                <a:gd name="connsiteX19" fmla="*/ 164302 w 381502"/>
                <a:gd name="connsiteY19" fmla="*/ 18631 h 560575"/>
                <a:gd name="connsiteX20" fmla="*/ 170609 w 381502"/>
                <a:gd name="connsiteY20" fmla="*/ 4772 h 560575"/>
                <a:gd name="connsiteX21" fmla="*/ 180341 w 381502"/>
                <a:gd name="connsiteY21" fmla="*/ 4772 h 560575"/>
                <a:gd name="connsiteX22" fmla="*/ 195679 w 381502"/>
                <a:gd name="connsiteY22" fmla="*/ 17307 h 560575"/>
                <a:gd name="connsiteX23" fmla="*/ 204010 w 381502"/>
                <a:gd name="connsiteY23" fmla="*/ 33268 h 560575"/>
                <a:gd name="connsiteX24" fmla="*/ 197703 w 381502"/>
                <a:gd name="connsiteY24" fmla="*/ 45102 h 560575"/>
                <a:gd name="connsiteX25" fmla="*/ 208136 w 381502"/>
                <a:gd name="connsiteY25" fmla="*/ 55535 h 560575"/>
                <a:gd name="connsiteX26" fmla="*/ 199105 w 381502"/>
                <a:gd name="connsiteY26" fmla="*/ 61764 h 560575"/>
                <a:gd name="connsiteX27" fmla="*/ 208837 w 381502"/>
                <a:gd name="connsiteY27" fmla="*/ 66591 h 560575"/>
                <a:gd name="connsiteX28" fmla="*/ 208136 w 381502"/>
                <a:gd name="connsiteY28" fmla="*/ 79126 h 560575"/>
                <a:gd name="connsiteX29" fmla="*/ 198404 w 381502"/>
                <a:gd name="connsiteY29" fmla="*/ 82630 h 560575"/>
                <a:gd name="connsiteX30" fmla="*/ 194199 w 381502"/>
                <a:gd name="connsiteY30" fmla="*/ 77802 h 560575"/>
                <a:gd name="connsiteX31" fmla="*/ 192097 w 381502"/>
                <a:gd name="connsiteY31" fmla="*/ 88235 h 560575"/>
                <a:gd name="connsiteX32" fmla="*/ 203932 w 381502"/>
                <a:gd name="connsiteY32" fmla="*/ 93062 h 560575"/>
                <a:gd name="connsiteX33" fmla="*/ 201830 w 381502"/>
                <a:gd name="connsiteY33" fmla="*/ 107622 h 560575"/>
                <a:gd name="connsiteX34" fmla="*/ 222073 w 381502"/>
                <a:gd name="connsiteY34" fmla="*/ 113150 h 560575"/>
                <a:gd name="connsiteX35" fmla="*/ 236710 w 381502"/>
                <a:gd name="connsiteY35" fmla="*/ 120780 h 560575"/>
                <a:gd name="connsiteX36" fmla="*/ 225576 w 381502"/>
                <a:gd name="connsiteY36" fmla="*/ 133315 h 560575"/>
                <a:gd name="connsiteX37" fmla="*/ 223474 w 381502"/>
                <a:gd name="connsiteY37" fmla="*/ 151378 h 560575"/>
                <a:gd name="connsiteX38" fmla="*/ 249245 w 381502"/>
                <a:gd name="connsiteY38" fmla="*/ 170142 h 560575"/>
                <a:gd name="connsiteX39" fmla="*/ 295959 w 381502"/>
                <a:gd name="connsiteY39" fmla="*/ 188205 h 560575"/>
                <a:gd name="connsiteX40" fmla="*/ 325935 w 381502"/>
                <a:gd name="connsiteY40" fmla="*/ 202764 h 560575"/>
                <a:gd name="connsiteX41" fmla="*/ 355209 w 381502"/>
                <a:gd name="connsiteY41" fmla="*/ 207591 h 560575"/>
                <a:gd name="connsiteX42" fmla="*/ 358012 w 381502"/>
                <a:gd name="connsiteY42" fmla="*/ 222851 h 560575"/>
                <a:gd name="connsiteX43" fmla="*/ 365642 w 381502"/>
                <a:gd name="connsiteY43" fmla="*/ 221450 h 560575"/>
                <a:gd name="connsiteX44" fmla="*/ 371248 w 381502"/>
                <a:gd name="connsiteY44" fmla="*/ 224953 h 560575"/>
                <a:gd name="connsiteX45" fmla="*/ 370547 w 381502"/>
                <a:gd name="connsiteY45" fmla="*/ 235386 h 560575"/>
                <a:gd name="connsiteX46" fmla="*/ 368445 w 381502"/>
                <a:gd name="connsiteY46" fmla="*/ 252048 h 560575"/>
                <a:gd name="connsiteX47" fmla="*/ 374051 w 381502"/>
                <a:gd name="connsiteY47" fmla="*/ 261079 h 560575"/>
                <a:gd name="connsiteX48" fmla="*/ 378956 w 381502"/>
                <a:gd name="connsiteY48" fmla="*/ 287473 h 560575"/>
                <a:gd name="connsiteX49" fmla="*/ 368523 w 381502"/>
                <a:gd name="connsiteY49" fmla="*/ 290276 h 560575"/>
                <a:gd name="connsiteX50" fmla="*/ 356689 w 381502"/>
                <a:gd name="connsiteY50" fmla="*/ 300709 h 560575"/>
                <a:gd name="connsiteX51" fmla="*/ 354586 w 381502"/>
                <a:gd name="connsiteY51" fmla="*/ 290276 h 560575"/>
                <a:gd name="connsiteX52" fmla="*/ 344153 w 381502"/>
                <a:gd name="connsiteY52" fmla="*/ 297906 h 560575"/>
                <a:gd name="connsiteX53" fmla="*/ 336523 w 381502"/>
                <a:gd name="connsiteY53" fmla="*/ 304835 h 560575"/>
                <a:gd name="connsiteX54" fmla="*/ 332319 w 381502"/>
                <a:gd name="connsiteY54" fmla="*/ 318071 h 560575"/>
                <a:gd name="connsiteX55" fmla="*/ 333720 w 381502"/>
                <a:gd name="connsiteY55" fmla="*/ 328504 h 560575"/>
                <a:gd name="connsiteX56" fmla="*/ 328115 w 381502"/>
                <a:gd name="connsiteY56" fmla="*/ 332008 h 560575"/>
                <a:gd name="connsiteX57" fmla="*/ 317682 w 381502"/>
                <a:gd name="connsiteY57" fmla="*/ 332008 h 560575"/>
                <a:gd name="connsiteX58" fmla="*/ 310675 w 381502"/>
                <a:gd name="connsiteY58" fmla="*/ 332008 h 560575"/>
                <a:gd name="connsiteX59" fmla="*/ 312777 w 381502"/>
                <a:gd name="connsiteY59" fmla="*/ 339638 h 560575"/>
                <a:gd name="connsiteX60" fmla="*/ 302344 w 381502"/>
                <a:gd name="connsiteY60" fmla="*/ 341740 h 560575"/>
                <a:gd name="connsiteX61" fmla="*/ 298139 w 381502"/>
                <a:gd name="connsiteY61" fmla="*/ 335511 h 560575"/>
                <a:gd name="connsiteX62" fmla="*/ 298139 w 381502"/>
                <a:gd name="connsiteY62" fmla="*/ 353574 h 560575"/>
                <a:gd name="connsiteX63" fmla="*/ 287006 w 381502"/>
                <a:gd name="connsiteY63" fmla="*/ 359803 h 560575"/>
                <a:gd name="connsiteX64" fmla="*/ 276573 w 381502"/>
                <a:gd name="connsiteY64" fmla="*/ 369535 h 560575"/>
                <a:gd name="connsiteX65" fmla="*/ 266140 w 381502"/>
                <a:gd name="connsiteY65" fmla="*/ 369535 h 560575"/>
                <a:gd name="connsiteX66" fmla="*/ 261936 w 381502"/>
                <a:gd name="connsiteY66" fmla="*/ 386197 h 560575"/>
                <a:gd name="connsiteX67" fmla="*/ 250802 w 381502"/>
                <a:gd name="connsiteY67" fmla="*/ 384795 h 560575"/>
                <a:gd name="connsiteX68" fmla="*/ 249400 w 381502"/>
                <a:gd name="connsiteY68" fmla="*/ 394527 h 560575"/>
                <a:gd name="connsiteX69" fmla="*/ 250802 w 381502"/>
                <a:gd name="connsiteY69" fmla="*/ 402157 h 560575"/>
                <a:gd name="connsiteX70" fmla="*/ 241771 w 381502"/>
                <a:gd name="connsiteY70" fmla="*/ 402858 h 560575"/>
                <a:gd name="connsiteX71" fmla="*/ 234763 w 381502"/>
                <a:gd name="connsiteY71" fmla="*/ 406362 h 560575"/>
                <a:gd name="connsiteX72" fmla="*/ 227133 w 381502"/>
                <a:gd name="connsiteY72" fmla="*/ 402858 h 560575"/>
                <a:gd name="connsiteX73" fmla="*/ 220126 w 381502"/>
                <a:gd name="connsiteY73" fmla="*/ 404260 h 560575"/>
                <a:gd name="connsiteX74" fmla="*/ 222228 w 381502"/>
                <a:gd name="connsiteY74" fmla="*/ 418819 h 560575"/>
                <a:gd name="connsiteX75" fmla="*/ 215922 w 381502"/>
                <a:gd name="connsiteY75" fmla="*/ 423646 h 560575"/>
                <a:gd name="connsiteX76" fmla="*/ 220827 w 381502"/>
                <a:gd name="connsiteY76" fmla="*/ 434079 h 560575"/>
                <a:gd name="connsiteX77" fmla="*/ 222228 w 381502"/>
                <a:gd name="connsiteY77" fmla="*/ 441709 h 560575"/>
                <a:gd name="connsiteX78" fmla="*/ 220827 w 381502"/>
                <a:gd name="connsiteY78" fmla="*/ 454244 h 560575"/>
                <a:gd name="connsiteX79" fmla="*/ 227133 w 381502"/>
                <a:gd name="connsiteY79" fmla="*/ 459772 h 560575"/>
                <a:gd name="connsiteX80" fmla="*/ 216700 w 381502"/>
                <a:gd name="connsiteY80" fmla="*/ 470906 h 560575"/>
                <a:gd name="connsiteX81" fmla="*/ 210394 w 381502"/>
                <a:gd name="connsiteY81" fmla="*/ 479236 h 560575"/>
                <a:gd name="connsiteX82" fmla="*/ 198559 w 381502"/>
                <a:gd name="connsiteY82" fmla="*/ 486866 h 560575"/>
                <a:gd name="connsiteX83" fmla="*/ 208292 w 381502"/>
                <a:gd name="connsiteY83" fmla="*/ 488969 h 560575"/>
                <a:gd name="connsiteX84" fmla="*/ 213897 w 381502"/>
                <a:gd name="connsiteY84" fmla="*/ 492472 h 560575"/>
                <a:gd name="connsiteX85" fmla="*/ 213897 w 381502"/>
                <a:gd name="connsiteY85" fmla="*/ 492472 h 560575"/>
                <a:gd name="connsiteX86" fmla="*/ 214598 w 381502"/>
                <a:gd name="connsiteY86" fmla="*/ 507032 h 560575"/>
                <a:gd name="connsiteX87" fmla="*/ 210394 w 381502"/>
                <a:gd name="connsiteY87" fmla="*/ 507032 h 560575"/>
                <a:gd name="connsiteX88" fmla="*/ 208292 w 381502"/>
                <a:gd name="connsiteY88" fmla="*/ 511236 h 560575"/>
                <a:gd name="connsiteX89" fmla="*/ 199961 w 381502"/>
                <a:gd name="connsiteY89" fmla="*/ 518165 h 560575"/>
                <a:gd name="connsiteX90" fmla="*/ 198559 w 381502"/>
                <a:gd name="connsiteY90" fmla="*/ 524394 h 560575"/>
                <a:gd name="connsiteX91" fmla="*/ 193655 w 381502"/>
                <a:gd name="connsiteY91" fmla="*/ 528598 h 560575"/>
                <a:gd name="connsiteX92" fmla="*/ 183922 w 381502"/>
                <a:gd name="connsiteY92" fmla="*/ 537630 h 560575"/>
                <a:gd name="connsiteX93" fmla="*/ 176915 w 381502"/>
                <a:gd name="connsiteY93" fmla="*/ 538330 h 560575"/>
                <a:gd name="connsiteX94" fmla="*/ 181820 w 381502"/>
                <a:gd name="connsiteY94" fmla="*/ 552890 h 560575"/>
                <a:gd name="connsiteX95" fmla="*/ 170687 w 381502"/>
                <a:gd name="connsiteY95" fmla="*/ 554992 h 560575"/>
                <a:gd name="connsiteX96" fmla="*/ 160954 w 381502"/>
                <a:gd name="connsiteY96" fmla="*/ 557094 h 560575"/>
                <a:gd name="connsiteX97" fmla="*/ 158152 w 381502"/>
                <a:gd name="connsiteY97" fmla="*/ 544559 h 560575"/>
                <a:gd name="connsiteX98" fmla="*/ 153246 w 381502"/>
                <a:gd name="connsiteY98" fmla="*/ 537630 h 560575"/>
                <a:gd name="connsiteX99" fmla="*/ 151144 w 381502"/>
                <a:gd name="connsiteY99" fmla="*/ 522370 h 560575"/>
                <a:gd name="connsiteX100" fmla="*/ 142814 w 381502"/>
                <a:gd name="connsiteY100" fmla="*/ 517542 h 560575"/>
                <a:gd name="connsiteX101" fmla="*/ 144916 w 381502"/>
                <a:gd name="connsiteY101" fmla="*/ 505708 h 560575"/>
                <a:gd name="connsiteX102" fmla="*/ 138609 w 381502"/>
                <a:gd name="connsiteY102" fmla="*/ 498779 h 560575"/>
                <a:gd name="connsiteX103" fmla="*/ 138609 w 381502"/>
                <a:gd name="connsiteY103" fmla="*/ 485543 h 560575"/>
                <a:gd name="connsiteX104" fmla="*/ 133704 w 381502"/>
                <a:gd name="connsiteY104" fmla="*/ 473008 h 560575"/>
                <a:gd name="connsiteX105" fmla="*/ 121870 w 381502"/>
                <a:gd name="connsiteY105" fmla="*/ 466079 h 560575"/>
                <a:gd name="connsiteX106" fmla="*/ 119768 w 381502"/>
                <a:gd name="connsiteY106" fmla="*/ 455645 h 560575"/>
                <a:gd name="connsiteX107" fmla="*/ 121870 w 381502"/>
                <a:gd name="connsiteY107" fmla="*/ 445913 h 560575"/>
                <a:gd name="connsiteX108" fmla="*/ 115563 w 381502"/>
                <a:gd name="connsiteY108" fmla="*/ 438283 h 560575"/>
                <a:gd name="connsiteX109" fmla="*/ 111359 w 381502"/>
                <a:gd name="connsiteY109" fmla="*/ 432055 h 560575"/>
                <a:gd name="connsiteX110" fmla="*/ 107855 w 381502"/>
                <a:gd name="connsiteY110" fmla="*/ 423023 h 560575"/>
                <a:gd name="connsiteX111" fmla="*/ 98824 w 381502"/>
                <a:gd name="connsiteY111" fmla="*/ 404260 h 560575"/>
                <a:gd name="connsiteX112" fmla="*/ 94620 w 381502"/>
                <a:gd name="connsiteY112" fmla="*/ 378566 h 560575"/>
                <a:gd name="connsiteX113" fmla="*/ 84187 w 381502"/>
                <a:gd name="connsiteY113" fmla="*/ 357000 h 560575"/>
                <a:gd name="connsiteX114" fmla="*/ 86289 w 381502"/>
                <a:gd name="connsiteY114" fmla="*/ 332008 h 560575"/>
                <a:gd name="connsiteX115" fmla="*/ 88391 w 381502"/>
                <a:gd name="connsiteY115" fmla="*/ 313945 h 560575"/>
                <a:gd name="connsiteX116" fmla="*/ 86289 w 381502"/>
                <a:gd name="connsiteY116" fmla="*/ 283347 h 560575"/>
                <a:gd name="connsiteX117" fmla="*/ 72352 w 381502"/>
                <a:gd name="connsiteY117" fmla="*/ 284047 h 560575"/>
                <a:gd name="connsiteX118" fmla="*/ 73754 w 381502"/>
                <a:gd name="connsiteY118" fmla="*/ 297906 h 560575"/>
                <a:gd name="connsiteX119" fmla="*/ 69550 w 381502"/>
                <a:gd name="connsiteY119" fmla="*/ 311765 h 560575"/>
                <a:gd name="connsiteX120" fmla="*/ 53511 w 381502"/>
                <a:gd name="connsiteY120" fmla="*/ 317993 h 560575"/>
                <a:gd name="connsiteX121" fmla="*/ 43779 w 381502"/>
                <a:gd name="connsiteY121" fmla="*/ 308261 h 560575"/>
                <a:gd name="connsiteX122" fmla="*/ 30543 w 381502"/>
                <a:gd name="connsiteY122" fmla="*/ 308261 h 560575"/>
                <a:gd name="connsiteX123" fmla="*/ 18709 w 381502"/>
                <a:gd name="connsiteY123" fmla="*/ 289497 h 560575"/>
                <a:gd name="connsiteX124" fmla="*/ 36849 w 381502"/>
                <a:gd name="connsiteY124" fmla="*/ 279765 h 560575"/>
                <a:gd name="connsiteX125" fmla="*/ 47282 w 381502"/>
                <a:gd name="connsiteY125" fmla="*/ 267230 h 560575"/>
                <a:gd name="connsiteX126" fmla="*/ 38951 w 381502"/>
                <a:gd name="connsiteY126" fmla="*/ 269332 h 560575"/>
                <a:gd name="connsiteX127" fmla="*/ 22212 w 381502"/>
                <a:gd name="connsiteY127" fmla="*/ 273537 h 560575"/>
                <a:gd name="connsiteX128" fmla="*/ 8276 w 381502"/>
                <a:gd name="connsiteY128" fmla="*/ 273537 h 560575"/>
                <a:gd name="connsiteX129" fmla="*/ 4772 w 381502"/>
                <a:gd name="connsiteY129" fmla="*/ 263104 h 560575"/>
                <a:gd name="connsiteX130" fmla="*/ 4772 w 381502"/>
                <a:gd name="connsiteY130" fmla="*/ 263104 h 56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381502" h="560575">
                  <a:moveTo>
                    <a:pt x="4772" y="263181"/>
                  </a:moveTo>
                  <a:cubicBezTo>
                    <a:pt x="4772" y="263181"/>
                    <a:pt x="10378" y="258977"/>
                    <a:pt x="13803" y="253449"/>
                  </a:cubicBezTo>
                  <a:cubicBezTo>
                    <a:pt x="16606" y="247921"/>
                    <a:pt x="21433" y="247221"/>
                    <a:pt x="25638" y="240914"/>
                  </a:cubicBezTo>
                  <a:cubicBezTo>
                    <a:pt x="29842" y="235386"/>
                    <a:pt x="37472" y="243717"/>
                    <a:pt x="43779" y="245119"/>
                  </a:cubicBezTo>
                  <a:cubicBezTo>
                    <a:pt x="50786" y="247221"/>
                    <a:pt x="58416" y="245819"/>
                    <a:pt x="60518" y="238189"/>
                  </a:cubicBezTo>
                  <a:cubicBezTo>
                    <a:pt x="61919" y="229858"/>
                    <a:pt x="54212" y="227056"/>
                    <a:pt x="48684" y="226355"/>
                  </a:cubicBezTo>
                  <a:cubicBezTo>
                    <a:pt x="43078" y="225654"/>
                    <a:pt x="48684" y="220827"/>
                    <a:pt x="42377" y="218725"/>
                  </a:cubicBezTo>
                  <a:cubicBezTo>
                    <a:pt x="35370" y="215922"/>
                    <a:pt x="27740" y="201362"/>
                    <a:pt x="24937" y="188827"/>
                  </a:cubicBezTo>
                  <a:cubicBezTo>
                    <a:pt x="22835" y="176993"/>
                    <a:pt x="35370" y="184000"/>
                    <a:pt x="43779" y="184000"/>
                  </a:cubicBezTo>
                  <a:cubicBezTo>
                    <a:pt x="52187" y="184000"/>
                    <a:pt x="61919" y="174969"/>
                    <a:pt x="67447" y="173567"/>
                  </a:cubicBezTo>
                  <a:cubicBezTo>
                    <a:pt x="72975" y="172166"/>
                    <a:pt x="89092" y="154103"/>
                    <a:pt x="91116" y="146473"/>
                  </a:cubicBezTo>
                  <a:cubicBezTo>
                    <a:pt x="93919" y="139543"/>
                    <a:pt x="108556" y="127709"/>
                    <a:pt x="113383" y="118678"/>
                  </a:cubicBezTo>
                  <a:cubicBezTo>
                    <a:pt x="118288" y="109646"/>
                    <a:pt x="122415" y="107544"/>
                    <a:pt x="125918" y="103418"/>
                  </a:cubicBezTo>
                  <a:cubicBezTo>
                    <a:pt x="128721" y="99213"/>
                    <a:pt x="133549" y="85355"/>
                    <a:pt x="130823" y="81150"/>
                  </a:cubicBezTo>
                  <a:cubicBezTo>
                    <a:pt x="127320" y="77647"/>
                    <a:pt x="119690" y="74221"/>
                    <a:pt x="115485" y="71418"/>
                  </a:cubicBezTo>
                  <a:cubicBezTo>
                    <a:pt x="111982" y="69316"/>
                    <a:pt x="102950" y="51253"/>
                    <a:pt x="99447" y="42221"/>
                  </a:cubicBezTo>
                  <a:cubicBezTo>
                    <a:pt x="95943" y="33190"/>
                    <a:pt x="108478" y="31088"/>
                    <a:pt x="118288" y="29686"/>
                  </a:cubicBezTo>
                  <a:cubicBezTo>
                    <a:pt x="128020" y="28986"/>
                    <a:pt x="128020" y="31088"/>
                    <a:pt x="133626" y="32489"/>
                  </a:cubicBezTo>
                  <a:cubicBezTo>
                    <a:pt x="139232" y="33891"/>
                    <a:pt x="156594" y="36694"/>
                    <a:pt x="160799" y="33891"/>
                  </a:cubicBezTo>
                  <a:cubicBezTo>
                    <a:pt x="165003" y="31789"/>
                    <a:pt x="161499" y="21356"/>
                    <a:pt x="164302" y="18631"/>
                  </a:cubicBezTo>
                  <a:cubicBezTo>
                    <a:pt x="166404" y="15828"/>
                    <a:pt x="170609" y="4772"/>
                    <a:pt x="170609" y="4772"/>
                  </a:cubicBezTo>
                  <a:lnTo>
                    <a:pt x="180341" y="4772"/>
                  </a:lnTo>
                  <a:cubicBezTo>
                    <a:pt x="180341" y="4772"/>
                    <a:pt x="192175" y="12402"/>
                    <a:pt x="195679" y="17307"/>
                  </a:cubicBezTo>
                  <a:cubicBezTo>
                    <a:pt x="198482" y="22835"/>
                    <a:pt x="213119" y="29842"/>
                    <a:pt x="204010" y="33268"/>
                  </a:cubicBezTo>
                  <a:cubicBezTo>
                    <a:pt x="194978" y="36771"/>
                    <a:pt x="192876" y="40197"/>
                    <a:pt x="197703" y="45102"/>
                  </a:cubicBezTo>
                  <a:cubicBezTo>
                    <a:pt x="202530" y="50007"/>
                    <a:pt x="211640" y="49929"/>
                    <a:pt x="208136" y="55535"/>
                  </a:cubicBezTo>
                  <a:cubicBezTo>
                    <a:pt x="204632" y="61063"/>
                    <a:pt x="195601" y="57637"/>
                    <a:pt x="199105" y="61764"/>
                  </a:cubicBezTo>
                  <a:cubicBezTo>
                    <a:pt x="202608" y="65968"/>
                    <a:pt x="206112" y="60362"/>
                    <a:pt x="208837" y="66591"/>
                  </a:cubicBezTo>
                  <a:cubicBezTo>
                    <a:pt x="212340" y="73520"/>
                    <a:pt x="212340" y="76323"/>
                    <a:pt x="208136" y="79126"/>
                  </a:cubicBezTo>
                  <a:cubicBezTo>
                    <a:pt x="203932" y="81228"/>
                    <a:pt x="201129" y="83330"/>
                    <a:pt x="198404" y="82630"/>
                  </a:cubicBezTo>
                  <a:cubicBezTo>
                    <a:pt x="195601" y="81228"/>
                    <a:pt x="198404" y="75000"/>
                    <a:pt x="194199" y="77802"/>
                  </a:cubicBezTo>
                  <a:cubicBezTo>
                    <a:pt x="189995" y="79905"/>
                    <a:pt x="185869" y="83330"/>
                    <a:pt x="192097" y="88235"/>
                  </a:cubicBezTo>
                  <a:cubicBezTo>
                    <a:pt x="197703" y="93062"/>
                    <a:pt x="203231" y="83408"/>
                    <a:pt x="203932" y="93062"/>
                  </a:cubicBezTo>
                  <a:cubicBezTo>
                    <a:pt x="204632" y="102795"/>
                    <a:pt x="194199" y="104196"/>
                    <a:pt x="201830" y="107622"/>
                  </a:cubicBezTo>
                  <a:cubicBezTo>
                    <a:pt x="208837" y="111125"/>
                    <a:pt x="214365" y="111125"/>
                    <a:pt x="222073" y="113150"/>
                  </a:cubicBezTo>
                  <a:cubicBezTo>
                    <a:pt x="229703" y="115953"/>
                    <a:pt x="232506" y="108323"/>
                    <a:pt x="236710" y="120780"/>
                  </a:cubicBezTo>
                  <a:cubicBezTo>
                    <a:pt x="236710" y="120780"/>
                    <a:pt x="231104" y="131213"/>
                    <a:pt x="225576" y="133315"/>
                  </a:cubicBezTo>
                  <a:cubicBezTo>
                    <a:pt x="219970" y="135417"/>
                    <a:pt x="217946" y="142346"/>
                    <a:pt x="223474" y="151378"/>
                  </a:cubicBezTo>
                  <a:cubicBezTo>
                    <a:pt x="229002" y="160409"/>
                    <a:pt x="240914" y="165237"/>
                    <a:pt x="249245" y="170142"/>
                  </a:cubicBezTo>
                  <a:cubicBezTo>
                    <a:pt x="257576" y="174969"/>
                    <a:pt x="277819" y="181275"/>
                    <a:pt x="295959" y="188205"/>
                  </a:cubicBezTo>
                  <a:cubicBezTo>
                    <a:pt x="313399" y="195134"/>
                    <a:pt x="318928" y="195134"/>
                    <a:pt x="325935" y="202764"/>
                  </a:cubicBezTo>
                  <a:cubicBezTo>
                    <a:pt x="332942" y="210394"/>
                    <a:pt x="355209" y="207591"/>
                    <a:pt x="355209" y="207591"/>
                  </a:cubicBezTo>
                  <a:lnTo>
                    <a:pt x="358012" y="222851"/>
                  </a:lnTo>
                  <a:cubicBezTo>
                    <a:pt x="360114" y="227056"/>
                    <a:pt x="363618" y="222150"/>
                    <a:pt x="365642" y="221450"/>
                  </a:cubicBezTo>
                  <a:cubicBezTo>
                    <a:pt x="367744" y="220749"/>
                    <a:pt x="368445" y="222851"/>
                    <a:pt x="371248" y="224953"/>
                  </a:cubicBezTo>
                  <a:cubicBezTo>
                    <a:pt x="373350" y="226355"/>
                    <a:pt x="371248" y="233284"/>
                    <a:pt x="370547" y="235386"/>
                  </a:cubicBezTo>
                  <a:cubicBezTo>
                    <a:pt x="369846" y="237488"/>
                    <a:pt x="368445" y="247221"/>
                    <a:pt x="368445" y="252048"/>
                  </a:cubicBezTo>
                  <a:cubicBezTo>
                    <a:pt x="368445" y="256252"/>
                    <a:pt x="372649" y="259678"/>
                    <a:pt x="374051" y="261079"/>
                  </a:cubicBezTo>
                  <a:cubicBezTo>
                    <a:pt x="375452" y="263181"/>
                    <a:pt x="380357" y="283969"/>
                    <a:pt x="378956" y="287473"/>
                  </a:cubicBezTo>
                  <a:lnTo>
                    <a:pt x="368523" y="290276"/>
                  </a:lnTo>
                  <a:cubicBezTo>
                    <a:pt x="366421" y="298607"/>
                    <a:pt x="356689" y="304135"/>
                    <a:pt x="356689" y="300709"/>
                  </a:cubicBezTo>
                  <a:cubicBezTo>
                    <a:pt x="358090" y="293780"/>
                    <a:pt x="354586" y="290276"/>
                    <a:pt x="354586" y="290276"/>
                  </a:cubicBezTo>
                  <a:cubicBezTo>
                    <a:pt x="354586" y="290276"/>
                    <a:pt x="343453" y="294480"/>
                    <a:pt x="344153" y="297906"/>
                  </a:cubicBezTo>
                  <a:cubicBezTo>
                    <a:pt x="345555" y="300709"/>
                    <a:pt x="333720" y="302110"/>
                    <a:pt x="336523" y="304835"/>
                  </a:cubicBezTo>
                  <a:cubicBezTo>
                    <a:pt x="340027" y="308339"/>
                    <a:pt x="332319" y="318071"/>
                    <a:pt x="332319" y="318071"/>
                  </a:cubicBezTo>
                  <a:cubicBezTo>
                    <a:pt x="332319" y="318071"/>
                    <a:pt x="333720" y="325000"/>
                    <a:pt x="333720" y="328504"/>
                  </a:cubicBezTo>
                  <a:cubicBezTo>
                    <a:pt x="333720" y="332008"/>
                    <a:pt x="331618" y="336134"/>
                    <a:pt x="328115" y="332008"/>
                  </a:cubicBezTo>
                  <a:cubicBezTo>
                    <a:pt x="325312" y="327180"/>
                    <a:pt x="317682" y="332008"/>
                    <a:pt x="317682" y="332008"/>
                  </a:cubicBezTo>
                  <a:lnTo>
                    <a:pt x="310675" y="332008"/>
                  </a:lnTo>
                  <a:lnTo>
                    <a:pt x="312777" y="339638"/>
                  </a:lnTo>
                  <a:lnTo>
                    <a:pt x="302344" y="341740"/>
                  </a:lnTo>
                  <a:lnTo>
                    <a:pt x="298139" y="335511"/>
                  </a:lnTo>
                  <a:cubicBezTo>
                    <a:pt x="296037" y="345243"/>
                    <a:pt x="298139" y="353574"/>
                    <a:pt x="298139" y="353574"/>
                  </a:cubicBezTo>
                  <a:lnTo>
                    <a:pt x="287006" y="359803"/>
                  </a:lnTo>
                  <a:cubicBezTo>
                    <a:pt x="287006" y="359803"/>
                    <a:pt x="282101" y="372338"/>
                    <a:pt x="276573" y="369535"/>
                  </a:cubicBezTo>
                  <a:cubicBezTo>
                    <a:pt x="271668" y="366031"/>
                    <a:pt x="266140" y="361204"/>
                    <a:pt x="266140" y="369535"/>
                  </a:cubicBezTo>
                  <a:cubicBezTo>
                    <a:pt x="266140" y="377866"/>
                    <a:pt x="265439" y="384094"/>
                    <a:pt x="261936" y="386197"/>
                  </a:cubicBezTo>
                  <a:cubicBezTo>
                    <a:pt x="259133" y="388299"/>
                    <a:pt x="250802" y="384795"/>
                    <a:pt x="250802" y="384795"/>
                  </a:cubicBezTo>
                  <a:cubicBezTo>
                    <a:pt x="250802" y="384795"/>
                    <a:pt x="245897" y="390323"/>
                    <a:pt x="249400" y="394527"/>
                  </a:cubicBezTo>
                  <a:cubicBezTo>
                    <a:pt x="252904" y="398732"/>
                    <a:pt x="253605" y="398732"/>
                    <a:pt x="250802" y="402157"/>
                  </a:cubicBezTo>
                  <a:cubicBezTo>
                    <a:pt x="247298" y="404960"/>
                    <a:pt x="241771" y="402858"/>
                    <a:pt x="241771" y="402858"/>
                  </a:cubicBezTo>
                  <a:cubicBezTo>
                    <a:pt x="241771" y="402858"/>
                    <a:pt x="236866" y="402858"/>
                    <a:pt x="234763" y="406362"/>
                  </a:cubicBezTo>
                  <a:cubicBezTo>
                    <a:pt x="232661" y="409164"/>
                    <a:pt x="230559" y="402858"/>
                    <a:pt x="227133" y="402858"/>
                  </a:cubicBezTo>
                  <a:cubicBezTo>
                    <a:pt x="224331" y="402858"/>
                    <a:pt x="220827" y="397330"/>
                    <a:pt x="220126" y="404260"/>
                  </a:cubicBezTo>
                  <a:cubicBezTo>
                    <a:pt x="218725" y="410488"/>
                    <a:pt x="222228" y="418819"/>
                    <a:pt x="222228" y="418819"/>
                  </a:cubicBezTo>
                  <a:cubicBezTo>
                    <a:pt x="222228" y="418819"/>
                    <a:pt x="215922" y="419520"/>
                    <a:pt x="215922" y="423646"/>
                  </a:cubicBezTo>
                  <a:cubicBezTo>
                    <a:pt x="215922" y="427773"/>
                    <a:pt x="220827" y="434079"/>
                    <a:pt x="220827" y="434079"/>
                  </a:cubicBezTo>
                  <a:cubicBezTo>
                    <a:pt x="220827" y="434079"/>
                    <a:pt x="222929" y="435480"/>
                    <a:pt x="222228" y="441709"/>
                  </a:cubicBezTo>
                  <a:cubicBezTo>
                    <a:pt x="220827" y="447938"/>
                    <a:pt x="218725" y="450040"/>
                    <a:pt x="220827" y="454244"/>
                  </a:cubicBezTo>
                  <a:cubicBezTo>
                    <a:pt x="222929" y="458448"/>
                    <a:pt x="230559" y="452142"/>
                    <a:pt x="227133" y="459772"/>
                  </a:cubicBezTo>
                  <a:cubicBezTo>
                    <a:pt x="224331" y="466701"/>
                    <a:pt x="219503" y="467402"/>
                    <a:pt x="216700" y="470906"/>
                  </a:cubicBezTo>
                  <a:cubicBezTo>
                    <a:pt x="210394" y="479236"/>
                    <a:pt x="222306" y="472307"/>
                    <a:pt x="210394" y="479236"/>
                  </a:cubicBezTo>
                  <a:lnTo>
                    <a:pt x="198559" y="486866"/>
                  </a:lnTo>
                  <a:cubicBezTo>
                    <a:pt x="198559" y="486866"/>
                    <a:pt x="203465" y="485465"/>
                    <a:pt x="208292" y="488969"/>
                  </a:cubicBezTo>
                  <a:cubicBezTo>
                    <a:pt x="213897" y="492472"/>
                    <a:pt x="213897" y="485465"/>
                    <a:pt x="213897" y="492472"/>
                  </a:cubicBezTo>
                  <a:cubicBezTo>
                    <a:pt x="213897" y="498701"/>
                    <a:pt x="213897" y="492472"/>
                    <a:pt x="213897" y="492472"/>
                  </a:cubicBezTo>
                  <a:cubicBezTo>
                    <a:pt x="213897" y="492472"/>
                    <a:pt x="218802" y="507032"/>
                    <a:pt x="214598" y="507032"/>
                  </a:cubicBezTo>
                  <a:cubicBezTo>
                    <a:pt x="210394" y="507032"/>
                    <a:pt x="214598" y="504929"/>
                    <a:pt x="210394" y="507032"/>
                  </a:cubicBezTo>
                  <a:cubicBezTo>
                    <a:pt x="206190" y="509134"/>
                    <a:pt x="208292" y="511236"/>
                    <a:pt x="208292" y="511236"/>
                  </a:cubicBezTo>
                  <a:lnTo>
                    <a:pt x="199961" y="518165"/>
                  </a:lnTo>
                  <a:lnTo>
                    <a:pt x="198559" y="524394"/>
                  </a:lnTo>
                  <a:cubicBezTo>
                    <a:pt x="198559" y="524394"/>
                    <a:pt x="191552" y="523693"/>
                    <a:pt x="193655" y="528598"/>
                  </a:cubicBezTo>
                  <a:cubicBezTo>
                    <a:pt x="195757" y="534126"/>
                    <a:pt x="188049" y="539732"/>
                    <a:pt x="183922" y="537630"/>
                  </a:cubicBezTo>
                  <a:cubicBezTo>
                    <a:pt x="179718" y="535527"/>
                    <a:pt x="174891" y="530700"/>
                    <a:pt x="176915" y="538330"/>
                  </a:cubicBezTo>
                  <a:cubicBezTo>
                    <a:pt x="179017" y="545960"/>
                    <a:pt x="187348" y="550165"/>
                    <a:pt x="181820" y="552890"/>
                  </a:cubicBezTo>
                  <a:cubicBezTo>
                    <a:pt x="176915" y="556393"/>
                    <a:pt x="172789" y="550788"/>
                    <a:pt x="170687" y="554992"/>
                  </a:cubicBezTo>
                  <a:cubicBezTo>
                    <a:pt x="168584" y="559196"/>
                    <a:pt x="160954" y="557094"/>
                    <a:pt x="160954" y="557094"/>
                  </a:cubicBezTo>
                  <a:lnTo>
                    <a:pt x="158152" y="544559"/>
                  </a:lnTo>
                  <a:cubicBezTo>
                    <a:pt x="158152" y="544559"/>
                    <a:pt x="158852" y="534126"/>
                    <a:pt x="153246" y="537630"/>
                  </a:cubicBezTo>
                  <a:cubicBezTo>
                    <a:pt x="153246" y="537630"/>
                    <a:pt x="156750" y="522370"/>
                    <a:pt x="151144" y="522370"/>
                  </a:cubicBezTo>
                  <a:cubicBezTo>
                    <a:pt x="146239" y="522370"/>
                    <a:pt x="140711" y="521669"/>
                    <a:pt x="142814" y="517542"/>
                  </a:cubicBezTo>
                  <a:cubicBezTo>
                    <a:pt x="144916" y="513338"/>
                    <a:pt x="144916" y="505708"/>
                    <a:pt x="144916" y="505708"/>
                  </a:cubicBezTo>
                  <a:cubicBezTo>
                    <a:pt x="144916" y="505708"/>
                    <a:pt x="140011" y="501504"/>
                    <a:pt x="138609" y="498779"/>
                  </a:cubicBezTo>
                  <a:cubicBezTo>
                    <a:pt x="137909" y="495275"/>
                    <a:pt x="138609" y="485543"/>
                    <a:pt x="138609" y="485543"/>
                  </a:cubicBezTo>
                  <a:lnTo>
                    <a:pt x="133704" y="473008"/>
                  </a:lnTo>
                  <a:cubicBezTo>
                    <a:pt x="133704" y="473008"/>
                    <a:pt x="127398" y="474409"/>
                    <a:pt x="121870" y="466079"/>
                  </a:cubicBezTo>
                  <a:cubicBezTo>
                    <a:pt x="116965" y="457748"/>
                    <a:pt x="116965" y="456346"/>
                    <a:pt x="119768" y="455645"/>
                  </a:cubicBezTo>
                  <a:lnTo>
                    <a:pt x="121870" y="445913"/>
                  </a:lnTo>
                  <a:lnTo>
                    <a:pt x="115563" y="438283"/>
                  </a:lnTo>
                  <a:cubicBezTo>
                    <a:pt x="115563" y="438283"/>
                    <a:pt x="107933" y="434079"/>
                    <a:pt x="111359" y="432055"/>
                  </a:cubicBezTo>
                  <a:cubicBezTo>
                    <a:pt x="114862" y="429953"/>
                    <a:pt x="112760" y="425826"/>
                    <a:pt x="107855" y="423023"/>
                  </a:cubicBezTo>
                  <a:cubicBezTo>
                    <a:pt x="103651" y="419520"/>
                    <a:pt x="98824" y="404260"/>
                    <a:pt x="98824" y="404260"/>
                  </a:cubicBezTo>
                  <a:cubicBezTo>
                    <a:pt x="98824" y="404260"/>
                    <a:pt x="99525" y="388999"/>
                    <a:pt x="94620" y="378566"/>
                  </a:cubicBezTo>
                  <a:cubicBezTo>
                    <a:pt x="89014" y="368134"/>
                    <a:pt x="84187" y="365331"/>
                    <a:pt x="84187" y="357000"/>
                  </a:cubicBezTo>
                  <a:cubicBezTo>
                    <a:pt x="84187" y="347968"/>
                    <a:pt x="84187" y="340338"/>
                    <a:pt x="86289" y="332008"/>
                  </a:cubicBezTo>
                  <a:cubicBezTo>
                    <a:pt x="88391" y="322976"/>
                    <a:pt x="86289" y="335511"/>
                    <a:pt x="88391" y="313945"/>
                  </a:cubicBezTo>
                  <a:cubicBezTo>
                    <a:pt x="90493" y="291677"/>
                    <a:pt x="96722" y="285449"/>
                    <a:pt x="86289" y="283347"/>
                  </a:cubicBezTo>
                  <a:cubicBezTo>
                    <a:pt x="75856" y="281244"/>
                    <a:pt x="70250" y="277118"/>
                    <a:pt x="72352" y="284047"/>
                  </a:cubicBezTo>
                  <a:cubicBezTo>
                    <a:pt x="74455" y="291677"/>
                    <a:pt x="73754" y="297906"/>
                    <a:pt x="73754" y="297906"/>
                  </a:cubicBezTo>
                  <a:cubicBezTo>
                    <a:pt x="73754" y="297906"/>
                    <a:pt x="74455" y="308339"/>
                    <a:pt x="69550" y="311765"/>
                  </a:cubicBezTo>
                  <a:cubicBezTo>
                    <a:pt x="63944" y="314567"/>
                    <a:pt x="59817" y="322898"/>
                    <a:pt x="53511" y="317993"/>
                  </a:cubicBezTo>
                  <a:cubicBezTo>
                    <a:pt x="47204" y="312465"/>
                    <a:pt x="49306" y="302733"/>
                    <a:pt x="43779" y="308261"/>
                  </a:cubicBezTo>
                  <a:cubicBezTo>
                    <a:pt x="38874" y="313789"/>
                    <a:pt x="33346" y="316592"/>
                    <a:pt x="30543" y="308261"/>
                  </a:cubicBezTo>
                  <a:cubicBezTo>
                    <a:pt x="27039" y="299930"/>
                    <a:pt x="11000" y="295726"/>
                    <a:pt x="18709" y="289497"/>
                  </a:cubicBezTo>
                  <a:cubicBezTo>
                    <a:pt x="26338" y="283269"/>
                    <a:pt x="29141" y="283969"/>
                    <a:pt x="36849" y="279765"/>
                  </a:cubicBezTo>
                  <a:cubicBezTo>
                    <a:pt x="43856" y="275561"/>
                    <a:pt x="47282" y="267230"/>
                    <a:pt x="47282" y="267230"/>
                  </a:cubicBezTo>
                  <a:cubicBezTo>
                    <a:pt x="47282" y="267230"/>
                    <a:pt x="45881" y="269332"/>
                    <a:pt x="38951" y="269332"/>
                  </a:cubicBezTo>
                  <a:cubicBezTo>
                    <a:pt x="31321" y="269332"/>
                    <a:pt x="25015" y="269332"/>
                    <a:pt x="22212" y="273537"/>
                  </a:cubicBezTo>
                  <a:cubicBezTo>
                    <a:pt x="18709" y="277741"/>
                    <a:pt x="8276" y="279064"/>
                    <a:pt x="8276" y="273537"/>
                  </a:cubicBezTo>
                  <a:cubicBezTo>
                    <a:pt x="8276" y="268709"/>
                    <a:pt x="4772" y="263104"/>
                    <a:pt x="4772" y="263104"/>
                  </a:cubicBezTo>
                  <a:lnTo>
                    <a:pt x="4772" y="26310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5" name="Szabadkézi sokszög: alakzat 914">
              <a:extLst>
                <a:ext uri="{FF2B5EF4-FFF2-40B4-BE49-F238E27FC236}">
                  <a16:creationId xmlns:a16="http://schemas.microsoft.com/office/drawing/2014/main" id="{5B78D6C2-A006-57B6-AA52-AC985A1E9CEE}"/>
                </a:ext>
              </a:extLst>
            </p:cNvPr>
            <p:cNvSpPr/>
            <p:nvPr/>
          </p:nvSpPr>
          <p:spPr>
            <a:xfrm>
              <a:off x="7487819" y="4435034"/>
              <a:ext cx="179073" cy="124572"/>
            </a:xfrm>
            <a:custGeom>
              <a:avLst/>
              <a:gdLst>
                <a:gd name="connsiteX0" fmla="*/ 149120 w 179072"/>
                <a:gd name="connsiteY0" fmla="*/ 9083 h 124572"/>
                <a:gd name="connsiteX1" fmla="*/ 133470 w 179072"/>
                <a:gd name="connsiteY1" fmla="*/ 7682 h 124572"/>
                <a:gd name="connsiteX2" fmla="*/ 119145 w 179072"/>
                <a:gd name="connsiteY2" fmla="*/ 25044 h 124572"/>
                <a:gd name="connsiteX3" fmla="*/ 104196 w 179072"/>
                <a:gd name="connsiteY3" fmla="*/ 41706 h 124572"/>
                <a:gd name="connsiteX4" fmla="*/ 93296 w 179072"/>
                <a:gd name="connsiteY4" fmla="*/ 54163 h 124572"/>
                <a:gd name="connsiteX5" fmla="*/ 70172 w 179072"/>
                <a:gd name="connsiteY5" fmla="*/ 79155 h 124572"/>
                <a:gd name="connsiteX6" fmla="*/ 47672 w 179072"/>
                <a:gd name="connsiteY6" fmla="*/ 104848 h 124572"/>
                <a:gd name="connsiteX7" fmla="*/ 38796 w 179072"/>
                <a:gd name="connsiteY7" fmla="*/ 110376 h 124572"/>
                <a:gd name="connsiteX8" fmla="*/ 27895 w 179072"/>
                <a:gd name="connsiteY8" fmla="*/ 103447 h 124572"/>
                <a:gd name="connsiteX9" fmla="*/ 11545 w 179072"/>
                <a:gd name="connsiteY9" fmla="*/ 95817 h 124572"/>
                <a:gd name="connsiteX10" fmla="*/ 4772 w 179072"/>
                <a:gd name="connsiteY10" fmla="*/ 97218 h 124572"/>
                <a:gd name="connsiteX11" fmla="*/ 18397 w 179072"/>
                <a:gd name="connsiteY11" fmla="*/ 106950 h 124572"/>
                <a:gd name="connsiteX12" fmla="*/ 27273 w 179072"/>
                <a:gd name="connsiteY12" fmla="*/ 116683 h 124572"/>
                <a:gd name="connsiteX13" fmla="*/ 43623 w 179072"/>
                <a:gd name="connsiteY13" fmla="*/ 122911 h 124572"/>
                <a:gd name="connsiteX14" fmla="*/ 56547 w 179072"/>
                <a:gd name="connsiteY14" fmla="*/ 115281 h 124572"/>
                <a:gd name="connsiteX15" fmla="*/ 70172 w 179072"/>
                <a:gd name="connsiteY15" fmla="*/ 108352 h 124572"/>
                <a:gd name="connsiteX16" fmla="*/ 88547 w 179072"/>
                <a:gd name="connsiteY16" fmla="*/ 106950 h 124572"/>
                <a:gd name="connsiteX17" fmla="*/ 104897 w 179072"/>
                <a:gd name="connsiteY17" fmla="*/ 92391 h 124572"/>
                <a:gd name="connsiteX18" fmla="*/ 106298 w 179072"/>
                <a:gd name="connsiteY18" fmla="*/ 76430 h 124572"/>
                <a:gd name="connsiteX19" fmla="*/ 129422 w 179072"/>
                <a:gd name="connsiteY19" fmla="*/ 52139 h 124572"/>
                <a:gd name="connsiteX20" fmla="*/ 143047 w 179072"/>
                <a:gd name="connsiteY20" fmla="*/ 59769 h 124572"/>
                <a:gd name="connsiteX21" fmla="*/ 153947 w 179072"/>
                <a:gd name="connsiteY21" fmla="*/ 50737 h 124572"/>
                <a:gd name="connsiteX22" fmla="*/ 164847 w 179072"/>
                <a:gd name="connsiteY22" fmla="*/ 49336 h 124572"/>
                <a:gd name="connsiteX23" fmla="*/ 174346 w 179072"/>
                <a:gd name="connsiteY23" fmla="*/ 41706 h 124572"/>
                <a:gd name="connsiteX24" fmla="*/ 168195 w 179072"/>
                <a:gd name="connsiteY24" fmla="*/ 39604 h 124572"/>
                <a:gd name="connsiteX25" fmla="*/ 166794 w 179072"/>
                <a:gd name="connsiteY25" fmla="*/ 34076 h 124572"/>
                <a:gd name="connsiteX26" fmla="*/ 174268 w 179072"/>
                <a:gd name="connsiteY26" fmla="*/ 32674 h 124572"/>
                <a:gd name="connsiteX27" fmla="*/ 179718 w 179072"/>
                <a:gd name="connsiteY27" fmla="*/ 34777 h 124572"/>
                <a:gd name="connsiteX28" fmla="*/ 179017 w 179072"/>
                <a:gd name="connsiteY28" fmla="*/ 25044 h 124572"/>
                <a:gd name="connsiteX29" fmla="*/ 172244 w 179072"/>
                <a:gd name="connsiteY29" fmla="*/ 22942 h 124572"/>
                <a:gd name="connsiteX30" fmla="*/ 162745 w 179072"/>
                <a:gd name="connsiteY30" fmla="*/ 26446 h 124572"/>
                <a:gd name="connsiteX31" fmla="*/ 153246 w 179072"/>
                <a:gd name="connsiteY31" fmla="*/ 23643 h 124572"/>
                <a:gd name="connsiteX32" fmla="*/ 149198 w 179072"/>
                <a:gd name="connsiteY32" fmla="*/ 17414 h 124572"/>
                <a:gd name="connsiteX33" fmla="*/ 149198 w 179072"/>
                <a:gd name="connsiteY33" fmla="*/ 9083 h 124572"/>
                <a:gd name="connsiteX34" fmla="*/ 149198 w 179072"/>
                <a:gd name="connsiteY34" fmla="*/ 9083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79072" h="124572">
                  <a:moveTo>
                    <a:pt x="149120" y="9083"/>
                  </a:moveTo>
                  <a:cubicBezTo>
                    <a:pt x="144371" y="5580"/>
                    <a:pt x="136896" y="2154"/>
                    <a:pt x="133470" y="7682"/>
                  </a:cubicBezTo>
                  <a:cubicBezTo>
                    <a:pt x="129422" y="13911"/>
                    <a:pt x="122571" y="18816"/>
                    <a:pt x="119145" y="25044"/>
                  </a:cubicBezTo>
                  <a:cubicBezTo>
                    <a:pt x="115719" y="31273"/>
                    <a:pt x="104196" y="33375"/>
                    <a:pt x="104196" y="41706"/>
                  </a:cubicBezTo>
                  <a:cubicBezTo>
                    <a:pt x="103495" y="49336"/>
                    <a:pt x="102872" y="49336"/>
                    <a:pt x="93296" y="54163"/>
                  </a:cubicBezTo>
                  <a:cubicBezTo>
                    <a:pt x="83097" y="58990"/>
                    <a:pt x="74922" y="75652"/>
                    <a:pt x="70172" y="79155"/>
                  </a:cubicBezTo>
                  <a:cubicBezTo>
                    <a:pt x="66124" y="83282"/>
                    <a:pt x="47672" y="102045"/>
                    <a:pt x="47672" y="104848"/>
                  </a:cubicBezTo>
                  <a:cubicBezTo>
                    <a:pt x="46971" y="107651"/>
                    <a:pt x="42922" y="111778"/>
                    <a:pt x="38796" y="110376"/>
                  </a:cubicBezTo>
                  <a:cubicBezTo>
                    <a:pt x="34046" y="109676"/>
                    <a:pt x="35370" y="106873"/>
                    <a:pt x="27895" y="103447"/>
                  </a:cubicBezTo>
                  <a:cubicBezTo>
                    <a:pt x="20421" y="100644"/>
                    <a:pt x="14270" y="94416"/>
                    <a:pt x="11545" y="95817"/>
                  </a:cubicBezTo>
                  <a:cubicBezTo>
                    <a:pt x="8120" y="97218"/>
                    <a:pt x="4772" y="97218"/>
                    <a:pt x="4772" y="97218"/>
                  </a:cubicBezTo>
                  <a:cubicBezTo>
                    <a:pt x="4772" y="97218"/>
                    <a:pt x="14270" y="105549"/>
                    <a:pt x="18397" y="106950"/>
                  </a:cubicBezTo>
                  <a:cubicBezTo>
                    <a:pt x="23146" y="108352"/>
                    <a:pt x="22446" y="113179"/>
                    <a:pt x="27273" y="116683"/>
                  </a:cubicBezTo>
                  <a:cubicBezTo>
                    <a:pt x="32723" y="120186"/>
                    <a:pt x="36148" y="124313"/>
                    <a:pt x="43623" y="122911"/>
                  </a:cubicBezTo>
                  <a:cubicBezTo>
                    <a:pt x="51798" y="122211"/>
                    <a:pt x="47049" y="115281"/>
                    <a:pt x="56547" y="115281"/>
                  </a:cubicBezTo>
                  <a:cubicBezTo>
                    <a:pt x="66747" y="114581"/>
                    <a:pt x="61297" y="107651"/>
                    <a:pt x="70172" y="108352"/>
                  </a:cubicBezTo>
                  <a:cubicBezTo>
                    <a:pt x="79671" y="109753"/>
                    <a:pt x="76946" y="108352"/>
                    <a:pt x="88547" y="106950"/>
                  </a:cubicBezTo>
                  <a:cubicBezTo>
                    <a:pt x="100148" y="106250"/>
                    <a:pt x="104196" y="99320"/>
                    <a:pt x="104897" y="92391"/>
                  </a:cubicBezTo>
                  <a:cubicBezTo>
                    <a:pt x="105598" y="86163"/>
                    <a:pt x="100148" y="83360"/>
                    <a:pt x="106298" y="76430"/>
                  </a:cubicBezTo>
                  <a:cubicBezTo>
                    <a:pt x="111748" y="70202"/>
                    <a:pt x="124672" y="50037"/>
                    <a:pt x="129422" y="52139"/>
                  </a:cubicBezTo>
                  <a:cubicBezTo>
                    <a:pt x="134872" y="54241"/>
                    <a:pt x="136196" y="59769"/>
                    <a:pt x="143047" y="59769"/>
                  </a:cubicBezTo>
                  <a:cubicBezTo>
                    <a:pt x="150521" y="60469"/>
                    <a:pt x="147095" y="52839"/>
                    <a:pt x="153947" y="50737"/>
                  </a:cubicBezTo>
                  <a:cubicBezTo>
                    <a:pt x="160721" y="48635"/>
                    <a:pt x="157373" y="47934"/>
                    <a:pt x="164847" y="49336"/>
                  </a:cubicBezTo>
                  <a:cubicBezTo>
                    <a:pt x="172322" y="50737"/>
                    <a:pt x="168273" y="43107"/>
                    <a:pt x="174346" y="41706"/>
                  </a:cubicBezTo>
                  <a:cubicBezTo>
                    <a:pt x="181119" y="41005"/>
                    <a:pt x="173022" y="38903"/>
                    <a:pt x="168195" y="39604"/>
                  </a:cubicBezTo>
                  <a:cubicBezTo>
                    <a:pt x="163446" y="39604"/>
                    <a:pt x="162745" y="34777"/>
                    <a:pt x="166794" y="34076"/>
                  </a:cubicBezTo>
                  <a:cubicBezTo>
                    <a:pt x="170842" y="33375"/>
                    <a:pt x="169518" y="27847"/>
                    <a:pt x="174268" y="32674"/>
                  </a:cubicBezTo>
                  <a:cubicBezTo>
                    <a:pt x="179017" y="36801"/>
                    <a:pt x="176292" y="36801"/>
                    <a:pt x="179718" y="34777"/>
                  </a:cubicBezTo>
                  <a:cubicBezTo>
                    <a:pt x="183144" y="32674"/>
                    <a:pt x="181119" y="25745"/>
                    <a:pt x="179017" y="25044"/>
                  </a:cubicBezTo>
                  <a:cubicBezTo>
                    <a:pt x="176292" y="24344"/>
                    <a:pt x="174268" y="20918"/>
                    <a:pt x="172244" y="22942"/>
                  </a:cubicBezTo>
                  <a:cubicBezTo>
                    <a:pt x="169518" y="25745"/>
                    <a:pt x="165470" y="25044"/>
                    <a:pt x="162745" y="26446"/>
                  </a:cubicBezTo>
                  <a:cubicBezTo>
                    <a:pt x="160721" y="27847"/>
                    <a:pt x="154570" y="25044"/>
                    <a:pt x="153246" y="23643"/>
                  </a:cubicBezTo>
                  <a:cubicBezTo>
                    <a:pt x="151923" y="22942"/>
                    <a:pt x="149821" y="19516"/>
                    <a:pt x="149198" y="17414"/>
                  </a:cubicBezTo>
                  <a:cubicBezTo>
                    <a:pt x="147874" y="15312"/>
                    <a:pt x="149198" y="9083"/>
                    <a:pt x="149198" y="9083"/>
                  </a:cubicBezTo>
                  <a:lnTo>
                    <a:pt x="149198" y="908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6" name="Szabadkézi sokszög: alakzat 915">
              <a:extLst>
                <a:ext uri="{FF2B5EF4-FFF2-40B4-BE49-F238E27FC236}">
                  <a16:creationId xmlns:a16="http://schemas.microsoft.com/office/drawing/2014/main" id="{2BA913E0-AD2A-C4DE-3A30-C3AA9BBA7E0A}"/>
                </a:ext>
              </a:extLst>
            </p:cNvPr>
            <p:cNvSpPr/>
            <p:nvPr/>
          </p:nvSpPr>
          <p:spPr>
            <a:xfrm>
              <a:off x="7480369" y="4481386"/>
              <a:ext cx="186858" cy="171287"/>
            </a:xfrm>
            <a:custGeom>
              <a:avLst/>
              <a:gdLst>
                <a:gd name="connsiteX0" fmla="*/ 149563 w 186858"/>
                <a:gd name="connsiteY0" fmla="*/ 12872 h 171286"/>
                <a:gd name="connsiteX1" fmla="*/ 135626 w 186858"/>
                <a:gd name="connsiteY1" fmla="*/ 4930 h 171286"/>
                <a:gd name="connsiteX2" fmla="*/ 111957 w 186858"/>
                <a:gd name="connsiteY2" fmla="*/ 30234 h 171286"/>
                <a:gd name="connsiteX3" fmla="*/ 110556 w 186858"/>
                <a:gd name="connsiteY3" fmla="*/ 46895 h 171286"/>
                <a:gd name="connsiteX4" fmla="*/ 93894 w 186858"/>
                <a:gd name="connsiteY4" fmla="*/ 62078 h 171286"/>
                <a:gd name="connsiteX5" fmla="*/ 75131 w 186858"/>
                <a:gd name="connsiteY5" fmla="*/ 63557 h 171286"/>
                <a:gd name="connsiteX6" fmla="*/ 61194 w 186858"/>
                <a:gd name="connsiteY6" fmla="*/ 70798 h 171286"/>
                <a:gd name="connsiteX7" fmla="*/ 47958 w 186858"/>
                <a:gd name="connsiteY7" fmla="*/ 78739 h 171286"/>
                <a:gd name="connsiteX8" fmla="*/ 31297 w 186858"/>
                <a:gd name="connsiteY8" fmla="*/ 72199 h 171286"/>
                <a:gd name="connsiteX9" fmla="*/ 22265 w 186858"/>
                <a:gd name="connsiteY9" fmla="*/ 62078 h 171286"/>
                <a:gd name="connsiteX10" fmla="*/ 8329 w 186858"/>
                <a:gd name="connsiteY10" fmla="*/ 51956 h 171286"/>
                <a:gd name="connsiteX11" fmla="*/ 8329 w 186858"/>
                <a:gd name="connsiteY11" fmla="*/ 64958 h 171286"/>
                <a:gd name="connsiteX12" fmla="*/ 6226 w 186858"/>
                <a:gd name="connsiteY12" fmla="*/ 80141 h 171286"/>
                <a:gd name="connsiteX13" fmla="*/ 13857 w 186858"/>
                <a:gd name="connsiteY13" fmla="*/ 97503 h 171286"/>
                <a:gd name="connsiteX14" fmla="*/ 15258 w 186858"/>
                <a:gd name="connsiteY14" fmla="*/ 107624 h 171286"/>
                <a:gd name="connsiteX15" fmla="*/ 24289 w 186858"/>
                <a:gd name="connsiteY15" fmla="*/ 114865 h 171286"/>
                <a:gd name="connsiteX16" fmla="*/ 29194 w 186858"/>
                <a:gd name="connsiteY16" fmla="*/ 119926 h 171286"/>
                <a:gd name="connsiteX17" fmla="*/ 29895 w 186858"/>
                <a:gd name="connsiteY17" fmla="*/ 135809 h 171286"/>
                <a:gd name="connsiteX18" fmla="*/ 29895 w 186858"/>
                <a:gd name="connsiteY18" fmla="*/ 143050 h 171286"/>
                <a:gd name="connsiteX19" fmla="*/ 36824 w 186858"/>
                <a:gd name="connsiteY19" fmla="*/ 147410 h 171286"/>
                <a:gd name="connsiteX20" fmla="*/ 43053 w 186858"/>
                <a:gd name="connsiteY20" fmla="*/ 145230 h 171286"/>
                <a:gd name="connsiteX21" fmla="*/ 45155 w 186858"/>
                <a:gd name="connsiteY21" fmla="*/ 154651 h 171286"/>
                <a:gd name="connsiteX22" fmla="*/ 51384 w 186858"/>
                <a:gd name="connsiteY22" fmla="*/ 149590 h 171286"/>
                <a:gd name="connsiteX23" fmla="*/ 56912 w 186858"/>
                <a:gd name="connsiteY23" fmla="*/ 150290 h 171286"/>
                <a:gd name="connsiteX24" fmla="*/ 61116 w 186858"/>
                <a:gd name="connsiteY24" fmla="*/ 150991 h 171286"/>
                <a:gd name="connsiteX25" fmla="*/ 56912 w 186858"/>
                <a:gd name="connsiteY25" fmla="*/ 158232 h 171286"/>
                <a:gd name="connsiteX26" fmla="*/ 65943 w 186858"/>
                <a:gd name="connsiteY26" fmla="*/ 157531 h 171286"/>
                <a:gd name="connsiteX27" fmla="*/ 70848 w 186858"/>
                <a:gd name="connsiteY27" fmla="*/ 151770 h 171286"/>
                <a:gd name="connsiteX28" fmla="*/ 80580 w 186858"/>
                <a:gd name="connsiteY28" fmla="*/ 145230 h 171286"/>
                <a:gd name="connsiteX29" fmla="*/ 87510 w 186858"/>
                <a:gd name="connsiteY29" fmla="*/ 150290 h 171286"/>
                <a:gd name="connsiteX30" fmla="*/ 95841 w 186858"/>
                <a:gd name="connsiteY30" fmla="*/ 152470 h 171286"/>
                <a:gd name="connsiteX31" fmla="*/ 99344 w 186858"/>
                <a:gd name="connsiteY31" fmla="*/ 160412 h 171286"/>
                <a:gd name="connsiteX32" fmla="*/ 102147 w 186858"/>
                <a:gd name="connsiteY32" fmla="*/ 166952 h 171286"/>
                <a:gd name="connsiteX33" fmla="*/ 111179 w 186858"/>
                <a:gd name="connsiteY33" fmla="*/ 168431 h 171286"/>
                <a:gd name="connsiteX34" fmla="*/ 113982 w 186858"/>
                <a:gd name="connsiteY34" fmla="*/ 159011 h 171286"/>
                <a:gd name="connsiteX35" fmla="*/ 120210 w 186858"/>
                <a:gd name="connsiteY35" fmla="*/ 161191 h 171286"/>
                <a:gd name="connsiteX36" fmla="*/ 135548 w 186858"/>
                <a:gd name="connsiteY36" fmla="*/ 162670 h 171286"/>
                <a:gd name="connsiteX37" fmla="*/ 135548 w 186858"/>
                <a:gd name="connsiteY37" fmla="*/ 147488 h 171286"/>
                <a:gd name="connsiteX38" fmla="*/ 132045 w 186858"/>
                <a:gd name="connsiteY38" fmla="*/ 135887 h 171286"/>
                <a:gd name="connsiteX39" fmla="*/ 136249 w 186858"/>
                <a:gd name="connsiteY39" fmla="*/ 120705 h 171286"/>
                <a:gd name="connsiteX40" fmla="*/ 139752 w 186858"/>
                <a:gd name="connsiteY40" fmla="*/ 109104 h 171286"/>
                <a:gd name="connsiteX41" fmla="*/ 151586 w 186858"/>
                <a:gd name="connsiteY41" fmla="*/ 111284 h 171286"/>
                <a:gd name="connsiteX42" fmla="*/ 158516 w 186858"/>
                <a:gd name="connsiteY42" fmla="*/ 97581 h 171286"/>
                <a:gd name="connsiteX43" fmla="*/ 165445 w 186858"/>
                <a:gd name="connsiteY43" fmla="*/ 70876 h 171286"/>
                <a:gd name="connsiteX44" fmla="*/ 175178 w 186858"/>
                <a:gd name="connsiteY44" fmla="*/ 70175 h 171286"/>
                <a:gd name="connsiteX45" fmla="*/ 189815 w 186858"/>
                <a:gd name="connsiteY45" fmla="*/ 73056 h 171286"/>
                <a:gd name="connsiteX46" fmla="*/ 179382 w 186858"/>
                <a:gd name="connsiteY46" fmla="*/ 62934 h 171286"/>
                <a:gd name="connsiteX47" fmla="*/ 166847 w 186858"/>
                <a:gd name="connsiteY47" fmla="*/ 57873 h 171286"/>
                <a:gd name="connsiteX48" fmla="*/ 159217 w 186858"/>
                <a:gd name="connsiteY48" fmla="*/ 52112 h 171286"/>
                <a:gd name="connsiteX49" fmla="*/ 158516 w 186858"/>
                <a:gd name="connsiteY49" fmla="*/ 41991 h 171286"/>
                <a:gd name="connsiteX50" fmla="*/ 159217 w 186858"/>
                <a:gd name="connsiteY50" fmla="*/ 26808 h 171286"/>
                <a:gd name="connsiteX51" fmla="*/ 158516 w 186858"/>
                <a:gd name="connsiteY51" fmla="*/ 18166 h 171286"/>
                <a:gd name="connsiteX52" fmla="*/ 149485 w 186858"/>
                <a:gd name="connsiteY52" fmla="*/ 13105 h 171286"/>
                <a:gd name="connsiteX53" fmla="*/ 149485 w 186858"/>
                <a:gd name="connsiteY53" fmla="*/ 13105 h 171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6858" h="171286">
                  <a:moveTo>
                    <a:pt x="149563" y="12872"/>
                  </a:moveTo>
                  <a:cubicBezTo>
                    <a:pt x="142633" y="12872"/>
                    <a:pt x="141232" y="7110"/>
                    <a:pt x="135626" y="4930"/>
                  </a:cubicBezTo>
                  <a:cubicBezTo>
                    <a:pt x="130721" y="2750"/>
                    <a:pt x="117563" y="23694"/>
                    <a:pt x="111957" y="30234"/>
                  </a:cubicBezTo>
                  <a:cubicBezTo>
                    <a:pt x="105729" y="37475"/>
                    <a:pt x="111256" y="40355"/>
                    <a:pt x="110556" y="46895"/>
                  </a:cubicBezTo>
                  <a:cubicBezTo>
                    <a:pt x="109855" y="54136"/>
                    <a:pt x="105651" y="61377"/>
                    <a:pt x="93894" y="62078"/>
                  </a:cubicBezTo>
                  <a:cubicBezTo>
                    <a:pt x="82060" y="63557"/>
                    <a:pt x="84863" y="64958"/>
                    <a:pt x="75131" y="63557"/>
                  </a:cubicBezTo>
                  <a:cubicBezTo>
                    <a:pt x="66099" y="62856"/>
                    <a:pt x="71627" y="70097"/>
                    <a:pt x="61194" y="70798"/>
                  </a:cubicBezTo>
                  <a:cubicBezTo>
                    <a:pt x="51462" y="70798"/>
                    <a:pt x="56289" y="78038"/>
                    <a:pt x="47958" y="78739"/>
                  </a:cubicBezTo>
                  <a:cubicBezTo>
                    <a:pt x="40328" y="80218"/>
                    <a:pt x="36824" y="75858"/>
                    <a:pt x="31297" y="72199"/>
                  </a:cubicBezTo>
                  <a:cubicBezTo>
                    <a:pt x="26392" y="68618"/>
                    <a:pt x="27092" y="63557"/>
                    <a:pt x="22265" y="62078"/>
                  </a:cubicBezTo>
                  <a:cubicBezTo>
                    <a:pt x="18061" y="60598"/>
                    <a:pt x="8329" y="51956"/>
                    <a:pt x="8329" y="51956"/>
                  </a:cubicBezTo>
                  <a:cubicBezTo>
                    <a:pt x="8329" y="51956"/>
                    <a:pt x="10431" y="62778"/>
                    <a:pt x="8329" y="64958"/>
                  </a:cubicBezTo>
                  <a:cubicBezTo>
                    <a:pt x="6226" y="67138"/>
                    <a:pt x="2801" y="73601"/>
                    <a:pt x="6226" y="80141"/>
                  </a:cubicBezTo>
                  <a:cubicBezTo>
                    <a:pt x="10431" y="85902"/>
                    <a:pt x="13156" y="95323"/>
                    <a:pt x="13857" y="97503"/>
                  </a:cubicBezTo>
                  <a:cubicBezTo>
                    <a:pt x="15258" y="99683"/>
                    <a:pt x="13156" y="104744"/>
                    <a:pt x="15258" y="107624"/>
                  </a:cubicBezTo>
                  <a:cubicBezTo>
                    <a:pt x="16659" y="111206"/>
                    <a:pt x="22187" y="114165"/>
                    <a:pt x="24289" y="114865"/>
                  </a:cubicBezTo>
                  <a:cubicBezTo>
                    <a:pt x="26392" y="115566"/>
                    <a:pt x="29194" y="117045"/>
                    <a:pt x="29194" y="119926"/>
                  </a:cubicBezTo>
                  <a:cubicBezTo>
                    <a:pt x="29194" y="122807"/>
                    <a:pt x="29895" y="130748"/>
                    <a:pt x="29895" y="135809"/>
                  </a:cubicBezTo>
                  <a:cubicBezTo>
                    <a:pt x="29895" y="140169"/>
                    <a:pt x="29194" y="138690"/>
                    <a:pt x="29895" y="143050"/>
                  </a:cubicBezTo>
                  <a:cubicBezTo>
                    <a:pt x="30596" y="147410"/>
                    <a:pt x="34100" y="148811"/>
                    <a:pt x="36824" y="147410"/>
                  </a:cubicBezTo>
                  <a:cubicBezTo>
                    <a:pt x="40328" y="145230"/>
                    <a:pt x="42352" y="140870"/>
                    <a:pt x="43053" y="145230"/>
                  </a:cubicBezTo>
                  <a:cubicBezTo>
                    <a:pt x="44455" y="150290"/>
                    <a:pt x="40951" y="156831"/>
                    <a:pt x="45155" y="154651"/>
                  </a:cubicBezTo>
                  <a:cubicBezTo>
                    <a:pt x="49360" y="153171"/>
                    <a:pt x="45856" y="148110"/>
                    <a:pt x="51384" y="149590"/>
                  </a:cubicBezTo>
                  <a:cubicBezTo>
                    <a:pt x="56912" y="150290"/>
                    <a:pt x="54887" y="149590"/>
                    <a:pt x="56912" y="150290"/>
                  </a:cubicBezTo>
                  <a:cubicBezTo>
                    <a:pt x="59014" y="151770"/>
                    <a:pt x="61116" y="145930"/>
                    <a:pt x="61116" y="150991"/>
                  </a:cubicBezTo>
                  <a:cubicBezTo>
                    <a:pt x="61116" y="156052"/>
                    <a:pt x="54187" y="153872"/>
                    <a:pt x="56912" y="158232"/>
                  </a:cubicBezTo>
                  <a:cubicBezTo>
                    <a:pt x="60415" y="162592"/>
                    <a:pt x="63841" y="158232"/>
                    <a:pt x="65943" y="157531"/>
                  </a:cubicBezTo>
                  <a:cubicBezTo>
                    <a:pt x="68045" y="156052"/>
                    <a:pt x="64542" y="147410"/>
                    <a:pt x="70848" y="151770"/>
                  </a:cubicBezTo>
                  <a:cubicBezTo>
                    <a:pt x="77778" y="155351"/>
                    <a:pt x="76376" y="144529"/>
                    <a:pt x="80580" y="145230"/>
                  </a:cubicBezTo>
                  <a:cubicBezTo>
                    <a:pt x="84785" y="146709"/>
                    <a:pt x="84785" y="145230"/>
                    <a:pt x="87510" y="150290"/>
                  </a:cubicBezTo>
                  <a:cubicBezTo>
                    <a:pt x="90313" y="156052"/>
                    <a:pt x="89612" y="148811"/>
                    <a:pt x="95841" y="152470"/>
                  </a:cubicBezTo>
                  <a:cubicBezTo>
                    <a:pt x="101369" y="155351"/>
                    <a:pt x="98643" y="156831"/>
                    <a:pt x="99344" y="160412"/>
                  </a:cubicBezTo>
                  <a:cubicBezTo>
                    <a:pt x="100045" y="163993"/>
                    <a:pt x="97242" y="161891"/>
                    <a:pt x="102147" y="166952"/>
                  </a:cubicBezTo>
                  <a:cubicBezTo>
                    <a:pt x="107052" y="172013"/>
                    <a:pt x="111179" y="168431"/>
                    <a:pt x="111179" y="168431"/>
                  </a:cubicBezTo>
                  <a:cubicBezTo>
                    <a:pt x="111179" y="168431"/>
                    <a:pt x="109076" y="157609"/>
                    <a:pt x="113982" y="159011"/>
                  </a:cubicBezTo>
                  <a:cubicBezTo>
                    <a:pt x="118887" y="160490"/>
                    <a:pt x="120210" y="161191"/>
                    <a:pt x="120210" y="161191"/>
                  </a:cubicBezTo>
                  <a:cubicBezTo>
                    <a:pt x="120210" y="161191"/>
                    <a:pt x="132745" y="167731"/>
                    <a:pt x="135548" y="162670"/>
                  </a:cubicBezTo>
                  <a:cubicBezTo>
                    <a:pt x="137650" y="157609"/>
                    <a:pt x="138351" y="150368"/>
                    <a:pt x="135548" y="147488"/>
                  </a:cubicBezTo>
                  <a:cubicBezTo>
                    <a:pt x="132045" y="145308"/>
                    <a:pt x="127918" y="139546"/>
                    <a:pt x="132045" y="135887"/>
                  </a:cubicBezTo>
                  <a:cubicBezTo>
                    <a:pt x="136249" y="133006"/>
                    <a:pt x="135548" y="123585"/>
                    <a:pt x="136249" y="120705"/>
                  </a:cubicBezTo>
                  <a:cubicBezTo>
                    <a:pt x="137650" y="117123"/>
                    <a:pt x="132745" y="106223"/>
                    <a:pt x="139752" y="109104"/>
                  </a:cubicBezTo>
                  <a:cubicBezTo>
                    <a:pt x="145981" y="111984"/>
                    <a:pt x="144657" y="108403"/>
                    <a:pt x="151586" y="111284"/>
                  </a:cubicBezTo>
                  <a:cubicBezTo>
                    <a:pt x="158516" y="114165"/>
                    <a:pt x="153689" y="114165"/>
                    <a:pt x="158516" y="97581"/>
                  </a:cubicBezTo>
                  <a:cubicBezTo>
                    <a:pt x="163421" y="80919"/>
                    <a:pt x="159917" y="70876"/>
                    <a:pt x="165445" y="70876"/>
                  </a:cubicBezTo>
                  <a:cubicBezTo>
                    <a:pt x="171674" y="70876"/>
                    <a:pt x="168248" y="65815"/>
                    <a:pt x="175178" y="70175"/>
                  </a:cubicBezTo>
                  <a:cubicBezTo>
                    <a:pt x="182107" y="73756"/>
                    <a:pt x="188413" y="75936"/>
                    <a:pt x="189815" y="73056"/>
                  </a:cubicBezTo>
                  <a:cubicBezTo>
                    <a:pt x="190515" y="70876"/>
                    <a:pt x="181484" y="62934"/>
                    <a:pt x="179382" y="62934"/>
                  </a:cubicBezTo>
                  <a:cubicBezTo>
                    <a:pt x="176579" y="62934"/>
                    <a:pt x="169649" y="60053"/>
                    <a:pt x="166847" y="57873"/>
                  </a:cubicBezTo>
                  <a:cubicBezTo>
                    <a:pt x="164044" y="55693"/>
                    <a:pt x="160618" y="52813"/>
                    <a:pt x="159217" y="52112"/>
                  </a:cubicBezTo>
                  <a:cubicBezTo>
                    <a:pt x="157815" y="50633"/>
                    <a:pt x="154312" y="47051"/>
                    <a:pt x="158516" y="41991"/>
                  </a:cubicBezTo>
                  <a:cubicBezTo>
                    <a:pt x="162020" y="36930"/>
                    <a:pt x="160618" y="30390"/>
                    <a:pt x="159217" y="26808"/>
                  </a:cubicBezTo>
                  <a:cubicBezTo>
                    <a:pt x="157815" y="23227"/>
                    <a:pt x="156414" y="19568"/>
                    <a:pt x="158516" y="18166"/>
                  </a:cubicBezTo>
                  <a:cubicBezTo>
                    <a:pt x="160618" y="15986"/>
                    <a:pt x="149485" y="13105"/>
                    <a:pt x="149485" y="13105"/>
                  </a:cubicBezTo>
                  <a:lnTo>
                    <a:pt x="149485" y="13105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7" name="Szabadkézi sokszög: alakzat 916">
              <a:extLst>
                <a:ext uri="{FF2B5EF4-FFF2-40B4-BE49-F238E27FC236}">
                  <a16:creationId xmlns:a16="http://schemas.microsoft.com/office/drawing/2014/main" id="{5D093852-3BAC-3DFD-8DB6-B7F4B549CC9F}"/>
                </a:ext>
              </a:extLst>
            </p:cNvPr>
            <p:cNvSpPr/>
            <p:nvPr/>
          </p:nvSpPr>
          <p:spPr>
            <a:xfrm>
              <a:off x="7659017" y="4528207"/>
              <a:ext cx="116786" cy="140144"/>
            </a:xfrm>
            <a:custGeom>
              <a:avLst/>
              <a:gdLst>
                <a:gd name="connsiteX0" fmla="*/ 115730 w 116786"/>
                <a:gd name="connsiteY0" fmla="*/ 6225 h 140143"/>
                <a:gd name="connsiteX1" fmla="*/ 106776 w 116786"/>
                <a:gd name="connsiteY1" fmla="*/ 10196 h 140143"/>
                <a:gd name="connsiteX2" fmla="*/ 94397 w 116786"/>
                <a:gd name="connsiteY2" fmla="*/ 24055 h 140143"/>
                <a:gd name="connsiteX3" fmla="*/ 71663 w 116786"/>
                <a:gd name="connsiteY3" fmla="*/ 28026 h 140143"/>
                <a:gd name="connsiteX4" fmla="*/ 46125 w 116786"/>
                <a:gd name="connsiteY4" fmla="*/ 20785 h 140143"/>
                <a:gd name="connsiteX5" fmla="*/ 23391 w 116786"/>
                <a:gd name="connsiteY5" fmla="*/ 36668 h 140143"/>
                <a:gd name="connsiteX6" fmla="*/ 12335 w 116786"/>
                <a:gd name="connsiteY6" fmla="*/ 53174 h 140143"/>
                <a:gd name="connsiteX7" fmla="*/ 8910 w 116786"/>
                <a:gd name="connsiteY7" fmla="*/ 76998 h 140143"/>
                <a:gd name="connsiteX8" fmla="*/ 9610 w 116786"/>
                <a:gd name="connsiteY8" fmla="*/ 90857 h 140143"/>
                <a:gd name="connsiteX9" fmla="*/ 7508 w 116786"/>
                <a:gd name="connsiteY9" fmla="*/ 105416 h 140143"/>
                <a:gd name="connsiteX10" fmla="*/ 16462 w 116786"/>
                <a:gd name="connsiteY10" fmla="*/ 108686 h 140143"/>
                <a:gd name="connsiteX11" fmla="*/ 15761 w 116786"/>
                <a:gd name="connsiteY11" fmla="*/ 126516 h 140143"/>
                <a:gd name="connsiteX12" fmla="*/ 23313 w 116786"/>
                <a:gd name="connsiteY12" fmla="*/ 137727 h 140143"/>
                <a:gd name="connsiteX13" fmla="*/ 35693 w 116786"/>
                <a:gd name="connsiteY13" fmla="*/ 139751 h 140143"/>
                <a:gd name="connsiteX14" fmla="*/ 35693 w 116786"/>
                <a:gd name="connsiteY14" fmla="*/ 131187 h 140143"/>
                <a:gd name="connsiteX15" fmla="*/ 30165 w 116786"/>
                <a:gd name="connsiteY15" fmla="*/ 121922 h 140143"/>
                <a:gd name="connsiteX16" fmla="*/ 32267 w 116786"/>
                <a:gd name="connsiteY16" fmla="*/ 109387 h 140143"/>
                <a:gd name="connsiteX17" fmla="*/ 29542 w 116786"/>
                <a:gd name="connsiteY17" fmla="*/ 95528 h 140143"/>
                <a:gd name="connsiteX18" fmla="*/ 31644 w 116786"/>
                <a:gd name="connsiteY18" fmla="*/ 86964 h 140143"/>
                <a:gd name="connsiteX19" fmla="*/ 41999 w 116786"/>
                <a:gd name="connsiteY19" fmla="*/ 95528 h 140143"/>
                <a:gd name="connsiteX20" fmla="*/ 41999 w 116786"/>
                <a:gd name="connsiteY20" fmla="*/ 106740 h 140143"/>
                <a:gd name="connsiteX21" fmla="*/ 55079 w 116786"/>
                <a:gd name="connsiteY21" fmla="*/ 109387 h 140143"/>
                <a:gd name="connsiteX22" fmla="*/ 51653 w 116786"/>
                <a:gd name="connsiteY22" fmla="*/ 117328 h 140143"/>
                <a:gd name="connsiteX23" fmla="*/ 55079 w 116786"/>
                <a:gd name="connsiteY23" fmla="*/ 125893 h 140143"/>
                <a:gd name="connsiteX24" fmla="*/ 50252 w 116786"/>
                <a:gd name="connsiteY24" fmla="*/ 131187 h 140143"/>
                <a:gd name="connsiteX25" fmla="*/ 62008 w 116786"/>
                <a:gd name="connsiteY25" fmla="*/ 123946 h 140143"/>
                <a:gd name="connsiteX26" fmla="*/ 73064 w 116786"/>
                <a:gd name="connsiteY26" fmla="*/ 131888 h 140143"/>
                <a:gd name="connsiteX27" fmla="*/ 81317 w 116786"/>
                <a:gd name="connsiteY27" fmla="*/ 135158 h 140143"/>
                <a:gd name="connsiteX28" fmla="*/ 83419 w 116786"/>
                <a:gd name="connsiteY28" fmla="*/ 121922 h 140143"/>
                <a:gd name="connsiteX29" fmla="*/ 69638 w 116786"/>
                <a:gd name="connsiteY29" fmla="*/ 114681 h 140143"/>
                <a:gd name="connsiteX30" fmla="*/ 64110 w 116786"/>
                <a:gd name="connsiteY30" fmla="*/ 110710 h 140143"/>
                <a:gd name="connsiteX31" fmla="*/ 64110 w 116786"/>
                <a:gd name="connsiteY31" fmla="*/ 100822 h 140143"/>
                <a:gd name="connsiteX32" fmla="*/ 59984 w 116786"/>
                <a:gd name="connsiteY32" fmla="*/ 88287 h 140143"/>
                <a:gd name="connsiteX33" fmla="*/ 53055 w 116786"/>
                <a:gd name="connsiteY33" fmla="*/ 82993 h 140143"/>
                <a:gd name="connsiteX34" fmla="*/ 45502 w 116786"/>
                <a:gd name="connsiteY34" fmla="*/ 77699 h 140143"/>
                <a:gd name="connsiteX35" fmla="*/ 59283 w 116786"/>
                <a:gd name="connsiteY35" fmla="*/ 71081 h 140143"/>
                <a:gd name="connsiteX36" fmla="*/ 68938 w 116786"/>
                <a:gd name="connsiteY36" fmla="*/ 66487 h 140143"/>
                <a:gd name="connsiteX37" fmla="*/ 78592 w 116786"/>
                <a:gd name="connsiteY37" fmla="*/ 69134 h 140143"/>
                <a:gd name="connsiteX38" fmla="*/ 84120 w 116786"/>
                <a:gd name="connsiteY38" fmla="*/ 63840 h 140143"/>
                <a:gd name="connsiteX39" fmla="*/ 75867 w 116786"/>
                <a:gd name="connsiteY39" fmla="*/ 54575 h 140143"/>
                <a:gd name="connsiteX40" fmla="*/ 68315 w 116786"/>
                <a:gd name="connsiteY40" fmla="*/ 59246 h 140143"/>
                <a:gd name="connsiteX41" fmla="*/ 60763 w 116786"/>
                <a:gd name="connsiteY41" fmla="*/ 57222 h 140143"/>
                <a:gd name="connsiteX42" fmla="*/ 54534 w 116786"/>
                <a:gd name="connsiteY42" fmla="*/ 59869 h 140143"/>
                <a:gd name="connsiteX43" fmla="*/ 46982 w 116786"/>
                <a:gd name="connsiteY43" fmla="*/ 60492 h 140143"/>
                <a:gd name="connsiteX44" fmla="*/ 40053 w 116786"/>
                <a:gd name="connsiteY44" fmla="*/ 63139 h 140143"/>
                <a:gd name="connsiteX45" fmla="*/ 28296 w 116786"/>
                <a:gd name="connsiteY45" fmla="*/ 63139 h 140143"/>
                <a:gd name="connsiteX46" fmla="*/ 25571 w 116786"/>
                <a:gd name="connsiteY46" fmla="*/ 51928 h 140143"/>
                <a:gd name="connsiteX47" fmla="*/ 32500 w 116786"/>
                <a:gd name="connsiteY47" fmla="*/ 41339 h 140143"/>
                <a:gd name="connsiteX48" fmla="*/ 40053 w 116786"/>
                <a:gd name="connsiteY48" fmla="*/ 33398 h 140143"/>
                <a:gd name="connsiteX49" fmla="*/ 58660 w 116786"/>
                <a:gd name="connsiteY49" fmla="*/ 32074 h 140143"/>
                <a:gd name="connsiteX50" fmla="*/ 78670 w 116786"/>
                <a:gd name="connsiteY50" fmla="*/ 41339 h 140143"/>
                <a:gd name="connsiteX51" fmla="*/ 101404 w 116786"/>
                <a:gd name="connsiteY51" fmla="*/ 36746 h 140143"/>
                <a:gd name="connsiteX52" fmla="*/ 109657 w 116786"/>
                <a:gd name="connsiteY52" fmla="*/ 24833 h 140143"/>
                <a:gd name="connsiteX53" fmla="*/ 116586 w 116786"/>
                <a:gd name="connsiteY53" fmla="*/ 8327 h 14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16786" h="140143">
                  <a:moveTo>
                    <a:pt x="115730" y="6225"/>
                  </a:moveTo>
                  <a:cubicBezTo>
                    <a:pt x="110903" y="2955"/>
                    <a:pt x="109502" y="5603"/>
                    <a:pt x="106776" y="10196"/>
                  </a:cubicBezTo>
                  <a:cubicBezTo>
                    <a:pt x="104674" y="14868"/>
                    <a:pt x="96421" y="21408"/>
                    <a:pt x="94397" y="24055"/>
                  </a:cubicBezTo>
                  <a:cubicBezTo>
                    <a:pt x="91672" y="26001"/>
                    <a:pt x="79215" y="32619"/>
                    <a:pt x="71663" y="28026"/>
                  </a:cubicBezTo>
                  <a:cubicBezTo>
                    <a:pt x="63410" y="23432"/>
                    <a:pt x="54456" y="17437"/>
                    <a:pt x="46125" y="20785"/>
                  </a:cubicBezTo>
                  <a:cubicBezTo>
                    <a:pt x="38573" y="24133"/>
                    <a:pt x="26817" y="29349"/>
                    <a:pt x="23391" y="36668"/>
                  </a:cubicBezTo>
                  <a:cubicBezTo>
                    <a:pt x="20666" y="43286"/>
                    <a:pt x="13737" y="47879"/>
                    <a:pt x="12335" y="53174"/>
                  </a:cubicBezTo>
                  <a:cubicBezTo>
                    <a:pt x="10933" y="59169"/>
                    <a:pt x="6807" y="72326"/>
                    <a:pt x="8910" y="76998"/>
                  </a:cubicBezTo>
                  <a:cubicBezTo>
                    <a:pt x="11634" y="81669"/>
                    <a:pt x="15138" y="85562"/>
                    <a:pt x="9610" y="90857"/>
                  </a:cubicBezTo>
                  <a:cubicBezTo>
                    <a:pt x="4783" y="96151"/>
                    <a:pt x="2681" y="103392"/>
                    <a:pt x="7508" y="105416"/>
                  </a:cubicBezTo>
                  <a:cubicBezTo>
                    <a:pt x="12335" y="108063"/>
                    <a:pt x="12335" y="106039"/>
                    <a:pt x="16462" y="108686"/>
                  </a:cubicBezTo>
                  <a:cubicBezTo>
                    <a:pt x="20588" y="110633"/>
                    <a:pt x="15761" y="126516"/>
                    <a:pt x="15761" y="126516"/>
                  </a:cubicBezTo>
                  <a:cubicBezTo>
                    <a:pt x="18486" y="135781"/>
                    <a:pt x="19887" y="133133"/>
                    <a:pt x="23313" y="137727"/>
                  </a:cubicBezTo>
                  <a:cubicBezTo>
                    <a:pt x="27439" y="142321"/>
                    <a:pt x="31566" y="143644"/>
                    <a:pt x="35693" y="139751"/>
                  </a:cubicBezTo>
                  <a:cubicBezTo>
                    <a:pt x="39819" y="135781"/>
                    <a:pt x="40520" y="134457"/>
                    <a:pt x="35693" y="131187"/>
                  </a:cubicBezTo>
                  <a:cubicBezTo>
                    <a:pt x="30865" y="127917"/>
                    <a:pt x="26739" y="126593"/>
                    <a:pt x="30165" y="121922"/>
                  </a:cubicBezTo>
                  <a:cubicBezTo>
                    <a:pt x="32889" y="117328"/>
                    <a:pt x="34992" y="113980"/>
                    <a:pt x="32267" y="109387"/>
                  </a:cubicBezTo>
                  <a:cubicBezTo>
                    <a:pt x="30165" y="104793"/>
                    <a:pt x="28140" y="99499"/>
                    <a:pt x="29542" y="95528"/>
                  </a:cubicBezTo>
                  <a:cubicBezTo>
                    <a:pt x="30242" y="91557"/>
                    <a:pt x="26817" y="86263"/>
                    <a:pt x="31644" y="86964"/>
                  </a:cubicBezTo>
                  <a:cubicBezTo>
                    <a:pt x="36471" y="87664"/>
                    <a:pt x="44724" y="90234"/>
                    <a:pt x="41999" y="95528"/>
                  </a:cubicBezTo>
                  <a:cubicBezTo>
                    <a:pt x="39897" y="100822"/>
                    <a:pt x="35070" y="105416"/>
                    <a:pt x="41999" y="106740"/>
                  </a:cubicBezTo>
                  <a:cubicBezTo>
                    <a:pt x="49551" y="108764"/>
                    <a:pt x="53055" y="106740"/>
                    <a:pt x="55079" y="109387"/>
                  </a:cubicBezTo>
                  <a:cubicBezTo>
                    <a:pt x="57804" y="111333"/>
                    <a:pt x="51653" y="113358"/>
                    <a:pt x="51653" y="117328"/>
                  </a:cubicBezTo>
                  <a:cubicBezTo>
                    <a:pt x="51653" y="121299"/>
                    <a:pt x="55079" y="125893"/>
                    <a:pt x="55079" y="125893"/>
                  </a:cubicBezTo>
                  <a:cubicBezTo>
                    <a:pt x="55079" y="125893"/>
                    <a:pt x="40597" y="128540"/>
                    <a:pt x="50252" y="131187"/>
                  </a:cubicBezTo>
                  <a:cubicBezTo>
                    <a:pt x="59906" y="133211"/>
                    <a:pt x="59205" y="127917"/>
                    <a:pt x="62008" y="123946"/>
                  </a:cubicBezTo>
                  <a:cubicBezTo>
                    <a:pt x="64110" y="119976"/>
                    <a:pt x="69561" y="127917"/>
                    <a:pt x="73064" y="131888"/>
                  </a:cubicBezTo>
                  <a:cubicBezTo>
                    <a:pt x="76490" y="135858"/>
                    <a:pt x="76490" y="137805"/>
                    <a:pt x="81317" y="135158"/>
                  </a:cubicBezTo>
                  <a:cubicBezTo>
                    <a:pt x="86144" y="131888"/>
                    <a:pt x="88247" y="123245"/>
                    <a:pt x="83419" y="121922"/>
                  </a:cubicBezTo>
                  <a:cubicBezTo>
                    <a:pt x="78592" y="119898"/>
                    <a:pt x="69638" y="114681"/>
                    <a:pt x="69638" y="114681"/>
                  </a:cubicBezTo>
                  <a:cubicBezTo>
                    <a:pt x="69638" y="114681"/>
                    <a:pt x="64110" y="116627"/>
                    <a:pt x="64110" y="110710"/>
                  </a:cubicBezTo>
                  <a:cubicBezTo>
                    <a:pt x="64110" y="105416"/>
                    <a:pt x="62709" y="104092"/>
                    <a:pt x="64110" y="100822"/>
                  </a:cubicBezTo>
                  <a:cubicBezTo>
                    <a:pt x="65512" y="97475"/>
                    <a:pt x="63410" y="87587"/>
                    <a:pt x="59984" y="88287"/>
                  </a:cubicBezTo>
                  <a:cubicBezTo>
                    <a:pt x="57259" y="88910"/>
                    <a:pt x="55157" y="84317"/>
                    <a:pt x="53055" y="82993"/>
                  </a:cubicBezTo>
                  <a:cubicBezTo>
                    <a:pt x="50329" y="81669"/>
                    <a:pt x="45502" y="77699"/>
                    <a:pt x="45502" y="77699"/>
                  </a:cubicBezTo>
                  <a:cubicBezTo>
                    <a:pt x="45502" y="77699"/>
                    <a:pt x="51731" y="69134"/>
                    <a:pt x="59283" y="71081"/>
                  </a:cubicBezTo>
                  <a:cubicBezTo>
                    <a:pt x="66836" y="73728"/>
                    <a:pt x="63410" y="66487"/>
                    <a:pt x="68938" y="66487"/>
                  </a:cubicBezTo>
                  <a:cubicBezTo>
                    <a:pt x="74466" y="66487"/>
                    <a:pt x="75867" y="67811"/>
                    <a:pt x="78592" y="69134"/>
                  </a:cubicBezTo>
                  <a:cubicBezTo>
                    <a:pt x="82018" y="70458"/>
                    <a:pt x="79293" y="63217"/>
                    <a:pt x="84120" y="63840"/>
                  </a:cubicBezTo>
                  <a:cubicBezTo>
                    <a:pt x="88947" y="64463"/>
                    <a:pt x="76568" y="47334"/>
                    <a:pt x="75867" y="54575"/>
                  </a:cubicBezTo>
                  <a:cubicBezTo>
                    <a:pt x="74466" y="61193"/>
                    <a:pt x="71740" y="59246"/>
                    <a:pt x="68315" y="59246"/>
                  </a:cubicBezTo>
                  <a:cubicBezTo>
                    <a:pt x="64889" y="59246"/>
                    <a:pt x="62787" y="54575"/>
                    <a:pt x="60763" y="57222"/>
                  </a:cubicBezTo>
                  <a:cubicBezTo>
                    <a:pt x="59361" y="60492"/>
                    <a:pt x="58038" y="59869"/>
                    <a:pt x="54534" y="59869"/>
                  </a:cubicBezTo>
                  <a:cubicBezTo>
                    <a:pt x="51030" y="59869"/>
                    <a:pt x="49006" y="57845"/>
                    <a:pt x="46982" y="60492"/>
                  </a:cubicBezTo>
                  <a:cubicBezTo>
                    <a:pt x="45580" y="63139"/>
                    <a:pt x="40053" y="63139"/>
                    <a:pt x="40053" y="63139"/>
                  </a:cubicBezTo>
                  <a:cubicBezTo>
                    <a:pt x="40053" y="63139"/>
                    <a:pt x="29697" y="65786"/>
                    <a:pt x="28296" y="63139"/>
                  </a:cubicBezTo>
                  <a:cubicBezTo>
                    <a:pt x="27595" y="59869"/>
                    <a:pt x="22068" y="55899"/>
                    <a:pt x="25571" y="51928"/>
                  </a:cubicBezTo>
                  <a:cubicBezTo>
                    <a:pt x="28296" y="47957"/>
                    <a:pt x="30398" y="43986"/>
                    <a:pt x="32500" y="41339"/>
                  </a:cubicBezTo>
                  <a:cubicBezTo>
                    <a:pt x="35225" y="38069"/>
                    <a:pt x="32500" y="34721"/>
                    <a:pt x="40053" y="33398"/>
                  </a:cubicBezTo>
                  <a:cubicBezTo>
                    <a:pt x="46982" y="32074"/>
                    <a:pt x="53133" y="26157"/>
                    <a:pt x="58660" y="32074"/>
                  </a:cubicBezTo>
                  <a:cubicBezTo>
                    <a:pt x="64188" y="37368"/>
                    <a:pt x="65590" y="41339"/>
                    <a:pt x="78670" y="41339"/>
                  </a:cubicBezTo>
                  <a:cubicBezTo>
                    <a:pt x="91750" y="41339"/>
                    <a:pt x="99380" y="43286"/>
                    <a:pt x="101404" y="36746"/>
                  </a:cubicBezTo>
                  <a:cubicBezTo>
                    <a:pt x="104129" y="29505"/>
                    <a:pt x="104129" y="26157"/>
                    <a:pt x="109657" y="24833"/>
                  </a:cubicBezTo>
                  <a:cubicBezTo>
                    <a:pt x="115185" y="23510"/>
                    <a:pt x="124839" y="19539"/>
                    <a:pt x="116586" y="8327"/>
                  </a:cubicBezTo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8" name="Szabadkézi sokszög: alakzat 917">
              <a:extLst>
                <a:ext uri="{FF2B5EF4-FFF2-40B4-BE49-F238E27FC236}">
                  <a16:creationId xmlns:a16="http://schemas.microsoft.com/office/drawing/2014/main" id="{450E71E7-3177-BE64-6777-BB5F3FFDB7D0}"/>
                </a:ext>
              </a:extLst>
            </p:cNvPr>
            <p:cNvSpPr/>
            <p:nvPr/>
          </p:nvSpPr>
          <p:spPr>
            <a:xfrm>
              <a:off x="7659017" y="4528207"/>
              <a:ext cx="116786" cy="140144"/>
            </a:xfrm>
            <a:custGeom>
              <a:avLst/>
              <a:gdLst>
                <a:gd name="connsiteX0" fmla="*/ 115730 w 116786"/>
                <a:gd name="connsiteY0" fmla="*/ 6225 h 140143"/>
                <a:gd name="connsiteX1" fmla="*/ 106776 w 116786"/>
                <a:gd name="connsiteY1" fmla="*/ 10196 h 140143"/>
                <a:gd name="connsiteX2" fmla="*/ 94397 w 116786"/>
                <a:gd name="connsiteY2" fmla="*/ 24055 h 140143"/>
                <a:gd name="connsiteX3" fmla="*/ 71663 w 116786"/>
                <a:gd name="connsiteY3" fmla="*/ 28026 h 140143"/>
                <a:gd name="connsiteX4" fmla="*/ 46125 w 116786"/>
                <a:gd name="connsiteY4" fmla="*/ 20785 h 140143"/>
                <a:gd name="connsiteX5" fmla="*/ 23391 w 116786"/>
                <a:gd name="connsiteY5" fmla="*/ 36668 h 140143"/>
                <a:gd name="connsiteX6" fmla="*/ 12335 w 116786"/>
                <a:gd name="connsiteY6" fmla="*/ 53174 h 140143"/>
                <a:gd name="connsiteX7" fmla="*/ 8910 w 116786"/>
                <a:gd name="connsiteY7" fmla="*/ 76998 h 140143"/>
                <a:gd name="connsiteX8" fmla="*/ 9610 w 116786"/>
                <a:gd name="connsiteY8" fmla="*/ 90857 h 140143"/>
                <a:gd name="connsiteX9" fmla="*/ 7508 w 116786"/>
                <a:gd name="connsiteY9" fmla="*/ 105416 h 140143"/>
                <a:gd name="connsiteX10" fmla="*/ 16462 w 116786"/>
                <a:gd name="connsiteY10" fmla="*/ 108686 h 140143"/>
                <a:gd name="connsiteX11" fmla="*/ 15761 w 116786"/>
                <a:gd name="connsiteY11" fmla="*/ 126516 h 140143"/>
                <a:gd name="connsiteX12" fmla="*/ 23313 w 116786"/>
                <a:gd name="connsiteY12" fmla="*/ 137727 h 140143"/>
                <a:gd name="connsiteX13" fmla="*/ 35693 w 116786"/>
                <a:gd name="connsiteY13" fmla="*/ 139751 h 140143"/>
                <a:gd name="connsiteX14" fmla="*/ 35693 w 116786"/>
                <a:gd name="connsiteY14" fmla="*/ 131187 h 140143"/>
                <a:gd name="connsiteX15" fmla="*/ 30165 w 116786"/>
                <a:gd name="connsiteY15" fmla="*/ 121922 h 140143"/>
                <a:gd name="connsiteX16" fmla="*/ 32267 w 116786"/>
                <a:gd name="connsiteY16" fmla="*/ 109387 h 140143"/>
                <a:gd name="connsiteX17" fmla="*/ 29542 w 116786"/>
                <a:gd name="connsiteY17" fmla="*/ 95528 h 140143"/>
                <a:gd name="connsiteX18" fmla="*/ 31644 w 116786"/>
                <a:gd name="connsiteY18" fmla="*/ 86964 h 140143"/>
                <a:gd name="connsiteX19" fmla="*/ 41999 w 116786"/>
                <a:gd name="connsiteY19" fmla="*/ 95528 h 140143"/>
                <a:gd name="connsiteX20" fmla="*/ 41999 w 116786"/>
                <a:gd name="connsiteY20" fmla="*/ 106740 h 140143"/>
                <a:gd name="connsiteX21" fmla="*/ 55079 w 116786"/>
                <a:gd name="connsiteY21" fmla="*/ 109387 h 140143"/>
                <a:gd name="connsiteX22" fmla="*/ 51653 w 116786"/>
                <a:gd name="connsiteY22" fmla="*/ 117328 h 140143"/>
                <a:gd name="connsiteX23" fmla="*/ 55079 w 116786"/>
                <a:gd name="connsiteY23" fmla="*/ 125893 h 140143"/>
                <a:gd name="connsiteX24" fmla="*/ 50252 w 116786"/>
                <a:gd name="connsiteY24" fmla="*/ 131187 h 140143"/>
                <a:gd name="connsiteX25" fmla="*/ 62008 w 116786"/>
                <a:gd name="connsiteY25" fmla="*/ 123946 h 140143"/>
                <a:gd name="connsiteX26" fmla="*/ 73064 w 116786"/>
                <a:gd name="connsiteY26" fmla="*/ 131888 h 140143"/>
                <a:gd name="connsiteX27" fmla="*/ 81317 w 116786"/>
                <a:gd name="connsiteY27" fmla="*/ 135158 h 140143"/>
                <a:gd name="connsiteX28" fmla="*/ 83419 w 116786"/>
                <a:gd name="connsiteY28" fmla="*/ 121922 h 140143"/>
                <a:gd name="connsiteX29" fmla="*/ 69638 w 116786"/>
                <a:gd name="connsiteY29" fmla="*/ 114681 h 140143"/>
                <a:gd name="connsiteX30" fmla="*/ 64110 w 116786"/>
                <a:gd name="connsiteY30" fmla="*/ 110710 h 140143"/>
                <a:gd name="connsiteX31" fmla="*/ 64110 w 116786"/>
                <a:gd name="connsiteY31" fmla="*/ 100822 h 140143"/>
                <a:gd name="connsiteX32" fmla="*/ 59984 w 116786"/>
                <a:gd name="connsiteY32" fmla="*/ 88287 h 140143"/>
                <a:gd name="connsiteX33" fmla="*/ 53055 w 116786"/>
                <a:gd name="connsiteY33" fmla="*/ 82993 h 140143"/>
                <a:gd name="connsiteX34" fmla="*/ 45502 w 116786"/>
                <a:gd name="connsiteY34" fmla="*/ 77699 h 140143"/>
                <a:gd name="connsiteX35" fmla="*/ 59283 w 116786"/>
                <a:gd name="connsiteY35" fmla="*/ 71081 h 140143"/>
                <a:gd name="connsiteX36" fmla="*/ 68938 w 116786"/>
                <a:gd name="connsiteY36" fmla="*/ 66487 h 140143"/>
                <a:gd name="connsiteX37" fmla="*/ 78592 w 116786"/>
                <a:gd name="connsiteY37" fmla="*/ 69134 h 140143"/>
                <a:gd name="connsiteX38" fmla="*/ 84120 w 116786"/>
                <a:gd name="connsiteY38" fmla="*/ 63840 h 140143"/>
                <a:gd name="connsiteX39" fmla="*/ 75867 w 116786"/>
                <a:gd name="connsiteY39" fmla="*/ 54575 h 140143"/>
                <a:gd name="connsiteX40" fmla="*/ 68315 w 116786"/>
                <a:gd name="connsiteY40" fmla="*/ 59246 h 140143"/>
                <a:gd name="connsiteX41" fmla="*/ 60763 w 116786"/>
                <a:gd name="connsiteY41" fmla="*/ 57222 h 140143"/>
                <a:gd name="connsiteX42" fmla="*/ 54534 w 116786"/>
                <a:gd name="connsiteY42" fmla="*/ 59869 h 140143"/>
                <a:gd name="connsiteX43" fmla="*/ 46982 w 116786"/>
                <a:gd name="connsiteY43" fmla="*/ 60492 h 140143"/>
                <a:gd name="connsiteX44" fmla="*/ 40053 w 116786"/>
                <a:gd name="connsiteY44" fmla="*/ 63139 h 140143"/>
                <a:gd name="connsiteX45" fmla="*/ 28296 w 116786"/>
                <a:gd name="connsiteY45" fmla="*/ 63139 h 140143"/>
                <a:gd name="connsiteX46" fmla="*/ 25571 w 116786"/>
                <a:gd name="connsiteY46" fmla="*/ 51928 h 140143"/>
                <a:gd name="connsiteX47" fmla="*/ 32500 w 116786"/>
                <a:gd name="connsiteY47" fmla="*/ 41339 h 140143"/>
                <a:gd name="connsiteX48" fmla="*/ 40053 w 116786"/>
                <a:gd name="connsiteY48" fmla="*/ 33398 h 140143"/>
                <a:gd name="connsiteX49" fmla="*/ 58660 w 116786"/>
                <a:gd name="connsiteY49" fmla="*/ 32074 h 140143"/>
                <a:gd name="connsiteX50" fmla="*/ 78670 w 116786"/>
                <a:gd name="connsiteY50" fmla="*/ 41339 h 140143"/>
                <a:gd name="connsiteX51" fmla="*/ 101404 w 116786"/>
                <a:gd name="connsiteY51" fmla="*/ 36746 h 140143"/>
                <a:gd name="connsiteX52" fmla="*/ 109657 w 116786"/>
                <a:gd name="connsiteY52" fmla="*/ 24833 h 140143"/>
                <a:gd name="connsiteX53" fmla="*/ 116586 w 116786"/>
                <a:gd name="connsiteY53" fmla="*/ 8327 h 14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16786" h="140143">
                  <a:moveTo>
                    <a:pt x="115730" y="6225"/>
                  </a:moveTo>
                  <a:cubicBezTo>
                    <a:pt x="110903" y="2955"/>
                    <a:pt x="109502" y="5603"/>
                    <a:pt x="106776" y="10196"/>
                  </a:cubicBezTo>
                  <a:cubicBezTo>
                    <a:pt x="104674" y="14868"/>
                    <a:pt x="96421" y="21408"/>
                    <a:pt x="94397" y="24055"/>
                  </a:cubicBezTo>
                  <a:cubicBezTo>
                    <a:pt x="91672" y="26001"/>
                    <a:pt x="79215" y="32619"/>
                    <a:pt x="71663" y="28026"/>
                  </a:cubicBezTo>
                  <a:cubicBezTo>
                    <a:pt x="63410" y="23432"/>
                    <a:pt x="54456" y="17437"/>
                    <a:pt x="46125" y="20785"/>
                  </a:cubicBezTo>
                  <a:cubicBezTo>
                    <a:pt x="38573" y="24133"/>
                    <a:pt x="26817" y="29349"/>
                    <a:pt x="23391" y="36668"/>
                  </a:cubicBezTo>
                  <a:cubicBezTo>
                    <a:pt x="20666" y="43286"/>
                    <a:pt x="13737" y="47879"/>
                    <a:pt x="12335" y="53174"/>
                  </a:cubicBezTo>
                  <a:cubicBezTo>
                    <a:pt x="10933" y="59169"/>
                    <a:pt x="6807" y="72326"/>
                    <a:pt x="8910" y="76998"/>
                  </a:cubicBezTo>
                  <a:cubicBezTo>
                    <a:pt x="11634" y="81669"/>
                    <a:pt x="15138" y="85562"/>
                    <a:pt x="9610" y="90857"/>
                  </a:cubicBezTo>
                  <a:cubicBezTo>
                    <a:pt x="4783" y="96151"/>
                    <a:pt x="2681" y="103392"/>
                    <a:pt x="7508" y="105416"/>
                  </a:cubicBezTo>
                  <a:cubicBezTo>
                    <a:pt x="12335" y="108063"/>
                    <a:pt x="12335" y="106039"/>
                    <a:pt x="16462" y="108686"/>
                  </a:cubicBezTo>
                  <a:cubicBezTo>
                    <a:pt x="20588" y="110633"/>
                    <a:pt x="15761" y="126516"/>
                    <a:pt x="15761" y="126516"/>
                  </a:cubicBezTo>
                  <a:cubicBezTo>
                    <a:pt x="18486" y="135781"/>
                    <a:pt x="19887" y="133133"/>
                    <a:pt x="23313" y="137727"/>
                  </a:cubicBezTo>
                  <a:cubicBezTo>
                    <a:pt x="27439" y="142321"/>
                    <a:pt x="31566" y="143644"/>
                    <a:pt x="35693" y="139751"/>
                  </a:cubicBezTo>
                  <a:cubicBezTo>
                    <a:pt x="39819" y="135781"/>
                    <a:pt x="40520" y="134457"/>
                    <a:pt x="35693" y="131187"/>
                  </a:cubicBezTo>
                  <a:cubicBezTo>
                    <a:pt x="30865" y="127917"/>
                    <a:pt x="26739" y="126593"/>
                    <a:pt x="30165" y="121922"/>
                  </a:cubicBezTo>
                  <a:cubicBezTo>
                    <a:pt x="32889" y="117328"/>
                    <a:pt x="34992" y="113980"/>
                    <a:pt x="32267" y="109387"/>
                  </a:cubicBezTo>
                  <a:cubicBezTo>
                    <a:pt x="30165" y="104793"/>
                    <a:pt x="28140" y="99499"/>
                    <a:pt x="29542" y="95528"/>
                  </a:cubicBezTo>
                  <a:cubicBezTo>
                    <a:pt x="30242" y="91557"/>
                    <a:pt x="26817" y="86263"/>
                    <a:pt x="31644" y="86964"/>
                  </a:cubicBezTo>
                  <a:cubicBezTo>
                    <a:pt x="36471" y="87664"/>
                    <a:pt x="44724" y="90234"/>
                    <a:pt x="41999" y="95528"/>
                  </a:cubicBezTo>
                  <a:cubicBezTo>
                    <a:pt x="39897" y="100822"/>
                    <a:pt x="35070" y="105416"/>
                    <a:pt x="41999" y="106740"/>
                  </a:cubicBezTo>
                  <a:cubicBezTo>
                    <a:pt x="49551" y="108764"/>
                    <a:pt x="53055" y="106740"/>
                    <a:pt x="55079" y="109387"/>
                  </a:cubicBezTo>
                  <a:cubicBezTo>
                    <a:pt x="57804" y="111333"/>
                    <a:pt x="51653" y="113358"/>
                    <a:pt x="51653" y="117328"/>
                  </a:cubicBezTo>
                  <a:cubicBezTo>
                    <a:pt x="51653" y="121299"/>
                    <a:pt x="55079" y="125893"/>
                    <a:pt x="55079" y="125893"/>
                  </a:cubicBezTo>
                  <a:cubicBezTo>
                    <a:pt x="55079" y="125893"/>
                    <a:pt x="40597" y="128540"/>
                    <a:pt x="50252" y="131187"/>
                  </a:cubicBezTo>
                  <a:cubicBezTo>
                    <a:pt x="59906" y="133211"/>
                    <a:pt x="59205" y="127917"/>
                    <a:pt x="62008" y="123946"/>
                  </a:cubicBezTo>
                  <a:cubicBezTo>
                    <a:pt x="64110" y="119976"/>
                    <a:pt x="69561" y="127917"/>
                    <a:pt x="73064" y="131888"/>
                  </a:cubicBezTo>
                  <a:cubicBezTo>
                    <a:pt x="76490" y="135858"/>
                    <a:pt x="76490" y="137805"/>
                    <a:pt x="81317" y="135158"/>
                  </a:cubicBezTo>
                  <a:cubicBezTo>
                    <a:pt x="86144" y="131888"/>
                    <a:pt x="88247" y="123245"/>
                    <a:pt x="83419" y="121922"/>
                  </a:cubicBezTo>
                  <a:cubicBezTo>
                    <a:pt x="78592" y="119898"/>
                    <a:pt x="69638" y="114681"/>
                    <a:pt x="69638" y="114681"/>
                  </a:cubicBezTo>
                  <a:cubicBezTo>
                    <a:pt x="69638" y="114681"/>
                    <a:pt x="64110" y="116627"/>
                    <a:pt x="64110" y="110710"/>
                  </a:cubicBezTo>
                  <a:cubicBezTo>
                    <a:pt x="64110" y="105416"/>
                    <a:pt x="62709" y="104092"/>
                    <a:pt x="64110" y="100822"/>
                  </a:cubicBezTo>
                  <a:cubicBezTo>
                    <a:pt x="65512" y="97475"/>
                    <a:pt x="63410" y="87587"/>
                    <a:pt x="59984" y="88287"/>
                  </a:cubicBezTo>
                  <a:cubicBezTo>
                    <a:pt x="57259" y="88910"/>
                    <a:pt x="55157" y="84317"/>
                    <a:pt x="53055" y="82993"/>
                  </a:cubicBezTo>
                  <a:cubicBezTo>
                    <a:pt x="50329" y="81669"/>
                    <a:pt x="45502" y="77699"/>
                    <a:pt x="45502" y="77699"/>
                  </a:cubicBezTo>
                  <a:cubicBezTo>
                    <a:pt x="45502" y="77699"/>
                    <a:pt x="51731" y="69134"/>
                    <a:pt x="59283" y="71081"/>
                  </a:cubicBezTo>
                  <a:cubicBezTo>
                    <a:pt x="66836" y="73728"/>
                    <a:pt x="63410" y="66487"/>
                    <a:pt x="68938" y="66487"/>
                  </a:cubicBezTo>
                  <a:cubicBezTo>
                    <a:pt x="74466" y="66487"/>
                    <a:pt x="75867" y="67811"/>
                    <a:pt x="78592" y="69134"/>
                  </a:cubicBezTo>
                  <a:cubicBezTo>
                    <a:pt x="82018" y="70458"/>
                    <a:pt x="79293" y="63217"/>
                    <a:pt x="84120" y="63840"/>
                  </a:cubicBezTo>
                  <a:cubicBezTo>
                    <a:pt x="88947" y="64463"/>
                    <a:pt x="76568" y="47334"/>
                    <a:pt x="75867" y="54575"/>
                  </a:cubicBezTo>
                  <a:cubicBezTo>
                    <a:pt x="74466" y="61193"/>
                    <a:pt x="71740" y="59246"/>
                    <a:pt x="68315" y="59246"/>
                  </a:cubicBezTo>
                  <a:cubicBezTo>
                    <a:pt x="64889" y="59246"/>
                    <a:pt x="62787" y="54575"/>
                    <a:pt x="60763" y="57222"/>
                  </a:cubicBezTo>
                  <a:cubicBezTo>
                    <a:pt x="59361" y="60492"/>
                    <a:pt x="58038" y="59869"/>
                    <a:pt x="54534" y="59869"/>
                  </a:cubicBezTo>
                  <a:cubicBezTo>
                    <a:pt x="51030" y="59869"/>
                    <a:pt x="49006" y="57845"/>
                    <a:pt x="46982" y="60492"/>
                  </a:cubicBezTo>
                  <a:cubicBezTo>
                    <a:pt x="45580" y="63139"/>
                    <a:pt x="40053" y="63139"/>
                    <a:pt x="40053" y="63139"/>
                  </a:cubicBezTo>
                  <a:cubicBezTo>
                    <a:pt x="40053" y="63139"/>
                    <a:pt x="29697" y="65786"/>
                    <a:pt x="28296" y="63139"/>
                  </a:cubicBezTo>
                  <a:cubicBezTo>
                    <a:pt x="27595" y="59869"/>
                    <a:pt x="22068" y="55899"/>
                    <a:pt x="25571" y="51928"/>
                  </a:cubicBezTo>
                  <a:cubicBezTo>
                    <a:pt x="28296" y="47957"/>
                    <a:pt x="30398" y="43986"/>
                    <a:pt x="32500" y="41339"/>
                  </a:cubicBezTo>
                  <a:cubicBezTo>
                    <a:pt x="35225" y="38069"/>
                    <a:pt x="32500" y="34721"/>
                    <a:pt x="40053" y="33398"/>
                  </a:cubicBezTo>
                  <a:cubicBezTo>
                    <a:pt x="46982" y="32074"/>
                    <a:pt x="53133" y="26157"/>
                    <a:pt x="58660" y="32074"/>
                  </a:cubicBezTo>
                  <a:cubicBezTo>
                    <a:pt x="64188" y="37368"/>
                    <a:pt x="65590" y="41339"/>
                    <a:pt x="78670" y="41339"/>
                  </a:cubicBezTo>
                  <a:cubicBezTo>
                    <a:pt x="91750" y="41339"/>
                    <a:pt x="99380" y="43286"/>
                    <a:pt x="101404" y="36746"/>
                  </a:cubicBezTo>
                  <a:cubicBezTo>
                    <a:pt x="104129" y="29505"/>
                    <a:pt x="104129" y="26157"/>
                    <a:pt x="109657" y="24833"/>
                  </a:cubicBezTo>
                  <a:cubicBezTo>
                    <a:pt x="115185" y="23510"/>
                    <a:pt x="124839" y="19539"/>
                    <a:pt x="116586" y="8327"/>
                  </a:cubicBezTo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9" name="Szabadkézi sokszög: alakzat 918">
              <a:extLst>
                <a:ext uri="{FF2B5EF4-FFF2-40B4-BE49-F238E27FC236}">
                  <a16:creationId xmlns:a16="http://schemas.microsoft.com/office/drawing/2014/main" id="{CB457ECE-C769-2B49-B70B-43EB2090F299}"/>
                </a:ext>
              </a:extLst>
            </p:cNvPr>
            <p:cNvSpPr/>
            <p:nvPr/>
          </p:nvSpPr>
          <p:spPr>
            <a:xfrm>
              <a:off x="7809359" y="4516814"/>
              <a:ext cx="38929" cy="70072"/>
            </a:xfrm>
            <a:custGeom>
              <a:avLst/>
              <a:gdLst>
                <a:gd name="connsiteX0" fmla="*/ 23236 w 38928"/>
                <a:gd name="connsiteY0" fmla="*/ 4928 h 70071"/>
                <a:gd name="connsiteX1" fmla="*/ 9611 w 38928"/>
                <a:gd name="connsiteY1" fmla="*/ 16217 h 70071"/>
                <a:gd name="connsiteX2" fmla="*/ 7976 w 38928"/>
                <a:gd name="connsiteY2" fmla="*/ 27506 h 70071"/>
                <a:gd name="connsiteX3" fmla="*/ 11946 w 38928"/>
                <a:gd name="connsiteY3" fmla="*/ 38796 h 70071"/>
                <a:gd name="connsiteX4" fmla="*/ 9533 w 38928"/>
                <a:gd name="connsiteY4" fmla="*/ 45180 h 70071"/>
                <a:gd name="connsiteX5" fmla="*/ 6341 w 38928"/>
                <a:gd name="connsiteY5" fmla="*/ 55769 h 70071"/>
                <a:gd name="connsiteX6" fmla="*/ 19110 w 38928"/>
                <a:gd name="connsiteY6" fmla="*/ 67058 h 70071"/>
                <a:gd name="connsiteX7" fmla="*/ 18331 w 38928"/>
                <a:gd name="connsiteY7" fmla="*/ 51487 h 70071"/>
                <a:gd name="connsiteX8" fmla="*/ 34292 w 38928"/>
                <a:gd name="connsiteY8" fmla="*/ 50085 h 70071"/>
                <a:gd name="connsiteX9" fmla="*/ 34292 w 38928"/>
                <a:gd name="connsiteY9" fmla="*/ 38796 h 70071"/>
                <a:gd name="connsiteX10" fmla="*/ 20666 w 38928"/>
                <a:gd name="connsiteY10" fmla="*/ 40197 h 70071"/>
                <a:gd name="connsiteX11" fmla="*/ 23080 w 38928"/>
                <a:gd name="connsiteY11" fmla="*/ 30309 h 70071"/>
                <a:gd name="connsiteX12" fmla="*/ 30243 w 38928"/>
                <a:gd name="connsiteY12" fmla="*/ 26027 h 70071"/>
                <a:gd name="connsiteX13" fmla="*/ 23080 w 38928"/>
                <a:gd name="connsiteY13" fmla="*/ 16840 h 70071"/>
                <a:gd name="connsiteX14" fmla="*/ 15061 w 38928"/>
                <a:gd name="connsiteY14" fmla="*/ 20343 h 70071"/>
                <a:gd name="connsiteX15" fmla="*/ 23080 w 38928"/>
                <a:gd name="connsiteY15" fmla="*/ 4772 h 70071"/>
                <a:gd name="connsiteX16" fmla="*/ 23080 w 38928"/>
                <a:gd name="connsiteY16" fmla="*/ 4772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928" h="70071">
                  <a:moveTo>
                    <a:pt x="23236" y="4928"/>
                  </a:moveTo>
                  <a:cubicBezTo>
                    <a:pt x="19265" y="4928"/>
                    <a:pt x="14438" y="7731"/>
                    <a:pt x="9611" y="16217"/>
                  </a:cubicBezTo>
                  <a:cubicBezTo>
                    <a:pt x="4784" y="24703"/>
                    <a:pt x="2448" y="25404"/>
                    <a:pt x="7976" y="27506"/>
                  </a:cubicBezTo>
                  <a:cubicBezTo>
                    <a:pt x="13582" y="30309"/>
                    <a:pt x="13582" y="35292"/>
                    <a:pt x="11946" y="38796"/>
                  </a:cubicBezTo>
                  <a:cubicBezTo>
                    <a:pt x="9533" y="41599"/>
                    <a:pt x="8754" y="41599"/>
                    <a:pt x="9533" y="45180"/>
                  </a:cubicBezTo>
                  <a:cubicBezTo>
                    <a:pt x="10312" y="48684"/>
                    <a:pt x="3148" y="50864"/>
                    <a:pt x="6341" y="55769"/>
                  </a:cubicBezTo>
                  <a:cubicBezTo>
                    <a:pt x="8754" y="60752"/>
                    <a:pt x="12725" y="62854"/>
                    <a:pt x="19110" y="67058"/>
                  </a:cubicBezTo>
                  <a:cubicBezTo>
                    <a:pt x="25494" y="70562"/>
                    <a:pt x="6341" y="50786"/>
                    <a:pt x="18331" y="51487"/>
                  </a:cubicBezTo>
                  <a:cubicBezTo>
                    <a:pt x="30321" y="52888"/>
                    <a:pt x="30321" y="50786"/>
                    <a:pt x="34292" y="50085"/>
                  </a:cubicBezTo>
                  <a:cubicBezTo>
                    <a:pt x="37484" y="49384"/>
                    <a:pt x="39898" y="35915"/>
                    <a:pt x="34292" y="38796"/>
                  </a:cubicBezTo>
                  <a:cubicBezTo>
                    <a:pt x="28686" y="40898"/>
                    <a:pt x="23080" y="43078"/>
                    <a:pt x="20666" y="40197"/>
                  </a:cubicBezTo>
                  <a:cubicBezTo>
                    <a:pt x="19032" y="38095"/>
                    <a:pt x="18253" y="30309"/>
                    <a:pt x="23080" y="30309"/>
                  </a:cubicBezTo>
                  <a:cubicBezTo>
                    <a:pt x="27908" y="30309"/>
                    <a:pt x="29464" y="29609"/>
                    <a:pt x="30243" y="26027"/>
                  </a:cubicBezTo>
                  <a:cubicBezTo>
                    <a:pt x="31022" y="22523"/>
                    <a:pt x="25416" y="8353"/>
                    <a:pt x="23080" y="16840"/>
                  </a:cubicBezTo>
                  <a:cubicBezTo>
                    <a:pt x="19888" y="25326"/>
                    <a:pt x="12725" y="25326"/>
                    <a:pt x="15061" y="20343"/>
                  </a:cubicBezTo>
                  <a:cubicBezTo>
                    <a:pt x="18253" y="15360"/>
                    <a:pt x="23080" y="4772"/>
                    <a:pt x="23080" y="4772"/>
                  </a:cubicBezTo>
                  <a:lnTo>
                    <a:pt x="23080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0" name="Szabadkézi sokszög: alakzat 919">
              <a:extLst>
                <a:ext uri="{FF2B5EF4-FFF2-40B4-BE49-F238E27FC236}">
                  <a16:creationId xmlns:a16="http://schemas.microsoft.com/office/drawing/2014/main" id="{18293C53-C62B-9D71-F99E-3E853A8E861C}"/>
                </a:ext>
              </a:extLst>
            </p:cNvPr>
            <p:cNvSpPr/>
            <p:nvPr/>
          </p:nvSpPr>
          <p:spPr>
            <a:xfrm>
              <a:off x="7778929" y="4589180"/>
              <a:ext cx="23357" cy="23357"/>
            </a:xfrm>
            <a:custGeom>
              <a:avLst/>
              <a:gdLst>
                <a:gd name="connsiteX0" fmla="*/ 20421 w 23357"/>
                <a:gd name="connsiteY0" fmla="*/ 9407 h 23357"/>
                <a:gd name="connsiteX1" fmla="*/ 4772 w 23357"/>
                <a:gd name="connsiteY1" fmla="*/ 9407 h 23357"/>
                <a:gd name="connsiteX2" fmla="*/ 13414 w 23357"/>
                <a:gd name="connsiteY2" fmla="*/ 23500 h 23357"/>
                <a:gd name="connsiteX3" fmla="*/ 17307 w 23357"/>
                <a:gd name="connsiteY3" fmla="*/ 21242 h 23357"/>
                <a:gd name="connsiteX4" fmla="*/ 21978 w 23357"/>
                <a:gd name="connsiteY4" fmla="*/ 16025 h 23357"/>
                <a:gd name="connsiteX5" fmla="*/ 20421 w 23357"/>
                <a:gd name="connsiteY5" fmla="*/ 9330 h 23357"/>
                <a:gd name="connsiteX6" fmla="*/ 20421 w 23357"/>
                <a:gd name="connsiteY6" fmla="*/ 9330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57" h="23357">
                  <a:moveTo>
                    <a:pt x="20421" y="9407"/>
                  </a:moveTo>
                  <a:cubicBezTo>
                    <a:pt x="17307" y="10887"/>
                    <a:pt x="4772" y="-1726"/>
                    <a:pt x="4772" y="9407"/>
                  </a:cubicBezTo>
                  <a:cubicBezTo>
                    <a:pt x="4772" y="21242"/>
                    <a:pt x="9443" y="26458"/>
                    <a:pt x="13414" y="23500"/>
                  </a:cubicBezTo>
                  <a:cubicBezTo>
                    <a:pt x="17307" y="21242"/>
                    <a:pt x="10300" y="20541"/>
                    <a:pt x="17307" y="21242"/>
                  </a:cubicBezTo>
                  <a:cubicBezTo>
                    <a:pt x="23535" y="22021"/>
                    <a:pt x="21978" y="18283"/>
                    <a:pt x="21978" y="16025"/>
                  </a:cubicBezTo>
                  <a:cubicBezTo>
                    <a:pt x="21978" y="13067"/>
                    <a:pt x="20421" y="9330"/>
                    <a:pt x="20421" y="9330"/>
                  </a:cubicBezTo>
                  <a:lnTo>
                    <a:pt x="20421" y="933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1" name="Szabadkézi sokszög: alakzat 920">
              <a:extLst>
                <a:ext uri="{FF2B5EF4-FFF2-40B4-BE49-F238E27FC236}">
                  <a16:creationId xmlns:a16="http://schemas.microsoft.com/office/drawing/2014/main" id="{47D58F77-BEB7-41D2-AF34-42FB94FC0FC3}"/>
                </a:ext>
              </a:extLst>
            </p:cNvPr>
            <p:cNvSpPr/>
            <p:nvPr/>
          </p:nvSpPr>
          <p:spPr>
            <a:xfrm>
              <a:off x="7870956" y="4569617"/>
              <a:ext cx="62286" cy="38929"/>
            </a:xfrm>
            <a:custGeom>
              <a:avLst/>
              <a:gdLst>
                <a:gd name="connsiteX0" fmla="*/ 36149 w 62286"/>
                <a:gd name="connsiteY0" fmla="*/ 10674 h 38928"/>
                <a:gd name="connsiteX1" fmla="*/ 19177 w 62286"/>
                <a:gd name="connsiteY1" fmla="*/ 7793 h 38928"/>
                <a:gd name="connsiteX2" fmla="*/ 9989 w 62286"/>
                <a:gd name="connsiteY2" fmla="*/ 30917 h 38928"/>
                <a:gd name="connsiteX3" fmla="*/ 30466 w 62286"/>
                <a:gd name="connsiteY3" fmla="*/ 34498 h 38928"/>
                <a:gd name="connsiteX4" fmla="*/ 50242 w 62286"/>
                <a:gd name="connsiteY4" fmla="*/ 30917 h 38928"/>
                <a:gd name="connsiteX5" fmla="*/ 62232 w 62286"/>
                <a:gd name="connsiteY5" fmla="*/ 22975 h 38928"/>
                <a:gd name="connsiteX6" fmla="*/ 57249 w 62286"/>
                <a:gd name="connsiteY6" fmla="*/ 10674 h 38928"/>
                <a:gd name="connsiteX7" fmla="*/ 36072 w 62286"/>
                <a:gd name="connsiteY7" fmla="*/ 10674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286" h="38928">
                  <a:moveTo>
                    <a:pt x="36149" y="10674"/>
                  </a:moveTo>
                  <a:cubicBezTo>
                    <a:pt x="28364" y="12153"/>
                    <a:pt x="26962" y="-927"/>
                    <a:pt x="19177" y="7793"/>
                  </a:cubicBezTo>
                  <a:cubicBezTo>
                    <a:pt x="10690" y="16435"/>
                    <a:pt x="-2701" y="28036"/>
                    <a:pt x="9989" y="30917"/>
                  </a:cubicBezTo>
                  <a:cubicBezTo>
                    <a:pt x="21979" y="33097"/>
                    <a:pt x="20578" y="31618"/>
                    <a:pt x="30466" y="34498"/>
                  </a:cubicBezTo>
                  <a:cubicBezTo>
                    <a:pt x="40354" y="36678"/>
                    <a:pt x="40354" y="30138"/>
                    <a:pt x="50242" y="30917"/>
                  </a:cubicBezTo>
                  <a:cubicBezTo>
                    <a:pt x="60130" y="31618"/>
                    <a:pt x="61531" y="25856"/>
                    <a:pt x="62232" y="22975"/>
                  </a:cubicBezTo>
                  <a:cubicBezTo>
                    <a:pt x="62933" y="20795"/>
                    <a:pt x="57249" y="10674"/>
                    <a:pt x="57249" y="10674"/>
                  </a:cubicBezTo>
                  <a:lnTo>
                    <a:pt x="36072" y="1067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2" name="Szabadkézi sokszög: alakzat 921">
              <a:extLst>
                <a:ext uri="{FF2B5EF4-FFF2-40B4-BE49-F238E27FC236}">
                  <a16:creationId xmlns:a16="http://schemas.microsoft.com/office/drawing/2014/main" id="{734A2540-1176-00C4-77EB-49BDE1A5BCC4}"/>
                </a:ext>
              </a:extLst>
            </p:cNvPr>
            <p:cNvSpPr/>
            <p:nvPr/>
          </p:nvSpPr>
          <p:spPr>
            <a:xfrm>
              <a:off x="7903601" y="4607493"/>
              <a:ext cx="31143" cy="38929"/>
            </a:xfrm>
            <a:custGeom>
              <a:avLst/>
              <a:gdLst>
                <a:gd name="connsiteX0" fmla="*/ 18142 w 31143"/>
                <a:gd name="connsiteY0" fmla="*/ 6665 h 38928"/>
                <a:gd name="connsiteX1" fmla="*/ 5373 w 31143"/>
                <a:gd name="connsiteY1" fmla="*/ 12115 h 38928"/>
                <a:gd name="connsiteX2" fmla="*/ 13704 w 31143"/>
                <a:gd name="connsiteY2" fmla="*/ 26052 h 38928"/>
                <a:gd name="connsiteX3" fmla="*/ 15650 w 31143"/>
                <a:gd name="connsiteY3" fmla="*/ 35161 h 38928"/>
                <a:gd name="connsiteX4" fmla="*/ 27173 w 31143"/>
                <a:gd name="connsiteY4" fmla="*/ 25429 h 38928"/>
                <a:gd name="connsiteX5" fmla="*/ 29119 w 31143"/>
                <a:gd name="connsiteY5" fmla="*/ 15697 h 38928"/>
                <a:gd name="connsiteX6" fmla="*/ 18220 w 31143"/>
                <a:gd name="connsiteY6" fmla="*/ 6588 h 38928"/>
                <a:gd name="connsiteX7" fmla="*/ 18220 w 31143"/>
                <a:gd name="connsiteY7" fmla="*/ 6588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43" h="38928">
                  <a:moveTo>
                    <a:pt x="18142" y="6665"/>
                  </a:moveTo>
                  <a:cubicBezTo>
                    <a:pt x="13003" y="7911"/>
                    <a:pt x="2103" y="-1198"/>
                    <a:pt x="5373" y="12115"/>
                  </a:cubicBezTo>
                  <a:cubicBezTo>
                    <a:pt x="8565" y="25429"/>
                    <a:pt x="13704" y="19979"/>
                    <a:pt x="13704" y="26052"/>
                  </a:cubicBezTo>
                  <a:cubicBezTo>
                    <a:pt x="13704" y="32125"/>
                    <a:pt x="9889" y="36329"/>
                    <a:pt x="15650" y="35161"/>
                  </a:cubicBezTo>
                  <a:cubicBezTo>
                    <a:pt x="20789" y="33915"/>
                    <a:pt x="25227" y="27298"/>
                    <a:pt x="27173" y="25429"/>
                  </a:cubicBezTo>
                  <a:cubicBezTo>
                    <a:pt x="29119" y="23015"/>
                    <a:pt x="30365" y="18188"/>
                    <a:pt x="29119" y="15697"/>
                  </a:cubicBezTo>
                  <a:cubicBezTo>
                    <a:pt x="27173" y="13906"/>
                    <a:pt x="18220" y="6588"/>
                    <a:pt x="18220" y="6588"/>
                  </a:cubicBezTo>
                  <a:lnTo>
                    <a:pt x="18220" y="658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3" name="Szabadkézi sokszög: alakzat 922">
              <a:extLst>
                <a:ext uri="{FF2B5EF4-FFF2-40B4-BE49-F238E27FC236}">
                  <a16:creationId xmlns:a16="http://schemas.microsoft.com/office/drawing/2014/main" id="{E6760FA3-B7D1-F3F1-64D0-A571D744D654}"/>
                </a:ext>
              </a:extLst>
            </p:cNvPr>
            <p:cNvSpPr/>
            <p:nvPr/>
          </p:nvSpPr>
          <p:spPr>
            <a:xfrm>
              <a:off x="7737793" y="4714261"/>
              <a:ext cx="54500" cy="38929"/>
            </a:xfrm>
            <a:custGeom>
              <a:avLst/>
              <a:gdLst>
                <a:gd name="connsiteX0" fmla="*/ 55251 w 54500"/>
                <a:gd name="connsiteY0" fmla="*/ 4772 h 38928"/>
                <a:gd name="connsiteX1" fmla="*/ 29324 w 54500"/>
                <a:gd name="connsiteY1" fmla="*/ 10378 h 38928"/>
                <a:gd name="connsiteX2" fmla="*/ 16634 w 54500"/>
                <a:gd name="connsiteY2" fmla="*/ 22368 h 38928"/>
                <a:gd name="connsiteX3" fmla="*/ 7758 w 54500"/>
                <a:gd name="connsiteY3" fmla="*/ 30387 h 38928"/>
                <a:gd name="connsiteX4" fmla="*/ 25509 w 54500"/>
                <a:gd name="connsiteY4" fmla="*/ 27974 h 38928"/>
                <a:gd name="connsiteX5" fmla="*/ 41314 w 54500"/>
                <a:gd name="connsiteY5" fmla="*/ 17541 h 38928"/>
                <a:gd name="connsiteX6" fmla="*/ 55251 w 54500"/>
                <a:gd name="connsiteY6" fmla="*/ 4772 h 38928"/>
                <a:gd name="connsiteX7" fmla="*/ 55251 w 54500"/>
                <a:gd name="connsiteY7" fmla="*/ 4772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00" h="38928">
                  <a:moveTo>
                    <a:pt x="55251" y="4772"/>
                  </a:moveTo>
                  <a:cubicBezTo>
                    <a:pt x="45129" y="6407"/>
                    <a:pt x="31193" y="4772"/>
                    <a:pt x="29324" y="10378"/>
                  </a:cubicBezTo>
                  <a:cubicBezTo>
                    <a:pt x="27456" y="15205"/>
                    <a:pt x="20448" y="19954"/>
                    <a:pt x="16634" y="22368"/>
                  </a:cubicBezTo>
                  <a:cubicBezTo>
                    <a:pt x="12196" y="24781"/>
                    <a:pt x="-1118" y="17541"/>
                    <a:pt x="7758" y="30387"/>
                  </a:cubicBezTo>
                  <a:cubicBezTo>
                    <a:pt x="16634" y="42377"/>
                    <a:pt x="20448" y="31166"/>
                    <a:pt x="25509" y="27974"/>
                  </a:cubicBezTo>
                  <a:cubicBezTo>
                    <a:pt x="30570" y="24003"/>
                    <a:pt x="41314" y="17541"/>
                    <a:pt x="41314" y="17541"/>
                  </a:cubicBezTo>
                  <a:lnTo>
                    <a:pt x="55251" y="4772"/>
                  </a:lnTo>
                  <a:lnTo>
                    <a:pt x="55251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4" name="Szabadkézi sokszög: alakzat 923">
              <a:extLst>
                <a:ext uri="{FF2B5EF4-FFF2-40B4-BE49-F238E27FC236}">
                  <a16:creationId xmlns:a16="http://schemas.microsoft.com/office/drawing/2014/main" id="{95A560D4-7186-36C6-BE6B-F6EBF7E1DCCB}"/>
                </a:ext>
              </a:extLst>
            </p:cNvPr>
            <p:cNvSpPr/>
            <p:nvPr/>
          </p:nvSpPr>
          <p:spPr>
            <a:xfrm>
              <a:off x="7671157" y="4715118"/>
              <a:ext cx="54500" cy="23357"/>
            </a:xfrm>
            <a:custGeom>
              <a:avLst/>
              <a:gdLst>
                <a:gd name="connsiteX0" fmla="*/ 55474 w 54500"/>
                <a:gd name="connsiteY0" fmla="*/ 4772 h 23357"/>
                <a:gd name="connsiteX1" fmla="*/ 31027 w 54500"/>
                <a:gd name="connsiteY1" fmla="*/ 12947 h 23357"/>
                <a:gd name="connsiteX2" fmla="*/ 16779 w 54500"/>
                <a:gd name="connsiteY2" fmla="*/ 10533 h 23357"/>
                <a:gd name="connsiteX3" fmla="*/ 6580 w 54500"/>
                <a:gd name="connsiteY3" fmla="*/ 12947 h 23357"/>
                <a:gd name="connsiteX4" fmla="*/ 37100 w 54500"/>
                <a:gd name="connsiteY4" fmla="*/ 22757 h 23357"/>
                <a:gd name="connsiteX5" fmla="*/ 52750 w 54500"/>
                <a:gd name="connsiteY5" fmla="*/ 19487 h 23357"/>
                <a:gd name="connsiteX6" fmla="*/ 55474 w 54500"/>
                <a:gd name="connsiteY6" fmla="*/ 4772 h 23357"/>
                <a:gd name="connsiteX7" fmla="*/ 55474 w 54500"/>
                <a:gd name="connsiteY7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00" h="23357">
                  <a:moveTo>
                    <a:pt x="55474" y="4772"/>
                  </a:moveTo>
                  <a:cubicBezTo>
                    <a:pt x="48000" y="10456"/>
                    <a:pt x="35076" y="12947"/>
                    <a:pt x="31027" y="12947"/>
                  </a:cubicBezTo>
                  <a:cubicBezTo>
                    <a:pt x="26278" y="12947"/>
                    <a:pt x="20127" y="10533"/>
                    <a:pt x="16779" y="10533"/>
                  </a:cubicBezTo>
                  <a:cubicBezTo>
                    <a:pt x="14054" y="10533"/>
                    <a:pt x="-194" y="3993"/>
                    <a:pt x="6580" y="12947"/>
                  </a:cubicBezTo>
                  <a:cubicBezTo>
                    <a:pt x="12653" y="21900"/>
                    <a:pt x="33051" y="22757"/>
                    <a:pt x="37100" y="22757"/>
                  </a:cubicBezTo>
                  <a:cubicBezTo>
                    <a:pt x="41148" y="22757"/>
                    <a:pt x="50024" y="22757"/>
                    <a:pt x="52750" y="19487"/>
                  </a:cubicBezTo>
                  <a:cubicBezTo>
                    <a:pt x="56175" y="15438"/>
                    <a:pt x="55474" y="4772"/>
                    <a:pt x="55474" y="4772"/>
                  </a:cubicBezTo>
                  <a:lnTo>
                    <a:pt x="55474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5" name="Szabadkézi sokszög: alakzat 924">
              <a:extLst>
                <a:ext uri="{FF2B5EF4-FFF2-40B4-BE49-F238E27FC236}">
                  <a16:creationId xmlns:a16="http://schemas.microsoft.com/office/drawing/2014/main" id="{C62C295C-64CE-ECF9-ABF0-201D64FC6A62}"/>
                </a:ext>
              </a:extLst>
            </p:cNvPr>
            <p:cNvSpPr/>
            <p:nvPr/>
          </p:nvSpPr>
          <p:spPr>
            <a:xfrm>
              <a:off x="7667674" y="4727229"/>
              <a:ext cx="31143" cy="38929"/>
            </a:xfrm>
            <a:custGeom>
              <a:avLst/>
              <a:gdLst>
                <a:gd name="connsiteX0" fmla="*/ 15124 w 31143"/>
                <a:gd name="connsiteY0" fmla="*/ 7609 h 38928"/>
                <a:gd name="connsiteX1" fmla="*/ 7260 w 31143"/>
                <a:gd name="connsiteY1" fmla="*/ 7609 h 38928"/>
                <a:gd name="connsiteX2" fmla="*/ 9206 w 31143"/>
                <a:gd name="connsiteY2" fmla="*/ 22013 h 38928"/>
                <a:gd name="connsiteX3" fmla="*/ 22286 w 31143"/>
                <a:gd name="connsiteY3" fmla="*/ 30811 h 38928"/>
                <a:gd name="connsiteX4" fmla="*/ 30773 w 31143"/>
                <a:gd name="connsiteY4" fmla="*/ 30811 h 38928"/>
                <a:gd name="connsiteX5" fmla="*/ 15046 w 31143"/>
                <a:gd name="connsiteY5" fmla="*/ 7609 h 38928"/>
                <a:gd name="connsiteX6" fmla="*/ 15046 w 31143"/>
                <a:gd name="connsiteY6" fmla="*/ 7609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43" h="38928">
                  <a:moveTo>
                    <a:pt x="15124" y="7609"/>
                  </a:moveTo>
                  <a:cubicBezTo>
                    <a:pt x="12476" y="7609"/>
                    <a:pt x="10530" y="1225"/>
                    <a:pt x="7260" y="7609"/>
                  </a:cubicBezTo>
                  <a:cubicBezTo>
                    <a:pt x="3990" y="13215"/>
                    <a:pt x="3289" y="17186"/>
                    <a:pt x="9206" y="22013"/>
                  </a:cubicBezTo>
                  <a:cubicBezTo>
                    <a:pt x="15124" y="27619"/>
                    <a:pt x="15124" y="23648"/>
                    <a:pt x="22286" y="30811"/>
                  </a:cubicBezTo>
                  <a:cubicBezTo>
                    <a:pt x="29527" y="38830"/>
                    <a:pt x="29527" y="34782"/>
                    <a:pt x="30773" y="30811"/>
                  </a:cubicBezTo>
                  <a:cubicBezTo>
                    <a:pt x="31396" y="27619"/>
                    <a:pt x="15046" y="7609"/>
                    <a:pt x="15046" y="7609"/>
                  </a:cubicBezTo>
                  <a:lnTo>
                    <a:pt x="15046" y="760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6" name="Szabadkézi sokszög: alakzat 925">
              <a:extLst>
                <a:ext uri="{FF2B5EF4-FFF2-40B4-BE49-F238E27FC236}">
                  <a16:creationId xmlns:a16="http://schemas.microsoft.com/office/drawing/2014/main" id="{22A107F3-37BD-0557-5AC2-E04B374A0334}"/>
                </a:ext>
              </a:extLst>
            </p:cNvPr>
            <p:cNvSpPr/>
            <p:nvPr/>
          </p:nvSpPr>
          <p:spPr>
            <a:xfrm>
              <a:off x="7640210" y="4714261"/>
              <a:ext cx="31143" cy="15572"/>
            </a:xfrm>
            <a:custGeom>
              <a:avLst/>
              <a:gdLst>
                <a:gd name="connsiteX0" fmla="*/ 17595 w 31143"/>
                <a:gd name="connsiteY0" fmla="*/ 4772 h 15571"/>
                <a:gd name="connsiteX1" fmla="*/ 5294 w 31143"/>
                <a:gd name="connsiteY1" fmla="*/ 10767 h 15571"/>
                <a:gd name="connsiteX2" fmla="*/ 18529 w 31143"/>
                <a:gd name="connsiteY2" fmla="*/ 13726 h 15571"/>
                <a:gd name="connsiteX3" fmla="*/ 30831 w 31143"/>
                <a:gd name="connsiteY3" fmla="*/ 10767 h 15571"/>
                <a:gd name="connsiteX4" fmla="*/ 17595 w 31143"/>
                <a:gd name="connsiteY4" fmla="*/ 4772 h 15571"/>
                <a:gd name="connsiteX5" fmla="*/ 17595 w 31143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15571">
                  <a:moveTo>
                    <a:pt x="17595" y="4772"/>
                  </a:moveTo>
                  <a:cubicBezTo>
                    <a:pt x="10588" y="7731"/>
                    <a:pt x="2646" y="8198"/>
                    <a:pt x="5294" y="10767"/>
                  </a:cubicBezTo>
                  <a:cubicBezTo>
                    <a:pt x="7940" y="13726"/>
                    <a:pt x="11444" y="14193"/>
                    <a:pt x="18529" y="13726"/>
                  </a:cubicBezTo>
                  <a:cubicBezTo>
                    <a:pt x="25536" y="12869"/>
                    <a:pt x="30831" y="10767"/>
                    <a:pt x="30831" y="10767"/>
                  </a:cubicBezTo>
                  <a:lnTo>
                    <a:pt x="17595" y="4772"/>
                  </a:lnTo>
                  <a:lnTo>
                    <a:pt x="17595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7" name="Szabadkézi sokszög: alakzat 926">
              <a:extLst>
                <a:ext uri="{FF2B5EF4-FFF2-40B4-BE49-F238E27FC236}">
                  <a16:creationId xmlns:a16="http://schemas.microsoft.com/office/drawing/2014/main" id="{F0BBB9CB-B08B-400D-1217-332200785B9A}"/>
                </a:ext>
              </a:extLst>
            </p:cNvPr>
            <p:cNvSpPr/>
            <p:nvPr/>
          </p:nvSpPr>
          <p:spPr>
            <a:xfrm>
              <a:off x="7611758" y="4714261"/>
              <a:ext cx="15572" cy="15572"/>
            </a:xfrm>
            <a:custGeom>
              <a:avLst/>
              <a:gdLst>
                <a:gd name="connsiteX0" fmla="*/ 8520 w 15571"/>
                <a:gd name="connsiteY0" fmla="*/ 4772 h 15571"/>
                <a:gd name="connsiteX1" fmla="*/ 5873 w 15571"/>
                <a:gd name="connsiteY1" fmla="*/ 11234 h 15571"/>
                <a:gd name="connsiteX2" fmla="*/ 12257 w 15571"/>
                <a:gd name="connsiteY2" fmla="*/ 12714 h 15571"/>
                <a:gd name="connsiteX3" fmla="*/ 8520 w 15571"/>
                <a:gd name="connsiteY3" fmla="*/ 4772 h 15571"/>
                <a:gd name="connsiteX4" fmla="*/ 8520 w 15571"/>
                <a:gd name="connsiteY4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8520" y="4772"/>
                  </a:moveTo>
                  <a:cubicBezTo>
                    <a:pt x="6651" y="4772"/>
                    <a:pt x="2914" y="8198"/>
                    <a:pt x="5873" y="11234"/>
                  </a:cubicBezTo>
                  <a:cubicBezTo>
                    <a:pt x="8909" y="14193"/>
                    <a:pt x="12257" y="12714"/>
                    <a:pt x="12257" y="12714"/>
                  </a:cubicBezTo>
                  <a:lnTo>
                    <a:pt x="8520" y="4772"/>
                  </a:lnTo>
                  <a:lnTo>
                    <a:pt x="8520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8" name="Szabadkézi sokszög: alakzat 927">
              <a:extLst>
                <a:ext uri="{FF2B5EF4-FFF2-40B4-BE49-F238E27FC236}">
                  <a16:creationId xmlns:a16="http://schemas.microsoft.com/office/drawing/2014/main" id="{8B850D26-60BD-DD8C-7BB8-BE5875BA1CBA}"/>
                </a:ext>
              </a:extLst>
            </p:cNvPr>
            <p:cNvSpPr/>
            <p:nvPr/>
          </p:nvSpPr>
          <p:spPr>
            <a:xfrm>
              <a:off x="7422107" y="4670602"/>
              <a:ext cx="171287" cy="54500"/>
            </a:xfrm>
            <a:custGeom>
              <a:avLst/>
              <a:gdLst>
                <a:gd name="connsiteX0" fmla="*/ 173723 w 171286"/>
                <a:gd name="connsiteY0" fmla="*/ 50066 h 54500"/>
                <a:gd name="connsiteX1" fmla="*/ 159241 w 171286"/>
                <a:gd name="connsiteY1" fmla="*/ 43760 h 54500"/>
                <a:gd name="connsiteX2" fmla="*/ 150677 w 171286"/>
                <a:gd name="connsiteY2" fmla="*/ 38855 h 54500"/>
                <a:gd name="connsiteX3" fmla="*/ 139466 w 171286"/>
                <a:gd name="connsiteY3" fmla="*/ 36752 h 54500"/>
                <a:gd name="connsiteX4" fmla="*/ 129577 w 171286"/>
                <a:gd name="connsiteY4" fmla="*/ 26164 h 54500"/>
                <a:gd name="connsiteX5" fmla="*/ 117743 w 171286"/>
                <a:gd name="connsiteY5" fmla="*/ 14874 h 54500"/>
                <a:gd name="connsiteX6" fmla="*/ 108556 w 171286"/>
                <a:gd name="connsiteY6" fmla="*/ 15575 h 54500"/>
                <a:gd name="connsiteX7" fmla="*/ 99369 w 171286"/>
                <a:gd name="connsiteY7" fmla="*/ 11371 h 54500"/>
                <a:gd name="connsiteX8" fmla="*/ 84887 w 171286"/>
                <a:gd name="connsiteY8" fmla="*/ 31069 h 54500"/>
                <a:gd name="connsiteX9" fmla="*/ 69783 w 171286"/>
                <a:gd name="connsiteY9" fmla="*/ 21181 h 54500"/>
                <a:gd name="connsiteX10" fmla="*/ 57326 w 171286"/>
                <a:gd name="connsiteY10" fmla="*/ 19079 h 54500"/>
                <a:gd name="connsiteX11" fmla="*/ 48139 w 171286"/>
                <a:gd name="connsiteY11" fmla="*/ 5687 h 54500"/>
                <a:gd name="connsiteX12" fmla="*/ 23146 w 171286"/>
                <a:gd name="connsiteY12" fmla="*/ 8490 h 54500"/>
                <a:gd name="connsiteX13" fmla="*/ 11312 w 171286"/>
                <a:gd name="connsiteY13" fmla="*/ 11293 h 54500"/>
                <a:gd name="connsiteX14" fmla="*/ 4772 w 171286"/>
                <a:gd name="connsiteY14" fmla="*/ 24684 h 54500"/>
                <a:gd name="connsiteX15" fmla="*/ 25171 w 171286"/>
                <a:gd name="connsiteY15" fmla="*/ 22582 h 54500"/>
                <a:gd name="connsiteX16" fmla="*/ 40976 w 171286"/>
                <a:gd name="connsiteY16" fmla="*/ 30368 h 54500"/>
                <a:gd name="connsiteX17" fmla="*/ 56080 w 171286"/>
                <a:gd name="connsiteY17" fmla="*/ 40256 h 54500"/>
                <a:gd name="connsiteX18" fmla="*/ 67914 w 171286"/>
                <a:gd name="connsiteY18" fmla="*/ 33950 h 54500"/>
                <a:gd name="connsiteX19" fmla="*/ 84342 w 171286"/>
                <a:gd name="connsiteY19" fmla="*/ 48742 h 54500"/>
                <a:gd name="connsiteX20" fmla="*/ 100771 w 171286"/>
                <a:gd name="connsiteY20" fmla="*/ 45940 h 54500"/>
                <a:gd name="connsiteX21" fmla="*/ 119223 w 171286"/>
                <a:gd name="connsiteY21" fmla="*/ 45940 h 54500"/>
                <a:gd name="connsiteX22" fmla="*/ 133704 w 171286"/>
                <a:gd name="connsiteY22" fmla="*/ 45940 h 54500"/>
                <a:gd name="connsiteX23" fmla="*/ 144916 w 171286"/>
                <a:gd name="connsiteY23" fmla="*/ 52246 h 54500"/>
                <a:gd name="connsiteX24" fmla="*/ 173878 w 171286"/>
                <a:gd name="connsiteY24" fmla="*/ 50144 h 54500"/>
                <a:gd name="connsiteX25" fmla="*/ 173878 w 171286"/>
                <a:gd name="connsiteY25" fmla="*/ 50144 h 5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1286" h="54500">
                  <a:moveTo>
                    <a:pt x="173723" y="50066"/>
                  </a:moveTo>
                  <a:cubicBezTo>
                    <a:pt x="171777" y="45862"/>
                    <a:pt x="159241" y="43760"/>
                    <a:pt x="159241" y="43760"/>
                  </a:cubicBezTo>
                  <a:cubicBezTo>
                    <a:pt x="159241" y="43760"/>
                    <a:pt x="152701" y="42358"/>
                    <a:pt x="150677" y="38855"/>
                  </a:cubicBezTo>
                  <a:cubicBezTo>
                    <a:pt x="148731" y="36052"/>
                    <a:pt x="139466" y="36752"/>
                    <a:pt x="139466" y="36752"/>
                  </a:cubicBezTo>
                  <a:lnTo>
                    <a:pt x="129577" y="26164"/>
                  </a:lnTo>
                  <a:cubicBezTo>
                    <a:pt x="129577" y="26164"/>
                    <a:pt x="121013" y="13473"/>
                    <a:pt x="117743" y="14874"/>
                  </a:cubicBezTo>
                  <a:cubicBezTo>
                    <a:pt x="115096" y="15575"/>
                    <a:pt x="108556" y="15575"/>
                    <a:pt x="108556" y="15575"/>
                  </a:cubicBezTo>
                  <a:cubicBezTo>
                    <a:pt x="108556" y="15575"/>
                    <a:pt x="101316" y="8490"/>
                    <a:pt x="99369" y="11371"/>
                  </a:cubicBezTo>
                  <a:cubicBezTo>
                    <a:pt x="93452" y="21259"/>
                    <a:pt x="88858" y="32548"/>
                    <a:pt x="84887" y="31069"/>
                  </a:cubicBezTo>
                  <a:cubicBezTo>
                    <a:pt x="80916" y="30368"/>
                    <a:pt x="75000" y="20480"/>
                    <a:pt x="69783" y="21181"/>
                  </a:cubicBezTo>
                  <a:cubicBezTo>
                    <a:pt x="64489" y="22582"/>
                    <a:pt x="59272" y="26086"/>
                    <a:pt x="57326" y="19079"/>
                  </a:cubicBezTo>
                  <a:cubicBezTo>
                    <a:pt x="55379" y="12772"/>
                    <a:pt x="61297" y="1483"/>
                    <a:pt x="48139" y="5687"/>
                  </a:cubicBezTo>
                  <a:cubicBezTo>
                    <a:pt x="34981" y="10592"/>
                    <a:pt x="28440" y="2884"/>
                    <a:pt x="23146" y="8490"/>
                  </a:cubicBezTo>
                  <a:cubicBezTo>
                    <a:pt x="17852" y="13395"/>
                    <a:pt x="13959" y="5687"/>
                    <a:pt x="11312" y="11293"/>
                  </a:cubicBezTo>
                  <a:cubicBezTo>
                    <a:pt x="8042" y="16899"/>
                    <a:pt x="4772" y="24684"/>
                    <a:pt x="4772" y="24684"/>
                  </a:cubicBezTo>
                  <a:cubicBezTo>
                    <a:pt x="4772" y="24684"/>
                    <a:pt x="17307" y="20480"/>
                    <a:pt x="25171" y="22582"/>
                  </a:cubicBezTo>
                  <a:cubicBezTo>
                    <a:pt x="33735" y="24684"/>
                    <a:pt x="35681" y="20480"/>
                    <a:pt x="40976" y="30368"/>
                  </a:cubicBezTo>
                  <a:cubicBezTo>
                    <a:pt x="46270" y="40256"/>
                    <a:pt x="53511" y="42358"/>
                    <a:pt x="56080" y="40256"/>
                  </a:cubicBezTo>
                  <a:cubicBezTo>
                    <a:pt x="59350" y="38154"/>
                    <a:pt x="61375" y="18378"/>
                    <a:pt x="67914" y="33950"/>
                  </a:cubicBezTo>
                  <a:cubicBezTo>
                    <a:pt x="73832" y="48742"/>
                    <a:pt x="75778" y="46640"/>
                    <a:pt x="84342" y="48742"/>
                  </a:cubicBezTo>
                  <a:cubicBezTo>
                    <a:pt x="92206" y="51545"/>
                    <a:pt x="90259" y="40256"/>
                    <a:pt x="100771" y="45940"/>
                  </a:cubicBezTo>
                  <a:cubicBezTo>
                    <a:pt x="110658" y="51545"/>
                    <a:pt x="115252" y="42436"/>
                    <a:pt x="119223" y="45940"/>
                  </a:cubicBezTo>
                  <a:cubicBezTo>
                    <a:pt x="123194" y="48742"/>
                    <a:pt x="130434" y="41035"/>
                    <a:pt x="133704" y="45940"/>
                  </a:cubicBezTo>
                  <a:cubicBezTo>
                    <a:pt x="136352" y="50144"/>
                    <a:pt x="139621" y="46640"/>
                    <a:pt x="144916" y="52246"/>
                  </a:cubicBezTo>
                  <a:cubicBezTo>
                    <a:pt x="150210" y="57852"/>
                    <a:pt x="173878" y="50144"/>
                    <a:pt x="173878" y="50144"/>
                  </a:cubicBezTo>
                  <a:lnTo>
                    <a:pt x="173878" y="5014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9" name="Szabadkézi sokszög: alakzat 928">
              <a:extLst>
                <a:ext uri="{FF2B5EF4-FFF2-40B4-BE49-F238E27FC236}">
                  <a16:creationId xmlns:a16="http://schemas.microsoft.com/office/drawing/2014/main" id="{C33F5166-AEA8-8B0C-6F88-D7B441DF03DC}"/>
                </a:ext>
              </a:extLst>
            </p:cNvPr>
            <p:cNvSpPr/>
            <p:nvPr/>
          </p:nvSpPr>
          <p:spPr>
            <a:xfrm>
              <a:off x="7229250" y="4456316"/>
              <a:ext cx="210216" cy="218001"/>
            </a:xfrm>
            <a:custGeom>
              <a:avLst/>
              <a:gdLst>
                <a:gd name="connsiteX0" fmla="*/ 44794 w 210215"/>
                <a:gd name="connsiteY0" fmla="*/ 14273 h 218001"/>
                <a:gd name="connsiteX1" fmla="*/ 20814 w 210215"/>
                <a:gd name="connsiteY1" fmla="*/ 12171 h 218001"/>
                <a:gd name="connsiteX2" fmla="*/ 11238 w 210215"/>
                <a:gd name="connsiteY2" fmla="*/ 8667 h 218001"/>
                <a:gd name="connsiteX3" fmla="*/ 10537 w 210215"/>
                <a:gd name="connsiteY3" fmla="*/ 27431 h 218001"/>
                <a:gd name="connsiteX4" fmla="*/ 31714 w 210215"/>
                <a:gd name="connsiteY4" fmla="*/ 41367 h 218001"/>
                <a:gd name="connsiteX5" fmla="*/ 41992 w 210215"/>
                <a:gd name="connsiteY5" fmla="*/ 54603 h 218001"/>
                <a:gd name="connsiteX6" fmla="*/ 52969 w 210215"/>
                <a:gd name="connsiteY6" fmla="*/ 58807 h 218001"/>
                <a:gd name="connsiteX7" fmla="*/ 59821 w 210215"/>
                <a:gd name="connsiteY7" fmla="*/ 68539 h 218001"/>
                <a:gd name="connsiteX8" fmla="*/ 72122 w 210215"/>
                <a:gd name="connsiteY8" fmla="*/ 74768 h 218001"/>
                <a:gd name="connsiteX9" fmla="*/ 79674 w 210215"/>
                <a:gd name="connsiteY9" fmla="*/ 76170 h 218001"/>
                <a:gd name="connsiteX10" fmla="*/ 84424 w 210215"/>
                <a:gd name="connsiteY10" fmla="*/ 95634 h 218001"/>
                <a:gd name="connsiteX11" fmla="*/ 90575 w 210215"/>
                <a:gd name="connsiteY11" fmla="*/ 112996 h 218001"/>
                <a:gd name="connsiteX12" fmla="*/ 107703 w 210215"/>
                <a:gd name="connsiteY12" fmla="*/ 124831 h 218001"/>
                <a:gd name="connsiteX13" fmla="*/ 115878 w 210215"/>
                <a:gd name="connsiteY13" fmla="*/ 143594 h 218001"/>
                <a:gd name="connsiteX14" fmla="*/ 123430 w 210215"/>
                <a:gd name="connsiteY14" fmla="*/ 165161 h 218001"/>
                <a:gd name="connsiteX15" fmla="*/ 130983 w 210215"/>
                <a:gd name="connsiteY15" fmla="*/ 178397 h 218001"/>
                <a:gd name="connsiteX16" fmla="*/ 147411 w 210215"/>
                <a:gd name="connsiteY16" fmla="*/ 190231 h 218001"/>
                <a:gd name="connsiteX17" fmla="*/ 185016 w 210215"/>
                <a:gd name="connsiteY17" fmla="*/ 220128 h 218001"/>
                <a:gd name="connsiteX18" fmla="*/ 194592 w 210215"/>
                <a:gd name="connsiteY18" fmla="*/ 205491 h 218001"/>
                <a:gd name="connsiteX19" fmla="*/ 206894 w 210215"/>
                <a:gd name="connsiteY19" fmla="*/ 195759 h 218001"/>
                <a:gd name="connsiteX20" fmla="*/ 200043 w 210215"/>
                <a:gd name="connsiteY20" fmla="*/ 180421 h 218001"/>
                <a:gd name="connsiteX21" fmla="*/ 206193 w 210215"/>
                <a:gd name="connsiteY21" fmla="*/ 172090 h 218001"/>
                <a:gd name="connsiteX22" fmla="*/ 197318 w 210215"/>
                <a:gd name="connsiteY22" fmla="*/ 162358 h 218001"/>
                <a:gd name="connsiteX23" fmla="*/ 185016 w 210215"/>
                <a:gd name="connsiteY23" fmla="*/ 155429 h 218001"/>
                <a:gd name="connsiteX24" fmla="*/ 177464 w 210215"/>
                <a:gd name="connsiteY24" fmla="*/ 141492 h 218001"/>
                <a:gd name="connsiteX25" fmla="*/ 162437 w 210215"/>
                <a:gd name="connsiteY25" fmla="*/ 127556 h 218001"/>
                <a:gd name="connsiteX26" fmla="*/ 153561 w 210215"/>
                <a:gd name="connsiteY26" fmla="*/ 119926 h 218001"/>
                <a:gd name="connsiteX27" fmla="*/ 160413 w 210215"/>
                <a:gd name="connsiteY27" fmla="*/ 104588 h 218001"/>
                <a:gd name="connsiteX28" fmla="*/ 153561 w 210215"/>
                <a:gd name="connsiteY28" fmla="*/ 99683 h 218001"/>
                <a:gd name="connsiteX29" fmla="*/ 141961 w 210215"/>
                <a:gd name="connsiteY29" fmla="*/ 98982 h 218001"/>
                <a:gd name="connsiteX30" fmla="*/ 135810 w 210215"/>
                <a:gd name="connsiteY30" fmla="*/ 89250 h 218001"/>
                <a:gd name="connsiteX31" fmla="*/ 124832 w 210215"/>
                <a:gd name="connsiteY31" fmla="*/ 71888 h 218001"/>
                <a:gd name="connsiteX32" fmla="*/ 105679 w 210215"/>
                <a:gd name="connsiteY32" fmla="*/ 62856 h 218001"/>
                <a:gd name="connsiteX33" fmla="*/ 71499 w 210215"/>
                <a:gd name="connsiteY33" fmla="*/ 23849 h 218001"/>
                <a:gd name="connsiteX34" fmla="*/ 44794 w 210215"/>
                <a:gd name="connsiteY34" fmla="*/ 14117 h 218001"/>
                <a:gd name="connsiteX35" fmla="*/ 44794 w 210215"/>
                <a:gd name="connsiteY35" fmla="*/ 14117 h 21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0215" h="218001">
                  <a:moveTo>
                    <a:pt x="44794" y="14273"/>
                  </a:moveTo>
                  <a:cubicBezTo>
                    <a:pt x="37242" y="12871"/>
                    <a:pt x="27666" y="14974"/>
                    <a:pt x="20814" y="12171"/>
                  </a:cubicBezTo>
                  <a:cubicBezTo>
                    <a:pt x="14664" y="8667"/>
                    <a:pt x="16688" y="-364"/>
                    <a:pt x="11238" y="8667"/>
                  </a:cubicBezTo>
                  <a:cubicBezTo>
                    <a:pt x="5788" y="16998"/>
                    <a:pt x="260" y="24005"/>
                    <a:pt x="10537" y="27431"/>
                  </a:cubicBezTo>
                  <a:cubicBezTo>
                    <a:pt x="20114" y="30234"/>
                    <a:pt x="28289" y="30234"/>
                    <a:pt x="31714" y="41367"/>
                  </a:cubicBezTo>
                  <a:cubicBezTo>
                    <a:pt x="35140" y="52501"/>
                    <a:pt x="39266" y="53202"/>
                    <a:pt x="41992" y="54603"/>
                  </a:cubicBezTo>
                  <a:cubicBezTo>
                    <a:pt x="45417" y="55304"/>
                    <a:pt x="48843" y="53202"/>
                    <a:pt x="52969" y="58807"/>
                  </a:cubicBezTo>
                  <a:cubicBezTo>
                    <a:pt x="57096" y="64413"/>
                    <a:pt x="56395" y="63012"/>
                    <a:pt x="59821" y="68539"/>
                  </a:cubicBezTo>
                  <a:cubicBezTo>
                    <a:pt x="62546" y="74145"/>
                    <a:pt x="69397" y="74145"/>
                    <a:pt x="72122" y="74768"/>
                  </a:cubicBezTo>
                  <a:cubicBezTo>
                    <a:pt x="75548" y="76170"/>
                    <a:pt x="75548" y="68539"/>
                    <a:pt x="79674" y="76170"/>
                  </a:cubicBezTo>
                  <a:cubicBezTo>
                    <a:pt x="84424" y="83800"/>
                    <a:pt x="83100" y="87303"/>
                    <a:pt x="84424" y="95634"/>
                  </a:cubicBezTo>
                  <a:cubicBezTo>
                    <a:pt x="85125" y="104666"/>
                    <a:pt x="84424" y="109571"/>
                    <a:pt x="90575" y="112996"/>
                  </a:cubicBezTo>
                  <a:cubicBezTo>
                    <a:pt x="96725" y="116500"/>
                    <a:pt x="105601" y="122028"/>
                    <a:pt x="107703" y="124831"/>
                  </a:cubicBezTo>
                  <a:cubicBezTo>
                    <a:pt x="109728" y="128334"/>
                    <a:pt x="113154" y="134563"/>
                    <a:pt x="115878" y="143594"/>
                  </a:cubicBezTo>
                  <a:cubicBezTo>
                    <a:pt x="119304" y="152626"/>
                    <a:pt x="121329" y="160957"/>
                    <a:pt x="123430" y="165161"/>
                  </a:cubicBezTo>
                  <a:cubicBezTo>
                    <a:pt x="126156" y="170066"/>
                    <a:pt x="126856" y="172791"/>
                    <a:pt x="130983" y="178397"/>
                  </a:cubicBezTo>
                  <a:cubicBezTo>
                    <a:pt x="135732" y="184002"/>
                    <a:pt x="138535" y="182601"/>
                    <a:pt x="147411" y="190231"/>
                  </a:cubicBezTo>
                  <a:cubicBezTo>
                    <a:pt x="155586" y="197861"/>
                    <a:pt x="177542" y="225033"/>
                    <a:pt x="185016" y="220128"/>
                  </a:cubicBezTo>
                  <a:cubicBezTo>
                    <a:pt x="192568" y="214523"/>
                    <a:pt x="187741" y="207593"/>
                    <a:pt x="194592" y="205491"/>
                  </a:cubicBezTo>
                  <a:cubicBezTo>
                    <a:pt x="200743" y="203389"/>
                    <a:pt x="206894" y="202688"/>
                    <a:pt x="206894" y="195759"/>
                  </a:cubicBezTo>
                  <a:cubicBezTo>
                    <a:pt x="206894" y="189530"/>
                    <a:pt x="197318" y="186027"/>
                    <a:pt x="200043" y="180421"/>
                  </a:cubicBezTo>
                  <a:cubicBezTo>
                    <a:pt x="202067" y="174815"/>
                    <a:pt x="206193" y="172090"/>
                    <a:pt x="206193" y="172090"/>
                  </a:cubicBezTo>
                  <a:cubicBezTo>
                    <a:pt x="206193" y="172090"/>
                    <a:pt x="200043" y="158854"/>
                    <a:pt x="197318" y="162358"/>
                  </a:cubicBezTo>
                  <a:cubicBezTo>
                    <a:pt x="195293" y="165161"/>
                    <a:pt x="185717" y="158854"/>
                    <a:pt x="185016" y="155429"/>
                  </a:cubicBezTo>
                  <a:cubicBezTo>
                    <a:pt x="183615" y="152626"/>
                    <a:pt x="187040" y="141492"/>
                    <a:pt x="177464" y="141492"/>
                  </a:cubicBezTo>
                  <a:cubicBezTo>
                    <a:pt x="167887" y="141492"/>
                    <a:pt x="162437" y="127556"/>
                    <a:pt x="162437" y="127556"/>
                  </a:cubicBezTo>
                  <a:cubicBezTo>
                    <a:pt x="162437" y="127556"/>
                    <a:pt x="148034" y="124052"/>
                    <a:pt x="153561" y="119926"/>
                  </a:cubicBezTo>
                  <a:cubicBezTo>
                    <a:pt x="159011" y="115020"/>
                    <a:pt x="160413" y="104588"/>
                    <a:pt x="160413" y="104588"/>
                  </a:cubicBezTo>
                  <a:cubicBezTo>
                    <a:pt x="160413" y="104588"/>
                    <a:pt x="156987" y="94855"/>
                    <a:pt x="153561" y="99683"/>
                  </a:cubicBezTo>
                  <a:cubicBezTo>
                    <a:pt x="150836" y="105288"/>
                    <a:pt x="141961" y="98982"/>
                    <a:pt x="141961" y="98982"/>
                  </a:cubicBezTo>
                  <a:cubicBezTo>
                    <a:pt x="141961" y="98982"/>
                    <a:pt x="136511" y="94778"/>
                    <a:pt x="135810" y="89250"/>
                  </a:cubicBezTo>
                  <a:cubicBezTo>
                    <a:pt x="134409" y="83644"/>
                    <a:pt x="130360" y="72510"/>
                    <a:pt x="124832" y="71888"/>
                  </a:cubicBezTo>
                  <a:cubicBezTo>
                    <a:pt x="119382" y="70486"/>
                    <a:pt x="113854" y="70486"/>
                    <a:pt x="105679" y="62856"/>
                  </a:cubicBezTo>
                  <a:cubicBezTo>
                    <a:pt x="96803" y="55226"/>
                    <a:pt x="71499" y="23849"/>
                    <a:pt x="71499" y="23849"/>
                  </a:cubicBezTo>
                  <a:cubicBezTo>
                    <a:pt x="71499" y="23849"/>
                    <a:pt x="55072" y="16219"/>
                    <a:pt x="44794" y="14117"/>
                  </a:cubicBezTo>
                  <a:lnTo>
                    <a:pt x="44794" y="14117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0" name="Szabadkézi sokszög: alakzat 929">
              <a:extLst>
                <a:ext uri="{FF2B5EF4-FFF2-40B4-BE49-F238E27FC236}">
                  <a16:creationId xmlns:a16="http://schemas.microsoft.com/office/drawing/2014/main" id="{1692CCF5-3D55-B129-D3BB-22DD333347A8}"/>
                </a:ext>
              </a:extLst>
            </p:cNvPr>
            <p:cNvSpPr/>
            <p:nvPr/>
          </p:nvSpPr>
          <p:spPr>
            <a:xfrm>
              <a:off x="6963786" y="4394811"/>
              <a:ext cx="46715" cy="70072"/>
            </a:xfrm>
            <a:custGeom>
              <a:avLst/>
              <a:gdLst>
                <a:gd name="connsiteX0" fmla="*/ 17981 w 46714"/>
                <a:gd name="connsiteY0" fmla="*/ 4772 h 70071"/>
                <a:gd name="connsiteX1" fmla="*/ 12687 w 46714"/>
                <a:gd name="connsiteY1" fmla="*/ 10689 h 70071"/>
                <a:gd name="connsiteX2" fmla="*/ 5135 w 46714"/>
                <a:gd name="connsiteY2" fmla="*/ 19254 h 70071"/>
                <a:gd name="connsiteX3" fmla="*/ 9651 w 46714"/>
                <a:gd name="connsiteY3" fmla="*/ 42922 h 70071"/>
                <a:gd name="connsiteX4" fmla="*/ 13466 w 46714"/>
                <a:gd name="connsiteY4" fmla="*/ 67915 h 70071"/>
                <a:gd name="connsiteX5" fmla="*/ 29349 w 46714"/>
                <a:gd name="connsiteY5" fmla="*/ 67292 h 70071"/>
                <a:gd name="connsiteX6" fmla="*/ 41494 w 46714"/>
                <a:gd name="connsiteY6" fmla="*/ 57404 h 70071"/>
                <a:gd name="connsiteX7" fmla="*/ 42974 w 46714"/>
                <a:gd name="connsiteY7" fmla="*/ 35681 h 70071"/>
                <a:gd name="connsiteX8" fmla="*/ 33164 w 46714"/>
                <a:gd name="connsiteY8" fmla="*/ 21901 h 70071"/>
                <a:gd name="connsiteX9" fmla="*/ 17981 w 46714"/>
                <a:gd name="connsiteY9" fmla="*/ 4772 h 70071"/>
                <a:gd name="connsiteX10" fmla="*/ 17981 w 46714"/>
                <a:gd name="connsiteY10" fmla="*/ 4772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714" h="70071">
                  <a:moveTo>
                    <a:pt x="17981" y="4772"/>
                  </a:moveTo>
                  <a:cubicBezTo>
                    <a:pt x="11908" y="6718"/>
                    <a:pt x="12687" y="4772"/>
                    <a:pt x="12687" y="10689"/>
                  </a:cubicBezTo>
                  <a:cubicBezTo>
                    <a:pt x="13466" y="16606"/>
                    <a:pt x="7393" y="12013"/>
                    <a:pt x="5135" y="19254"/>
                  </a:cubicBezTo>
                  <a:cubicBezTo>
                    <a:pt x="2877" y="26494"/>
                    <a:pt x="11986" y="38952"/>
                    <a:pt x="9651" y="42922"/>
                  </a:cubicBezTo>
                  <a:cubicBezTo>
                    <a:pt x="8171" y="47516"/>
                    <a:pt x="8171" y="64644"/>
                    <a:pt x="13466" y="67915"/>
                  </a:cubicBezTo>
                  <a:cubicBezTo>
                    <a:pt x="18760" y="70562"/>
                    <a:pt x="22575" y="69238"/>
                    <a:pt x="29349" y="67292"/>
                  </a:cubicBezTo>
                  <a:cubicBezTo>
                    <a:pt x="36200" y="65345"/>
                    <a:pt x="32385" y="57404"/>
                    <a:pt x="41494" y="57404"/>
                  </a:cubicBezTo>
                  <a:cubicBezTo>
                    <a:pt x="49825" y="57404"/>
                    <a:pt x="45309" y="35681"/>
                    <a:pt x="42974" y="35681"/>
                  </a:cubicBezTo>
                  <a:cubicBezTo>
                    <a:pt x="39937" y="35059"/>
                    <a:pt x="33164" y="23847"/>
                    <a:pt x="33164" y="21901"/>
                  </a:cubicBezTo>
                  <a:cubicBezTo>
                    <a:pt x="32385" y="19954"/>
                    <a:pt x="17981" y="4772"/>
                    <a:pt x="17981" y="4772"/>
                  </a:cubicBezTo>
                  <a:lnTo>
                    <a:pt x="17981" y="477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1" name="Szabadkézi sokszög: alakzat 930">
              <a:extLst>
                <a:ext uri="{FF2B5EF4-FFF2-40B4-BE49-F238E27FC236}">
                  <a16:creationId xmlns:a16="http://schemas.microsoft.com/office/drawing/2014/main" id="{50017F1D-6EA4-782B-408D-FCADCC3CC5F8}"/>
                </a:ext>
              </a:extLst>
            </p:cNvPr>
            <p:cNvSpPr/>
            <p:nvPr/>
          </p:nvSpPr>
          <p:spPr>
            <a:xfrm>
              <a:off x="7404588" y="4565606"/>
              <a:ext cx="15572" cy="15572"/>
            </a:xfrm>
            <a:custGeom>
              <a:avLst/>
              <a:gdLst>
                <a:gd name="connsiteX0" fmla="*/ 11625 w 15571"/>
                <a:gd name="connsiteY0" fmla="*/ 4952 h 15571"/>
                <a:gd name="connsiteX1" fmla="*/ 5163 w 15571"/>
                <a:gd name="connsiteY1" fmla="*/ 7755 h 15571"/>
                <a:gd name="connsiteX2" fmla="*/ 11002 w 15571"/>
                <a:gd name="connsiteY2" fmla="*/ 9624 h 15571"/>
                <a:gd name="connsiteX3" fmla="*/ 11625 w 15571"/>
                <a:gd name="connsiteY3" fmla="*/ 4952 h 15571"/>
                <a:gd name="connsiteX4" fmla="*/ 11625 w 15571"/>
                <a:gd name="connsiteY4" fmla="*/ 495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11625" y="4952"/>
                  </a:moveTo>
                  <a:cubicBezTo>
                    <a:pt x="8121" y="5419"/>
                    <a:pt x="3372" y="3084"/>
                    <a:pt x="5163" y="7755"/>
                  </a:cubicBezTo>
                  <a:cubicBezTo>
                    <a:pt x="6331" y="12427"/>
                    <a:pt x="9834" y="11025"/>
                    <a:pt x="11002" y="9624"/>
                  </a:cubicBezTo>
                  <a:cubicBezTo>
                    <a:pt x="12792" y="8222"/>
                    <a:pt x="11625" y="4952"/>
                    <a:pt x="11625" y="4952"/>
                  </a:cubicBezTo>
                  <a:lnTo>
                    <a:pt x="11625" y="495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2" name="Szabadkézi sokszög: alakzat 931">
              <a:extLst>
                <a:ext uri="{FF2B5EF4-FFF2-40B4-BE49-F238E27FC236}">
                  <a16:creationId xmlns:a16="http://schemas.microsoft.com/office/drawing/2014/main" id="{34C46542-2821-7939-3E7D-B20FDFD9D6BE}"/>
                </a:ext>
              </a:extLst>
            </p:cNvPr>
            <p:cNvSpPr/>
            <p:nvPr/>
          </p:nvSpPr>
          <p:spPr>
            <a:xfrm>
              <a:off x="7425374" y="4601523"/>
              <a:ext cx="23357" cy="23357"/>
            </a:xfrm>
            <a:custGeom>
              <a:avLst/>
              <a:gdLst>
                <a:gd name="connsiteX0" fmla="*/ 9524 w 23357"/>
                <a:gd name="connsiteY0" fmla="*/ 4772 h 23357"/>
                <a:gd name="connsiteX1" fmla="*/ 7500 w 23357"/>
                <a:gd name="connsiteY1" fmla="*/ 16061 h 23357"/>
                <a:gd name="connsiteX2" fmla="*/ 16920 w 23357"/>
                <a:gd name="connsiteY2" fmla="*/ 20733 h 23357"/>
                <a:gd name="connsiteX3" fmla="*/ 18945 w 23357"/>
                <a:gd name="connsiteY3" fmla="*/ 10378 h 23357"/>
                <a:gd name="connsiteX4" fmla="*/ 9524 w 23357"/>
                <a:gd name="connsiteY4" fmla="*/ 4772 h 23357"/>
                <a:gd name="connsiteX5" fmla="*/ 9524 w 23357"/>
                <a:gd name="connsiteY5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57" h="23357">
                  <a:moveTo>
                    <a:pt x="9524" y="4772"/>
                  </a:moveTo>
                  <a:cubicBezTo>
                    <a:pt x="6877" y="4772"/>
                    <a:pt x="1505" y="9443"/>
                    <a:pt x="7500" y="16061"/>
                  </a:cubicBezTo>
                  <a:cubicBezTo>
                    <a:pt x="13573" y="23613"/>
                    <a:pt x="15519" y="22601"/>
                    <a:pt x="16920" y="20733"/>
                  </a:cubicBezTo>
                  <a:cubicBezTo>
                    <a:pt x="18945" y="19798"/>
                    <a:pt x="20268" y="15127"/>
                    <a:pt x="18945" y="10378"/>
                  </a:cubicBezTo>
                  <a:cubicBezTo>
                    <a:pt x="17621" y="6640"/>
                    <a:pt x="9524" y="4772"/>
                    <a:pt x="9524" y="4772"/>
                  </a:cubicBezTo>
                  <a:lnTo>
                    <a:pt x="9524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3" name="Szabadkézi sokszög: alakzat 932">
              <a:extLst>
                <a:ext uri="{FF2B5EF4-FFF2-40B4-BE49-F238E27FC236}">
                  <a16:creationId xmlns:a16="http://schemas.microsoft.com/office/drawing/2014/main" id="{2EB55937-D0F7-FF76-FAF7-AA463AC82901}"/>
                </a:ext>
              </a:extLst>
            </p:cNvPr>
            <p:cNvSpPr/>
            <p:nvPr/>
          </p:nvSpPr>
          <p:spPr>
            <a:xfrm>
              <a:off x="7998268" y="4592102"/>
              <a:ext cx="295859" cy="218001"/>
            </a:xfrm>
            <a:custGeom>
              <a:avLst/>
              <a:gdLst>
                <a:gd name="connsiteX0" fmla="*/ 61827 w 295859"/>
                <a:gd name="connsiteY0" fmla="*/ 4772 h 218001"/>
                <a:gd name="connsiteX1" fmla="*/ 32319 w 295859"/>
                <a:gd name="connsiteY1" fmla="*/ 31166 h 218001"/>
                <a:gd name="connsiteX2" fmla="*/ 18304 w 295859"/>
                <a:gd name="connsiteY2" fmla="*/ 34669 h 218001"/>
                <a:gd name="connsiteX3" fmla="*/ 7093 w 295859"/>
                <a:gd name="connsiteY3" fmla="*/ 20110 h 218001"/>
                <a:gd name="connsiteX4" fmla="*/ 8494 w 295859"/>
                <a:gd name="connsiteY4" fmla="*/ 46504 h 218001"/>
                <a:gd name="connsiteX5" fmla="*/ 28893 w 295859"/>
                <a:gd name="connsiteY5" fmla="*/ 54134 h 218001"/>
                <a:gd name="connsiteX6" fmla="*/ 53496 w 295859"/>
                <a:gd name="connsiteY6" fmla="*/ 79126 h 218001"/>
                <a:gd name="connsiteX7" fmla="*/ 77399 w 295859"/>
                <a:gd name="connsiteY7" fmla="*/ 88858 h 218001"/>
                <a:gd name="connsiteX8" fmla="*/ 80201 w 295859"/>
                <a:gd name="connsiteY8" fmla="*/ 113851 h 218001"/>
                <a:gd name="connsiteX9" fmla="*/ 105505 w 295859"/>
                <a:gd name="connsiteY9" fmla="*/ 124283 h 218001"/>
                <a:gd name="connsiteX10" fmla="*/ 135714 w 295859"/>
                <a:gd name="connsiteY10" fmla="*/ 144371 h 218001"/>
                <a:gd name="connsiteX11" fmla="*/ 139218 w 295859"/>
                <a:gd name="connsiteY11" fmla="*/ 170764 h 218001"/>
                <a:gd name="connsiteX12" fmla="*/ 171528 w 295859"/>
                <a:gd name="connsiteY12" fmla="*/ 195757 h 218001"/>
                <a:gd name="connsiteX13" fmla="*/ 201037 w 295859"/>
                <a:gd name="connsiteY13" fmla="*/ 210316 h 218001"/>
                <a:gd name="connsiteX14" fmla="*/ 251566 w 295859"/>
                <a:gd name="connsiteY14" fmla="*/ 208214 h 218001"/>
                <a:gd name="connsiteX15" fmla="*/ 274768 w 295859"/>
                <a:gd name="connsiteY15" fmla="*/ 193655 h 218001"/>
                <a:gd name="connsiteX16" fmla="*/ 288782 w 295859"/>
                <a:gd name="connsiteY16" fmla="*/ 152001 h 218001"/>
                <a:gd name="connsiteX17" fmla="*/ 251566 w 295859"/>
                <a:gd name="connsiteY17" fmla="*/ 130512 h 218001"/>
                <a:gd name="connsiteX18" fmla="*/ 245260 w 295859"/>
                <a:gd name="connsiteY18" fmla="*/ 97189 h 218001"/>
                <a:gd name="connsiteX19" fmla="*/ 251566 w 295859"/>
                <a:gd name="connsiteY19" fmla="*/ 65968 h 218001"/>
                <a:gd name="connsiteX20" fmla="*/ 252968 w 295859"/>
                <a:gd name="connsiteY20" fmla="*/ 49307 h 218001"/>
                <a:gd name="connsiteX21" fmla="*/ 233269 w 295859"/>
                <a:gd name="connsiteY21" fmla="*/ 38173 h 218001"/>
                <a:gd name="connsiteX22" fmla="*/ 199557 w 295859"/>
                <a:gd name="connsiteY22" fmla="*/ 37472 h 218001"/>
                <a:gd name="connsiteX23" fmla="*/ 158137 w 295859"/>
                <a:gd name="connsiteY23" fmla="*/ 37472 h 218001"/>
                <a:gd name="connsiteX24" fmla="*/ 135636 w 295859"/>
                <a:gd name="connsiteY24" fmla="*/ 32645 h 218001"/>
                <a:gd name="connsiteX25" fmla="*/ 116016 w 295859"/>
                <a:gd name="connsiteY25" fmla="*/ 34747 h 218001"/>
                <a:gd name="connsiteX26" fmla="*/ 107607 w 295859"/>
                <a:gd name="connsiteY26" fmla="*/ 18086 h 218001"/>
                <a:gd name="connsiteX27" fmla="*/ 89389 w 295859"/>
                <a:gd name="connsiteY27" fmla="*/ 16684 h 218001"/>
                <a:gd name="connsiteX28" fmla="*/ 61983 w 295859"/>
                <a:gd name="connsiteY28" fmla="*/ 4850 h 218001"/>
                <a:gd name="connsiteX29" fmla="*/ 61983 w 295859"/>
                <a:gd name="connsiteY29" fmla="*/ 4850 h 21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95859" h="218001">
                  <a:moveTo>
                    <a:pt x="61827" y="4772"/>
                  </a:moveTo>
                  <a:cubicBezTo>
                    <a:pt x="45010" y="15906"/>
                    <a:pt x="43608" y="26261"/>
                    <a:pt x="32319" y="31166"/>
                  </a:cubicBezTo>
                  <a:cubicBezTo>
                    <a:pt x="21808" y="35993"/>
                    <a:pt x="23910" y="40898"/>
                    <a:pt x="18304" y="34669"/>
                  </a:cubicBezTo>
                  <a:cubicBezTo>
                    <a:pt x="11998" y="29141"/>
                    <a:pt x="8494" y="14582"/>
                    <a:pt x="7093" y="20110"/>
                  </a:cubicBezTo>
                  <a:cubicBezTo>
                    <a:pt x="6393" y="26339"/>
                    <a:pt x="1487" y="39574"/>
                    <a:pt x="8494" y="46504"/>
                  </a:cubicBezTo>
                  <a:cubicBezTo>
                    <a:pt x="15502" y="54134"/>
                    <a:pt x="16903" y="54134"/>
                    <a:pt x="28893" y="54134"/>
                  </a:cubicBezTo>
                  <a:cubicBezTo>
                    <a:pt x="41506" y="54134"/>
                    <a:pt x="47112" y="76323"/>
                    <a:pt x="53496" y="79126"/>
                  </a:cubicBezTo>
                  <a:cubicBezTo>
                    <a:pt x="59102" y="81228"/>
                    <a:pt x="71715" y="79126"/>
                    <a:pt x="77399" y="88858"/>
                  </a:cubicBezTo>
                  <a:cubicBezTo>
                    <a:pt x="83705" y="97890"/>
                    <a:pt x="73895" y="99291"/>
                    <a:pt x="80201" y="113851"/>
                  </a:cubicBezTo>
                  <a:cubicBezTo>
                    <a:pt x="85807" y="127709"/>
                    <a:pt x="87208" y="113851"/>
                    <a:pt x="105505" y="124283"/>
                  </a:cubicBezTo>
                  <a:cubicBezTo>
                    <a:pt x="123724" y="135417"/>
                    <a:pt x="129407" y="131213"/>
                    <a:pt x="135714" y="144371"/>
                  </a:cubicBezTo>
                  <a:cubicBezTo>
                    <a:pt x="141319" y="157529"/>
                    <a:pt x="127305" y="145772"/>
                    <a:pt x="139218" y="170764"/>
                  </a:cubicBezTo>
                  <a:cubicBezTo>
                    <a:pt x="151130" y="195757"/>
                    <a:pt x="157436" y="188828"/>
                    <a:pt x="171528" y="195757"/>
                  </a:cubicBezTo>
                  <a:cubicBezTo>
                    <a:pt x="186243" y="203387"/>
                    <a:pt x="184842" y="190229"/>
                    <a:pt x="201037" y="210316"/>
                  </a:cubicBezTo>
                  <a:cubicBezTo>
                    <a:pt x="216452" y="230403"/>
                    <a:pt x="240355" y="212418"/>
                    <a:pt x="251566" y="208214"/>
                  </a:cubicBezTo>
                  <a:cubicBezTo>
                    <a:pt x="262077" y="203387"/>
                    <a:pt x="262077" y="191553"/>
                    <a:pt x="274768" y="193655"/>
                  </a:cubicBezTo>
                  <a:cubicBezTo>
                    <a:pt x="286680" y="195757"/>
                    <a:pt x="302174" y="157607"/>
                    <a:pt x="288782" y="152001"/>
                  </a:cubicBezTo>
                  <a:cubicBezTo>
                    <a:pt x="275468" y="145772"/>
                    <a:pt x="251566" y="130512"/>
                    <a:pt x="251566" y="130512"/>
                  </a:cubicBezTo>
                  <a:cubicBezTo>
                    <a:pt x="251566" y="130512"/>
                    <a:pt x="239654" y="106221"/>
                    <a:pt x="245260" y="97189"/>
                  </a:cubicBezTo>
                  <a:cubicBezTo>
                    <a:pt x="251566" y="87457"/>
                    <a:pt x="248062" y="71496"/>
                    <a:pt x="251566" y="65968"/>
                  </a:cubicBezTo>
                  <a:cubicBezTo>
                    <a:pt x="255070" y="59740"/>
                    <a:pt x="258573" y="51409"/>
                    <a:pt x="252968" y="49307"/>
                  </a:cubicBezTo>
                  <a:cubicBezTo>
                    <a:pt x="246661" y="46504"/>
                    <a:pt x="233269" y="38173"/>
                    <a:pt x="233269" y="38173"/>
                  </a:cubicBezTo>
                  <a:cubicBezTo>
                    <a:pt x="233269" y="38173"/>
                    <a:pt x="211469" y="36071"/>
                    <a:pt x="199557" y="37472"/>
                  </a:cubicBezTo>
                  <a:cubicBezTo>
                    <a:pt x="187645" y="38173"/>
                    <a:pt x="164443" y="37472"/>
                    <a:pt x="158137" y="37472"/>
                  </a:cubicBezTo>
                  <a:cubicBezTo>
                    <a:pt x="152531" y="37472"/>
                    <a:pt x="142721" y="27740"/>
                    <a:pt x="135636" y="32645"/>
                  </a:cubicBezTo>
                  <a:cubicBezTo>
                    <a:pt x="127928" y="37472"/>
                    <a:pt x="118819" y="45803"/>
                    <a:pt x="116016" y="34747"/>
                  </a:cubicBezTo>
                  <a:cubicBezTo>
                    <a:pt x="113914" y="24314"/>
                    <a:pt x="114614" y="16684"/>
                    <a:pt x="107607" y="18086"/>
                  </a:cubicBezTo>
                  <a:cubicBezTo>
                    <a:pt x="100600" y="19487"/>
                    <a:pt x="89389" y="16684"/>
                    <a:pt x="89389" y="16684"/>
                  </a:cubicBezTo>
                  <a:lnTo>
                    <a:pt x="61983" y="4850"/>
                  </a:lnTo>
                  <a:lnTo>
                    <a:pt x="61983" y="485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4" name="Szabadkézi sokszög: alakzat 933">
              <a:extLst>
                <a:ext uri="{FF2B5EF4-FFF2-40B4-BE49-F238E27FC236}">
                  <a16:creationId xmlns:a16="http://schemas.microsoft.com/office/drawing/2014/main" id="{662B89C2-2B38-D0FE-A8C1-D5DED50B2740}"/>
                </a:ext>
              </a:extLst>
            </p:cNvPr>
            <p:cNvSpPr/>
            <p:nvPr/>
          </p:nvSpPr>
          <p:spPr>
            <a:xfrm>
              <a:off x="5309129" y="3869696"/>
              <a:ext cx="218001" cy="163501"/>
            </a:xfrm>
            <a:custGeom>
              <a:avLst/>
              <a:gdLst>
                <a:gd name="connsiteX0" fmla="*/ 214598 w 218001"/>
                <a:gd name="connsiteY0" fmla="*/ 35102 h 163501"/>
                <a:gd name="connsiteX1" fmla="*/ 207825 w 218001"/>
                <a:gd name="connsiteY1" fmla="*/ 33700 h 163501"/>
                <a:gd name="connsiteX2" fmla="*/ 199650 w 218001"/>
                <a:gd name="connsiteY2" fmla="*/ 30975 h 163501"/>
                <a:gd name="connsiteX3" fmla="*/ 191475 w 218001"/>
                <a:gd name="connsiteY3" fmla="*/ 29574 h 163501"/>
                <a:gd name="connsiteX4" fmla="*/ 148030 w 218001"/>
                <a:gd name="connsiteY4" fmla="*/ 20698 h 163501"/>
                <a:gd name="connsiteX5" fmla="*/ 141256 w 218001"/>
                <a:gd name="connsiteY5" fmla="*/ 5672 h 163501"/>
                <a:gd name="connsiteX6" fmla="*/ 133782 w 218001"/>
                <a:gd name="connsiteY6" fmla="*/ 5672 h 163501"/>
                <a:gd name="connsiteX7" fmla="*/ 126308 w 218001"/>
                <a:gd name="connsiteY7" fmla="*/ 17973 h 163501"/>
                <a:gd name="connsiteX8" fmla="*/ 116108 w 218001"/>
                <a:gd name="connsiteY8" fmla="*/ 33700 h 163501"/>
                <a:gd name="connsiteX9" fmla="*/ 114785 w 218001"/>
                <a:gd name="connsiteY9" fmla="*/ 52776 h 163501"/>
                <a:gd name="connsiteX10" fmla="*/ 106610 w 218001"/>
                <a:gd name="connsiteY10" fmla="*/ 59627 h 163501"/>
                <a:gd name="connsiteX11" fmla="*/ 99135 w 218001"/>
                <a:gd name="connsiteY11" fmla="*/ 58926 h 163501"/>
                <a:gd name="connsiteX12" fmla="*/ 92985 w 218001"/>
                <a:gd name="connsiteY12" fmla="*/ 65077 h 163501"/>
                <a:gd name="connsiteX13" fmla="*/ 86211 w 218001"/>
                <a:gd name="connsiteY13" fmla="*/ 71928 h 163501"/>
                <a:gd name="connsiteX14" fmla="*/ 84187 w 218001"/>
                <a:gd name="connsiteY14" fmla="*/ 80104 h 163501"/>
                <a:gd name="connsiteX15" fmla="*/ 78737 w 218001"/>
                <a:gd name="connsiteY15" fmla="*/ 89680 h 163501"/>
                <a:gd name="connsiteX16" fmla="*/ 71963 w 218001"/>
                <a:gd name="connsiteY16" fmla="*/ 110157 h 163501"/>
                <a:gd name="connsiteX17" fmla="*/ 70640 w 218001"/>
                <a:gd name="connsiteY17" fmla="*/ 120356 h 163501"/>
                <a:gd name="connsiteX18" fmla="*/ 55691 w 218001"/>
                <a:gd name="connsiteY18" fmla="*/ 133981 h 163501"/>
                <a:gd name="connsiteX19" fmla="*/ 40742 w 218001"/>
                <a:gd name="connsiteY19" fmla="*/ 142156 h 163501"/>
                <a:gd name="connsiteX20" fmla="*/ 19721 w 218001"/>
                <a:gd name="connsiteY20" fmla="*/ 152433 h 163501"/>
                <a:gd name="connsiteX21" fmla="*/ 4772 w 218001"/>
                <a:gd name="connsiteY21" fmla="*/ 159285 h 163501"/>
                <a:gd name="connsiteX22" fmla="*/ 80138 w 218001"/>
                <a:gd name="connsiteY22" fmla="*/ 163411 h 163501"/>
                <a:gd name="connsiteX23" fmla="*/ 82863 w 218001"/>
                <a:gd name="connsiteY23" fmla="*/ 144959 h 163501"/>
                <a:gd name="connsiteX24" fmla="*/ 93763 w 218001"/>
                <a:gd name="connsiteY24" fmla="*/ 140210 h 163501"/>
                <a:gd name="connsiteX25" fmla="*/ 108712 w 218001"/>
                <a:gd name="connsiteY25" fmla="*/ 132735 h 163501"/>
                <a:gd name="connsiteX26" fmla="*/ 127086 w 218001"/>
                <a:gd name="connsiteY26" fmla="*/ 128609 h 163501"/>
                <a:gd name="connsiteX27" fmla="*/ 135884 w 218001"/>
                <a:gd name="connsiteY27" fmla="*/ 125183 h 163501"/>
                <a:gd name="connsiteX28" fmla="*/ 143359 w 218001"/>
                <a:gd name="connsiteY28" fmla="*/ 123782 h 163501"/>
                <a:gd name="connsiteX29" fmla="*/ 152857 w 218001"/>
                <a:gd name="connsiteY29" fmla="*/ 119032 h 163501"/>
                <a:gd name="connsiteX30" fmla="*/ 154881 w 218001"/>
                <a:gd name="connsiteY30" fmla="*/ 115607 h 163501"/>
                <a:gd name="connsiteX31" fmla="*/ 168429 w 218001"/>
                <a:gd name="connsiteY31" fmla="*/ 109456 h 163501"/>
                <a:gd name="connsiteX32" fmla="*/ 175903 w 218001"/>
                <a:gd name="connsiteY32" fmla="*/ 106731 h 163501"/>
                <a:gd name="connsiteX33" fmla="*/ 171154 w 218001"/>
                <a:gd name="connsiteY33" fmla="*/ 100580 h 163501"/>
                <a:gd name="connsiteX34" fmla="*/ 171855 w 218001"/>
                <a:gd name="connsiteY34" fmla="*/ 91004 h 163501"/>
                <a:gd name="connsiteX35" fmla="*/ 188827 w 218001"/>
                <a:gd name="connsiteY35" fmla="*/ 90303 h 163501"/>
                <a:gd name="connsiteX36" fmla="*/ 215299 w 218001"/>
                <a:gd name="connsiteY36" fmla="*/ 89602 h 163501"/>
                <a:gd name="connsiteX37" fmla="*/ 219348 w 218001"/>
                <a:gd name="connsiteY37" fmla="*/ 80026 h 163501"/>
                <a:gd name="connsiteX38" fmla="*/ 213898 w 218001"/>
                <a:gd name="connsiteY38" fmla="*/ 65700 h 163501"/>
                <a:gd name="connsiteX39" fmla="*/ 214598 w 218001"/>
                <a:gd name="connsiteY39" fmla="*/ 54099 h 163501"/>
                <a:gd name="connsiteX40" fmla="*/ 214598 w 218001"/>
                <a:gd name="connsiteY40" fmla="*/ 35024 h 163501"/>
                <a:gd name="connsiteX41" fmla="*/ 214598 w 218001"/>
                <a:gd name="connsiteY41" fmla="*/ 35024 h 16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8001" h="163501">
                  <a:moveTo>
                    <a:pt x="214598" y="35102"/>
                  </a:moveTo>
                  <a:cubicBezTo>
                    <a:pt x="214598" y="35102"/>
                    <a:pt x="209148" y="33078"/>
                    <a:pt x="207825" y="33700"/>
                  </a:cubicBezTo>
                  <a:cubicBezTo>
                    <a:pt x="205800" y="34401"/>
                    <a:pt x="199650" y="30975"/>
                    <a:pt x="199650" y="30975"/>
                  </a:cubicBezTo>
                  <a:lnTo>
                    <a:pt x="191475" y="29574"/>
                  </a:lnTo>
                  <a:cubicBezTo>
                    <a:pt x="191475" y="29574"/>
                    <a:pt x="154103" y="33000"/>
                    <a:pt x="148030" y="20698"/>
                  </a:cubicBezTo>
                  <a:cubicBezTo>
                    <a:pt x="143981" y="11822"/>
                    <a:pt x="143281" y="9097"/>
                    <a:pt x="141256" y="5672"/>
                  </a:cubicBezTo>
                  <a:cubicBezTo>
                    <a:pt x="141256" y="5672"/>
                    <a:pt x="134483" y="3647"/>
                    <a:pt x="133782" y="5672"/>
                  </a:cubicBezTo>
                  <a:cubicBezTo>
                    <a:pt x="133081" y="7696"/>
                    <a:pt x="127631" y="14547"/>
                    <a:pt x="126308" y="17973"/>
                  </a:cubicBezTo>
                  <a:cubicBezTo>
                    <a:pt x="124984" y="20698"/>
                    <a:pt x="121558" y="29574"/>
                    <a:pt x="116108" y="33700"/>
                  </a:cubicBezTo>
                  <a:cubicBezTo>
                    <a:pt x="111359" y="37126"/>
                    <a:pt x="116809" y="48026"/>
                    <a:pt x="114785" y="52776"/>
                  </a:cubicBezTo>
                  <a:cubicBezTo>
                    <a:pt x="112760" y="57525"/>
                    <a:pt x="109335" y="59627"/>
                    <a:pt x="106610" y="59627"/>
                  </a:cubicBezTo>
                  <a:cubicBezTo>
                    <a:pt x="104585" y="59627"/>
                    <a:pt x="100459" y="54878"/>
                    <a:pt x="99135" y="58926"/>
                  </a:cubicBezTo>
                  <a:cubicBezTo>
                    <a:pt x="97812" y="62352"/>
                    <a:pt x="95087" y="63053"/>
                    <a:pt x="92985" y="65077"/>
                  </a:cubicBezTo>
                  <a:cubicBezTo>
                    <a:pt x="91661" y="67101"/>
                    <a:pt x="85510" y="67802"/>
                    <a:pt x="86211" y="71928"/>
                  </a:cubicBezTo>
                  <a:cubicBezTo>
                    <a:pt x="86912" y="76055"/>
                    <a:pt x="89637" y="76678"/>
                    <a:pt x="84187" y="80104"/>
                  </a:cubicBezTo>
                  <a:cubicBezTo>
                    <a:pt x="78737" y="82829"/>
                    <a:pt x="84887" y="76678"/>
                    <a:pt x="78737" y="89680"/>
                  </a:cubicBezTo>
                  <a:cubicBezTo>
                    <a:pt x="72586" y="102682"/>
                    <a:pt x="67837" y="106731"/>
                    <a:pt x="71963" y="110157"/>
                  </a:cubicBezTo>
                  <a:cubicBezTo>
                    <a:pt x="76713" y="113582"/>
                    <a:pt x="75389" y="115607"/>
                    <a:pt x="70640" y="120356"/>
                  </a:cubicBezTo>
                  <a:cubicBezTo>
                    <a:pt x="65890" y="125806"/>
                    <a:pt x="59117" y="129232"/>
                    <a:pt x="55691" y="133981"/>
                  </a:cubicBezTo>
                  <a:cubicBezTo>
                    <a:pt x="52966" y="139431"/>
                    <a:pt x="46893" y="133280"/>
                    <a:pt x="40742" y="142156"/>
                  </a:cubicBezTo>
                  <a:cubicBezTo>
                    <a:pt x="34592" y="151032"/>
                    <a:pt x="26494" y="153056"/>
                    <a:pt x="19721" y="152433"/>
                  </a:cubicBezTo>
                  <a:cubicBezTo>
                    <a:pt x="12947" y="152433"/>
                    <a:pt x="4772" y="159285"/>
                    <a:pt x="4772" y="159285"/>
                  </a:cubicBezTo>
                  <a:lnTo>
                    <a:pt x="80138" y="163411"/>
                  </a:lnTo>
                  <a:lnTo>
                    <a:pt x="82863" y="144959"/>
                  </a:lnTo>
                  <a:cubicBezTo>
                    <a:pt x="82863" y="144959"/>
                    <a:pt x="89637" y="142234"/>
                    <a:pt x="93763" y="140210"/>
                  </a:cubicBezTo>
                  <a:cubicBezTo>
                    <a:pt x="97812" y="138808"/>
                    <a:pt x="105987" y="134059"/>
                    <a:pt x="108712" y="132735"/>
                  </a:cubicBezTo>
                  <a:cubicBezTo>
                    <a:pt x="110736" y="130711"/>
                    <a:pt x="123661" y="126585"/>
                    <a:pt x="127086" y="128609"/>
                  </a:cubicBezTo>
                  <a:cubicBezTo>
                    <a:pt x="130512" y="131334"/>
                    <a:pt x="135884" y="125183"/>
                    <a:pt x="135884" y="125183"/>
                  </a:cubicBezTo>
                  <a:cubicBezTo>
                    <a:pt x="135884" y="125183"/>
                    <a:pt x="137208" y="121057"/>
                    <a:pt x="143359" y="123782"/>
                  </a:cubicBezTo>
                  <a:cubicBezTo>
                    <a:pt x="149509" y="126507"/>
                    <a:pt x="150833" y="121757"/>
                    <a:pt x="152857" y="119032"/>
                  </a:cubicBezTo>
                  <a:cubicBezTo>
                    <a:pt x="154881" y="115607"/>
                    <a:pt x="152857" y="117631"/>
                    <a:pt x="154881" y="115607"/>
                  </a:cubicBezTo>
                  <a:cubicBezTo>
                    <a:pt x="156205" y="113582"/>
                    <a:pt x="164380" y="110157"/>
                    <a:pt x="168429" y="109456"/>
                  </a:cubicBezTo>
                  <a:cubicBezTo>
                    <a:pt x="171855" y="108755"/>
                    <a:pt x="175903" y="108755"/>
                    <a:pt x="175903" y="106731"/>
                  </a:cubicBezTo>
                  <a:cubicBezTo>
                    <a:pt x="175202" y="104006"/>
                    <a:pt x="171855" y="102604"/>
                    <a:pt x="171154" y="100580"/>
                  </a:cubicBezTo>
                  <a:cubicBezTo>
                    <a:pt x="170453" y="97855"/>
                    <a:pt x="162979" y="91704"/>
                    <a:pt x="171855" y="91004"/>
                  </a:cubicBezTo>
                  <a:cubicBezTo>
                    <a:pt x="180652" y="90303"/>
                    <a:pt x="185402" y="89602"/>
                    <a:pt x="188827" y="90303"/>
                  </a:cubicBezTo>
                  <a:cubicBezTo>
                    <a:pt x="192876" y="91004"/>
                    <a:pt x="211251" y="91004"/>
                    <a:pt x="215299" y="89602"/>
                  </a:cubicBezTo>
                  <a:cubicBezTo>
                    <a:pt x="220048" y="88201"/>
                    <a:pt x="220749" y="82128"/>
                    <a:pt x="219348" y="80026"/>
                  </a:cubicBezTo>
                  <a:cubicBezTo>
                    <a:pt x="217323" y="77301"/>
                    <a:pt x="212574" y="69748"/>
                    <a:pt x="213898" y="65700"/>
                  </a:cubicBezTo>
                  <a:cubicBezTo>
                    <a:pt x="214598" y="60950"/>
                    <a:pt x="214598" y="58848"/>
                    <a:pt x="214598" y="54099"/>
                  </a:cubicBezTo>
                  <a:lnTo>
                    <a:pt x="214598" y="35024"/>
                  </a:lnTo>
                  <a:lnTo>
                    <a:pt x="214598" y="3502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5" name="Szabadkézi sokszög: alakzat 934">
              <a:extLst>
                <a:ext uri="{FF2B5EF4-FFF2-40B4-BE49-F238E27FC236}">
                  <a16:creationId xmlns:a16="http://schemas.microsoft.com/office/drawing/2014/main" id="{C4F629AA-09AD-7240-9EC4-A24701145FFB}"/>
                </a:ext>
              </a:extLst>
            </p:cNvPr>
            <p:cNvSpPr/>
            <p:nvPr/>
          </p:nvSpPr>
          <p:spPr>
            <a:xfrm>
              <a:off x="5384184" y="3860667"/>
              <a:ext cx="365931" cy="350359"/>
            </a:xfrm>
            <a:custGeom>
              <a:avLst/>
              <a:gdLst>
                <a:gd name="connsiteX0" fmla="*/ 141723 w 365930"/>
                <a:gd name="connsiteY0" fmla="*/ 39304 h 350359"/>
                <a:gd name="connsiteX1" fmla="*/ 141723 w 365930"/>
                <a:gd name="connsiteY1" fmla="*/ 58690 h 350359"/>
                <a:gd name="connsiteX2" fmla="*/ 141023 w 365930"/>
                <a:gd name="connsiteY2" fmla="*/ 70447 h 350359"/>
                <a:gd name="connsiteX3" fmla="*/ 146551 w 365930"/>
                <a:gd name="connsiteY3" fmla="*/ 85006 h 350359"/>
                <a:gd name="connsiteX4" fmla="*/ 142424 w 365930"/>
                <a:gd name="connsiteY4" fmla="*/ 94738 h 350359"/>
                <a:gd name="connsiteX5" fmla="*/ 115485 w 365930"/>
                <a:gd name="connsiteY5" fmla="*/ 95439 h 350359"/>
                <a:gd name="connsiteX6" fmla="*/ 98201 w 365930"/>
                <a:gd name="connsiteY6" fmla="*/ 96140 h 350359"/>
                <a:gd name="connsiteX7" fmla="*/ 97500 w 365930"/>
                <a:gd name="connsiteY7" fmla="*/ 105872 h 350359"/>
                <a:gd name="connsiteX8" fmla="*/ 102328 w 365930"/>
                <a:gd name="connsiteY8" fmla="*/ 112100 h 350359"/>
                <a:gd name="connsiteX9" fmla="*/ 94697 w 365930"/>
                <a:gd name="connsiteY9" fmla="*/ 114903 h 350359"/>
                <a:gd name="connsiteX10" fmla="*/ 80839 w 365930"/>
                <a:gd name="connsiteY10" fmla="*/ 121132 h 350359"/>
                <a:gd name="connsiteX11" fmla="*/ 78737 w 365930"/>
                <a:gd name="connsiteY11" fmla="*/ 124558 h 350359"/>
                <a:gd name="connsiteX12" fmla="*/ 69082 w 365930"/>
                <a:gd name="connsiteY12" fmla="*/ 129385 h 350359"/>
                <a:gd name="connsiteX13" fmla="*/ 61452 w 365930"/>
                <a:gd name="connsiteY13" fmla="*/ 130786 h 350359"/>
                <a:gd name="connsiteX14" fmla="*/ 52499 w 365930"/>
                <a:gd name="connsiteY14" fmla="*/ 134212 h 350359"/>
                <a:gd name="connsiteX15" fmla="*/ 33813 w 365930"/>
                <a:gd name="connsiteY15" fmla="*/ 138338 h 350359"/>
                <a:gd name="connsiteX16" fmla="*/ 18631 w 365930"/>
                <a:gd name="connsiteY16" fmla="*/ 145968 h 350359"/>
                <a:gd name="connsiteX17" fmla="*/ 7575 w 365930"/>
                <a:gd name="connsiteY17" fmla="*/ 150796 h 350359"/>
                <a:gd name="connsiteX18" fmla="*/ 4772 w 365930"/>
                <a:gd name="connsiteY18" fmla="*/ 169482 h 350359"/>
                <a:gd name="connsiteX19" fmla="*/ 5473 w 365930"/>
                <a:gd name="connsiteY19" fmla="*/ 179836 h 350359"/>
                <a:gd name="connsiteX20" fmla="*/ 159008 w 365930"/>
                <a:gd name="connsiteY20" fmla="*/ 306589 h 350359"/>
                <a:gd name="connsiteX21" fmla="*/ 161811 w 365930"/>
                <a:gd name="connsiteY21" fmla="*/ 314219 h 350359"/>
                <a:gd name="connsiteX22" fmla="*/ 166638 w 365930"/>
                <a:gd name="connsiteY22" fmla="*/ 321849 h 350359"/>
                <a:gd name="connsiteX23" fmla="*/ 174969 w 365930"/>
                <a:gd name="connsiteY23" fmla="*/ 322550 h 350359"/>
                <a:gd name="connsiteX24" fmla="*/ 182599 w 365930"/>
                <a:gd name="connsiteY24" fmla="*/ 329479 h 350359"/>
                <a:gd name="connsiteX25" fmla="*/ 192253 w 365930"/>
                <a:gd name="connsiteY25" fmla="*/ 330180 h 350359"/>
                <a:gd name="connsiteX26" fmla="*/ 198482 w 365930"/>
                <a:gd name="connsiteY26" fmla="*/ 343338 h 350359"/>
                <a:gd name="connsiteX27" fmla="*/ 195679 w 365930"/>
                <a:gd name="connsiteY27" fmla="*/ 350267 h 350359"/>
                <a:gd name="connsiteX28" fmla="*/ 212262 w 365930"/>
                <a:gd name="connsiteY28" fmla="*/ 350968 h 350359"/>
                <a:gd name="connsiteX29" fmla="*/ 250335 w 365930"/>
                <a:gd name="connsiteY29" fmla="*/ 341235 h 350359"/>
                <a:gd name="connsiteX30" fmla="*/ 361671 w 365930"/>
                <a:gd name="connsiteY30" fmla="*/ 269217 h 350359"/>
                <a:gd name="connsiteX31" fmla="*/ 349915 w 365930"/>
                <a:gd name="connsiteY31" fmla="*/ 251232 h 350359"/>
                <a:gd name="connsiteX32" fmla="*/ 330528 w 365930"/>
                <a:gd name="connsiteY32" fmla="*/ 246405 h 350359"/>
                <a:gd name="connsiteX33" fmla="*/ 327102 w 365930"/>
                <a:gd name="connsiteY33" fmla="*/ 237373 h 350359"/>
                <a:gd name="connsiteX34" fmla="*/ 321575 w 365930"/>
                <a:gd name="connsiteY34" fmla="*/ 222113 h 350359"/>
                <a:gd name="connsiteX35" fmla="*/ 323677 w 365930"/>
                <a:gd name="connsiteY35" fmla="*/ 210357 h 350359"/>
                <a:gd name="connsiteX36" fmla="*/ 326480 w 365930"/>
                <a:gd name="connsiteY36" fmla="*/ 199301 h 350359"/>
                <a:gd name="connsiteX37" fmla="*/ 329282 w 365930"/>
                <a:gd name="connsiteY37" fmla="*/ 186143 h 350359"/>
                <a:gd name="connsiteX38" fmla="*/ 327180 w 365930"/>
                <a:gd name="connsiteY38" fmla="*/ 168859 h 350359"/>
                <a:gd name="connsiteX39" fmla="*/ 327180 w 365930"/>
                <a:gd name="connsiteY39" fmla="*/ 157102 h 350359"/>
                <a:gd name="connsiteX40" fmla="*/ 327180 w 365930"/>
                <a:gd name="connsiteY40" fmla="*/ 147370 h 350359"/>
                <a:gd name="connsiteX41" fmla="*/ 320952 w 365930"/>
                <a:gd name="connsiteY41" fmla="*/ 141141 h 350359"/>
                <a:gd name="connsiteX42" fmla="*/ 320952 w 365930"/>
                <a:gd name="connsiteY42" fmla="*/ 127283 h 350359"/>
                <a:gd name="connsiteX43" fmla="*/ 317526 w 365930"/>
                <a:gd name="connsiteY43" fmla="*/ 114825 h 350359"/>
                <a:gd name="connsiteX44" fmla="*/ 314100 w 365930"/>
                <a:gd name="connsiteY44" fmla="*/ 98865 h 350359"/>
                <a:gd name="connsiteX45" fmla="*/ 309974 w 365930"/>
                <a:gd name="connsiteY45" fmla="*/ 91235 h 350359"/>
                <a:gd name="connsiteX46" fmla="*/ 301643 w 365930"/>
                <a:gd name="connsiteY46" fmla="*/ 88432 h 350359"/>
                <a:gd name="connsiteX47" fmla="*/ 300942 w 365930"/>
                <a:gd name="connsiteY47" fmla="*/ 78699 h 350359"/>
                <a:gd name="connsiteX48" fmla="*/ 291989 w 365930"/>
                <a:gd name="connsiteY48" fmla="*/ 72471 h 350359"/>
                <a:gd name="connsiteX49" fmla="*/ 291989 w 365930"/>
                <a:gd name="connsiteY49" fmla="*/ 62116 h 350359"/>
                <a:gd name="connsiteX50" fmla="*/ 297517 w 365930"/>
                <a:gd name="connsiteY50" fmla="*/ 55887 h 350359"/>
                <a:gd name="connsiteX51" fmla="*/ 307872 w 365930"/>
                <a:gd name="connsiteY51" fmla="*/ 48257 h 350359"/>
                <a:gd name="connsiteX52" fmla="*/ 311297 w 365930"/>
                <a:gd name="connsiteY52" fmla="*/ 32296 h 350359"/>
                <a:gd name="connsiteX53" fmla="*/ 311297 w 365930"/>
                <a:gd name="connsiteY53" fmla="*/ 19138 h 350359"/>
                <a:gd name="connsiteX54" fmla="*/ 316825 w 365930"/>
                <a:gd name="connsiteY54" fmla="*/ 13610 h 350359"/>
                <a:gd name="connsiteX55" fmla="*/ 308495 w 365930"/>
                <a:gd name="connsiteY55" fmla="*/ 14311 h 350359"/>
                <a:gd name="connsiteX56" fmla="*/ 300164 w 365930"/>
                <a:gd name="connsiteY56" fmla="*/ 12209 h 350359"/>
                <a:gd name="connsiteX57" fmla="*/ 296738 w 365930"/>
                <a:gd name="connsiteY57" fmla="*/ 8783 h 350359"/>
                <a:gd name="connsiteX58" fmla="*/ 292612 w 365930"/>
                <a:gd name="connsiteY58" fmla="*/ 8783 h 350359"/>
                <a:gd name="connsiteX59" fmla="*/ 287784 w 365930"/>
                <a:gd name="connsiteY59" fmla="*/ 14311 h 350359"/>
                <a:gd name="connsiteX60" fmla="*/ 282957 w 365930"/>
                <a:gd name="connsiteY60" fmla="*/ 8783 h 350359"/>
                <a:gd name="connsiteX61" fmla="*/ 280855 w 365930"/>
                <a:gd name="connsiteY61" fmla="*/ 5358 h 350359"/>
                <a:gd name="connsiteX62" fmla="*/ 272524 w 365930"/>
                <a:gd name="connsiteY62" fmla="*/ 10185 h 350359"/>
                <a:gd name="connsiteX63" fmla="*/ 266996 w 365930"/>
                <a:gd name="connsiteY63" fmla="*/ 13610 h 350359"/>
                <a:gd name="connsiteX64" fmla="*/ 261469 w 365930"/>
                <a:gd name="connsiteY64" fmla="*/ 16413 h 350359"/>
                <a:gd name="connsiteX65" fmla="*/ 258043 w 365930"/>
                <a:gd name="connsiteY65" fmla="*/ 12988 h 350359"/>
                <a:gd name="connsiteX66" fmla="*/ 248389 w 365930"/>
                <a:gd name="connsiteY66" fmla="*/ 10185 h 350359"/>
                <a:gd name="connsiteX67" fmla="*/ 235231 w 365930"/>
                <a:gd name="connsiteY67" fmla="*/ 8783 h 350359"/>
                <a:gd name="connsiteX68" fmla="*/ 218647 w 365930"/>
                <a:gd name="connsiteY68" fmla="*/ 11586 h 350359"/>
                <a:gd name="connsiteX69" fmla="*/ 206190 w 365930"/>
                <a:gd name="connsiteY69" fmla="*/ 14389 h 350359"/>
                <a:gd name="connsiteX70" fmla="*/ 202063 w 365930"/>
                <a:gd name="connsiteY70" fmla="*/ 11586 h 350359"/>
                <a:gd name="connsiteX71" fmla="*/ 183377 w 365930"/>
                <a:gd name="connsiteY71" fmla="*/ 19216 h 350359"/>
                <a:gd name="connsiteX72" fmla="*/ 170219 w 365930"/>
                <a:gd name="connsiteY72" fmla="*/ 26846 h 350359"/>
                <a:gd name="connsiteX73" fmla="*/ 157061 w 365930"/>
                <a:gd name="connsiteY73" fmla="*/ 28948 h 350359"/>
                <a:gd name="connsiteX74" fmla="*/ 141879 w 365930"/>
                <a:gd name="connsiteY74" fmla="*/ 39304 h 350359"/>
                <a:gd name="connsiteX75" fmla="*/ 141879 w 365930"/>
                <a:gd name="connsiteY75" fmla="*/ 39304 h 35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65930" h="350359">
                  <a:moveTo>
                    <a:pt x="141723" y="39304"/>
                  </a:moveTo>
                  <a:lnTo>
                    <a:pt x="141723" y="58690"/>
                  </a:lnTo>
                  <a:cubicBezTo>
                    <a:pt x="141723" y="63517"/>
                    <a:pt x="141723" y="65619"/>
                    <a:pt x="141023" y="70447"/>
                  </a:cubicBezTo>
                  <a:cubicBezTo>
                    <a:pt x="139621" y="74573"/>
                    <a:pt x="144449" y="82203"/>
                    <a:pt x="146551" y="85006"/>
                  </a:cubicBezTo>
                  <a:cubicBezTo>
                    <a:pt x="147952" y="87108"/>
                    <a:pt x="147251" y="93337"/>
                    <a:pt x="142424" y="94738"/>
                  </a:cubicBezTo>
                  <a:cubicBezTo>
                    <a:pt x="138298" y="96140"/>
                    <a:pt x="119612" y="96140"/>
                    <a:pt x="115485" y="95439"/>
                  </a:cubicBezTo>
                  <a:cubicBezTo>
                    <a:pt x="112060" y="94738"/>
                    <a:pt x="107155" y="95439"/>
                    <a:pt x="98201" y="96140"/>
                  </a:cubicBezTo>
                  <a:cubicBezTo>
                    <a:pt x="89248" y="96840"/>
                    <a:pt x="96800" y="103069"/>
                    <a:pt x="97500" y="105872"/>
                  </a:cubicBezTo>
                  <a:cubicBezTo>
                    <a:pt x="98201" y="107974"/>
                    <a:pt x="101627" y="109297"/>
                    <a:pt x="102328" y="112100"/>
                  </a:cubicBezTo>
                  <a:cubicBezTo>
                    <a:pt x="102328" y="114203"/>
                    <a:pt x="98201" y="114203"/>
                    <a:pt x="94697" y="114903"/>
                  </a:cubicBezTo>
                  <a:cubicBezTo>
                    <a:pt x="90571" y="115604"/>
                    <a:pt x="82240" y="119030"/>
                    <a:pt x="80839" y="121132"/>
                  </a:cubicBezTo>
                  <a:cubicBezTo>
                    <a:pt x="78737" y="123234"/>
                    <a:pt x="80839" y="121132"/>
                    <a:pt x="78737" y="124558"/>
                  </a:cubicBezTo>
                  <a:cubicBezTo>
                    <a:pt x="76634" y="127361"/>
                    <a:pt x="75311" y="132188"/>
                    <a:pt x="69082" y="129385"/>
                  </a:cubicBezTo>
                  <a:cubicBezTo>
                    <a:pt x="62854" y="126582"/>
                    <a:pt x="61452" y="130786"/>
                    <a:pt x="61452" y="130786"/>
                  </a:cubicBezTo>
                  <a:cubicBezTo>
                    <a:pt x="61452" y="130786"/>
                    <a:pt x="55924" y="137015"/>
                    <a:pt x="52499" y="134212"/>
                  </a:cubicBezTo>
                  <a:cubicBezTo>
                    <a:pt x="49073" y="132110"/>
                    <a:pt x="35915" y="136314"/>
                    <a:pt x="33813" y="138338"/>
                  </a:cubicBezTo>
                  <a:cubicBezTo>
                    <a:pt x="31010" y="139740"/>
                    <a:pt x="22757" y="144567"/>
                    <a:pt x="18631" y="145968"/>
                  </a:cubicBezTo>
                  <a:cubicBezTo>
                    <a:pt x="14504" y="148071"/>
                    <a:pt x="7575" y="150796"/>
                    <a:pt x="7575" y="150796"/>
                  </a:cubicBezTo>
                  <a:lnTo>
                    <a:pt x="4772" y="169482"/>
                  </a:lnTo>
                  <a:lnTo>
                    <a:pt x="5473" y="179836"/>
                  </a:lnTo>
                  <a:lnTo>
                    <a:pt x="159008" y="306589"/>
                  </a:lnTo>
                  <a:cubicBezTo>
                    <a:pt x="159008" y="306589"/>
                    <a:pt x="162434" y="311416"/>
                    <a:pt x="161811" y="314219"/>
                  </a:cubicBezTo>
                  <a:cubicBezTo>
                    <a:pt x="161110" y="316321"/>
                    <a:pt x="163212" y="321849"/>
                    <a:pt x="166638" y="321849"/>
                  </a:cubicBezTo>
                  <a:cubicBezTo>
                    <a:pt x="169441" y="321849"/>
                    <a:pt x="172166" y="319747"/>
                    <a:pt x="174969" y="322550"/>
                  </a:cubicBezTo>
                  <a:cubicBezTo>
                    <a:pt x="177772" y="324652"/>
                    <a:pt x="180497" y="326676"/>
                    <a:pt x="182599" y="329479"/>
                  </a:cubicBezTo>
                  <a:cubicBezTo>
                    <a:pt x="184701" y="331581"/>
                    <a:pt x="190930" y="327377"/>
                    <a:pt x="192253" y="330180"/>
                  </a:cubicBezTo>
                  <a:cubicBezTo>
                    <a:pt x="193655" y="332282"/>
                    <a:pt x="199883" y="341235"/>
                    <a:pt x="198482" y="343338"/>
                  </a:cubicBezTo>
                  <a:cubicBezTo>
                    <a:pt x="197080" y="346141"/>
                    <a:pt x="195679" y="350267"/>
                    <a:pt x="195679" y="350267"/>
                  </a:cubicBezTo>
                  <a:cubicBezTo>
                    <a:pt x="195679" y="350267"/>
                    <a:pt x="205333" y="350968"/>
                    <a:pt x="212262" y="350968"/>
                  </a:cubicBezTo>
                  <a:cubicBezTo>
                    <a:pt x="219192" y="350968"/>
                    <a:pt x="244729" y="346141"/>
                    <a:pt x="250335" y="341235"/>
                  </a:cubicBezTo>
                  <a:cubicBezTo>
                    <a:pt x="255162" y="336408"/>
                    <a:pt x="338158" y="273344"/>
                    <a:pt x="361671" y="269217"/>
                  </a:cubicBezTo>
                  <a:cubicBezTo>
                    <a:pt x="361671" y="269217"/>
                    <a:pt x="353340" y="253256"/>
                    <a:pt x="349915" y="251232"/>
                  </a:cubicBezTo>
                  <a:cubicBezTo>
                    <a:pt x="345788" y="249831"/>
                    <a:pt x="334032" y="249831"/>
                    <a:pt x="330528" y="246405"/>
                  </a:cubicBezTo>
                  <a:cubicBezTo>
                    <a:pt x="327725" y="242278"/>
                    <a:pt x="327102" y="243602"/>
                    <a:pt x="327102" y="237373"/>
                  </a:cubicBezTo>
                  <a:cubicBezTo>
                    <a:pt x="327102" y="230444"/>
                    <a:pt x="324300" y="224215"/>
                    <a:pt x="321575" y="222113"/>
                  </a:cubicBezTo>
                  <a:cubicBezTo>
                    <a:pt x="318772" y="219310"/>
                    <a:pt x="317448" y="211758"/>
                    <a:pt x="323677" y="210357"/>
                  </a:cubicBezTo>
                  <a:cubicBezTo>
                    <a:pt x="329905" y="208955"/>
                    <a:pt x="328504" y="203427"/>
                    <a:pt x="326480" y="199301"/>
                  </a:cubicBezTo>
                  <a:cubicBezTo>
                    <a:pt x="323677" y="194474"/>
                    <a:pt x="326480" y="190970"/>
                    <a:pt x="329282" y="186143"/>
                  </a:cubicBezTo>
                  <a:cubicBezTo>
                    <a:pt x="332085" y="181316"/>
                    <a:pt x="329282" y="175788"/>
                    <a:pt x="327180" y="168859"/>
                  </a:cubicBezTo>
                  <a:cubicBezTo>
                    <a:pt x="324377" y="161929"/>
                    <a:pt x="324377" y="160528"/>
                    <a:pt x="327180" y="157102"/>
                  </a:cubicBezTo>
                  <a:cubicBezTo>
                    <a:pt x="329282" y="154299"/>
                    <a:pt x="329282" y="147370"/>
                    <a:pt x="327180" y="147370"/>
                  </a:cubicBezTo>
                  <a:cubicBezTo>
                    <a:pt x="324377" y="147370"/>
                    <a:pt x="320952" y="141141"/>
                    <a:pt x="320952" y="141141"/>
                  </a:cubicBezTo>
                  <a:cubicBezTo>
                    <a:pt x="319550" y="134212"/>
                    <a:pt x="322353" y="132811"/>
                    <a:pt x="320952" y="127283"/>
                  </a:cubicBezTo>
                  <a:cubicBezTo>
                    <a:pt x="319550" y="122455"/>
                    <a:pt x="320952" y="118952"/>
                    <a:pt x="317526" y="114825"/>
                  </a:cubicBezTo>
                  <a:cubicBezTo>
                    <a:pt x="314723" y="109998"/>
                    <a:pt x="313399" y="103069"/>
                    <a:pt x="314100" y="98865"/>
                  </a:cubicBezTo>
                  <a:cubicBezTo>
                    <a:pt x="314801" y="94037"/>
                    <a:pt x="314801" y="91935"/>
                    <a:pt x="309974" y="91235"/>
                  </a:cubicBezTo>
                  <a:cubicBezTo>
                    <a:pt x="305847" y="90534"/>
                    <a:pt x="302344" y="92636"/>
                    <a:pt x="301643" y="88432"/>
                  </a:cubicBezTo>
                  <a:cubicBezTo>
                    <a:pt x="300942" y="85006"/>
                    <a:pt x="300942" y="78699"/>
                    <a:pt x="300942" y="78699"/>
                  </a:cubicBezTo>
                  <a:cubicBezTo>
                    <a:pt x="300942" y="78699"/>
                    <a:pt x="293312" y="75897"/>
                    <a:pt x="291989" y="72471"/>
                  </a:cubicBezTo>
                  <a:cubicBezTo>
                    <a:pt x="290587" y="69668"/>
                    <a:pt x="289186" y="65542"/>
                    <a:pt x="291989" y="62116"/>
                  </a:cubicBezTo>
                  <a:cubicBezTo>
                    <a:pt x="295414" y="57989"/>
                    <a:pt x="292689" y="56588"/>
                    <a:pt x="297517" y="55887"/>
                  </a:cubicBezTo>
                  <a:cubicBezTo>
                    <a:pt x="301643" y="55186"/>
                    <a:pt x="307171" y="52461"/>
                    <a:pt x="307872" y="48257"/>
                  </a:cubicBezTo>
                  <a:cubicBezTo>
                    <a:pt x="308572" y="44831"/>
                    <a:pt x="311297" y="36501"/>
                    <a:pt x="311297" y="32296"/>
                  </a:cubicBezTo>
                  <a:cubicBezTo>
                    <a:pt x="311297" y="28871"/>
                    <a:pt x="310597" y="21240"/>
                    <a:pt x="311297" y="19138"/>
                  </a:cubicBezTo>
                  <a:cubicBezTo>
                    <a:pt x="312699" y="17036"/>
                    <a:pt x="316825" y="13610"/>
                    <a:pt x="316825" y="13610"/>
                  </a:cubicBezTo>
                  <a:cubicBezTo>
                    <a:pt x="316825" y="13610"/>
                    <a:pt x="311297" y="12910"/>
                    <a:pt x="308495" y="14311"/>
                  </a:cubicBezTo>
                  <a:cubicBezTo>
                    <a:pt x="305692" y="15713"/>
                    <a:pt x="301565" y="15012"/>
                    <a:pt x="300164" y="12209"/>
                  </a:cubicBezTo>
                  <a:cubicBezTo>
                    <a:pt x="299463" y="9406"/>
                    <a:pt x="298762" y="10107"/>
                    <a:pt x="296738" y="8783"/>
                  </a:cubicBezTo>
                  <a:cubicBezTo>
                    <a:pt x="294636" y="8083"/>
                    <a:pt x="293312" y="5358"/>
                    <a:pt x="292612" y="8783"/>
                  </a:cubicBezTo>
                  <a:cubicBezTo>
                    <a:pt x="291911" y="12209"/>
                    <a:pt x="291210" y="17114"/>
                    <a:pt x="287784" y="14311"/>
                  </a:cubicBezTo>
                  <a:cubicBezTo>
                    <a:pt x="284359" y="10885"/>
                    <a:pt x="282957" y="9484"/>
                    <a:pt x="282957" y="8783"/>
                  </a:cubicBezTo>
                  <a:cubicBezTo>
                    <a:pt x="282256" y="7382"/>
                    <a:pt x="285760" y="3255"/>
                    <a:pt x="280855" y="5358"/>
                  </a:cubicBezTo>
                  <a:cubicBezTo>
                    <a:pt x="276729" y="7460"/>
                    <a:pt x="273926" y="8160"/>
                    <a:pt x="272524" y="10185"/>
                  </a:cubicBezTo>
                  <a:cubicBezTo>
                    <a:pt x="271824" y="12287"/>
                    <a:pt x="269098" y="13610"/>
                    <a:pt x="266996" y="13610"/>
                  </a:cubicBezTo>
                  <a:cubicBezTo>
                    <a:pt x="264894" y="14311"/>
                    <a:pt x="262870" y="16413"/>
                    <a:pt x="261469" y="16413"/>
                  </a:cubicBezTo>
                  <a:cubicBezTo>
                    <a:pt x="261469" y="16413"/>
                    <a:pt x="258666" y="13610"/>
                    <a:pt x="258043" y="12988"/>
                  </a:cubicBezTo>
                  <a:cubicBezTo>
                    <a:pt x="256641" y="12287"/>
                    <a:pt x="252515" y="9562"/>
                    <a:pt x="248389" y="10185"/>
                  </a:cubicBezTo>
                  <a:cubicBezTo>
                    <a:pt x="244262" y="11586"/>
                    <a:pt x="237333" y="4657"/>
                    <a:pt x="235231" y="8783"/>
                  </a:cubicBezTo>
                  <a:cubicBezTo>
                    <a:pt x="233128" y="12910"/>
                    <a:pt x="221372" y="8083"/>
                    <a:pt x="218647" y="11586"/>
                  </a:cubicBezTo>
                  <a:cubicBezTo>
                    <a:pt x="215844" y="14389"/>
                    <a:pt x="208992" y="15012"/>
                    <a:pt x="206190" y="14389"/>
                  </a:cubicBezTo>
                  <a:cubicBezTo>
                    <a:pt x="204088" y="13688"/>
                    <a:pt x="202063" y="11586"/>
                    <a:pt x="202063" y="11586"/>
                  </a:cubicBezTo>
                  <a:cubicBezTo>
                    <a:pt x="202063" y="11586"/>
                    <a:pt x="188204" y="15012"/>
                    <a:pt x="183377" y="19216"/>
                  </a:cubicBezTo>
                  <a:cubicBezTo>
                    <a:pt x="179251" y="23343"/>
                    <a:pt x="174424" y="28248"/>
                    <a:pt x="170219" y="26846"/>
                  </a:cubicBezTo>
                  <a:cubicBezTo>
                    <a:pt x="166093" y="24744"/>
                    <a:pt x="162589" y="23421"/>
                    <a:pt x="157061" y="28948"/>
                  </a:cubicBezTo>
                  <a:cubicBezTo>
                    <a:pt x="151534" y="33776"/>
                    <a:pt x="141879" y="39304"/>
                    <a:pt x="141879" y="39304"/>
                  </a:cubicBezTo>
                  <a:lnTo>
                    <a:pt x="141879" y="3930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6" name="Szabadkézi sokszög: alakzat 935">
              <a:extLst>
                <a:ext uri="{FF2B5EF4-FFF2-40B4-BE49-F238E27FC236}">
                  <a16:creationId xmlns:a16="http://schemas.microsoft.com/office/drawing/2014/main" id="{A05A47FC-9A48-1C52-CF3C-F770A959C366}"/>
                </a:ext>
              </a:extLst>
            </p:cNvPr>
            <p:cNvSpPr/>
            <p:nvPr/>
          </p:nvSpPr>
          <p:spPr>
            <a:xfrm>
              <a:off x="5667123" y="3860587"/>
              <a:ext cx="77858" cy="147930"/>
            </a:xfrm>
            <a:custGeom>
              <a:avLst/>
              <a:gdLst>
                <a:gd name="connsiteX0" fmla="*/ 33030 w 77857"/>
                <a:gd name="connsiteY0" fmla="*/ 14624 h 147929"/>
                <a:gd name="connsiteX1" fmla="*/ 33030 w 77857"/>
                <a:gd name="connsiteY1" fmla="*/ 14624 h 147929"/>
                <a:gd name="connsiteX2" fmla="*/ 27112 w 77857"/>
                <a:gd name="connsiteY2" fmla="*/ 20230 h 147929"/>
                <a:gd name="connsiteX3" fmla="*/ 27112 w 77857"/>
                <a:gd name="connsiteY3" fmla="*/ 33622 h 147929"/>
                <a:gd name="connsiteX4" fmla="*/ 23453 w 77857"/>
                <a:gd name="connsiteY4" fmla="*/ 49816 h 147929"/>
                <a:gd name="connsiteX5" fmla="*/ 12397 w 77857"/>
                <a:gd name="connsiteY5" fmla="*/ 57602 h 147929"/>
                <a:gd name="connsiteX6" fmla="*/ 6480 w 77857"/>
                <a:gd name="connsiteY6" fmla="*/ 63908 h 147929"/>
                <a:gd name="connsiteX7" fmla="*/ 6480 w 77857"/>
                <a:gd name="connsiteY7" fmla="*/ 74497 h 147929"/>
                <a:gd name="connsiteX8" fmla="*/ 16057 w 77857"/>
                <a:gd name="connsiteY8" fmla="*/ 80803 h 147929"/>
                <a:gd name="connsiteX9" fmla="*/ 16757 w 77857"/>
                <a:gd name="connsiteY9" fmla="*/ 90691 h 147929"/>
                <a:gd name="connsiteX10" fmla="*/ 25633 w 77857"/>
                <a:gd name="connsiteY10" fmla="*/ 93494 h 147929"/>
                <a:gd name="connsiteX11" fmla="*/ 30071 w 77857"/>
                <a:gd name="connsiteY11" fmla="*/ 101280 h 147929"/>
                <a:gd name="connsiteX12" fmla="*/ 33730 w 77857"/>
                <a:gd name="connsiteY12" fmla="*/ 117474 h 147929"/>
                <a:gd name="connsiteX13" fmla="*/ 37390 w 77857"/>
                <a:gd name="connsiteY13" fmla="*/ 130165 h 147929"/>
                <a:gd name="connsiteX14" fmla="*/ 37390 w 77857"/>
                <a:gd name="connsiteY14" fmla="*/ 144257 h 147929"/>
                <a:gd name="connsiteX15" fmla="*/ 43307 w 77857"/>
                <a:gd name="connsiteY15" fmla="*/ 141455 h 147929"/>
                <a:gd name="connsiteX16" fmla="*/ 51404 w 77857"/>
                <a:gd name="connsiteY16" fmla="*/ 135849 h 147929"/>
                <a:gd name="connsiteX17" fmla="*/ 55842 w 77857"/>
                <a:gd name="connsiteY17" fmla="*/ 125961 h 147929"/>
                <a:gd name="connsiteX18" fmla="*/ 54362 w 77857"/>
                <a:gd name="connsiteY18" fmla="*/ 117474 h 147929"/>
                <a:gd name="connsiteX19" fmla="*/ 60280 w 77857"/>
                <a:gd name="connsiteY19" fmla="*/ 111869 h 147929"/>
                <a:gd name="connsiteX20" fmla="*/ 69155 w 77857"/>
                <a:gd name="connsiteY20" fmla="*/ 106263 h 147929"/>
                <a:gd name="connsiteX21" fmla="*/ 75773 w 77857"/>
                <a:gd name="connsiteY21" fmla="*/ 98477 h 147929"/>
                <a:gd name="connsiteX22" fmla="*/ 77953 w 77857"/>
                <a:gd name="connsiteY22" fmla="*/ 92171 h 147929"/>
                <a:gd name="connsiteX23" fmla="*/ 78654 w 77857"/>
                <a:gd name="connsiteY23" fmla="*/ 85086 h 147929"/>
                <a:gd name="connsiteX24" fmla="*/ 71258 w 77857"/>
                <a:gd name="connsiteY24" fmla="*/ 80881 h 147929"/>
                <a:gd name="connsiteX25" fmla="*/ 70557 w 77857"/>
                <a:gd name="connsiteY25" fmla="*/ 75276 h 147929"/>
                <a:gd name="connsiteX26" fmla="*/ 68377 w 77857"/>
                <a:gd name="connsiteY26" fmla="*/ 73173 h 147929"/>
                <a:gd name="connsiteX27" fmla="*/ 63939 w 77857"/>
                <a:gd name="connsiteY27" fmla="*/ 75276 h 147929"/>
                <a:gd name="connsiteX28" fmla="*/ 58022 w 77857"/>
                <a:gd name="connsiteY28" fmla="*/ 73173 h 147929"/>
                <a:gd name="connsiteX29" fmla="*/ 55842 w 77857"/>
                <a:gd name="connsiteY29" fmla="*/ 68969 h 147929"/>
                <a:gd name="connsiteX30" fmla="*/ 60280 w 77857"/>
                <a:gd name="connsiteY30" fmla="*/ 61884 h 147929"/>
                <a:gd name="connsiteX31" fmla="*/ 68377 w 77857"/>
                <a:gd name="connsiteY31" fmla="*/ 56979 h 147929"/>
                <a:gd name="connsiteX32" fmla="*/ 74995 w 77857"/>
                <a:gd name="connsiteY32" fmla="*/ 48492 h 147929"/>
                <a:gd name="connsiteX33" fmla="*/ 71335 w 77857"/>
                <a:gd name="connsiteY33" fmla="*/ 40006 h 147929"/>
                <a:gd name="connsiteX34" fmla="*/ 66898 w 77857"/>
                <a:gd name="connsiteY34" fmla="*/ 37203 h 147929"/>
                <a:gd name="connsiteX35" fmla="*/ 63939 w 77857"/>
                <a:gd name="connsiteY35" fmla="*/ 30118 h 147929"/>
                <a:gd name="connsiteX36" fmla="*/ 68377 w 77857"/>
                <a:gd name="connsiteY36" fmla="*/ 25213 h 147929"/>
                <a:gd name="connsiteX37" fmla="*/ 74294 w 77857"/>
                <a:gd name="connsiteY37" fmla="*/ 16727 h 147929"/>
                <a:gd name="connsiteX38" fmla="*/ 74294 w 77857"/>
                <a:gd name="connsiteY38" fmla="*/ 9641 h 147929"/>
                <a:gd name="connsiteX39" fmla="*/ 65418 w 77857"/>
                <a:gd name="connsiteY39" fmla="*/ 12444 h 147929"/>
                <a:gd name="connsiteX40" fmla="*/ 58800 w 77857"/>
                <a:gd name="connsiteY40" fmla="*/ 10342 h 147929"/>
                <a:gd name="connsiteX41" fmla="*/ 53662 w 77857"/>
                <a:gd name="connsiteY41" fmla="*/ 5437 h 147929"/>
                <a:gd name="connsiteX42" fmla="*/ 33030 w 77857"/>
                <a:gd name="connsiteY42" fmla="*/ 14624 h 147929"/>
                <a:gd name="connsiteX43" fmla="*/ 33030 w 77857"/>
                <a:gd name="connsiteY43" fmla="*/ 14624 h 14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7857" h="147929">
                  <a:moveTo>
                    <a:pt x="33030" y="14624"/>
                  </a:moveTo>
                  <a:lnTo>
                    <a:pt x="33030" y="14624"/>
                  </a:lnTo>
                  <a:cubicBezTo>
                    <a:pt x="32329" y="15325"/>
                    <a:pt x="28592" y="18128"/>
                    <a:pt x="27112" y="20230"/>
                  </a:cubicBezTo>
                  <a:cubicBezTo>
                    <a:pt x="26412" y="22332"/>
                    <a:pt x="27112" y="30118"/>
                    <a:pt x="27112" y="33622"/>
                  </a:cubicBezTo>
                  <a:cubicBezTo>
                    <a:pt x="27112" y="37826"/>
                    <a:pt x="24154" y="46312"/>
                    <a:pt x="23453" y="49816"/>
                  </a:cubicBezTo>
                  <a:cubicBezTo>
                    <a:pt x="22752" y="54020"/>
                    <a:pt x="16835" y="56901"/>
                    <a:pt x="12397" y="57602"/>
                  </a:cubicBezTo>
                  <a:cubicBezTo>
                    <a:pt x="7259" y="58303"/>
                    <a:pt x="10217" y="59704"/>
                    <a:pt x="6480" y="63908"/>
                  </a:cubicBezTo>
                  <a:cubicBezTo>
                    <a:pt x="3521" y="67412"/>
                    <a:pt x="5001" y="71694"/>
                    <a:pt x="6480" y="74497"/>
                  </a:cubicBezTo>
                  <a:cubicBezTo>
                    <a:pt x="7959" y="78000"/>
                    <a:pt x="16057" y="80803"/>
                    <a:pt x="16057" y="80803"/>
                  </a:cubicBezTo>
                  <a:cubicBezTo>
                    <a:pt x="16057" y="80803"/>
                    <a:pt x="16057" y="87110"/>
                    <a:pt x="16757" y="90691"/>
                  </a:cubicBezTo>
                  <a:cubicBezTo>
                    <a:pt x="17458" y="94896"/>
                    <a:pt x="21195" y="92794"/>
                    <a:pt x="25633" y="93494"/>
                  </a:cubicBezTo>
                  <a:cubicBezTo>
                    <a:pt x="30772" y="94195"/>
                    <a:pt x="30772" y="96297"/>
                    <a:pt x="30071" y="101280"/>
                  </a:cubicBezTo>
                  <a:cubicBezTo>
                    <a:pt x="29370" y="105484"/>
                    <a:pt x="30772" y="112569"/>
                    <a:pt x="33730" y="117474"/>
                  </a:cubicBezTo>
                  <a:cubicBezTo>
                    <a:pt x="37390" y="121679"/>
                    <a:pt x="35910" y="125260"/>
                    <a:pt x="37390" y="130165"/>
                  </a:cubicBezTo>
                  <a:cubicBezTo>
                    <a:pt x="38869" y="135771"/>
                    <a:pt x="35910" y="137250"/>
                    <a:pt x="37390" y="144257"/>
                  </a:cubicBezTo>
                  <a:cubicBezTo>
                    <a:pt x="37390" y="144257"/>
                    <a:pt x="41049" y="142155"/>
                    <a:pt x="43307" y="141455"/>
                  </a:cubicBezTo>
                  <a:cubicBezTo>
                    <a:pt x="44786" y="141455"/>
                    <a:pt x="48445" y="138652"/>
                    <a:pt x="51404" y="135849"/>
                  </a:cubicBezTo>
                  <a:cubicBezTo>
                    <a:pt x="53584" y="133046"/>
                    <a:pt x="57321" y="128063"/>
                    <a:pt x="55842" y="125961"/>
                  </a:cubicBezTo>
                  <a:cubicBezTo>
                    <a:pt x="54362" y="123158"/>
                    <a:pt x="52182" y="119654"/>
                    <a:pt x="54362" y="117474"/>
                  </a:cubicBezTo>
                  <a:cubicBezTo>
                    <a:pt x="56542" y="116073"/>
                    <a:pt x="55842" y="112569"/>
                    <a:pt x="60280" y="111869"/>
                  </a:cubicBezTo>
                  <a:cubicBezTo>
                    <a:pt x="64718" y="110467"/>
                    <a:pt x="65418" y="106964"/>
                    <a:pt x="69155" y="106263"/>
                  </a:cubicBezTo>
                  <a:cubicBezTo>
                    <a:pt x="72893" y="105562"/>
                    <a:pt x="75073" y="100657"/>
                    <a:pt x="75773" y="98477"/>
                  </a:cubicBezTo>
                  <a:cubicBezTo>
                    <a:pt x="76474" y="96375"/>
                    <a:pt x="77953" y="94273"/>
                    <a:pt x="77953" y="92171"/>
                  </a:cubicBezTo>
                  <a:cubicBezTo>
                    <a:pt x="77953" y="89368"/>
                    <a:pt x="78654" y="85086"/>
                    <a:pt x="78654" y="85086"/>
                  </a:cubicBezTo>
                  <a:cubicBezTo>
                    <a:pt x="78654" y="85086"/>
                    <a:pt x="71258" y="84385"/>
                    <a:pt x="71258" y="80881"/>
                  </a:cubicBezTo>
                  <a:cubicBezTo>
                    <a:pt x="71258" y="78078"/>
                    <a:pt x="70557" y="75276"/>
                    <a:pt x="70557" y="75276"/>
                  </a:cubicBezTo>
                  <a:cubicBezTo>
                    <a:pt x="70557" y="75276"/>
                    <a:pt x="69856" y="72473"/>
                    <a:pt x="68377" y="73173"/>
                  </a:cubicBezTo>
                  <a:cubicBezTo>
                    <a:pt x="67676" y="73173"/>
                    <a:pt x="65418" y="74575"/>
                    <a:pt x="63939" y="75276"/>
                  </a:cubicBezTo>
                  <a:cubicBezTo>
                    <a:pt x="62460" y="76677"/>
                    <a:pt x="59501" y="75976"/>
                    <a:pt x="58022" y="73173"/>
                  </a:cubicBezTo>
                  <a:cubicBezTo>
                    <a:pt x="57321" y="71071"/>
                    <a:pt x="55063" y="70370"/>
                    <a:pt x="55842" y="68969"/>
                  </a:cubicBezTo>
                  <a:cubicBezTo>
                    <a:pt x="57321" y="66867"/>
                    <a:pt x="57321" y="63363"/>
                    <a:pt x="60280" y="61884"/>
                  </a:cubicBezTo>
                  <a:cubicBezTo>
                    <a:pt x="62460" y="61183"/>
                    <a:pt x="63939" y="58380"/>
                    <a:pt x="68377" y="56979"/>
                  </a:cubicBezTo>
                  <a:cubicBezTo>
                    <a:pt x="72036" y="54877"/>
                    <a:pt x="74294" y="49193"/>
                    <a:pt x="74995" y="48492"/>
                  </a:cubicBezTo>
                  <a:cubicBezTo>
                    <a:pt x="74995" y="47091"/>
                    <a:pt x="72036" y="41407"/>
                    <a:pt x="71335" y="40006"/>
                  </a:cubicBezTo>
                  <a:cubicBezTo>
                    <a:pt x="70635" y="39305"/>
                    <a:pt x="69856" y="40006"/>
                    <a:pt x="66898" y="37203"/>
                  </a:cubicBezTo>
                  <a:cubicBezTo>
                    <a:pt x="64718" y="35101"/>
                    <a:pt x="63238" y="32298"/>
                    <a:pt x="63939" y="30118"/>
                  </a:cubicBezTo>
                  <a:cubicBezTo>
                    <a:pt x="65418" y="28016"/>
                    <a:pt x="63939" y="27315"/>
                    <a:pt x="68377" y="25213"/>
                  </a:cubicBezTo>
                  <a:cubicBezTo>
                    <a:pt x="72036" y="22410"/>
                    <a:pt x="73515" y="21709"/>
                    <a:pt x="74294" y="16727"/>
                  </a:cubicBezTo>
                  <a:cubicBezTo>
                    <a:pt x="75773" y="12522"/>
                    <a:pt x="75773" y="9641"/>
                    <a:pt x="74294" y="9641"/>
                  </a:cubicBezTo>
                  <a:cubicBezTo>
                    <a:pt x="72114" y="9641"/>
                    <a:pt x="69155" y="12444"/>
                    <a:pt x="65418" y="12444"/>
                  </a:cubicBezTo>
                  <a:cubicBezTo>
                    <a:pt x="60980" y="13145"/>
                    <a:pt x="59501" y="13145"/>
                    <a:pt x="58800" y="10342"/>
                  </a:cubicBezTo>
                  <a:cubicBezTo>
                    <a:pt x="58100" y="6839"/>
                    <a:pt x="60280" y="3257"/>
                    <a:pt x="53662" y="5437"/>
                  </a:cubicBezTo>
                  <a:cubicBezTo>
                    <a:pt x="46265" y="7539"/>
                    <a:pt x="33030" y="14624"/>
                    <a:pt x="33030" y="14624"/>
                  </a:cubicBezTo>
                  <a:lnTo>
                    <a:pt x="33030" y="1462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7" name="Szabadkézi sokszög: alakzat 936">
              <a:extLst>
                <a:ext uri="{FF2B5EF4-FFF2-40B4-BE49-F238E27FC236}">
                  <a16:creationId xmlns:a16="http://schemas.microsoft.com/office/drawing/2014/main" id="{6A4AFD73-A504-ED62-6F7A-753EA3753788}"/>
                </a:ext>
              </a:extLst>
            </p:cNvPr>
            <p:cNvSpPr/>
            <p:nvPr/>
          </p:nvSpPr>
          <p:spPr>
            <a:xfrm>
              <a:off x="5695863" y="3943782"/>
              <a:ext cx="288073" cy="264716"/>
            </a:xfrm>
            <a:custGeom>
              <a:avLst/>
              <a:gdLst>
                <a:gd name="connsiteX0" fmla="*/ 46878 w 288073"/>
                <a:gd name="connsiteY0" fmla="*/ 191475 h 264715"/>
                <a:gd name="connsiteX1" fmla="*/ 35199 w 288073"/>
                <a:gd name="connsiteY1" fmla="*/ 173412 h 264715"/>
                <a:gd name="connsiteX2" fmla="*/ 15968 w 288073"/>
                <a:gd name="connsiteY2" fmla="*/ 168584 h 264715"/>
                <a:gd name="connsiteX3" fmla="*/ 12542 w 288073"/>
                <a:gd name="connsiteY3" fmla="*/ 159553 h 264715"/>
                <a:gd name="connsiteX4" fmla="*/ 7092 w 288073"/>
                <a:gd name="connsiteY4" fmla="*/ 144293 h 264715"/>
                <a:gd name="connsiteX5" fmla="*/ 9117 w 288073"/>
                <a:gd name="connsiteY5" fmla="*/ 132459 h 264715"/>
                <a:gd name="connsiteX6" fmla="*/ 11842 w 288073"/>
                <a:gd name="connsiteY6" fmla="*/ 121325 h 264715"/>
                <a:gd name="connsiteX7" fmla="*/ 14567 w 288073"/>
                <a:gd name="connsiteY7" fmla="*/ 108167 h 264715"/>
                <a:gd name="connsiteX8" fmla="*/ 12542 w 288073"/>
                <a:gd name="connsiteY8" fmla="*/ 90805 h 264715"/>
                <a:gd name="connsiteX9" fmla="*/ 12542 w 288073"/>
                <a:gd name="connsiteY9" fmla="*/ 78970 h 264715"/>
                <a:gd name="connsiteX10" fmla="*/ 12542 w 288073"/>
                <a:gd name="connsiteY10" fmla="*/ 69238 h 264715"/>
                <a:gd name="connsiteX11" fmla="*/ 6392 w 288073"/>
                <a:gd name="connsiteY11" fmla="*/ 63010 h 264715"/>
                <a:gd name="connsiteX12" fmla="*/ 11842 w 288073"/>
                <a:gd name="connsiteY12" fmla="*/ 60207 h 264715"/>
                <a:gd name="connsiteX13" fmla="*/ 19394 w 288073"/>
                <a:gd name="connsiteY13" fmla="*/ 54679 h 264715"/>
                <a:gd name="connsiteX14" fmla="*/ 23520 w 288073"/>
                <a:gd name="connsiteY14" fmla="*/ 44946 h 264715"/>
                <a:gd name="connsiteX15" fmla="*/ 22119 w 288073"/>
                <a:gd name="connsiteY15" fmla="*/ 36616 h 264715"/>
                <a:gd name="connsiteX16" fmla="*/ 27569 w 288073"/>
                <a:gd name="connsiteY16" fmla="*/ 31088 h 264715"/>
                <a:gd name="connsiteX17" fmla="*/ 35822 w 288073"/>
                <a:gd name="connsiteY17" fmla="*/ 25560 h 264715"/>
                <a:gd name="connsiteX18" fmla="*/ 41973 w 288073"/>
                <a:gd name="connsiteY18" fmla="*/ 17930 h 264715"/>
                <a:gd name="connsiteX19" fmla="*/ 43997 w 288073"/>
                <a:gd name="connsiteY19" fmla="*/ 11701 h 264715"/>
                <a:gd name="connsiteX20" fmla="*/ 44698 w 288073"/>
                <a:gd name="connsiteY20" fmla="*/ 4772 h 264715"/>
                <a:gd name="connsiteX21" fmla="*/ 50148 w 288073"/>
                <a:gd name="connsiteY21" fmla="*/ 8898 h 264715"/>
                <a:gd name="connsiteX22" fmla="*/ 61826 w 288073"/>
                <a:gd name="connsiteY22" fmla="*/ 13025 h 264715"/>
                <a:gd name="connsiteX23" fmla="*/ 78955 w 288073"/>
                <a:gd name="connsiteY23" fmla="*/ 13025 h 264715"/>
                <a:gd name="connsiteX24" fmla="*/ 96084 w 288073"/>
                <a:gd name="connsiteY24" fmla="*/ 19253 h 264715"/>
                <a:gd name="connsiteX25" fmla="*/ 109086 w 288073"/>
                <a:gd name="connsiteY25" fmla="*/ 23380 h 264715"/>
                <a:gd name="connsiteX26" fmla="*/ 121388 w 288073"/>
                <a:gd name="connsiteY26" fmla="*/ 42144 h 264715"/>
                <a:gd name="connsiteX27" fmla="*/ 161795 w 288073"/>
                <a:gd name="connsiteY27" fmla="*/ 55302 h 264715"/>
                <a:gd name="connsiteX28" fmla="*/ 185075 w 288073"/>
                <a:gd name="connsiteY28" fmla="*/ 57404 h 264715"/>
                <a:gd name="connsiteX29" fmla="*/ 188501 w 288073"/>
                <a:gd name="connsiteY29" fmla="*/ 39341 h 264715"/>
                <a:gd name="connsiteX30" fmla="*/ 193328 w 288073"/>
                <a:gd name="connsiteY30" fmla="*/ 22679 h 264715"/>
                <a:gd name="connsiteX31" fmla="*/ 218710 w 288073"/>
                <a:gd name="connsiteY31" fmla="*/ 9521 h 264715"/>
                <a:gd name="connsiteX32" fmla="*/ 240665 w 288073"/>
                <a:gd name="connsiteY32" fmla="*/ 15750 h 264715"/>
                <a:gd name="connsiteX33" fmla="*/ 245492 w 288073"/>
                <a:gd name="connsiteY33" fmla="*/ 24781 h 264715"/>
                <a:gd name="connsiteX34" fmla="*/ 268149 w 288073"/>
                <a:gd name="connsiteY34" fmla="*/ 28908 h 264715"/>
                <a:gd name="connsiteX35" fmla="*/ 274300 w 288073"/>
                <a:gd name="connsiteY35" fmla="*/ 36538 h 264715"/>
                <a:gd name="connsiteX36" fmla="*/ 272275 w 288073"/>
                <a:gd name="connsiteY36" fmla="*/ 47672 h 264715"/>
                <a:gd name="connsiteX37" fmla="*/ 270251 w 288073"/>
                <a:gd name="connsiteY37" fmla="*/ 58805 h 264715"/>
                <a:gd name="connsiteX38" fmla="*/ 272976 w 288073"/>
                <a:gd name="connsiteY38" fmla="*/ 72664 h 264715"/>
                <a:gd name="connsiteX39" fmla="*/ 276402 w 288073"/>
                <a:gd name="connsiteY39" fmla="*/ 85822 h 264715"/>
                <a:gd name="connsiteX40" fmla="*/ 277103 w 288073"/>
                <a:gd name="connsiteY40" fmla="*/ 98279 h 264715"/>
                <a:gd name="connsiteX41" fmla="*/ 284655 w 288073"/>
                <a:gd name="connsiteY41" fmla="*/ 257264 h 264715"/>
                <a:gd name="connsiteX42" fmla="*/ 267526 w 288073"/>
                <a:gd name="connsiteY42" fmla="*/ 257965 h 264715"/>
                <a:gd name="connsiteX43" fmla="*/ 264801 w 288073"/>
                <a:gd name="connsiteY43" fmla="*/ 267697 h 264715"/>
                <a:gd name="connsiteX44" fmla="*/ 121543 w 288073"/>
                <a:gd name="connsiteY44" fmla="*/ 190618 h 264715"/>
                <a:gd name="connsiteX45" fmla="*/ 85884 w 288073"/>
                <a:gd name="connsiteY45" fmla="*/ 210082 h 264715"/>
                <a:gd name="connsiteX46" fmla="*/ 46800 w 288073"/>
                <a:gd name="connsiteY46" fmla="*/ 191319 h 264715"/>
                <a:gd name="connsiteX47" fmla="*/ 46800 w 288073"/>
                <a:gd name="connsiteY47" fmla="*/ 191319 h 26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88073" h="264715">
                  <a:moveTo>
                    <a:pt x="46878" y="191475"/>
                  </a:moveTo>
                  <a:cubicBezTo>
                    <a:pt x="46878" y="191475"/>
                    <a:pt x="38625" y="175514"/>
                    <a:pt x="35199" y="173412"/>
                  </a:cubicBezTo>
                  <a:cubicBezTo>
                    <a:pt x="31073" y="172010"/>
                    <a:pt x="19472" y="172010"/>
                    <a:pt x="15968" y="168584"/>
                  </a:cubicBezTo>
                  <a:cubicBezTo>
                    <a:pt x="13243" y="164458"/>
                    <a:pt x="12542" y="165781"/>
                    <a:pt x="12542" y="159553"/>
                  </a:cubicBezTo>
                  <a:cubicBezTo>
                    <a:pt x="12542" y="152624"/>
                    <a:pt x="9817" y="146395"/>
                    <a:pt x="7092" y="144293"/>
                  </a:cubicBezTo>
                  <a:cubicBezTo>
                    <a:pt x="4367" y="141490"/>
                    <a:pt x="2966" y="133860"/>
                    <a:pt x="9117" y="132459"/>
                  </a:cubicBezTo>
                  <a:cubicBezTo>
                    <a:pt x="15268" y="131057"/>
                    <a:pt x="13944" y="125529"/>
                    <a:pt x="11842" y="121325"/>
                  </a:cubicBezTo>
                  <a:cubicBezTo>
                    <a:pt x="9117" y="116498"/>
                    <a:pt x="11842" y="112994"/>
                    <a:pt x="14567" y="108167"/>
                  </a:cubicBezTo>
                  <a:cubicBezTo>
                    <a:pt x="17292" y="103340"/>
                    <a:pt x="14567" y="97734"/>
                    <a:pt x="12542" y="90805"/>
                  </a:cubicBezTo>
                  <a:cubicBezTo>
                    <a:pt x="9817" y="83875"/>
                    <a:pt x="9817" y="82474"/>
                    <a:pt x="12542" y="78970"/>
                  </a:cubicBezTo>
                  <a:cubicBezTo>
                    <a:pt x="14567" y="76167"/>
                    <a:pt x="14567" y="69238"/>
                    <a:pt x="12542" y="69238"/>
                  </a:cubicBezTo>
                  <a:cubicBezTo>
                    <a:pt x="9817" y="69238"/>
                    <a:pt x="6392" y="63010"/>
                    <a:pt x="6392" y="63010"/>
                  </a:cubicBezTo>
                  <a:cubicBezTo>
                    <a:pt x="6392" y="63010"/>
                    <a:pt x="9817" y="60907"/>
                    <a:pt x="11842" y="60207"/>
                  </a:cubicBezTo>
                  <a:cubicBezTo>
                    <a:pt x="13243" y="60207"/>
                    <a:pt x="16669" y="57404"/>
                    <a:pt x="19394" y="54679"/>
                  </a:cubicBezTo>
                  <a:cubicBezTo>
                    <a:pt x="21418" y="51876"/>
                    <a:pt x="24844" y="47049"/>
                    <a:pt x="23520" y="44946"/>
                  </a:cubicBezTo>
                  <a:cubicBezTo>
                    <a:pt x="22119" y="42144"/>
                    <a:pt x="20095" y="38718"/>
                    <a:pt x="22119" y="36616"/>
                  </a:cubicBezTo>
                  <a:cubicBezTo>
                    <a:pt x="24143" y="35214"/>
                    <a:pt x="23520" y="31789"/>
                    <a:pt x="27569" y="31088"/>
                  </a:cubicBezTo>
                  <a:cubicBezTo>
                    <a:pt x="31695" y="29686"/>
                    <a:pt x="32396" y="26261"/>
                    <a:pt x="35822" y="25560"/>
                  </a:cubicBezTo>
                  <a:cubicBezTo>
                    <a:pt x="39248" y="24859"/>
                    <a:pt x="41272" y="20032"/>
                    <a:pt x="41973" y="17930"/>
                  </a:cubicBezTo>
                  <a:cubicBezTo>
                    <a:pt x="42673" y="15828"/>
                    <a:pt x="43997" y="13803"/>
                    <a:pt x="43997" y="11701"/>
                  </a:cubicBezTo>
                  <a:cubicBezTo>
                    <a:pt x="43997" y="8898"/>
                    <a:pt x="44698" y="4772"/>
                    <a:pt x="44698" y="4772"/>
                  </a:cubicBezTo>
                  <a:cubicBezTo>
                    <a:pt x="44698" y="4772"/>
                    <a:pt x="48123" y="6874"/>
                    <a:pt x="50148" y="8898"/>
                  </a:cubicBezTo>
                  <a:cubicBezTo>
                    <a:pt x="52172" y="10300"/>
                    <a:pt x="54975" y="13726"/>
                    <a:pt x="61826" y="13025"/>
                  </a:cubicBezTo>
                  <a:cubicBezTo>
                    <a:pt x="67977" y="12324"/>
                    <a:pt x="76931" y="13726"/>
                    <a:pt x="78955" y="13025"/>
                  </a:cubicBezTo>
                  <a:cubicBezTo>
                    <a:pt x="81680" y="13025"/>
                    <a:pt x="93359" y="16529"/>
                    <a:pt x="96084" y="19253"/>
                  </a:cubicBezTo>
                  <a:cubicBezTo>
                    <a:pt x="98108" y="22056"/>
                    <a:pt x="107762" y="13025"/>
                    <a:pt x="109086" y="23380"/>
                  </a:cubicBezTo>
                  <a:cubicBezTo>
                    <a:pt x="111110" y="33813"/>
                    <a:pt x="107684" y="42144"/>
                    <a:pt x="121388" y="42144"/>
                  </a:cubicBezTo>
                  <a:cubicBezTo>
                    <a:pt x="135090" y="42144"/>
                    <a:pt x="152219" y="46971"/>
                    <a:pt x="161795" y="55302"/>
                  </a:cubicBezTo>
                  <a:cubicBezTo>
                    <a:pt x="171372" y="64333"/>
                    <a:pt x="176199" y="64333"/>
                    <a:pt x="185075" y="57404"/>
                  </a:cubicBezTo>
                  <a:cubicBezTo>
                    <a:pt x="193328" y="50474"/>
                    <a:pt x="192627" y="42844"/>
                    <a:pt x="188501" y="39341"/>
                  </a:cubicBezTo>
                  <a:cubicBezTo>
                    <a:pt x="184374" y="35837"/>
                    <a:pt x="187800" y="27506"/>
                    <a:pt x="193328" y="22679"/>
                  </a:cubicBezTo>
                  <a:cubicBezTo>
                    <a:pt x="199479" y="17852"/>
                    <a:pt x="205629" y="8120"/>
                    <a:pt x="218710" y="9521"/>
                  </a:cubicBezTo>
                  <a:cubicBezTo>
                    <a:pt x="231011" y="10923"/>
                    <a:pt x="241989" y="9521"/>
                    <a:pt x="240665" y="15750"/>
                  </a:cubicBezTo>
                  <a:cubicBezTo>
                    <a:pt x="239264" y="21979"/>
                    <a:pt x="232412" y="24781"/>
                    <a:pt x="245492" y="24781"/>
                  </a:cubicBezTo>
                  <a:cubicBezTo>
                    <a:pt x="258573" y="24781"/>
                    <a:pt x="263322" y="29609"/>
                    <a:pt x="268149" y="28908"/>
                  </a:cubicBezTo>
                  <a:cubicBezTo>
                    <a:pt x="272275" y="27506"/>
                    <a:pt x="278426" y="31711"/>
                    <a:pt x="274300" y="36538"/>
                  </a:cubicBezTo>
                  <a:cubicBezTo>
                    <a:pt x="270874" y="41365"/>
                    <a:pt x="270874" y="44168"/>
                    <a:pt x="272275" y="47672"/>
                  </a:cubicBezTo>
                  <a:cubicBezTo>
                    <a:pt x="273677" y="51876"/>
                    <a:pt x="272275" y="54601"/>
                    <a:pt x="270251" y="58805"/>
                  </a:cubicBezTo>
                  <a:cubicBezTo>
                    <a:pt x="268850" y="63632"/>
                    <a:pt x="269551" y="67136"/>
                    <a:pt x="272976" y="72664"/>
                  </a:cubicBezTo>
                  <a:cubicBezTo>
                    <a:pt x="276402" y="78892"/>
                    <a:pt x="278426" y="79593"/>
                    <a:pt x="276402" y="85822"/>
                  </a:cubicBezTo>
                  <a:cubicBezTo>
                    <a:pt x="274378" y="91350"/>
                    <a:pt x="276402" y="96255"/>
                    <a:pt x="277103" y="98279"/>
                  </a:cubicBezTo>
                  <a:cubicBezTo>
                    <a:pt x="277103" y="101082"/>
                    <a:pt x="284655" y="257264"/>
                    <a:pt x="284655" y="257264"/>
                  </a:cubicBezTo>
                  <a:lnTo>
                    <a:pt x="267526" y="257965"/>
                  </a:lnTo>
                  <a:lnTo>
                    <a:pt x="264801" y="267697"/>
                  </a:lnTo>
                  <a:lnTo>
                    <a:pt x="121543" y="190618"/>
                  </a:lnTo>
                  <a:lnTo>
                    <a:pt x="85884" y="210082"/>
                  </a:lnTo>
                  <a:cubicBezTo>
                    <a:pt x="85884" y="210082"/>
                    <a:pt x="70079" y="185791"/>
                    <a:pt x="46800" y="191319"/>
                  </a:cubicBezTo>
                  <a:lnTo>
                    <a:pt x="46800" y="191319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8" name="Szabadkézi sokszög: alakzat 937">
              <a:extLst>
                <a:ext uri="{FF2B5EF4-FFF2-40B4-BE49-F238E27FC236}">
                  <a16:creationId xmlns:a16="http://schemas.microsoft.com/office/drawing/2014/main" id="{10B20E41-08C8-B5DE-F5DD-82F86B101FBE}"/>
                </a:ext>
              </a:extLst>
            </p:cNvPr>
            <p:cNvSpPr/>
            <p:nvPr/>
          </p:nvSpPr>
          <p:spPr>
            <a:xfrm>
              <a:off x="5967098" y="3964333"/>
              <a:ext cx="210216" cy="202430"/>
            </a:xfrm>
            <a:custGeom>
              <a:avLst/>
              <a:gdLst>
                <a:gd name="connsiteX0" fmla="*/ 18247 w 210215"/>
                <a:gd name="connsiteY0" fmla="*/ 197551 h 202429"/>
                <a:gd name="connsiteX1" fmla="*/ 12174 w 210215"/>
                <a:gd name="connsiteY1" fmla="*/ 77339 h 202429"/>
                <a:gd name="connsiteX2" fmla="*/ 11474 w 210215"/>
                <a:gd name="connsiteY2" fmla="*/ 64804 h 202429"/>
                <a:gd name="connsiteX3" fmla="*/ 8126 w 210215"/>
                <a:gd name="connsiteY3" fmla="*/ 51568 h 202429"/>
                <a:gd name="connsiteX4" fmla="*/ 5401 w 210215"/>
                <a:gd name="connsiteY4" fmla="*/ 37709 h 202429"/>
                <a:gd name="connsiteX5" fmla="*/ 7425 w 210215"/>
                <a:gd name="connsiteY5" fmla="*/ 26576 h 202429"/>
                <a:gd name="connsiteX6" fmla="*/ 9449 w 210215"/>
                <a:gd name="connsiteY6" fmla="*/ 15442 h 202429"/>
                <a:gd name="connsiteX7" fmla="*/ 10773 w 210215"/>
                <a:gd name="connsiteY7" fmla="*/ 12639 h 202429"/>
                <a:gd name="connsiteX8" fmla="*/ 16145 w 210215"/>
                <a:gd name="connsiteY8" fmla="*/ 16143 h 202429"/>
                <a:gd name="connsiteX9" fmla="*/ 26267 w 210215"/>
                <a:gd name="connsiteY9" fmla="*/ 16143 h 202429"/>
                <a:gd name="connsiteX10" fmla="*/ 33663 w 210215"/>
                <a:gd name="connsiteY10" fmla="*/ 16843 h 202429"/>
                <a:gd name="connsiteX11" fmla="*/ 47833 w 210215"/>
                <a:gd name="connsiteY11" fmla="*/ 18245 h 202429"/>
                <a:gd name="connsiteX12" fmla="*/ 58655 w 210215"/>
                <a:gd name="connsiteY12" fmla="*/ 19646 h 202429"/>
                <a:gd name="connsiteX13" fmla="*/ 74149 w 210215"/>
                <a:gd name="connsiteY13" fmla="*/ 23850 h 202429"/>
                <a:gd name="connsiteX14" fmla="*/ 80923 w 210215"/>
                <a:gd name="connsiteY14" fmla="*/ 27354 h 202429"/>
                <a:gd name="connsiteX15" fmla="*/ 97117 w 210215"/>
                <a:gd name="connsiteY15" fmla="*/ 14118 h 202429"/>
                <a:gd name="connsiteX16" fmla="*/ 135579 w 210215"/>
                <a:gd name="connsiteY16" fmla="*/ 5087 h 202429"/>
                <a:gd name="connsiteX17" fmla="*/ 157145 w 210215"/>
                <a:gd name="connsiteY17" fmla="*/ 12016 h 202429"/>
                <a:gd name="connsiteX18" fmla="*/ 169291 w 210215"/>
                <a:gd name="connsiteY18" fmla="*/ 11316 h 202429"/>
                <a:gd name="connsiteX19" fmla="*/ 178089 w 210215"/>
                <a:gd name="connsiteY19" fmla="*/ 7812 h 202429"/>
                <a:gd name="connsiteX20" fmla="*/ 187510 w 210215"/>
                <a:gd name="connsiteY20" fmla="*/ 5710 h 202429"/>
                <a:gd name="connsiteX21" fmla="*/ 201680 w 210215"/>
                <a:gd name="connsiteY21" fmla="*/ 52969 h 202429"/>
                <a:gd name="connsiteX22" fmla="*/ 198955 w 210215"/>
                <a:gd name="connsiteY22" fmla="*/ 73134 h 202429"/>
                <a:gd name="connsiteX23" fmla="*/ 194205 w 210215"/>
                <a:gd name="connsiteY23" fmla="*/ 85669 h 202429"/>
                <a:gd name="connsiteX24" fmla="*/ 180736 w 210215"/>
                <a:gd name="connsiteY24" fmla="*/ 75237 h 202429"/>
                <a:gd name="connsiteX25" fmla="*/ 164542 w 210215"/>
                <a:gd name="connsiteY25" fmla="*/ 58575 h 202429"/>
                <a:gd name="connsiteX26" fmla="*/ 159792 w 210215"/>
                <a:gd name="connsiteY26" fmla="*/ 49544 h 202429"/>
                <a:gd name="connsiteX27" fmla="*/ 157067 w 210215"/>
                <a:gd name="connsiteY27" fmla="*/ 48142 h 202429"/>
                <a:gd name="connsiteX28" fmla="*/ 157067 w 210215"/>
                <a:gd name="connsiteY28" fmla="*/ 59276 h 202429"/>
                <a:gd name="connsiteX29" fmla="*/ 161817 w 210215"/>
                <a:gd name="connsiteY29" fmla="*/ 64804 h 202429"/>
                <a:gd name="connsiteX30" fmla="*/ 165165 w 210215"/>
                <a:gd name="connsiteY30" fmla="*/ 72434 h 202429"/>
                <a:gd name="connsiteX31" fmla="*/ 171238 w 210215"/>
                <a:gd name="connsiteY31" fmla="*/ 78662 h 202429"/>
                <a:gd name="connsiteX32" fmla="*/ 180658 w 210215"/>
                <a:gd name="connsiteY32" fmla="*/ 92521 h 202429"/>
                <a:gd name="connsiteX33" fmla="*/ 185408 w 210215"/>
                <a:gd name="connsiteY33" fmla="*/ 100151 h 202429"/>
                <a:gd name="connsiteX34" fmla="*/ 192804 w 210215"/>
                <a:gd name="connsiteY34" fmla="*/ 113387 h 202429"/>
                <a:gd name="connsiteX35" fmla="*/ 204249 w 210215"/>
                <a:gd name="connsiteY35" fmla="*/ 135654 h 202429"/>
                <a:gd name="connsiteX36" fmla="*/ 201524 w 210215"/>
                <a:gd name="connsiteY36" fmla="*/ 153717 h 202429"/>
                <a:gd name="connsiteX37" fmla="*/ 200823 w 210215"/>
                <a:gd name="connsiteY37" fmla="*/ 157221 h 202429"/>
                <a:gd name="connsiteX38" fmla="*/ 200823 w 210215"/>
                <a:gd name="connsiteY38" fmla="*/ 164150 h 202429"/>
                <a:gd name="connsiteX39" fmla="*/ 202848 w 210215"/>
                <a:gd name="connsiteY39" fmla="*/ 170379 h 202429"/>
                <a:gd name="connsiteX40" fmla="*/ 195451 w 210215"/>
                <a:gd name="connsiteY40" fmla="*/ 176607 h 202429"/>
                <a:gd name="connsiteX41" fmla="*/ 187354 w 210215"/>
                <a:gd name="connsiteY41" fmla="*/ 178709 h 202429"/>
                <a:gd name="connsiteX42" fmla="*/ 186030 w 210215"/>
                <a:gd name="connsiteY42" fmla="*/ 185639 h 202429"/>
                <a:gd name="connsiteX43" fmla="*/ 181982 w 210215"/>
                <a:gd name="connsiteY43" fmla="*/ 187741 h 202429"/>
                <a:gd name="connsiteX44" fmla="*/ 181281 w 210215"/>
                <a:gd name="connsiteY44" fmla="*/ 193269 h 202429"/>
                <a:gd name="connsiteX45" fmla="*/ 178556 w 210215"/>
                <a:gd name="connsiteY45" fmla="*/ 193269 h 202429"/>
                <a:gd name="connsiteX46" fmla="*/ 175831 w 210215"/>
                <a:gd name="connsiteY46" fmla="*/ 189765 h 202429"/>
                <a:gd name="connsiteX47" fmla="*/ 173807 w 210215"/>
                <a:gd name="connsiteY47" fmla="*/ 193969 h 202429"/>
                <a:gd name="connsiteX48" fmla="*/ 175831 w 210215"/>
                <a:gd name="connsiteY48" fmla="*/ 198174 h 202429"/>
                <a:gd name="connsiteX49" fmla="*/ 171082 w 210215"/>
                <a:gd name="connsiteY49" fmla="*/ 200276 h 202429"/>
                <a:gd name="connsiteX50" fmla="*/ 166332 w 210215"/>
                <a:gd name="connsiteY50" fmla="*/ 199575 h 202429"/>
                <a:gd name="connsiteX51" fmla="*/ 162985 w 210215"/>
                <a:gd name="connsiteY51" fmla="*/ 196772 h 202429"/>
                <a:gd name="connsiteX52" fmla="*/ 152863 w 210215"/>
                <a:gd name="connsiteY52" fmla="*/ 194670 h 202429"/>
                <a:gd name="connsiteX53" fmla="*/ 17858 w 210215"/>
                <a:gd name="connsiteY53" fmla="*/ 197473 h 202429"/>
                <a:gd name="connsiteX54" fmla="*/ 17858 w 210215"/>
                <a:gd name="connsiteY54" fmla="*/ 197473 h 20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10215" h="202429">
                  <a:moveTo>
                    <a:pt x="18247" y="197551"/>
                  </a:moveTo>
                  <a:cubicBezTo>
                    <a:pt x="15522" y="150992"/>
                    <a:pt x="12174" y="78740"/>
                    <a:pt x="12174" y="77339"/>
                  </a:cubicBezTo>
                  <a:cubicBezTo>
                    <a:pt x="11474" y="75237"/>
                    <a:pt x="9449" y="70409"/>
                    <a:pt x="11474" y="64804"/>
                  </a:cubicBezTo>
                  <a:cubicBezTo>
                    <a:pt x="13498" y="58575"/>
                    <a:pt x="11474" y="57874"/>
                    <a:pt x="8126" y="51568"/>
                  </a:cubicBezTo>
                  <a:cubicBezTo>
                    <a:pt x="4778" y="46040"/>
                    <a:pt x="4077" y="42536"/>
                    <a:pt x="5401" y="37709"/>
                  </a:cubicBezTo>
                  <a:cubicBezTo>
                    <a:pt x="7425" y="33505"/>
                    <a:pt x="8749" y="30780"/>
                    <a:pt x="7425" y="26576"/>
                  </a:cubicBezTo>
                  <a:cubicBezTo>
                    <a:pt x="6102" y="23072"/>
                    <a:pt x="6102" y="20347"/>
                    <a:pt x="9449" y="15442"/>
                  </a:cubicBezTo>
                  <a:cubicBezTo>
                    <a:pt x="10773" y="14741"/>
                    <a:pt x="10773" y="13340"/>
                    <a:pt x="10773" y="12639"/>
                  </a:cubicBezTo>
                  <a:cubicBezTo>
                    <a:pt x="10773" y="12639"/>
                    <a:pt x="13498" y="15442"/>
                    <a:pt x="16145" y="16143"/>
                  </a:cubicBezTo>
                  <a:lnTo>
                    <a:pt x="26267" y="16143"/>
                  </a:lnTo>
                  <a:cubicBezTo>
                    <a:pt x="28291" y="16143"/>
                    <a:pt x="29614" y="14741"/>
                    <a:pt x="33663" y="16843"/>
                  </a:cubicBezTo>
                  <a:cubicBezTo>
                    <a:pt x="37712" y="18245"/>
                    <a:pt x="44485" y="14040"/>
                    <a:pt x="47833" y="18245"/>
                  </a:cubicBezTo>
                  <a:cubicBezTo>
                    <a:pt x="50558" y="21748"/>
                    <a:pt x="52583" y="16843"/>
                    <a:pt x="58655" y="19646"/>
                  </a:cubicBezTo>
                  <a:cubicBezTo>
                    <a:pt x="65429" y="21748"/>
                    <a:pt x="70801" y="21048"/>
                    <a:pt x="74149" y="23850"/>
                  </a:cubicBezTo>
                  <a:cubicBezTo>
                    <a:pt x="77497" y="26653"/>
                    <a:pt x="71424" y="35685"/>
                    <a:pt x="80923" y="27354"/>
                  </a:cubicBezTo>
                  <a:cubicBezTo>
                    <a:pt x="90343" y="18323"/>
                    <a:pt x="90343" y="15520"/>
                    <a:pt x="97117" y="14118"/>
                  </a:cubicBezTo>
                  <a:cubicBezTo>
                    <a:pt x="103190" y="12016"/>
                    <a:pt x="131530" y="2985"/>
                    <a:pt x="135579" y="5087"/>
                  </a:cubicBezTo>
                  <a:cubicBezTo>
                    <a:pt x="140328" y="7189"/>
                    <a:pt x="153798" y="12016"/>
                    <a:pt x="157145" y="12016"/>
                  </a:cubicBezTo>
                  <a:cubicBezTo>
                    <a:pt x="161194" y="12717"/>
                    <a:pt x="167267" y="12016"/>
                    <a:pt x="169291" y="11316"/>
                  </a:cubicBezTo>
                  <a:cubicBezTo>
                    <a:pt x="171315" y="9914"/>
                    <a:pt x="178089" y="7812"/>
                    <a:pt x="178089" y="7812"/>
                  </a:cubicBezTo>
                  <a:lnTo>
                    <a:pt x="187510" y="5710"/>
                  </a:lnTo>
                  <a:cubicBezTo>
                    <a:pt x="187510" y="5710"/>
                    <a:pt x="185485" y="30702"/>
                    <a:pt x="201680" y="52969"/>
                  </a:cubicBezTo>
                  <a:cubicBezTo>
                    <a:pt x="200356" y="58497"/>
                    <a:pt x="199656" y="68229"/>
                    <a:pt x="198955" y="73134"/>
                  </a:cubicBezTo>
                  <a:cubicBezTo>
                    <a:pt x="198955" y="77339"/>
                    <a:pt x="200278" y="86370"/>
                    <a:pt x="194205" y="85669"/>
                  </a:cubicBezTo>
                  <a:cubicBezTo>
                    <a:pt x="187432" y="84268"/>
                    <a:pt x="184084" y="82166"/>
                    <a:pt x="180736" y="75237"/>
                  </a:cubicBezTo>
                  <a:cubicBezTo>
                    <a:pt x="176687" y="67607"/>
                    <a:pt x="167890" y="59977"/>
                    <a:pt x="164542" y="58575"/>
                  </a:cubicBezTo>
                  <a:cubicBezTo>
                    <a:pt x="161194" y="57174"/>
                    <a:pt x="159169" y="53047"/>
                    <a:pt x="159792" y="49544"/>
                  </a:cubicBezTo>
                  <a:cubicBezTo>
                    <a:pt x="160493" y="46040"/>
                    <a:pt x="157768" y="45339"/>
                    <a:pt x="157067" y="48142"/>
                  </a:cubicBezTo>
                  <a:cubicBezTo>
                    <a:pt x="155744" y="51646"/>
                    <a:pt x="153019" y="56473"/>
                    <a:pt x="157067" y="59276"/>
                  </a:cubicBezTo>
                  <a:cubicBezTo>
                    <a:pt x="161116" y="62079"/>
                    <a:pt x="163140" y="60677"/>
                    <a:pt x="161817" y="64804"/>
                  </a:cubicBezTo>
                  <a:cubicBezTo>
                    <a:pt x="160493" y="68307"/>
                    <a:pt x="161817" y="71032"/>
                    <a:pt x="165165" y="72434"/>
                  </a:cubicBezTo>
                  <a:cubicBezTo>
                    <a:pt x="167890" y="74536"/>
                    <a:pt x="167189" y="75237"/>
                    <a:pt x="171238" y="78662"/>
                  </a:cubicBezTo>
                  <a:cubicBezTo>
                    <a:pt x="174585" y="82166"/>
                    <a:pt x="181359" y="86993"/>
                    <a:pt x="180658" y="92521"/>
                  </a:cubicBezTo>
                  <a:cubicBezTo>
                    <a:pt x="179335" y="97348"/>
                    <a:pt x="180658" y="93922"/>
                    <a:pt x="185408" y="100151"/>
                  </a:cubicBezTo>
                  <a:cubicBezTo>
                    <a:pt x="190780" y="105679"/>
                    <a:pt x="192804" y="109183"/>
                    <a:pt x="192804" y="113387"/>
                  </a:cubicBezTo>
                  <a:cubicBezTo>
                    <a:pt x="192103" y="116890"/>
                    <a:pt x="198176" y="127946"/>
                    <a:pt x="204249" y="135654"/>
                  </a:cubicBezTo>
                  <a:cubicBezTo>
                    <a:pt x="210322" y="143284"/>
                    <a:pt x="198176" y="152316"/>
                    <a:pt x="201524" y="153717"/>
                  </a:cubicBezTo>
                  <a:cubicBezTo>
                    <a:pt x="204249" y="155119"/>
                    <a:pt x="202848" y="155819"/>
                    <a:pt x="200823" y="157221"/>
                  </a:cubicBezTo>
                  <a:cubicBezTo>
                    <a:pt x="198098" y="158622"/>
                    <a:pt x="198799" y="160724"/>
                    <a:pt x="200823" y="164150"/>
                  </a:cubicBezTo>
                  <a:cubicBezTo>
                    <a:pt x="202147" y="166953"/>
                    <a:pt x="202848" y="170379"/>
                    <a:pt x="202848" y="170379"/>
                  </a:cubicBezTo>
                  <a:cubicBezTo>
                    <a:pt x="202848" y="170379"/>
                    <a:pt x="198799" y="178009"/>
                    <a:pt x="195451" y="176607"/>
                  </a:cubicBezTo>
                  <a:cubicBezTo>
                    <a:pt x="191403" y="175206"/>
                    <a:pt x="188678" y="174505"/>
                    <a:pt x="187354" y="178709"/>
                  </a:cubicBezTo>
                  <a:cubicBezTo>
                    <a:pt x="186030" y="182914"/>
                    <a:pt x="188678" y="185639"/>
                    <a:pt x="186030" y="185639"/>
                  </a:cubicBezTo>
                  <a:cubicBezTo>
                    <a:pt x="182683" y="185639"/>
                    <a:pt x="180658" y="185639"/>
                    <a:pt x="181982" y="187741"/>
                  </a:cubicBezTo>
                  <a:cubicBezTo>
                    <a:pt x="182683" y="189843"/>
                    <a:pt x="182683" y="192568"/>
                    <a:pt x="181281" y="193269"/>
                  </a:cubicBezTo>
                  <a:cubicBezTo>
                    <a:pt x="180580" y="193269"/>
                    <a:pt x="179958" y="193969"/>
                    <a:pt x="178556" y="193269"/>
                  </a:cubicBezTo>
                  <a:cubicBezTo>
                    <a:pt x="177855" y="192568"/>
                    <a:pt x="177855" y="189064"/>
                    <a:pt x="175831" y="189765"/>
                  </a:cubicBezTo>
                  <a:cubicBezTo>
                    <a:pt x="174507" y="190466"/>
                    <a:pt x="173106" y="192568"/>
                    <a:pt x="173807" y="193969"/>
                  </a:cubicBezTo>
                  <a:cubicBezTo>
                    <a:pt x="175130" y="195371"/>
                    <a:pt x="176532" y="197473"/>
                    <a:pt x="175831" y="198174"/>
                  </a:cubicBezTo>
                  <a:cubicBezTo>
                    <a:pt x="175130" y="198875"/>
                    <a:pt x="172483" y="199575"/>
                    <a:pt x="171082" y="200276"/>
                  </a:cubicBezTo>
                  <a:cubicBezTo>
                    <a:pt x="170381" y="200276"/>
                    <a:pt x="166332" y="199575"/>
                    <a:pt x="166332" y="199575"/>
                  </a:cubicBezTo>
                  <a:lnTo>
                    <a:pt x="162985" y="196772"/>
                  </a:lnTo>
                  <a:cubicBezTo>
                    <a:pt x="162985" y="196772"/>
                    <a:pt x="155588" y="194670"/>
                    <a:pt x="152863" y="194670"/>
                  </a:cubicBezTo>
                  <a:cubicBezTo>
                    <a:pt x="150138" y="194670"/>
                    <a:pt x="17858" y="197473"/>
                    <a:pt x="17858" y="197473"/>
                  </a:cubicBezTo>
                  <a:lnTo>
                    <a:pt x="17858" y="19747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9" name="Szabadkézi sokszög: alakzat 938">
              <a:extLst>
                <a:ext uri="{FF2B5EF4-FFF2-40B4-BE49-F238E27FC236}">
                  <a16:creationId xmlns:a16="http://schemas.microsoft.com/office/drawing/2014/main" id="{3BC9ED44-0816-0F53-4CBD-3AF127EAA8EA}"/>
                </a:ext>
              </a:extLst>
            </p:cNvPr>
            <p:cNvSpPr/>
            <p:nvPr/>
          </p:nvSpPr>
          <p:spPr>
            <a:xfrm>
              <a:off x="5224576" y="4028257"/>
              <a:ext cx="163501" cy="124572"/>
            </a:xfrm>
            <a:custGeom>
              <a:avLst/>
              <a:gdLst>
                <a:gd name="connsiteX0" fmla="*/ 89248 w 163501"/>
                <a:gd name="connsiteY0" fmla="*/ 4850 h 124572"/>
                <a:gd name="connsiteX1" fmla="*/ 163679 w 163501"/>
                <a:gd name="connsiteY1" fmla="*/ 8976 h 124572"/>
                <a:gd name="connsiteX2" fmla="*/ 164380 w 163501"/>
                <a:gd name="connsiteY2" fmla="*/ 19253 h 124572"/>
                <a:gd name="connsiteX3" fmla="*/ 159709 w 163501"/>
                <a:gd name="connsiteY3" fmla="*/ 43234 h 124572"/>
                <a:gd name="connsiteX4" fmla="*/ 104040 w 163501"/>
                <a:gd name="connsiteY4" fmla="*/ 37706 h 124572"/>
                <a:gd name="connsiteX5" fmla="*/ 95320 w 163501"/>
                <a:gd name="connsiteY5" fmla="*/ 87145 h 124572"/>
                <a:gd name="connsiteX6" fmla="*/ 73209 w 163501"/>
                <a:gd name="connsiteY6" fmla="*/ 100148 h 124572"/>
                <a:gd name="connsiteX7" fmla="*/ 71885 w 163501"/>
                <a:gd name="connsiteY7" fmla="*/ 126931 h 124572"/>
                <a:gd name="connsiteX8" fmla="*/ 4772 w 163501"/>
                <a:gd name="connsiteY8" fmla="*/ 120780 h 124572"/>
                <a:gd name="connsiteX9" fmla="*/ 13492 w 163501"/>
                <a:gd name="connsiteY9" fmla="*/ 102950 h 124572"/>
                <a:gd name="connsiteX10" fmla="*/ 22913 w 163501"/>
                <a:gd name="connsiteY10" fmla="*/ 93997 h 124572"/>
                <a:gd name="connsiteX11" fmla="*/ 30932 w 163501"/>
                <a:gd name="connsiteY11" fmla="*/ 74065 h 124572"/>
                <a:gd name="connsiteX12" fmla="*/ 43701 w 163501"/>
                <a:gd name="connsiteY12" fmla="*/ 61686 h 124572"/>
                <a:gd name="connsiteX13" fmla="*/ 55769 w 163501"/>
                <a:gd name="connsiteY13" fmla="*/ 44557 h 124572"/>
                <a:gd name="connsiteX14" fmla="*/ 65190 w 163501"/>
                <a:gd name="connsiteY14" fmla="*/ 27429 h 124572"/>
                <a:gd name="connsiteX15" fmla="*/ 83330 w 163501"/>
                <a:gd name="connsiteY15" fmla="*/ 17151 h 124572"/>
                <a:gd name="connsiteX16" fmla="*/ 89403 w 163501"/>
                <a:gd name="connsiteY16" fmla="*/ 4772 h 124572"/>
                <a:gd name="connsiteX17" fmla="*/ 89403 w 163501"/>
                <a:gd name="connsiteY17" fmla="*/ 4772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3501" h="124572">
                  <a:moveTo>
                    <a:pt x="89248" y="4850"/>
                  </a:moveTo>
                  <a:lnTo>
                    <a:pt x="163679" y="8976"/>
                  </a:lnTo>
                  <a:lnTo>
                    <a:pt x="164380" y="19253"/>
                  </a:lnTo>
                  <a:lnTo>
                    <a:pt x="159709" y="43234"/>
                  </a:lnTo>
                  <a:lnTo>
                    <a:pt x="104040" y="37706"/>
                  </a:lnTo>
                  <a:lnTo>
                    <a:pt x="95320" y="87145"/>
                  </a:lnTo>
                  <a:cubicBezTo>
                    <a:pt x="95320" y="87145"/>
                    <a:pt x="74532" y="92673"/>
                    <a:pt x="73209" y="100148"/>
                  </a:cubicBezTo>
                  <a:cubicBezTo>
                    <a:pt x="72508" y="108400"/>
                    <a:pt x="71885" y="126931"/>
                    <a:pt x="71885" y="126931"/>
                  </a:cubicBezTo>
                  <a:lnTo>
                    <a:pt x="4772" y="120780"/>
                  </a:lnTo>
                  <a:cubicBezTo>
                    <a:pt x="4772" y="120780"/>
                    <a:pt x="8120" y="104975"/>
                    <a:pt x="13492" y="102950"/>
                  </a:cubicBezTo>
                  <a:cubicBezTo>
                    <a:pt x="18864" y="100926"/>
                    <a:pt x="21511" y="96800"/>
                    <a:pt x="22913" y="93997"/>
                  </a:cubicBezTo>
                  <a:cubicBezTo>
                    <a:pt x="24236" y="90571"/>
                    <a:pt x="26961" y="78892"/>
                    <a:pt x="30932" y="74065"/>
                  </a:cubicBezTo>
                  <a:cubicBezTo>
                    <a:pt x="35603" y="69238"/>
                    <a:pt x="40976" y="64489"/>
                    <a:pt x="43701" y="61686"/>
                  </a:cubicBezTo>
                  <a:cubicBezTo>
                    <a:pt x="46348" y="58260"/>
                    <a:pt x="53121" y="50007"/>
                    <a:pt x="55769" y="44557"/>
                  </a:cubicBezTo>
                  <a:cubicBezTo>
                    <a:pt x="57793" y="39029"/>
                    <a:pt x="59817" y="28752"/>
                    <a:pt x="65190" y="27429"/>
                  </a:cubicBezTo>
                  <a:cubicBezTo>
                    <a:pt x="70561" y="25404"/>
                    <a:pt x="81306" y="21901"/>
                    <a:pt x="83330" y="17151"/>
                  </a:cubicBezTo>
                  <a:cubicBezTo>
                    <a:pt x="85355" y="13025"/>
                    <a:pt x="89403" y="4772"/>
                    <a:pt x="89403" y="4772"/>
                  </a:cubicBezTo>
                  <a:lnTo>
                    <a:pt x="89403" y="477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0" name="Szabadkézi sokszög: alakzat 939">
              <a:extLst>
                <a:ext uri="{FF2B5EF4-FFF2-40B4-BE49-F238E27FC236}">
                  <a16:creationId xmlns:a16="http://schemas.microsoft.com/office/drawing/2014/main" id="{49E715FC-C919-2055-5D67-5600FC6EC2FF}"/>
                </a:ext>
              </a:extLst>
            </p:cNvPr>
            <p:cNvSpPr/>
            <p:nvPr/>
          </p:nvSpPr>
          <p:spPr>
            <a:xfrm>
              <a:off x="5282133" y="4084704"/>
              <a:ext cx="311431" cy="303645"/>
            </a:xfrm>
            <a:custGeom>
              <a:avLst/>
              <a:gdLst>
                <a:gd name="connsiteX0" fmla="*/ 7632 w 311430"/>
                <a:gd name="connsiteY0" fmla="*/ 201518 h 303644"/>
                <a:gd name="connsiteX1" fmla="*/ 17909 w 311430"/>
                <a:gd name="connsiteY1" fmla="*/ 184857 h 303644"/>
                <a:gd name="connsiteX2" fmla="*/ 28187 w 311430"/>
                <a:gd name="connsiteY2" fmla="*/ 191085 h 303644"/>
                <a:gd name="connsiteX3" fmla="*/ 35038 w 311430"/>
                <a:gd name="connsiteY3" fmla="*/ 188983 h 303644"/>
                <a:gd name="connsiteX4" fmla="*/ 46717 w 311430"/>
                <a:gd name="connsiteY4" fmla="*/ 191085 h 303644"/>
                <a:gd name="connsiteX5" fmla="*/ 59096 w 311430"/>
                <a:gd name="connsiteY5" fmla="*/ 186959 h 303644"/>
                <a:gd name="connsiteX6" fmla="*/ 65247 w 311430"/>
                <a:gd name="connsiteY6" fmla="*/ 190385 h 303644"/>
                <a:gd name="connsiteX7" fmla="*/ 131192 w 311430"/>
                <a:gd name="connsiteY7" fmla="*/ 192487 h 303644"/>
                <a:gd name="connsiteX8" fmla="*/ 133217 w 311430"/>
                <a:gd name="connsiteY8" fmla="*/ 176526 h 303644"/>
                <a:gd name="connsiteX9" fmla="*/ 130492 w 311430"/>
                <a:gd name="connsiteY9" fmla="*/ 172399 h 303644"/>
                <a:gd name="connsiteX10" fmla="*/ 133217 w 311430"/>
                <a:gd name="connsiteY10" fmla="*/ 4772 h 303644"/>
                <a:gd name="connsiteX11" fmla="*/ 161401 w 311430"/>
                <a:gd name="connsiteY11" fmla="*/ 6173 h 303644"/>
                <a:gd name="connsiteX12" fmla="*/ 162102 w 311430"/>
                <a:gd name="connsiteY12" fmla="*/ 6173 h 303644"/>
                <a:gd name="connsiteX13" fmla="*/ 257633 w 311430"/>
                <a:gd name="connsiteY13" fmla="*/ 85822 h 303644"/>
                <a:gd name="connsiteX14" fmla="*/ 260358 w 311430"/>
                <a:gd name="connsiteY14" fmla="*/ 93452 h 303644"/>
                <a:gd name="connsiteX15" fmla="*/ 265185 w 311430"/>
                <a:gd name="connsiteY15" fmla="*/ 101082 h 303644"/>
                <a:gd name="connsiteX16" fmla="*/ 273438 w 311430"/>
                <a:gd name="connsiteY16" fmla="*/ 101782 h 303644"/>
                <a:gd name="connsiteX17" fmla="*/ 280990 w 311430"/>
                <a:gd name="connsiteY17" fmla="*/ 108712 h 303644"/>
                <a:gd name="connsiteX18" fmla="*/ 290645 w 311430"/>
                <a:gd name="connsiteY18" fmla="*/ 109413 h 303644"/>
                <a:gd name="connsiteX19" fmla="*/ 296796 w 311430"/>
                <a:gd name="connsiteY19" fmla="*/ 122571 h 303644"/>
                <a:gd name="connsiteX20" fmla="*/ 294070 w 311430"/>
                <a:gd name="connsiteY20" fmla="*/ 129500 h 303644"/>
                <a:gd name="connsiteX21" fmla="*/ 310576 w 311430"/>
                <a:gd name="connsiteY21" fmla="*/ 130200 h 303644"/>
                <a:gd name="connsiteX22" fmla="*/ 311978 w 311430"/>
                <a:gd name="connsiteY22" fmla="*/ 173178 h 303644"/>
                <a:gd name="connsiteX23" fmla="*/ 305827 w 311430"/>
                <a:gd name="connsiteY23" fmla="*/ 188438 h 303644"/>
                <a:gd name="connsiteX24" fmla="*/ 297574 w 311430"/>
                <a:gd name="connsiteY24" fmla="*/ 204399 h 303644"/>
                <a:gd name="connsiteX25" fmla="*/ 280368 w 311430"/>
                <a:gd name="connsiteY25" fmla="*/ 204399 h 303644"/>
                <a:gd name="connsiteX26" fmla="*/ 266587 w 311430"/>
                <a:gd name="connsiteY26" fmla="*/ 203698 h 303644"/>
                <a:gd name="connsiteX27" fmla="*/ 254207 w 311430"/>
                <a:gd name="connsiteY27" fmla="*/ 203698 h 303644"/>
                <a:gd name="connsiteX28" fmla="*/ 245254 w 311430"/>
                <a:gd name="connsiteY28" fmla="*/ 209927 h 303644"/>
                <a:gd name="connsiteX29" fmla="*/ 217069 w 311430"/>
                <a:gd name="connsiteY29" fmla="*/ 205100 h 303644"/>
                <a:gd name="connsiteX30" fmla="*/ 203989 w 311430"/>
                <a:gd name="connsiteY30" fmla="*/ 214832 h 303644"/>
                <a:gd name="connsiteX31" fmla="*/ 195736 w 311430"/>
                <a:gd name="connsiteY31" fmla="*/ 216233 h 303644"/>
                <a:gd name="connsiteX32" fmla="*/ 189586 w 311430"/>
                <a:gd name="connsiteY32" fmla="*/ 223163 h 303644"/>
                <a:gd name="connsiteX33" fmla="*/ 179308 w 311430"/>
                <a:gd name="connsiteY33" fmla="*/ 225966 h 303644"/>
                <a:gd name="connsiteX34" fmla="*/ 173158 w 311430"/>
                <a:gd name="connsiteY34" fmla="*/ 228768 h 303644"/>
                <a:gd name="connsiteX35" fmla="*/ 171756 w 311430"/>
                <a:gd name="connsiteY35" fmla="*/ 239123 h 303644"/>
                <a:gd name="connsiteX36" fmla="*/ 165605 w 311430"/>
                <a:gd name="connsiteY36" fmla="*/ 240525 h 303644"/>
                <a:gd name="connsiteX37" fmla="*/ 159455 w 311430"/>
                <a:gd name="connsiteY37" fmla="*/ 236398 h 303644"/>
                <a:gd name="connsiteX38" fmla="*/ 154627 w 311430"/>
                <a:gd name="connsiteY38" fmla="*/ 230871 h 303644"/>
                <a:gd name="connsiteX39" fmla="*/ 149800 w 311430"/>
                <a:gd name="connsiteY39" fmla="*/ 237800 h 303644"/>
                <a:gd name="connsiteX40" fmla="*/ 152525 w 311430"/>
                <a:gd name="connsiteY40" fmla="*/ 245430 h 303644"/>
                <a:gd name="connsiteX41" fmla="*/ 145674 w 311430"/>
                <a:gd name="connsiteY41" fmla="*/ 249556 h 303644"/>
                <a:gd name="connsiteX42" fmla="*/ 138822 w 311430"/>
                <a:gd name="connsiteY42" fmla="*/ 262714 h 303644"/>
                <a:gd name="connsiteX43" fmla="*/ 128545 w 311430"/>
                <a:gd name="connsiteY43" fmla="*/ 264116 h 303644"/>
                <a:gd name="connsiteX44" fmla="*/ 128545 w 311430"/>
                <a:gd name="connsiteY44" fmla="*/ 275872 h 303644"/>
                <a:gd name="connsiteX45" fmla="*/ 125120 w 311430"/>
                <a:gd name="connsiteY45" fmla="*/ 282802 h 303644"/>
                <a:gd name="connsiteX46" fmla="*/ 122394 w 311430"/>
                <a:gd name="connsiteY46" fmla="*/ 290432 h 303644"/>
                <a:gd name="connsiteX47" fmla="*/ 123796 w 311430"/>
                <a:gd name="connsiteY47" fmla="*/ 298062 h 303644"/>
                <a:gd name="connsiteX48" fmla="*/ 112818 w 311430"/>
                <a:gd name="connsiteY48" fmla="*/ 297361 h 303644"/>
                <a:gd name="connsiteX49" fmla="*/ 107290 w 311430"/>
                <a:gd name="connsiteY49" fmla="*/ 299463 h 303644"/>
                <a:gd name="connsiteX50" fmla="*/ 110015 w 311430"/>
                <a:gd name="connsiteY50" fmla="*/ 289108 h 303644"/>
                <a:gd name="connsiteX51" fmla="*/ 104487 w 311430"/>
                <a:gd name="connsiteY51" fmla="*/ 287006 h 303644"/>
                <a:gd name="connsiteX52" fmla="*/ 96935 w 311430"/>
                <a:gd name="connsiteY52" fmla="*/ 293234 h 303644"/>
                <a:gd name="connsiteX53" fmla="*/ 90784 w 311430"/>
                <a:gd name="connsiteY53" fmla="*/ 293234 h 303644"/>
                <a:gd name="connsiteX54" fmla="*/ 86658 w 311430"/>
                <a:gd name="connsiteY54" fmla="*/ 297361 h 303644"/>
                <a:gd name="connsiteX55" fmla="*/ 83933 w 311430"/>
                <a:gd name="connsiteY55" fmla="*/ 289731 h 303644"/>
                <a:gd name="connsiteX56" fmla="*/ 79106 w 311430"/>
                <a:gd name="connsiteY56" fmla="*/ 294558 h 303644"/>
                <a:gd name="connsiteX57" fmla="*/ 74279 w 311430"/>
                <a:gd name="connsiteY57" fmla="*/ 295959 h 303644"/>
                <a:gd name="connsiteX58" fmla="*/ 68128 w 311430"/>
                <a:gd name="connsiteY58" fmla="*/ 287629 h 303644"/>
                <a:gd name="connsiteX59" fmla="*/ 72955 w 311430"/>
                <a:gd name="connsiteY59" fmla="*/ 284203 h 303644"/>
                <a:gd name="connsiteX60" fmla="*/ 64702 w 311430"/>
                <a:gd name="connsiteY60" fmla="*/ 276573 h 303644"/>
                <a:gd name="connsiteX61" fmla="*/ 70230 w 311430"/>
                <a:gd name="connsiteY61" fmla="*/ 273770 h 303644"/>
                <a:gd name="connsiteX62" fmla="*/ 66804 w 311430"/>
                <a:gd name="connsiteY62" fmla="*/ 265439 h 303644"/>
                <a:gd name="connsiteX63" fmla="*/ 59952 w 311430"/>
                <a:gd name="connsiteY63" fmla="*/ 264738 h 303644"/>
                <a:gd name="connsiteX64" fmla="*/ 59952 w 311430"/>
                <a:gd name="connsiteY64" fmla="*/ 256408 h 303644"/>
                <a:gd name="connsiteX65" fmla="*/ 53802 w 311430"/>
                <a:gd name="connsiteY65" fmla="*/ 248778 h 303644"/>
                <a:gd name="connsiteX66" fmla="*/ 46950 w 311430"/>
                <a:gd name="connsiteY66" fmla="*/ 250880 h 303644"/>
                <a:gd name="connsiteX67" fmla="*/ 42824 w 311430"/>
                <a:gd name="connsiteY67" fmla="*/ 259211 h 303644"/>
                <a:gd name="connsiteX68" fmla="*/ 35972 w 311430"/>
                <a:gd name="connsiteY68" fmla="*/ 250880 h 303644"/>
                <a:gd name="connsiteX69" fmla="*/ 29121 w 311430"/>
                <a:gd name="connsiteY69" fmla="*/ 259211 h 303644"/>
                <a:gd name="connsiteX70" fmla="*/ 22269 w 311430"/>
                <a:gd name="connsiteY70" fmla="*/ 253683 h 303644"/>
                <a:gd name="connsiteX71" fmla="*/ 14017 w 311430"/>
                <a:gd name="connsiteY71" fmla="*/ 255785 h 303644"/>
                <a:gd name="connsiteX72" fmla="*/ 14717 w 311430"/>
                <a:gd name="connsiteY72" fmla="*/ 246753 h 303644"/>
                <a:gd name="connsiteX73" fmla="*/ 18143 w 311430"/>
                <a:gd name="connsiteY73" fmla="*/ 240525 h 303644"/>
                <a:gd name="connsiteX74" fmla="*/ 10591 w 311430"/>
                <a:gd name="connsiteY74" fmla="*/ 223240 h 303644"/>
                <a:gd name="connsiteX75" fmla="*/ 5063 w 311430"/>
                <a:gd name="connsiteY75" fmla="*/ 221839 h 303644"/>
                <a:gd name="connsiteX76" fmla="*/ 7087 w 311430"/>
                <a:gd name="connsiteY76" fmla="*/ 214910 h 303644"/>
                <a:gd name="connsiteX77" fmla="*/ 7087 w 311430"/>
                <a:gd name="connsiteY77" fmla="*/ 207280 h 303644"/>
                <a:gd name="connsiteX78" fmla="*/ 7788 w 311430"/>
                <a:gd name="connsiteY78" fmla="*/ 201752 h 303644"/>
                <a:gd name="connsiteX79" fmla="*/ 7788 w 311430"/>
                <a:gd name="connsiteY79" fmla="*/ 201752 h 30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11430" h="303644">
                  <a:moveTo>
                    <a:pt x="7632" y="201518"/>
                  </a:moveTo>
                  <a:cubicBezTo>
                    <a:pt x="13783" y="204944"/>
                    <a:pt x="13160" y="186959"/>
                    <a:pt x="17909" y="184857"/>
                  </a:cubicBezTo>
                  <a:cubicBezTo>
                    <a:pt x="22737" y="182754"/>
                    <a:pt x="24761" y="185557"/>
                    <a:pt x="28187" y="191085"/>
                  </a:cubicBezTo>
                  <a:cubicBezTo>
                    <a:pt x="31612" y="196613"/>
                    <a:pt x="32313" y="192487"/>
                    <a:pt x="35038" y="188983"/>
                  </a:cubicBezTo>
                  <a:cubicBezTo>
                    <a:pt x="37063" y="185557"/>
                    <a:pt x="46717" y="191085"/>
                    <a:pt x="46717" y="191085"/>
                  </a:cubicBezTo>
                  <a:cubicBezTo>
                    <a:pt x="46717" y="191085"/>
                    <a:pt x="59096" y="191085"/>
                    <a:pt x="59096" y="186959"/>
                  </a:cubicBezTo>
                  <a:cubicBezTo>
                    <a:pt x="59096" y="182832"/>
                    <a:pt x="65247" y="190385"/>
                    <a:pt x="65247" y="190385"/>
                  </a:cubicBezTo>
                  <a:lnTo>
                    <a:pt x="131192" y="192487"/>
                  </a:lnTo>
                  <a:cubicBezTo>
                    <a:pt x="131192" y="189061"/>
                    <a:pt x="135319" y="176526"/>
                    <a:pt x="133217" y="176526"/>
                  </a:cubicBezTo>
                  <a:cubicBezTo>
                    <a:pt x="131815" y="176526"/>
                    <a:pt x="130492" y="172399"/>
                    <a:pt x="130492" y="172399"/>
                  </a:cubicBezTo>
                  <a:lnTo>
                    <a:pt x="133217" y="4772"/>
                  </a:lnTo>
                  <a:lnTo>
                    <a:pt x="161401" y="6173"/>
                  </a:lnTo>
                  <a:lnTo>
                    <a:pt x="162102" y="6173"/>
                  </a:lnTo>
                  <a:lnTo>
                    <a:pt x="257633" y="85822"/>
                  </a:lnTo>
                  <a:cubicBezTo>
                    <a:pt x="257633" y="85822"/>
                    <a:pt x="261059" y="90649"/>
                    <a:pt x="260358" y="93452"/>
                  </a:cubicBezTo>
                  <a:cubicBezTo>
                    <a:pt x="259658" y="95554"/>
                    <a:pt x="261760" y="101082"/>
                    <a:pt x="265185" y="101082"/>
                  </a:cubicBezTo>
                  <a:cubicBezTo>
                    <a:pt x="267910" y="101082"/>
                    <a:pt x="270713" y="98980"/>
                    <a:pt x="273438" y="101782"/>
                  </a:cubicBezTo>
                  <a:cubicBezTo>
                    <a:pt x="276163" y="103885"/>
                    <a:pt x="278966" y="105909"/>
                    <a:pt x="280990" y="108712"/>
                  </a:cubicBezTo>
                  <a:cubicBezTo>
                    <a:pt x="283015" y="110814"/>
                    <a:pt x="289243" y="106610"/>
                    <a:pt x="290645" y="109413"/>
                  </a:cubicBezTo>
                  <a:cubicBezTo>
                    <a:pt x="292046" y="111515"/>
                    <a:pt x="298197" y="120468"/>
                    <a:pt x="296796" y="122571"/>
                  </a:cubicBezTo>
                  <a:cubicBezTo>
                    <a:pt x="295394" y="125373"/>
                    <a:pt x="294070" y="129500"/>
                    <a:pt x="294070" y="129500"/>
                  </a:cubicBezTo>
                  <a:cubicBezTo>
                    <a:pt x="294070" y="129500"/>
                    <a:pt x="303725" y="130200"/>
                    <a:pt x="310576" y="130200"/>
                  </a:cubicBezTo>
                  <a:cubicBezTo>
                    <a:pt x="310576" y="130200"/>
                    <a:pt x="313301" y="162044"/>
                    <a:pt x="311978" y="173178"/>
                  </a:cubicBezTo>
                  <a:cubicBezTo>
                    <a:pt x="310576" y="183533"/>
                    <a:pt x="305126" y="183533"/>
                    <a:pt x="305827" y="188438"/>
                  </a:cubicBezTo>
                  <a:cubicBezTo>
                    <a:pt x="306528" y="192565"/>
                    <a:pt x="301701" y="202297"/>
                    <a:pt x="297574" y="204399"/>
                  </a:cubicBezTo>
                  <a:cubicBezTo>
                    <a:pt x="294148" y="206501"/>
                    <a:pt x="283793" y="204399"/>
                    <a:pt x="280368" y="204399"/>
                  </a:cubicBezTo>
                  <a:cubicBezTo>
                    <a:pt x="276241" y="204399"/>
                    <a:pt x="269390" y="202997"/>
                    <a:pt x="266587" y="203698"/>
                  </a:cubicBezTo>
                  <a:cubicBezTo>
                    <a:pt x="263862" y="204399"/>
                    <a:pt x="254207" y="203698"/>
                    <a:pt x="254207" y="203698"/>
                  </a:cubicBezTo>
                  <a:cubicBezTo>
                    <a:pt x="254207" y="203698"/>
                    <a:pt x="254207" y="211328"/>
                    <a:pt x="245254" y="209927"/>
                  </a:cubicBezTo>
                  <a:cubicBezTo>
                    <a:pt x="236300" y="207825"/>
                    <a:pt x="221897" y="197470"/>
                    <a:pt x="217069" y="205100"/>
                  </a:cubicBezTo>
                  <a:cubicBezTo>
                    <a:pt x="211541" y="212730"/>
                    <a:pt x="208116" y="214832"/>
                    <a:pt x="203989" y="214832"/>
                  </a:cubicBezTo>
                  <a:cubicBezTo>
                    <a:pt x="199162" y="214832"/>
                    <a:pt x="195736" y="214131"/>
                    <a:pt x="195736" y="216233"/>
                  </a:cubicBezTo>
                  <a:cubicBezTo>
                    <a:pt x="195736" y="219036"/>
                    <a:pt x="192310" y="222462"/>
                    <a:pt x="189586" y="223163"/>
                  </a:cubicBezTo>
                  <a:cubicBezTo>
                    <a:pt x="186861" y="223863"/>
                    <a:pt x="179308" y="225966"/>
                    <a:pt x="179308" y="225966"/>
                  </a:cubicBezTo>
                  <a:cubicBezTo>
                    <a:pt x="179308" y="225966"/>
                    <a:pt x="173781" y="226666"/>
                    <a:pt x="173158" y="228768"/>
                  </a:cubicBezTo>
                  <a:cubicBezTo>
                    <a:pt x="172457" y="230871"/>
                    <a:pt x="171756" y="239123"/>
                    <a:pt x="171756" y="239123"/>
                  </a:cubicBezTo>
                  <a:cubicBezTo>
                    <a:pt x="171756" y="239123"/>
                    <a:pt x="167630" y="243250"/>
                    <a:pt x="165605" y="240525"/>
                  </a:cubicBezTo>
                  <a:cubicBezTo>
                    <a:pt x="163581" y="237099"/>
                    <a:pt x="161479" y="237722"/>
                    <a:pt x="159455" y="236398"/>
                  </a:cubicBezTo>
                  <a:cubicBezTo>
                    <a:pt x="157430" y="234997"/>
                    <a:pt x="158754" y="228768"/>
                    <a:pt x="154627" y="230871"/>
                  </a:cubicBezTo>
                  <a:cubicBezTo>
                    <a:pt x="151202" y="233673"/>
                    <a:pt x="149100" y="235698"/>
                    <a:pt x="149800" y="237800"/>
                  </a:cubicBezTo>
                  <a:cubicBezTo>
                    <a:pt x="150501" y="240603"/>
                    <a:pt x="154627" y="241226"/>
                    <a:pt x="152525" y="245430"/>
                  </a:cubicBezTo>
                  <a:cubicBezTo>
                    <a:pt x="150501" y="250257"/>
                    <a:pt x="145674" y="249556"/>
                    <a:pt x="145674" y="249556"/>
                  </a:cubicBezTo>
                  <a:cubicBezTo>
                    <a:pt x="143649" y="255785"/>
                    <a:pt x="142949" y="262714"/>
                    <a:pt x="138822" y="262714"/>
                  </a:cubicBezTo>
                  <a:cubicBezTo>
                    <a:pt x="135397" y="262714"/>
                    <a:pt x="130569" y="259289"/>
                    <a:pt x="128545" y="264116"/>
                  </a:cubicBezTo>
                  <a:cubicBezTo>
                    <a:pt x="126521" y="268242"/>
                    <a:pt x="128545" y="272447"/>
                    <a:pt x="128545" y="275872"/>
                  </a:cubicBezTo>
                  <a:cubicBezTo>
                    <a:pt x="128545" y="279999"/>
                    <a:pt x="127844" y="279298"/>
                    <a:pt x="125120" y="282802"/>
                  </a:cubicBezTo>
                  <a:cubicBezTo>
                    <a:pt x="121694" y="286928"/>
                    <a:pt x="120292" y="288329"/>
                    <a:pt x="122394" y="290432"/>
                  </a:cubicBezTo>
                  <a:cubicBezTo>
                    <a:pt x="125120" y="292534"/>
                    <a:pt x="127922" y="298062"/>
                    <a:pt x="123796" y="298062"/>
                  </a:cubicBezTo>
                  <a:cubicBezTo>
                    <a:pt x="120370" y="298062"/>
                    <a:pt x="114142" y="294636"/>
                    <a:pt x="112818" y="297361"/>
                  </a:cubicBezTo>
                  <a:cubicBezTo>
                    <a:pt x="111417" y="300164"/>
                    <a:pt x="106667" y="305692"/>
                    <a:pt x="107290" y="299463"/>
                  </a:cubicBezTo>
                  <a:cubicBezTo>
                    <a:pt x="107991" y="293234"/>
                    <a:pt x="110015" y="289108"/>
                    <a:pt x="110015" y="289108"/>
                  </a:cubicBezTo>
                  <a:cubicBezTo>
                    <a:pt x="110015" y="289108"/>
                    <a:pt x="105889" y="283580"/>
                    <a:pt x="104487" y="287006"/>
                  </a:cubicBezTo>
                  <a:cubicBezTo>
                    <a:pt x="100361" y="294636"/>
                    <a:pt x="99660" y="294636"/>
                    <a:pt x="96935" y="293234"/>
                  </a:cubicBezTo>
                  <a:cubicBezTo>
                    <a:pt x="94210" y="292534"/>
                    <a:pt x="90084" y="289108"/>
                    <a:pt x="90784" y="293234"/>
                  </a:cubicBezTo>
                  <a:cubicBezTo>
                    <a:pt x="91485" y="298062"/>
                    <a:pt x="86658" y="297361"/>
                    <a:pt x="86658" y="297361"/>
                  </a:cubicBezTo>
                  <a:cubicBezTo>
                    <a:pt x="86658" y="297361"/>
                    <a:pt x="86658" y="288329"/>
                    <a:pt x="83933" y="289731"/>
                  </a:cubicBezTo>
                  <a:cubicBezTo>
                    <a:pt x="81908" y="291132"/>
                    <a:pt x="79806" y="291132"/>
                    <a:pt x="79106" y="294558"/>
                  </a:cubicBezTo>
                  <a:cubicBezTo>
                    <a:pt x="77704" y="297361"/>
                    <a:pt x="74279" y="295959"/>
                    <a:pt x="74279" y="295959"/>
                  </a:cubicBezTo>
                  <a:lnTo>
                    <a:pt x="68128" y="287629"/>
                  </a:lnTo>
                  <a:cubicBezTo>
                    <a:pt x="68128" y="287629"/>
                    <a:pt x="77782" y="289030"/>
                    <a:pt x="72955" y="284203"/>
                  </a:cubicBezTo>
                  <a:cubicBezTo>
                    <a:pt x="67427" y="280076"/>
                    <a:pt x="64702" y="279376"/>
                    <a:pt x="64702" y="276573"/>
                  </a:cubicBezTo>
                  <a:cubicBezTo>
                    <a:pt x="64702" y="274471"/>
                    <a:pt x="70230" y="273770"/>
                    <a:pt x="70230" y="273770"/>
                  </a:cubicBezTo>
                  <a:cubicBezTo>
                    <a:pt x="70230" y="273770"/>
                    <a:pt x="68206" y="262014"/>
                    <a:pt x="66804" y="265439"/>
                  </a:cubicBezTo>
                  <a:cubicBezTo>
                    <a:pt x="65403" y="268242"/>
                    <a:pt x="59952" y="264738"/>
                    <a:pt x="59952" y="264738"/>
                  </a:cubicBezTo>
                  <a:lnTo>
                    <a:pt x="59952" y="256408"/>
                  </a:lnTo>
                  <a:lnTo>
                    <a:pt x="53802" y="248778"/>
                  </a:lnTo>
                  <a:cubicBezTo>
                    <a:pt x="53802" y="248778"/>
                    <a:pt x="46250" y="244651"/>
                    <a:pt x="46950" y="250880"/>
                  </a:cubicBezTo>
                  <a:cubicBezTo>
                    <a:pt x="48352" y="257109"/>
                    <a:pt x="44926" y="259911"/>
                    <a:pt x="42824" y="259211"/>
                  </a:cubicBezTo>
                  <a:cubicBezTo>
                    <a:pt x="40722" y="258510"/>
                    <a:pt x="39398" y="246753"/>
                    <a:pt x="35972" y="250880"/>
                  </a:cubicBezTo>
                  <a:cubicBezTo>
                    <a:pt x="31846" y="254306"/>
                    <a:pt x="31145" y="258510"/>
                    <a:pt x="29121" y="259211"/>
                  </a:cubicBezTo>
                  <a:cubicBezTo>
                    <a:pt x="27097" y="259911"/>
                    <a:pt x="26396" y="251581"/>
                    <a:pt x="22269" y="253683"/>
                  </a:cubicBezTo>
                  <a:cubicBezTo>
                    <a:pt x="18844" y="256486"/>
                    <a:pt x="15418" y="260612"/>
                    <a:pt x="14017" y="255785"/>
                  </a:cubicBezTo>
                  <a:cubicBezTo>
                    <a:pt x="12615" y="250257"/>
                    <a:pt x="11992" y="248856"/>
                    <a:pt x="14717" y="246753"/>
                  </a:cubicBezTo>
                  <a:cubicBezTo>
                    <a:pt x="18143" y="245352"/>
                    <a:pt x="18143" y="243328"/>
                    <a:pt x="18143" y="240525"/>
                  </a:cubicBezTo>
                  <a:cubicBezTo>
                    <a:pt x="18143" y="237099"/>
                    <a:pt x="13316" y="221839"/>
                    <a:pt x="10591" y="223240"/>
                  </a:cubicBezTo>
                  <a:cubicBezTo>
                    <a:pt x="7165" y="225343"/>
                    <a:pt x="3740" y="226666"/>
                    <a:pt x="5063" y="221839"/>
                  </a:cubicBezTo>
                  <a:cubicBezTo>
                    <a:pt x="6464" y="217713"/>
                    <a:pt x="7087" y="214910"/>
                    <a:pt x="7087" y="214910"/>
                  </a:cubicBezTo>
                  <a:lnTo>
                    <a:pt x="7087" y="207280"/>
                  </a:lnTo>
                  <a:lnTo>
                    <a:pt x="7788" y="201752"/>
                  </a:lnTo>
                  <a:lnTo>
                    <a:pt x="7788" y="20175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1" name="Szabadkézi sokszög: alakzat 940">
              <a:extLst>
                <a:ext uri="{FF2B5EF4-FFF2-40B4-BE49-F238E27FC236}">
                  <a16:creationId xmlns:a16="http://schemas.microsoft.com/office/drawing/2014/main" id="{68A62052-B912-683C-ABF2-C0FB7C806638}"/>
                </a:ext>
              </a:extLst>
            </p:cNvPr>
            <p:cNvSpPr/>
            <p:nvPr/>
          </p:nvSpPr>
          <p:spPr>
            <a:xfrm>
              <a:off x="5215622" y="4037834"/>
              <a:ext cx="233573" cy="249144"/>
            </a:xfrm>
            <a:custGeom>
              <a:avLst/>
              <a:gdLst>
                <a:gd name="connsiteX0" fmla="*/ 75778 w 233572"/>
                <a:gd name="connsiteY0" fmla="*/ 245508 h 249144"/>
                <a:gd name="connsiteX1" fmla="*/ 86055 w 233572"/>
                <a:gd name="connsiteY1" fmla="*/ 229002 h 249144"/>
                <a:gd name="connsiteX2" fmla="*/ 96332 w 233572"/>
                <a:gd name="connsiteY2" fmla="*/ 235230 h 249144"/>
                <a:gd name="connsiteX3" fmla="*/ 103184 w 233572"/>
                <a:gd name="connsiteY3" fmla="*/ 233128 h 249144"/>
                <a:gd name="connsiteX4" fmla="*/ 114862 w 233572"/>
                <a:gd name="connsiteY4" fmla="*/ 235230 h 249144"/>
                <a:gd name="connsiteX5" fmla="*/ 127242 w 233572"/>
                <a:gd name="connsiteY5" fmla="*/ 231104 h 249144"/>
                <a:gd name="connsiteX6" fmla="*/ 133393 w 233572"/>
                <a:gd name="connsiteY6" fmla="*/ 234530 h 249144"/>
                <a:gd name="connsiteX7" fmla="*/ 199338 w 233572"/>
                <a:gd name="connsiteY7" fmla="*/ 236632 h 249144"/>
                <a:gd name="connsiteX8" fmla="*/ 201362 w 233572"/>
                <a:gd name="connsiteY8" fmla="*/ 220827 h 249144"/>
                <a:gd name="connsiteX9" fmla="*/ 198637 w 233572"/>
                <a:gd name="connsiteY9" fmla="*/ 216701 h 249144"/>
                <a:gd name="connsiteX10" fmla="*/ 201362 w 233572"/>
                <a:gd name="connsiteY10" fmla="*/ 50163 h 249144"/>
                <a:gd name="connsiteX11" fmla="*/ 229547 w 233572"/>
                <a:gd name="connsiteY11" fmla="*/ 51564 h 249144"/>
                <a:gd name="connsiteX12" fmla="*/ 226121 w 233572"/>
                <a:gd name="connsiteY12" fmla="*/ 48839 h 249144"/>
                <a:gd name="connsiteX13" fmla="*/ 173178 w 233572"/>
                <a:gd name="connsiteY13" fmla="*/ 4772 h 249144"/>
                <a:gd name="connsiteX14" fmla="*/ 168351 w 233572"/>
                <a:gd name="connsiteY14" fmla="*/ 28830 h 249144"/>
                <a:gd name="connsiteX15" fmla="*/ 111281 w 233572"/>
                <a:gd name="connsiteY15" fmla="*/ 23302 h 249144"/>
                <a:gd name="connsiteX16" fmla="*/ 102328 w 233572"/>
                <a:gd name="connsiteY16" fmla="*/ 72820 h 249144"/>
                <a:gd name="connsiteX17" fmla="*/ 79671 w 233572"/>
                <a:gd name="connsiteY17" fmla="*/ 85900 h 249144"/>
                <a:gd name="connsiteX18" fmla="*/ 78270 w 233572"/>
                <a:gd name="connsiteY18" fmla="*/ 112761 h 249144"/>
                <a:gd name="connsiteX19" fmla="*/ 9521 w 233572"/>
                <a:gd name="connsiteY19" fmla="*/ 106532 h 249144"/>
                <a:gd name="connsiteX20" fmla="*/ 7497 w 233572"/>
                <a:gd name="connsiteY20" fmla="*/ 115486 h 249144"/>
                <a:gd name="connsiteX21" fmla="*/ 13648 w 233572"/>
                <a:gd name="connsiteY21" fmla="*/ 123739 h 249144"/>
                <a:gd name="connsiteX22" fmla="*/ 17073 w 233572"/>
                <a:gd name="connsiteY22" fmla="*/ 130590 h 249144"/>
                <a:gd name="connsiteX23" fmla="*/ 14348 w 233572"/>
                <a:gd name="connsiteY23" fmla="*/ 138142 h 249144"/>
                <a:gd name="connsiteX24" fmla="*/ 12324 w 233572"/>
                <a:gd name="connsiteY24" fmla="*/ 144993 h 249144"/>
                <a:gd name="connsiteX25" fmla="*/ 17852 w 233572"/>
                <a:gd name="connsiteY25" fmla="*/ 153246 h 249144"/>
                <a:gd name="connsiteX26" fmla="*/ 15828 w 233572"/>
                <a:gd name="connsiteY26" fmla="*/ 161499 h 249144"/>
                <a:gd name="connsiteX27" fmla="*/ 15828 w 233572"/>
                <a:gd name="connsiteY27" fmla="*/ 169752 h 249144"/>
                <a:gd name="connsiteX28" fmla="*/ 11000 w 233572"/>
                <a:gd name="connsiteY28" fmla="*/ 182832 h 249144"/>
                <a:gd name="connsiteX29" fmla="*/ 6173 w 233572"/>
                <a:gd name="connsiteY29" fmla="*/ 194511 h 249144"/>
                <a:gd name="connsiteX30" fmla="*/ 4772 w 233572"/>
                <a:gd name="connsiteY30" fmla="*/ 202764 h 249144"/>
                <a:gd name="connsiteX31" fmla="*/ 10923 w 233572"/>
                <a:gd name="connsiteY31" fmla="*/ 204165 h 249144"/>
                <a:gd name="connsiteX32" fmla="*/ 24703 w 233572"/>
                <a:gd name="connsiteY32" fmla="*/ 204165 h 249144"/>
                <a:gd name="connsiteX33" fmla="*/ 32256 w 233572"/>
                <a:gd name="connsiteY33" fmla="*/ 202063 h 249144"/>
                <a:gd name="connsiteX34" fmla="*/ 44635 w 233572"/>
                <a:gd name="connsiteY34" fmla="*/ 208292 h 249144"/>
                <a:gd name="connsiteX35" fmla="*/ 52888 w 233572"/>
                <a:gd name="connsiteY35" fmla="*/ 215844 h 249144"/>
                <a:gd name="connsiteX36" fmla="*/ 62542 w 233572"/>
                <a:gd name="connsiteY36" fmla="*/ 226822 h 249144"/>
                <a:gd name="connsiteX37" fmla="*/ 70795 w 233572"/>
                <a:gd name="connsiteY37" fmla="*/ 230948 h 249144"/>
                <a:gd name="connsiteX38" fmla="*/ 71496 w 233572"/>
                <a:gd name="connsiteY38" fmla="*/ 239902 h 249144"/>
                <a:gd name="connsiteX39" fmla="*/ 75622 w 233572"/>
                <a:gd name="connsiteY39" fmla="*/ 245430 h 249144"/>
                <a:gd name="connsiteX40" fmla="*/ 75622 w 233572"/>
                <a:gd name="connsiteY40" fmla="*/ 245430 h 24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33572" h="249144">
                  <a:moveTo>
                    <a:pt x="75778" y="245508"/>
                  </a:moveTo>
                  <a:cubicBezTo>
                    <a:pt x="81929" y="248933"/>
                    <a:pt x="81306" y="231026"/>
                    <a:pt x="86055" y="229002"/>
                  </a:cubicBezTo>
                  <a:cubicBezTo>
                    <a:pt x="90882" y="226900"/>
                    <a:pt x="92907" y="229703"/>
                    <a:pt x="96332" y="235230"/>
                  </a:cubicBezTo>
                  <a:cubicBezTo>
                    <a:pt x="99758" y="240759"/>
                    <a:pt x="100459" y="236632"/>
                    <a:pt x="103184" y="233128"/>
                  </a:cubicBezTo>
                  <a:cubicBezTo>
                    <a:pt x="105208" y="229703"/>
                    <a:pt x="114862" y="235230"/>
                    <a:pt x="114862" y="235230"/>
                  </a:cubicBezTo>
                  <a:cubicBezTo>
                    <a:pt x="114862" y="235230"/>
                    <a:pt x="127242" y="235230"/>
                    <a:pt x="127242" y="231104"/>
                  </a:cubicBezTo>
                  <a:cubicBezTo>
                    <a:pt x="127242" y="226978"/>
                    <a:pt x="133393" y="234530"/>
                    <a:pt x="133393" y="234530"/>
                  </a:cubicBezTo>
                  <a:lnTo>
                    <a:pt x="199338" y="236632"/>
                  </a:lnTo>
                  <a:cubicBezTo>
                    <a:pt x="199338" y="233206"/>
                    <a:pt x="203465" y="220827"/>
                    <a:pt x="201362" y="220827"/>
                  </a:cubicBezTo>
                  <a:cubicBezTo>
                    <a:pt x="199961" y="220827"/>
                    <a:pt x="198637" y="216701"/>
                    <a:pt x="198637" y="216701"/>
                  </a:cubicBezTo>
                  <a:lnTo>
                    <a:pt x="201362" y="50163"/>
                  </a:lnTo>
                  <a:lnTo>
                    <a:pt x="229547" y="51564"/>
                  </a:lnTo>
                  <a:lnTo>
                    <a:pt x="226121" y="48839"/>
                  </a:lnTo>
                  <a:lnTo>
                    <a:pt x="173178" y="4772"/>
                  </a:lnTo>
                  <a:lnTo>
                    <a:pt x="168351" y="28830"/>
                  </a:lnTo>
                  <a:lnTo>
                    <a:pt x="111281" y="23302"/>
                  </a:lnTo>
                  <a:lnTo>
                    <a:pt x="102328" y="72820"/>
                  </a:lnTo>
                  <a:cubicBezTo>
                    <a:pt x="102328" y="72820"/>
                    <a:pt x="80994" y="78347"/>
                    <a:pt x="79671" y="85900"/>
                  </a:cubicBezTo>
                  <a:cubicBezTo>
                    <a:pt x="78970" y="94152"/>
                    <a:pt x="78270" y="112761"/>
                    <a:pt x="78270" y="112761"/>
                  </a:cubicBezTo>
                  <a:lnTo>
                    <a:pt x="9521" y="106532"/>
                  </a:lnTo>
                  <a:cubicBezTo>
                    <a:pt x="9521" y="106532"/>
                    <a:pt x="3993" y="111359"/>
                    <a:pt x="7497" y="115486"/>
                  </a:cubicBezTo>
                  <a:cubicBezTo>
                    <a:pt x="10222" y="118911"/>
                    <a:pt x="12324" y="121714"/>
                    <a:pt x="13648" y="123739"/>
                  </a:cubicBezTo>
                  <a:cubicBezTo>
                    <a:pt x="15672" y="126463"/>
                    <a:pt x="17774" y="126463"/>
                    <a:pt x="17073" y="130590"/>
                  </a:cubicBezTo>
                  <a:cubicBezTo>
                    <a:pt x="16373" y="134716"/>
                    <a:pt x="15672" y="136118"/>
                    <a:pt x="14348" y="138142"/>
                  </a:cubicBezTo>
                  <a:cubicBezTo>
                    <a:pt x="13648" y="140867"/>
                    <a:pt x="10222" y="141568"/>
                    <a:pt x="12324" y="144993"/>
                  </a:cubicBezTo>
                  <a:cubicBezTo>
                    <a:pt x="13726" y="147719"/>
                    <a:pt x="17151" y="152546"/>
                    <a:pt x="17852" y="153246"/>
                  </a:cubicBezTo>
                  <a:cubicBezTo>
                    <a:pt x="17852" y="154648"/>
                    <a:pt x="15127" y="156672"/>
                    <a:pt x="15828" y="161499"/>
                  </a:cubicBezTo>
                  <a:cubicBezTo>
                    <a:pt x="15828" y="166327"/>
                    <a:pt x="17229" y="165626"/>
                    <a:pt x="15828" y="169752"/>
                  </a:cubicBezTo>
                  <a:cubicBezTo>
                    <a:pt x="15127" y="174580"/>
                    <a:pt x="12402" y="182132"/>
                    <a:pt x="11000" y="182832"/>
                  </a:cubicBezTo>
                  <a:cubicBezTo>
                    <a:pt x="10300" y="184234"/>
                    <a:pt x="8275" y="191085"/>
                    <a:pt x="6173" y="194511"/>
                  </a:cubicBezTo>
                  <a:cubicBezTo>
                    <a:pt x="5239" y="196325"/>
                    <a:pt x="4772" y="199081"/>
                    <a:pt x="4772" y="202764"/>
                  </a:cubicBezTo>
                  <a:cubicBezTo>
                    <a:pt x="4772" y="202764"/>
                    <a:pt x="8198" y="204165"/>
                    <a:pt x="10923" y="204165"/>
                  </a:cubicBezTo>
                  <a:lnTo>
                    <a:pt x="24703" y="204165"/>
                  </a:lnTo>
                  <a:cubicBezTo>
                    <a:pt x="26728" y="204866"/>
                    <a:pt x="28129" y="202063"/>
                    <a:pt x="32256" y="202063"/>
                  </a:cubicBezTo>
                  <a:cubicBezTo>
                    <a:pt x="35681" y="202764"/>
                    <a:pt x="42533" y="203465"/>
                    <a:pt x="44635" y="208292"/>
                  </a:cubicBezTo>
                  <a:cubicBezTo>
                    <a:pt x="46659" y="213119"/>
                    <a:pt x="48761" y="216545"/>
                    <a:pt x="52888" y="215844"/>
                  </a:cubicBezTo>
                  <a:cubicBezTo>
                    <a:pt x="57014" y="215844"/>
                    <a:pt x="59039" y="224097"/>
                    <a:pt x="62542" y="226822"/>
                  </a:cubicBezTo>
                  <a:cubicBezTo>
                    <a:pt x="65968" y="230248"/>
                    <a:pt x="70795" y="230948"/>
                    <a:pt x="70795" y="230948"/>
                  </a:cubicBezTo>
                  <a:cubicBezTo>
                    <a:pt x="70795" y="230948"/>
                    <a:pt x="70094" y="237177"/>
                    <a:pt x="71496" y="239902"/>
                  </a:cubicBezTo>
                  <a:lnTo>
                    <a:pt x="75622" y="245430"/>
                  </a:lnTo>
                  <a:lnTo>
                    <a:pt x="75622" y="24543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2" name="Szabadkézi sokszög: alakzat 941">
              <a:extLst>
                <a:ext uri="{FF2B5EF4-FFF2-40B4-BE49-F238E27FC236}">
                  <a16:creationId xmlns:a16="http://schemas.microsoft.com/office/drawing/2014/main" id="{DD38D6F0-F39A-1D9B-51DF-F8CC2C653403}"/>
                </a:ext>
              </a:extLst>
            </p:cNvPr>
            <p:cNvSpPr/>
            <p:nvPr/>
          </p:nvSpPr>
          <p:spPr>
            <a:xfrm>
              <a:off x="5197559" y="4235047"/>
              <a:ext cx="109001" cy="116786"/>
            </a:xfrm>
            <a:custGeom>
              <a:avLst/>
              <a:gdLst>
                <a:gd name="connsiteX0" fmla="*/ 26105 w 109000"/>
                <a:gd name="connsiteY0" fmla="*/ 5473 h 116786"/>
                <a:gd name="connsiteX1" fmla="*/ 32256 w 109000"/>
                <a:gd name="connsiteY1" fmla="*/ 6796 h 116786"/>
                <a:gd name="connsiteX2" fmla="*/ 45959 w 109000"/>
                <a:gd name="connsiteY2" fmla="*/ 6796 h 116786"/>
                <a:gd name="connsiteX3" fmla="*/ 53511 w 109000"/>
                <a:gd name="connsiteY3" fmla="*/ 4772 h 116786"/>
                <a:gd name="connsiteX4" fmla="*/ 65812 w 109000"/>
                <a:gd name="connsiteY4" fmla="*/ 10923 h 116786"/>
                <a:gd name="connsiteX5" fmla="*/ 73987 w 109000"/>
                <a:gd name="connsiteY5" fmla="*/ 18397 h 116786"/>
                <a:gd name="connsiteX6" fmla="*/ 83564 w 109000"/>
                <a:gd name="connsiteY6" fmla="*/ 29297 h 116786"/>
                <a:gd name="connsiteX7" fmla="*/ 91739 w 109000"/>
                <a:gd name="connsiteY7" fmla="*/ 33346 h 116786"/>
                <a:gd name="connsiteX8" fmla="*/ 92440 w 109000"/>
                <a:gd name="connsiteY8" fmla="*/ 42143 h 116786"/>
                <a:gd name="connsiteX9" fmla="*/ 96566 w 109000"/>
                <a:gd name="connsiteY9" fmla="*/ 47594 h 116786"/>
                <a:gd name="connsiteX10" fmla="*/ 95865 w 109000"/>
                <a:gd name="connsiteY10" fmla="*/ 53044 h 116786"/>
                <a:gd name="connsiteX11" fmla="*/ 95865 w 109000"/>
                <a:gd name="connsiteY11" fmla="*/ 60518 h 116786"/>
                <a:gd name="connsiteX12" fmla="*/ 93841 w 109000"/>
                <a:gd name="connsiteY12" fmla="*/ 67292 h 116786"/>
                <a:gd name="connsiteX13" fmla="*/ 99291 w 109000"/>
                <a:gd name="connsiteY13" fmla="*/ 68615 h 116786"/>
                <a:gd name="connsiteX14" fmla="*/ 106843 w 109000"/>
                <a:gd name="connsiteY14" fmla="*/ 85588 h 116786"/>
                <a:gd name="connsiteX15" fmla="*/ 103417 w 109000"/>
                <a:gd name="connsiteY15" fmla="*/ 91739 h 116786"/>
                <a:gd name="connsiteX16" fmla="*/ 95242 w 109000"/>
                <a:gd name="connsiteY16" fmla="*/ 94464 h 116786"/>
                <a:gd name="connsiteX17" fmla="*/ 84265 w 109000"/>
                <a:gd name="connsiteY17" fmla="*/ 94464 h 116786"/>
                <a:gd name="connsiteX18" fmla="*/ 73287 w 109000"/>
                <a:gd name="connsiteY18" fmla="*/ 86990 h 116786"/>
                <a:gd name="connsiteX19" fmla="*/ 63010 w 109000"/>
                <a:gd name="connsiteY19" fmla="*/ 86289 h 116786"/>
                <a:gd name="connsiteX20" fmla="*/ 65034 w 109000"/>
                <a:gd name="connsiteY20" fmla="*/ 93062 h 116786"/>
                <a:gd name="connsiteX21" fmla="*/ 60284 w 109000"/>
                <a:gd name="connsiteY21" fmla="*/ 94386 h 116786"/>
                <a:gd name="connsiteX22" fmla="*/ 58260 w 109000"/>
                <a:gd name="connsiteY22" fmla="*/ 93685 h 116786"/>
                <a:gd name="connsiteX23" fmla="*/ 63710 w 109000"/>
                <a:gd name="connsiteY23" fmla="*/ 100459 h 116786"/>
                <a:gd name="connsiteX24" fmla="*/ 60284 w 109000"/>
                <a:gd name="connsiteY24" fmla="*/ 105208 h 116786"/>
                <a:gd name="connsiteX25" fmla="*/ 54134 w 109000"/>
                <a:gd name="connsiteY25" fmla="*/ 105909 h 116786"/>
                <a:gd name="connsiteX26" fmla="*/ 38406 w 109000"/>
                <a:gd name="connsiteY26" fmla="*/ 117432 h 116786"/>
                <a:gd name="connsiteX27" fmla="*/ 33579 w 109000"/>
                <a:gd name="connsiteY27" fmla="*/ 109958 h 116786"/>
                <a:gd name="connsiteX28" fmla="*/ 33579 w 109000"/>
                <a:gd name="connsiteY28" fmla="*/ 103184 h 116786"/>
                <a:gd name="connsiteX29" fmla="*/ 38406 w 109000"/>
                <a:gd name="connsiteY29" fmla="*/ 99135 h 116786"/>
                <a:gd name="connsiteX30" fmla="*/ 34280 w 109000"/>
                <a:gd name="connsiteY30" fmla="*/ 97111 h 116786"/>
                <a:gd name="connsiteX31" fmla="*/ 23302 w 109000"/>
                <a:gd name="connsiteY31" fmla="*/ 100537 h 116786"/>
                <a:gd name="connsiteX32" fmla="*/ 17151 w 109000"/>
                <a:gd name="connsiteY32" fmla="*/ 97111 h 116786"/>
                <a:gd name="connsiteX33" fmla="*/ 13025 w 109000"/>
                <a:gd name="connsiteY33" fmla="*/ 90960 h 116786"/>
                <a:gd name="connsiteX34" fmla="*/ 9599 w 109000"/>
                <a:gd name="connsiteY34" fmla="*/ 87535 h 116786"/>
                <a:gd name="connsiteX35" fmla="*/ 14426 w 109000"/>
                <a:gd name="connsiteY35" fmla="*/ 88235 h 116786"/>
                <a:gd name="connsiteX36" fmla="*/ 26027 w 109000"/>
                <a:gd name="connsiteY36" fmla="*/ 88936 h 116786"/>
                <a:gd name="connsiteX37" fmla="*/ 34202 w 109000"/>
                <a:gd name="connsiteY37" fmla="*/ 84187 h 116786"/>
                <a:gd name="connsiteX38" fmla="*/ 11623 w 109000"/>
                <a:gd name="connsiteY38" fmla="*/ 83486 h 116786"/>
                <a:gd name="connsiteX39" fmla="*/ 10222 w 109000"/>
                <a:gd name="connsiteY39" fmla="*/ 74688 h 116786"/>
                <a:gd name="connsiteX40" fmla="*/ 13648 w 109000"/>
                <a:gd name="connsiteY40" fmla="*/ 61764 h 116786"/>
                <a:gd name="connsiteX41" fmla="*/ 17774 w 109000"/>
                <a:gd name="connsiteY41" fmla="*/ 54289 h 116786"/>
                <a:gd name="connsiteX42" fmla="*/ 13648 w 109000"/>
                <a:gd name="connsiteY42" fmla="*/ 57715 h 116786"/>
                <a:gd name="connsiteX43" fmla="*/ 10923 w 109000"/>
                <a:gd name="connsiteY43" fmla="*/ 51564 h 116786"/>
                <a:gd name="connsiteX44" fmla="*/ 7497 w 109000"/>
                <a:gd name="connsiteY44" fmla="*/ 46114 h 116786"/>
                <a:gd name="connsiteX45" fmla="*/ 4772 w 109000"/>
                <a:gd name="connsiteY45" fmla="*/ 43389 h 116786"/>
                <a:gd name="connsiteX46" fmla="*/ 8198 w 109000"/>
                <a:gd name="connsiteY46" fmla="*/ 35915 h 116786"/>
                <a:gd name="connsiteX47" fmla="*/ 12324 w 109000"/>
                <a:gd name="connsiteY47" fmla="*/ 31866 h 116786"/>
                <a:gd name="connsiteX48" fmla="*/ 17774 w 109000"/>
                <a:gd name="connsiteY48" fmla="*/ 24392 h 116786"/>
                <a:gd name="connsiteX49" fmla="*/ 21200 w 109000"/>
                <a:gd name="connsiteY49" fmla="*/ 16918 h 116786"/>
                <a:gd name="connsiteX50" fmla="*/ 26027 w 109000"/>
                <a:gd name="connsiteY50" fmla="*/ 5395 h 116786"/>
                <a:gd name="connsiteX51" fmla="*/ 26027 w 109000"/>
                <a:gd name="connsiteY51" fmla="*/ 5395 h 11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9000" h="116786">
                  <a:moveTo>
                    <a:pt x="26105" y="5473"/>
                  </a:moveTo>
                  <a:cubicBezTo>
                    <a:pt x="26105" y="5473"/>
                    <a:pt x="29531" y="6796"/>
                    <a:pt x="32256" y="6796"/>
                  </a:cubicBezTo>
                  <a:lnTo>
                    <a:pt x="45959" y="6796"/>
                  </a:lnTo>
                  <a:cubicBezTo>
                    <a:pt x="47983" y="7497"/>
                    <a:pt x="49384" y="4772"/>
                    <a:pt x="53511" y="4772"/>
                  </a:cubicBezTo>
                  <a:cubicBezTo>
                    <a:pt x="56936" y="5473"/>
                    <a:pt x="63788" y="6096"/>
                    <a:pt x="65812" y="10923"/>
                  </a:cubicBezTo>
                  <a:cubicBezTo>
                    <a:pt x="67837" y="15750"/>
                    <a:pt x="69939" y="19098"/>
                    <a:pt x="73987" y="18397"/>
                  </a:cubicBezTo>
                  <a:cubicBezTo>
                    <a:pt x="78114" y="18397"/>
                    <a:pt x="80138" y="26572"/>
                    <a:pt x="83564" y="29297"/>
                  </a:cubicBezTo>
                  <a:cubicBezTo>
                    <a:pt x="86990" y="32723"/>
                    <a:pt x="91739" y="33346"/>
                    <a:pt x="91739" y="33346"/>
                  </a:cubicBezTo>
                  <a:cubicBezTo>
                    <a:pt x="91739" y="33346"/>
                    <a:pt x="91038" y="39496"/>
                    <a:pt x="92440" y="42143"/>
                  </a:cubicBezTo>
                  <a:lnTo>
                    <a:pt x="96566" y="47594"/>
                  </a:lnTo>
                  <a:lnTo>
                    <a:pt x="95865" y="53044"/>
                  </a:lnTo>
                  <a:lnTo>
                    <a:pt x="95865" y="60518"/>
                  </a:lnTo>
                  <a:cubicBezTo>
                    <a:pt x="95865" y="60518"/>
                    <a:pt x="95165" y="63243"/>
                    <a:pt x="93841" y="67292"/>
                  </a:cubicBezTo>
                  <a:cubicBezTo>
                    <a:pt x="92440" y="72041"/>
                    <a:pt x="95865" y="70717"/>
                    <a:pt x="99291" y="68615"/>
                  </a:cubicBezTo>
                  <a:cubicBezTo>
                    <a:pt x="102016" y="67292"/>
                    <a:pt x="106843" y="82162"/>
                    <a:pt x="106843" y="85588"/>
                  </a:cubicBezTo>
                  <a:cubicBezTo>
                    <a:pt x="106843" y="88313"/>
                    <a:pt x="106843" y="90337"/>
                    <a:pt x="103417" y="91739"/>
                  </a:cubicBezTo>
                  <a:cubicBezTo>
                    <a:pt x="103417" y="91739"/>
                    <a:pt x="97267" y="94464"/>
                    <a:pt x="95242" y="94464"/>
                  </a:cubicBezTo>
                  <a:cubicBezTo>
                    <a:pt x="92517" y="93763"/>
                    <a:pt x="87068" y="97189"/>
                    <a:pt x="84265" y="94464"/>
                  </a:cubicBezTo>
                  <a:cubicBezTo>
                    <a:pt x="81539" y="91739"/>
                    <a:pt x="78114" y="87690"/>
                    <a:pt x="73287" y="86990"/>
                  </a:cubicBezTo>
                  <a:cubicBezTo>
                    <a:pt x="68459" y="86289"/>
                    <a:pt x="63710" y="84265"/>
                    <a:pt x="63010" y="86289"/>
                  </a:cubicBezTo>
                  <a:cubicBezTo>
                    <a:pt x="63010" y="88313"/>
                    <a:pt x="65734" y="91739"/>
                    <a:pt x="65034" y="93062"/>
                  </a:cubicBezTo>
                  <a:cubicBezTo>
                    <a:pt x="64333" y="93763"/>
                    <a:pt x="60907" y="95087"/>
                    <a:pt x="60284" y="94386"/>
                  </a:cubicBezTo>
                  <a:cubicBezTo>
                    <a:pt x="59584" y="93685"/>
                    <a:pt x="56859" y="91661"/>
                    <a:pt x="58260" y="93685"/>
                  </a:cubicBezTo>
                  <a:cubicBezTo>
                    <a:pt x="58961" y="96410"/>
                    <a:pt x="63010" y="99135"/>
                    <a:pt x="63710" y="100459"/>
                  </a:cubicBezTo>
                  <a:cubicBezTo>
                    <a:pt x="63710" y="101160"/>
                    <a:pt x="63010" y="103885"/>
                    <a:pt x="60284" y="105208"/>
                  </a:cubicBezTo>
                  <a:cubicBezTo>
                    <a:pt x="58260" y="106532"/>
                    <a:pt x="56158" y="105208"/>
                    <a:pt x="54134" y="105909"/>
                  </a:cubicBezTo>
                  <a:cubicBezTo>
                    <a:pt x="51409" y="106610"/>
                    <a:pt x="43156" y="105208"/>
                    <a:pt x="38406" y="117432"/>
                  </a:cubicBezTo>
                  <a:cubicBezTo>
                    <a:pt x="38406" y="117432"/>
                    <a:pt x="34981" y="111281"/>
                    <a:pt x="33579" y="109958"/>
                  </a:cubicBezTo>
                  <a:cubicBezTo>
                    <a:pt x="31555" y="108634"/>
                    <a:pt x="32178" y="104508"/>
                    <a:pt x="33579" y="103184"/>
                  </a:cubicBezTo>
                  <a:cubicBezTo>
                    <a:pt x="34981" y="101860"/>
                    <a:pt x="36304" y="100459"/>
                    <a:pt x="38406" y="99135"/>
                  </a:cubicBezTo>
                  <a:cubicBezTo>
                    <a:pt x="40431" y="97812"/>
                    <a:pt x="39107" y="95710"/>
                    <a:pt x="34280" y="97111"/>
                  </a:cubicBezTo>
                  <a:cubicBezTo>
                    <a:pt x="30154" y="99135"/>
                    <a:pt x="25404" y="99135"/>
                    <a:pt x="23302" y="100537"/>
                  </a:cubicBezTo>
                  <a:cubicBezTo>
                    <a:pt x="21900" y="101860"/>
                    <a:pt x="18475" y="99836"/>
                    <a:pt x="17151" y="97111"/>
                  </a:cubicBezTo>
                  <a:cubicBezTo>
                    <a:pt x="15750" y="94386"/>
                    <a:pt x="15750" y="91661"/>
                    <a:pt x="13025" y="90960"/>
                  </a:cubicBezTo>
                  <a:cubicBezTo>
                    <a:pt x="11000" y="89637"/>
                    <a:pt x="10300" y="88936"/>
                    <a:pt x="9599" y="87535"/>
                  </a:cubicBezTo>
                  <a:cubicBezTo>
                    <a:pt x="9599" y="86211"/>
                    <a:pt x="13726" y="87535"/>
                    <a:pt x="14426" y="88235"/>
                  </a:cubicBezTo>
                  <a:cubicBezTo>
                    <a:pt x="15828" y="88235"/>
                    <a:pt x="20577" y="89559"/>
                    <a:pt x="26027" y="88936"/>
                  </a:cubicBezTo>
                  <a:cubicBezTo>
                    <a:pt x="31477" y="87613"/>
                    <a:pt x="32178" y="86211"/>
                    <a:pt x="34202" y="84187"/>
                  </a:cubicBezTo>
                  <a:cubicBezTo>
                    <a:pt x="34202" y="84187"/>
                    <a:pt x="20499" y="90960"/>
                    <a:pt x="11623" y="83486"/>
                  </a:cubicBezTo>
                  <a:cubicBezTo>
                    <a:pt x="3448" y="76712"/>
                    <a:pt x="9599" y="78036"/>
                    <a:pt x="10222" y="74688"/>
                  </a:cubicBezTo>
                  <a:cubicBezTo>
                    <a:pt x="10923" y="71262"/>
                    <a:pt x="12947" y="64489"/>
                    <a:pt x="13648" y="61764"/>
                  </a:cubicBezTo>
                  <a:cubicBezTo>
                    <a:pt x="15049" y="59739"/>
                    <a:pt x="16373" y="57014"/>
                    <a:pt x="17774" y="54289"/>
                  </a:cubicBezTo>
                  <a:cubicBezTo>
                    <a:pt x="18475" y="52265"/>
                    <a:pt x="15750" y="57014"/>
                    <a:pt x="13648" y="57715"/>
                  </a:cubicBezTo>
                  <a:cubicBezTo>
                    <a:pt x="12246" y="58416"/>
                    <a:pt x="10923" y="52265"/>
                    <a:pt x="10923" y="51564"/>
                  </a:cubicBezTo>
                  <a:cubicBezTo>
                    <a:pt x="10222" y="50241"/>
                    <a:pt x="8898" y="46815"/>
                    <a:pt x="7497" y="46114"/>
                  </a:cubicBezTo>
                  <a:cubicBezTo>
                    <a:pt x="6796" y="45414"/>
                    <a:pt x="4772" y="46114"/>
                    <a:pt x="4772" y="43389"/>
                  </a:cubicBezTo>
                  <a:cubicBezTo>
                    <a:pt x="4772" y="39963"/>
                    <a:pt x="6173" y="36616"/>
                    <a:pt x="8198" y="35915"/>
                  </a:cubicBezTo>
                  <a:cubicBezTo>
                    <a:pt x="10222" y="35214"/>
                    <a:pt x="10222" y="31866"/>
                    <a:pt x="12324" y="31866"/>
                  </a:cubicBezTo>
                  <a:cubicBezTo>
                    <a:pt x="14348" y="31166"/>
                    <a:pt x="15750" y="26416"/>
                    <a:pt x="17774" y="24392"/>
                  </a:cubicBezTo>
                  <a:cubicBezTo>
                    <a:pt x="19798" y="21667"/>
                    <a:pt x="20499" y="18942"/>
                    <a:pt x="21200" y="16918"/>
                  </a:cubicBezTo>
                  <a:cubicBezTo>
                    <a:pt x="22601" y="14893"/>
                    <a:pt x="26027" y="5395"/>
                    <a:pt x="26027" y="5395"/>
                  </a:cubicBezTo>
                  <a:lnTo>
                    <a:pt x="26027" y="5395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3" name="Szabadkézi sokszög: alakzat 942">
              <a:extLst>
                <a:ext uri="{FF2B5EF4-FFF2-40B4-BE49-F238E27FC236}">
                  <a16:creationId xmlns:a16="http://schemas.microsoft.com/office/drawing/2014/main" id="{CFC03108-E915-A6CD-EFE3-996616840554}"/>
                </a:ext>
              </a:extLst>
            </p:cNvPr>
            <p:cNvSpPr/>
            <p:nvPr/>
          </p:nvSpPr>
          <p:spPr>
            <a:xfrm>
              <a:off x="5224342" y="4320793"/>
              <a:ext cx="147930" cy="116786"/>
            </a:xfrm>
            <a:custGeom>
              <a:avLst/>
              <a:gdLst>
                <a:gd name="connsiteX0" fmla="*/ 4928 w 147929"/>
                <a:gd name="connsiteY0" fmla="*/ 37526 h 116786"/>
                <a:gd name="connsiteX1" fmla="*/ 21433 w 147929"/>
                <a:gd name="connsiteY1" fmla="*/ 25769 h 116786"/>
                <a:gd name="connsiteX2" fmla="*/ 27896 w 147929"/>
                <a:gd name="connsiteY2" fmla="*/ 25069 h 116786"/>
                <a:gd name="connsiteX3" fmla="*/ 31477 w 147929"/>
                <a:gd name="connsiteY3" fmla="*/ 20242 h 116786"/>
                <a:gd name="connsiteX4" fmla="*/ 25716 w 147929"/>
                <a:gd name="connsiteY4" fmla="*/ 13312 h 116786"/>
                <a:gd name="connsiteX5" fmla="*/ 27896 w 147929"/>
                <a:gd name="connsiteY5" fmla="*/ 14013 h 116786"/>
                <a:gd name="connsiteX6" fmla="*/ 32956 w 147929"/>
                <a:gd name="connsiteY6" fmla="*/ 12611 h 116786"/>
                <a:gd name="connsiteX7" fmla="*/ 30776 w 147929"/>
                <a:gd name="connsiteY7" fmla="*/ 5682 h 116786"/>
                <a:gd name="connsiteX8" fmla="*/ 41521 w 147929"/>
                <a:gd name="connsiteY8" fmla="*/ 6383 h 116786"/>
                <a:gd name="connsiteX9" fmla="*/ 53044 w 147929"/>
                <a:gd name="connsiteY9" fmla="*/ 14013 h 116786"/>
                <a:gd name="connsiteX10" fmla="*/ 64567 w 147929"/>
                <a:gd name="connsiteY10" fmla="*/ 14013 h 116786"/>
                <a:gd name="connsiteX11" fmla="*/ 73209 w 147929"/>
                <a:gd name="connsiteY11" fmla="*/ 11210 h 116786"/>
                <a:gd name="connsiteX12" fmla="*/ 72508 w 147929"/>
                <a:gd name="connsiteY12" fmla="*/ 20242 h 116786"/>
                <a:gd name="connsiteX13" fmla="*/ 81150 w 147929"/>
                <a:gd name="connsiteY13" fmla="*/ 18140 h 116786"/>
                <a:gd name="connsiteX14" fmla="*/ 88313 w 147929"/>
                <a:gd name="connsiteY14" fmla="*/ 23667 h 116786"/>
                <a:gd name="connsiteX15" fmla="*/ 95476 w 147929"/>
                <a:gd name="connsiteY15" fmla="*/ 15337 h 116786"/>
                <a:gd name="connsiteX16" fmla="*/ 102639 w 147929"/>
                <a:gd name="connsiteY16" fmla="*/ 23667 h 116786"/>
                <a:gd name="connsiteX17" fmla="*/ 106921 w 147929"/>
                <a:gd name="connsiteY17" fmla="*/ 15337 h 116786"/>
                <a:gd name="connsiteX18" fmla="*/ 114084 w 147929"/>
                <a:gd name="connsiteY18" fmla="*/ 13234 h 116786"/>
                <a:gd name="connsiteX19" fmla="*/ 120546 w 147929"/>
                <a:gd name="connsiteY19" fmla="*/ 20864 h 116786"/>
                <a:gd name="connsiteX20" fmla="*/ 120546 w 147929"/>
                <a:gd name="connsiteY20" fmla="*/ 29195 h 116786"/>
                <a:gd name="connsiteX21" fmla="*/ 127709 w 147929"/>
                <a:gd name="connsiteY21" fmla="*/ 29896 h 116786"/>
                <a:gd name="connsiteX22" fmla="*/ 131291 w 147929"/>
                <a:gd name="connsiteY22" fmla="*/ 38227 h 116786"/>
                <a:gd name="connsiteX23" fmla="*/ 125529 w 147929"/>
                <a:gd name="connsiteY23" fmla="*/ 41030 h 116786"/>
                <a:gd name="connsiteX24" fmla="*/ 134171 w 147929"/>
                <a:gd name="connsiteY24" fmla="*/ 48660 h 116786"/>
                <a:gd name="connsiteX25" fmla="*/ 129111 w 147929"/>
                <a:gd name="connsiteY25" fmla="*/ 52085 h 116786"/>
                <a:gd name="connsiteX26" fmla="*/ 135573 w 147929"/>
                <a:gd name="connsiteY26" fmla="*/ 60416 h 116786"/>
                <a:gd name="connsiteX27" fmla="*/ 134872 w 147929"/>
                <a:gd name="connsiteY27" fmla="*/ 65243 h 116786"/>
                <a:gd name="connsiteX28" fmla="*/ 136273 w 147929"/>
                <a:gd name="connsiteY28" fmla="*/ 76299 h 116786"/>
                <a:gd name="connsiteX29" fmla="*/ 141334 w 147929"/>
                <a:gd name="connsiteY29" fmla="*/ 85330 h 116786"/>
                <a:gd name="connsiteX30" fmla="*/ 136273 w 147929"/>
                <a:gd name="connsiteY30" fmla="*/ 88133 h 116786"/>
                <a:gd name="connsiteX31" fmla="*/ 144215 w 147929"/>
                <a:gd name="connsiteY31" fmla="*/ 92260 h 116786"/>
                <a:gd name="connsiteX32" fmla="*/ 141334 w 147929"/>
                <a:gd name="connsiteY32" fmla="*/ 99890 h 116786"/>
                <a:gd name="connsiteX33" fmla="*/ 134872 w 147929"/>
                <a:gd name="connsiteY33" fmla="*/ 97087 h 116786"/>
                <a:gd name="connsiteX34" fmla="*/ 132692 w 147929"/>
                <a:gd name="connsiteY34" fmla="*/ 95686 h 116786"/>
                <a:gd name="connsiteX35" fmla="*/ 130512 w 147929"/>
                <a:gd name="connsiteY35" fmla="*/ 99111 h 116786"/>
                <a:gd name="connsiteX36" fmla="*/ 132692 w 147929"/>
                <a:gd name="connsiteY36" fmla="*/ 108065 h 116786"/>
                <a:gd name="connsiteX37" fmla="*/ 122648 w 147929"/>
                <a:gd name="connsiteY37" fmla="*/ 109466 h 116786"/>
                <a:gd name="connsiteX38" fmla="*/ 116887 w 147929"/>
                <a:gd name="connsiteY38" fmla="*/ 115695 h 116786"/>
                <a:gd name="connsiteX39" fmla="*/ 107544 w 147929"/>
                <a:gd name="connsiteY39" fmla="*/ 112892 h 116786"/>
                <a:gd name="connsiteX40" fmla="*/ 106843 w 147929"/>
                <a:gd name="connsiteY40" fmla="*/ 102537 h 116786"/>
                <a:gd name="connsiteX41" fmla="*/ 103962 w 147929"/>
                <a:gd name="connsiteY41" fmla="*/ 95608 h 116786"/>
                <a:gd name="connsiteX42" fmla="*/ 97500 w 147929"/>
                <a:gd name="connsiteY42" fmla="*/ 92182 h 116786"/>
                <a:gd name="connsiteX43" fmla="*/ 91739 w 147929"/>
                <a:gd name="connsiteY43" fmla="*/ 93584 h 116786"/>
                <a:gd name="connsiteX44" fmla="*/ 85977 w 147929"/>
                <a:gd name="connsiteY44" fmla="*/ 96386 h 116786"/>
                <a:gd name="connsiteX45" fmla="*/ 87379 w 147929"/>
                <a:gd name="connsiteY45" fmla="*/ 83228 h 116786"/>
                <a:gd name="connsiteX46" fmla="*/ 62231 w 147929"/>
                <a:gd name="connsiteY46" fmla="*/ 61818 h 116786"/>
                <a:gd name="connsiteX47" fmla="*/ 49306 w 147929"/>
                <a:gd name="connsiteY47" fmla="*/ 65944 h 116786"/>
                <a:gd name="connsiteX48" fmla="*/ 36382 w 147929"/>
                <a:gd name="connsiteY48" fmla="*/ 79803 h 116786"/>
                <a:gd name="connsiteX49" fmla="*/ 29920 w 147929"/>
                <a:gd name="connsiteY49" fmla="*/ 68747 h 116786"/>
                <a:gd name="connsiteX50" fmla="*/ 24158 w 147929"/>
                <a:gd name="connsiteY50" fmla="*/ 59092 h 116786"/>
                <a:gd name="connsiteX51" fmla="*/ 13414 w 147929"/>
                <a:gd name="connsiteY51" fmla="*/ 52163 h 116786"/>
                <a:gd name="connsiteX52" fmla="*/ 4772 w 147929"/>
                <a:gd name="connsiteY52" fmla="*/ 37604 h 116786"/>
                <a:gd name="connsiteX53" fmla="*/ 4772 w 147929"/>
                <a:gd name="connsiteY53" fmla="*/ 37604 h 11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47929" h="116786">
                  <a:moveTo>
                    <a:pt x="4928" y="37526"/>
                  </a:moveTo>
                  <a:cubicBezTo>
                    <a:pt x="9988" y="25069"/>
                    <a:pt x="18553" y="26470"/>
                    <a:pt x="21433" y="25769"/>
                  </a:cubicBezTo>
                  <a:cubicBezTo>
                    <a:pt x="23613" y="25069"/>
                    <a:pt x="25716" y="26470"/>
                    <a:pt x="27896" y="25069"/>
                  </a:cubicBezTo>
                  <a:cubicBezTo>
                    <a:pt x="30776" y="23667"/>
                    <a:pt x="31477" y="20942"/>
                    <a:pt x="31477" y="20242"/>
                  </a:cubicBezTo>
                  <a:cubicBezTo>
                    <a:pt x="30776" y="18840"/>
                    <a:pt x="26416" y="16115"/>
                    <a:pt x="25716" y="13312"/>
                  </a:cubicBezTo>
                  <a:cubicBezTo>
                    <a:pt x="24314" y="11210"/>
                    <a:pt x="27117" y="13312"/>
                    <a:pt x="27896" y="14013"/>
                  </a:cubicBezTo>
                  <a:cubicBezTo>
                    <a:pt x="28596" y="14714"/>
                    <a:pt x="32178" y="13312"/>
                    <a:pt x="32956" y="12611"/>
                  </a:cubicBezTo>
                  <a:cubicBezTo>
                    <a:pt x="33657" y="11210"/>
                    <a:pt x="30776" y="7784"/>
                    <a:pt x="30776" y="5682"/>
                  </a:cubicBezTo>
                  <a:cubicBezTo>
                    <a:pt x="31477" y="3580"/>
                    <a:pt x="36538" y="5682"/>
                    <a:pt x="41521" y="6383"/>
                  </a:cubicBezTo>
                  <a:cubicBezTo>
                    <a:pt x="46581" y="7084"/>
                    <a:pt x="50163" y="11210"/>
                    <a:pt x="53044" y="14013"/>
                  </a:cubicBezTo>
                  <a:cubicBezTo>
                    <a:pt x="55924" y="16816"/>
                    <a:pt x="61686" y="13312"/>
                    <a:pt x="64567" y="14013"/>
                  </a:cubicBezTo>
                  <a:cubicBezTo>
                    <a:pt x="66747" y="14013"/>
                    <a:pt x="73209" y="11210"/>
                    <a:pt x="73209" y="11210"/>
                  </a:cubicBezTo>
                  <a:cubicBezTo>
                    <a:pt x="70328" y="13312"/>
                    <a:pt x="71029" y="14636"/>
                    <a:pt x="72508" y="20242"/>
                  </a:cubicBezTo>
                  <a:cubicBezTo>
                    <a:pt x="73910" y="25069"/>
                    <a:pt x="77569" y="20942"/>
                    <a:pt x="81150" y="18140"/>
                  </a:cubicBezTo>
                  <a:cubicBezTo>
                    <a:pt x="85432" y="16037"/>
                    <a:pt x="86211" y="24368"/>
                    <a:pt x="88313" y="23667"/>
                  </a:cubicBezTo>
                  <a:cubicBezTo>
                    <a:pt x="90493" y="22967"/>
                    <a:pt x="91194" y="18840"/>
                    <a:pt x="95476" y="15337"/>
                  </a:cubicBezTo>
                  <a:cubicBezTo>
                    <a:pt x="99057" y="11210"/>
                    <a:pt x="100537" y="22967"/>
                    <a:pt x="102639" y="23667"/>
                  </a:cubicBezTo>
                  <a:cubicBezTo>
                    <a:pt x="104819" y="24368"/>
                    <a:pt x="108400" y="21565"/>
                    <a:pt x="106921" y="15337"/>
                  </a:cubicBezTo>
                  <a:cubicBezTo>
                    <a:pt x="106220" y="9108"/>
                    <a:pt x="114084" y="13234"/>
                    <a:pt x="114084" y="13234"/>
                  </a:cubicBezTo>
                  <a:lnTo>
                    <a:pt x="120546" y="20864"/>
                  </a:lnTo>
                  <a:lnTo>
                    <a:pt x="120546" y="29195"/>
                  </a:lnTo>
                  <a:cubicBezTo>
                    <a:pt x="120546" y="29195"/>
                    <a:pt x="126308" y="32621"/>
                    <a:pt x="127709" y="29896"/>
                  </a:cubicBezTo>
                  <a:cubicBezTo>
                    <a:pt x="129111" y="26470"/>
                    <a:pt x="131291" y="38227"/>
                    <a:pt x="131291" y="38227"/>
                  </a:cubicBezTo>
                  <a:cubicBezTo>
                    <a:pt x="131291" y="38227"/>
                    <a:pt x="125529" y="38927"/>
                    <a:pt x="125529" y="41030"/>
                  </a:cubicBezTo>
                  <a:cubicBezTo>
                    <a:pt x="125529" y="43832"/>
                    <a:pt x="128410" y="44455"/>
                    <a:pt x="134171" y="48660"/>
                  </a:cubicBezTo>
                  <a:cubicBezTo>
                    <a:pt x="139232" y="53487"/>
                    <a:pt x="129111" y="52085"/>
                    <a:pt x="129111" y="52085"/>
                  </a:cubicBezTo>
                  <a:lnTo>
                    <a:pt x="135573" y="60416"/>
                  </a:lnTo>
                  <a:cubicBezTo>
                    <a:pt x="135573" y="60416"/>
                    <a:pt x="134171" y="62518"/>
                    <a:pt x="134872" y="65243"/>
                  </a:cubicBezTo>
                  <a:cubicBezTo>
                    <a:pt x="135573" y="68669"/>
                    <a:pt x="132692" y="74275"/>
                    <a:pt x="136273" y="76299"/>
                  </a:cubicBezTo>
                  <a:cubicBezTo>
                    <a:pt x="139855" y="79102"/>
                    <a:pt x="145616" y="83228"/>
                    <a:pt x="141334" y="85330"/>
                  </a:cubicBezTo>
                  <a:cubicBezTo>
                    <a:pt x="137753" y="86732"/>
                    <a:pt x="133393" y="85330"/>
                    <a:pt x="136273" y="88133"/>
                  </a:cubicBezTo>
                  <a:cubicBezTo>
                    <a:pt x="139855" y="90236"/>
                    <a:pt x="143436" y="89535"/>
                    <a:pt x="144215" y="92260"/>
                  </a:cubicBezTo>
                  <a:cubicBezTo>
                    <a:pt x="144916" y="95063"/>
                    <a:pt x="142813" y="99890"/>
                    <a:pt x="141334" y="99890"/>
                  </a:cubicBezTo>
                  <a:cubicBezTo>
                    <a:pt x="139154" y="99189"/>
                    <a:pt x="134872" y="97087"/>
                    <a:pt x="134872" y="97087"/>
                  </a:cubicBezTo>
                  <a:cubicBezTo>
                    <a:pt x="134872" y="97087"/>
                    <a:pt x="133471" y="94284"/>
                    <a:pt x="132692" y="95686"/>
                  </a:cubicBezTo>
                  <a:cubicBezTo>
                    <a:pt x="131991" y="97087"/>
                    <a:pt x="129111" y="97788"/>
                    <a:pt x="130512" y="99111"/>
                  </a:cubicBezTo>
                  <a:cubicBezTo>
                    <a:pt x="132692" y="101213"/>
                    <a:pt x="133393" y="106741"/>
                    <a:pt x="132692" y="108065"/>
                  </a:cubicBezTo>
                  <a:cubicBezTo>
                    <a:pt x="131991" y="109466"/>
                    <a:pt x="124751" y="105963"/>
                    <a:pt x="122648" y="109466"/>
                  </a:cubicBezTo>
                  <a:cubicBezTo>
                    <a:pt x="120468" y="113593"/>
                    <a:pt x="117588" y="115695"/>
                    <a:pt x="116887" y="115695"/>
                  </a:cubicBezTo>
                  <a:cubicBezTo>
                    <a:pt x="116186" y="115695"/>
                    <a:pt x="108245" y="116396"/>
                    <a:pt x="107544" y="112892"/>
                  </a:cubicBezTo>
                  <a:cubicBezTo>
                    <a:pt x="107544" y="109466"/>
                    <a:pt x="107544" y="105262"/>
                    <a:pt x="106843" y="102537"/>
                  </a:cubicBezTo>
                  <a:cubicBezTo>
                    <a:pt x="106142" y="99734"/>
                    <a:pt x="106843" y="97710"/>
                    <a:pt x="103962" y="95608"/>
                  </a:cubicBezTo>
                  <a:cubicBezTo>
                    <a:pt x="101082" y="94206"/>
                    <a:pt x="98902" y="90080"/>
                    <a:pt x="97500" y="92182"/>
                  </a:cubicBezTo>
                  <a:cubicBezTo>
                    <a:pt x="95320" y="94985"/>
                    <a:pt x="93218" y="90781"/>
                    <a:pt x="91739" y="93584"/>
                  </a:cubicBezTo>
                  <a:cubicBezTo>
                    <a:pt x="90337" y="95686"/>
                    <a:pt x="88157" y="101213"/>
                    <a:pt x="85977" y="96386"/>
                  </a:cubicBezTo>
                  <a:cubicBezTo>
                    <a:pt x="83797" y="91559"/>
                    <a:pt x="89559" y="90859"/>
                    <a:pt x="87379" y="83228"/>
                  </a:cubicBezTo>
                  <a:cubicBezTo>
                    <a:pt x="84498" y="75598"/>
                    <a:pt x="80917" y="60416"/>
                    <a:pt x="62231" y="61818"/>
                  </a:cubicBezTo>
                  <a:cubicBezTo>
                    <a:pt x="51487" y="63219"/>
                    <a:pt x="50708" y="59015"/>
                    <a:pt x="49306" y="65944"/>
                  </a:cubicBezTo>
                  <a:cubicBezTo>
                    <a:pt x="47126" y="73574"/>
                    <a:pt x="39963" y="78401"/>
                    <a:pt x="36382" y="79803"/>
                  </a:cubicBezTo>
                  <a:cubicBezTo>
                    <a:pt x="36382" y="79803"/>
                    <a:pt x="32100" y="72873"/>
                    <a:pt x="29920" y="68747"/>
                  </a:cubicBezTo>
                  <a:cubicBezTo>
                    <a:pt x="27740" y="64621"/>
                    <a:pt x="27740" y="59715"/>
                    <a:pt x="24158" y="59092"/>
                  </a:cubicBezTo>
                  <a:cubicBezTo>
                    <a:pt x="20577" y="58392"/>
                    <a:pt x="15516" y="56990"/>
                    <a:pt x="13414" y="52163"/>
                  </a:cubicBezTo>
                  <a:cubicBezTo>
                    <a:pt x="11234" y="47336"/>
                    <a:pt x="4772" y="37604"/>
                    <a:pt x="4772" y="37604"/>
                  </a:cubicBezTo>
                  <a:lnTo>
                    <a:pt x="4772" y="3760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4" name="Szabadkézi sokszög: alakzat 943">
              <a:extLst>
                <a:ext uri="{FF2B5EF4-FFF2-40B4-BE49-F238E27FC236}">
                  <a16:creationId xmlns:a16="http://schemas.microsoft.com/office/drawing/2014/main" id="{86F9E80A-0661-20DE-4272-51D8678BB7F8}"/>
                </a:ext>
              </a:extLst>
            </p:cNvPr>
            <p:cNvSpPr/>
            <p:nvPr/>
          </p:nvSpPr>
          <p:spPr>
            <a:xfrm>
              <a:off x="5262103" y="4378683"/>
              <a:ext cx="54500" cy="70072"/>
            </a:xfrm>
            <a:custGeom>
              <a:avLst/>
              <a:gdLst>
                <a:gd name="connsiteX0" fmla="*/ 4772 w 54500"/>
                <a:gd name="connsiteY0" fmla="*/ 23080 h 70071"/>
                <a:gd name="connsiteX1" fmla="*/ 16217 w 54500"/>
                <a:gd name="connsiteY1" fmla="*/ 9066 h 70071"/>
                <a:gd name="connsiteX2" fmla="*/ 27662 w 54500"/>
                <a:gd name="connsiteY2" fmla="*/ 4861 h 70071"/>
                <a:gd name="connsiteX3" fmla="*/ 49851 w 54500"/>
                <a:gd name="connsiteY3" fmla="*/ 26584 h 70071"/>
                <a:gd name="connsiteX4" fmla="*/ 48606 w 54500"/>
                <a:gd name="connsiteY4" fmla="*/ 39897 h 70071"/>
                <a:gd name="connsiteX5" fmla="*/ 48606 w 54500"/>
                <a:gd name="connsiteY5" fmla="*/ 44102 h 70071"/>
                <a:gd name="connsiteX6" fmla="*/ 45414 w 54500"/>
                <a:gd name="connsiteY6" fmla="*/ 53211 h 70071"/>
                <a:gd name="connsiteX7" fmla="*/ 31477 w 54500"/>
                <a:gd name="connsiteY7" fmla="*/ 67926 h 70071"/>
                <a:gd name="connsiteX8" fmla="*/ 20032 w 54500"/>
                <a:gd name="connsiteY8" fmla="*/ 59518 h 70071"/>
                <a:gd name="connsiteX9" fmla="*/ 8587 w 54500"/>
                <a:gd name="connsiteY9" fmla="*/ 49007 h 70071"/>
                <a:gd name="connsiteX10" fmla="*/ 4772 w 54500"/>
                <a:gd name="connsiteY10" fmla="*/ 36394 h 70071"/>
                <a:gd name="connsiteX11" fmla="*/ 4772 w 54500"/>
                <a:gd name="connsiteY11" fmla="*/ 23080 h 70071"/>
                <a:gd name="connsiteX12" fmla="*/ 4772 w 54500"/>
                <a:gd name="connsiteY12" fmla="*/ 23080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500" h="70071">
                  <a:moveTo>
                    <a:pt x="4772" y="23080"/>
                  </a:moveTo>
                  <a:cubicBezTo>
                    <a:pt x="7964" y="21679"/>
                    <a:pt x="14271" y="16774"/>
                    <a:pt x="16217" y="9066"/>
                  </a:cubicBezTo>
                  <a:cubicBezTo>
                    <a:pt x="17463" y="2059"/>
                    <a:pt x="18086" y="6263"/>
                    <a:pt x="27662" y="4861"/>
                  </a:cubicBezTo>
                  <a:cubicBezTo>
                    <a:pt x="44168" y="3460"/>
                    <a:pt x="47360" y="18876"/>
                    <a:pt x="49851" y="26584"/>
                  </a:cubicBezTo>
                  <a:cubicBezTo>
                    <a:pt x="51720" y="34292"/>
                    <a:pt x="46659" y="34992"/>
                    <a:pt x="48606" y="39897"/>
                  </a:cubicBezTo>
                  <a:cubicBezTo>
                    <a:pt x="48606" y="39897"/>
                    <a:pt x="49851" y="42700"/>
                    <a:pt x="48606" y="44102"/>
                  </a:cubicBezTo>
                  <a:cubicBezTo>
                    <a:pt x="47983" y="45503"/>
                    <a:pt x="47360" y="50408"/>
                    <a:pt x="45414" y="53211"/>
                  </a:cubicBezTo>
                  <a:cubicBezTo>
                    <a:pt x="43545" y="56014"/>
                    <a:pt x="33346" y="61620"/>
                    <a:pt x="31477" y="67926"/>
                  </a:cubicBezTo>
                  <a:cubicBezTo>
                    <a:pt x="31477" y="67926"/>
                    <a:pt x="25793" y="63021"/>
                    <a:pt x="20032" y="59518"/>
                  </a:cubicBezTo>
                  <a:cubicBezTo>
                    <a:pt x="14348" y="56715"/>
                    <a:pt x="11156" y="55313"/>
                    <a:pt x="8587" y="49007"/>
                  </a:cubicBezTo>
                  <a:cubicBezTo>
                    <a:pt x="5395" y="42000"/>
                    <a:pt x="5395" y="40598"/>
                    <a:pt x="4772" y="36394"/>
                  </a:cubicBezTo>
                  <a:lnTo>
                    <a:pt x="4772" y="23080"/>
                  </a:lnTo>
                  <a:lnTo>
                    <a:pt x="4772" y="2308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5" name="Szabadkézi sokszög: alakzat 944">
              <a:extLst>
                <a:ext uri="{FF2B5EF4-FFF2-40B4-BE49-F238E27FC236}">
                  <a16:creationId xmlns:a16="http://schemas.microsoft.com/office/drawing/2014/main" id="{80A1A19C-5B2D-2E2C-89C0-0940FCA4A33D}"/>
                </a:ext>
              </a:extLst>
            </p:cNvPr>
            <p:cNvSpPr/>
            <p:nvPr/>
          </p:nvSpPr>
          <p:spPr>
            <a:xfrm>
              <a:off x="5290287" y="4405700"/>
              <a:ext cx="77858" cy="85643"/>
            </a:xfrm>
            <a:custGeom>
              <a:avLst/>
              <a:gdLst>
                <a:gd name="connsiteX0" fmla="*/ 4772 w 77857"/>
                <a:gd name="connsiteY0" fmla="*/ 35927 h 85643"/>
                <a:gd name="connsiteX1" fmla="*/ 19798 w 77857"/>
                <a:gd name="connsiteY1" fmla="*/ 21912 h 85643"/>
                <a:gd name="connsiteX2" fmla="*/ 23224 w 77857"/>
                <a:gd name="connsiteY2" fmla="*/ 13270 h 85643"/>
                <a:gd name="connsiteX3" fmla="*/ 23224 w 77857"/>
                <a:gd name="connsiteY3" fmla="*/ 9299 h 85643"/>
                <a:gd name="connsiteX4" fmla="*/ 28674 w 77857"/>
                <a:gd name="connsiteY4" fmla="*/ 6652 h 85643"/>
                <a:gd name="connsiteX5" fmla="*/ 34124 w 77857"/>
                <a:gd name="connsiteY5" fmla="*/ 5329 h 85643"/>
                <a:gd name="connsiteX6" fmla="*/ 40275 w 77857"/>
                <a:gd name="connsiteY6" fmla="*/ 8677 h 85643"/>
                <a:gd name="connsiteX7" fmla="*/ 43000 w 77857"/>
                <a:gd name="connsiteY7" fmla="*/ 15372 h 85643"/>
                <a:gd name="connsiteX8" fmla="*/ 43701 w 77857"/>
                <a:gd name="connsiteY8" fmla="*/ 25338 h 85643"/>
                <a:gd name="connsiteX9" fmla="*/ 52576 w 77857"/>
                <a:gd name="connsiteY9" fmla="*/ 27985 h 85643"/>
                <a:gd name="connsiteX10" fmla="*/ 58027 w 77857"/>
                <a:gd name="connsiteY10" fmla="*/ 21990 h 85643"/>
                <a:gd name="connsiteX11" fmla="*/ 63476 w 77857"/>
                <a:gd name="connsiteY11" fmla="*/ 30010 h 85643"/>
                <a:gd name="connsiteX12" fmla="*/ 63476 w 77857"/>
                <a:gd name="connsiteY12" fmla="*/ 40676 h 85643"/>
                <a:gd name="connsiteX13" fmla="*/ 58027 w 77857"/>
                <a:gd name="connsiteY13" fmla="*/ 44647 h 85643"/>
                <a:gd name="connsiteX14" fmla="*/ 71029 w 77857"/>
                <a:gd name="connsiteY14" fmla="*/ 49941 h 85643"/>
                <a:gd name="connsiteX15" fmla="*/ 74454 w 77857"/>
                <a:gd name="connsiteY15" fmla="*/ 55936 h 85643"/>
                <a:gd name="connsiteX16" fmla="*/ 74454 w 77857"/>
                <a:gd name="connsiteY16" fmla="*/ 60608 h 85643"/>
                <a:gd name="connsiteX17" fmla="*/ 79904 w 77857"/>
                <a:gd name="connsiteY17" fmla="*/ 61931 h 85643"/>
                <a:gd name="connsiteX18" fmla="*/ 75778 w 77857"/>
                <a:gd name="connsiteY18" fmla="*/ 71274 h 85643"/>
                <a:gd name="connsiteX19" fmla="*/ 75778 w 77857"/>
                <a:gd name="connsiteY19" fmla="*/ 87936 h 85643"/>
                <a:gd name="connsiteX20" fmla="*/ 56002 w 77857"/>
                <a:gd name="connsiteY20" fmla="*/ 79916 h 85643"/>
                <a:gd name="connsiteX21" fmla="*/ 39574 w 77857"/>
                <a:gd name="connsiteY21" fmla="*/ 65279 h 85643"/>
                <a:gd name="connsiteX22" fmla="*/ 25949 w 77857"/>
                <a:gd name="connsiteY22" fmla="*/ 50642 h 85643"/>
                <a:gd name="connsiteX23" fmla="*/ 4772 w 77857"/>
                <a:gd name="connsiteY23" fmla="*/ 36004 h 85643"/>
                <a:gd name="connsiteX24" fmla="*/ 4772 w 77857"/>
                <a:gd name="connsiteY24" fmla="*/ 36004 h 8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7857" h="85643">
                  <a:moveTo>
                    <a:pt x="4772" y="35927"/>
                  </a:moveTo>
                  <a:cubicBezTo>
                    <a:pt x="6796" y="29932"/>
                    <a:pt x="17774" y="24637"/>
                    <a:pt x="19798" y="21912"/>
                  </a:cubicBezTo>
                  <a:cubicBezTo>
                    <a:pt x="21823" y="19265"/>
                    <a:pt x="22523" y="14594"/>
                    <a:pt x="23224" y="13270"/>
                  </a:cubicBezTo>
                  <a:cubicBezTo>
                    <a:pt x="24626" y="11946"/>
                    <a:pt x="23224" y="9299"/>
                    <a:pt x="23224" y="9299"/>
                  </a:cubicBezTo>
                  <a:cubicBezTo>
                    <a:pt x="25249" y="13971"/>
                    <a:pt x="27351" y="8599"/>
                    <a:pt x="28674" y="6652"/>
                  </a:cubicBezTo>
                  <a:cubicBezTo>
                    <a:pt x="30076" y="4005"/>
                    <a:pt x="32100" y="7976"/>
                    <a:pt x="34124" y="5329"/>
                  </a:cubicBezTo>
                  <a:cubicBezTo>
                    <a:pt x="35526" y="3304"/>
                    <a:pt x="37550" y="7353"/>
                    <a:pt x="40275" y="8677"/>
                  </a:cubicBezTo>
                  <a:cubicBezTo>
                    <a:pt x="43000" y="10701"/>
                    <a:pt x="42299" y="12647"/>
                    <a:pt x="43000" y="15372"/>
                  </a:cubicBezTo>
                  <a:cubicBezTo>
                    <a:pt x="43701" y="18019"/>
                    <a:pt x="43701" y="22068"/>
                    <a:pt x="43701" y="25338"/>
                  </a:cubicBezTo>
                  <a:cubicBezTo>
                    <a:pt x="44401" y="28686"/>
                    <a:pt x="51876" y="27985"/>
                    <a:pt x="52576" y="27985"/>
                  </a:cubicBezTo>
                  <a:cubicBezTo>
                    <a:pt x="53277" y="27985"/>
                    <a:pt x="56002" y="25961"/>
                    <a:pt x="58027" y="21990"/>
                  </a:cubicBezTo>
                  <a:cubicBezTo>
                    <a:pt x="58027" y="21990"/>
                    <a:pt x="62153" y="25961"/>
                    <a:pt x="63476" y="30010"/>
                  </a:cubicBezTo>
                  <a:cubicBezTo>
                    <a:pt x="64878" y="33357"/>
                    <a:pt x="66201" y="38652"/>
                    <a:pt x="63476" y="40676"/>
                  </a:cubicBezTo>
                  <a:cubicBezTo>
                    <a:pt x="60051" y="42700"/>
                    <a:pt x="51876" y="39975"/>
                    <a:pt x="58027" y="44647"/>
                  </a:cubicBezTo>
                  <a:cubicBezTo>
                    <a:pt x="64878" y="49318"/>
                    <a:pt x="67603" y="47995"/>
                    <a:pt x="71029" y="49941"/>
                  </a:cubicBezTo>
                  <a:cubicBezTo>
                    <a:pt x="73754" y="52588"/>
                    <a:pt x="75155" y="51965"/>
                    <a:pt x="74454" y="55936"/>
                  </a:cubicBezTo>
                  <a:cubicBezTo>
                    <a:pt x="73754" y="59284"/>
                    <a:pt x="71029" y="59907"/>
                    <a:pt x="74454" y="60608"/>
                  </a:cubicBezTo>
                  <a:cubicBezTo>
                    <a:pt x="77179" y="61308"/>
                    <a:pt x="79904" y="57960"/>
                    <a:pt x="79904" y="61931"/>
                  </a:cubicBezTo>
                  <a:cubicBezTo>
                    <a:pt x="79904" y="65902"/>
                    <a:pt x="77880" y="67926"/>
                    <a:pt x="75778" y="71274"/>
                  </a:cubicBezTo>
                  <a:cubicBezTo>
                    <a:pt x="74377" y="74622"/>
                    <a:pt x="75778" y="87936"/>
                    <a:pt x="75778" y="87936"/>
                  </a:cubicBezTo>
                  <a:cubicBezTo>
                    <a:pt x="75778" y="87936"/>
                    <a:pt x="61452" y="85289"/>
                    <a:pt x="56002" y="79916"/>
                  </a:cubicBezTo>
                  <a:cubicBezTo>
                    <a:pt x="51253" y="74622"/>
                    <a:pt x="43000" y="66602"/>
                    <a:pt x="39574" y="65279"/>
                  </a:cubicBezTo>
                  <a:cubicBezTo>
                    <a:pt x="36149" y="63955"/>
                    <a:pt x="31399" y="52666"/>
                    <a:pt x="25949" y="50642"/>
                  </a:cubicBezTo>
                  <a:cubicBezTo>
                    <a:pt x="20499" y="47995"/>
                    <a:pt x="11623" y="43946"/>
                    <a:pt x="4772" y="36004"/>
                  </a:cubicBezTo>
                  <a:lnTo>
                    <a:pt x="4772" y="36004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6" name="Szabadkézi sokszög: alakzat 945">
              <a:extLst>
                <a:ext uri="{FF2B5EF4-FFF2-40B4-BE49-F238E27FC236}">
                  <a16:creationId xmlns:a16="http://schemas.microsoft.com/office/drawing/2014/main" id="{DF9852FB-A58A-998C-E702-AD5C37BBCE18}"/>
                </a:ext>
              </a:extLst>
            </p:cNvPr>
            <p:cNvSpPr/>
            <p:nvPr/>
          </p:nvSpPr>
          <p:spPr>
            <a:xfrm>
              <a:off x="5340990" y="4369088"/>
              <a:ext cx="124572" cy="132358"/>
            </a:xfrm>
            <a:custGeom>
              <a:avLst/>
              <a:gdLst>
                <a:gd name="connsiteX0" fmla="*/ 24375 w 124572"/>
                <a:gd name="connsiteY0" fmla="*/ 132488 h 132357"/>
                <a:gd name="connsiteX1" fmla="*/ 24375 w 124572"/>
                <a:gd name="connsiteY1" fmla="*/ 115204 h 132357"/>
                <a:gd name="connsiteX2" fmla="*/ 28345 w 124572"/>
                <a:gd name="connsiteY2" fmla="*/ 105472 h 132357"/>
                <a:gd name="connsiteX3" fmla="*/ 22973 w 124572"/>
                <a:gd name="connsiteY3" fmla="*/ 104070 h 132357"/>
                <a:gd name="connsiteX4" fmla="*/ 22973 w 124572"/>
                <a:gd name="connsiteY4" fmla="*/ 99243 h 132357"/>
                <a:gd name="connsiteX5" fmla="*/ 19625 w 124572"/>
                <a:gd name="connsiteY5" fmla="*/ 93014 h 132357"/>
                <a:gd name="connsiteX6" fmla="*/ 6934 w 124572"/>
                <a:gd name="connsiteY6" fmla="*/ 87486 h 132357"/>
                <a:gd name="connsiteX7" fmla="*/ 12307 w 124572"/>
                <a:gd name="connsiteY7" fmla="*/ 83360 h 132357"/>
                <a:gd name="connsiteX8" fmla="*/ 12307 w 124572"/>
                <a:gd name="connsiteY8" fmla="*/ 72304 h 132357"/>
                <a:gd name="connsiteX9" fmla="*/ 6934 w 124572"/>
                <a:gd name="connsiteY9" fmla="*/ 63974 h 132357"/>
                <a:gd name="connsiteX10" fmla="*/ 16277 w 124572"/>
                <a:gd name="connsiteY10" fmla="*/ 62572 h 132357"/>
                <a:gd name="connsiteX11" fmla="*/ 14253 w 124572"/>
                <a:gd name="connsiteY11" fmla="*/ 53541 h 132357"/>
                <a:gd name="connsiteX12" fmla="*/ 16277 w 124572"/>
                <a:gd name="connsiteY12" fmla="*/ 50115 h 132357"/>
                <a:gd name="connsiteX13" fmla="*/ 18302 w 124572"/>
                <a:gd name="connsiteY13" fmla="*/ 51516 h 132357"/>
                <a:gd name="connsiteX14" fmla="*/ 24297 w 124572"/>
                <a:gd name="connsiteY14" fmla="*/ 54319 h 132357"/>
                <a:gd name="connsiteX15" fmla="*/ 26944 w 124572"/>
                <a:gd name="connsiteY15" fmla="*/ 46689 h 132357"/>
                <a:gd name="connsiteX16" fmla="*/ 19625 w 124572"/>
                <a:gd name="connsiteY16" fmla="*/ 42563 h 132357"/>
                <a:gd name="connsiteX17" fmla="*/ 24297 w 124572"/>
                <a:gd name="connsiteY17" fmla="*/ 39760 h 132357"/>
                <a:gd name="connsiteX18" fmla="*/ 19625 w 124572"/>
                <a:gd name="connsiteY18" fmla="*/ 30728 h 132357"/>
                <a:gd name="connsiteX19" fmla="*/ 18302 w 124572"/>
                <a:gd name="connsiteY19" fmla="*/ 19672 h 132357"/>
                <a:gd name="connsiteX20" fmla="*/ 19002 w 124572"/>
                <a:gd name="connsiteY20" fmla="*/ 14845 h 132357"/>
                <a:gd name="connsiteX21" fmla="*/ 23674 w 124572"/>
                <a:gd name="connsiteY21" fmla="*/ 13444 h 132357"/>
                <a:gd name="connsiteX22" fmla="*/ 28345 w 124572"/>
                <a:gd name="connsiteY22" fmla="*/ 8617 h 132357"/>
                <a:gd name="connsiteX23" fmla="*/ 30993 w 124572"/>
                <a:gd name="connsiteY23" fmla="*/ 16247 h 132357"/>
                <a:gd name="connsiteX24" fmla="*/ 34963 w 124572"/>
                <a:gd name="connsiteY24" fmla="*/ 12120 h 132357"/>
                <a:gd name="connsiteX25" fmla="*/ 40958 w 124572"/>
                <a:gd name="connsiteY25" fmla="*/ 12120 h 132357"/>
                <a:gd name="connsiteX26" fmla="*/ 48277 w 124572"/>
                <a:gd name="connsiteY26" fmla="*/ 5892 h 132357"/>
                <a:gd name="connsiteX27" fmla="*/ 53649 w 124572"/>
                <a:gd name="connsiteY27" fmla="*/ 7994 h 132357"/>
                <a:gd name="connsiteX28" fmla="*/ 51002 w 124572"/>
                <a:gd name="connsiteY28" fmla="*/ 18349 h 132357"/>
                <a:gd name="connsiteX29" fmla="*/ 56374 w 124572"/>
                <a:gd name="connsiteY29" fmla="*/ 16247 h 132357"/>
                <a:gd name="connsiteX30" fmla="*/ 67040 w 124572"/>
                <a:gd name="connsiteY30" fmla="*/ 16947 h 132357"/>
                <a:gd name="connsiteX31" fmla="*/ 77084 w 124572"/>
                <a:gd name="connsiteY31" fmla="*/ 22475 h 132357"/>
                <a:gd name="connsiteX32" fmla="*/ 88451 w 124572"/>
                <a:gd name="connsiteY32" fmla="*/ 29405 h 132357"/>
                <a:gd name="connsiteX33" fmla="*/ 110485 w 124572"/>
                <a:gd name="connsiteY33" fmla="*/ 27302 h 132357"/>
                <a:gd name="connsiteX34" fmla="*/ 116480 w 124572"/>
                <a:gd name="connsiteY34" fmla="*/ 42563 h 132357"/>
                <a:gd name="connsiteX35" fmla="*/ 118505 w 124572"/>
                <a:gd name="connsiteY35" fmla="*/ 57823 h 132357"/>
                <a:gd name="connsiteX36" fmla="*/ 110485 w 124572"/>
                <a:gd name="connsiteY36" fmla="*/ 72382 h 132357"/>
                <a:gd name="connsiteX37" fmla="*/ 105814 w 124572"/>
                <a:gd name="connsiteY37" fmla="*/ 86241 h 132357"/>
                <a:gd name="connsiteX38" fmla="*/ 107838 w 124572"/>
                <a:gd name="connsiteY38" fmla="*/ 104226 h 132357"/>
                <a:gd name="connsiteX39" fmla="*/ 111809 w 124572"/>
                <a:gd name="connsiteY39" fmla="*/ 120809 h 132357"/>
                <a:gd name="connsiteX40" fmla="*/ 51780 w 124572"/>
                <a:gd name="connsiteY40" fmla="*/ 122211 h 132357"/>
                <a:gd name="connsiteX41" fmla="*/ 24452 w 124572"/>
                <a:gd name="connsiteY41" fmla="*/ 132566 h 132357"/>
                <a:gd name="connsiteX42" fmla="*/ 24452 w 124572"/>
                <a:gd name="connsiteY42" fmla="*/ 132566 h 13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4572" h="132357">
                  <a:moveTo>
                    <a:pt x="24375" y="132488"/>
                  </a:moveTo>
                  <a:cubicBezTo>
                    <a:pt x="24375" y="132488"/>
                    <a:pt x="23051" y="118629"/>
                    <a:pt x="24375" y="115204"/>
                  </a:cubicBezTo>
                  <a:cubicBezTo>
                    <a:pt x="26399" y="111778"/>
                    <a:pt x="28345" y="109676"/>
                    <a:pt x="28345" y="105472"/>
                  </a:cubicBezTo>
                  <a:cubicBezTo>
                    <a:pt x="28345" y="101267"/>
                    <a:pt x="25698" y="104771"/>
                    <a:pt x="22973" y="104070"/>
                  </a:cubicBezTo>
                  <a:cubicBezTo>
                    <a:pt x="19625" y="103369"/>
                    <a:pt x="22272" y="102669"/>
                    <a:pt x="22973" y="99243"/>
                  </a:cubicBezTo>
                  <a:cubicBezTo>
                    <a:pt x="23674" y="95117"/>
                    <a:pt x="22272" y="95817"/>
                    <a:pt x="19625" y="93014"/>
                  </a:cubicBezTo>
                  <a:cubicBezTo>
                    <a:pt x="16277" y="90912"/>
                    <a:pt x="13630" y="92314"/>
                    <a:pt x="6934" y="87486"/>
                  </a:cubicBezTo>
                  <a:cubicBezTo>
                    <a:pt x="939" y="82659"/>
                    <a:pt x="8959" y="85384"/>
                    <a:pt x="12307" y="83360"/>
                  </a:cubicBezTo>
                  <a:cubicBezTo>
                    <a:pt x="14954" y="81258"/>
                    <a:pt x="13630" y="75730"/>
                    <a:pt x="12307" y="72304"/>
                  </a:cubicBezTo>
                  <a:cubicBezTo>
                    <a:pt x="10983" y="68178"/>
                    <a:pt x="6934" y="63974"/>
                    <a:pt x="6934" y="63974"/>
                  </a:cubicBezTo>
                  <a:cubicBezTo>
                    <a:pt x="8959" y="60548"/>
                    <a:pt x="15577" y="63974"/>
                    <a:pt x="16277" y="62572"/>
                  </a:cubicBezTo>
                  <a:cubicBezTo>
                    <a:pt x="16978" y="61171"/>
                    <a:pt x="16277" y="55643"/>
                    <a:pt x="14253" y="53541"/>
                  </a:cubicBezTo>
                  <a:cubicBezTo>
                    <a:pt x="12930" y="52139"/>
                    <a:pt x="15577" y="51438"/>
                    <a:pt x="16277" y="50115"/>
                  </a:cubicBezTo>
                  <a:cubicBezTo>
                    <a:pt x="16978" y="48713"/>
                    <a:pt x="18302" y="51516"/>
                    <a:pt x="18302" y="51516"/>
                  </a:cubicBezTo>
                  <a:cubicBezTo>
                    <a:pt x="18302" y="51516"/>
                    <a:pt x="22272" y="53618"/>
                    <a:pt x="24297" y="54319"/>
                  </a:cubicBezTo>
                  <a:cubicBezTo>
                    <a:pt x="25620" y="54319"/>
                    <a:pt x="27645" y="49492"/>
                    <a:pt x="26944" y="46689"/>
                  </a:cubicBezTo>
                  <a:cubicBezTo>
                    <a:pt x="26243" y="43886"/>
                    <a:pt x="22973" y="44587"/>
                    <a:pt x="19625" y="42563"/>
                  </a:cubicBezTo>
                  <a:cubicBezTo>
                    <a:pt x="16978" y="39760"/>
                    <a:pt x="20949" y="41161"/>
                    <a:pt x="24297" y="39760"/>
                  </a:cubicBezTo>
                  <a:cubicBezTo>
                    <a:pt x="28268" y="37658"/>
                    <a:pt x="22973" y="33531"/>
                    <a:pt x="19625" y="30728"/>
                  </a:cubicBezTo>
                  <a:cubicBezTo>
                    <a:pt x="16277" y="28626"/>
                    <a:pt x="18925" y="23098"/>
                    <a:pt x="18302" y="19672"/>
                  </a:cubicBezTo>
                  <a:cubicBezTo>
                    <a:pt x="17601" y="16869"/>
                    <a:pt x="19002" y="14845"/>
                    <a:pt x="19002" y="14845"/>
                  </a:cubicBezTo>
                  <a:cubicBezTo>
                    <a:pt x="19002" y="14845"/>
                    <a:pt x="22350" y="16247"/>
                    <a:pt x="23674" y="13444"/>
                  </a:cubicBezTo>
                  <a:cubicBezTo>
                    <a:pt x="24375" y="10018"/>
                    <a:pt x="26321" y="10018"/>
                    <a:pt x="28345" y="8617"/>
                  </a:cubicBezTo>
                  <a:cubicBezTo>
                    <a:pt x="30993" y="7215"/>
                    <a:pt x="30993" y="16247"/>
                    <a:pt x="30993" y="16247"/>
                  </a:cubicBezTo>
                  <a:cubicBezTo>
                    <a:pt x="30993" y="16247"/>
                    <a:pt x="35664" y="16947"/>
                    <a:pt x="34963" y="12120"/>
                  </a:cubicBezTo>
                  <a:cubicBezTo>
                    <a:pt x="34262" y="7994"/>
                    <a:pt x="38311" y="11420"/>
                    <a:pt x="40958" y="12120"/>
                  </a:cubicBezTo>
                  <a:cubicBezTo>
                    <a:pt x="43605" y="13522"/>
                    <a:pt x="44306" y="13522"/>
                    <a:pt x="48277" y="5892"/>
                  </a:cubicBezTo>
                  <a:cubicBezTo>
                    <a:pt x="49600" y="2466"/>
                    <a:pt x="53649" y="7994"/>
                    <a:pt x="53649" y="7994"/>
                  </a:cubicBezTo>
                  <a:cubicBezTo>
                    <a:pt x="53649" y="7994"/>
                    <a:pt x="51625" y="12120"/>
                    <a:pt x="51002" y="18349"/>
                  </a:cubicBezTo>
                  <a:cubicBezTo>
                    <a:pt x="50301" y="24578"/>
                    <a:pt x="54973" y="19050"/>
                    <a:pt x="56374" y="16247"/>
                  </a:cubicBezTo>
                  <a:cubicBezTo>
                    <a:pt x="57698" y="13444"/>
                    <a:pt x="63693" y="16947"/>
                    <a:pt x="67040" y="16947"/>
                  </a:cubicBezTo>
                  <a:cubicBezTo>
                    <a:pt x="67040" y="16947"/>
                    <a:pt x="75060" y="16247"/>
                    <a:pt x="77084" y="22475"/>
                  </a:cubicBezTo>
                  <a:cubicBezTo>
                    <a:pt x="79731" y="29405"/>
                    <a:pt x="81756" y="34232"/>
                    <a:pt x="88451" y="29405"/>
                  </a:cubicBezTo>
                  <a:cubicBezTo>
                    <a:pt x="94447" y="24578"/>
                    <a:pt x="103167" y="21074"/>
                    <a:pt x="110485" y="27302"/>
                  </a:cubicBezTo>
                  <a:cubicBezTo>
                    <a:pt x="117804" y="34232"/>
                    <a:pt x="117181" y="39059"/>
                    <a:pt x="116480" y="42563"/>
                  </a:cubicBezTo>
                  <a:cubicBezTo>
                    <a:pt x="116480" y="45988"/>
                    <a:pt x="123176" y="49492"/>
                    <a:pt x="118505" y="57823"/>
                  </a:cubicBezTo>
                  <a:cubicBezTo>
                    <a:pt x="113833" y="66854"/>
                    <a:pt x="109161" y="66154"/>
                    <a:pt x="110485" y="72382"/>
                  </a:cubicBezTo>
                  <a:cubicBezTo>
                    <a:pt x="111186" y="78611"/>
                    <a:pt x="105113" y="75185"/>
                    <a:pt x="105814" y="86241"/>
                  </a:cubicBezTo>
                  <a:cubicBezTo>
                    <a:pt x="106514" y="97297"/>
                    <a:pt x="103167" y="97297"/>
                    <a:pt x="107838" y="104226"/>
                  </a:cubicBezTo>
                  <a:cubicBezTo>
                    <a:pt x="112510" y="111155"/>
                    <a:pt x="115857" y="120187"/>
                    <a:pt x="111809" y="120809"/>
                  </a:cubicBezTo>
                  <a:cubicBezTo>
                    <a:pt x="111809" y="120809"/>
                    <a:pt x="74437" y="111155"/>
                    <a:pt x="51780" y="122211"/>
                  </a:cubicBezTo>
                  <a:cubicBezTo>
                    <a:pt x="28423" y="133967"/>
                    <a:pt x="24452" y="132566"/>
                    <a:pt x="24452" y="132566"/>
                  </a:cubicBezTo>
                  <a:lnTo>
                    <a:pt x="24452" y="132566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7" name="Szabadkézi sokszög: alakzat 946">
              <a:extLst>
                <a:ext uri="{FF2B5EF4-FFF2-40B4-BE49-F238E27FC236}">
                  <a16:creationId xmlns:a16="http://schemas.microsoft.com/office/drawing/2014/main" id="{9CD28425-5EDD-C4C3-8B4E-FCED7E419F1D}"/>
                </a:ext>
              </a:extLst>
            </p:cNvPr>
            <p:cNvSpPr/>
            <p:nvPr/>
          </p:nvSpPr>
          <p:spPr>
            <a:xfrm>
              <a:off x="5403935" y="4284214"/>
              <a:ext cx="155715" cy="116786"/>
            </a:xfrm>
            <a:custGeom>
              <a:avLst/>
              <a:gdLst>
                <a:gd name="connsiteX0" fmla="*/ 115977 w 155715"/>
                <a:gd name="connsiteY0" fmla="*/ 8704 h 116786"/>
                <a:gd name="connsiteX1" fmla="*/ 97914 w 155715"/>
                <a:gd name="connsiteY1" fmla="*/ 7380 h 116786"/>
                <a:gd name="connsiteX2" fmla="*/ 85223 w 155715"/>
                <a:gd name="connsiteY2" fmla="*/ 16879 h 116786"/>
                <a:gd name="connsiteX3" fmla="*/ 77204 w 155715"/>
                <a:gd name="connsiteY3" fmla="*/ 18202 h 116786"/>
                <a:gd name="connsiteX4" fmla="*/ 71209 w 155715"/>
                <a:gd name="connsiteY4" fmla="*/ 24976 h 116786"/>
                <a:gd name="connsiteX5" fmla="*/ 61165 w 155715"/>
                <a:gd name="connsiteY5" fmla="*/ 27701 h 116786"/>
                <a:gd name="connsiteX6" fmla="*/ 55170 w 155715"/>
                <a:gd name="connsiteY6" fmla="*/ 30426 h 116786"/>
                <a:gd name="connsiteX7" fmla="*/ 53846 w 155715"/>
                <a:gd name="connsiteY7" fmla="*/ 40625 h 116786"/>
                <a:gd name="connsiteX8" fmla="*/ 47851 w 155715"/>
                <a:gd name="connsiteY8" fmla="*/ 41949 h 116786"/>
                <a:gd name="connsiteX9" fmla="*/ 41856 w 155715"/>
                <a:gd name="connsiteY9" fmla="*/ 37900 h 116786"/>
                <a:gd name="connsiteX10" fmla="*/ 37185 w 155715"/>
                <a:gd name="connsiteY10" fmla="*/ 32450 h 116786"/>
                <a:gd name="connsiteX11" fmla="*/ 32513 w 155715"/>
                <a:gd name="connsiteY11" fmla="*/ 39224 h 116786"/>
                <a:gd name="connsiteX12" fmla="*/ 35160 w 155715"/>
                <a:gd name="connsiteY12" fmla="*/ 46698 h 116786"/>
                <a:gd name="connsiteX13" fmla="*/ 28465 w 155715"/>
                <a:gd name="connsiteY13" fmla="*/ 50747 h 116786"/>
                <a:gd name="connsiteX14" fmla="*/ 21769 w 155715"/>
                <a:gd name="connsiteY14" fmla="*/ 63671 h 116786"/>
                <a:gd name="connsiteX15" fmla="*/ 11725 w 155715"/>
                <a:gd name="connsiteY15" fmla="*/ 64995 h 116786"/>
                <a:gd name="connsiteX16" fmla="*/ 11725 w 155715"/>
                <a:gd name="connsiteY16" fmla="*/ 76518 h 116786"/>
                <a:gd name="connsiteX17" fmla="*/ 8377 w 155715"/>
                <a:gd name="connsiteY17" fmla="*/ 83291 h 116786"/>
                <a:gd name="connsiteX18" fmla="*/ 5730 w 155715"/>
                <a:gd name="connsiteY18" fmla="*/ 90766 h 116786"/>
                <a:gd name="connsiteX19" fmla="*/ 7054 w 155715"/>
                <a:gd name="connsiteY19" fmla="*/ 98240 h 116786"/>
                <a:gd name="connsiteX20" fmla="*/ 17097 w 155715"/>
                <a:gd name="connsiteY20" fmla="*/ 103690 h 116786"/>
                <a:gd name="connsiteX21" fmla="*/ 28465 w 155715"/>
                <a:gd name="connsiteY21" fmla="*/ 110464 h 116786"/>
                <a:gd name="connsiteX22" fmla="*/ 50498 w 155715"/>
                <a:gd name="connsiteY22" fmla="*/ 108439 h 116786"/>
                <a:gd name="connsiteX23" fmla="*/ 55871 w 155715"/>
                <a:gd name="connsiteY23" fmla="*/ 115213 h 116786"/>
                <a:gd name="connsiteX24" fmla="*/ 57194 w 155715"/>
                <a:gd name="connsiteY24" fmla="*/ 107038 h 116786"/>
                <a:gd name="connsiteX25" fmla="*/ 53223 w 155715"/>
                <a:gd name="connsiteY25" fmla="*/ 90766 h 116786"/>
                <a:gd name="connsiteX26" fmla="*/ 57895 w 155715"/>
                <a:gd name="connsiteY26" fmla="*/ 83992 h 116786"/>
                <a:gd name="connsiteX27" fmla="*/ 65213 w 155715"/>
                <a:gd name="connsiteY27" fmla="*/ 81267 h 116786"/>
                <a:gd name="connsiteX28" fmla="*/ 73933 w 155715"/>
                <a:gd name="connsiteY28" fmla="*/ 87418 h 116786"/>
                <a:gd name="connsiteX29" fmla="*/ 83276 w 155715"/>
                <a:gd name="connsiteY29" fmla="*/ 84693 h 116786"/>
                <a:gd name="connsiteX30" fmla="*/ 98614 w 155715"/>
                <a:gd name="connsiteY30" fmla="*/ 86016 h 116786"/>
                <a:gd name="connsiteX31" fmla="*/ 109281 w 155715"/>
                <a:gd name="connsiteY31" fmla="*/ 83992 h 116786"/>
                <a:gd name="connsiteX32" fmla="*/ 120648 w 155715"/>
                <a:gd name="connsiteY32" fmla="*/ 88741 h 116786"/>
                <a:gd name="connsiteX33" fmla="*/ 127344 w 155715"/>
                <a:gd name="connsiteY33" fmla="*/ 85316 h 116786"/>
                <a:gd name="connsiteX34" fmla="*/ 142059 w 155715"/>
                <a:gd name="connsiteY34" fmla="*/ 78542 h 116786"/>
                <a:gd name="connsiteX35" fmla="*/ 152726 w 155715"/>
                <a:gd name="connsiteY35" fmla="*/ 70367 h 116786"/>
                <a:gd name="connsiteX36" fmla="*/ 148755 w 155715"/>
                <a:gd name="connsiteY36" fmla="*/ 63593 h 116786"/>
                <a:gd name="connsiteX37" fmla="*/ 147431 w 155715"/>
                <a:gd name="connsiteY37" fmla="*/ 54795 h 116786"/>
                <a:gd name="connsiteX38" fmla="*/ 140112 w 155715"/>
                <a:gd name="connsiteY38" fmla="*/ 54795 h 116786"/>
                <a:gd name="connsiteX39" fmla="*/ 129446 w 155715"/>
                <a:gd name="connsiteY39" fmla="*/ 50747 h 116786"/>
                <a:gd name="connsiteX40" fmla="*/ 128745 w 155715"/>
                <a:gd name="connsiteY40" fmla="*/ 44596 h 116786"/>
                <a:gd name="connsiteX41" fmla="*/ 132093 w 155715"/>
                <a:gd name="connsiteY41" fmla="*/ 42572 h 116786"/>
                <a:gd name="connsiteX42" fmla="*/ 125397 w 155715"/>
                <a:gd name="connsiteY42" fmla="*/ 37822 h 116786"/>
                <a:gd name="connsiteX43" fmla="*/ 114731 w 155715"/>
                <a:gd name="connsiteY43" fmla="*/ 22173 h 116786"/>
                <a:gd name="connsiteX44" fmla="*/ 114030 w 155715"/>
                <a:gd name="connsiteY44" fmla="*/ 15399 h 116786"/>
                <a:gd name="connsiteX45" fmla="*/ 116054 w 155715"/>
                <a:gd name="connsiteY45" fmla="*/ 8626 h 116786"/>
                <a:gd name="connsiteX46" fmla="*/ 116054 w 155715"/>
                <a:gd name="connsiteY46" fmla="*/ 8626 h 11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55715" h="116786">
                  <a:moveTo>
                    <a:pt x="115977" y="8704"/>
                  </a:moveTo>
                  <a:cubicBezTo>
                    <a:pt x="108658" y="5278"/>
                    <a:pt x="101261" y="2553"/>
                    <a:pt x="97914" y="7380"/>
                  </a:cubicBezTo>
                  <a:cubicBezTo>
                    <a:pt x="92541" y="14854"/>
                    <a:pt x="89194" y="16879"/>
                    <a:pt x="85223" y="16879"/>
                  </a:cubicBezTo>
                  <a:cubicBezTo>
                    <a:pt x="80551" y="16879"/>
                    <a:pt x="77204" y="16178"/>
                    <a:pt x="77204" y="18202"/>
                  </a:cubicBezTo>
                  <a:cubicBezTo>
                    <a:pt x="77204" y="20927"/>
                    <a:pt x="73856" y="24353"/>
                    <a:pt x="71209" y="24976"/>
                  </a:cubicBezTo>
                  <a:cubicBezTo>
                    <a:pt x="68561" y="25677"/>
                    <a:pt x="61165" y="27701"/>
                    <a:pt x="61165" y="27701"/>
                  </a:cubicBezTo>
                  <a:cubicBezTo>
                    <a:pt x="61165" y="27701"/>
                    <a:pt x="55793" y="28402"/>
                    <a:pt x="55170" y="30426"/>
                  </a:cubicBezTo>
                  <a:cubicBezTo>
                    <a:pt x="54469" y="32450"/>
                    <a:pt x="53846" y="40625"/>
                    <a:pt x="53846" y="40625"/>
                  </a:cubicBezTo>
                  <a:cubicBezTo>
                    <a:pt x="53846" y="40625"/>
                    <a:pt x="49875" y="44674"/>
                    <a:pt x="47851" y="41949"/>
                  </a:cubicBezTo>
                  <a:cubicBezTo>
                    <a:pt x="45827" y="38523"/>
                    <a:pt x="43880" y="39224"/>
                    <a:pt x="41856" y="37900"/>
                  </a:cubicBezTo>
                  <a:cubicBezTo>
                    <a:pt x="39832" y="36577"/>
                    <a:pt x="41155" y="30426"/>
                    <a:pt x="37185" y="32450"/>
                  </a:cubicBezTo>
                  <a:cubicBezTo>
                    <a:pt x="33837" y="35175"/>
                    <a:pt x="31813" y="37200"/>
                    <a:pt x="32513" y="39224"/>
                  </a:cubicBezTo>
                  <a:cubicBezTo>
                    <a:pt x="33214" y="41949"/>
                    <a:pt x="37185" y="42650"/>
                    <a:pt x="35160" y="46698"/>
                  </a:cubicBezTo>
                  <a:cubicBezTo>
                    <a:pt x="33136" y="51448"/>
                    <a:pt x="28465" y="50747"/>
                    <a:pt x="28465" y="50747"/>
                  </a:cubicBezTo>
                  <a:cubicBezTo>
                    <a:pt x="26440" y="56898"/>
                    <a:pt x="25817" y="63671"/>
                    <a:pt x="21769" y="63671"/>
                  </a:cubicBezTo>
                  <a:cubicBezTo>
                    <a:pt x="18421" y="63671"/>
                    <a:pt x="13750" y="60246"/>
                    <a:pt x="11725" y="64995"/>
                  </a:cubicBezTo>
                  <a:cubicBezTo>
                    <a:pt x="9701" y="69043"/>
                    <a:pt x="11725" y="73170"/>
                    <a:pt x="11725" y="76518"/>
                  </a:cubicBezTo>
                  <a:cubicBezTo>
                    <a:pt x="11725" y="80566"/>
                    <a:pt x="11025" y="79943"/>
                    <a:pt x="8377" y="83291"/>
                  </a:cubicBezTo>
                  <a:cubicBezTo>
                    <a:pt x="5030" y="87340"/>
                    <a:pt x="3706" y="88741"/>
                    <a:pt x="5730" y="90766"/>
                  </a:cubicBezTo>
                  <a:cubicBezTo>
                    <a:pt x="8377" y="92790"/>
                    <a:pt x="11102" y="98240"/>
                    <a:pt x="7054" y="98240"/>
                  </a:cubicBezTo>
                  <a:cubicBezTo>
                    <a:pt x="7054" y="98240"/>
                    <a:pt x="15073" y="97539"/>
                    <a:pt x="17097" y="103690"/>
                  </a:cubicBezTo>
                  <a:cubicBezTo>
                    <a:pt x="19745" y="110464"/>
                    <a:pt x="21769" y="115213"/>
                    <a:pt x="28465" y="110464"/>
                  </a:cubicBezTo>
                  <a:cubicBezTo>
                    <a:pt x="34460" y="105714"/>
                    <a:pt x="43180" y="102289"/>
                    <a:pt x="50498" y="108439"/>
                  </a:cubicBezTo>
                  <a:cubicBezTo>
                    <a:pt x="53146" y="111164"/>
                    <a:pt x="55170" y="113189"/>
                    <a:pt x="55871" y="115213"/>
                  </a:cubicBezTo>
                  <a:cubicBezTo>
                    <a:pt x="55871" y="115213"/>
                    <a:pt x="58518" y="111787"/>
                    <a:pt x="57194" y="107038"/>
                  </a:cubicBezTo>
                  <a:cubicBezTo>
                    <a:pt x="55170" y="101588"/>
                    <a:pt x="52523" y="92790"/>
                    <a:pt x="53223" y="90766"/>
                  </a:cubicBezTo>
                  <a:cubicBezTo>
                    <a:pt x="53924" y="88741"/>
                    <a:pt x="55248" y="85316"/>
                    <a:pt x="57895" y="83992"/>
                  </a:cubicBezTo>
                  <a:cubicBezTo>
                    <a:pt x="60542" y="81968"/>
                    <a:pt x="61243" y="76518"/>
                    <a:pt x="65213" y="81267"/>
                  </a:cubicBezTo>
                  <a:cubicBezTo>
                    <a:pt x="69184" y="86717"/>
                    <a:pt x="71209" y="88041"/>
                    <a:pt x="73933" y="87418"/>
                  </a:cubicBezTo>
                  <a:cubicBezTo>
                    <a:pt x="77281" y="86094"/>
                    <a:pt x="77281" y="84693"/>
                    <a:pt x="83276" y="84693"/>
                  </a:cubicBezTo>
                  <a:cubicBezTo>
                    <a:pt x="89271" y="84693"/>
                    <a:pt x="95967" y="88118"/>
                    <a:pt x="98614" y="86016"/>
                  </a:cubicBezTo>
                  <a:cubicBezTo>
                    <a:pt x="101962" y="83992"/>
                    <a:pt x="103286" y="80566"/>
                    <a:pt x="109281" y="83992"/>
                  </a:cubicBezTo>
                  <a:cubicBezTo>
                    <a:pt x="114653" y="88041"/>
                    <a:pt x="115977" y="88741"/>
                    <a:pt x="120648" y="88741"/>
                  </a:cubicBezTo>
                  <a:cubicBezTo>
                    <a:pt x="124619" y="88741"/>
                    <a:pt x="126020" y="87418"/>
                    <a:pt x="127344" y="85316"/>
                  </a:cubicBezTo>
                  <a:cubicBezTo>
                    <a:pt x="128667" y="83992"/>
                    <a:pt x="137388" y="77841"/>
                    <a:pt x="142059" y="78542"/>
                  </a:cubicBezTo>
                  <a:cubicBezTo>
                    <a:pt x="146730" y="79866"/>
                    <a:pt x="152103" y="73793"/>
                    <a:pt x="152726" y="70367"/>
                  </a:cubicBezTo>
                  <a:cubicBezTo>
                    <a:pt x="154049" y="66941"/>
                    <a:pt x="150701" y="66941"/>
                    <a:pt x="148755" y="63593"/>
                  </a:cubicBezTo>
                  <a:cubicBezTo>
                    <a:pt x="146730" y="59545"/>
                    <a:pt x="151402" y="54795"/>
                    <a:pt x="147431" y="54795"/>
                  </a:cubicBezTo>
                  <a:cubicBezTo>
                    <a:pt x="144083" y="54795"/>
                    <a:pt x="142760" y="53472"/>
                    <a:pt x="140112" y="54795"/>
                  </a:cubicBezTo>
                  <a:cubicBezTo>
                    <a:pt x="137465" y="55496"/>
                    <a:pt x="130069" y="54795"/>
                    <a:pt x="129446" y="50747"/>
                  </a:cubicBezTo>
                  <a:cubicBezTo>
                    <a:pt x="129446" y="47321"/>
                    <a:pt x="126799" y="45297"/>
                    <a:pt x="128745" y="44596"/>
                  </a:cubicBezTo>
                  <a:cubicBezTo>
                    <a:pt x="131392" y="44596"/>
                    <a:pt x="133417" y="43895"/>
                    <a:pt x="132093" y="42572"/>
                  </a:cubicBezTo>
                  <a:cubicBezTo>
                    <a:pt x="131392" y="40548"/>
                    <a:pt x="129446" y="41871"/>
                    <a:pt x="125397" y="37822"/>
                  </a:cubicBezTo>
                  <a:cubicBezTo>
                    <a:pt x="122050" y="33774"/>
                    <a:pt x="114731" y="24275"/>
                    <a:pt x="114731" y="22173"/>
                  </a:cubicBezTo>
                  <a:cubicBezTo>
                    <a:pt x="115432" y="20149"/>
                    <a:pt x="114030" y="15399"/>
                    <a:pt x="114030" y="15399"/>
                  </a:cubicBezTo>
                  <a:lnTo>
                    <a:pt x="116054" y="8626"/>
                  </a:lnTo>
                  <a:lnTo>
                    <a:pt x="116054" y="862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8" name="Szabadkézi sokszög: alakzat 947">
              <a:extLst>
                <a:ext uri="{FF2B5EF4-FFF2-40B4-BE49-F238E27FC236}">
                  <a16:creationId xmlns:a16="http://schemas.microsoft.com/office/drawing/2014/main" id="{A2B49E76-634D-7417-AC7A-21D7C7A8B495}"/>
                </a:ext>
              </a:extLst>
            </p:cNvPr>
            <p:cNvSpPr/>
            <p:nvPr/>
          </p:nvSpPr>
          <p:spPr>
            <a:xfrm>
              <a:off x="5442648" y="4360258"/>
              <a:ext cx="85643" cy="132358"/>
            </a:xfrm>
            <a:custGeom>
              <a:avLst/>
              <a:gdLst>
                <a:gd name="connsiteX0" fmla="*/ 67376 w 85643"/>
                <a:gd name="connsiteY0" fmla="*/ 9661 h 132357"/>
                <a:gd name="connsiteX1" fmla="*/ 57489 w 85643"/>
                <a:gd name="connsiteY1" fmla="*/ 11608 h 132357"/>
                <a:gd name="connsiteX2" fmla="*/ 42306 w 85643"/>
                <a:gd name="connsiteY2" fmla="*/ 10284 h 132357"/>
                <a:gd name="connsiteX3" fmla="*/ 33041 w 85643"/>
                <a:gd name="connsiteY3" fmla="*/ 12231 h 132357"/>
                <a:gd name="connsiteX4" fmla="*/ 24477 w 85643"/>
                <a:gd name="connsiteY4" fmla="*/ 6936 h 132357"/>
                <a:gd name="connsiteX5" fmla="*/ 17236 w 85643"/>
                <a:gd name="connsiteY5" fmla="*/ 8883 h 132357"/>
                <a:gd name="connsiteX6" fmla="*/ 12643 w 85643"/>
                <a:gd name="connsiteY6" fmla="*/ 16124 h 132357"/>
                <a:gd name="connsiteX7" fmla="*/ 15913 w 85643"/>
                <a:gd name="connsiteY7" fmla="*/ 32007 h 132357"/>
                <a:gd name="connsiteX8" fmla="*/ 15290 w 85643"/>
                <a:gd name="connsiteY8" fmla="*/ 39948 h 132357"/>
                <a:gd name="connsiteX9" fmla="*/ 15290 w 85643"/>
                <a:gd name="connsiteY9" fmla="*/ 40571 h 132357"/>
                <a:gd name="connsiteX10" fmla="*/ 15913 w 85643"/>
                <a:gd name="connsiteY10" fmla="*/ 47812 h 132357"/>
                <a:gd name="connsiteX11" fmla="*/ 17859 w 85643"/>
                <a:gd name="connsiteY11" fmla="*/ 62371 h 132357"/>
                <a:gd name="connsiteX12" fmla="*/ 9918 w 85643"/>
                <a:gd name="connsiteY12" fmla="*/ 76230 h 132357"/>
                <a:gd name="connsiteX13" fmla="*/ 5324 w 85643"/>
                <a:gd name="connsiteY13" fmla="*/ 89466 h 132357"/>
                <a:gd name="connsiteX14" fmla="*/ 7270 w 85643"/>
                <a:gd name="connsiteY14" fmla="*/ 106672 h 132357"/>
                <a:gd name="connsiteX15" fmla="*/ 11241 w 85643"/>
                <a:gd name="connsiteY15" fmla="*/ 122555 h 132357"/>
                <a:gd name="connsiteX16" fmla="*/ 17859 w 85643"/>
                <a:gd name="connsiteY16" fmla="*/ 126526 h 132357"/>
                <a:gd name="connsiteX17" fmla="*/ 27124 w 85643"/>
                <a:gd name="connsiteY17" fmla="*/ 129796 h 132357"/>
                <a:gd name="connsiteX18" fmla="*/ 36389 w 85643"/>
                <a:gd name="connsiteY18" fmla="*/ 122555 h 132357"/>
                <a:gd name="connsiteX19" fmla="*/ 60836 w 85643"/>
                <a:gd name="connsiteY19" fmla="*/ 116638 h 132357"/>
                <a:gd name="connsiteX20" fmla="*/ 64807 w 85643"/>
                <a:gd name="connsiteY20" fmla="*/ 108696 h 132357"/>
                <a:gd name="connsiteX21" fmla="*/ 68077 w 85643"/>
                <a:gd name="connsiteY21" fmla="*/ 104726 h 132357"/>
                <a:gd name="connsiteX22" fmla="*/ 77965 w 85643"/>
                <a:gd name="connsiteY22" fmla="*/ 111967 h 132357"/>
                <a:gd name="connsiteX23" fmla="*/ 87230 w 85643"/>
                <a:gd name="connsiteY23" fmla="*/ 106049 h 132357"/>
                <a:gd name="connsiteX24" fmla="*/ 73994 w 85643"/>
                <a:gd name="connsiteY24" fmla="*/ 94137 h 132357"/>
                <a:gd name="connsiteX25" fmla="*/ 75318 w 85643"/>
                <a:gd name="connsiteY25" fmla="*/ 74984 h 132357"/>
                <a:gd name="connsiteX26" fmla="*/ 73994 w 85643"/>
                <a:gd name="connsiteY26" fmla="*/ 63072 h 132357"/>
                <a:gd name="connsiteX27" fmla="*/ 70024 w 85643"/>
                <a:gd name="connsiteY27" fmla="*/ 55130 h 132357"/>
                <a:gd name="connsiteX28" fmla="*/ 71347 w 85643"/>
                <a:gd name="connsiteY28" fmla="*/ 42595 h 132357"/>
                <a:gd name="connsiteX29" fmla="*/ 73294 w 85643"/>
                <a:gd name="connsiteY29" fmla="*/ 34031 h 132357"/>
                <a:gd name="connsiteX30" fmla="*/ 68700 w 85643"/>
                <a:gd name="connsiteY30" fmla="*/ 20795 h 132357"/>
                <a:gd name="connsiteX31" fmla="*/ 67376 w 85643"/>
                <a:gd name="connsiteY31" fmla="*/ 9584 h 132357"/>
                <a:gd name="connsiteX32" fmla="*/ 67376 w 85643"/>
                <a:gd name="connsiteY32" fmla="*/ 9584 h 13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5643" h="132357">
                  <a:moveTo>
                    <a:pt x="67376" y="9661"/>
                  </a:moveTo>
                  <a:cubicBezTo>
                    <a:pt x="62082" y="6392"/>
                    <a:pt x="60136" y="9661"/>
                    <a:pt x="57489" y="11608"/>
                  </a:cubicBezTo>
                  <a:cubicBezTo>
                    <a:pt x="54842" y="12932"/>
                    <a:pt x="48224" y="10284"/>
                    <a:pt x="42306" y="10284"/>
                  </a:cubicBezTo>
                  <a:cubicBezTo>
                    <a:pt x="36389" y="10284"/>
                    <a:pt x="36389" y="11608"/>
                    <a:pt x="33041" y="12231"/>
                  </a:cubicBezTo>
                  <a:cubicBezTo>
                    <a:pt x="30394" y="12932"/>
                    <a:pt x="28448" y="12231"/>
                    <a:pt x="24477" y="6936"/>
                  </a:cubicBezTo>
                  <a:cubicBezTo>
                    <a:pt x="19883" y="1642"/>
                    <a:pt x="19883" y="7559"/>
                    <a:pt x="17236" y="8883"/>
                  </a:cubicBezTo>
                  <a:cubicBezTo>
                    <a:pt x="14589" y="10829"/>
                    <a:pt x="13266" y="14177"/>
                    <a:pt x="12643" y="16124"/>
                  </a:cubicBezTo>
                  <a:cubicBezTo>
                    <a:pt x="12020" y="18070"/>
                    <a:pt x="14589" y="26712"/>
                    <a:pt x="15913" y="32007"/>
                  </a:cubicBezTo>
                  <a:cubicBezTo>
                    <a:pt x="17859" y="36600"/>
                    <a:pt x="15290" y="39948"/>
                    <a:pt x="15290" y="39948"/>
                  </a:cubicBezTo>
                  <a:lnTo>
                    <a:pt x="15290" y="40571"/>
                  </a:lnTo>
                  <a:cubicBezTo>
                    <a:pt x="16613" y="43218"/>
                    <a:pt x="15913" y="45865"/>
                    <a:pt x="15913" y="47812"/>
                  </a:cubicBezTo>
                  <a:cubicBezTo>
                    <a:pt x="15290" y="51082"/>
                    <a:pt x="22531" y="54430"/>
                    <a:pt x="17859" y="62371"/>
                  </a:cubicBezTo>
                  <a:cubicBezTo>
                    <a:pt x="13266" y="70935"/>
                    <a:pt x="8594" y="70313"/>
                    <a:pt x="9918" y="76230"/>
                  </a:cubicBezTo>
                  <a:cubicBezTo>
                    <a:pt x="10541" y="82147"/>
                    <a:pt x="4623" y="78877"/>
                    <a:pt x="5324" y="89466"/>
                  </a:cubicBezTo>
                  <a:cubicBezTo>
                    <a:pt x="5947" y="100054"/>
                    <a:pt x="2677" y="100054"/>
                    <a:pt x="7270" y="106672"/>
                  </a:cubicBezTo>
                  <a:cubicBezTo>
                    <a:pt x="11864" y="113290"/>
                    <a:pt x="15212" y="121854"/>
                    <a:pt x="11241" y="122555"/>
                  </a:cubicBezTo>
                  <a:cubicBezTo>
                    <a:pt x="11241" y="122555"/>
                    <a:pt x="15212" y="126526"/>
                    <a:pt x="17859" y="126526"/>
                  </a:cubicBezTo>
                  <a:cubicBezTo>
                    <a:pt x="19806" y="125903"/>
                    <a:pt x="23153" y="133144"/>
                    <a:pt x="27124" y="129796"/>
                  </a:cubicBezTo>
                  <a:cubicBezTo>
                    <a:pt x="31095" y="126526"/>
                    <a:pt x="31095" y="124501"/>
                    <a:pt x="36389" y="122555"/>
                  </a:cubicBezTo>
                  <a:cubicBezTo>
                    <a:pt x="40983" y="119908"/>
                    <a:pt x="56866" y="119285"/>
                    <a:pt x="60836" y="116638"/>
                  </a:cubicBezTo>
                  <a:cubicBezTo>
                    <a:pt x="64807" y="114692"/>
                    <a:pt x="64807" y="110020"/>
                    <a:pt x="64807" y="108696"/>
                  </a:cubicBezTo>
                  <a:cubicBezTo>
                    <a:pt x="64807" y="106750"/>
                    <a:pt x="64184" y="102078"/>
                    <a:pt x="68077" y="104726"/>
                  </a:cubicBezTo>
                  <a:cubicBezTo>
                    <a:pt x="71347" y="106672"/>
                    <a:pt x="74695" y="113290"/>
                    <a:pt x="77965" y="111967"/>
                  </a:cubicBezTo>
                  <a:cubicBezTo>
                    <a:pt x="81936" y="110643"/>
                    <a:pt x="86530" y="107373"/>
                    <a:pt x="87230" y="106049"/>
                  </a:cubicBezTo>
                  <a:cubicBezTo>
                    <a:pt x="87230" y="106049"/>
                    <a:pt x="75318" y="101456"/>
                    <a:pt x="73994" y="94137"/>
                  </a:cubicBezTo>
                  <a:cubicBezTo>
                    <a:pt x="72671" y="86896"/>
                    <a:pt x="74617" y="79578"/>
                    <a:pt x="75318" y="74984"/>
                  </a:cubicBezTo>
                  <a:cubicBezTo>
                    <a:pt x="75941" y="70391"/>
                    <a:pt x="75941" y="65096"/>
                    <a:pt x="73994" y="63072"/>
                  </a:cubicBezTo>
                  <a:cubicBezTo>
                    <a:pt x="72048" y="61125"/>
                    <a:pt x="69401" y="60425"/>
                    <a:pt x="70024" y="55130"/>
                  </a:cubicBezTo>
                  <a:cubicBezTo>
                    <a:pt x="70024" y="50537"/>
                    <a:pt x="71970" y="47890"/>
                    <a:pt x="71347" y="42595"/>
                  </a:cubicBezTo>
                  <a:cubicBezTo>
                    <a:pt x="70024" y="37301"/>
                    <a:pt x="71970" y="38625"/>
                    <a:pt x="73294" y="34031"/>
                  </a:cubicBezTo>
                  <a:cubicBezTo>
                    <a:pt x="74617" y="28737"/>
                    <a:pt x="74617" y="22119"/>
                    <a:pt x="68700" y="20795"/>
                  </a:cubicBezTo>
                  <a:cubicBezTo>
                    <a:pt x="62783" y="20172"/>
                    <a:pt x="67376" y="9584"/>
                    <a:pt x="67376" y="9584"/>
                  </a:cubicBezTo>
                  <a:lnTo>
                    <a:pt x="67376" y="958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9" name="Szabadkézi sokszög: alakzat 948">
              <a:extLst>
                <a:ext uri="{FF2B5EF4-FFF2-40B4-BE49-F238E27FC236}">
                  <a16:creationId xmlns:a16="http://schemas.microsoft.com/office/drawing/2014/main" id="{FD00F25D-1238-A1C4-48F7-D6DA1D2937B4}"/>
                </a:ext>
              </a:extLst>
            </p:cNvPr>
            <p:cNvSpPr/>
            <p:nvPr/>
          </p:nvSpPr>
          <p:spPr>
            <a:xfrm>
              <a:off x="5509318" y="4366627"/>
              <a:ext cx="38929" cy="101215"/>
            </a:xfrm>
            <a:custGeom>
              <a:avLst/>
              <a:gdLst>
                <a:gd name="connsiteX0" fmla="*/ 27956 w 38928"/>
                <a:gd name="connsiteY0" fmla="*/ 98746 h 101214"/>
                <a:gd name="connsiteX1" fmla="*/ 13786 w 38928"/>
                <a:gd name="connsiteY1" fmla="*/ 87145 h 101214"/>
                <a:gd name="connsiteX2" fmla="*/ 15188 w 38928"/>
                <a:gd name="connsiteY2" fmla="*/ 68459 h 101214"/>
                <a:gd name="connsiteX3" fmla="*/ 13786 w 38928"/>
                <a:gd name="connsiteY3" fmla="*/ 56859 h 101214"/>
                <a:gd name="connsiteX4" fmla="*/ 9504 w 38928"/>
                <a:gd name="connsiteY4" fmla="*/ 49151 h 101214"/>
                <a:gd name="connsiteX5" fmla="*/ 10905 w 38928"/>
                <a:gd name="connsiteY5" fmla="*/ 36927 h 101214"/>
                <a:gd name="connsiteX6" fmla="*/ 13008 w 38928"/>
                <a:gd name="connsiteY6" fmla="*/ 28596 h 101214"/>
                <a:gd name="connsiteX7" fmla="*/ 8025 w 38928"/>
                <a:gd name="connsiteY7" fmla="*/ 15750 h 101214"/>
                <a:gd name="connsiteX8" fmla="*/ 6623 w 38928"/>
                <a:gd name="connsiteY8" fmla="*/ 4772 h 101214"/>
                <a:gd name="connsiteX9" fmla="*/ 7324 w 38928"/>
                <a:gd name="connsiteY9" fmla="*/ 4772 h 101214"/>
                <a:gd name="connsiteX10" fmla="*/ 19392 w 38928"/>
                <a:gd name="connsiteY10" fmla="*/ 9288 h 101214"/>
                <a:gd name="connsiteX11" fmla="*/ 21494 w 38928"/>
                <a:gd name="connsiteY11" fmla="*/ 18942 h 101214"/>
                <a:gd name="connsiteX12" fmla="*/ 31382 w 38928"/>
                <a:gd name="connsiteY12" fmla="*/ 29219 h 101214"/>
                <a:gd name="connsiteX13" fmla="*/ 32783 w 38928"/>
                <a:gd name="connsiteY13" fmla="*/ 41443 h 101214"/>
                <a:gd name="connsiteX14" fmla="*/ 38467 w 38928"/>
                <a:gd name="connsiteY14" fmla="*/ 49151 h 101214"/>
                <a:gd name="connsiteX15" fmla="*/ 35664 w 38928"/>
                <a:gd name="connsiteY15" fmla="*/ 57482 h 101214"/>
                <a:gd name="connsiteX16" fmla="*/ 36365 w 38928"/>
                <a:gd name="connsiteY16" fmla="*/ 80683 h 101214"/>
                <a:gd name="connsiteX17" fmla="*/ 35664 w 38928"/>
                <a:gd name="connsiteY17" fmla="*/ 88391 h 101214"/>
                <a:gd name="connsiteX18" fmla="*/ 38467 w 38928"/>
                <a:gd name="connsiteY18" fmla="*/ 96722 h 101214"/>
                <a:gd name="connsiteX19" fmla="*/ 27801 w 38928"/>
                <a:gd name="connsiteY19" fmla="*/ 98668 h 101214"/>
                <a:gd name="connsiteX20" fmla="*/ 27801 w 38928"/>
                <a:gd name="connsiteY20" fmla="*/ 98668 h 10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928" h="101214">
                  <a:moveTo>
                    <a:pt x="27956" y="98746"/>
                  </a:moveTo>
                  <a:cubicBezTo>
                    <a:pt x="27956" y="98746"/>
                    <a:pt x="15188" y="94231"/>
                    <a:pt x="13786" y="87145"/>
                  </a:cubicBezTo>
                  <a:cubicBezTo>
                    <a:pt x="12385" y="80060"/>
                    <a:pt x="14487" y="72975"/>
                    <a:pt x="15188" y="68459"/>
                  </a:cubicBezTo>
                  <a:cubicBezTo>
                    <a:pt x="15888" y="63944"/>
                    <a:pt x="15888" y="58805"/>
                    <a:pt x="13786" y="56859"/>
                  </a:cubicBezTo>
                  <a:cubicBezTo>
                    <a:pt x="11684" y="54912"/>
                    <a:pt x="8803" y="54290"/>
                    <a:pt x="9504" y="49151"/>
                  </a:cubicBezTo>
                  <a:cubicBezTo>
                    <a:pt x="9504" y="44635"/>
                    <a:pt x="11606" y="42066"/>
                    <a:pt x="10905" y="36927"/>
                  </a:cubicBezTo>
                  <a:cubicBezTo>
                    <a:pt x="9504" y="31789"/>
                    <a:pt x="11606" y="33034"/>
                    <a:pt x="13008" y="28596"/>
                  </a:cubicBezTo>
                  <a:cubicBezTo>
                    <a:pt x="14409" y="23458"/>
                    <a:pt x="14409" y="16996"/>
                    <a:pt x="8025" y="15750"/>
                  </a:cubicBezTo>
                  <a:cubicBezTo>
                    <a:pt x="1640" y="15127"/>
                    <a:pt x="6623" y="4772"/>
                    <a:pt x="6623" y="4772"/>
                  </a:cubicBezTo>
                  <a:lnTo>
                    <a:pt x="7324" y="4772"/>
                  </a:lnTo>
                  <a:cubicBezTo>
                    <a:pt x="13008" y="8665"/>
                    <a:pt x="14409" y="9288"/>
                    <a:pt x="19392" y="9288"/>
                  </a:cubicBezTo>
                  <a:cubicBezTo>
                    <a:pt x="19392" y="9288"/>
                    <a:pt x="17290" y="16373"/>
                    <a:pt x="21494" y="18942"/>
                  </a:cubicBezTo>
                  <a:cubicBezTo>
                    <a:pt x="25075" y="22134"/>
                    <a:pt x="31382" y="24703"/>
                    <a:pt x="31382" y="29219"/>
                  </a:cubicBezTo>
                  <a:cubicBezTo>
                    <a:pt x="32083" y="33735"/>
                    <a:pt x="29981" y="37550"/>
                    <a:pt x="32783" y="41443"/>
                  </a:cubicBezTo>
                  <a:cubicBezTo>
                    <a:pt x="35586" y="44635"/>
                    <a:pt x="39168" y="44635"/>
                    <a:pt x="38467" y="49151"/>
                  </a:cubicBezTo>
                  <a:cubicBezTo>
                    <a:pt x="37066" y="54290"/>
                    <a:pt x="34886" y="49774"/>
                    <a:pt x="35664" y="57482"/>
                  </a:cubicBezTo>
                  <a:cubicBezTo>
                    <a:pt x="37066" y="65190"/>
                    <a:pt x="37066" y="78737"/>
                    <a:pt x="36365" y="80683"/>
                  </a:cubicBezTo>
                  <a:cubicBezTo>
                    <a:pt x="35664" y="82630"/>
                    <a:pt x="33562" y="86445"/>
                    <a:pt x="35664" y="88391"/>
                  </a:cubicBezTo>
                  <a:cubicBezTo>
                    <a:pt x="37766" y="90960"/>
                    <a:pt x="38467" y="96722"/>
                    <a:pt x="38467" y="96722"/>
                  </a:cubicBezTo>
                  <a:cubicBezTo>
                    <a:pt x="38467" y="96722"/>
                    <a:pt x="32783" y="94153"/>
                    <a:pt x="27801" y="98668"/>
                  </a:cubicBezTo>
                  <a:lnTo>
                    <a:pt x="27801" y="98668"/>
                  </a:lnTo>
                  <a:close/>
                </a:path>
              </a:pathLst>
            </a:custGeom>
            <a:solidFill>
              <a:schemeClr val="accent6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0" name="Szabadkézi sokszög: alakzat 949">
              <a:extLst>
                <a:ext uri="{FF2B5EF4-FFF2-40B4-BE49-F238E27FC236}">
                  <a16:creationId xmlns:a16="http://schemas.microsoft.com/office/drawing/2014/main" id="{529A44AD-0C65-6331-1398-066ED7FE78EA}"/>
                </a:ext>
              </a:extLst>
            </p:cNvPr>
            <p:cNvSpPr/>
            <p:nvPr/>
          </p:nvSpPr>
          <p:spPr>
            <a:xfrm>
              <a:off x="5517349" y="4340389"/>
              <a:ext cx="70072" cy="124572"/>
            </a:xfrm>
            <a:custGeom>
              <a:avLst/>
              <a:gdLst>
                <a:gd name="connsiteX0" fmla="*/ 24519 w 70071"/>
                <a:gd name="connsiteY0" fmla="*/ 124984 h 124572"/>
                <a:gd name="connsiteX1" fmla="*/ 21638 w 70071"/>
                <a:gd name="connsiteY1" fmla="*/ 116186 h 124572"/>
                <a:gd name="connsiteX2" fmla="*/ 22339 w 70071"/>
                <a:gd name="connsiteY2" fmla="*/ 108089 h 124572"/>
                <a:gd name="connsiteX3" fmla="*/ 21638 w 70071"/>
                <a:gd name="connsiteY3" fmla="*/ 83797 h 124572"/>
                <a:gd name="connsiteX4" fmla="*/ 24519 w 70071"/>
                <a:gd name="connsiteY4" fmla="*/ 74999 h 124572"/>
                <a:gd name="connsiteX5" fmla="*/ 18835 w 70071"/>
                <a:gd name="connsiteY5" fmla="*/ 66902 h 124572"/>
                <a:gd name="connsiteX6" fmla="*/ 17434 w 70071"/>
                <a:gd name="connsiteY6" fmla="*/ 54056 h 124572"/>
                <a:gd name="connsiteX7" fmla="*/ 7468 w 70071"/>
                <a:gd name="connsiteY7" fmla="*/ 43234 h 124572"/>
                <a:gd name="connsiteX8" fmla="*/ 5288 w 70071"/>
                <a:gd name="connsiteY8" fmla="*/ 33112 h 124572"/>
                <a:gd name="connsiteX9" fmla="*/ 12451 w 70071"/>
                <a:gd name="connsiteY9" fmla="*/ 29764 h 124572"/>
                <a:gd name="connsiteX10" fmla="*/ 28178 w 70071"/>
                <a:gd name="connsiteY10" fmla="*/ 22991 h 124572"/>
                <a:gd name="connsiteX11" fmla="*/ 39623 w 70071"/>
                <a:gd name="connsiteY11" fmla="*/ 14893 h 124572"/>
                <a:gd name="connsiteX12" fmla="*/ 42504 w 70071"/>
                <a:gd name="connsiteY12" fmla="*/ 7497 h 124572"/>
                <a:gd name="connsiteX13" fmla="*/ 48187 w 70071"/>
                <a:gd name="connsiteY13" fmla="*/ 6796 h 124572"/>
                <a:gd name="connsiteX14" fmla="*/ 52470 w 70071"/>
                <a:gd name="connsiteY14" fmla="*/ 8820 h 124572"/>
                <a:gd name="connsiteX15" fmla="*/ 61735 w 70071"/>
                <a:gd name="connsiteY15" fmla="*/ 16918 h 124572"/>
                <a:gd name="connsiteX16" fmla="*/ 62436 w 70071"/>
                <a:gd name="connsiteY16" fmla="*/ 24314 h 124572"/>
                <a:gd name="connsiteX17" fmla="*/ 66017 w 70071"/>
                <a:gd name="connsiteY17" fmla="*/ 31088 h 124572"/>
                <a:gd name="connsiteX18" fmla="*/ 66718 w 70071"/>
                <a:gd name="connsiteY18" fmla="*/ 38484 h 124572"/>
                <a:gd name="connsiteX19" fmla="*/ 61034 w 70071"/>
                <a:gd name="connsiteY19" fmla="*/ 48606 h 124572"/>
                <a:gd name="connsiteX20" fmla="*/ 61034 w 70071"/>
                <a:gd name="connsiteY20" fmla="*/ 56002 h 124572"/>
                <a:gd name="connsiteX21" fmla="*/ 53871 w 70071"/>
                <a:gd name="connsiteY21" fmla="*/ 56703 h 124572"/>
                <a:gd name="connsiteX22" fmla="*/ 50290 w 70071"/>
                <a:gd name="connsiteY22" fmla="*/ 60051 h 124572"/>
                <a:gd name="connsiteX23" fmla="*/ 50290 w 70071"/>
                <a:gd name="connsiteY23" fmla="*/ 68148 h 124572"/>
                <a:gd name="connsiteX24" fmla="*/ 41725 w 70071"/>
                <a:gd name="connsiteY24" fmla="*/ 75545 h 124572"/>
                <a:gd name="connsiteX25" fmla="*/ 42426 w 70071"/>
                <a:gd name="connsiteY25" fmla="*/ 88391 h 124572"/>
                <a:gd name="connsiteX26" fmla="*/ 42426 w 70071"/>
                <a:gd name="connsiteY26" fmla="*/ 95788 h 124572"/>
                <a:gd name="connsiteX27" fmla="*/ 44606 w 70071"/>
                <a:gd name="connsiteY27" fmla="*/ 105909 h 124572"/>
                <a:gd name="connsiteX28" fmla="*/ 41025 w 70071"/>
                <a:gd name="connsiteY28" fmla="*/ 121403 h 124572"/>
                <a:gd name="connsiteX29" fmla="*/ 24597 w 70071"/>
                <a:gd name="connsiteY29" fmla="*/ 124751 h 124572"/>
                <a:gd name="connsiteX30" fmla="*/ 24597 w 70071"/>
                <a:gd name="connsiteY30" fmla="*/ 124751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0071" h="124572">
                  <a:moveTo>
                    <a:pt x="24519" y="124984"/>
                  </a:moveTo>
                  <a:cubicBezTo>
                    <a:pt x="24519" y="124984"/>
                    <a:pt x="23818" y="118911"/>
                    <a:pt x="21638" y="116186"/>
                  </a:cubicBezTo>
                  <a:cubicBezTo>
                    <a:pt x="19458" y="114162"/>
                    <a:pt x="21638" y="110113"/>
                    <a:pt x="22339" y="108089"/>
                  </a:cubicBezTo>
                  <a:cubicBezTo>
                    <a:pt x="23039" y="106065"/>
                    <a:pt x="23039" y="91895"/>
                    <a:pt x="21638" y="83797"/>
                  </a:cubicBezTo>
                  <a:cubicBezTo>
                    <a:pt x="20937" y="75700"/>
                    <a:pt x="23039" y="80450"/>
                    <a:pt x="24519" y="74999"/>
                  </a:cubicBezTo>
                  <a:cubicBezTo>
                    <a:pt x="25219" y="70250"/>
                    <a:pt x="21638" y="70250"/>
                    <a:pt x="18835" y="66902"/>
                  </a:cubicBezTo>
                  <a:cubicBezTo>
                    <a:pt x="15955" y="62854"/>
                    <a:pt x="18135" y="58805"/>
                    <a:pt x="17434" y="54056"/>
                  </a:cubicBezTo>
                  <a:cubicBezTo>
                    <a:pt x="17434" y="49307"/>
                    <a:pt x="10972" y="46659"/>
                    <a:pt x="7468" y="43234"/>
                  </a:cubicBezTo>
                  <a:cubicBezTo>
                    <a:pt x="3186" y="40509"/>
                    <a:pt x="5288" y="33112"/>
                    <a:pt x="5288" y="33112"/>
                  </a:cubicBezTo>
                  <a:cubicBezTo>
                    <a:pt x="9570" y="33112"/>
                    <a:pt x="10972" y="31789"/>
                    <a:pt x="12451" y="29764"/>
                  </a:cubicBezTo>
                  <a:cubicBezTo>
                    <a:pt x="13852" y="28441"/>
                    <a:pt x="23195" y="22368"/>
                    <a:pt x="28178" y="22991"/>
                  </a:cubicBezTo>
                  <a:cubicBezTo>
                    <a:pt x="33161" y="24314"/>
                    <a:pt x="38922" y="18241"/>
                    <a:pt x="39623" y="14893"/>
                  </a:cubicBezTo>
                  <a:cubicBezTo>
                    <a:pt x="39623" y="14893"/>
                    <a:pt x="39623" y="6796"/>
                    <a:pt x="42504" y="7497"/>
                  </a:cubicBezTo>
                  <a:cubicBezTo>
                    <a:pt x="45385" y="8820"/>
                    <a:pt x="47487" y="8820"/>
                    <a:pt x="48187" y="6796"/>
                  </a:cubicBezTo>
                  <a:cubicBezTo>
                    <a:pt x="48187" y="4772"/>
                    <a:pt x="48187" y="2748"/>
                    <a:pt x="52470" y="8820"/>
                  </a:cubicBezTo>
                  <a:cubicBezTo>
                    <a:pt x="56752" y="14193"/>
                    <a:pt x="59633" y="12869"/>
                    <a:pt x="61735" y="16918"/>
                  </a:cubicBezTo>
                  <a:cubicBezTo>
                    <a:pt x="64616" y="20266"/>
                    <a:pt x="61735" y="21667"/>
                    <a:pt x="62436" y="24314"/>
                  </a:cubicBezTo>
                  <a:cubicBezTo>
                    <a:pt x="63136" y="27039"/>
                    <a:pt x="64616" y="29063"/>
                    <a:pt x="66017" y="31088"/>
                  </a:cubicBezTo>
                  <a:cubicBezTo>
                    <a:pt x="66718" y="33813"/>
                    <a:pt x="68898" y="33813"/>
                    <a:pt x="66718" y="38484"/>
                  </a:cubicBezTo>
                  <a:cubicBezTo>
                    <a:pt x="64538" y="43234"/>
                    <a:pt x="60255" y="45258"/>
                    <a:pt x="61034" y="48606"/>
                  </a:cubicBezTo>
                  <a:cubicBezTo>
                    <a:pt x="62436" y="51954"/>
                    <a:pt x="66718" y="54679"/>
                    <a:pt x="61034" y="56002"/>
                  </a:cubicBezTo>
                  <a:cubicBezTo>
                    <a:pt x="55350" y="57326"/>
                    <a:pt x="53871" y="54679"/>
                    <a:pt x="53871" y="56703"/>
                  </a:cubicBezTo>
                  <a:cubicBezTo>
                    <a:pt x="53170" y="59428"/>
                    <a:pt x="50990" y="58027"/>
                    <a:pt x="50290" y="60051"/>
                  </a:cubicBezTo>
                  <a:cubicBezTo>
                    <a:pt x="48888" y="62075"/>
                    <a:pt x="58153" y="66825"/>
                    <a:pt x="50290" y="68148"/>
                  </a:cubicBezTo>
                  <a:cubicBezTo>
                    <a:pt x="42426" y="69472"/>
                    <a:pt x="39545" y="70172"/>
                    <a:pt x="41725" y="75545"/>
                  </a:cubicBezTo>
                  <a:cubicBezTo>
                    <a:pt x="43905" y="81617"/>
                    <a:pt x="43127" y="84965"/>
                    <a:pt x="42426" y="88391"/>
                  </a:cubicBezTo>
                  <a:cubicBezTo>
                    <a:pt x="41725" y="91116"/>
                    <a:pt x="41725" y="91739"/>
                    <a:pt x="42426" y="95788"/>
                  </a:cubicBezTo>
                  <a:cubicBezTo>
                    <a:pt x="43827" y="100537"/>
                    <a:pt x="44606" y="101860"/>
                    <a:pt x="44606" y="105909"/>
                  </a:cubicBezTo>
                  <a:cubicBezTo>
                    <a:pt x="44606" y="109257"/>
                    <a:pt x="41025" y="121403"/>
                    <a:pt x="41025" y="121403"/>
                  </a:cubicBezTo>
                  <a:cubicBezTo>
                    <a:pt x="41025" y="121403"/>
                    <a:pt x="28879" y="124128"/>
                    <a:pt x="24597" y="124751"/>
                  </a:cubicBezTo>
                  <a:lnTo>
                    <a:pt x="24597" y="124751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1" name="Szabadkézi sokszög: alakzat 950">
              <a:extLst>
                <a:ext uri="{FF2B5EF4-FFF2-40B4-BE49-F238E27FC236}">
                  <a16:creationId xmlns:a16="http://schemas.microsoft.com/office/drawing/2014/main" id="{0831886C-D890-D909-31B3-164A04E5005C}"/>
                </a:ext>
              </a:extLst>
            </p:cNvPr>
            <p:cNvSpPr/>
            <p:nvPr/>
          </p:nvSpPr>
          <p:spPr>
            <a:xfrm>
              <a:off x="5515529" y="4126951"/>
              <a:ext cx="303645" cy="225787"/>
            </a:xfrm>
            <a:custGeom>
              <a:avLst/>
              <a:gdLst>
                <a:gd name="connsiteX0" fmla="*/ 287395 w 303644"/>
                <a:gd name="connsiteY0" fmla="*/ 15857 h 225787"/>
                <a:gd name="connsiteX1" fmla="*/ 271434 w 303644"/>
                <a:gd name="connsiteY1" fmla="*/ 24032 h 225787"/>
                <a:gd name="connsiteX2" fmla="*/ 231960 w 303644"/>
                <a:gd name="connsiteY2" fmla="*/ 5580 h 225787"/>
                <a:gd name="connsiteX3" fmla="*/ 120468 w 303644"/>
                <a:gd name="connsiteY3" fmla="*/ 76664 h 225787"/>
                <a:gd name="connsiteX4" fmla="*/ 82396 w 303644"/>
                <a:gd name="connsiteY4" fmla="*/ 86240 h 225787"/>
                <a:gd name="connsiteX5" fmla="*/ 83797 w 303644"/>
                <a:gd name="connsiteY5" fmla="*/ 128595 h 225787"/>
                <a:gd name="connsiteX6" fmla="*/ 77569 w 303644"/>
                <a:gd name="connsiteY6" fmla="*/ 143622 h 225787"/>
                <a:gd name="connsiteX7" fmla="*/ 69238 w 303644"/>
                <a:gd name="connsiteY7" fmla="*/ 159349 h 225787"/>
                <a:gd name="connsiteX8" fmla="*/ 51954 w 303644"/>
                <a:gd name="connsiteY8" fmla="*/ 159349 h 225787"/>
                <a:gd name="connsiteX9" fmla="*/ 38095 w 303644"/>
                <a:gd name="connsiteY9" fmla="*/ 158648 h 225787"/>
                <a:gd name="connsiteX10" fmla="*/ 25638 w 303644"/>
                <a:gd name="connsiteY10" fmla="*/ 158648 h 225787"/>
                <a:gd name="connsiteX11" fmla="*/ 16606 w 303644"/>
                <a:gd name="connsiteY11" fmla="*/ 164799 h 225787"/>
                <a:gd name="connsiteX12" fmla="*/ 7575 w 303644"/>
                <a:gd name="connsiteY12" fmla="*/ 161373 h 225787"/>
                <a:gd name="connsiteX13" fmla="*/ 6874 w 303644"/>
                <a:gd name="connsiteY13" fmla="*/ 161373 h 225787"/>
                <a:gd name="connsiteX14" fmla="*/ 4772 w 303644"/>
                <a:gd name="connsiteY14" fmla="*/ 168225 h 225787"/>
                <a:gd name="connsiteX15" fmla="*/ 5473 w 303644"/>
                <a:gd name="connsiteY15" fmla="*/ 175076 h 225787"/>
                <a:gd name="connsiteX16" fmla="*/ 16528 w 303644"/>
                <a:gd name="connsiteY16" fmla="*/ 190803 h 225787"/>
                <a:gd name="connsiteX17" fmla="*/ 23458 w 303644"/>
                <a:gd name="connsiteY17" fmla="*/ 195553 h 225787"/>
                <a:gd name="connsiteX18" fmla="*/ 20032 w 303644"/>
                <a:gd name="connsiteY18" fmla="*/ 197577 h 225787"/>
                <a:gd name="connsiteX19" fmla="*/ 20733 w 303644"/>
                <a:gd name="connsiteY19" fmla="*/ 203728 h 225787"/>
                <a:gd name="connsiteX20" fmla="*/ 31789 w 303644"/>
                <a:gd name="connsiteY20" fmla="*/ 207854 h 225787"/>
                <a:gd name="connsiteX21" fmla="*/ 39419 w 303644"/>
                <a:gd name="connsiteY21" fmla="*/ 207854 h 225787"/>
                <a:gd name="connsiteX22" fmla="*/ 40820 w 303644"/>
                <a:gd name="connsiteY22" fmla="*/ 216730 h 225787"/>
                <a:gd name="connsiteX23" fmla="*/ 44946 w 303644"/>
                <a:gd name="connsiteY23" fmla="*/ 223581 h 225787"/>
                <a:gd name="connsiteX24" fmla="*/ 47749 w 303644"/>
                <a:gd name="connsiteY24" fmla="*/ 216029 h 225787"/>
                <a:gd name="connsiteX25" fmla="*/ 53277 w 303644"/>
                <a:gd name="connsiteY25" fmla="*/ 215329 h 225787"/>
                <a:gd name="connsiteX26" fmla="*/ 57404 w 303644"/>
                <a:gd name="connsiteY26" fmla="*/ 217353 h 225787"/>
                <a:gd name="connsiteX27" fmla="*/ 66435 w 303644"/>
                <a:gd name="connsiteY27" fmla="*/ 224905 h 225787"/>
                <a:gd name="connsiteX28" fmla="*/ 66435 w 303644"/>
                <a:gd name="connsiteY28" fmla="*/ 225606 h 225787"/>
                <a:gd name="connsiteX29" fmla="*/ 66435 w 303644"/>
                <a:gd name="connsiteY29" fmla="*/ 225606 h 225787"/>
                <a:gd name="connsiteX30" fmla="*/ 69238 w 303644"/>
                <a:gd name="connsiteY30" fmla="*/ 216029 h 225787"/>
                <a:gd name="connsiteX31" fmla="*/ 71340 w 303644"/>
                <a:gd name="connsiteY31" fmla="*/ 209878 h 225787"/>
                <a:gd name="connsiteX32" fmla="*/ 76868 w 303644"/>
                <a:gd name="connsiteY32" fmla="*/ 205129 h 225787"/>
                <a:gd name="connsiteX33" fmla="*/ 78270 w 303644"/>
                <a:gd name="connsiteY33" fmla="*/ 198978 h 225787"/>
                <a:gd name="connsiteX34" fmla="*/ 89325 w 303644"/>
                <a:gd name="connsiteY34" fmla="*/ 189402 h 225787"/>
                <a:gd name="connsiteX35" fmla="*/ 101782 w 303644"/>
                <a:gd name="connsiteY35" fmla="*/ 188000 h 225787"/>
                <a:gd name="connsiteX36" fmla="*/ 109413 w 303644"/>
                <a:gd name="connsiteY36" fmla="*/ 185976 h 225787"/>
                <a:gd name="connsiteX37" fmla="*/ 125996 w 303644"/>
                <a:gd name="connsiteY37" fmla="*/ 192828 h 225787"/>
                <a:gd name="connsiteX38" fmla="*/ 130123 w 303644"/>
                <a:gd name="connsiteY38" fmla="*/ 194852 h 225787"/>
                <a:gd name="connsiteX39" fmla="*/ 129422 w 303644"/>
                <a:gd name="connsiteY39" fmla="*/ 202404 h 225787"/>
                <a:gd name="connsiteX40" fmla="*/ 138454 w 303644"/>
                <a:gd name="connsiteY40" fmla="*/ 202404 h 225787"/>
                <a:gd name="connsiteX41" fmla="*/ 148809 w 303644"/>
                <a:gd name="connsiteY41" fmla="*/ 198978 h 225787"/>
                <a:gd name="connsiteX42" fmla="*/ 160565 w 303644"/>
                <a:gd name="connsiteY42" fmla="*/ 198278 h 225787"/>
                <a:gd name="connsiteX43" fmla="*/ 172321 w 303644"/>
                <a:gd name="connsiteY43" fmla="*/ 207854 h 225787"/>
                <a:gd name="connsiteX44" fmla="*/ 191708 w 303644"/>
                <a:gd name="connsiteY44" fmla="*/ 201003 h 225787"/>
                <a:gd name="connsiteX45" fmla="*/ 208292 w 303644"/>
                <a:gd name="connsiteY45" fmla="*/ 194852 h 225787"/>
                <a:gd name="connsiteX46" fmla="*/ 225576 w 303644"/>
                <a:gd name="connsiteY46" fmla="*/ 200302 h 225787"/>
                <a:gd name="connsiteX47" fmla="*/ 238734 w 303644"/>
                <a:gd name="connsiteY47" fmla="*/ 197577 h 225787"/>
                <a:gd name="connsiteX48" fmla="*/ 249089 w 303644"/>
                <a:gd name="connsiteY48" fmla="*/ 193451 h 225787"/>
                <a:gd name="connsiteX49" fmla="*/ 259444 w 303644"/>
                <a:gd name="connsiteY49" fmla="*/ 193451 h 225787"/>
                <a:gd name="connsiteX50" fmla="*/ 258743 w 303644"/>
                <a:gd name="connsiteY50" fmla="*/ 179125 h 225787"/>
                <a:gd name="connsiteX51" fmla="*/ 264972 w 303644"/>
                <a:gd name="connsiteY51" fmla="*/ 170249 h 225787"/>
                <a:gd name="connsiteX52" fmla="*/ 271201 w 303644"/>
                <a:gd name="connsiteY52" fmla="*/ 157247 h 225787"/>
                <a:gd name="connsiteX53" fmla="*/ 282257 w 303644"/>
                <a:gd name="connsiteY53" fmla="*/ 144945 h 225787"/>
                <a:gd name="connsiteX54" fmla="*/ 294714 w 303644"/>
                <a:gd name="connsiteY54" fmla="*/ 131242 h 225787"/>
                <a:gd name="connsiteX55" fmla="*/ 298139 w 303644"/>
                <a:gd name="connsiteY55" fmla="*/ 88187 h 225787"/>
                <a:gd name="connsiteX56" fmla="*/ 302967 w 303644"/>
                <a:gd name="connsiteY56" fmla="*/ 69034 h 225787"/>
                <a:gd name="connsiteX57" fmla="*/ 293234 w 303644"/>
                <a:gd name="connsiteY57" fmla="*/ 60158 h 225787"/>
                <a:gd name="connsiteX58" fmla="*/ 292534 w 303644"/>
                <a:gd name="connsiteY58" fmla="*/ 48557 h 225787"/>
                <a:gd name="connsiteX59" fmla="*/ 287006 w 303644"/>
                <a:gd name="connsiteY59" fmla="*/ 37657 h 225787"/>
                <a:gd name="connsiteX60" fmla="*/ 287006 w 303644"/>
                <a:gd name="connsiteY60" fmla="*/ 15779 h 225787"/>
                <a:gd name="connsiteX61" fmla="*/ 287006 w 303644"/>
                <a:gd name="connsiteY61" fmla="*/ 15779 h 22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03644" h="225787">
                  <a:moveTo>
                    <a:pt x="287395" y="15857"/>
                  </a:moveTo>
                  <a:lnTo>
                    <a:pt x="271434" y="24032"/>
                  </a:lnTo>
                  <a:cubicBezTo>
                    <a:pt x="271434" y="24032"/>
                    <a:pt x="255474" y="130"/>
                    <a:pt x="231960" y="5580"/>
                  </a:cubicBezTo>
                  <a:cubicBezTo>
                    <a:pt x="208448" y="9706"/>
                    <a:pt x="125296" y="71837"/>
                    <a:pt x="120468" y="76664"/>
                  </a:cubicBezTo>
                  <a:cubicBezTo>
                    <a:pt x="114940" y="81413"/>
                    <a:pt x="89325" y="86240"/>
                    <a:pt x="82396" y="86240"/>
                  </a:cubicBezTo>
                  <a:cubicBezTo>
                    <a:pt x="82396" y="86240"/>
                    <a:pt x="85199" y="117695"/>
                    <a:pt x="83797" y="128595"/>
                  </a:cubicBezTo>
                  <a:cubicBezTo>
                    <a:pt x="82396" y="138872"/>
                    <a:pt x="76868" y="138872"/>
                    <a:pt x="77569" y="143622"/>
                  </a:cubicBezTo>
                  <a:cubicBezTo>
                    <a:pt x="78270" y="147748"/>
                    <a:pt x="73442" y="157325"/>
                    <a:pt x="69238" y="159349"/>
                  </a:cubicBezTo>
                  <a:cubicBezTo>
                    <a:pt x="65812" y="161373"/>
                    <a:pt x="55379" y="159349"/>
                    <a:pt x="51954" y="159349"/>
                  </a:cubicBezTo>
                  <a:cubicBezTo>
                    <a:pt x="47827" y="159349"/>
                    <a:pt x="40898" y="157948"/>
                    <a:pt x="38095" y="158648"/>
                  </a:cubicBezTo>
                  <a:cubicBezTo>
                    <a:pt x="35292" y="159349"/>
                    <a:pt x="25638" y="158648"/>
                    <a:pt x="25638" y="158648"/>
                  </a:cubicBezTo>
                  <a:cubicBezTo>
                    <a:pt x="25638" y="158648"/>
                    <a:pt x="25638" y="166200"/>
                    <a:pt x="16606" y="164799"/>
                  </a:cubicBezTo>
                  <a:cubicBezTo>
                    <a:pt x="13803" y="164098"/>
                    <a:pt x="11078" y="162775"/>
                    <a:pt x="7575" y="161373"/>
                  </a:cubicBezTo>
                  <a:lnTo>
                    <a:pt x="6874" y="161373"/>
                  </a:lnTo>
                  <a:lnTo>
                    <a:pt x="4772" y="168225"/>
                  </a:lnTo>
                  <a:cubicBezTo>
                    <a:pt x="4772" y="168225"/>
                    <a:pt x="6173" y="172974"/>
                    <a:pt x="5473" y="175076"/>
                  </a:cubicBezTo>
                  <a:cubicBezTo>
                    <a:pt x="5473" y="177100"/>
                    <a:pt x="13103" y="186677"/>
                    <a:pt x="16528" y="190803"/>
                  </a:cubicBezTo>
                  <a:cubicBezTo>
                    <a:pt x="20655" y="194930"/>
                    <a:pt x="22757" y="193528"/>
                    <a:pt x="23458" y="195553"/>
                  </a:cubicBezTo>
                  <a:cubicBezTo>
                    <a:pt x="24859" y="196954"/>
                    <a:pt x="22757" y="197577"/>
                    <a:pt x="20032" y="197577"/>
                  </a:cubicBezTo>
                  <a:cubicBezTo>
                    <a:pt x="17930" y="198278"/>
                    <a:pt x="20733" y="200302"/>
                    <a:pt x="20733" y="203728"/>
                  </a:cubicBezTo>
                  <a:cubicBezTo>
                    <a:pt x="21434" y="207854"/>
                    <a:pt x="29063" y="208477"/>
                    <a:pt x="31789" y="207854"/>
                  </a:cubicBezTo>
                  <a:cubicBezTo>
                    <a:pt x="34591" y="206453"/>
                    <a:pt x="35915" y="207854"/>
                    <a:pt x="39419" y="207854"/>
                  </a:cubicBezTo>
                  <a:cubicBezTo>
                    <a:pt x="43545" y="207854"/>
                    <a:pt x="38718" y="212603"/>
                    <a:pt x="40820" y="216730"/>
                  </a:cubicBezTo>
                  <a:cubicBezTo>
                    <a:pt x="42922" y="220156"/>
                    <a:pt x="46348" y="220156"/>
                    <a:pt x="44946" y="223581"/>
                  </a:cubicBezTo>
                  <a:cubicBezTo>
                    <a:pt x="44946" y="223581"/>
                    <a:pt x="44946" y="215406"/>
                    <a:pt x="47749" y="216029"/>
                  </a:cubicBezTo>
                  <a:cubicBezTo>
                    <a:pt x="50552" y="217431"/>
                    <a:pt x="52577" y="217431"/>
                    <a:pt x="53277" y="215329"/>
                  </a:cubicBezTo>
                  <a:cubicBezTo>
                    <a:pt x="53277" y="213304"/>
                    <a:pt x="53277" y="211202"/>
                    <a:pt x="57404" y="217353"/>
                  </a:cubicBezTo>
                  <a:cubicBezTo>
                    <a:pt x="61530" y="222803"/>
                    <a:pt x="64333" y="222102"/>
                    <a:pt x="66435" y="224905"/>
                  </a:cubicBezTo>
                  <a:lnTo>
                    <a:pt x="66435" y="225606"/>
                  </a:lnTo>
                  <a:lnTo>
                    <a:pt x="66435" y="225606"/>
                  </a:lnTo>
                  <a:lnTo>
                    <a:pt x="69238" y="216029"/>
                  </a:lnTo>
                  <a:cubicBezTo>
                    <a:pt x="69238" y="216029"/>
                    <a:pt x="69238" y="210579"/>
                    <a:pt x="71340" y="209878"/>
                  </a:cubicBezTo>
                  <a:cubicBezTo>
                    <a:pt x="74143" y="209878"/>
                    <a:pt x="76167" y="209178"/>
                    <a:pt x="76868" y="205129"/>
                  </a:cubicBezTo>
                  <a:cubicBezTo>
                    <a:pt x="78270" y="201003"/>
                    <a:pt x="76868" y="202404"/>
                    <a:pt x="78270" y="198978"/>
                  </a:cubicBezTo>
                  <a:cubicBezTo>
                    <a:pt x="79671" y="195553"/>
                    <a:pt x="81695" y="188078"/>
                    <a:pt x="89325" y="189402"/>
                  </a:cubicBezTo>
                  <a:cubicBezTo>
                    <a:pt x="97656" y="190103"/>
                    <a:pt x="101082" y="190803"/>
                    <a:pt x="101782" y="188000"/>
                  </a:cubicBezTo>
                  <a:cubicBezTo>
                    <a:pt x="102483" y="185976"/>
                    <a:pt x="101782" y="181149"/>
                    <a:pt x="109413" y="185976"/>
                  </a:cubicBezTo>
                  <a:cubicBezTo>
                    <a:pt x="117043" y="191426"/>
                    <a:pt x="124673" y="192127"/>
                    <a:pt x="125996" y="192828"/>
                  </a:cubicBezTo>
                  <a:cubicBezTo>
                    <a:pt x="127398" y="192828"/>
                    <a:pt x="130123" y="194852"/>
                    <a:pt x="130123" y="194852"/>
                  </a:cubicBezTo>
                  <a:cubicBezTo>
                    <a:pt x="130123" y="194852"/>
                    <a:pt x="125296" y="201703"/>
                    <a:pt x="129422" y="202404"/>
                  </a:cubicBezTo>
                  <a:cubicBezTo>
                    <a:pt x="133549" y="203806"/>
                    <a:pt x="132848" y="203806"/>
                    <a:pt x="138454" y="202404"/>
                  </a:cubicBezTo>
                  <a:cubicBezTo>
                    <a:pt x="144682" y="200380"/>
                    <a:pt x="143281" y="197655"/>
                    <a:pt x="148809" y="198978"/>
                  </a:cubicBezTo>
                  <a:cubicBezTo>
                    <a:pt x="153636" y="199679"/>
                    <a:pt x="159164" y="197577"/>
                    <a:pt x="160565" y="198278"/>
                  </a:cubicBezTo>
                  <a:cubicBezTo>
                    <a:pt x="161967" y="198978"/>
                    <a:pt x="168195" y="208555"/>
                    <a:pt x="172321" y="207854"/>
                  </a:cubicBezTo>
                  <a:cubicBezTo>
                    <a:pt x="177149" y="207153"/>
                    <a:pt x="189606" y="203728"/>
                    <a:pt x="191708" y="201003"/>
                  </a:cubicBezTo>
                  <a:cubicBezTo>
                    <a:pt x="194511" y="198978"/>
                    <a:pt x="196535" y="188701"/>
                    <a:pt x="208292" y="194852"/>
                  </a:cubicBezTo>
                  <a:cubicBezTo>
                    <a:pt x="220048" y="201003"/>
                    <a:pt x="214520" y="199601"/>
                    <a:pt x="225576" y="200302"/>
                  </a:cubicBezTo>
                  <a:cubicBezTo>
                    <a:pt x="236632" y="201003"/>
                    <a:pt x="231104" y="198900"/>
                    <a:pt x="238734" y="197577"/>
                  </a:cubicBezTo>
                  <a:cubicBezTo>
                    <a:pt x="245663" y="196176"/>
                    <a:pt x="244262" y="194151"/>
                    <a:pt x="249089" y="193451"/>
                  </a:cubicBezTo>
                  <a:cubicBezTo>
                    <a:pt x="254617" y="192750"/>
                    <a:pt x="259444" y="193451"/>
                    <a:pt x="259444" y="193451"/>
                  </a:cubicBezTo>
                  <a:cubicBezTo>
                    <a:pt x="259444" y="193451"/>
                    <a:pt x="259444" y="181149"/>
                    <a:pt x="258743" y="179125"/>
                  </a:cubicBezTo>
                  <a:cubicBezTo>
                    <a:pt x="258043" y="177100"/>
                    <a:pt x="262169" y="177100"/>
                    <a:pt x="264972" y="170249"/>
                  </a:cubicBezTo>
                  <a:cubicBezTo>
                    <a:pt x="267775" y="163397"/>
                    <a:pt x="267074" y="162074"/>
                    <a:pt x="271201" y="157247"/>
                  </a:cubicBezTo>
                  <a:cubicBezTo>
                    <a:pt x="276028" y="152497"/>
                    <a:pt x="278831" y="147670"/>
                    <a:pt x="282257" y="144945"/>
                  </a:cubicBezTo>
                  <a:cubicBezTo>
                    <a:pt x="285682" y="142220"/>
                    <a:pt x="294714" y="131242"/>
                    <a:pt x="294714" y="131242"/>
                  </a:cubicBezTo>
                  <a:cubicBezTo>
                    <a:pt x="294714" y="131242"/>
                    <a:pt x="297517" y="96362"/>
                    <a:pt x="298139" y="88187"/>
                  </a:cubicBezTo>
                  <a:cubicBezTo>
                    <a:pt x="299541" y="80635"/>
                    <a:pt x="305069" y="73861"/>
                    <a:pt x="302967" y="69034"/>
                  </a:cubicBezTo>
                  <a:cubicBezTo>
                    <a:pt x="300865" y="63584"/>
                    <a:pt x="293935" y="62883"/>
                    <a:pt x="293234" y="60158"/>
                  </a:cubicBezTo>
                  <a:cubicBezTo>
                    <a:pt x="292534" y="56733"/>
                    <a:pt x="293935" y="51983"/>
                    <a:pt x="292534" y="48557"/>
                  </a:cubicBezTo>
                  <a:cubicBezTo>
                    <a:pt x="291833" y="45833"/>
                    <a:pt x="287707" y="41706"/>
                    <a:pt x="287006" y="37657"/>
                  </a:cubicBezTo>
                  <a:cubicBezTo>
                    <a:pt x="286305" y="32908"/>
                    <a:pt x="287006" y="15779"/>
                    <a:pt x="287006" y="15779"/>
                  </a:cubicBezTo>
                  <a:lnTo>
                    <a:pt x="287006" y="15779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2" name="Szabadkézi sokszög: alakzat 951">
              <a:extLst>
                <a:ext uri="{FF2B5EF4-FFF2-40B4-BE49-F238E27FC236}">
                  <a16:creationId xmlns:a16="http://schemas.microsoft.com/office/drawing/2014/main" id="{8DF7A335-7B8A-FDF0-907A-0BE2C37884EA}"/>
                </a:ext>
              </a:extLst>
            </p:cNvPr>
            <p:cNvSpPr/>
            <p:nvPr/>
          </p:nvSpPr>
          <p:spPr>
            <a:xfrm>
              <a:off x="5769812" y="4131730"/>
              <a:ext cx="202430" cy="311431"/>
            </a:xfrm>
            <a:custGeom>
              <a:avLst/>
              <a:gdLst>
                <a:gd name="connsiteX0" fmla="*/ 197938 w 202429"/>
                <a:gd name="connsiteY0" fmla="*/ 79749 h 311430"/>
                <a:gd name="connsiteX1" fmla="*/ 53278 w 202429"/>
                <a:gd name="connsiteY1" fmla="*/ 4772 h 311430"/>
                <a:gd name="connsiteX2" fmla="*/ 34592 w 202429"/>
                <a:gd name="connsiteY2" fmla="*/ 14893 h 311430"/>
                <a:gd name="connsiteX3" fmla="*/ 33191 w 202429"/>
                <a:gd name="connsiteY3" fmla="*/ 15594 h 311430"/>
                <a:gd name="connsiteX4" fmla="*/ 33191 w 202429"/>
                <a:gd name="connsiteY4" fmla="*/ 37238 h 311430"/>
                <a:gd name="connsiteX5" fmla="*/ 38719 w 202429"/>
                <a:gd name="connsiteY5" fmla="*/ 48061 h 311430"/>
                <a:gd name="connsiteX6" fmla="*/ 39419 w 202429"/>
                <a:gd name="connsiteY6" fmla="*/ 59506 h 311430"/>
                <a:gd name="connsiteX7" fmla="*/ 49074 w 202429"/>
                <a:gd name="connsiteY7" fmla="*/ 68304 h 311430"/>
                <a:gd name="connsiteX8" fmla="*/ 44247 w 202429"/>
                <a:gd name="connsiteY8" fmla="*/ 87223 h 311430"/>
                <a:gd name="connsiteX9" fmla="*/ 40821 w 202429"/>
                <a:gd name="connsiteY9" fmla="*/ 129811 h 311430"/>
                <a:gd name="connsiteX10" fmla="*/ 28364 w 202429"/>
                <a:gd name="connsiteY10" fmla="*/ 143358 h 311430"/>
                <a:gd name="connsiteX11" fmla="*/ 17308 w 202429"/>
                <a:gd name="connsiteY11" fmla="*/ 155504 h 311430"/>
                <a:gd name="connsiteX12" fmla="*/ 11079 w 202429"/>
                <a:gd name="connsiteY12" fmla="*/ 168351 h 311430"/>
                <a:gd name="connsiteX13" fmla="*/ 4851 w 202429"/>
                <a:gd name="connsiteY13" fmla="*/ 177149 h 311430"/>
                <a:gd name="connsiteX14" fmla="*/ 5551 w 202429"/>
                <a:gd name="connsiteY14" fmla="*/ 191319 h 311430"/>
                <a:gd name="connsiteX15" fmla="*/ 15906 w 202429"/>
                <a:gd name="connsiteY15" fmla="*/ 202141 h 311430"/>
                <a:gd name="connsiteX16" fmla="*/ 26262 w 202429"/>
                <a:gd name="connsiteY16" fmla="*/ 208915 h 311430"/>
                <a:gd name="connsiteX17" fmla="*/ 33892 w 202429"/>
                <a:gd name="connsiteY17" fmla="*/ 221761 h 311430"/>
                <a:gd name="connsiteX18" fmla="*/ 33892 w 202429"/>
                <a:gd name="connsiteY18" fmla="*/ 238656 h 311430"/>
                <a:gd name="connsiteX19" fmla="*/ 38018 w 202429"/>
                <a:gd name="connsiteY19" fmla="*/ 254228 h 311430"/>
                <a:gd name="connsiteX20" fmla="*/ 35916 w 202429"/>
                <a:gd name="connsiteY20" fmla="*/ 264349 h 311430"/>
                <a:gd name="connsiteX21" fmla="*/ 13104 w 202429"/>
                <a:gd name="connsiteY21" fmla="*/ 263649 h 311430"/>
                <a:gd name="connsiteX22" fmla="*/ 16529 w 202429"/>
                <a:gd name="connsiteY22" fmla="*/ 275794 h 311430"/>
                <a:gd name="connsiteX23" fmla="*/ 30388 w 202429"/>
                <a:gd name="connsiteY23" fmla="*/ 287940 h 311430"/>
                <a:gd name="connsiteX24" fmla="*/ 41444 w 202429"/>
                <a:gd name="connsiteY24" fmla="*/ 310207 h 311430"/>
                <a:gd name="connsiteX25" fmla="*/ 51799 w 202429"/>
                <a:gd name="connsiteY25" fmla="*/ 310908 h 311430"/>
                <a:gd name="connsiteX26" fmla="*/ 61453 w 202429"/>
                <a:gd name="connsiteY26" fmla="*/ 304134 h 311430"/>
                <a:gd name="connsiteX27" fmla="*/ 68382 w 202429"/>
                <a:gd name="connsiteY27" fmla="*/ 308884 h 311430"/>
                <a:gd name="connsiteX28" fmla="*/ 80840 w 202429"/>
                <a:gd name="connsiteY28" fmla="*/ 301487 h 311430"/>
                <a:gd name="connsiteX29" fmla="*/ 93297 w 202429"/>
                <a:gd name="connsiteY29" fmla="*/ 299463 h 311430"/>
                <a:gd name="connsiteX30" fmla="*/ 108557 w 202429"/>
                <a:gd name="connsiteY30" fmla="*/ 288641 h 311430"/>
                <a:gd name="connsiteX31" fmla="*/ 108557 w 202429"/>
                <a:gd name="connsiteY31" fmla="*/ 281244 h 311430"/>
                <a:gd name="connsiteX32" fmla="*/ 127243 w 202429"/>
                <a:gd name="connsiteY32" fmla="*/ 279921 h 311430"/>
                <a:gd name="connsiteX33" fmla="*/ 140401 w 202429"/>
                <a:gd name="connsiteY33" fmla="*/ 274549 h 311430"/>
                <a:gd name="connsiteX34" fmla="*/ 148732 w 202429"/>
                <a:gd name="connsiteY34" fmla="*/ 261702 h 311430"/>
                <a:gd name="connsiteX35" fmla="*/ 159787 w 202429"/>
                <a:gd name="connsiteY35" fmla="*/ 252281 h 311430"/>
                <a:gd name="connsiteX36" fmla="*/ 170142 w 202429"/>
                <a:gd name="connsiteY36" fmla="*/ 244184 h 311430"/>
                <a:gd name="connsiteX37" fmla="*/ 182600 w 202429"/>
                <a:gd name="connsiteY37" fmla="*/ 244184 h 311430"/>
                <a:gd name="connsiteX38" fmla="*/ 180498 w 202429"/>
                <a:gd name="connsiteY38" fmla="*/ 236087 h 311430"/>
                <a:gd name="connsiteX39" fmla="*/ 174269 w 202429"/>
                <a:gd name="connsiteY39" fmla="*/ 223240 h 311430"/>
                <a:gd name="connsiteX40" fmla="*/ 170142 w 202429"/>
                <a:gd name="connsiteY40" fmla="*/ 212418 h 311430"/>
                <a:gd name="connsiteX41" fmla="*/ 161111 w 202429"/>
                <a:gd name="connsiteY41" fmla="*/ 208370 h 311430"/>
                <a:gd name="connsiteX42" fmla="*/ 166639 w 202429"/>
                <a:gd name="connsiteY42" fmla="*/ 201596 h 311430"/>
                <a:gd name="connsiteX43" fmla="*/ 170065 w 202429"/>
                <a:gd name="connsiteY43" fmla="*/ 198248 h 311430"/>
                <a:gd name="connsiteX44" fmla="*/ 167962 w 202429"/>
                <a:gd name="connsiteY44" fmla="*/ 193499 h 311430"/>
                <a:gd name="connsiteX45" fmla="*/ 162435 w 202429"/>
                <a:gd name="connsiteY45" fmla="*/ 188749 h 311430"/>
                <a:gd name="connsiteX46" fmla="*/ 166561 w 202429"/>
                <a:gd name="connsiteY46" fmla="*/ 183377 h 311430"/>
                <a:gd name="connsiteX47" fmla="*/ 172089 w 202429"/>
                <a:gd name="connsiteY47" fmla="*/ 178005 h 311430"/>
                <a:gd name="connsiteX48" fmla="*/ 172089 w 202429"/>
                <a:gd name="connsiteY48" fmla="*/ 173256 h 311430"/>
                <a:gd name="connsiteX49" fmla="*/ 179719 w 202429"/>
                <a:gd name="connsiteY49" fmla="*/ 169908 h 311430"/>
                <a:gd name="connsiteX50" fmla="*/ 183145 w 202429"/>
                <a:gd name="connsiteY50" fmla="*/ 162511 h 311430"/>
                <a:gd name="connsiteX51" fmla="*/ 183145 w 202429"/>
                <a:gd name="connsiteY51" fmla="*/ 153713 h 311430"/>
                <a:gd name="connsiteX52" fmla="*/ 187271 w 202429"/>
                <a:gd name="connsiteY52" fmla="*/ 148341 h 311430"/>
                <a:gd name="connsiteX53" fmla="*/ 195602 w 202429"/>
                <a:gd name="connsiteY53" fmla="*/ 149042 h 311430"/>
                <a:gd name="connsiteX54" fmla="*/ 201130 w 202429"/>
                <a:gd name="connsiteY54" fmla="*/ 152390 h 311430"/>
                <a:gd name="connsiteX55" fmla="*/ 197704 w 202429"/>
                <a:gd name="connsiteY55" fmla="*/ 80138 h 311430"/>
                <a:gd name="connsiteX56" fmla="*/ 197704 w 202429"/>
                <a:gd name="connsiteY56" fmla="*/ 80138 h 31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02429" h="311430">
                  <a:moveTo>
                    <a:pt x="197938" y="79749"/>
                  </a:moveTo>
                  <a:lnTo>
                    <a:pt x="53278" y="4772"/>
                  </a:lnTo>
                  <a:lnTo>
                    <a:pt x="34592" y="14893"/>
                  </a:lnTo>
                  <a:lnTo>
                    <a:pt x="33191" y="15594"/>
                  </a:lnTo>
                  <a:cubicBezTo>
                    <a:pt x="33191" y="15594"/>
                    <a:pt x="32490" y="32489"/>
                    <a:pt x="33191" y="37238"/>
                  </a:cubicBezTo>
                  <a:cubicBezTo>
                    <a:pt x="33892" y="41287"/>
                    <a:pt x="38018" y="45336"/>
                    <a:pt x="38719" y="48061"/>
                  </a:cubicBezTo>
                  <a:cubicBezTo>
                    <a:pt x="40120" y="51409"/>
                    <a:pt x="38719" y="56158"/>
                    <a:pt x="39419" y="59506"/>
                  </a:cubicBezTo>
                  <a:cubicBezTo>
                    <a:pt x="40120" y="62231"/>
                    <a:pt x="47049" y="62854"/>
                    <a:pt x="49074" y="68304"/>
                  </a:cubicBezTo>
                  <a:cubicBezTo>
                    <a:pt x="51176" y="73053"/>
                    <a:pt x="45648" y="79827"/>
                    <a:pt x="44247" y="87223"/>
                  </a:cubicBezTo>
                  <a:cubicBezTo>
                    <a:pt x="43546" y="95320"/>
                    <a:pt x="40821" y="129811"/>
                    <a:pt x="40821" y="129811"/>
                  </a:cubicBezTo>
                  <a:cubicBezTo>
                    <a:pt x="40821" y="129811"/>
                    <a:pt x="31789" y="140633"/>
                    <a:pt x="28364" y="143358"/>
                  </a:cubicBezTo>
                  <a:cubicBezTo>
                    <a:pt x="24938" y="146084"/>
                    <a:pt x="22135" y="150755"/>
                    <a:pt x="17308" y="155504"/>
                  </a:cubicBezTo>
                  <a:cubicBezTo>
                    <a:pt x="13181" y="160254"/>
                    <a:pt x="13882" y="161577"/>
                    <a:pt x="11079" y="168351"/>
                  </a:cubicBezTo>
                  <a:cubicBezTo>
                    <a:pt x="8276" y="175124"/>
                    <a:pt x="4150" y="175124"/>
                    <a:pt x="4851" y="177149"/>
                  </a:cubicBezTo>
                  <a:cubicBezTo>
                    <a:pt x="5551" y="179173"/>
                    <a:pt x="5551" y="191319"/>
                    <a:pt x="5551" y="191319"/>
                  </a:cubicBezTo>
                  <a:cubicBezTo>
                    <a:pt x="5551" y="191319"/>
                    <a:pt x="8354" y="202141"/>
                    <a:pt x="15906" y="202141"/>
                  </a:cubicBezTo>
                  <a:cubicBezTo>
                    <a:pt x="23459" y="202141"/>
                    <a:pt x="24938" y="204165"/>
                    <a:pt x="26262" y="208915"/>
                  </a:cubicBezTo>
                  <a:cubicBezTo>
                    <a:pt x="26962" y="214287"/>
                    <a:pt x="31789" y="217712"/>
                    <a:pt x="33892" y="221761"/>
                  </a:cubicBezTo>
                  <a:cubicBezTo>
                    <a:pt x="35994" y="225810"/>
                    <a:pt x="31089" y="231182"/>
                    <a:pt x="33892" y="238656"/>
                  </a:cubicBezTo>
                  <a:cubicBezTo>
                    <a:pt x="37317" y="246053"/>
                    <a:pt x="35293" y="251503"/>
                    <a:pt x="38018" y="254228"/>
                  </a:cubicBezTo>
                  <a:cubicBezTo>
                    <a:pt x="41444" y="256953"/>
                    <a:pt x="44947" y="264349"/>
                    <a:pt x="35916" y="264349"/>
                  </a:cubicBezTo>
                  <a:cubicBezTo>
                    <a:pt x="27585" y="264349"/>
                    <a:pt x="14427" y="256252"/>
                    <a:pt x="13104" y="263649"/>
                  </a:cubicBezTo>
                  <a:cubicBezTo>
                    <a:pt x="11001" y="271045"/>
                    <a:pt x="9678" y="271045"/>
                    <a:pt x="16529" y="275794"/>
                  </a:cubicBezTo>
                  <a:cubicBezTo>
                    <a:pt x="22758" y="279843"/>
                    <a:pt x="26884" y="283191"/>
                    <a:pt x="30388" y="287940"/>
                  </a:cubicBezTo>
                  <a:cubicBezTo>
                    <a:pt x="33191" y="292689"/>
                    <a:pt x="41444" y="310207"/>
                    <a:pt x="41444" y="310207"/>
                  </a:cubicBezTo>
                  <a:cubicBezTo>
                    <a:pt x="41444" y="310207"/>
                    <a:pt x="46972" y="314256"/>
                    <a:pt x="51799" y="310908"/>
                  </a:cubicBezTo>
                  <a:cubicBezTo>
                    <a:pt x="56626" y="306859"/>
                    <a:pt x="59429" y="300086"/>
                    <a:pt x="61453" y="304134"/>
                  </a:cubicBezTo>
                  <a:cubicBezTo>
                    <a:pt x="63555" y="308183"/>
                    <a:pt x="63555" y="314957"/>
                    <a:pt x="68382" y="308884"/>
                  </a:cubicBezTo>
                  <a:cubicBezTo>
                    <a:pt x="73910" y="303512"/>
                    <a:pt x="73910" y="302110"/>
                    <a:pt x="80840" y="301487"/>
                  </a:cubicBezTo>
                  <a:cubicBezTo>
                    <a:pt x="87068" y="301487"/>
                    <a:pt x="87068" y="298762"/>
                    <a:pt x="93297" y="299463"/>
                  </a:cubicBezTo>
                  <a:cubicBezTo>
                    <a:pt x="100226" y="299463"/>
                    <a:pt x="108557" y="292067"/>
                    <a:pt x="108557" y="288641"/>
                  </a:cubicBezTo>
                  <a:cubicBezTo>
                    <a:pt x="108557" y="285215"/>
                    <a:pt x="100226" y="280544"/>
                    <a:pt x="108557" y="281244"/>
                  </a:cubicBezTo>
                  <a:cubicBezTo>
                    <a:pt x="116888" y="281244"/>
                    <a:pt x="123116" y="281244"/>
                    <a:pt x="127243" y="279921"/>
                  </a:cubicBezTo>
                  <a:cubicBezTo>
                    <a:pt x="132070" y="278597"/>
                    <a:pt x="138299" y="279921"/>
                    <a:pt x="140401" y="274549"/>
                  </a:cubicBezTo>
                  <a:cubicBezTo>
                    <a:pt x="141802" y="269176"/>
                    <a:pt x="140401" y="264427"/>
                    <a:pt x="148732" y="261702"/>
                  </a:cubicBezTo>
                  <a:cubicBezTo>
                    <a:pt x="157062" y="258977"/>
                    <a:pt x="158386" y="256953"/>
                    <a:pt x="159787" y="252281"/>
                  </a:cubicBezTo>
                  <a:cubicBezTo>
                    <a:pt x="161189" y="247532"/>
                    <a:pt x="166717" y="244184"/>
                    <a:pt x="170142" y="244184"/>
                  </a:cubicBezTo>
                  <a:lnTo>
                    <a:pt x="182600" y="244184"/>
                  </a:lnTo>
                  <a:cubicBezTo>
                    <a:pt x="182600" y="244184"/>
                    <a:pt x="187427" y="240135"/>
                    <a:pt x="180498" y="236087"/>
                  </a:cubicBezTo>
                  <a:cubicBezTo>
                    <a:pt x="174269" y="232038"/>
                    <a:pt x="174269" y="229313"/>
                    <a:pt x="174269" y="223240"/>
                  </a:cubicBezTo>
                  <a:cubicBezTo>
                    <a:pt x="174269" y="217168"/>
                    <a:pt x="174269" y="211717"/>
                    <a:pt x="170142" y="212418"/>
                  </a:cubicBezTo>
                  <a:cubicBezTo>
                    <a:pt x="166717" y="213119"/>
                    <a:pt x="158386" y="214443"/>
                    <a:pt x="161111" y="208370"/>
                  </a:cubicBezTo>
                  <a:cubicBezTo>
                    <a:pt x="163213" y="202297"/>
                    <a:pt x="163213" y="201596"/>
                    <a:pt x="166639" y="201596"/>
                  </a:cubicBezTo>
                  <a:cubicBezTo>
                    <a:pt x="169442" y="200895"/>
                    <a:pt x="169442" y="199572"/>
                    <a:pt x="170065" y="198248"/>
                  </a:cubicBezTo>
                  <a:cubicBezTo>
                    <a:pt x="170065" y="196224"/>
                    <a:pt x="170765" y="194199"/>
                    <a:pt x="167962" y="193499"/>
                  </a:cubicBezTo>
                  <a:cubicBezTo>
                    <a:pt x="164537" y="192798"/>
                    <a:pt x="161033" y="190774"/>
                    <a:pt x="162435" y="188749"/>
                  </a:cubicBezTo>
                  <a:cubicBezTo>
                    <a:pt x="164537" y="186725"/>
                    <a:pt x="162435" y="183377"/>
                    <a:pt x="166561" y="183377"/>
                  </a:cubicBezTo>
                  <a:cubicBezTo>
                    <a:pt x="170687" y="183377"/>
                    <a:pt x="174191" y="179329"/>
                    <a:pt x="172089" y="178005"/>
                  </a:cubicBezTo>
                  <a:cubicBezTo>
                    <a:pt x="169987" y="175981"/>
                    <a:pt x="172089" y="173256"/>
                    <a:pt x="172089" y="173256"/>
                  </a:cubicBezTo>
                  <a:cubicBezTo>
                    <a:pt x="172089" y="173256"/>
                    <a:pt x="175515" y="169908"/>
                    <a:pt x="179719" y="169908"/>
                  </a:cubicBezTo>
                  <a:cubicBezTo>
                    <a:pt x="183923" y="169908"/>
                    <a:pt x="185247" y="168584"/>
                    <a:pt x="183145" y="162511"/>
                  </a:cubicBezTo>
                  <a:cubicBezTo>
                    <a:pt x="181743" y="156438"/>
                    <a:pt x="179719" y="153713"/>
                    <a:pt x="183145" y="153713"/>
                  </a:cubicBezTo>
                  <a:cubicBezTo>
                    <a:pt x="186570" y="153713"/>
                    <a:pt x="183145" y="148341"/>
                    <a:pt x="187271" y="148341"/>
                  </a:cubicBezTo>
                  <a:cubicBezTo>
                    <a:pt x="192098" y="148341"/>
                    <a:pt x="192799" y="145616"/>
                    <a:pt x="195602" y="149042"/>
                  </a:cubicBezTo>
                  <a:cubicBezTo>
                    <a:pt x="198405" y="152390"/>
                    <a:pt x="201130" y="152390"/>
                    <a:pt x="201130" y="152390"/>
                  </a:cubicBezTo>
                  <a:lnTo>
                    <a:pt x="197704" y="80138"/>
                  </a:lnTo>
                  <a:lnTo>
                    <a:pt x="197704" y="80138"/>
                  </a:lnTo>
                  <a:close/>
                </a:path>
              </a:pathLst>
            </a:custGeom>
            <a:solidFill>
              <a:schemeClr val="accent6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3" name="Szabadkézi sokszög: alakzat 952">
              <a:extLst>
                <a:ext uri="{FF2B5EF4-FFF2-40B4-BE49-F238E27FC236}">
                  <a16:creationId xmlns:a16="http://schemas.microsoft.com/office/drawing/2014/main" id="{5D995CBA-E233-9A8A-691A-F1527E9EE43B}"/>
                </a:ext>
              </a:extLst>
            </p:cNvPr>
            <p:cNvSpPr/>
            <p:nvPr/>
          </p:nvSpPr>
          <p:spPr>
            <a:xfrm>
              <a:off x="5554473" y="4312999"/>
              <a:ext cx="233573" cy="186858"/>
            </a:xfrm>
            <a:custGeom>
              <a:avLst/>
              <a:gdLst>
                <a:gd name="connsiteX0" fmla="*/ 227897 w 233572"/>
                <a:gd name="connsiteY0" fmla="*/ 24610 h 186858"/>
                <a:gd name="connsiteX1" fmla="*/ 217542 w 233572"/>
                <a:gd name="connsiteY1" fmla="*/ 14021 h 186858"/>
                <a:gd name="connsiteX2" fmla="*/ 207187 w 233572"/>
                <a:gd name="connsiteY2" fmla="*/ 14021 h 186858"/>
                <a:gd name="connsiteX3" fmla="*/ 196832 w 233572"/>
                <a:gd name="connsiteY3" fmla="*/ 17992 h 186858"/>
                <a:gd name="connsiteX4" fmla="*/ 183674 w 233572"/>
                <a:gd name="connsiteY4" fmla="*/ 20639 h 186858"/>
                <a:gd name="connsiteX5" fmla="*/ 166390 w 233572"/>
                <a:gd name="connsiteY5" fmla="*/ 15344 h 186858"/>
                <a:gd name="connsiteX6" fmla="*/ 149806 w 233572"/>
                <a:gd name="connsiteY6" fmla="*/ 21340 h 186858"/>
                <a:gd name="connsiteX7" fmla="*/ 130497 w 233572"/>
                <a:gd name="connsiteY7" fmla="*/ 27957 h 186858"/>
                <a:gd name="connsiteX8" fmla="*/ 118741 w 233572"/>
                <a:gd name="connsiteY8" fmla="*/ 18692 h 186858"/>
                <a:gd name="connsiteX9" fmla="*/ 106984 w 233572"/>
                <a:gd name="connsiteY9" fmla="*/ 19393 h 186858"/>
                <a:gd name="connsiteX10" fmla="*/ 96629 w 233572"/>
                <a:gd name="connsiteY10" fmla="*/ 22741 h 186858"/>
                <a:gd name="connsiteX11" fmla="*/ 87675 w 233572"/>
                <a:gd name="connsiteY11" fmla="*/ 22741 h 186858"/>
                <a:gd name="connsiteX12" fmla="*/ 88376 w 233572"/>
                <a:gd name="connsiteY12" fmla="*/ 15422 h 186858"/>
                <a:gd name="connsiteX13" fmla="*/ 84250 w 233572"/>
                <a:gd name="connsiteY13" fmla="*/ 13398 h 186858"/>
                <a:gd name="connsiteX14" fmla="*/ 67666 w 233572"/>
                <a:gd name="connsiteY14" fmla="*/ 6780 h 186858"/>
                <a:gd name="connsiteX15" fmla="*/ 60036 w 233572"/>
                <a:gd name="connsiteY15" fmla="*/ 8804 h 186858"/>
                <a:gd name="connsiteX16" fmla="*/ 47579 w 233572"/>
                <a:gd name="connsiteY16" fmla="*/ 10128 h 186858"/>
                <a:gd name="connsiteX17" fmla="*/ 36523 w 233572"/>
                <a:gd name="connsiteY17" fmla="*/ 19393 h 186858"/>
                <a:gd name="connsiteX18" fmla="*/ 35121 w 233572"/>
                <a:gd name="connsiteY18" fmla="*/ 25388 h 186858"/>
                <a:gd name="connsiteX19" fmla="*/ 29594 w 233572"/>
                <a:gd name="connsiteY19" fmla="*/ 30060 h 186858"/>
                <a:gd name="connsiteX20" fmla="*/ 27492 w 233572"/>
                <a:gd name="connsiteY20" fmla="*/ 36055 h 186858"/>
                <a:gd name="connsiteX21" fmla="*/ 24766 w 233572"/>
                <a:gd name="connsiteY21" fmla="*/ 45320 h 186858"/>
                <a:gd name="connsiteX22" fmla="*/ 25467 w 233572"/>
                <a:gd name="connsiteY22" fmla="*/ 52638 h 186858"/>
                <a:gd name="connsiteX23" fmla="*/ 28893 w 233572"/>
                <a:gd name="connsiteY23" fmla="*/ 59256 h 186858"/>
                <a:gd name="connsiteX24" fmla="*/ 29594 w 233572"/>
                <a:gd name="connsiteY24" fmla="*/ 66575 h 186858"/>
                <a:gd name="connsiteX25" fmla="*/ 24066 w 233572"/>
                <a:gd name="connsiteY25" fmla="*/ 76541 h 186858"/>
                <a:gd name="connsiteX26" fmla="*/ 24066 w 233572"/>
                <a:gd name="connsiteY26" fmla="*/ 83859 h 186858"/>
                <a:gd name="connsiteX27" fmla="*/ 17136 w 233572"/>
                <a:gd name="connsiteY27" fmla="*/ 84560 h 186858"/>
                <a:gd name="connsiteX28" fmla="*/ 13711 w 233572"/>
                <a:gd name="connsiteY28" fmla="*/ 87908 h 186858"/>
                <a:gd name="connsiteX29" fmla="*/ 13711 w 233572"/>
                <a:gd name="connsiteY29" fmla="*/ 95849 h 186858"/>
                <a:gd name="connsiteX30" fmla="*/ 5458 w 233572"/>
                <a:gd name="connsiteY30" fmla="*/ 103168 h 186858"/>
                <a:gd name="connsiteX31" fmla="*/ 6158 w 233572"/>
                <a:gd name="connsiteY31" fmla="*/ 115781 h 186858"/>
                <a:gd name="connsiteX32" fmla="*/ 6158 w 233572"/>
                <a:gd name="connsiteY32" fmla="*/ 123099 h 186858"/>
                <a:gd name="connsiteX33" fmla="*/ 8261 w 233572"/>
                <a:gd name="connsiteY33" fmla="*/ 133065 h 186858"/>
                <a:gd name="connsiteX34" fmla="*/ 4835 w 233572"/>
                <a:gd name="connsiteY34" fmla="*/ 148325 h 186858"/>
                <a:gd name="connsiteX35" fmla="*/ 19316 w 233572"/>
                <a:gd name="connsiteY35" fmla="*/ 150350 h 186858"/>
                <a:gd name="connsiteX36" fmla="*/ 33097 w 233572"/>
                <a:gd name="connsiteY36" fmla="*/ 147702 h 186858"/>
                <a:gd name="connsiteX37" fmla="*/ 45554 w 233572"/>
                <a:gd name="connsiteY37" fmla="*/ 152374 h 186858"/>
                <a:gd name="connsiteX38" fmla="*/ 59335 w 233572"/>
                <a:gd name="connsiteY38" fmla="*/ 179624 h 186858"/>
                <a:gd name="connsiteX39" fmla="*/ 80045 w 233572"/>
                <a:gd name="connsiteY39" fmla="*/ 186242 h 186858"/>
                <a:gd name="connsiteX40" fmla="*/ 104181 w 233572"/>
                <a:gd name="connsiteY40" fmla="*/ 180948 h 186858"/>
                <a:gd name="connsiteX41" fmla="*/ 117339 w 233572"/>
                <a:gd name="connsiteY41" fmla="*/ 180948 h 186858"/>
                <a:gd name="connsiteX42" fmla="*/ 124268 w 233572"/>
                <a:gd name="connsiteY42" fmla="*/ 160393 h 186858"/>
                <a:gd name="connsiteX43" fmla="*/ 136025 w 233572"/>
                <a:gd name="connsiteY43" fmla="*/ 149805 h 186858"/>
                <a:gd name="connsiteX44" fmla="*/ 144979 w 233572"/>
                <a:gd name="connsiteY44" fmla="*/ 139216 h 186858"/>
                <a:gd name="connsiteX45" fmla="*/ 155334 w 233572"/>
                <a:gd name="connsiteY45" fmla="*/ 137192 h 186858"/>
                <a:gd name="connsiteX46" fmla="*/ 162964 w 233572"/>
                <a:gd name="connsiteY46" fmla="*/ 136491 h 186858"/>
                <a:gd name="connsiteX47" fmla="*/ 163664 w 233572"/>
                <a:gd name="connsiteY47" fmla="*/ 145756 h 186858"/>
                <a:gd name="connsiteX48" fmla="*/ 168492 w 233572"/>
                <a:gd name="connsiteY48" fmla="*/ 149727 h 186858"/>
                <a:gd name="connsiteX49" fmla="*/ 176744 w 233572"/>
                <a:gd name="connsiteY49" fmla="*/ 146379 h 186858"/>
                <a:gd name="connsiteX50" fmla="*/ 182973 w 233572"/>
                <a:gd name="connsiteY50" fmla="*/ 135790 h 186858"/>
                <a:gd name="connsiteX51" fmla="*/ 189202 w 233572"/>
                <a:gd name="connsiteY51" fmla="*/ 120530 h 186858"/>
                <a:gd name="connsiteX52" fmla="*/ 191304 w 233572"/>
                <a:gd name="connsiteY52" fmla="*/ 107917 h 186858"/>
                <a:gd name="connsiteX53" fmla="*/ 191304 w 233572"/>
                <a:gd name="connsiteY53" fmla="*/ 102623 h 186858"/>
                <a:gd name="connsiteX54" fmla="*/ 204462 w 233572"/>
                <a:gd name="connsiteY54" fmla="*/ 90010 h 186858"/>
                <a:gd name="connsiteX55" fmla="*/ 207888 w 233572"/>
                <a:gd name="connsiteY55" fmla="*/ 82691 h 186858"/>
                <a:gd name="connsiteX56" fmla="*/ 210613 w 233572"/>
                <a:gd name="connsiteY56" fmla="*/ 72103 h 186858"/>
                <a:gd name="connsiteX57" fmla="*/ 216140 w 233572"/>
                <a:gd name="connsiteY57" fmla="*/ 62838 h 186858"/>
                <a:gd name="connsiteX58" fmla="*/ 220968 w 233572"/>
                <a:gd name="connsiteY58" fmla="*/ 54195 h 186858"/>
                <a:gd name="connsiteX59" fmla="*/ 230622 w 233572"/>
                <a:gd name="connsiteY59" fmla="*/ 55519 h 186858"/>
                <a:gd name="connsiteX60" fmla="*/ 232724 w 233572"/>
                <a:gd name="connsiteY60" fmla="*/ 42205 h 186858"/>
                <a:gd name="connsiteX61" fmla="*/ 225795 w 233572"/>
                <a:gd name="connsiteY61" fmla="*/ 34887 h 186858"/>
                <a:gd name="connsiteX62" fmla="*/ 227897 w 233572"/>
                <a:gd name="connsiteY62" fmla="*/ 24921 h 186858"/>
                <a:gd name="connsiteX63" fmla="*/ 227897 w 233572"/>
                <a:gd name="connsiteY63" fmla="*/ 24921 h 18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33572" h="186858">
                  <a:moveTo>
                    <a:pt x="227897" y="24610"/>
                  </a:moveTo>
                  <a:cubicBezTo>
                    <a:pt x="220267" y="24610"/>
                    <a:pt x="217542" y="14021"/>
                    <a:pt x="217542" y="14021"/>
                  </a:cubicBezTo>
                  <a:cubicBezTo>
                    <a:pt x="217542" y="14021"/>
                    <a:pt x="212715" y="13320"/>
                    <a:pt x="207187" y="14021"/>
                  </a:cubicBezTo>
                  <a:cubicBezTo>
                    <a:pt x="202360" y="14722"/>
                    <a:pt x="203761" y="16668"/>
                    <a:pt x="196832" y="17992"/>
                  </a:cubicBezTo>
                  <a:cubicBezTo>
                    <a:pt x="189202" y="19315"/>
                    <a:pt x="194730" y="21340"/>
                    <a:pt x="183674" y="20639"/>
                  </a:cubicBezTo>
                  <a:cubicBezTo>
                    <a:pt x="172618" y="19938"/>
                    <a:pt x="178146" y="21340"/>
                    <a:pt x="166390" y="15344"/>
                  </a:cubicBezTo>
                  <a:cubicBezTo>
                    <a:pt x="154633" y="9349"/>
                    <a:pt x="152609" y="19315"/>
                    <a:pt x="149806" y="21340"/>
                  </a:cubicBezTo>
                  <a:cubicBezTo>
                    <a:pt x="147703" y="23987"/>
                    <a:pt x="135324" y="27335"/>
                    <a:pt x="130497" y="27957"/>
                  </a:cubicBezTo>
                  <a:cubicBezTo>
                    <a:pt x="126371" y="28658"/>
                    <a:pt x="120142" y="19315"/>
                    <a:pt x="118741" y="18692"/>
                  </a:cubicBezTo>
                  <a:cubicBezTo>
                    <a:pt x="117339" y="18070"/>
                    <a:pt x="111811" y="20016"/>
                    <a:pt x="106984" y="19393"/>
                  </a:cubicBezTo>
                  <a:cubicBezTo>
                    <a:pt x="101456" y="18070"/>
                    <a:pt x="102858" y="20717"/>
                    <a:pt x="96629" y="22741"/>
                  </a:cubicBezTo>
                  <a:cubicBezTo>
                    <a:pt x="91101" y="24064"/>
                    <a:pt x="91802" y="24064"/>
                    <a:pt x="87675" y="22741"/>
                  </a:cubicBezTo>
                  <a:cubicBezTo>
                    <a:pt x="83549" y="22040"/>
                    <a:pt x="88376" y="15422"/>
                    <a:pt x="88376" y="15422"/>
                  </a:cubicBezTo>
                  <a:cubicBezTo>
                    <a:pt x="88376" y="15422"/>
                    <a:pt x="85651" y="13398"/>
                    <a:pt x="84250" y="13398"/>
                  </a:cubicBezTo>
                  <a:cubicBezTo>
                    <a:pt x="82848" y="12697"/>
                    <a:pt x="75296" y="12075"/>
                    <a:pt x="67666" y="6780"/>
                  </a:cubicBezTo>
                  <a:cubicBezTo>
                    <a:pt x="60036" y="2109"/>
                    <a:pt x="60737" y="6780"/>
                    <a:pt x="60036" y="8804"/>
                  </a:cubicBezTo>
                  <a:cubicBezTo>
                    <a:pt x="59335" y="11452"/>
                    <a:pt x="55909" y="10829"/>
                    <a:pt x="47579" y="10128"/>
                  </a:cubicBezTo>
                  <a:cubicBezTo>
                    <a:pt x="39949" y="8804"/>
                    <a:pt x="37924" y="16123"/>
                    <a:pt x="36523" y="19393"/>
                  </a:cubicBezTo>
                  <a:cubicBezTo>
                    <a:pt x="35121" y="22741"/>
                    <a:pt x="36523" y="21417"/>
                    <a:pt x="35121" y="25388"/>
                  </a:cubicBezTo>
                  <a:cubicBezTo>
                    <a:pt x="34421" y="29359"/>
                    <a:pt x="32396" y="30060"/>
                    <a:pt x="29594" y="30060"/>
                  </a:cubicBezTo>
                  <a:cubicBezTo>
                    <a:pt x="27492" y="30760"/>
                    <a:pt x="27492" y="36055"/>
                    <a:pt x="27492" y="36055"/>
                  </a:cubicBezTo>
                  <a:lnTo>
                    <a:pt x="24766" y="45320"/>
                  </a:lnTo>
                  <a:cubicBezTo>
                    <a:pt x="27492" y="48668"/>
                    <a:pt x="24766" y="49991"/>
                    <a:pt x="25467" y="52638"/>
                  </a:cubicBezTo>
                  <a:cubicBezTo>
                    <a:pt x="26168" y="55285"/>
                    <a:pt x="27569" y="57310"/>
                    <a:pt x="28893" y="59256"/>
                  </a:cubicBezTo>
                  <a:cubicBezTo>
                    <a:pt x="29594" y="61903"/>
                    <a:pt x="31618" y="61903"/>
                    <a:pt x="29594" y="66575"/>
                  </a:cubicBezTo>
                  <a:cubicBezTo>
                    <a:pt x="27492" y="71246"/>
                    <a:pt x="23365" y="73193"/>
                    <a:pt x="24066" y="76541"/>
                  </a:cubicBezTo>
                  <a:cubicBezTo>
                    <a:pt x="25467" y="79888"/>
                    <a:pt x="29594" y="82536"/>
                    <a:pt x="24066" y="83859"/>
                  </a:cubicBezTo>
                  <a:cubicBezTo>
                    <a:pt x="18538" y="85183"/>
                    <a:pt x="17136" y="82536"/>
                    <a:pt x="17136" y="84560"/>
                  </a:cubicBezTo>
                  <a:cubicBezTo>
                    <a:pt x="16436" y="87207"/>
                    <a:pt x="14411" y="85883"/>
                    <a:pt x="13711" y="87908"/>
                  </a:cubicBezTo>
                  <a:cubicBezTo>
                    <a:pt x="12309" y="89932"/>
                    <a:pt x="21341" y="94526"/>
                    <a:pt x="13711" y="95849"/>
                  </a:cubicBezTo>
                  <a:cubicBezTo>
                    <a:pt x="6081" y="97173"/>
                    <a:pt x="3356" y="97874"/>
                    <a:pt x="5458" y="103168"/>
                  </a:cubicBezTo>
                  <a:cubicBezTo>
                    <a:pt x="7560" y="109163"/>
                    <a:pt x="6859" y="112433"/>
                    <a:pt x="6158" y="115781"/>
                  </a:cubicBezTo>
                  <a:cubicBezTo>
                    <a:pt x="5458" y="118428"/>
                    <a:pt x="5458" y="119129"/>
                    <a:pt x="6158" y="123099"/>
                  </a:cubicBezTo>
                  <a:cubicBezTo>
                    <a:pt x="7560" y="127771"/>
                    <a:pt x="8261" y="129095"/>
                    <a:pt x="8261" y="133065"/>
                  </a:cubicBezTo>
                  <a:cubicBezTo>
                    <a:pt x="8261" y="136413"/>
                    <a:pt x="4835" y="148325"/>
                    <a:pt x="4835" y="148325"/>
                  </a:cubicBezTo>
                  <a:cubicBezTo>
                    <a:pt x="4835" y="148325"/>
                    <a:pt x="13788" y="151673"/>
                    <a:pt x="19316" y="150350"/>
                  </a:cubicBezTo>
                  <a:cubicBezTo>
                    <a:pt x="24844" y="149026"/>
                    <a:pt x="28971" y="149026"/>
                    <a:pt x="33097" y="147702"/>
                  </a:cubicBezTo>
                  <a:cubicBezTo>
                    <a:pt x="37224" y="147002"/>
                    <a:pt x="44153" y="145678"/>
                    <a:pt x="45554" y="152374"/>
                  </a:cubicBezTo>
                  <a:cubicBezTo>
                    <a:pt x="47657" y="158992"/>
                    <a:pt x="54508" y="172928"/>
                    <a:pt x="59335" y="179624"/>
                  </a:cubicBezTo>
                  <a:cubicBezTo>
                    <a:pt x="64863" y="186242"/>
                    <a:pt x="68289" y="190213"/>
                    <a:pt x="80045" y="186242"/>
                  </a:cubicBezTo>
                  <a:cubicBezTo>
                    <a:pt x="91802" y="181571"/>
                    <a:pt x="95928" y="178923"/>
                    <a:pt x="104181" y="180948"/>
                  </a:cubicBezTo>
                  <a:cubicBezTo>
                    <a:pt x="111811" y="183595"/>
                    <a:pt x="117339" y="180948"/>
                    <a:pt x="117339" y="180948"/>
                  </a:cubicBezTo>
                  <a:cubicBezTo>
                    <a:pt x="117339" y="180948"/>
                    <a:pt x="124969" y="165688"/>
                    <a:pt x="124268" y="160393"/>
                  </a:cubicBezTo>
                  <a:cubicBezTo>
                    <a:pt x="123568" y="155099"/>
                    <a:pt x="129796" y="155722"/>
                    <a:pt x="136025" y="149805"/>
                  </a:cubicBezTo>
                  <a:cubicBezTo>
                    <a:pt x="142254" y="144510"/>
                    <a:pt x="140852" y="142486"/>
                    <a:pt x="144979" y="139216"/>
                  </a:cubicBezTo>
                  <a:cubicBezTo>
                    <a:pt x="149105" y="135868"/>
                    <a:pt x="151908" y="133922"/>
                    <a:pt x="155334" y="137192"/>
                  </a:cubicBezTo>
                  <a:cubicBezTo>
                    <a:pt x="159460" y="139839"/>
                    <a:pt x="162263" y="130574"/>
                    <a:pt x="162964" y="136491"/>
                  </a:cubicBezTo>
                  <a:cubicBezTo>
                    <a:pt x="162964" y="142486"/>
                    <a:pt x="160239" y="143810"/>
                    <a:pt x="163664" y="145756"/>
                  </a:cubicBezTo>
                  <a:cubicBezTo>
                    <a:pt x="167090" y="147780"/>
                    <a:pt x="165767" y="145055"/>
                    <a:pt x="168492" y="149727"/>
                  </a:cubicBezTo>
                  <a:cubicBezTo>
                    <a:pt x="171917" y="153698"/>
                    <a:pt x="172618" y="151751"/>
                    <a:pt x="176744" y="146379"/>
                  </a:cubicBezTo>
                  <a:cubicBezTo>
                    <a:pt x="181572" y="140384"/>
                    <a:pt x="181572" y="141084"/>
                    <a:pt x="182973" y="135790"/>
                  </a:cubicBezTo>
                  <a:cubicBezTo>
                    <a:pt x="183674" y="130496"/>
                    <a:pt x="188501" y="125202"/>
                    <a:pt x="189202" y="120530"/>
                  </a:cubicBezTo>
                  <a:cubicBezTo>
                    <a:pt x="189202" y="115236"/>
                    <a:pt x="189202" y="109941"/>
                    <a:pt x="191304" y="107917"/>
                  </a:cubicBezTo>
                  <a:cubicBezTo>
                    <a:pt x="193406" y="106594"/>
                    <a:pt x="178847" y="106594"/>
                    <a:pt x="191304" y="102623"/>
                  </a:cubicBezTo>
                  <a:cubicBezTo>
                    <a:pt x="203060" y="97952"/>
                    <a:pt x="204462" y="93358"/>
                    <a:pt x="204462" y="90010"/>
                  </a:cubicBezTo>
                  <a:cubicBezTo>
                    <a:pt x="204462" y="87363"/>
                    <a:pt x="205863" y="84716"/>
                    <a:pt x="207888" y="82691"/>
                  </a:cubicBezTo>
                  <a:cubicBezTo>
                    <a:pt x="209990" y="80044"/>
                    <a:pt x="210613" y="72103"/>
                    <a:pt x="210613" y="72103"/>
                  </a:cubicBezTo>
                  <a:cubicBezTo>
                    <a:pt x="210613" y="72103"/>
                    <a:pt x="214038" y="62838"/>
                    <a:pt x="216140" y="62838"/>
                  </a:cubicBezTo>
                  <a:cubicBezTo>
                    <a:pt x="217542" y="62838"/>
                    <a:pt x="215440" y="52249"/>
                    <a:pt x="220968" y="54195"/>
                  </a:cubicBezTo>
                  <a:cubicBezTo>
                    <a:pt x="226496" y="56220"/>
                    <a:pt x="228598" y="55519"/>
                    <a:pt x="230622" y="55519"/>
                  </a:cubicBezTo>
                  <a:cubicBezTo>
                    <a:pt x="232646" y="55519"/>
                    <a:pt x="238252" y="44230"/>
                    <a:pt x="232724" y="42205"/>
                  </a:cubicBezTo>
                  <a:cubicBezTo>
                    <a:pt x="227897" y="40181"/>
                    <a:pt x="225795" y="36210"/>
                    <a:pt x="225795" y="34887"/>
                  </a:cubicBezTo>
                  <a:cubicBezTo>
                    <a:pt x="225795" y="33563"/>
                    <a:pt x="227897" y="24921"/>
                    <a:pt x="227897" y="24921"/>
                  </a:cubicBezTo>
                  <a:lnTo>
                    <a:pt x="227897" y="2492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4" name="Szabadkézi sokszög: alakzat 953">
              <a:extLst>
                <a:ext uri="{FF2B5EF4-FFF2-40B4-BE49-F238E27FC236}">
                  <a16:creationId xmlns:a16="http://schemas.microsoft.com/office/drawing/2014/main" id="{4E53F3EC-EE2F-4655-BEFC-0A085E2B9FB1}"/>
                </a:ext>
              </a:extLst>
            </p:cNvPr>
            <p:cNvSpPr/>
            <p:nvPr/>
          </p:nvSpPr>
          <p:spPr>
            <a:xfrm>
              <a:off x="5665795" y="4329099"/>
              <a:ext cx="155715" cy="233573"/>
            </a:xfrm>
            <a:custGeom>
              <a:avLst/>
              <a:gdLst>
                <a:gd name="connsiteX0" fmla="*/ 140634 w 155715"/>
                <a:gd name="connsiteY0" fmla="*/ 116420 h 233572"/>
                <a:gd name="connsiteX1" fmla="*/ 129578 w 155715"/>
                <a:gd name="connsiteY1" fmla="*/ 93374 h 233572"/>
                <a:gd name="connsiteX2" fmla="*/ 115797 w 155715"/>
                <a:gd name="connsiteY2" fmla="*/ 80839 h 233572"/>
                <a:gd name="connsiteX3" fmla="*/ 112371 w 155715"/>
                <a:gd name="connsiteY3" fmla="*/ 68304 h 233572"/>
                <a:gd name="connsiteX4" fmla="*/ 135106 w 155715"/>
                <a:gd name="connsiteY4" fmla="*/ 69004 h 233572"/>
                <a:gd name="connsiteX5" fmla="*/ 137208 w 155715"/>
                <a:gd name="connsiteY5" fmla="*/ 58494 h 233572"/>
                <a:gd name="connsiteX6" fmla="*/ 133081 w 155715"/>
                <a:gd name="connsiteY6" fmla="*/ 42455 h 233572"/>
                <a:gd name="connsiteX7" fmla="*/ 133081 w 155715"/>
                <a:gd name="connsiteY7" fmla="*/ 25015 h 233572"/>
                <a:gd name="connsiteX8" fmla="*/ 125529 w 155715"/>
                <a:gd name="connsiteY8" fmla="*/ 11779 h 233572"/>
                <a:gd name="connsiteX9" fmla="*/ 115174 w 155715"/>
                <a:gd name="connsiteY9" fmla="*/ 4772 h 233572"/>
                <a:gd name="connsiteX10" fmla="*/ 113072 w 155715"/>
                <a:gd name="connsiteY10" fmla="*/ 15283 h 233572"/>
                <a:gd name="connsiteX11" fmla="*/ 120001 w 155715"/>
                <a:gd name="connsiteY11" fmla="*/ 22991 h 233572"/>
                <a:gd name="connsiteX12" fmla="*/ 117899 w 155715"/>
                <a:gd name="connsiteY12" fmla="*/ 36927 h 233572"/>
                <a:gd name="connsiteX13" fmla="*/ 108245 w 155715"/>
                <a:gd name="connsiteY13" fmla="*/ 35526 h 233572"/>
                <a:gd name="connsiteX14" fmla="*/ 103418 w 155715"/>
                <a:gd name="connsiteY14" fmla="*/ 44635 h 233572"/>
                <a:gd name="connsiteX15" fmla="*/ 97890 w 155715"/>
                <a:gd name="connsiteY15" fmla="*/ 54445 h 233572"/>
                <a:gd name="connsiteX16" fmla="*/ 95165 w 155715"/>
                <a:gd name="connsiteY16" fmla="*/ 65579 h 233572"/>
                <a:gd name="connsiteX17" fmla="*/ 91739 w 155715"/>
                <a:gd name="connsiteY17" fmla="*/ 73287 h 233572"/>
                <a:gd name="connsiteX18" fmla="*/ 78659 w 155715"/>
                <a:gd name="connsiteY18" fmla="*/ 86522 h 233572"/>
                <a:gd name="connsiteX19" fmla="*/ 78659 w 155715"/>
                <a:gd name="connsiteY19" fmla="*/ 92128 h 233572"/>
                <a:gd name="connsiteX20" fmla="*/ 76557 w 155715"/>
                <a:gd name="connsiteY20" fmla="*/ 105364 h 233572"/>
                <a:gd name="connsiteX21" fmla="*/ 70328 w 155715"/>
                <a:gd name="connsiteY21" fmla="*/ 121403 h 233572"/>
                <a:gd name="connsiteX22" fmla="*/ 64100 w 155715"/>
                <a:gd name="connsiteY22" fmla="*/ 132536 h 233572"/>
                <a:gd name="connsiteX23" fmla="*/ 55847 w 155715"/>
                <a:gd name="connsiteY23" fmla="*/ 136040 h 233572"/>
                <a:gd name="connsiteX24" fmla="*/ 51019 w 155715"/>
                <a:gd name="connsiteY24" fmla="*/ 131836 h 233572"/>
                <a:gd name="connsiteX25" fmla="*/ 50319 w 155715"/>
                <a:gd name="connsiteY25" fmla="*/ 122026 h 233572"/>
                <a:gd name="connsiteX26" fmla="*/ 42766 w 155715"/>
                <a:gd name="connsiteY26" fmla="*/ 122726 h 233572"/>
                <a:gd name="connsiteX27" fmla="*/ 32412 w 155715"/>
                <a:gd name="connsiteY27" fmla="*/ 124829 h 233572"/>
                <a:gd name="connsiteX28" fmla="*/ 23458 w 155715"/>
                <a:gd name="connsiteY28" fmla="*/ 135962 h 233572"/>
                <a:gd name="connsiteX29" fmla="*/ 11701 w 155715"/>
                <a:gd name="connsiteY29" fmla="*/ 147096 h 233572"/>
                <a:gd name="connsiteX30" fmla="*/ 4772 w 155715"/>
                <a:gd name="connsiteY30" fmla="*/ 168740 h 233572"/>
                <a:gd name="connsiteX31" fmla="*/ 11701 w 155715"/>
                <a:gd name="connsiteY31" fmla="*/ 172944 h 233572"/>
                <a:gd name="connsiteX32" fmla="*/ 17229 w 155715"/>
                <a:gd name="connsiteY32" fmla="*/ 184779 h 233572"/>
                <a:gd name="connsiteX33" fmla="*/ 28986 w 155715"/>
                <a:gd name="connsiteY33" fmla="*/ 177071 h 233572"/>
                <a:gd name="connsiteX34" fmla="*/ 26261 w 155715"/>
                <a:gd name="connsiteY34" fmla="*/ 184078 h 233572"/>
                <a:gd name="connsiteX35" fmla="*/ 26261 w 155715"/>
                <a:gd name="connsiteY35" fmla="*/ 193188 h 233572"/>
                <a:gd name="connsiteX36" fmla="*/ 31789 w 155715"/>
                <a:gd name="connsiteY36" fmla="*/ 203698 h 233572"/>
                <a:gd name="connsiteX37" fmla="*/ 29686 w 155715"/>
                <a:gd name="connsiteY37" fmla="*/ 217635 h 233572"/>
                <a:gd name="connsiteX38" fmla="*/ 59350 w 155715"/>
                <a:gd name="connsiteY38" fmla="*/ 218336 h 233572"/>
                <a:gd name="connsiteX39" fmla="*/ 89014 w 155715"/>
                <a:gd name="connsiteY39" fmla="*/ 215533 h 233572"/>
                <a:gd name="connsiteX40" fmla="*/ 124829 w 155715"/>
                <a:gd name="connsiteY40" fmla="*/ 222540 h 233572"/>
                <a:gd name="connsiteX41" fmla="*/ 151689 w 155715"/>
                <a:gd name="connsiteY41" fmla="*/ 230248 h 233572"/>
                <a:gd name="connsiteX42" fmla="*/ 150288 w 155715"/>
                <a:gd name="connsiteY42" fmla="*/ 208603 h 233572"/>
                <a:gd name="connsiteX43" fmla="*/ 130279 w 155715"/>
                <a:gd name="connsiteY43" fmla="*/ 186258 h 233572"/>
                <a:gd name="connsiteX44" fmla="*/ 126853 w 155715"/>
                <a:gd name="connsiteY44" fmla="*/ 173022 h 233572"/>
                <a:gd name="connsiteX45" fmla="*/ 122026 w 155715"/>
                <a:gd name="connsiteY45" fmla="*/ 155582 h 233572"/>
                <a:gd name="connsiteX46" fmla="*/ 117899 w 155715"/>
                <a:gd name="connsiteY46" fmla="*/ 144449 h 233572"/>
                <a:gd name="connsiteX47" fmla="*/ 124829 w 155715"/>
                <a:gd name="connsiteY47" fmla="*/ 140945 h 233572"/>
                <a:gd name="connsiteX48" fmla="*/ 140712 w 155715"/>
                <a:gd name="connsiteY48" fmla="*/ 116498 h 233572"/>
                <a:gd name="connsiteX49" fmla="*/ 140712 w 155715"/>
                <a:gd name="connsiteY49" fmla="*/ 116498 h 23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5715" h="233572">
                  <a:moveTo>
                    <a:pt x="140634" y="116420"/>
                  </a:moveTo>
                  <a:cubicBezTo>
                    <a:pt x="140634" y="116420"/>
                    <a:pt x="132381" y="98279"/>
                    <a:pt x="129578" y="93374"/>
                  </a:cubicBezTo>
                  <a:cubicBezTo>
                    <a:pt x="126152" y="88469"/>
                    <a:pt x="122026" y="84965"/>
                    <a:pt x="115797" y="80839"/>
                  </a:cubicBezTo>
                  <a:cubicBezTo>
                    <a:pt x="108868" y="75934"/>
                    <a:pt x="110269" y="75934"/>
                    <a:pt x="112371" y="68304"/>
                  </a:cubicBezTo>
                  <a:cubicBezTo>
                    <a:pt x="113773" y="60596"/>
                    <a:pt x="126853" y="69004"/>
                    <a:pt x="135106" y="69004"/>
                  </a:cubicBezTo>
                  <a:cubicBezTo>
                    <a:pt x="144059" y="69004"/>
                    <a:pt x="140634" y="61297"/>
                    <a:pt x="137208" y="58494"/>
                  </a:cubicBezTo>
                  <a:cubicBezTo>
                    <a:pt x="134483" y="55691"/>
                    <a:pt x="136507" y="50085"/>
                    <a:pt x="133081" y="42455"/>
                  </a:cubicBezTo>
                  <a:cubicBezTo>
                    <a:pt x="130356" y="34747"/>
                    <a:pt x="135183" y="29219"/>
                    <a:pt x="133081" y="25015"/>
                  </a:cubicBezTo>
                  <a:cubicBezTo>
                    <a:pt x="130979" y="20811"/>
                    <a:pt x="126152" y="17307"/>
                    <a:pt x="125529" y="11779"/>
                  </a:cubicBezTo>
                  <a:cubicBezTo>
                    <a:pt x="124128" y="6874"/>
                    <a:pt x="122804" y="4772"/>
                    <a:pt x="115174" y="4772"/>
                  </a:cubicBezTo>
                  <a:cubicBezTo>
                    <a:pt x="115174" y="4772"/>
                    <a:pt x="113072" y="13881"/>
                    <a:pt x="113072" y="15283"/>
                  </a:cubicBezTo>
                  <a:cubicBezTo>
                    <a:pt x="113072" y="16684"/>
                    <a:pt x="115174" y="20889"/>
                    <a:pt x="120001" y="22991"/>
                  </a:cubicBezTo>
                  <a:cubicBezTo>
                    <a:pt x="125529" y="25093"/>
                    <a:pt x="120001" y="36927"/>
                    <a:pt x="117899" y="36927"/>
                  </a:cubicBezTo>
                  <a:cubicBezTo>
                    <a:pt x="115797" y="36927"/>
                    <a:pt x="113773" y="37628"/>
                    <a:pt x="108245" y="35526"/>
                  </a:cubicBezTo>
                  <a:cubicBezTo>
                    <a:pt x="102717" y="33424"/>
                    <a:pt x="104819" y="44635"/>
                    <a:pt x="103418" y="44635"/>
                  </a:cubicBezTo>
                  <a:cubicBezTo>
                    <a:pt x="101316" y="44635"/>
                    <a:pt x="97890" y="54445"/>
                    <a:pt x="97890" y="54445"/>
                  </a:cubicBezTo>
                  <a:cubicBezTo>
                    <a:pt x="97890" y="54445"/>
                    <a:pt x="97189" y="62854"/>
                    <a:pt x="95165" y="65579"/>
                  </a:cubicBezTo>
                  <a:cubicBezTo>
                    <a:pt x="93063" y="67681"/>
                    <a:pt x="91739" y="70484"/>
                    <a:pt x="91739" y="73287"/>
                  </a:cubicBezTo>
                  <a:cubicBezTo>
                    <a:pt x="91739" y="76790"/>
                    <a:pt x="90338" y="81695"/>
                    <a:pt x="78659" y="86522"/>
                  </a:cubicBezTo>
                  <a:cubicBezTo>
                    <a:pt x="66280" y="90727"/>
                    <a:pt x="80761" y="90727"/>
                    <a:pt x="78659" y="92128"/>
                  </a:cubicBezTo>
                  <a:cubicBezTo>
                    <a:pt x="76557" y="94231"/>
                    <a:pt x="76557" y="99836"/>
                    <a:pt x="76557" y="105364"/>
                  </a:cubicBezTo>
                  <a:cubicBezTo>
                    <a:pt x="75856" y="110269"/>
                    <a:pt x="71029" y="115875"/>
                    <a:pt x="70328" y="121403"/>
                  </a:cubicBezTo>
                  <a:cubicBezTo>
                    <a:pt x="68927" y="127009"/>
                    <a:pt x="68927" y="126308"/>
                    <a:pt x="64100" y="132536"/>
                  </a:cubicBezTo>
                  <a:cubicBezTo>
                    <a:pt x="59973" y="138142"/>
                    <a:pt x="59272" y="140244"/>
                    <a:pt x="55847" y="136040"/>
                  </a:cubicBezTo>
                  <a:cubicBezTo>
                    <a:pt x="53122" y="131135"/>
                    <a:pt x="54445" y="133938"/>
                    <a:pt x="51019" y="131836"/>
                  </a:cubicBezTo>
                  <a:cubicBezTo>
                    <a:pt x="47594" y="129734"/>
                    <a:pt x="50319" y="128332"/>
                    <a:pt x="50319" y="122026"/>
                  </a:cubicBezTo>
                  <a:cubicBezTo>
                    <a:pt x="49618" y="115719"/>
                    <a:pt x="46893" y="125529"/>
                    <a:pt x="42766" y="122726"/>
                  </a:cubicBezTo>
                  <a:cubicBezTo>
                    <a:pt x="39341" y="119223"/>
                    <a:pt x="36538" y="121325"/>
                    <a:pt x="32412" y="124829"/>
                  </a:cubicBezTo>
                  <a:cubicBezTo>
                    <a:pt x="28285" y="128332"/>
                    <a:pt x="29686" y="130434"/>
                    <a:pt x="23458" y="135962"/>
                  </a:cubicBezTo>
                  <a:cubicBezTo>
                    <a:pt x="17229" y="142269"/>
                    <a:pt x="11078" y="141568"/>
                    <a:pt x="11701" y="147096"/>
                  </a:cubicBezTo>
                  <a:cubicBezTo>
                    <a:pt x="12402" y="152701"/>
                    <a:pt x="4772" y="168740"/>
                    <a:pt x="4772" y="168740"/>
                  </a:cubicBezTo>
                  <a:cubicBezTo>
                    <a:pt x="4772" y="168740"/>
                    <a:pt x="11001" y="168740"/>
                    <a:pt x="11701" y="172944"/>
                  </a:cubicBezTo>
                  <a:cubicBezTo>
                    <a:pt x="11701" y="177149"/>
                    <a:pt x="15828" y="184078"/>
                    <a:pt x="17229" y="184779"/>
                  </a:cubicBezTo>
                  <a:cubicBezTo>
                    <a:pt x="17930" y="184779"/>
                    <a:pt x="21356" y="177772"/>
                    <a:pt x="28986" y="177071"/>
                  </a:cubicBezTo>
                  <a:cubicBezTo>
                    <a:pt x="28986" y="177071"/>
                    <a:pt x="24159" y="179874"/>
                    <a:pt x="26261" y="184078"/>
                  </a:cubicBezTo>
                  <a:cubicBezTo>
                    <a:pt x="28363" y="188282"/>
                    <a:pt x="20733" y="189684"/>
                    <a:pt x="26261" y="193188"/>
                  </a:cubicBezTo>
                  <a:cubicBezTo>
                    <a:pt x="31789" y="196691"/>
                    <a:pt x="33813" y="200895"/>
                    <a:pt x="31789" y="203698"/>
                  </a:cubicBezTo>
                  <a:cubicBezTo>
                    <a:pt x="29686" y="206501"/>
                    <a:pt x="29686" y="217635"/>
                    <a:pt x="29686" y="217635"/>
                  </a:cubicBezTo>
                  <a:cubicBezTo>
                    <a:pt x="29686" y="217635"/>
                    <a:pt x="46893" y="221138"/>
                    <a:pt x="59350" y="218336"/>
                  </a:cubicBezTo>
                  <a:cubicBezTo>
                    <a:pt x="71029" y="216233"/>
                    <a:pt x="70406" y="210628"/>
                    <a:pt x="89014" y="215533"/>
                  </a:cubicBezTo>
                  <a:cubicBezTo>
                    <a:pt x="107622" y="219737"/>
                    <a:pt x="120702" y="220438"/>
                    <a:pt x="124829" y="222540"/>
                  </a:cubicBezTo>
                  <a:cubicBezTo>
                    <a:pt x="128955" y="223941"/>
                    <a:pt x="148264" y="219036"/>
                    <a:pt x="151689" y="230248"/>
                  </a:cubicBezTo>
                  <a:cubicBezTo>
                    <a:pt x="151689" y="230248"/>
                    <a:pt x="155115" y="215611"/>
                    <a:pt x="150288" y="208603"/>
                  </a:cubicBezTo>
                  <a:cubicBezTo>
                    <a:pt x="146161" y="202297"/>
                    <a:pt x="130279" y="191864"/>
                    <a:pt x="130279" y="186258"/>
                  </a:cubicBezTo>
                  <a:cubicBezTo>
                    <a:pt x="130979" y="180653"/>
                    <a:pt x="131680" y="177850"/>
                    <a:pt x="126853" y="173022"/>
                  </a:cubicBezTo>
                  <a:cubicBezTo>
                    <a:pt x="121325" y="168117"/>
                    <a:pt x="122026" y="162512"/>
                    <a:pt x="122026" y="155582"/>
                  </a:cubicBezTo>
                  <a:cubicBezTo>
                    <a:pt x="121325" y="147874"/>
                    <a:pt x="116498" y="147874"/>
                    <a:pt x="117899" y="144449"/>
                  </a:cubicBezTo>
                  <a:cubicBezTo>
                    <a:pt x="119301" y="141646"/>
                    <a:pt x="122726" y="145149"/>
                    <a:pt x="124829" y="140945"/>
                  </a:cubicBezTo>
                  <a:cubicBezTo>
                    <a:pt x="127554" y="137441"/>
                    <a:pt x="133782" y="120001"/>
                    <a:pt x="140712" y="116498"/>
                  </a:cubicBezTo>
                  <a:lnTo>
                    <a:pt x="140712" y="116498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5" name="Szabadkézi sokszög: alakzat 954">
              <a:extLst>
                <a:ext uri="{FF2B5EF4-FFF2-40B4-BE49-F238E27FC236}">
                  <a16:creationId xmlns:a16="http://schemas.microsoft.com/office/drawing/2014/main" id="{0268CB05-BD8B-9FA0-C5CC-E36283EF2A5E}"/>
                </a:ext>
              </a:extLst>
            </p:cNvPr>
            <p:cNvSpPr/>
            <p:nvPr/>
          </p:nvSpPr>
          <p:spPr>
            <a:xfrm>
              <a:off x="5779758" y="4375892"/>
              <a:ext cx="256930" cy="186858"/>
            </a:xfrm>
            <a:custGeom>
              <a:avLst/>
              <a:gdLst>
                <a:gd name="connsiteX0" fmla="*/ 38816 w 256930"/>
                <a:gd name="connsiteY0" fmla="*/ 183377 h 186858"/>
                <a:gd name="connsiteX1" fmla="*/ 37415 w 256930"/>
                <a:gd name="connsiteY1" fmla="*/ 162200 h 186858"/>
                <a:gd name="connsiteX2" fmla="*/ 17405 w 256930"/>
                <a:gd name="connsiteY2" fmla="*/ 140322 h 186858"/>
                <a:gd name="connsiteX3" fmla="*/ 13979 w 256930"/>
                <a:gd name="connsiteY3" fmla="*/ 127320 h 186858"/>
                <a:gd name="connsiteX4" fmla="*/ 9152 w 256930"/>
                <a:gd name="connsiteY4" fmla="*/ 110191 h 186858"/>
                <a:gd name="connsiteX5" fmla="*/ 5026 w 256930"/>
                <a:gd name="connsiteY5" fmla="*/ 99213 h 186858"/>
                <a:gd name="connsiteX6" fmla="*/ 11955 w 256930"/>
                <a:gd name="connsiteY6" fmla="*/ 95788 h 186858"/>
                <a:gd name="connsiteX7" fmla="*/ 27838 w 256930"/>
                <a:gd name="connsiteY7" fmla="*/ 71885 h 186858"/>
                <a:gd name="connsiteX8" fmla="*/ 38193 w 256930"/>
                <a:gd name="connsiteY8" fmla="*/ 72586 h 186858"/>
                <a:gd name="connsiteX9" fmla="*/ 47847 w 256930"/>
                <a:gd name="connsiteY9" fmla="*/ 65735 h 186858"/>
                <a:gd name="connsiteX10" fmla="*/ 54777 w 256930"/>
                <a:gd name="connsiteY10" fmla="*/ 70484 h 186858"/>
                <a:gd name="connsiteX11" fmla="*/ 67234 w 256930"/>
                <a:gd name="connsiteY11" fmla="*/ 62932 h 186858"/>
                <a:gd name="connsiteX12" fmla="*/ 79691 w 256930"/>
                <a:gd name="connsiteY12" fmla="*/ 60907 h 186858"/>
                <a:gd name="connsiteX13" fmla="*/ 94873 w 256930"/>
                <a:gd name="connsiteY13" fmla="*/ 49929 h 186858"/>
                <a:gd name="connsiteX14" fmla="*/ 94873 w 256930"/>
                <a:gd name="connsiteY14" fmla="*/ 42377 h 186858"/>
                <a:gd name="connsiteX15" fmla="*/ 113559 w 256930"/>
                <a:gd name="connsiteY15" fmla="*/ 40976 h 186858"/>
                <a:gd name="connsiteX16" fmla="*/ 126717 w 256930"/>
                <a:gd name="connsiteY16" fmla="*/ 35526 h 186858"/>
                <a:gd name="connsiteX17" fmla="*/ 134970 w 256930"/>
                <a:gd name="connsiteY17" fmla="*/ 22523 h 186858"/>
                <a:gd name="connsiteX18" fmla="*/ 146026 w 256930"/>
                <a:gd name="connsiteY18" fmla="*/ 12947 h 186858"/>
                <a:gd name="connsiteX19" fmla="*/ 156381 w 256930"/>
                <a:gd name="connsiteY19" fmla="*/ 4772 h 186858"/>
                <a:gd name="connsiteX20" fmla="*/ 168838 w 256930"/>
                <a:gd name="connsiteY20" fmla="*/ 4772 h 186858"/>
                <a:gd name="connsiteX21" fmla="*/ 173665 w 256930"/>
                <a:gd name="connsiteY21" fmla="*/ 11623 h 186858"/>
                <a:gd name="connsiteX22" fmla="*/ 184020 w 256930"/>
                <a:gd name="connsiteY22" fmla="*/ 32801 h 186858"/>
                <a:gd name="connsiteX23" fmla="*/ 181918 w 256930"/>
                <a:gd name="connsiteY23" fmla="*/ 46504 h 186858"/>
                <a:gd name="connsiteX24" fmla="*/ 192974 w 256930"/>
                <a:gd name="connsiteY24" fmla="*/ 45803 h 186858"/>
                <a:gd name="connsiteX25" fmla="*/ 194376 w 256930"/>
                <a:gd name="connsiteY25" fmla="*/ 54679 h 186858"/>
                <a:gd name="connsiteX26" fmla="*/ 203329 w 256930"/>
                <a:gd name="connsiteY26" fmla="*/ 56080 h 186858"/>
                <a:gd name="connsiteX27" fmla="*/ 211582 w 256930"/>
                <a:gd name="connsiteY27" fmla="*/ 62231 h 186858"/>
                <a:gd name="connsiteX28" fmla="*/ 219835 w 256930"/>
                <a:gd name="connsiteY28" fmla="*/ 65657 h 186858"/>
                <a:gd name="connsiteX29" fmla="*/ 217733 w 256930"/>
                <a:gd name="connsiteY29" fmla="*/ 74532 h 186858"/>
                <a:gd name="connsiteX30" fmla="*/ 228788 w 256930"/>
                <a:gd name="connsiteY30" fmla="*/ 76557 h 186858"/>
                <a:gd name="connsiteX31" fmla="*/ 238443 w 256930"/>
                <a:gd name="connsiteY31" fmla="*/ 86834 h 186858"/>
                <a:gd name="connsiteX32" fmla="*/ 241168 w 256930"/>
                <a:gd name="connsiteY32" fmla="*/ 99135 h 186858"/>
                <a:gd name="connsiteX33" fmla="*/ 251523 w 256930"/>
                <a:gd name="connsiteY33" fmla="*/ 105286 h 186858"/>
                <a:gd name="connsiteX34" fmla="*/ 257051 w 256930"/>
                <a:gd name="connsiteY34" fmla="*/ 110736 h 186858"/>
                <a:gd name="connsiteX35" fmla="*/ 255649 w 256930"/>
                <a:gd name="connsiteY35" fmla="*/ 115563 h 186858"/>
                <a:gd name="connsiteX36" fmla="*/ 248720 w 256930"/>
                <a:gd name="connsiteY36" fmla="*/ 115563 h 186858"/>
                <a:gd name="connsiteX37" fmla="*/ 239066 w 256930"/>
                <a:gd name="connsiteY37" fmla="*/ 116965 h 186858"/>
                <a:gd name="connsiteX38" fmla="*/ 230112 w 256930"/>
                <a:gd name="connsiteY38" fmla="*/ 114240 h 186858"/>
                <a:gd name="connsiteX39" fmla="*/ 223183 w 256930"/>
                <a:gd name="connsiteY39" fmla="*/ 114240 h 186858"/>
                <a:gd name="connsiteX40" fmla="*/ 216954 w 256930"/>
                <a:gd name="connsiteY40" fmla="*/ 112216 h 186858"/>
                <a:gd name="connsiteX41" fmla="*/ 196244 w 256930"/>
                <a:gd name="connsiteY41" fmla="*/ 117043 h 186858"/>
                <a:gd name="connsiteX42" fmla="*/ 190016 w 256930"/>
                <a:gd name="connsiteY42" fmla="*/ 125918 h 186858"/>
                <a:gd name="connsiteX43" fmla="*/ 183787 w 256930"/>
                <a:gd name="connsiteY43" fmla="*/ 125918 h 186858"/>
                <a:gd name="connsiteX44" fmla="*/ 174833 w 256930"/>
                <a:gd name="connsiteY44" fmla="*/ 123193 h 186858"/>
                <a:gd name="connsiteX45" fmla="*/ 167203 w 256930"/>
                <a:gd name="connsiteY45" fmla="*/ 123193 h 186858"/>
                <a:gd name="connsiteX46" fmla="*/ 159573 w 256930"/>
                <a:gd name="connsiteY46" fmla="*/ 136196 h 186858"/>
                <a:gd name="connsiteX47" fmla="*/ 152644 w 256930"/>
                <a:gd name="connsiteY47" fmla="*/ 134794 h 186858"/>
                <a:gd name="connsiteX48" fmla="*/ 131934 w 256930"/>
                <a:gd name="connsiteY48" fmla="*/ 132770 h 186858"/>
                <a:gd name="connsiteX49" fmla="*/ 123681 w 256930"/>
                <a:gd name="connsiteY49" fmla="*/ 128643 h 186858"/>
                <a:gd name="connsiteX50" fmla="*/ 104995 w 256930"/>
                <a:gd name="connsiteY50" fmla="*/ 117043 h 186858"/>
                <a:gd name="connsiteX51" fmla="*/ 87010 w 256930"/>
                <a:gd name="connsiteY51" fmla="*/ 146473 h 186858"/>
                <a:gd name="connsiteX52" fmla="*/ 78056 w 256930"/>
                <a:gd name="connsiteY52" fmla="*/ 147874 h 186858"/>
                <a:gd name="connsiteX53" fmla="*/ 63575 w 256930"/>
                <a:gd name="connsiteY53" fmla="*/ 144449 h 186858"/>
                <a:gd name="connsiteX54" fmla="*/ 57346 w 256930"/>
                <a:gd name="connsiteY54" fmla="*/ 146473 h 186858"/>
                <a:gd name="connsiteX55" fmla="*/ 49093 w 256930"/>
                <a:gd name="connsiteY55" fmla="*/ 149899 h 186858"/>
                <a:gd name="connsiteX56" fmla="*/ 46290 w 256930"/>
                <a:gd name="connsiteY56" fmla="*/ 159475 h 186858"/>
                <a:gd name="connsiteX57" fmla="*/ 38660 w 256930"/>
                <a:gd name="connsiteY57" fmla="*/ 183377 h 186858"/>
                <a:gd name="connsiteX58" fmla="*/ 38660 w 256930"/>
                <a:gd name="connsiteY58" fmla="*/ 183377 h 18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56930" h="186858">
                  <a:moveTo>
                    <a:pt x="38816" y="183377"/>
                  </a:moveTo>
                  <a:cubicBezTo>
                    <a:pt x="38816" y="183377"/>
                    <a:pt x="42242" y="169052"/>
                    <a:pt x="37415" y="162200"/>
                  </a:cubicBezTo>
                  <a:cubicBezTo>
                    <a:pt x="33288" y="156049"/>
                    <a:pt x="17405" y="145772"/>
                    <a:pt x="17405" y="140322"/>
                  </a:cubicBezTo>
                  <a:cubicBezTo>
                    <a:pt x="18106" y="134872"/>
                    <a:pt x="18806" y="132147"/>
                    <a:pt x="13979" y="127320"/>
                  </a:cubicBezTo>
                  <a:cubicBezTo>
                    <a:pt x="8451" y="122493"/>
                    <a:pt x="9152" y="117043"/>
                    <a:pt x="9152" y="110191"/>
                  </a:cubicBezTo>
                  <a:cubicBezTo>
                    <a:pt x="8451" y="102639"/>
                    <a:pt x="3624" y="102639"/>
                    <a:pt x="5026" y="99213"/>
                  </a:cubicBezTo>
                  <a:cubicBezTo>
                    <a:pt x="6427" y="96488"/>
                    <a:pt x="9853" y="99914"/>
                    <a:pt x="11955" y="95788"/>
                  </a:cubicBezTo>
                  <a:cubicBezTo>
                    <a:pt x="14680" y="92362"/>
                    <a:pt x="20909" y="75233"/>
                    <a:pt x="27838" y="71885"/>
                  </a:cubicBezTo>
                  <a:cubicBezTo>
                    <a:pt x="27838" y="71885"/>
                    <a:pt x="33366" y="76012"/>
                    <a:pt x="38193" y="72586"/>
                  </a:cubicBezTo>
                  <a:cubicBezTo>
                    <a:pt x="43020" y="68459"/>
                    <a:pt x="45823" y="61608"/>
                    <a:pt x="47847" y="65735"/>
                  </a:cubicBezTo>
                  <a:cubicBezTo>
                    <a:pt x="49949" y="69861"/>
                    <a:pt x="49949" y="76712"/>
                    <a:pt x="54777" y="70484"/>
                  </a:cubicBezTo>
                  <a:cubicBezTo>
                    <a:pt x="60305" y="65034"/>
                    <a:pt x="60305" y="63632"/>
                    <a:pt x="67234" y="62932"/>
                  </a:cubicBezTo>
                  <a:cubicBezTo>
                    <a:pt x="73463" y="62932"/>
                    <a:pt x="73463" y="60207"/>
                    <a:pt x="79691" y="60907"/>
                  </a:cubicBezTo>
                  <a:cubicBezTo>
                    <a:pt x="86621" y="60907"/>
                    <a:pt x="94873" y="53355"/>
                    <a:pt x="94873" y="49929"/>
                  </a:cubicBezTo>
                  <a:cubicBezTo>
                    <a:pt x="94873" y="46504"/>
                    <a:pt x="86621" y="41754"/>
                    <a:pt x="94873" y="42377"/>
                  </a:cubicBezTo>
                  <a:cubicBezTo>
                    <a:pt x="103126" y="42377"/>
                    <a:pt x="109355" y="42377"/>
                    <a:pt x="113559" y="40976"/>
                  </a:cubicBezTo>
                  <a:cubicBezTo>
                    <a:pt x="118386" y="39574"/>
                    <a:pt x="124615" y="40976"/>
                    <a:pt x="126717" y="35526"/>
                  </a:cubicBezTo>
                  <a:cubicBezTo>
                    <a:pt x="128119" y="30076"/>
                    <a:pt x="126717" y="25249"/>
                    <a:pt x="134970" y="22523"/>
                  </a:cubicBezTo>
                  <a:cubicBezTo>
                    <a:pt x="143223" y="19798"/>
                    <a:pt x="144624" y="17774"/>
                    <a:pt x="146026" y="12947"/>
                  </a:cubicBezTo>
                  <a:cubicBezTo>
                    <a:pt x="147427" y="8120"/>
                    <a:pt x="152955" y="4772"/>
                    <a:pt x="156381" y="4772"/>
                  </a:cubicBezTo>
                  <a:lnTo>
                    <a:pt x="168838" y="4772"/>
                  </a:lnTo>
                  <a:cubicBezTo>
                    <a:pt x="168838" y="4772"/>
                    <a:pt x="168138" y="8198"/>
                    <a:pt x="173665" y="11623"/>
                  </a:cubicBezTo>
                  <a:cubicBezTo>
                    <a:pt x="178493" y="15049"/>
                    <a:pt x="188147" y="26650"/>
                    <a:pt x="184020" y="32801"/>
                  </a:cubicBezTo>
                  <a:cubicBezTo>
                    <a:pt x="180595" y="38952"/>
                    <a:pt x="177792" y="45803"/>
                    <a:pt x="181918" y="46504"/>
                  </a:cubicBezTo>
                  <a:cubicBezTo>
                    <a:pt x="186045" y="47204"/>
                    <a:pt x="189548" y="41676"/>
                    <a:pt x="192974" y="45803"/>
                  </a:cubicBezTo>
                  <a:cubicBezTo>
                    <a:pt x="197101" y="50552"/>
                    <a:pt x="191573" y="53355"/>
                    <a:pt x="194376" y="54679"/>
                  </a:cubicBezTo>
                  <a:cubicBezTo>
                    <a:pt x="196478" y="56703"/>
                    <a:pt x="199203" y="54679"/>
                    <a:pt x="203329" y="56080"/>
                  </a:cubicBezTo>
                  <a:cubicBezTo>
                    <a:pt x="207456" y="58104"/>
                    <a:pt x="207456" y="60830"/>
                    <a:pt x="211582" y="62231"/>
                  </a:cubicBezTo>
                  <a:cubicBezTo>
                    <a:pt x="215708" y="62932"/>
                    <a:pt x="221236" y="60207"/>
                    <a:pt x="219835" y="65657"/>
                  </a:cubicBezTo>
                  <a:cubicBezTo>
                    <a:pt x="219134" y="71107"/>
                    <a:pt x="213606" y="72508"/>
                    <a:pt x="217733" y="74532"/>
                  </a:cubicBezTo>
                  <a:cubicBezTo>
                    <a:pt x="222560" y="75934"/>
                    <a:pt x="223261" y="73131"/>
                    <a:pt x="228788" y="76557"/>
                  </a:cubicBezTo>
                  <a:cubicBezTo>
                    <a:pt x="234317" y="79982"/>
                    <a:pt x="236419" y="84109"/>
                    <a:pt x="238443" y="86834"/>
                  </a:cubicBezTo>
                  <a:cubicBezTo>
                    <a:pt x="240545" y="89559"/>
                    <a:pt x="236341" y="96410"/>
                    <a:pt x="241168" y="99135"/>
                  </a:cubicBezTo>
                  <a:cubicBezTo>
                    <a:pt x="245294" y="101860"/>
                    <a:pt x="250122" y="104585"/>
                    <a:pt x="251523" y="105286"/>
                  </a:cubicBezTo>
                  <a:cubicBezTo>
                    <a:pt x="252924" y="106688"/>
                    <a:pt x="257051" y="108011"/>
                    <a:pt x="257051" y="110736"/>
                  </a:cubicBezTo>
                  <a:cubicBezTo>
                    <a:pt x="257051" y="112760"/>
                    <a:pt x="255649" y="115563"/>
                    <a:pt x="255649" y="115563"/>
                  </a:cubicBezTo>
                  <a:cubicBezTo>
                    <a:pt x="255649" y="115563"/>
                    <a:pt x="250122" y="114162"/>
                    <a:pt x="248720" y="115563"/>
                  </a:cubicBezTo>
                  <a:cubicBezTo>
                    <a:pt x="247319" y="117588"/>
                    <a:pt x="242491" y="118989"/>
                    <a:pt x="239066" y="116965"/>
                  </a:cubicBezTo>
                  <a:cubicBezTo>
                    <a:pt x="235640" y="115563"/>
                    <a:pt x="232837" y="112138"/>
                    <a:pt x="230112" y="114240"/>
                  </a:cubicBezTo>
                  <a:cubicBezTo>
                    <a:pt x="228010" y="115641"/>
                    <a:pt x="224584" y="114940"/>
                    <a:pt x="223183" y="114240"/>
                  </a:cubicBezTo>
                  <a:cubicBezTo>
                    <a:pt x="221781" y="113539"/>
                    <a:pt x="218356" y="108790"/>
                    <a:pt x="216954" y="112216"/>
                  </a:cubicBezTo>
                  <a:cubicBezTo>
                    <a:pt x="216254" y="115641"/>
                    <a:pt x="198969" y="114940"/>
                    <a:pt x="196244" y="117043"/>
                  </a:cubicBezTo>
                  <a:cubicBezTo>
                    <a:pt x="193441" y="118444"/>
                    <a:pt x="191417" y="125918"/>
                    <a:pt x="190016" y="125918"/>
                  </a:cubicBezTo>
                  <a:cubicBezTo>
                    <a:pt x="188614" y="125918"/>
                    <a:pt x="186590" y="124517"/>
                    <a:pt x="183787" y="125918"/>
                  </a:cubicBezTo>
                  <a:cubicBezTo>
                    <a:pt x="180361" y="127320"/>
                    <a:pt x="177558" y="123193"/>
                    <a:pt x="174833" y="123193"/>
                  </a:cubicBezTo>
                  <a:cubicBezTo>
                    <a:pt x="171407" y="123193"/>
                    <a:pt x="168605" y="116342"/>
                    <a:pt x="167203" y="123193"/>
                  </a:cubicBezTo>
                  <a:cubicBezTo>
                    <a:pt x="165802" y="130746"/>
                    <a:pt x="162376" y="136196"/>
                    <a:pt x="159573" y="136196"/>
                  </a:cubicBezTo>
                  <a:cubicBezTo>
                    <a:pt x="156770" y="136196"/>
                    <a:pt x="155447" y="135495"/>
                    <a:pt x="152644" y="134794"/>
                  </a:cubicBezTo>
                  <a:cubicBezTo>
                    <a:pt x="149919" y="134794"/>
                    <a:pt x="135359" y="132069"/>
                    <a:pt x="131934" y="132770"/>
                  </a:cubicBezTo>
                  <a:cubicBezTo>
                    <a:pt x="129131" y="132770"/>
                    <a:pt x="124304" y="130746"/>
                    <a:pt x="123681" y="128643"/>
                  </a:cubicBezTo>
                  <a:cubicBezTo>
                    <a:pt x="122980" y="125918"/>
                    <a:pt x="116751" y="114318"/>
                    <a:pt x="104995" y="117043"/>
                  </a:cubicBezTo>
                  <a:cubicBezTo>
                    <a:pt x="93238" y="119768"/>
                    <a:pt x="87010" y="132770"/>
                    <a:pt x="87010" y="146473"/>
                  </a:cubicBezTo>
                  <a:cubicBezTo>
                    <a:pt x="87010" y="146473"/>
                    <a:pt x="84285" y="149198"/>
                    <a:pt x="78056" y="147874"/>
                  </a:cubicBezTo>
                  <a:cubicBezTo>
                    <a:pt x="71127" y="146473"/>
                    <a:pt x="66300" y="145850"/>
                    <a:pt x="63575" y="144449"/>
                  </a:cubicBezTo>
                  <a:cubicBezTo>
                    <a:pt x="60772" y="143047"/>
                    <a:pt x="58047" y="143748"/>
                    <a:pt x="57346" y="146473"/>
                  </a:cubicBezTo>
                  <a:cubicBezTo>
                    <a:pt x="57346" y="149198"/>
                    <a:pt x="52519" y="149198"/>
                    <a:pt x="49093" y="149899"/>
                  </a:cubicBezTo>
                  <a:cubicBezTo>
                    <a:pt x="45667" y="150599"/>
                    <a:pt x="46290" y="158074"/>
                    <a:pt x="46290" y="159475"/>
                  </a:cubicBezTo>
                  <a:cubicBezTo>
                    <a:pt x="46290" y="161499"/>
                    <a:pt x="42864" y="178628"/>
                    <a:pt x="38660" y="183377"/>
                  </a:cubicBezTo>
                  <a:lnTo>
                    <a:pt x="38660" y="183377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6" name="Szabadkézi sokszög: alakzat 955">
              <a:extLst>
                <a:ext uri="{FF2B5EF4-FFF2-40B4-BE49-F238E27FC236}">
                  <a16:creationId xmlns:a16="http://schemas.microsoft.com/office/drawing/2014/main" id="{E71B82E1-32C3-C49B-00D7-1948CC3F7D4F}"/>
                </a:ext>
              </a:extLst>
            </p:cNvPr>
            <p:cNvSpPr/>
            <p:nvPr/>
          </p:nvSpPr>
          <p:spPr>
            <a:xfrm>
              <a:off x="5687183" y="4545154"/>
              <a:ext cx="38929" cy="23357"/>
            </a:xfrm>
            <a:custGeom>
              <a:avLst/>
              <a:gdLst>
                <a:gd name="connsiteX0" fmla="*/ 12502 w 38928"/>
                <a:gd name="connsiteY0" fmla="*/ 4772 h 23357"/>
                <a:gd name="connsiteX1" fmla="*/ 39908 w 38928"/>
                <a:gd name="connsiteY1" fmla="*/ 5317 h 23357"/>
                <a:gd name="connsiteX2" fmla="*/ 39285 w 38928"/>
                <a:gd name="connsiteY2" fmla="*/ 14738 h 23357"/>
                <a:gd name="connsiteX3" fmla="*/ 38039 w 38928"/>
                <a:gd name="connsiteY3" fmla="*/ 22056 h 23357"/>
                <a:gd name="connsiteX4" fmla="*/ 28463 w 38928"/>
                <a:gd name="connsiteY4" fmla="*/ 23614 h 23357"/>
                <a:gd name="connsiteX5" fmla="*/ 7441 w 38928"/>
                <a:gd name="connsiteY5" fmla="*/ 23614 h 23357"/>
                <a:gd name="connsiteX6" fmla="*/ 6196 w 38928"/>
                <a:gd name="connsiteY6" fmla="*/ 17852 h 23357"/>
                <a:gd name="connsiteX7" fmla="*/ 12580 w 38928"/>
                <a:gd name="connsiteY7" fmla="*/ 4772 h 23357"/>
                <a:gd name="connsiteX8" fmla="*/ 12580 w 38928"/>
                <a:gd name="connsiteY8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928" h="23357">
                  <a:moveTo>
                    <a:pt x="12502" y="4772"/>
                  </a:moveTo>
                  <a:cubicBezTo>
                    <a:pt x="12502" y="4772"/>
                    <a:pt x="29708" y="7886"/>
                    <a:pt x="39908" y="5317"/>
                  </a:cubicBezTo>
                  <a:cubicBezTo>
                    <a:pt x="39908" y="5317"/>
                    <a:pt x="38662" y="12636"/>
                    <a:pt x="39285" y="14738"/>
                  </a:cubicBezTo>
                  <a:cubicBezTo>
                    <a:pt x="39285" y="17385"/>
                    <a:pt x="38662" y="20966"/>
                    <a:pt x="38039" y="22056"/>
                  </a:cubicBezTo>
                  <a:cubicBezTo>
                    <a:pt x="38039" y="22601"/>
                    <a:pt x="28463" y="23614"/>
                    <a:pt x="28463" y="23614"/>
                  </a:cubicBezTo>
                  <a:lnTo>
                    <a:pt x="7441" y="23614"/>
                  </a:lnTo>
                  <a:cubicBezTo>
                    <a:pt x="7441" y="23614"/>
                    <a:pt x="2380" y="19954"/>
                    <a:pt x="6196" y="17852"/>
                  </a:cubicBezTo>
                  <a:cubicBezTo>
                    <a:pt x="9388" y="15205"/>
                    <a:pt x="13203" y="7964"/>
                    <a:pt x="12580" y="4772"/>
                  </a:cubicBezTo>
                  <a:lnTo>
                    <a:pt x="12580" y="4772"/>
                  </a:lnTo>
                  <a:close/>
                </a:path>
              </a:pathLst>
            </a:custGeom>
            <a:solidFill>
              <a:srgbClr val="B3BEC7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7" name="Szabadkézi sokszög: alakzat 956">
              <a:extLst>
                <a:ext uri="{FF2B5EF4-FFF2-40B4-BE49-F238E27FC236}">
                  <a16:creationId xmlns:a16="http://schemas.microsoft.com/office/drawing/2014/main" id="{6D40900D-DF57-450B-C668-F8ED9FD7B174}"/>
                </a:ext>
              </a:extLst>
            </p:cNvPr>
            <p:cNvSpPr/>
            <p:nvPr/>
          </p:nvSpPr>
          <p:spPr>
            <a:xfrm>
              <a:off x="5666487" y="4538592"/>
              <a:ext cx="116786" cy="124572"/>
            </a:xfrm>
            <a:custGeom>
              <a:avLst/>
              <a:gdLst>
                <a:gd name="connsiteX0" fmla="*/ 93771 w 116786"/>
                <a:gd name="connsiteY0" fmla="*/ 8064 h 124572"/>
                <a:gd name="connsiteX1" fmla="*/ 86297 w 116786"/>
                <a:gd name="connsiteY1" fmla="*/ 6663 h 124572"/>
                <a:gd name="connsiteX2" fmla="*/ 57100 w 116786"/>
                <a:gd name="connsiteY2" fmla="*/ 9388 h 124572"/>
                <a:gd name="connsiteX3" fmla="*/ 56400 w 116786"/>
                <a:gd name="connsiteY3" fmla="*/ 21689 h 124572"/>
                <a:gd name="connsiteX4" fmla="*/ 55076 w 116786"/>
                <a:gd name="connsiteY4" fmla="*/ 31266 h 124572"/>
                <a:gd name="connsiteX5" fmla="*/ 44877 w 116786"/>
                <a:gd name="connsiteY5" fmla="*/ 33290 h 124572"/>
                <a:gd name="connsiteX6" fmla="*/ 22454 w 116786"/>
                <a:gd name="connsiteY6" fmla="*/ 33290 h 124572"/>
                <a:gd name="connsiteX7" fmla="*/ 21130 w 116786"/>
                <a:gd name="connsiteY7" fmla="*/ 40764 h 124572"/>
                <a:gd name="connsiteX8" fmla="*/ 16381 w 116786"/>
                <a:gd name="connsiteY8" fmla="*/ 55090 h 124572"/>
                <a:gd name="connsiteX9" fmla="*/ 14357 w 116786"/>
                <a:gd name="connsiteY9" fmla="*/ 63966 h 124572"/>
                <a:gd name="connsiteX10" fmla="*/ 8907 w 116786"/>
                <a:gd name="connsiteY10" fmla="*/ 64667 h 124572"/>
                <a:gd name="connsiteX11" fmla="*/ 6182 w 116786"/>
                <a:gd name="connsiteY11" fmla="*/ 63265 h 124572"/>
                <a:gd name="connsiteX12" fmla="*/ 5481 w 116786"/>
                <a:gd name="connsiteY12" fmla="*/ 67392 h 124572"/>
                <a:gd name="connsiteX13" fmla="*/ 8907 w 116786"/>
                <a:gd name="connsiteY13" fmla="*/ 72141 h 124572"/>
                <a:gd name="connsiteX14" fmla="*/ 10230 w 116786"/>
                <a:gd name="connsiteY14" fmla="*/ 77591 h 124572"/>
                <a:gd name="connsiteX15" fmla="*/ 14279 w 116786"/>
                <a:gd name="connsiteY15" fmla="*/ 83742 h 124572"/>
                <a:gd name="connsiteX16" fmla="*/ 18327 w 116786"/>
                <a:gd name="connsiteY16" fmla="*/ 83742 h 124572"/>
                <a:gd name="connsiteX17" fmla="*/ 15602 w 116786"/>
                <a:gd name="connsiteY17" fmla="*/ 87168 h 124572"/>
                <a:gd name="connsiteX18" fmla="*/ 16303 w 116786"/>
                <a:gd name="connsiteY18" fmla="*/ 89192 h 124572"/>
                <a:gd name="connsiteX19" fmla="*/ 20352 w 116786"/>
                <a:gd name="connsiteY19" fmla="*/ 91216 h 124572"/>
                <a:gd name="connsiteX20" fmla="*/ 25101 w 116786"/>
                <a:gd name="connsiteY20" fmla="*/ 100092 h 124572"/>
                <a:gd name="connsiteX21" fmla="*/ 34600 w 116786"/>
                <a:gd name="connsiteY21" fmla="*/ 109668 h 124572"/>
                <a:gd name="connsiteX22" fmla="*/ 45422 w 116786"/>
                <a:gd name="connsiteY22" fmla="*/ 119868 h 124572"/>
                <a:gd name="connsiteX23" fmla="*/ 50872 w 116786"/>
                <a:gd name="connsiteY23" fmla="*/ 123294 h 124572"/>
                <a:gd name="connsiteX24" fmla="*/ 56322 w 116786"/>
                <a:gd name="connsiteY24" fmla="*/ 117143 h 124572"/>
                <a:gd name="connsiteX25" fmla="*/ 63096 w 116786"/>
                <a:gd name="connsiteY25" fmla="*/ 115741 h 124572"/>
                <a:gd name="connsiteX26" fmla="*/ 66521 w 116786"/>
                <a:gd name="connsiteY26" fmla="*/ 110992 h 124572"/>
                <a:gd name="connsiteX27" fmla="*/ 63096 w 116786"/>
                <a:gd name="connsiteY27" fmla="*/ 104141 h 124572"/>
                <a:gd name="connsiteX28" fmla="*/ 62395 w 116786"/>
                <a:gd name="connsiteY28" fmla="*/ 98691 h 124572"/>
                <a:gd name="connsiteX29" fmla="*/ 74618 w 116786"/>
                <a:gd name="connsiteY29" fmla="*/ 97990 h 124572"/>
                <a:gd name="connsiteX30" fmla="*/ 78667 w 116786"/>
                <a:gd name="connsiteY30" fmla="*/ 95265 h 124572"/>
                <a:gd name="connsiteX31" fmla="*/ 77966 w 116786"/>
                <a:gd name="connsiteY31" fmla="*/ 89815 h 124572"/>
                <a:gd name="connsiteX32" fmla="*/ 84039 w 116786"/>
                <a:gd name="connsiteY32" fmla="*/ 88413 h 124572"/>
                <a:gd name="connsiteX33" fmla="*/ 87465 w 116786"/>
                <a:gd name="connsiteY33" fmla="*/ 96588 h 124572"/>
                <a:gd name="connsiteX34" fmla="*/ 91514 w 116786"/>
                <a:gd name="connsiteY34" fmla="*/ 100014 h 124572"/>
                <a:gd name="connsiteX35" fmla="*/ 97586 w 116786"/>
                <a:gd name="connsiteY35" fmla="*/ 99313 h 124572"/>
                <a:gd name="connsiteX36" fmla="*/ 100311 w 116786"/>
                <a:gd name="connsiteY36" fmla="*/ 97912 h 124572"/>
                <a:gd name="connsiteX37" fmla="*/ 105761 w 116786"/>
                <a:gd name="connsiteY37" fmla="*/ 99936 h 124572"/>
                <a:gd name="connsiteX38" fmla="*/ 111834 w 116786"/>
                <a:gd name="connsiteY38" fmla="*/ 94486 h 124572"/>
                <a:gd name="connsiteX39" fmla="*/ 113158 w 116786"/>
                <a:gd name="connsiteY39" fmla="*/ 91061 h 124572"/>
                <a:gd name="connsiteX40" fmla="*/ 114482 w 116786"/>
                <a:gd name="connsiteY40" fmla="*/ 76735 h 124572"/>
                <a:gd name="connsiteX41" fmla="*/ 115182 w 116786"/>
                <a:gd name="connsiteY41" fmla="*/ 66535 h 124572"/>
                <a:gd name="connsiteX42" fmla="*/ 113158 w 116786"/>
                <a:gd name="connsiteY42" fmla="*/ 59684 h 124572"/>
                <a:gd name="connsiteX43" fmla="*/ 105684 w 116786"/>
                <a:gd name="connsiteY43" fmla="*/ 56258 h 124572"/>
                <a:gd name="connsiteX44" fmla="*/ 103659 w 116786"/>
                <a:gd name="connsiteY44" fmla="*/ 49407 h 124572"/>
                <a:gd name="connsiteX45" fmla="*/ 107708 w 116786"/>
                <a:gd name="connsiteY45" fmla="*/ 41232 h 124572"/>
                <a:gd name="connsiteX46" fmla="*/ 115883 w 116786"/>
                <a:gd name="connsiteY46" fmla="*/ 36482 h 124572"/>
                <a:gd name="connsiteX47" fmla="*/ 105684 w 116786"/>
                <a:gd name="connsiteY47" fmla="*/ 23480 h 124572"/>
                <a:gd name="connsiteX48" fmla="*/ 92136 w 116786"/>
                <a:gd name="connsiteY48" fmla="*/ 28229 h 124572"/>
                <a:gd name="connsiteX49" fmla="*/ 90112 w 116786"/>
                <a:gd name="connsiteY49" fmla="*/ 18030 h 124572"/>
                <a:gd name="connsiteX50" fmla="*/ 93538 w 116786"/>
                <a:gd name="connsiteY50" fmla="*/ 7831 h 124572"/>
                <a:gd name="connsiteX51" fmla="*/ 93538 w 116786"/>
                <a:gd name="connsiteY51" fmla="*/ 7831 h 12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6786" h="124572">
                  <a:moveTo>
                    <a:pt x="93771" y="8064"/>
                  </a:moveTo>
                  <a:cubicBezTo>
                    <a:pt x="91747" y="8064"/>
                    <a:pt x="89022" y="7364"/>
                    <a:pt x="86297" y="6663"/>
                  </a:cubicBezTo>
                  <a:cubicBezTo>
                    <a:pt x="68001" y="1914"/>
                    <a:pt x="68623" y="7364"/>
                    <a:pt x="57100" y="9388"/>
                  </a:cubicBezTo>
                  <a:cubicBezTo>
                    <a:pt x="57100" y="9388"/>
                    <a:pt x="55777" y="18964"/>
                    <a:pt x="56400" y="21689"/>
                  </a:cubicBezTo>
                  <a:cubicBezTo>
                    <a:pt x="56400" y="25115"/>
                    <a:pt x="55699" y="29864"/>
                    <a:pt x="55076" y="31266"/>
                  </a:cubicBezTo>
                  <a:cubicBezTo>
                    <a:pt x="55076" y="31967"/>
                    <a:pt x="44877" y="33290"/>
                    <a:pt x="44877" y="33290"/>
                  </a:cubicBezTo>
                  <a:lnTo>
                    <a:pt x="22454" y="33290"/>
                  </a:lnTo>
                  <a:cubicBezTo>
                    <a:pt x="22454" y="33290"/>
                    <a:pt x="22454" y="37417"/>
                    <a:pt x="21130" y="40764"/>
                  </a:cubicBezTo>
                  <a:cubicBezTo>
                    <a:pt x="19807" y="44190"/>
                    <a:pt x="18405" y="50341"/>
                    <a:pt x="16381" y="55090"/>
                  </a:cubicBezTo>
                  <a:cubicBezTo>
                    <a:pt x="15057" y="59840"/>
                    <a:pt x="18405" y="61942"/>
                    <a:pt x="14357" y="63966"/>
                  </a:cubicBezTo>
                  <a:cubicBezTo>
                    <a:pt x="9607" y="65990"/>
                    <a:pt x="8907" y="64667"/>
                    <a:pt x="8907" y="64667"/>
                  </a:cubicBezTo>
                  <a:cubicBezTo>
                    <a:pt x="8907" y="64667"/>
                    <a:pt x="7583" y="61241"/>
                    <a:pt x="6182" y="63265"/>
                  </a:cubicBezTo>
                  <a:cubicBezTo>
                    <a:pt x="4858" y="64667"/>
                    <a:pt x="4157" y="65290"/>
                    <a:pt x="5481" y="67392"/>
                  </a:cubicBezTo>
                  <a:cubicBezTo>
                    <a:pt x="6804" y="69416"/>
                    <a:pt x="8206" y="70117"/>
                    <a:pt x="8907" y="72141"/>
                  </a:cubicBezTo>
                  <a:cubicBezTo>
                    <a:pt x="9607" y="73543"/>
                    <a:pt x="8206" y="72842"/>
                    <a:pt x="10230" y="77591"/>
                  </a:cubicBezTo>
                  <a:cubicBezTo>
                    <a:pt x="12255" y="82341"/>
                    <a:pt x="12255" y="85065"/>
                    <a:pt x="14279" y="83742"/>
                  </a:cubicBezTo>
                  <a:cubicBezTo>
                    <a:pt x="17004" y="83041"/>
                    <a:pt x="18327" y="81017"/>
                    <a:pt x="18327" y="83742"/>
                  </a:cubicBezTo>
                  <a:cubicBezTo>
                    <a:pt x="18327" y="86467"/>
                    <a:pt x="16303" y="86467"/>
                    <a:pt x="15602" y="87168"/>
                  </a:cubicBezTo>
                  <a:cubicBezTo>
                    <a:pt x="14279" y="87868"/>
                    <a:pt x="14279" y="88569"/>
                    <a:pt x="16303" y="89192"/>
                  </a:cubicBezTo>
                  <a:cubicBezTo>
                    <a:pt x="18327" y="89893"/>
                    <a:pt x="21052" y="88491"/>
                    <a:pt x="20352" y="91216"/>
                  </a:cubicBezTo>
                  <a:cubicBezTo>
                    <a:pt x="19651" y="93241"/>
                    <a:pt x="24400" y="98068"/>
                    <a:pt x="25101" y="100092"/>
                  </a:cubicBezTo>
                  <a:cubicBezTo>
                    <a:pt x="26425" y="101493"/>
                    <a:pt x="31875" y="106243"/>
                    <a:pt x="34600" y="109668"/>
                  </a:cubicBezTo>
                  <a:cubicBezTo>
                    <a:pt x="37325" y="113094"/>
                    <a:pt x="43398" y="117844"/>
                    <a:pt x="45422" y="119868"/>
                  </a:cubicBezTo>
                  <a:cubicBezTo>
                    <a:pt x="46745" y="122593"/>
                    <a:pt x="48147" y="123994"/>
                    <a:pt x="50872" y="123294"/>
                  </a:cubicBezTo>
                  <a:cubicBezTo>
                    <a:pt x="53597" y="121892"/>
                    <a:pt x="51573" y="115819"/>
                    <a:pt x="56322" y="117143"/>
                  </a:cubicBezTo>
                  <a:cubicBezTo>
                    <a:pt x="61071" y="119167"/>
                    <a:pt x="59748" y="116442"/>
                    <a:pt x="63096" y="115741"/>
                  </a:cubicBezTo>
                  <a:cubicBezTo>
                    <a:pt x="65821" y="115741"/>
                    <a:pt x="69869" y="113017"/>
                    <a:pt x="66521" y="110992"/>
                  </a:cubicBezTo>
                  <a:cubicBezTo>
                    <a:pt x="63096" y="108267"/>
                    <a:pt x="63096" y="105542"/>
                    <a:pt x="63096" y="104141"/>
                  </a:cubicBezTo>
                  <a:cubicBezTo>
                    <a:pt x="63096" y="102739"/>
                    <a:pt x="52196" y="96666"/>
                    <a:pt x="62395" y="98691"/>
                  </a:cubicBezTo>
                  <a:cubicBezTo>
                    <a:pt x="71893" y="100715"/>
                    <a:pt x="71193" y="97289"/>
                    <a:pt x="74618" y="97990"/>
                  </a:cubicBezTo>
                  <a:cubicBezTo>
                    <a:pt x="78667" y="98691"/>
                    <a:pt x="79368" y="97289"/>
                    <a:pt x="78667" y="95265"/>
                  </a:cubicBezTo>
                  <a:cubicBezTo>
                    <a:pt x="77343" y="92540"/>
                    <a:pt x="73217" y="89114"/>
                    <a:pt x="77966" y="89815"/>
                  </a:cubicBezTo>
                  <a:cubicBezTo>
                    <a:pt x="82015" y="89815"/>
                    <a:pt x="82015" y="85688"/>
                    <a:pt x="84039" y="88413"/>
                  </a:cubicBezTo>
                  <a:cubicBezTo>
                    <a:pt x="85386" y="90695"/>
                    <a:pt x="86531" y="93420"/>
                    <a:pt x="87465" y="96588"/>
                  </a:cubicBezTo>
                  <a:cubicBezTo>
                    <a:pt x="88788" y="100715"/>
                    <a:pt x="87465" y="99313"/>
                    <a:pt x="91514" y="100014"/>
                  </a:cubicBezTo>
                  <a:cubicBezTo>
                    <a:pt x="95562" y="101416"/>
                    <a:pt x="96263" y="100715"/>
                    <a:pt x="97586" y="99313"/>
                  </a:cubicBezTo>
                  <a:cubicBezTo>
                    <a:pt x="99611" y="98613"/>
                    <a:pt x="97586" y="96588"/>
                    <a:pt x="100311" y="97912"/>
                  </a:cubicBezTo>
                  <a:cubicBezTo>
                    <a:pt x="103037" y="98613"/>
                    <a:pt x="105061" y="98613"/>
                    <a:pt x="105761" y="99936"/>
                  </a:cubicBezTo>
                  <a:cubicBezTo>
                    <a:pt x="105761" y="101338"/>
                    <a:pt x="110511" y="95187"/>
                    <a:pt x="111834" y="94486"/>
                  </a:cubicBezTo>
                  <a:cubicBezTo>
                    <a:pt x="112535" y="93786"/>
                    <a:pt x="111834" y="93085"/>
                    <a:pt x="113158" y="91061"/>
                  </a:cubicBezTo>
                  <a:cubicBezTo>
                    <a:pt x="114482" y="89036"/>
                    <a:pt x="115182" y="82185"/>
                    <a:pt x="114482" y="76735"/>
                  </a:cubicBezTo>
                  <a:cubicBezTo>
                    <a:pt x="113781" y="71285"/>
                    <a:pt x="113781" y="68560"/>
                    <a:pt x="115182" y="66535"/>
                  </a:cubicBezTo>
                  <a:cubicBezTo>
                    <a:pt x="115883" y="64511"/>
                    <a:pt x="115883" y="61786"/>
                    <a:pt x="113158" y="59684"/>
                  </a:cubicBezTo>
                  <a:cubicBezTo>
                    <a:pt x="110433" y="58282"/>
                    <a:pt x="107085" y="58983"/>
                    <a:pt x="105684" y="56258"/>
                  </a:cubicBezTo>
                  <a:cubicBezTo>
                    <a:pt x="104360" y="54234"/>
                    <a:pt x="102258" y="52132"/>
                    <a:pt x="103659" y="49407"/>
                  </a:cubicBezTo>
                  <a:cubicBezTo>
                    <a:pt x="104360" y="47382"/>
                    <a:pt x="104360" y="42555"/>
                    <a:pt x="107708" y="41232"/>
                  </a:cubicBezTo>
                  <a:cubicBezTo>
                    <a:pt x="111757" y="39830"/>
                    <a:pt x="116506" y="41932"/>
                    <a:pt x="115883" y="36482"/>
                  </a:cubicBezTo>
                  <a:cubicBezTo>
                    <a:pt x="115182" y="30331"/>
                    <a:pt x="111834" y="22157"/>
                    <a:pt x="105684" y="23480"/>
                  </a:cubicBezTo>
                  <a:cubicBezTo>
                    <a:pt x="100234" y="24882"/>
                    <a:pt x="94161" y="34380"/>
                    <a:pt x="92136" y="28229"/>
                  </a:cubicBezTo>
                  <a:cubicBezTo>
                    <a:pt x="90112" y="22779"/>
                    <a:pt x="89411" y="20054"/>
                    <a:pt x="90112" y="18030"/>
                  </a:cubicBezTo>
                  <a:cubicBezTo>
                    <a:pt x="91436" y="15305"/>
                    <a:pt x="93538" y="7831"/>
                    <a:pt x="93538" y="7831"/>
                  </a:cubicBezTo>
                  <a:lnTo>
                    <a:pt x="93538" y="7831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8" name="Szabadkézi sokszög: alakzat 957">
              <a:extLst>
                <a:ext uri="{FF2B5EF4-FFF2-40B4-BE49-F238E27FC236}">
                  <a16:creationId xmlns:a16="http://schemas.microsoft.com/office/drawing/2014/main" id="{4601E471-60FA-EF90-C593-C59205FDD16B}"/>
                </a:ext>
              </a:extLst>
            </p:cNvPr>
            <p:cNvSpPr/>
            <p:nvPr/>
          </p:nvSpPr>
          <p:spPr>
            <a:xfrm>
              <a:off x="5713054" y="4508253"/>
              <a:ext cx="155715" cy="179073"/>
            </a:xfrm>
            <a:custGeom>
              <a:avLst/>
              <a:gdLst>
                <a:gd name="connsiteX0" fmla="*/ 152779 w 155715"/>
                <a:gd name="connsiteY0" fmla="*/ 7650 h 179072"/>
                <a:gd name="connsiteX1" fmla="*/ 143748 w 155715"/>
                <a:gd name="connsiteY1" fmla="*/ 9051 h 179072"/>
                <a:gd name="connsiteX2" fmla="*/ 129111 w 155715"/>
                <a:gd name="connsiteY2" fmla="*/ 5470 h 179072"/>
                <a:gd name="connsiteX3" fmla="*/ 122882 w 155715"/>
                <a:gd name="connsiteY3" fmla="*/ 7650 h 179072"/>
                <a:gd name="connsiteX4" fmla="*/ 114551 w 155715"/>
                <a:gd name="connsiteY4" fmla="*/ 11231 h 179072"/>
                <a:gd name="connsiteX5" fmla="*/ 111748 w 155715"/>
                <a:gd name="connsiteY5" fmla="*/ 21275 h 179072"/>
                <a:gd name="connsiteX6" fmla="*/ 104118 w 155715"/>
                <a:gd name="connsiteY6" fmla="*/ 46345 h 179072"/>
                <a:gd name="connsiteX7" fmla="*/ 77024 w 155715"/>
                <a:gd name="connsiteY7" fmla="*/ 38482 h 179072"/>
                <a:gd name="connsiteX8" fmla="*/ 49929 w 155715"/>
                <a:gd name="connsiteY8" fmla="*/ 33499 h 179072"/>
                <a:gd name="connsiteX9" fmla="*/ 48528 w 155715"/>
                <a:gd name="connsiteY9" fmla="*/ 32798 h 179072"/>
                <a:gd name="connsiteX10" fmla="*/ 45024 w 155715"/>
                <a:gd name="connsiteY10" fmla="*/ 43542 h 179072"/>
                <a:gd name="connsiteX11" fmla="*/ 47126 w 155715"/>
                <a:gd name="connsiteY11" fmla="*/ 54287 h 179072"/>
                <a:gd name="connsiteX12" fmla="*/ 61063 w 155715"/>
                <a:gd name="connsiteY12" fmla="*/ 49304 h 179072"/>
                <a:gd name="connsiteX13" fmla="*/ 71496 w 155715"/>
                <a:gd name="connsiteY13" fmla="*/ 62929 h 179072"/>
                <a:gd name="connsiteX14" fmla="*/ 63165 w 155715"/>
                <a:gd name="connsiteY14" fmla="*/ 67912 h 179072"/>
                <a:gd name="connsiteX15" fmla="*/ 58961 w 155715"/>
                <a:gd name="connsiteY15" fmla="*/ 76476 h 179072"/>
                <a:gd name="connsiteX16" fmla="*/ 61063 w 155715"/>
                <a:gd name="connsiteY16" fmla="*/ 83639 h 179072"/>
                <a:gd name="connsiteX17" fmla="*/ 68693 w 155715"/>
                <a:gd name="connsiteY17" fmla="*/ 87220 h 179072"/>
                <a:gd name="connsiteX18" fmla="*/ 70795 w 155715"/>
                <a:gd name="connsiteY18" fmla="*/ 94383 h 179072"/>
                <a:gd name="connsiteX19" fmla="*/ 70095 w 155715"/>
                <a:gd name="connsiteY19" fmla="*/ 105128 h 179072"/>
                <a:gd name="connsiteX20" fmla="*/ 68693 w 155715"/>
                <a:gd name="connsiteY20" fmla="*/ 120154 h 179072"/>
                <a:gd name="connsiteX21" fmla="*/ 67292 w 155715"/>
                <a:gd name="connsiteY21" fmla="*/ 123736 h 179072"/>
                <a:gd name="connsiteX22" fmla="*/ 61063 w 155715"/>
                <a:gd name="connsiteY22" fmla="*/ 129497 h 179072"/>
                <a:gd name="connsiteX23" fmla="*/ 55535 w 155715"/>
                <a:gd name="connsiteY23" fmla="*/ 127317 h 179072"/>
                <a:gd name="connsiteX24" fmla="*/ 52732 w 155715"/>
                <a:gd name="connsiteY24" fmla="*/ 128719 h 179072"/>
                <a:gd name="connsiteX25" fmla="*/ 46504 w 155715"/>
                <a:gd name="connsiteY25" fmla="*/ 129419 h 179072"/>
                <a:gd name="connsiteX26" fmla="*/ 42299 w 155715"/>
                <a:gd name="connsiteY26" fmla="*/ 125838 h 179072"/>
                <a:gd name="connsiteX27" fmla="*/ 38796 w 155715"/>
                <a:gd name="connsiteY27" fmla="*/ 117273 h 179072"/>
                <a:gd name="connsiteX28" fmla="*/ 32567 w 155715"/>
                <a:gd name="connsiteY28" fmla="*/ 118675 h 179072"/>
                <a:gd name="connsiteX29" fmla="*/ 33268 w 155715"/>
                <a:gd name="connsiteY29" fmla="*/ 124436 h 179072"/>
                <a:gd name="connsiteX30" fmla="*/ 29063 w 155715"/>
                <a:gd name="connsiteY30" fmla="*/ 127317 h 179072"/>
                <a:gd name="connsiteX31" fmla="*/ 16528 w 155715"/>
                <a:gd name="connsiteY31" fmla="*/ 128018 h 179072"/>
                <a:gd name="connsiteX32" fmla="*/ 17229 w 155715"/>
                <a:gd name="connsiteY32" fmla="*/ 133779 h 179072"/>
                <a:gd name="connsiteX33" fmla="*/ 20733 w 155715"/>
                <a:gd name="connsiteY33" fmla="*/ 140942 h 179072"/>
                <a:gd name="connsiteX34" fmla="*/ 17229 w 155715"/>
                <a:gd name="connsiteY34" fmla="*/ 145925 h 179072"/>
                <a:gd name="connsiteX35" fmla="*/ 10300 w 155715"/>
                <a:gd name="connsiteY35" fmla="*/ 147326 h 179072"/>
                <a:gd name="connsiteX36" fmla="*/ 4772 w 155715"/>
                <a:gd name="connsiteY36" fmla="*/ 153789 h 179072"/>
                <a:gd name="connsiteX37" fmla="*/ 8976 w 155715"/>
                <a:gd name="connsiteY37" fmla="*/ 165234 h 179072"/>
                <a:gd name="connsiteX38" fmla="*/ 19409 w 155715"/>
                <a:gd name="connsiteY38" fmla="*/ 171696 h 179072"/>
                <a:gd name="connsiteX39" fmla="*/ 22913 w 155715"/>
                <a:gd name="connsiteY39" fmla="*/ 181740 h 179072"/>
                <a:gd name="connsiteX40" fmla="*/ 30543 w 155715"/>
                <a:gd name="connsiteY40" fmla="*/ 173876 h 179072"/>
                <a:gd name="connsiteX41" fmla="*/ 40275 w 155715"/>
                <a:gd name="connsiteY41" fmla="*/ 168114 h 179072"/>
                <a:gd name="connsiteX42" fmla="*/ 51409 w 155715"/>
                <a:gd name="connsiteY42" fmla="*/ 179560 h 179072"/>
                <a:gd name="connsiteX43" fmla="*/ 59739 w 155715"/>
                <a:gd name="connsiteY43" fmla="*/ 170217 h 179072"/>
                <a:gd name="connsiteX44" fmla="*/ 66669 w 155715"/>
                <a:gd name="connsiteY44" fmla="*/ 165934 h 179072"/>
                <a:gd name="connsiteX45" fmla="*/ 71574 w 155715"/>
                <a:gd name="connsiteY45" fmla="*/ 165234 h 179072"/>
                <a:gd name="connsiteX46" fmla="*/ 69472 w 155715"/>
                <a:gd name="connsiteY46" fmla="*/ 175978 h 179072"/>
                <a:gd name="connsiteX47" fmla="*/ 75000 w 155715"/>
                <a:gd name="connsiteY47" fmla="*/ 178158 h 179072"/>
                <a:gd name="connsiteX48" fmla="*/ 89637 w 155715"/>
                <a:gd name="connsiteY48" fmla="*/ 165934 h 179072"/>
                <a:gd name="connsiteX49" fmla="*/ 100070 w 155715"/>
                <a:gd name="connsiteY49" fmla="*/ 158071 h 179072"/>
                <a:gd name="connsiteX50" fmla="*/ 104975 w 155715"/>
                <a:gd name="connsiteY50" fmla="*/ 150207 h 179072"/>
                <a:gd name="connsiteX51" fmla="*/ 104274 w 155715"/>
                <a:gd name="connsiteY51" fmla="*/ 136582 h 179072"/>
                <a:gd name="connsiteX52" fmla="*/ 106376 w 155715"/>
                <a:gd name="connsiteY52" fmla="*/ 122957 h 179072"/>
                <a:gd name="connsiteX53" fmla="*/ 116108 w 155715"/>
                <a:gd name="connsiteY53" fmla="*/ 107930 h 179072"/>
                <a:gd name="connsiteX54" fmla="*/ 125841 w 155715"/>
                <a:gd name="connsiteY54" fmla="*/ 97887 h 179072"/>
                <a:gd name="connsiteX55" fmla="*/ 136274 w 155715"/>
                <a:gd name="connsiteY55" fmla="*/ 90023 h 179072"/>
                <a:gd name="connsiteX56" fmla="*/ 137675 w 155715"/>
                <a:gd name="connsiteY56" fmla="*/ 78578 h 179072"/>
                <a:gd name="connsiteX57" fmla="*/ 139777 w 155715"/>
                <a:gd name="connsiteY57" fmla="*/ 61371 h 179072"/>
                <a:gd name="connsiteX58" fmla="*/ 143281 w 155715"/>
                <a:gd name="connsiteY58" fmla="*/ 49148 h 179072"/>
                <a:gd name="connsiteX59" fmla="*/ 145383 w 155715"/>
                <a:gd name="connsiteY59" fmla="*/ 39805 h 179072"/>
                <a:gd name="connsiteX60" fmla="*/ 153013 w 155715"/>
                <a:gd name="connsiteY60" fmla="*/ 19718 h 179072"/>
                <a:gd name="connsiteX61" fmla="*/ 153013 w 155715"/>
                <a:gd name="connsiteY61" fmla="*/ 7494 h 179072"/>
                <a:gd name="connsiteX62" fmla="*/ 153013 w 155715"/>
                <a:gd name="connsiteY62" fmla="*/ 7494 h 17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55715" h="179072">
                  <a:moveTo>
                    <a:pt x="152779" y="7650"/>
                  </a:moveTo>
                  <a:cubicBezTo>
                    <a:pt x="152779" y="7650"/>
                    <a:pt x="149976" y="10530"/>
                    <a:pt x="143748" y="9051"/>
                  </a:cubicBezTo>
                  <a:cubicBezTo>
                    <a:pt x="136818" y="7650"/>
                    <a:pt x="131914" y="6871"/>
                    <a:pt x="129111" y="5470"/>
                  </a:cubicBezTo>
                  <a:cubicBezTo>
                    <a:pt x="126308" y="4068"/>
                    <a:pt x="123583" y="4769"/>
                    <a:pt x="122882" y="7650"/>
                  </a:cubicBezTo>
                  <a:cubicBezTo>
                    <a:pt x="122882" y="10530"/>
                    <a:pt x="117977" y="10530"/>
                    <a:pt x="114551" y="11231"/>
                  </a:cubicBezTo>
                  <a:cubicBezTo>
                    <a:pt x="111048" y="11932"/>
                    <a:pt x="111748" y="19873"/>
                    <a:pt x="111748" y="21275"/>
                  </a:cubicBezTo>
                  <a:cubicBezTo>
                    <a:pt x="111748" y="23455"/>
                    <a:pt x="108245" y="41362"/>
                    <a:pt x="104118" y="46345"/>
                  </a:cubicBezTo>
                  <a:cubicBezTo>
                    <a:pt x="100615" y="34900"/>
                    <a:pt x="81150" y="39883"/>
                    <a:pt x="77024" y="38482"/>
                  </a:cubicBezTo>
                  <a:cubicBezTo>
                    <a:pt x="73520" y="37080"/>
                    <a:pt x="63788" y="36302"/>
                    <a:pt x="49929" y="33499"/>
                  </a:cubicBezTo>
                  <a:lnTo>
                    <a:pt x="48528" y="32798"/>
                  </a:lnTo>
                  <a:cubicBezTo>
                    <a:pt x="48528" y="32798"/>
                    <a:pt x="46426" y="40662"/>
                    <a:pt x="45024" y="43542"/>
                  </a:cubicBezTo>
                  <a:cubicBezTo>
                    <a:pt x="44324" y="45722"/>
                    <a:pt x="45024" y="48525"/>
                    <a:pt x="47126" y="54287"/>
                  </a:cubicBezTo>
                  <a:cubicBezTo>
                    <a:pt x="49229" y="60749"/>
                    <a:pt x="55457" y="50705"/>
                    <a:pt x="61063" y="49304"/>
                  </a:cubicBezTo>
                  <a:cubicBezTo>
                    <a:pt x="67292" y="47902"/>
                    <a:pt x="70795" y="56467"/>
                    <a:pt x="71496" y="62929"/>
                  </a:cubicBezTo>
                  <a:cubicBezTo>
                    <a:pt x="72197" y="68690"/>
                    <a:pt x="67292" y="66510"/>
                    <a:pt x="63165" y="67912"/>
                  </a:cubicBezTo>
                  <a:cubicBezTo>
                    <a:pt x="59662" y="69313"/>
                    <a:pt x="59662" y="74374"/>
                    <a:pt x="58961" y="76476"/>
                  </a:cubicBezTo>
                  <a:cubicBezTo>
                    <a:pt x="57559" y="79357"/>
                    <a:pt x="59662" y="81459"/>
                    <a:pt x="61063" y="83639"/>
                  </a:cubicBezTo>
                  <a:cubicBezTo>
                    <a:pt x="62464" y="86520"/>
                    <a:pt x="65968" y="85819"/>
                    <a:pt x="68693" y="87220"/>
                  </a:cubicBezTo>
                  <a:cubicBezTo>
                    <a:pt x="71496" y="89400"/>
                    <a:pt x="71496" y="92203"/>
                    <a:pt x="70795" y="94383"/>
                  </a:cubicBezTo>
                  <a:cubicBezTo>
                    <a:pt x="69394" y="96563"/>
                    <a:pt x="69394" y="99366"/>
                    <a:pt x="70095" y="105128"/>
                  </a:cubicBezTo>
                  <a:cubicBezTo>
                    <a:pt x="70795" y="110889"/>
                    <a:pt x="70095" y="118052"/>
                    <a:pt x="68693" y="120154"/>
                  </a:cubicBezTo>
                  <a:cubicBezTo>
                    <a:pt x="67292" y="122256"/>
                    <a:pt x="67992" y="123035"/>
                    <a:pt x="67292" y="123736"/>
                  </a:cubicBezTo>
                  <a:cubicBezTo>
                    <a:pt x="65890" y="124436"/>
                    <a:pt x="61063" y="130899"/>
                    <a:pt x="61063" y="129497"/>
                  </a:cubicBezTo>
                  <a:cubicBezTo>
                    <a:pt x="60362" y="128096"/>
                    <a:pt x="58260" y="128096"/>
                    <a:pt x="55535" y="127317"/>
                  </a:cubicBezTo>
                  <a:cubicBezTo>
                    <a:pt x="52732" y="125916"/>
                    <a:pt x="54834" y="128018"/>
                    <a:pt x="52732" y="128719"/>
                  </a:cubicBezTo>
                  <a:cubicBezTo>
                    <a:pt x="51331" y="130120"/>
                    <a:pt x="50630" y="130899"/>
                    <a:pt x="46504" y="129419"/>
                  </a:cubicBezTo>
                  <a:cubicBezTo>
                    <a:pt x="42299" y="128719"/>
                    <a:pt x="43701" y="130120"/>
                    <a:pt x="42299" y="125838"/>
                  </a:cubicBezTo>
                  <a:cubicBezTo>
                    <a:pt x="41365" y="122513"/>
                    <a:pt x="40197" y="119663"/>
                    <a:pt x="38796" y="117273"/>
                  </a:cubicBezTo>
                  <a:cubicBezTo>
                    <a:pt x="36694" y="114393"/>
                    <a:pt x="36694" y="118675"/>
                    <a:pt x="32567" y="118675"/>
                  </a:cubicBezTo>
                  <a:cubicBezTo>
                    <a:pt x="27662" y="117974"/>
                    <a:pt x="31866" y="121556"/>
                    <a:pt x="33268" y="124436"/>
                  </a:cubicBezTo>
                  <a:cubicBezTo>
                    <a:pt x="33969" y="126616"/>
                    <a:pt x="33268" y="128018"/>
                    <a:pt x="29063" y="127317"/>
                  </a:cubicBezTo>
                  <a:cubicBezTo>
                    <a:pt x="25560" y="126616"/>
                    <a:pt x="26261" y="130198"/>
                    <a:pt x="16528" y="128018"/>
                  </a:cubicBezTo>
                  <a:cubicBezTo>
                    <a:pt x="6096" y="125838"/>
                    <a:pt x="17229" y="132300"/>
                    <a:pt x="17229" y="133779"/>
                  </a:cubicBezTo>
                  <a:cubicBezTo>
                    <a:pt x="17229" y="135259"/>
                    <a:pt x="17229" y="138061"/>
                    <a:pt x="20733" y="140942"/>
                  </a:cubicBezTo>
                  <a:cubicBezTo>
                    <a:pt x="24236" y="143122"/>
                    <a:pt x="20032" y="145925"/>
                    <a:pt x="17229" y="145925"/>
                  </a:cubicBezTo>
                  <a:cubicBezTo>
                    <a:pt x="13726" y="146626"/>
                    <a:pt x="15127" y="149506"/>
                    <a:pt x="10300" y="147326"/>
                  </a:cubicBezTo>
                  <a:cubicBezTo>
                    <a:pt x="5395" y="145925"/>
                    <a:pt x="7497" y="152309"/>
                    <a:pt x="4772" y="153789"/>
                  </a:cubicBezTo>
                  <a:cubicBezTo>
                    <a:pt x="4772" y="153789"/>
                    <a:pt x="4772" y="163131"/>
                    <a:pt x="8976" y="165234"/>
                  </a:cubicBezTo>
                  <a:cubicBezTo>
                    <a:pt x="13181" y="167414"/>
                    <a:pt x="18709" y="166635"/>
                    <a:pt x="19409" y="171696"/>
                  </a:cubicBezTo>
                  <a:cubicBezTo>
                    <a:pt x="20110" y="176679"/>
                    <a:pt x="22913" y="181740"/>
                    <a:pt x="22913" y="181740"/>
                  </a:cubicBezTo>
                  <a:cubicBezTo>
                    <a:pt x="22913" y="181740"/>
                    <a:pt x="27818" y="176757"/>
                    <a:pt x="30543" y="173876"/>
                  </a:cubicBezTo>
                  <a:cubicBezTo>
                    <a:pt x="33346" y="170995"/>
                    <a:pt x="37472" y="163832"/>
                    <a:pt x="40275" y="168114"/>
                  </a:cubicBezTo>
                  <a:cubicBezTo>
                    <a:pt x="43078" y="172397"/>
                    <a:pt x="46504" y="182440"/>
                    <a:pt x="51409" y="179560"/>
                  </a:cubicBezTo>
                  <a:cubicBezTo>
                    <a:pt x="56314" y="175978"/>
                    <a:pt x="58338" y="172397"/>
                    <a:pt x="59739" y="170217"/>
                  </a:cubicBezTo>
                  <a:cubicBezTo>
                    <a:pt x="61141" y="168037"/>
                    <a:pt x="63944" y="163754"/>
                    <a:pt x="66669" y="165934"/>
                  </a:cubicBezTo>
                  <a:cubicBezTo>
                    <a:pt x="68771" y="168815"/>
                    <a:pt x="71574" y="163054"/>
                    <a:pt x="71574" y="165234"/>
                  </a:cubicBezTo>
                  <a:cubicBezTo>
                    <a:pt x="72275" y="168114"/>
                    <a:pt x="67370" y="170995"/>
                    <a:pt x="69472" y="175978"/>
                  </a:cubicBezTo>
                  <a:cubicBezTo>
                    <a:pt x="70873" y="180260"/>
                    <a:pt x="72275" y="178859"/>
                    <a:pt x="75000" y="178158"/>
                  </a:cubicBezTo>
                  <a:cubicBezTo>
                    <a:pt x="77802" y="178158"/>
                    <a:pt x="85433" y="170294"/>
                    <a:pt x="89637" y="165934"/>
                  </a:cubicBezTo>
                  <a:cubicBezTo>
                    <a:pt x="93140" y="161652"/>
                    <a:pt x="96566" y="160173"/>
                    <a:pt x="100070" y="158071"/>
                  </a:cubicBezTo>
                  <a:cubicBezTo>
                    <a:pt x="102873" y="155891"/>
                    <a:pt x="104975" y="154489"/>
                    <a:pt x="104975" y="150207"/>
                  </a:cubicBezTo>
                  <a:cubicBezTo>
                    <a:pt x="105675" y="145925"/>
                    <a:pt x="103573" y="142344"/>
                    <a:pt x="104274" y="136582"/>
                  </a:cubicBezTo>
                  <a:cubicBezTo>
                    <a:pt x="104975" y="130120"/>
                    <a:pt x="101471" y="130120"/>
                    <a:pt x="106376" y="122957"/>
                  </a:cubicBezTo>
                  <a:cubicBezTo>
                    <a:pt x="111904" y="115093"/>
                    <a:pt x="112605" y="112213"/>
                    <a:pt x="116108" y="107930"/>
                  </a:cubicBezTo>
                  <a:cubicBezTo>
                    <a:pt x="119612" y="104349"/>
                    <a:pt x="118211" y="100768"/>
                    <a:pt x="125841" y="97887"/>
                  </a:cubicBezTo>
                  <a:cubicBezTo>
                    <a:pt x="132770" y="95707"/>
                    <a:pt x="134872" y="92904"/>
                    <a:pt x="136274" y="90023"/>
                  </a:cubicBezTo>
                  <a:cubicBezTo>
                    <a:pt x="137675" y="86442"/>
                    <a:pt x="136974" y="83561"/>
                    <a:pt x="137675" y="78578"/>
                  </a:cubicBezTo>
                  <a:cubicBezTo>
                    <a:pt x="138376" y="73595"/>
                    <a:pt x="139777" y="67133"/>
                    <a:pt x="139777" y="61371"/>
                  </a:cubicBezTo>
                  <a:cubicBezTo>
                    <a:pt x="139777" y="56389"/>
                    <a:pt x="141879" y="52729"/>
                    <a:pt x="143281" y="49148"/>
                  </a:cubicBezTo>
                  <a:cubicBezTo>
                    <a:pt x="144682" y="45566"/>
                    <a:pt x="146784" y="42686"/>
                    <a:pt x="145383" y="39805"/>
                  </a:cubicBezTo>
                  <a:cubicBezTo>
                    <a:pt x="144682" y="36224"/>
                    <a:pt x="151612" y="21898"/>
                    <a:pt x="153013" y="19718"/>
                  </a:cubicBezTo>
                  <a:cubicBezTo>
                    <a:pt x="154414" y="17538"/>
                    <a:pt x="155115" y="10375"/>
                    <a:pt x="153013" y="7494"/>
                  </a:cubicBezTo>
                  <a:lnTo>
                    <a:pt x="153013" y="7494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9" name="Szabadkézi sokszög: alakzat 958">
              <a:extLst>
                <a:ext uri="{FF2B5EF4-FFF2-40B4-BE49-F238E27FC236}">
                  <a16:creationId xmlns:a16="http://schemas.microsoft.com/office/drawing/2014/main" id="{B7C387D9-732C-7A8B-0EA3-C64A27DAA175}"/>
                </a:ext>
              </a:extLst>
            </p:cNvPr>
            <p:cNvSpPr/>
            <p:nvPr/>
          </p:nvSpPr>
          <p:spPr>
            <a:xfrm>
              <a:off x="5921560" y="4131652"/>
              <a:ext cx="311431" cy="389288"/>
            </a:xfrm>
            <a:custGeom>
              <a:avLst/>
              <a:gdLst>
                <a:gd name="connsiteX0" fmla="*/ 113537 w 311430"/>
                <a:gd name="connsiteY0" fmla="*/ 359102 h 389288"/>
                <a:gd name="connsiteX1" fmla="*/ 114938 w 311430"/>
                <a:gd name="connsiteY1" fmla="*/ 354275 h 389288"/>
                <a:gd name="connsiteX2" fmla="*/ 109410 w 311430"/>
                <a:gd name="connsiteY2" fmla="*/ 348747 h 389288"/>
                <a:gd name="connsiteX3" fmla="*/ 99055 w 311430"/>
                <a:gd name="connsiteY3" fmla="*/ 342518 h 389288"/>
                <a:gd name="connsiteX4" fmla="*/ 96330 w 311430"/>
                <a:gd name="connsiteY4" fmla="*/ 330139 h 389288"/>
                <a:gd name="connsiteX5" fmla="*/ 86676 w 311430"/>
                <a:gd name="connsiteY5" fmla="*/ 319784 h 389288"/>
                <a:gd name="connsiteX6" fmla="*/ 75620 w 311430"/>
                <a:gd name="connsiteY6" fmla="*/ 317682 h 389288"/>
                <a:gd name="connsiteX7" fmla="*/ 77722 w 311430"/>
                <a:gd name="connsiteY7" fmla="*/ 308728 h 389288"/>
                <a:gd name="connsiteX8" fmla="*/ 69469 w 311430"/>
                <a:gd name="connsiteY8" fmla="*/ 305302 h 389288"/>
                <a:gd name="connsiteX9" fmla="*/ 61216 w 311430"/>
                <a:gd name="connsiteY9" fmla="*/ 299074 h 389288"/>
                <a:gd name="connsiteX10" fmla="*/ 52263 w 311430"/>
                <a:gd name="connsiteY10" fmla="*/ 297672 h 389288"/>
                <a:gd name="connsiteX11" fmla="*/ 50861 w 311430"/>
                <a:gd name="connsiteY11" fmla="*/ 288719 h 389288"/>
                <a:gd name="connsiteX12" fmla="*/ 39805 w 311430"/>
                <a:gd name="connsiteY12" fmla="*/ 289419 h 389288"/>
                <a:gd name="connsiteX13" fmla="*/ 41908 w 311430"/>
                <a:gd name="connsiteY13" fmla="*/ 275639 h 389288"/>
                <a:gd name="connsiteX14" fmla="*/ 31552 w 311430"/>
                <a:gd name="connsiteY14" fmla="*/ 254306 h 389288"/>
                <a:gd name="connsiteX15" fmla="*/ 26725 w 311430"/>
                <a:gd name="connsiteY15" fmla="*/ 247454 h 389288"/>
                <a:gd name="connsiteX16" fmla="*/ 26725 w 311430"/>
                <a:gd name="connsiteY16" fmla="*/ 247454 h 389288"/>
                <a:gd name="connsiteX17" fmla="*/ 24623 w 311430"/>
                <a:gd name="connsiteY17" fmla="*/ 239201 h 389288"/>
                <a:gd name="connsiteX18" fmla="*/ 18394 w 311430"/>
                <a:gd name="connsiteY18" fmla="*/ 226121 h 389288"/>
                <a:gd name="connsiteX19" fmla="*/ 14268 w 311430"/>
                <a:gd name="connsiteY19" fmla="*/ 215143 h 389288"/>
                <a:gd name="connsiteX20" fmla="*/ 5314 w 311430"/>
                <a:gd name="connsiteY20" fmla="*/ 211017 h 389288"/>
                <a:gd name="connsiteX21" fmla="*/ 10842 w 311430"/>
                <a:gd name="connsiteY21" fmla="*/ 204165 h 389288"/>
                <a:gd name="connsiteX22" fmla="*/ 14268 w 311430"/>
                <a:gd name="connsiteY22" fmla="*/ 200740 h 389288"/>
                <a:gd name="connsiteX23" fmla="*/ 12166 w 311430"/>
                <a:gd name="connsiteY23" fmla="*/ 195912 h 389288"/>
                <a:gd name="connsiteX24" fmla="*/ 6638 w 311430"/>
                <a:gd name="connsiteY24" fmla="*/ 191085 h 389288"/>
                <a:gd name="connsiteX25" fmla="*/ 10765 w 311430"/>
                <a:gd name="connsiteY25" fmla="*/ 185557 h 389288"/>
                <a:gd name="connsiteX26" fmla="*/ 16292 w 311430"/>
                <a:gd name="connsiteY26" fmla="*/ 180030 h 389288"/>
                <a:gd name="connsiteX27" fmla="*/ 16292 w 311430"/>
                <a:gd name="connsiteY27" fmla="*/ 175202 h 389288"/>
                <a:gd name="connsiteX28" fmla="*/ 23845 w 311430"/>
                <a:gd name="connsiteY28" fmla="*/ 171777 h 389288"/>
                <a:gd name="connsiteX29" fmla="*/ 27270 w 311430"/>
                <a:gd name="connsiteY29" fmla="*/ 164224 h 389288"/>
                <a:gd name="connsiteX30" fmla="*/ 27270 w 311430"/>
                <a:gd name="connsiteY30" fmla="*/ 155271 h 389288"/>
                <a:gd name="connsiteX31" fmla="*/ 31397 w 311430"/>
                <a:gd name="connsiteY31" fmla="*/ 149743 h 389288"/>
                <a:gd name="connsiteX32" fmla="*/ 39650 w 311430"/>
                <a:gd name="connsiteY32" fmla="*/ 150444 h 389288"/>
                <a:gd name="connsiteX33" fmla="*/ 45178 w 311430"/>
                <a:gd name="connsiteY33" fmla="*/ 153869 h 389288"/>
                <a:gd name="connsiteX34" fmla="*/ 41752 w 311430"/>
                <a:gd name="connsiteY34" fmla="*/ 80294 h 389288"/>
                <a:gd name="connsiteX35" fmla="*/ 44477 w 311430"/>
                <a:gd name="connsiteY35" fmla="*/ 70639 h 389288"/>
                <a:gd name="connsiteX36" fmla="*/ 61683 w 311430"/>
                <a:gd name="connsiteY36" fmla="*/ 69939 h 389288"/>
                <a:gd name="connsiteX37" fmla="*/ 60282 w 311430"/>
                <a:gd name="connsiteY37" fmla="*/ 34202 h 389288"/>
                <a:gd name="connsiteX38" fmla="*/ 60282 w 311430"/>
                <a:gd name="connsiteY38" fmla="*/ 31477 h 389288"/>
                <a:gd name="connsiteX39" fmla="*/ 198012 w 311430"/>
                <a:gd name="connsiteY39" fmla="*/ 28752 h 389288"/>
                <a:gd name="connsiteX40" fmla="*/ 208367 w 311430"/>
                <a:gd name="connsiteY40" fmla="*/ 30854 h 389288"/>
                <a:gd name="connsiteX41" fmla="*/ 211793 w 311430"/>
                <a:gd name="connsiteY41" fmla="*/ 33579 h 389288"/>
                <a:gd name="connsiteX42" fmla="*/ 216620 w 311430"/>
                <a:gd name="connsiteY42" fmla="*/ 34280 h 389288"/>
                <a:gd name="connsiteX43" fmla="*/ 221447 w 311430"/>
                <a:gd name="connsiteY43" fmla="*/ 32256 h 389288"/>
                <a:gd name="connsiteX44" fmla="*/ 219345 w 311430"/>
                <a:gd name="connsiteY44" fmla="*/ 28129 h 389288"/>
                <a:gd name="connsiteX45" fmla="*/ 221447 w 311430"/>
                <a:gd name="connsiteY45" fmla="*/ 24003 h 389288"/>
                <a:gd name="connsiteX46" fmla="*/ 224172 w 311430"/>
                <a:gd name="connsiteY46" fmla="*/ 27429 h 389288"/>
                <a:gd name="connsiteX47" fmla="*/ 226897 w 311430"/>
                <a:gd name="connsiteY47" fmla="*/ 27429 h 389288"/>
                <a:gd name="connsiteX48" fmla="*/ 227598 w 311430"/>
                <a:gd name="connsiteY48" fmla="*/ 21901 h 389288"/>
                <a:gd name="connsiteX49" fmla="*/ 231724 w 311430"/>
                <a:gd name="connsiteY49" fmla="*/ 19876 h 389288"/>
                <a:gd name="connsiteX50" fmla="*/ 233126 w 311430"/>
                <a:gd name="connsiteY50" fmla="*/ 13025 h 389288"/>
                <a:gd name="connsiteX51" fmla="*/ 241379 w 311430"/>
                <a:gd name="connsiteY51" fmla="*/ 11000 h 389288"/>
                <a:gd name="connsiteX52" fmla="*/ 248931 w 311430"/>
                <a:gd name="connsiteY52" fmla="*/ 4772 h 389288"/>
                <a:gd name="connsiteX53" fmla="*/ 254459 w 311430"/>
                <a:gd name="connsiteY53" fmla="*/ 12324 h 389288"/>
                <a:gd name="connsiteX54" fmla="*/ 264814 w 311430"/>
                <a:gd name="connsiteY54" fmla="*/ 15750 h 389288"/>
                <a:gd name="connsiteX55" fmla="*/ 271043 w 311430"/>
                <a:gd name="connsiteY55" fmla="*/ 25404 h 389288"/>
                <a:gd name="connsiteX56" fmla="*/ 282098 w 311430"/>
                <a:gd name="connsiteY56" fmla="*/ 41209 h 389288"/>
                <a:gd name="connsiteX57" fmla="*/ 284201 w 311430"/>
                <a:gd name="connsiteY57" fmla="*/ 59117 h 389288"/>
                <a:gd name="connsiteX58" fmla="*/ 288327 w 311430"/>
                <a:gd name="connsiteY58" fmla="*/ 78347 h 389288"/>
                <a:gd name="connsiteX59" fmla="*/ 301407 w 311430"/>
                <a:gd name="connsiteY59" fmla="*/ 88002 h 389288"/>
                <a:gd name="connsiteX60" fmla="*/ 311762 w 311430"/>
                <a:gd name="connsiteY60" fmla="*/ 101082 h 389288"/>
                <a:gd name="connsiteX61" fmla="*/ 307636 w 311430"/>
                <a:gd name="connsiteY61" fmla="*/ 108634 h 389288"/>
                <a:gd name="connsiteX62" fmla="*/ 295256 w 311430"/>
                <a:gd name="connsiteY62" fmla="*/ 115486 h 389288"/>
                <a:gd name="connsiteX63" fmla="*/ 289028 w 311430"/>
                <a:gd name="connsiteY63" fmla="*/ 124439 h 389288"/>
                <a:gd name="connsiteX64" fmla="*/ 283500 w 311430"/>
                <a:gd name="connsiteY64" fmla="*/ 131291 h 389288"/>
                <a:gd name="connsiteX65" fmla="*/ 279373 w 311430"/>
                <a:gd name="connsiteY65" fmla="*/ 151222 h 389288"/>
                <a:gd name="connsiteX66" fmla="*/ 280074 w 311430"/>
                <a:gd name="connsiteY66" fmla="*/ 168429 h 389288"/>
                <a:gd name="connsiteX67" fmla="*/ 280074 w 311430"/>
                <a:gd name="connsiteY67" fmla="*/ 186336 h 389288"/>
                <a:gd name="connsiteX68" fmla="*/ 273223 w 311430"/>
                <a:gd name="connsiteY68" fmla="*/ 207669 h 389288"/>
                <a:gd name="connsiteX69" fmla="*/ 269096 w 311430"/>
                <a:gd name="connsiteY69" fmla="*/ 208370 h 389288"/>
                <a:gd name="connsiteX70" fmla="*/ 262867 w 311430"/>
                <a:gd name="connsiteY70" fmla="*/ 215922 h 389288"/>
                <a:gd name="connsiteX71" fmla="*/ 256016 w 311430"/>
                <a:gd name="connsiteY71" fmla="*/ 229703 h 389288"/>
                <a:gd name="connsiteX72" fmla="*/ 255315 w 311430"/>
                <a:gd name="connsiteY72" fmla="*/ 242783 h 389288"/>
                <a:gd name="connsiteX73" fmla="*/ 249087 w 311430"/>
                <a:gd name="connsiteY73" fmla="*/ 246209 h 389288"/>
                <a:gd name="connsiteX74" fmla="*/ 243559 w 311430"/>
                <a:gd name="connsiteY74" fmla="*/ 251736 h 389288"/>
                <a:gd name="connsiteX75" fmla="*/ 240834 w 311430"/>
                <a:gd name="connsiteY75" fmla="*/ 274471 h 389288"/>
                <a:gd name="connsiteX76" fmla="*/ 240133 w 311430"/>
                <a:gd name="connsiteY76" fmla="*/ 286850 h 389288"/>
                <a:gd name="connsiteX77" fmla="*/ 234605 w 311430"/>
                <a:gd name="connsiteY77" fmla="*/ 293702 h 389288"/>
                <a:gd name="connsiteX78" fmla="*/ 224951 w 311430"/>
                <a:gd name="connsiteY78" fmla="*/ 293001 h 389288"/>
                <a:gd name="connsiteX79" fmla="*/ 218722 w 311430"/>
                <a:gd name="connsiteY79" fmla="*/ 308806 h 389288"/>
                <a:gd name="connsiteX80" fmla="*/ 235228 w 311430"/>
                <a:gd name="connsiteY80" fmla="*/ 308806 h 389288"/>
                <a:gd name="connsiteX81" fmla="*/ 243481 w 311430"/>
                <a:gd name="connsiteY81" fmla="*/ 318460 h 389288"/>
                <a:gd name="connsiteX82" fmla="*/ 253836 w 311430"/>
                <a:gd name="connsiteY82" fmla="*/ 330840 h 389288"/>
                <a:gd name="connsiteX83" fmla="*/ 260065 w 311430"/>
                <a:gd name="connsiteY83" fmla="*/ 345321 h 389288"/>
                <a:gd name="connsiteX84" fmla="*/ 266293 w 311430"/>
                <a:gd name="connsiteY84" fmla="*/ 351550 h 389288"/>
                <a:gd name="connsiteX85" fmla="*/ 276648 w 311430"/>
                <a:gd name="connsiteY85" fmla="*/ 349448 h 389288"/>
                <a:gd name="connsiteX86" fmla="*/ 275948 w 311430"/>
                <a:gd name="connsiteY86" fmla="*/ 366654 h 389288"/>
                <a:gd name="connsiteX87" fmla="*/ 249787 w 311430"/>
                <a:gd name="connsiteY87" fmla="*/ 367355 h 389288"/>
                <a:gd name="connsiteX88" fmla="*/ 233282 w 311430"/>
                <a:gd name="connsiteY88" fmla="*/ 383861 h 389288"/>
                <a:gd name="connsiteX89" fmla="*/ 221603 w 311430"/>
                <a:gd name="connsiteY89" fmla="*/ 383160 h 389288"/>
                <a:gd name="connsiteX90" fmla="*/ 212649 w 311430"/>
                <a:gd name="connsiteY90" fmla="*/ 383861 h 389288"/>
                <a:gd name="connsiteX91" fmla="*/ 200971 w 311430"/>
                <a:gd name="connsiteY91" fmla="*/ 387287 h 389288"/>
                <a:gd name="connsiteX92" fmla="*/ 198246 w 311430"/>
                <a:gd name="connsiteY92" fmla="*/ 385184 h 389288"/>
                <a:gd name="connsiteX93" fmla="*/ 192017 w 311430"/>
                <a:gd name="connsiteY93" fmla="*/ 386586 h 389288"/>
                <a:gd name="connsiteX94" fmla="*/ 188591 w 311430"/>
                <a:gd name="connsiteY94" fmla="*/ 385184 h 389288"/>
                <a:gd name="connsiteX95" fmla="*/ 183063 w 311430"/>
                <a:gd name="connsiteY95" fmla="*/ 386586 h 389288"/>
                <a:gd name="connsiteX96" fmla="*/ 180338 w 311430"/>
                <a:gd name="connsiteY96" fmla="*/ 390012 h 389288"/>
                <a:gd name="connsiteX97" fmla="*/ 176913 w 311430"/>
                <a:gd name="connsiteY97" fmla="*/ 387287 h 389288"/>
                <a:gd name="connsiteX98" fmla="*/ 169361 w 311430"/>
                <a:gd name="connsiteY98" fmla="*/ 377632 h 389288"/>
                <a:gd name="connsiteX99" fmla="*/ 161108 w 311430"/>
                <a:gd name="connsiteY99" fmla="*/ 374907 h 389288"/>
                <a:gd name="connsiteX100" fmla="*/ 158383 w 311430"/>
                <a:gd name="connsiteY100" fmla="*/ 368056 h 389288"/>
                <a:gd name="connsiteX101" fmla="*/ 154256 w 311430"/>
                <a:gd name="connsiteY101" fmla="*/ 367355 h 389288"/>
                <a:gd name="connsiteX102" fmla="*/ 148027 w 311430"/>
                <a:gd name="connsiteY102" fmla="*/ 372182 h 389288"/>
                <a:gd name="connsiteX103" fmla="*/ 139074 w 311430"/>
                <a:gd name="connsiteY103" fmla="*/ 367355 h 389288"/>
                <a:gd name="connsiteX104" fmla="*/ 130120 w 311430"/>
                <a:gd name="connsiteY104" fmla="*/ 372182 h 389288"/>
                <a:gd name="connsiteX105" fmla="*/ 122568 w 311430"/>
                <a:gd name="connsiteY105" fmla="*/ 368056 h 389288"/>
                <a:gd name="connsiteX106" fmla="*/ 113614 w 311430"/>
                <a:gd name="connsiteY106" fmla="*/ 359102 h 389288"/>
                <a:gd name="connsiteX107" fmla="*/ 113614 w 311430"/>
                <a:gd name="connsiteY107" fmla="*/ 359102 h 389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311430" h="389288">
                  <a:moveTo>
                    <a:pt x="113537" y="359102"/>
                  </a:moveTo>
                  <a:cubicBezTo>
                    <a:pt x="113537" y="359102"/>
                    <a:pt x="114938" y="356377"/>
                    <a:pt x="114938" y="354275"/>
                  </a:cubicBezTo>
                  <a:cubicBezTo>
                    <a:pt x="114938" y="351550"/>
                    <a:pt x="110811" y="350148"/>
                    <a:pt x="109410" y="348747"/>
                  </a:cubicBezTo>
                  <a:cubicBezTo>
                    <a:pt x="108009" y="348046"/>
                    <a:pt x="103182" y="345321"/>
                    <a:pt x="99055" y="342518"/>
                  </a:cubicBezTo>
                  <a:cubicBezTo>
                    <a:pt x="94228" y="339793"/>
                    <a:pt x="98354" y="332864"/>
                    <a:pt x="96330" y="330139"/>
                  </a:cubicBezTo>
                  <a:cubicBezTo>
                    <a:pt x="94228" y="327414"/>
                    <a:pt x="92204" y="323288"/>
                    <a:pt x="86676" y="319784"/>
                  </a:cubicBezTo>
                  <a:cubicBezTo>
                    <a:pt x="81148" y="316280"/>
                    <a:pt x="80447" y="319784"/>
                    <a:pt x="75620" y="317682"/>
                  </a:cubicBezTo>
                  <a:cubicBezTo>
                    <a:pt x="71493" y="315580"/>
                    <a:pt x="77021" y="314256"/>
                    <a:pt x="77722" y="308728"/>
                  </a:cubicBezTo>
                  <a:cubicBezTo>
                    <a:pt x="79124" y="303200"/>
                    <a:pt x="73596" y="306003"/>
                    <a:pt x="69469" y="305302"/>
                  </a:cubicBezTo>
                  <a:cubicBezTo>
                    <a:pt x="65343" y="303901"/>
                    <a:pt x="65343" y="301176"/>
                    <a:pt x="61216" y="299074"/>
                  </a:cubicBezTo>
                  <a:cubicBezTo>
                    <a:pt x="57090" y="297672"/>
                    <a:pt x="54365" y="299774"/>
                    <a:pt x="52263" y="297672"/>
                  </a:cubicBezTo>
                  <a:cubicBezTo>
                    <a:pt x="49538" y="296271"/>
                    <a:pt x="54988" y="293546"/>
                    <a:pt x="50861" y="288719"/>
                  </a:cubicBezTo>
                  <a:cubicBezTo>
                    <a:pt x="47435" y="284592"/>
                    <a:pt x="44010" y="290120"/>
                    <a:pt x="39805" y="289419"/>
                  </a:cubicBezTo>
                  <a:cubicBezTo>
                    <a:pt x="35679" y="288719"/>
                    <a:pt x="38404" y="281867"/>
                    <a:pt x="41908" y="275639"/>
                  </a:cubicBezTo>
                  <a:cubicBezTo>
                    <a:pt x="46034" y="269410"/>
                    <a:pt x="36380" y="257731"/>
                    <a:pt x="31552" y="254306"/>
                  </a:cubicBezTo>
                  <a:cubicBezTo>
                    <a:pt x="26025" y="250880"/>
                    <a:pt x="26725" y="247454"/>
                    <a:pt x="26725" y="247454"/>
                  </a:cubicBezTo>
                  <a:lnTo>
                    <a:pt x="26725" y="247454"/>
                  </a:lnTo>
                  <a:cubicBezTo>
                    <a:pt x="26725" y="247454"/>
                    <a:pt x="31552" y="243328"/>
                    <a:pt x="24623" y="239201"/>
                  </a:cubicBezTo>
                  <a:cubicBezTo>
                    <a:pt x="18394" y="235075"/>
                    <a:pt x="18394" y="232350"/>
                    <a:pt x="18394" y="226121"/>
                  </a:cubicBezTo>
                  <a:cubicBezTo>
                    <a:pt x="18394" y="219893"/>
                    <a:pt x="18394" y="214443"/>
                    <a:pt x="14268" y="215143"/>
                  </a:cubicBezTo>
                  <a:cubicBezTo>
                    <a:pt x="10842" y="215844"/>
                    <a:pt x="2589" y="217168"/>
                    <a:pt x="5314" y="211017"/>
                  </a:cubicBezTo>
                  <a:cubicBezTo>
                    <a:pt x="7417" y="204788"/>
                    <a:pt x="7417" y="204165"/>
                    <a:pt x="10842" y="204165"/>
                  </a:cubicBezTo>
                  <a:cubicBezTo>
                    <a:pt x="13567" y="203465"/>
                    <a:pt x="13567" y="202063"/>
                    <a:pt x="14268" y="200740"/>
                  </a:cubicBezTo>
                  <a:cubicBezTo>
                    <a:pt x="14268" y="198637"/>
                    <a:pt x="14969" y="196613"/>
                    <a:pt x="12166" y="195912"/>
                  </a:cubicBezTo>
                  <a:cubicBezTo>
                    <a:pt x="8740" y="195212"/>
                    <a:pt x="5314" y="193188"/>
                    <a:pt x="6638" y="191085"/>
                  </a:cubicBezTo>
                  <a:cubicBezTo>
                    <a:pt x="8740" y="188983"/>
                    <a:pt x="6638" y="185557"/>
                    <a:pt x="10765" y="185557"/>
                  </a:cubicBezTo>
                  <a:cubicBezTo>
                    <a:pt x="14891" y="185557"/>
                    <a:pt x="18317" y="181431"/>
                    <a:pt x="16292" y="180030"/>
                  </a:cubicBezTo>
                  <a:cubicBezTo>
                    <a:pt x="14190" y="178005"/>
                    <a:pt x="16292" y="175202"/>
                    <a:pt x="16292" y="175202"/>
                  </a:cubicBezTo>
                  <a:cubicBezTo>
                    <a:pt x="16292" y="175202"/>
                    <a:pt x="19718" y="171777"/>
                    <a:pt x="23845" y="171777"/>
                  </a:cubicBezTo>
                  <a:cubicBezTo>
                    <a:pt x="27971" y="171777"/>
                    <a:pt x="29372" y="170375"/>
                    <a:pt x="27270" y="164224"/>
                  </a:cubicBezTo>
                  <a:cubicBezTo>
                    <a:pt x="25869" y="157996"/>
                    <a:pt x="23845" y="155271"/>
                    <a:pt x="27270" y="155271"/>
                  </a:cubicBezTo>
                  <a:cubicBezTo>
                    <a:pt x="30696" y="155271"/>
                    <a:pt x="27270" y="149743"/>
                    <a:pt x="31397" y="149743"/>
                  </a:cubicBezTo>
                  <a:cubicBezTo>
                    <a:pt x="36224" y="149743"/>
                    <a:pt x="36925" y="147018"/>
                    <a:pt x="39650" y="150444"/>
                  </a:cubicBezTo>
                  <a:cubicBezTo>
                    <a:pt x="42375" y="153869"/>
                    <a:pt x="45178" y="153869"/>
                    <a:pt x="45178" y="153869"/>
                  </a:cubicBezTo>
                  <a:lnTo>
                    <a:pt x="41752" y="80294"/>
                  </a:lnTo>
                  <a:lnTo>
                    <a:pt x="44477" y="70639"/>
                  </a:lnTo>
                  <a:lnTo>
                    <a:pt x="61683" y="69939"/>
                  </a:lnTo>
                  <a:cubicBezTo>
                    <a:pt x="61683" y="69939"/>
                    <a:pt x="60983" y="54834"/>
                    <a:pt x="60282" y="34202"/>
                  </a:cubicBezTo>
                  <a:lnTo>
                    <a:pt x="60282" y="31477"/>
                  </a:lnTo>
                  <a:cubicBezTo>
                    <a:pt x="60282" y="31477"/>
                    <a:pt x="195287" y="28752"/>
                    <a:pt x="198012" y="28752"/>
                  </a:cubicBezTo>
                  <a:cubicBezTo>
                    <a:pt x="200737" y="28752"/>
                    <a:pt x="208367" y="30854"/>
                    <a:pt x="208367" y="30854"/>
                  </a:cubicBezTo>
                  <a:lnTo>
                    <a:pt x="211793" y="33579"/>
                  </a:lnTo>
                  <a:cubicBezTo>
                    <a:pt x="211793" y="33579"/>
                    <a:pt x="215919" y="34280"/>
                    <a:pt x="216620" y="34280"/>
                  </a:cubicBezTo>
                  <a:cubicBezTo>
                    <a:pt x="218022" y="33579"/>
                    <a:pt x="220747" y="32878"/>
                    <a:pt x="221447" y="32256"/>
                  </a:cubicBezTo>
                  <a:cubicBezTo>
                    <a:pt x="222148" y="31555"/>
                    <a:pt x="220747" y="29531"/>
                    <a:pt x="219345" y="28129"/>
                  </a:cubicBezTo>
                  <a:cubicBezTo>
                    <a:pt x="218644" y="26728"/>
                    <a:pt x="220046" y="24703"/>
                    <a:pt x="221447" y="24003"/>
                  </a:cubicBezTo>
                  <a:cubicBezTo>
                    <a:pt x="223549" y="23302"/>
                    <a:pt x="223549" y="26728"/>
                    <a:pt x="224172" y="27429"/>
                  </a:cubicBezTo>
                  <a:cubicBezTo>
                    <a:pt x="225574" y="28129"/>
                    <a:pt x="226274" y="27429"/>
                    <a:pt x="226897" y="27429"/>
                  </a:cubicBezTo>
                  <a:cubicBezTo>
                    <a:pt x="228299" y="26728"/>
                    <a:pt x="228299" y="24003"/>
                    <a:pt x="227598" y="21901"/>
                  </a:cubicBezTo>
                  <a:cubicBezTo>
                    <a:pt x="226197" y="19876"/>
                    <a:pt x="228299" y="19876"/>
                    <a:pt x="231724" y="19876"/>
                  </a:cubicBezTo>
                  <a:cubicBezTo>
                    <a:pt x="234449" y="19876"/>
                    <a:pt x="231724" y="17151"/>
                    <a:pt x="233126" y="13025"/>
                  </a:cubicBezTo>
                  <a:cubicBezTo>
                    <a:pt x="234527" y="8898"/>
                    <a:pt x="237252" y="9599"/>
                    <a:pt x="241379" y="11000"/>
                  </a:cubicBezTo>
                  <a:cubicBezTo>
                    <a:pt x="244805" y="12402"/>
                    <a:pt x="248931" y="4772"/>
                    <a:pt x="248931" y="4772"/>
                  </a:cubicBezTo>
                  <a:cubicBezTo>
                    <a:pt x="248931" y="4772"/>
                    <a:pt x="252357" y="11000"/>
                    <a:pt x="254459" y="12324"/>
                  </a:cubicBezTo>
                  <a:cubicBezTo>
                    <a:pt x="256561" y="13648"/>
                    <a:pt x="262011" y="10923"/>
                    <a:pt x="264814" y="15750"/>
                  </a:cubicBezTo>
                  <a:cubicBezTo>
                    <a:pt x="267539" y="19876"/>
                    <a:pt x="268940" y="22601"/>
                    <a:pt x="271043" y="25404"/>
                  </a:cubicBezTo>
                  <a:cubicBezTo>
                    <a:pt x="272444" y="27506"/>
                    <a:pt x="279996" y="35058"/>
                    <a:pt x="282098" y="41209"/>
                  </a:cubicBezTo>
                  <a:cubicBezTo>
                    <a:pt x="284823" y="47438"/>
                    <a:pt x="285524" y="45336"/>
                    <a:pt x="284201" y="59117"/>
                  </a:cubicBezTo>
                  <a:cubicBezTo>
                    <a:pt x="282799" y="72897"/>
                    <a:pt x="285602" y="76323"/>
                    <a:pt x="288327" y="78347"/>
                  </a:cubicBezTo>
                  <a:cubicBezTo>
                    <a:pt x="291052" y="81072"/>
                    <a:pt x="298682" y="83175"/>
                    <a:pt x="301407" y="88002"/>
                  </a:cubicBezTo>
                  <a:cubicBezTo>
                    <a:pt x="304833" y="93530"/>
                    <a:pt x="311762" y="101082"/>
                    <a:pt x="311762" y="101082"/>
                  </a:cubicBezTo>
                  <a:cubicBezTo>
                    <a:pt x="311762" y="101082"/>
                    <a:pt x="312463" y="104508"/>
                    <a:pt x="307636" y="108634"/>
                  </a:cubicBezTo>
                  <a:cubicBezTo>
                    <a:pt x="302808" y="112060"/>
                    <a:pt x="297281" y="110736"/>
                    <a:pt x="295256" y="115486"/>
                  </a:cubicBezTo>
                  <a:cubicBezTo>
                    <a:pt x="293855" y="120313"/>
                    <a:pt x="293855" y="125140"/>
                    <a:pt x="289028" y="124439"/>
                  </a:cubicBezTo>
                  <a:cubicBezTo>
                    <a:pt x="283500" y="123738"/>
                    <a:pt x="283500" y="118911"/>
                    <a:pt x="283500" y="131291"/>
                  </a:cubicBezTo>
                  <a:cubicBezTo>
                    <a:pt x="283500" y="142969"/>
                    <a:pt x="281398" y="145071"/>
                    <a:pt x="279373" y="151222"/>
                  </a:cubicBezTo>
                  <a:cubicBezTo>
                    <a:pt x="277271" y="157451"/>
                    <a:pt x="279373" y="162901"/>
                    <a:pt x="280074" y="168429"/>
                  </a:cubicBezTo>
                  <a:cubicBezTo>
                    <a:pt x="281475" y="174657"/>
                    <a:pt x="282176" y="181509"/>
                    <a:pt x="280074" y="186336"/>
                  </a:cubicBezTo>
                  <a:cubicBezTo>
                    <a:pt x="277972" y="191163"/>
                    <a:pt x="273223" y="204243"/>
                    <a:pt x="273223" y="207669"/>
                  </a:cubicBezTo>
                  <a:cubicBezTo>
                    <a:pt x="273223" y="210394"/>
                    <a:pt x="271821" y="208370"/>
                    <a:pt x="269096" y="208370"/>
                  </a:cubicBezTo>
                  <a:cubicBezTo>
                    <a:pt x="265670" y="208370"/>
                    <a:pt x="262867" y="209771"/>
                    <a:pt x="262867" y="215922"/>
                  </a:cubicBezTo>
                  <a:cubicBezTo>
                    <a:pt x="262167" y="222773"/>
                    <a:pt x="257340" y="226900"/>
                    <a:pt x="256016" y="229703"/>
                  </a:cubicBezTo>
                  <a:cubicBezTo>
                    <a:pt x="254615" y="232428"/>
                    <a:pt x="255315" y="236554"/>
                    <a:pt x="255315" y="242783"/>
                  </a:cubicBezTo>
                  <a:cubicBezTo>
                    <a:pt x="254615" y="249011"/>
                    <a:pt x="252590" y="246209"/>
                    <a:pt x="249087" y="246209"/>
                  </a:cubicBezTo>
                  <a:cubicBezTo>
                    <a:pt x="245583" y="246209"/>
                    <a:pt x="244260" y="241381"/>
                    <a:pt x="243559" y="251736"/>
                  </a:cubicBezTo>
                  <a:cubicBezTo>
                    <a:pt x="242157" y="262714"/>
                    <a:pt x="242157" y="270967"/>
                    <a:pt x="240834" y="274471"/>
                  </a:cubicBezTo>
                  <a:cubicBezTo>
                    <a:pt x="238732" y="277196"/>
                    <a:pt x="239432" y="280699"/>
                    <a:pt x="240133" y="286850"/>
                  </a:cubicBezTo>
                  <a:cubicBezTo>
                    <a:pt x="240834" y="293079"/>
                    <a:pt x="238732" y="295103"/>
                    <a:pt x="234605" y="293702"/>
                  </a:cubicBezTo>
                  <a:cubicBezTo>
                    <a:pt x="231180" y="293001"/>
                    <a:pt x="227754" y="285449"/>
                    <a:pt x="224951" y="293001"/>
                  </a:cubicBezTo>
                  <a:cubicBezTo>
                    <a:pt x="221525" y="301254"/>
                    <a:pt x="211871" y="308105"/>
                    <a:pt x="218722" y="308806"/>
                  </a:cubicBezTo>
                  <a:cubicBezTo>
                    <a:pt x="225574" y="309507"/>
                    <a:pt x="230401" y="306081"/>
                    <a:pt x="235228" y="308806"/>
                  </a:cubicBezTo>
                  <a:cubicBezTo>
                    <a:pt x="240756" y="311531"/>
                    <a:pt x="240055" y="312232"/>
                    <a:pt x="243481" y="318460"/>
                  </a:cubicBezTo>
                  <a:cubicBezTo>
                    <a:pt x="246907" y="324689"/>
                    <a:pt x="253135" y="323288"/>
                    <a:pt x="253836" y="330840"/>
                  </a:cubicBezTo>
                  <a:cubicBezTo>
                    <a:pt x="255238" y="338392"/>
                    <a:pt x="255238" y="342518"/>
                    <a:pt x="260065" y="345321"/>
                  </a:cubicBezTo>
                  <a:cubicBezTo>
                    <a:pt x="264892" y="347423"/>
                    <a:pt x="261466" y="350148"/>
                    <a:pt x="266293" y="351550"/>
                  </a:cubicBezTo>
                  <a:cubicBezTo>
                    <a:pt x="271120" y="352251"/>
                    <a:pt x="275948" y="346022"/>
                    <a:pt x="276648" y="349448"/>
                  </a:cubicBezTo>
                  <a:cubicBezTo>
                    <a:pt x="278050" y="352873"/>
                    <a:pt x="275948" y="366654"/>
                    <a:pt x="275948" y="366654"/>
                  </a:cubicBezTo>
                  <a:lnTo>
                    <a:pt x="249787" y="367355"/>
                  </a:lnTo>
                  <a:lnTo>
                    <a:pt x="233282" y="383861"/>
                  </a:lnTo>
                  <a:cubicBezTo>
                    <a:pt x="233282" y="383861"/>
                    <a:pt x="223627" y="384562"/>
                    <a:pt x="221603" y="383160"/>
                  </a:cubicBezTo>
                  <a:cubicBezTo>
                    <a:pt x="219501" y="382459"/>
                    <a:pt x="218177" y="379034"/>
                    <a:pt x="212649" y="383861"/>
                  </a:cubicBezTo>
                  <a:cubicBezTo>
                    <a:pt x="207822" y="388688"/>
                    <a:pt x="200971" y="387287"/>
                    <a:pt x="200971" y="387287"/>
                  </a:cubicBezTo>
                  <a:cubicBezTo>
                    <a:pt x="200971" y="387287"/>
                    <a:pt x="200270" y="381058"/>
                    <a:pt x="198246" y="385184"/>
                  </a:cubicBezTo>
                  <a:cubicBezTo>
                    <a:pt x="196144" y="388610"/>
                    <a:pt x="194119" y="387287"/>
                    <a:pt x="192017" y="386586"/>
                  </a:cubicBezTo>
                  <a:cubicBezTo>
                    <a:pt x="189915" y="385885"/>
                    <a:pt x="189292" y="382459"/>
                    <a:pt x="188591" y="385184"/>
                  </a:cubicBezTo>
                  <a:cubicBezTo>
                    <a:pt x="187891" y="387287"/>
                    <a:pt x="183063" y="386586"/>
                    <a:pt x="183063" y="386586"/>
                  </a:cubicBezTo>
                  <a:lnTo>
                    <a:pt x="180338" y="390012"/>
                  </a:lnTo>
                  <a:lnTo>
                    <a:pt x="176913" y="387287"/>
                  </a:lnTo>
                  <a:cubicBezTo>
                    <a:pt x="176913" y="387287"/>
                    <a:pt x="172786" y="376309"/>
                    <a:pt x="169361" y="377632"/>
                  </a:cubicBezTo>
                  <a:cubicBezTo>
                    <a:pt x="165234" y="378333"/>
                    <a:pt x="161808" y="379034"/>
                    <a:pt x="161108" y="374907"/>
                  </a:cubicBezTo>
                  <a:cubicBezTo>
                    <a:pt x="159706" y="370781"/>
                    <a:pt x="160407" y="368056"/>
                    <a:pt x="158383" y="368056"/>
                  </a:cubicBezTo>
                  <a:cubicBezTo>
                    <a:pt x="156358" y="368056"/>
                    <a:pt x="154256" y="362528"/>
                    <a:pt x="154256" y="367355"/>
                  </a:cubicBezTo>
                  <a:cubicBezTo>
                    <a:pt x="153555" y="372182"/>
                    <a:pt x="151531" y="373584"/>
                    <a:pt x="148027" y="372182"/>
                  </a:cubicBezTo>
                  <a:cubicBezTo>
                    <a:pt x="144602" y="371481"/>
                    <a:pt x="142500" y="362528"/>
                    <a:pt x="139074" y="367355"/>
                  </a:cubicBezTo>
                  <a:cubicBezTo>
                    <a:pt x="134947" y="372182"/>
                    <a:pt x="134947" y="372883"/>
                    <a:pt x="130120" y="372182"/>
                  </a:cubicBezTo>
                  <a:cubicBezTo>
                    <a:pt x="125293" y="372182"/>
                    <a:pt x="125994" y="371481"/>
                    <a:pt x="122568" y="368056"/>
                  </a:cubicBezTo>
                  <a:cubicBezTo>
                    <a:pt x="119843" y="364630"/>
                    <a:pt x="113614" y="359102"/>
                    <a:pt x="113614" y="359102"/>
                  </a:cubicBezTo>
                  <a:lnTo>
                    <a:pt x="113614" y="35910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0" name="Szabadkézi sokszög: alakzat 959">
              <a:extLst>
                <a:ext uri="{FF2B5EF4-FFF2-40B4-BE49-F238E27FC236}">
                  <a16:creationId xmlns:a16="http://schemas.microsoft.com/office/drawing/2014/main" id="{2D86D422-02FC-A8F6-6541-B3D9E5FD77F9}"/>
                </a:ext>
              </a:extLst>
            </p:cNvPr>
            <p:cNvSpPr/>
            <p:nvPr/>
          </p:nvSpPr>
          <p:spPr>
            <a:xfrm>
              <a:off x="5741083" y="4481417"/>
              <a:ext cx="373717" cy="365931"/>
            </a:xfrm>
            <a:custGeom>
              <a:avLst/>
              <a:gdLst>
                <a:gd name="connsiteX0" fmla="*/ 20421 w 373716"/>
                <a:gd name="connsiteY0" fmla="*/ 199388 h 365930"/>
                <a:gd name="connsiteX1" fmla="*/ 28596 w 373716"/>
                <a:gd name="connsiteY1" fmla="*/ 205538 h 365930"/>
                <a:gd name="connsiteX2" fmla="*/ 36771 w 373716"/>
                <a:gd name="connsiteY2" fmla="*/ 196585 h 365930"/>
                <a:gd name="connsiteX3" fmla="*/ 43623 w 373716"/>
                <a:gd name="connsiteY3" fmla="*/ 192458 h 365930"/>
                <a:gd name="connsiteX4" fmla="*/ 48372 w 373716"/>
                <a:gd name="connsiteY4" fmla="*/ 191758 h 365930"/>
                <a:gd name="connsiteX5" fmla="*/ 46348 w 373716"/>
                <a:gd name="connsiteY5" fmla="*/ 202035 h 365930"/>
                <a:gd name="connsiteX6" fmla="*/ 51798 w 373716"/>
                <a:gd name="connsiteY6" fmla="*/ 204059 h 365930"/>
                <a:gd name="connsiteX7" fmla="*/ 66124 w 373716"/>
                <a:gd name="connsiteY7" fmla="*/ 192381 h 365930"/>
                <a:gd name="connsiteX8" fmla="*/ 76401 w 373716"/>
                <a:gd name="connsiteY8" fmla="*/ 184828 h 365930"/>
                <a:gd name="connsiteX9" fmla="*/ 81150 w 373716"/>
                <a:gd name="connsiteY9" fmla="*/ 177276 h 365930"/>
                <a:gd name="connsiteX10" fmla="*/ 80450 w 373716"/>
                <a:gd name="connsiteY10" fmla="*/ 164196 h 365930"/>
                <a:gd name="connsiteX11" fmla="*/ 82474 w 373716"/>
                <a:gd name="connsiteY11" fmla="*/ 151116 h 365930"/>
                <a:gd name="connsiteX12" fmla="*/ 92050 w 373716"/>
                <a:gd name="connsiteY12" fmla="*/ 136712 h 365930"/>
                <a:gd name="connsiteX13" fmla="*/ 101627 w 373716"/>
                <a:gd name="connsiteY13" fmla="*/ 127058 h 365930"/>
                <a:gd name="connsiteX14" fmla="*/ 111904 w 373716"/>
                <a:gd name="connsiteY14" fmla="*/ 119506 h 365930"/>
                <a:gd name="connsiteX15" fmla="*/ 113305 w 373716"/>
                <a:gd name="connsiteY15" fmla="*/ 108528 h 365930"/>
                <a:gd name="connsiteX16" fmla="*/ 115330 w 373716"/>
                <a:gd name="connsiteY16" fmla="*/ 92022 h 365930"/>
                <a:gd name="connsiteX17" fmla="*/ 118755 w 373716"/>
                <a:gd name="connsiteY17" fmla="*/ 80344 h 365930"/>
                <a:gd name="connsiteX18" fmla="*/ 120780 w 373716"/>
                <a:gd name="connsiteY18" fmla="*/ 71390 h 365930"/>
                <a:gd name="connsiteX19" fmla="*/ 128332 w 373716"/>
                <a:gd name="connsiteY19" fmla="*/ 52159 h 365930"/>
                <a:gd name="connsiteX20" fmla="*/ 128332 w 373716"/>
                <a:gd name="connsiteY20" fmla="*/ 40480 h 365930"/>
                <a:gd name="connsiteX21" fmla="*/ 146083 w 373716"/>
                <a:gd name="connsiteY21" fmla="*/ 10894 h 365930"/>
                <a:gd name="connsiteX22" fmla="*/ 164536 w 373716"/>
                <a:gd name="connsiteY22" fmla="*/ 22573 h 365930"/>
                <a:gd name="connsiteX23" fmla="*/ 172711 w 373716"/>
                <a:gd name="connsiteY23" fmla="*/ 26699 h 365930"/>
                <a:gd name="connsiteX24" fmla="*/ 193187 w 373716"/>
                <a:gd name="connsiteY24" fmla="*/ 28724 h 365930"/>
                <a:gd name="connsiteX25" fmla="*/ 200039 w 373716"/>
                <a:gd name="connsiteY25" fmla="*/ 30125 h 365930"/>
                <a:gd name="connsiteX26" fmla="*/ 207591 w 373716"/>
                <a:gd name="connsiteY26" fmla="*/ 17045 h 365930"/>
                <a:gd name="connsiteX27" fmla="*/ 215143 w 373716"/>
                <a:gd name="connsiteY27" fmla="*/ 17045 h 365930"/>
                <a:gd name="connsiteX28" fmla="*/ 224019 w 373716"/>
                <a:gd name="connsiteY28" fmla="*/ 19770 h 365930"/>
                <a:gd name="connsiteX29" fmla="*/ 230170 w 373716"/>
                <a:gd name="connsiteY29" fmla="*/ 19770 h 365930"/>
                <a:gd name="connsiteX30" fmla="*/ 236320 w 373716"/>
                <a:gd name="connsiteY30" fmla="*/ 10817 h 365930"/>
                <a:gd name="connsiteX31" fmla="*/ 256797 w 373716"/>
                <a:gd name="connsiteY31" fmla="*/ 5989 h 365930"/>
                <a:gd name="connsiteX32" fmla="*/ 262948 w 373716"/>
                <a:gd name="connsiteY32" fmla="*/ 8014 h 365930"/>
                <a:gd name="connsiteX33" fmla="*/ 269799 w 373716"/>
                <a:gd name="connsiteY33" fmla="*/ 8014 h 365930"/>
                <a:gd name="connsiteX34" fmla="*/ 278675 w 373716"/>
                <a:gd name="connsiteY34" fmla="*/ 10739 h 365930"/>
                <a:gd name="connsiteX35" fmla="*/ 288252 w 373716"/>
                <a:gd name="connsiteY35" fmla="*/ 9337 h 365930"/>
                <a:gd name="connsiteX36" fmla="*/ 295103 w 373716"/>
                <a:gd name="connsiteY36" fmla="*/ 9337 h 365930"/>
                <a:gd name="connsiteX37" fmla="*/ 303979 w 373716"/>
                <a:gd name="connsiteY37" fmla="*/ 18291 h 365930"/>
                <a:gd name="connsiteX38" fmla="*/ 311531 w 373716"/>
                <a:gd name="connsiteY38" fmla="*/ 22417 h 365930"/>
                <a:gd name="connsiteX39" fmla="*/ 320407 w 373716"/>
                <a:gd name="connsiteY39" fmla="*/ 17590 h 365930"/>
                <a:gd name="connsiteX40" fmla="*/ 329282 w 373716"/>
                <a:gd name="connsiteY40" fmla="*/ 22417 h 365930"/>
                <a:gd name="connsiteX41" fmla="*/ 335433 w 373716"/>
                <a:gd name="connsiteY41" fmla="*/ 17590 h 365930"/>
                <a:gd name="connsiteX42" fmla="*/ 339560 w 373716"/>
                <a:gd name="connsiteY42" fmla="*/ 18291 h 365930"/>
                <a:gd name="connsiteX43" fmla="*/ 342285 w 373716"/>
                <a:gd name="connsiteY43" fmla="*/ 25142 h 365930"/>
                <a:gd name="connsiteX44" fmla="*/ 350460 w 373716"/>
                <a:gd name="connsiteY44" fmla="*/ 27867 h 365930"/>
                <a:gd name="connsiteX45" fmla="*/ 358012 w 373716"/>
                <a:gd name="connsiteY45" fmla="*/ 37522 h 365930"/>
                <a:gd name="connsiteX46" fmla="*/ 361438 w 373716"/>
                <a:gd name="connsiteY46" fmla="*/ 40247 h 365930"/>
                <a:gd name="connsiteX47" fmla="*/ 361438 w 373716"/>
                <a:gd name="connsiteY47" fmla="*/ 49200 h 365930"/>
                <a:gd name="connsiteX48" fmla="*/ 362839 w 373716"/>
                <a:gd name="connsiteY48" fmla="*/ 55351 h 365930"/>
                <a:gd name="connsiteX49" fmla="*/ 361438 w 373716"/>
                <a:gd name="connsiteY49" fmla="*/ 59478 h 365930"/>
                <a:gd name="connsiteX50" fmla="*/ 368990 w 373716"/>
                <a:gd name="connsiteY50" fmla="*/ 62903 h 365930"/>
                <a:gd name="connsiteX51" fmla="*/ 368990 w 373716"/>
                <a:gd name="connsiteY51" fmla="*/ 69054 h 365930"/>
                <a:gd name="connsiteX52" fmla="*/ 358090 w 373716"/>
                <a:gd name="connsiteY52" fmla="*/ 79331 h 365930"/>
                <a:gd name="connsiteX53" fmla="*/ 345788 w 373716"/>
                <a:gd name="connsiteY53" fmla="*/ 99964 h 365930"/>
                <a:gd name="connsiteX54" fmla="*/ 340338 w 373716"/>
                <a:gd name="connsiteY54" fmla="*/ 111642 h 365930"/>
                <a:gd name="connsiteX55" fmla="*/ 338937 w 373716"/>
                <a:gd name="connsiteY55" fmla="*/ 126046 h 365930"/>
                <a:gd name="connsiteX56" fmla="*/ 338937 w 373716"/>
                <a:gd name="connsiteY56" fmla="*/ 134299 h 365930"/>
                <a:gd name="connsiteX57" fmla="*/ 335511 w 373716"/>
                <a:gd name="connsiteY57" fmla="*/ 137725 h 365930"/>
                <a:gd name="connsiteX58" fmla="*/ 329360 w 373716"/>
                <a:gd name="connsiteY58" fmla="*/ 142552 h 365930"/>
                <a:gd name="connsiteX59" fmla="*/ 327959 w 373716"/>
                <a:gd name="connsiteY59" fmla="*/ 149403 h 365930"/>
                <a:gd name="connsiteX60" fmla="*/ 325234 w 373716"/>
                <a:gd name="connsiteY60" fmla="*/ 156255 h 365930"/>
                <a:gd name="connsiteX61" fmla="*/ 327258 w 373716"/>
                <a:gd name="connsiteY61" fmla="*/ 159680 h 365930"/>
                <a:gd name="connsiteX62" fmla="*/ 330684 w 373716"/>
                <a:gd name="connsiteY62" fmla="*/ 169335 h 365930"/>
                <a:gd name="connsiteX63" fmla="*/ 332708 w 373716"/>
                <a:gd name="connsiteY63" fmla="*/ 183738 h 365930"/>
                <a:gd name="connsiteX64" fmla="*/ 334110 w 373716"/>
                <a:gd name="connsiteY64" fmla="*/ 197519 h 365930"/>
                <a:gd name="connsiteX65" fmla="*/ 335511 w 373716"/>
                <a:gd name="connsiteY65" fmla="*/ 212624 h 365930"/>
                <a:gd name="connsiteX66" fmla="*/ 338937 w 373716"/>
                <a:gd name="connsiteY66" fmla="*/ 225704 h 365930"/>
                <a:gd name="connsiteX67" fmla="*/ 337535 w 373716"/>
                <a:gd name="connsiteY67" fmla="*/ 232555 h 365930"/>
                <a:gd name="connsiteX68" fmla="*/ 346411 w 373716"/>
                <a:gd name="connsiteY68" fmla="*/ 241509 h 365930"/>
                <a:gd name="connsiteX69" fmla="*/ 353963 w 373716"/>
                <a:gd name="connsiteY69" fmla="*/ 251163 h 365930"/>
                <a:gd name="connsiteX70" fmla="*/ 360815 w 373716"/>
                <a:gd name="connsiteY70" fmla="*/ 269070 h 365930"/>
                <a:gd name="connsiteX71" fmla="*/ 326635 w 373716"/>
                <a:gd name="connsiteY71" fmla="*/ 271095 h 365930"/>
                <a:gd name="connsiteX72" fmla="*/ 325935 w 373716"/>
                <a:gd name="connsiteY72" fmla="*/ 281372 h 365930"/>
                <a:gd name="connsiteX73" fmla="*/ 316358 w 373716"/>
                <a:gd name="connsiteY73" fmla="*/ 287523 h 365930"/>
                <a:gd name="connsiteX74" fmla="*/ 319083 w 373716"/>
                <a:gd name="connsiteY74" fmla="*/ 296476 h 365930"/>
                <a:gd name="connsiteX75" fmla="*/ 318382 w 373716"/>
                <a:gd name="connsiteY75" fmla="*/ 307454 h 365930"/>
                <a:gd name="connsiteX76" fmla="*/ 320407 w 373716"/>
                <a:gd name="connsiteY76" fmla="*/ 318432 h 365930"/>
                <a:gd name="connsiteX77" fmla="*/ 314957 w 373716"/>
                <a:gd name="connsiteY77" fmla="*/ 328087 h 365930"/>
                <a:gd name="connsiteX78" fmla="*/ 314256 w 373716"/>
                <a:gd name="connsiteY78" fmla="*/ 330811 h 365930"/>
                <a:gd name="connsiteX79" fmla="*/ 320407 w 373716"/>
                <a:gd name="connsiteY79" fmla="*/ 338364 h 365930"/>
                <a:gd name="connsiteX80" fmla="*/ 329282 w 373716"/>
                <a:gd name="connsiteY80" fmla="*/ 345215 h 365930"/>
                <a:gd name="connsiteX81" fmla="*/ 333409 w 373716"/>
                <a:gd name="connsiteY81" fmla="*/ 346617 h 365930"/>
                <a:gd name="connsiteX82" fmla="*/ 339560 w 373716"/>
                <a:gd name="connsiteY82" fmla="*/ 348018 h 365930"/>
                <a:gd name="connsiteX83" fmla="*/ 341584 w 373716"/>
                <a:gd name="connsiteY83" fmla="*/ 356271 h 365930"/>
                <a:gd name="connsiteX84" fmla="*/ 340883 w 373716"/>
                <a:gd name="connsiteY84" fmla="*/ 363823 h 365930"/>
                <a:gd name="connsiteX85" fmla="*/ 331307 w 373716"/>
                <a:gd name="connsiteY85" fmla="*/ 367249 h 365930"/>
                <a:gd name="connsiteX86" fmla="*/ 324455 w 373716"/>
                <a:gd name="connsiteY86" fmla="*/ 360397 h 365930"/>
                <a:gd name="connsiteX87" fmla="*/ 318305 w 373716"/>
                <a:gd name="connsiteY87" fmla="*/ 361098 h 365930"/>
                <a:gd name="connsiteX88" fmla="*/ 316280 w 373716"/>
                <a:gd name="connsiteY88" fmla="*/ 352845 h 365930"/>
                <a:gd name="connsiteX89" fmla="*/ 311531 w 373716"/>
                <a:gd name="connsiteY89" fmla="*/ 349420 h 365930"/>
                <a:gd name="connsiteX90" fmla="*/ 305380 w 373716"/>
                <a:gd name="connsiteY90" fmla="*/ 344592 h 365930"/>
                <a:gd name="connsiteX91" fmla="*/ 299930 w 373716"/>
                <a:gd name="connsiteY91" fmla="*/ 345293 h 365930"/>
                <a:gd name="connsiteX92" fmla="*/ 294480 w 373716"/>
                <a:gd name="connsiteY92" fmla="*/ 339142 h 365930"/>
                <a:gd name="connsiteX93" fmla="*/ 291054 w 373716"/>
                <a:gd name="connsiteY93" fmla="*/ 329488 h 365930"/>
                <a:gd name="connsiteX94" fmla="*/ 286305 w 373716"/>
                <a:gd name="connsiteY94" fmla="*/ 335016 h 365930"/>
                <a:gd name="connsiteX95" fmla="*/ 280855 w 373716"/>
                <a:gd name="connsiteY95" fmla="*/ 337741 h 365930"/>
                <a:gd name="connsiteX96" fmla="*/ 271279 w 373716"/>
                <a:gd name="connsiteY96" fmla="*/ 333614 h 365930"/>
                <a:gd name="connsiteX97" fmla="*/ 261702 w 373716"/>
                <a:gd name="connsiteY97" fmla="*/ 336339 h 365930"/>
                <a:gd name="connsiteX98" fmla="*/ 257576 w 373716"/>
                <a:gd name="connsiteY98" fmla="*/ 332213 h 365930"/>
                <a:gd name="connsiteX99" fmla="*/ 254851 w 373716"/>
                <a:gd name="connsiteY99" fmla="*/ 324661 h 365930"/>
                <a:gd name="connsiteX100" fmla="*/ 247298 w 373716"/>
                <a:gd name="connsiteY100" fmla="*/ 328787 h 365930"/>
                <a:gd name="connsiteX101" fmla="*/ 243172 w 373716"/>
                <a:gd name="connsiteY101" fmla="*/ 328087 h 365930"/>
                <a:gd name="connsiteX102" fmla="*/ 237021 w 373716"/>
                <a:gd name="connsiteY102" fmla="*/ 324661 h 365930"/>
                <a:gd name="connsiteX103" fmla="*/ 227445 w 373716"/>
                <a:gd name="connsiteY103" fmla="*/ 323259 h 365930"/>
                <a:gd name="connsiteX104" fmla="*/ 215844 w 373716"/>
                <a:gd name="connsiteY104" fmla="*/ 322559 h 365930"/>
                <a:gd name="connsiteX105" fmla="*/ 198092 w 373716"/>
                <a:gd name="connsiteY105" fmla="*/ 326685 h 365930"/>
                <a:gd name="connsiteX106" fmla="*/ 196068 w 373716"/>
                <a:gd name="connsiteY106" fmla="*/ 319133 h 365930"/>
                <a:gd name="connsiteX107" fmla="*/ 196769 w 373716"/>
                <a:gd name="connsiteY107" fmla="*/ 307454 h 365930"/>
                <a:gd name="connsiteX108" fmla="*/ 191319 w 373716"/>
                <a:gd name="connsiteY108" fmla="*/ 297800 h 365930"/>
                <a:gd name="connsiteX109" fmla="*/ 188594 w 373716"/>
                <a:gd name="connsiteY109" fmla="*/ 290248 h 365930"/>
                <a:gd name="connsiteX110" fmla="*/ 191319 w 373716"/>
                <a:gd name="connsiteY110" fmla="*/ 277868 h 365930"/>
                <a:gd name="connsiteX111" fmla="*/ 189295 w 373716"/>
                <a:gd name="connsiteY111" fmla="*/ 266190 h 365930"/>
                <a:gd name="connsiteX112" fmla="*/ 187270 w 373716"/>
                <a:gd name="connsiteY112" fmla="*/ 258637 h 365930"/>
                <a:gd name="connsiteX113" fmla="*/ 189295 w 373716"/>
                <a:gd name="connsiteY113" fmla="*/ 251786 h 365930"/>
                <a:gd name="connsiteX114" fmla="*/ 187893 w 373716"/>
                <a:gd name="connsiteY114" fmla="*/ 249061 h 365930"/>
                <a:gd name="connsiteX115" fmla="*/ 164692 w 373716"/>
                <a:gd name="connsiteY115" fmla="*/ 249762 h 365930"/>
                <a:gd name="connsiteX116" fmla="*/ 166716 w 373716"/>
                <a:gd name="connsiteY116" fmla="*/ 242210 h 365930"/>
                <a:gd name="connsiteX117" fmla="*/ 159864 w 373716"/>
                <a:gd name="connsiteY117" fmla="*/ 242210 h 365930"/>
                <a:gd name="connsiteX118" fmla="*/ 155115 w 373716"/>
                <a:gd name="connsiteY118" fmla="*/ 245635 h 365930"/>
                <a:gd name="connsiteX119" fmla="*/ 144838 w 373716"/>
                <a:gd name="connsiteY119" fmla="*/ 244234 h 365930"/>
                <a:gd name="connsiteX120" fmla="*/ 144838 w 373716"/>
                <a:gd name="connsiteY120" fmla="*/ 255212 h 365930"/>
                <a:gd name="connsiteX121" fmla="*/ 135261 w 373716"/>
                <a:gd name="connsiteY121" fmla="*/ 264866 h 365930"/>
                <a:gd name="connsiteX122" fmla="*/ 120235 w 373716"/>
                <a:gd name="connsiteY122" fmla="*/ 263465 h 365930"/>
                <a:gd name="connsiteX123" fmla="*/ 102483 w 373716"/>
                <a:gd name="connsiteY123" fmla="*/ 259338 h 365930"/>
                <a:gd name="connsiteX124" fmla="*/ 92907 w 373716"/>
                <a:gd name="connsiteY124" fmla="*/ 239407 h 365930"/>
                <a:gd name="connsiteX125" fmla="*/ 88780 w 373716"/>
                <a:gd name="connsiteY125" fmla="*/ 224302 h 365930"/>
                <a:gd name="connsiteX126" fmla="*/ 19098 w 373716"/>
                <a:gd name="connsiteY126" fmla="*/ 222901 h 365930"/>
                <a:gd name="connsiteX127" fmla="*/ 8198 w 373716"/>
                <a:gd name="connsiteY127" fmla="*/ 227027 h 365930"/>
                <a:gd name="connsiteX128" fmla="*/ 4772 w 373716"/>
                <a:gd name="connsiteY128" fmla="*/ 221499 h 365930"/>
                <a:gd name="connsiteX129" fmla="*/ 10222 w 373716"/>
                <a:gd name="connsiteY129" fmla="*/ 219475 h 365930"/>
                <a:gd name="connsiteX130" fmla="*/ 12246 w 373716"/>
                <a:gd name="connsiteY130" fmla="*/ 205694 h 365930"/>
                <a:gd name="connsiteX131" fmla="*/ 20421 w 373716"/>
                <a:gd name="connsiteY131" fmla="*/ 198843 h 365930"/>
                <a:gd name="connsiteX132" fmla="*/ 20421 w 373716"/>
                <a:gd name="connsiteY132" fmla="*/ 198843 h 365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73716" h="365930">
                  <a:moveTo>
                    <a:pt x="20421" y="199388"/>
                  </a:moveTo>
                  <a:cubicBezTo>
                    <a:pt x="22446" y="203514"/>
                    <a:pt x="25171" y="207641"/>
                    <a:pt x="28596" y="205538"/>
                  </a:cubicBezTo>
                  <a:cubicBezTo>
                    <a:pt x="33346" y="202113"/>
                    <a:pt x="35448" y="198687"/>
                    <a:pt x="36771" y="196585"/>
                  </a:cubicBezTo>
                  <a:cubicBezTo>
                    <a:pt x="38173" y="194561"/>
                    <a:pt x="40898" y="190434"/>
                    <a:pt x="43623" y="192458"/>
                  </a:cubicBezTo>
                  <a:cubicBezTo>
                    <a:pt x="45647" y="195184"/>
                    <a:pt x="48372" y="189733"/>
                    <a:pt x="48372" y="191758"/>
                  </a:cubicBezTo>
                  <a:cubicBezTo>
                    <a:pt x="49073" y="194483"/>
                    <a:pt x="44246" y="197286"/>
                    <a:pt x="46348" y="202035"/>
                  </a:cubicBezTo>
                  <a:cubicBezTo>
                    <a:pt x="47749" y="206161"/>
                    <a:pt x="49073" y="204760"/>
                    <a:pt x="51798" y="204059"/>
                  </a:cubicBezTo>
                  <a:cubicBezTo>
                    <a:pt x="54523" y="204059"/>
                    <a:pt x="62075" y="196507"/>
                    <a:pt x="66124" y="192381"/>
                  </a:cubicBezTo>
                  <a:cubicBezTo>
                    <a:pt x="69550" y="188254"/>
                    <a:pt x="72975" y="186853"/>
                    <a:pt x="76401" y="184828"/>
                  </a:cubicBezTo>
                  <a:cubicBezTo>
                    <a:pt x="79126" y="182804"/>
                    <a:pt x="81150" y="181403"/>
                    <a:pt x="81150" y="177276"/>
                  </a:cubicBezTo>
                  <a:cubicBezTo>
                    <a:pt x="81851" y="173150"/>
                    <a:pt x="79749" y="169724"/>
                    <a:pt x="80450" y="164196"/>
                  </a:cubicBezTo>
                  <a:cubicBezTo>
                    <a:pt x="81150" y="158045"/>
                    <a:pt x="77724" y="158045"/>
                    <a:pt x="82474" y="151116"/>
                  </a:cubicBezTo>
                  <a:cubicBezTo>
                    <a:pt x="87924" y="143564"/>
                    <a:pt x="88625" y="140839"/>
                    <a:pt x="92050" y="136712"/>
                  </a:cubicBezTo>
                  <a:cubicBezTo>
                    <a:pt x="95476" y="133287"/>
                    <a:pt x="94075" y="129861"/>
                    <a:pt x="101627" y="127058"/>
                  </a:cubicBezTo>
                  <a:cubicBezTo>
                    <a:pt x="108478" y="125034"/>
                    <a:pt x="110502" y="122231"/>
                    <a:pt x="111904" y="119506"/>
                  </a:cubicBezTo>
                  <a:cubicBezTo>
                    <a:pt x="113305" y="116080"/>
                    <a:pt x="112605" y="113355"/>
                    <a:pt x="113305" y="108528"/>
                  </a:cubicBezTo>
                  <a:cubicBezTo>
                    <a:pt x="114006" y="103701"/>
                    <a:pt x="115330" y="97550"/>
                    <a:pt x="115330" y="92022"/>
                  </a:cubicBezTo>
                  <a:cubicBezTo>
                    <a:pt x="115330" y="87195"/>
                    <a:pt x="117354" y="83769"/>
                    <a:pt x="118755" y="80344"/>
                  </a:cubicBezTo>
                  <a:cubicBezTo>
                    <a:pt x="120157" y="76918"/>
                    <a:pt x="122181" y="74193"/>
                    <a:pt x="120780" y="71390"/>
                  </a:cubicBezTo>
                  <a:cubicBezTo>
                    <a:pt x="120079" y="67964"/>
                    <a:pt x="126931" y="54183"/>
                    <a:pt x="128332" y="52159"/>
                  </a:cubicBezTo>
                  <a:cubicBezTo>
                    <a:pt x="129733" y="50135"/>
                    <a:pt x="130356" y="43205"/>
                    <a:pt x="128332" y="40480"/>
                  </a:cubicBezTo>
                  <a:cubicBezTo>
                    <a:pt x="128332" y="26699"/>
                    <a:pt x="134483" y="13697"/>
                    <a:pt x="146083" y="10894"/>
                  </a:cubicBezTo>
                  <a:cubicBezTo>
                    <a:pt x="157684" y="8169"/>
                    <a:pt x="163835" y="19848"/>
                    <a:pt x="164536" y="22573"/>
                  </a:cubicBezTo>
                  <a:cubicBezTo>
                    <a:pt x="165236" y="24597"/>
                    <a:pt x="169986" y="26699"/>
                    <a:pt x="172711" y="26699"/>
                  </a:cubicBezTo>
                  <a:cubicBezTo>
                    <a:pt x="176137" y="25999"/>
                    <a:pt x="190462" y="28724"/>
                    <a:pt x="193187" y="28724"/>
                  </a:cubicBezTo>
                  <a:cubicBezTo>
                    <a:pt x="195912" y="29425"/>
                    <a:pt x="197314" y="30125"/>
                    <a:pt x="200039" y="30125"/>
                  </a:cubicBezTo>
                  <a:cubicBezTo>
                    <a:pt x="202764" y="30125"/>
                    <a:pt x="206190" y="24597"/>
                    <a:pt x="207591" y="17045"/>
                  </a:cubicBezTo>
                  <a:cubicBezTo>
                    <a:pt x="208993" y="10194"/>
                    <a:pt x="211717" y="17045"/>
                    <a:pt x="215143" y="17045"/>
                  </a:cubicBezTo>
                  <a:cubicBezTo>
                    <a:pt x="217868" y="17045"/>
                    <a:pt x="220593" y="21172"/>
                    <a:pt x="224019" y="19770"/>
                  </a:cubicBezTo>
                  <a:cubicBezTo>
                    <a:pt x="226744" y="18369"/>
                    <a:pt x="228768" y="19770"/>
                    <a:pt x="230170" y="19770"/>
                  </a:cubicBezTo>
                  <a:cubicBezTo>
                    <a:pt x="231571" y="19770"/>
                    <a:pt x="233595" y="12218"/>
                    <a:pt x="236320" y="10817"/>
                  </a:cubicBezTo>
                  <a:cubicBezTo>
                    <a:pt x="239046" y="8792"/>
                    <a:pt x="256174" y="9415"/>
                    <a:pt x="256797" y="5989"/>
                  </a:cubicBezTo>
                  <a:cubicBezTo>
                    <a:pt x="258198" y="2564"/>
                    <a:pt x="261546" y="7391"/>
                    <a:pt x="262948" y="8014"/>
                  </a:cubicBezTo>
                  <a:cubicBezTo>
                    <a:pt x="264349" y="8714"/>
                    <a:pt x="267697" y="9415"/>
                    <a:pt x="269799" y="8014"/>
                  </a:cubicBezTo>
                  <a:cubicBezTo>
                    <a:pt x="272524" y="5989"/>
                    <a:pt x="275249" y="9415"/>
                    <a:pt x="278675" y="10739"/>
                  </a:cubicBezTo>
                  <a:cubicBezTo>
                    <a:pt x="282101" y="12763"/>
                    <a:pt x="286850" y="11439"/>
                    <a:pt x="288252" y="9337"/>
                  </a:cubicBezTo>
                  <a:cubicBezTo>
                    <a:pt x="289653" y="7936"/>
                    <a:pt x="295103" y="9337"/>
                    <a:pt x="295103" y="9337"/>
                  </a:cubicBezTo>
                  <a:cubicBezTo>
                    <a:pt x="295103" y="9337"/>
                    <a:pt x="301254" y="14865"/>
                    <a:pt x="303979" y="18291"/>
                  </a:cubicBezTo>
                  <a:cubicBezTo>
                    <a:pt x="307405" y="21717"/>
                    <a:pt x="306704" y="22417"/>
                    <a:pt x="311531" y="22417"/>
                  </a:cubicBezTo>
                  <a:cubicBezTo>
                    <a:pt x="316280" y="23118"/>
                    <a:pt x="316280" y="22417"/>
                    <a:pt x="320407" y="17590"/>
                  </a:cubicBezTo>
                  <a:cubicBezTo>
                    <a:pt x="323833" y="12763"/>
                    <a:pt x="325857" y="21717"/>
                    <a:pt x="329282" y="22417"/>
                  </a:cubicBezTo>
                  <a:cubicBezTo>
                    <a:pt x="332708" y="23819"/>
                    <a:pt x="334733" y="22417"/>
                    <a:pt x="335433" y="17590"/>
                  </a:cubicBezTo>
                  <a:cubicBezTo>
                    <a:pt x="335433" y="12763"/>
                    <a:pt x="337458" y="18291"/>
                    <a:pt x="339560" y="18291"/>
                  </a:cubicBezTo>
                  <a:cubicBezTo>
                    <a:pt x="341662" y="18291"/>
                    <a:pt x="340961" y="21016"/>
                    <a:pt x="342285" y="25142"/>
                  </a:cubicBezTo>
                  <a:cubicBezTo>
                    <a:pt x="342986" y="29269"/>
                    <a:pt x="346411" y="28568"/>
                    <a:pt x="350460" y="27867"/>
                  </a:cubicBezTo>
                  <a:cubicBezTo>
                    <a:pt x="353886" y="26466"/>
                    <a:pt x="358012" y="37522"/>
                    <a:pt x="358012" y="37522"/>
                  </a:cubicBezTo>
                  <a:lnTo>
                    <a:pt x="361438" y="40247"/>
                  </a:lnTo>
                  <a:cubicBezTo>
                    <a:pt x="361438" y="40247"/>
                    <a:pt x="360737" y="47098"/>
                    <a:pt x="361438" y="49200"/>
                  </a:cubicBezTo>
                  <a:cubicBezTo>
                    <a:pt x="362138" y="51225"/>
                    <a:pt x="364163" y="54028"/>
                    <a:pt x="362839" y="55351"/>
                  </a:cubicBezTo>
                  <a:cubicBezTo>
                    <a:pt x="360815" y="57375"/>
                    <a:pt x="360114" y="58076"/>
                    <a:pt x="361438" y="59478"/>
                  </a:cubicBezTo>
                  <a:cubicBezTo>
                    <a:pt x="362839" y="60879"/>
                    <a:pt x="367589" y="62203"/>
                    <a:pt x="368990" y="62903"/>
                  </a:cubicBezTo>
                  <a:cubicBezTo>
                    <a:pt x="369691" y="64305"/>
                    <a:pt x="371014" y="67731"/>
                    <a:pt x="368990" y="69054"/>
                  </a:cubicBezTo>
                  <a:cubicBezTo>
                    <a:pt x="367589" y="70455"/>
                    <a:pt x="360114" y="77307"/>
                    <a:pt x="358090" y="79331"/>
                  </a:cubicBezTo>
                  <a:cubicBezTo>
                    <a:pt x="356066" y="82056"/>
                    <a:pt x="347813" y="95837"/>
                    <a:pt x="345788" y="99964"/>
                  </a:cubicBezTo>
                  <a:cubicBezTo>
                    <a:pt x="343764" y="104090"/>
                    <a:pt x="340338" y="105491"/>
                    <a:pt x="340338" y="111642"/>
                  </a:cubicBezTo>
                  <a:cubicBezTo>
                    <a:pt x="340338" y="117793"/>
                    <a:pt x="338314" y="121919"/>
                    <a:pt x="338937" y="126046"/>
                  </a:cubicBezTo>
                  <a:cubicBezTo>
                    <a:pt x="338937" y="130172"/>
                    <a:pt x="339638" y="132197"/>
                    <a:pt x="338937" y="134299"/>
                  </a:cubicBezTo>
                  <a:cubicBezTo>
                    <a:pt x="337535" y="135700"/>
                    <a:pt x="338937" y="137024"/>
                    <a:pt x="335511" y="137725"/>
                  </a:cubicBezTo>
                  <a:cubicBezTo>
                    <a:pt x="332085" y="139126"/>
                    <a:pt x="328660" y="138425"/>
                    <a:pt x="329360" y="142552"/>
                  </a:cubicBezTo>
                  <a:cubicBezTo>
                    <a:pt x="330061" y="146678"/>
                    <a:pt x="330762" y="146678"/>
                    <a:pt x="327959" y="149403"/>
                  </a:cubicBezTo>
                  <a:cubicBezTo>
                    <a:pt x="325935" y="152829"/>
                    <a:pt x="324533" y="154230"/>
                    <a:pt x="325234" y="156255"/>
                  </a:cubicBezTo>
                  <a:cubicBezTo>
                    <a:pt x="326635" y="157656"/>
                    <a:pt x="325234" y="158980"/>
                    <a:pt x="327258" y="159680"/>
                  </a:cubicBezTo>
                  <a:cubicBezTo>
                    <a:pt x="329983" y="160381"/>
                    <a:pt x="330684" y="169335"/>
                    <a:pt x="330684" y="169335"/>
                  </a:cubicBezTo>
                  <a:cubicBezTo>
                    <a:pt x="330684" y="169335"/>
                    <a:pt x="332708" y="178989"/>
                    <a:pt x="332708" y="183738"/>
                  </a:cubicBezTo>
                  <a:cubicBezTo>
                    <a:pt x="332008" y="187865"/>
                    <a:pt x="334733" y="191291"/>
                    <a:pt x="334110" y="197519"/>
                  </a:cubicBezTo>
                  <a:cubicBezTo>
                    <a:pt x="334110" y="203670"/>
                    <a:pt x="334110" y="206473"/>
                    <a:pt x="335511" y="212624"/>
                  </a:cubicBezTo>
                  <a:cubicBezTo>
                    <a:pt x="336212" y="219475"/>
                    <a:pt x="338937" y="222278"/>
                    <a:pt x="338937" y="225704"/>
                  </a:cubicBezTo>
                  <a:cubicBezTo>
                    <a:pt x="338937" y="229129"/>
                    <a:pt x="336212" y="229129"/>
                    <a:pt x="337535" y="232555"/>
                  </a:cubicBezTo>
                  <a:cubicBezTo>
                    <a:pt x="338937" y="235981"/>
                    <a:pt x="343686" y="238083"/>
                    <a:pt x="346411" y="241509"/>
                  </a:cubicBezTo>
                  <a:cubicBezTo>
                    <a:pt x="349837" y="244934"/>
                    <a:pt x="353263" y="249061"/>
                    <a:pt x="353963" y="251163"/>
                  </a:cubicBezTo>
                  <a:cubicBezTo>
                    <a:pt x="355365" y="253187"/>
                    <a:pt x="360815" y="269070"/>
                    <a:pt x="360815" y="269070"/>
                  </a:cubicBezTo>
                  <a:cubicBezTo>
                    <a:pt x="360815" y="269070"/>
                    <a:pt x="328737" y="268370"/>
                    <a:pt x="326635" y="271095"/>
                  </a:cubicBezTo>
                  <a:cubicBezTo>
                    <a:pt x="324611" y="273820"/>
                    <a:pt x="325935" y="281372"/>
                    <a:pt x="325935" y="281372"/>
                  </a:cubicBezTo>
                  <a:cubicBezTo>
                    <a:pt x="325935" y="281372"/>
                    <a:pt x="319083" y="287523"/>
                    <a:pt x="316358" y="287523"/>
                  </a:cubicBezTo>
                  <a:cubicBezTo>
                    <a:pt x="316358" y="287523"/>
                    <a:pt x="318382" y="292350"/>
                    <a:pt x="319083" y="296476"/>
                  </a:cubicBezTo>
                  <a:cubicBezTo>
                    <a:pt x="320485" y="300603"/>
                    <a:pt x="317682" y="302004"/>
                    <a:pt x="318382" y="307454"/>
                  </a:cubicBezTo>
                  <a:cubicBezTo>
                    <a:pt x="318382" y="312282"/>
                    <a:pt x="322509" y="314306"/>
                    <a:pt x="320407" y="318432"/>
                  </a:cubicBezTo>
                  <a:cubicBezTo>
                    <a:pt x="318382" y="322559"/>
                    <a:pt x="316280" y="324583"/>
                    <a:pt x="314957" y="328087"/>
                  </a:cubicBezTo>
                  <a:cubicBezTo>
                    <a:pt x="314256" y="330811"/>
                    <a:pt x="314957" y="326685"/>
                    <a:pt x="314256" y="330811"/>
                  </a:cubicBezTo>
                  <a:cubicBezTo>
                    <a:pt x="313555" y="334938"/>
                    <a:pt x="318382" y="334237"/>
                    <a:pt x="320407" y="338364"/>
                  </a:cubicBezTo>
                  <a:cubicBezTo>
                    <a:pt x="322431" y="342490"/>
                    <a:pt x="327258" y="342490"/>
                    <a:pt x="329282" y="345215"/>
                  </a:cubicBezTo>
                  <a:cubicBezTo>
                    <a:pt x="331307" y="348641"/>
                    <a:pt x="333409" y="346617"/>
                    <a:pt x="333409" y="346617"/>
                  </a:cubicBezTo>
                  <a:lnTo>
                    <a:pt x="339560" y="348018"/>
                  </a:lnTo>
                  <a:cubicBezTo>
                    <a:pt x="339560" y="348018"/>
                    <a:pt x="341584" y="352845"/>
                    <a:pt x="341584" y="356271"/>
                  </a:cubicBezTo>
                  <a:cubicBezTo>
                    <a:pt x="341584" y="359697"/>
                    <a:pt x="343608" y="361098"/>
                    <a:pt x="340883" y="363823"/>
                  </a:cubicBezTo>
                  <a:cubicBezTo>
                    <a:pt x="337458" y="365847"/>
                    <a:pt x="333331" y="368650"/>
                    <a:pt x="331307" y="367249"/>
                  </a:cubicBezTo>
                  <a:cubicBezTo>
                    <a:pt x="329282" y="365847"/>
                    <a:pt x="327180" y="358295"/>
                    <a:pt x="324455" y="360397"/>
                  </a:cubicBezTo>
                  <a:cubicBezTo>
                    <a:pt x="322431" y="362500"/>
                    <a:pt x="319706" y="364524"/>
                    <a:pt x="318305" y="361098"/>
                  </a:cubicBezTo>
                  <a:cubicBezTo>
                    <a:pt x="317604" y="358373"/>
                    <a:pt x="318305" y="352845"/>
                    <a:pt x="316280" y="352845"/>
                  </a:cubicBezTo>
                  <a:cubicBezTo>
                    <a:pt x="314879" y="352845"/>
                    <a:pt x="313555" y="349420"/>
                    <a:pt x="311531" y="349420"/>
                  </a:cubicBezTo>
                  <a:cubicBezTo>
                    <a:pt x="309507" y="349420"/>
                    <a:pt x="305380" y="344592"/>
                    <a:pt x="305380" y="344592"/>
                  </a:cubicBezTo>
                  <a:cubicBezTo>
                    <a:pt x="305380" y="344592"/>
                    <a:pt x="301955" y="345293"/>
                    <a:pt x="299930" y="345293"/>
                  </a:cubicBezTo>
                  <a:cubicBezTo>
                    <a:pt x="297906" y="345293"/>
                    <a:pt x="294480" y="343892"/>
                    <a:pt x="294480" y="339142"/>
                  </a:cubicBezTo>
                  <a:cubicBezTo>
                    <a:pt x="293779" y="334315"/>
                    <a:pt x="293079" y="329488"/>
                    <a:pt x="291054" y="329488"/>
                  </a:cubicBezTo>
                  <a:cubicBezTo>
                    <a:pt x="289030" y="329488"/>
                    <a:pt x="286305" y="330889"/>
                    <a:pt x="286305" y="335016"/>
                  </a:cubicBezTo>
                  <a:cubicBezTo>
                    <a:pt x="286305" y="339142"/>
                    <a:pt x="285604" y="335716"/>
                    <a:pt x="280855" y="337741"/>
                  </a:cubicBezTo>
                  <a:cubicBezTo>
                    <a:pt x="276729" y="339765"/>
                    <a:pt x="275405" y="330189"/>
                    <a:pt x="271279" y="333614"/>
                  </a:cubicBezTo>
                  <a:cubicBezTo>
                    <a:pt x="267152" y="336339"/>
                    <a:pt x="264427" y="337040"/>
                    <a:pt x="261702" y="336339"/>
                  </a:cubicBezTo>
                  <a:cubicBezTo>
                    <a:pt x="258977" y="334938"/>
                    <a:pt x="258276" y="334315"/>
                    <a:pt x="257576" y="332213"/>
                  </a:cubicBezTo>
                  <a:cubicBezTo>
                    <a:pt x="256875" y="330189"/>
                    <a:pt x="256875" y="323259"/>
                    <a:pt x="254851" y="324661"/>
                  </a:cubicBezTo>
                  <a:cubicBezTo>
                    <a:pt x="252826" y="326685"/>
                    <a:pt x="247298" y="328787"/>
                    <a:pt x="247298" y="328787"/>
                  </a:cubicBezTo>
                  <a:cubicBezTo>
                    <a:pt x="247298" y="328787"/>
                    <a:pt x="245274" y="328787"/>
                    <a:pt x="243172" y="328087"/>
                  </a:cubicBezTo>
                  <a:cubicBezTo>
                    <a:pt x="241148" y="327386"/>
                    <a:pt x="239046" y="327386"/>
                    <a:pt x="237021" y="324661"/>
                  </a:cubicBezTo>
                  <a:cubicBezTo>
                    <a:pt x="234997" y="322636"/>
                    <a:pt x="227445" y="323259"/>
                    <a:pt x="227445" y="323259"/>
                  </a:cubicBezTo>
                  <a:lnTo>
                    <a:pt x="215844" y="322559"/>
                  </a:lnTo>
                  <a:cubicBezTo>
                    <a:pt x="215844" y="322559"/>
                    <a:pt x="199416" y="324583"/>
                    <a:pt x="198092" y="326685"/>
                  </a:cubicBezTo>
                  <a:cubicBezTo>
                    <a:pt x="196691" y="328709"/>
                    <a:pt x="194667" y="322559"/>
                    <a:pt x="196068" y="319133"/>
                  </a:cubicBezTo>
                  <a:cubicBezTo>
                    <a:pt x="197470" y="315006"/>
                    <a:pt x="198092" y="311581"/>
                    <a:pt x="196769" y="307454"/>
                  </a:cubicBezTo>
                  <a:cubicBezTo>
                    <a:pt x="195368" y="302627"/>
                    <a:pt x="192019" y="299902"/>
                    <a:pt x="191319" y="297800"/>
                  </a:cubicBezTo>
                  <a:cubicBezTo>
                    <a:pt x="189917" y="295775"/>
                    <a:pt x="187893" y="293673"/>
                    <a:pt x="188594" y="290248"/>
                  </a:cubicBezTo>
                  <a:cubicBezTo>
                    <a:pt x="189295" y="286822"/>
                    <a:pt x="191319" y="281294"/>
                    <a:pt x="191319" y="277868"/>
                  </a:cubicBezTo>
                  <a:cubicBezTo>
                    <a:pt x="191319" y="275143"/>
                    <a:pt x="192019" y="268214"/>
                    <a:pt x="189295" y="266190"/>
                  </a:cubicBezTo>
                  <a:cubicBezTo>
                    <a:pt x="187270" y="264788"/>
                    <a:pt x="185869" y="260662"/>
                    <a:pt x="187270" y="258637"/>
                  </a:cubicBezTo>
                  <a:cubicBezTo>
                    <a:pt x="187971" y="255912"/>
                    <a:pt x="189995" y="253110"/>
                    <a:pt x="189295" y="251786"/>
                  </a:cubicBezTo>
                  <a:cubicBezTo>
                    <a:pt x="189295" y="250385"/>
                    <a:pt x="187893" y="249061"/>
                    <a:pt x="187893" y="249061"/>
                  </a:cubicBezTo>
                  <a:lnTo>
                    <a:pt x="164692" y="249762"/>
                  </a:lnTo>
                  <a:lnTo>
                    <a:pt x="166716" y="242210"/>
                  </a:lnTo>
                  <a:lnTo>
                    <a:pt x="159864" y="242210"/>
                  </a:lnTo>
                  <a:cubicBezTo>
                    <a:pt x="159864" y="242210"/>
                    <a:pt x="159164" y="244934"/>
                    <a:pt x="155115" y="245635"/>
                  </a:cubicBezTo>
                  <a:cubicBezTo>
                    <a:pt x="150989" y="245635"/>
                    <a:pt x="144838" y="244234"/>
                    <a:pt x="144838" y="244234"/>
                  </a:cubicBezTo>
                  <a:cubicBezTo>
                    <a:pt x="144838" y="244234"/>
                    <a:pt x="146862" y="250385"/>
                    <a:pt x="144838" y="255212"/>
                  </a:cubicBezTo>
                  <a:cubicBezTo>
                    <a:pt x="142814" y="260740"/>
                    <a:pt x="135261" y="264866"/>
                    <a:pt x="135261" y="264866"/>
                  </a:cubicBezTo>
                  <a:cubicBezTo>
                    <a:pt x="135261" y="264866"/>
                    <a:pt x="125685" y="261440"/>
                    <a:pt x="120235" y="263465"/>
                  </a:cubicBezTo>
                  <a:cubicBezTo>
                    <a:pt x="114785" y="265489"/>
                    <a:pt x="106532" y="268292"/>
                    <a:pt x="102483" y="259338"/>
                  </a:cubicBezTo>
                  <a:cubicBezTo>
                    <a:pt x="98357" y="250385"/>
                    <a:pt x="98357" y="242132"/>
                    <a:pt x="92907" y="239407"/>
                  </a:cubicBezTo>
                  <a:cubicBezTo>
                    <a:pt x="87457" y="236682"/>
                    <a:pt x="94308" y="227027"/>
                    <a:pt x="88780" y="224302"/>
                  </a:cubicBezTo>
                  <a:cubicBezTo>
                    <a:pt x="83252" y="221577"/>
                    <a:pt x="19098" y="222901"/>
                    <a:pt x="19098" y="222901"/>
                  </a:cubicBezTo>
                  <a:lnTo>
                    <a:pt x="8198" y="227027"/>
                  </a:lnTo>
                  <a:lnTo>
                    <a:pt x="4772" y="221499"/>
                  </a:lnTo>
                  <a:cubicBezTo>
                    <a:pt x="4772" y="221499"/>
                    <a:pt x="9521" y="223524"/>
                    <a:pt x="10222" y="219475"/>
                  </a:cubicBezTo>
                  <a:cubicBezTo>
                    <a:pt x="11623" y="214648"/>
                    <a:pt x="9521" y="206395"/>
                    <a:pt x="12246" y="205694"/>
                  </a:cubicBezTo>
                  <a:lnTo>
                    <a:pt x="20421" y="198843"/>
                  </a:lnTo>
                  <a:lnTo>
                    <a:pt x="20421" y="19884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1" name="Szabadkézi sokszög: alakzat 960">
              <a:extLst>
                <a:ext uri="{FF2B5EF4-FFF2-40B4-BE49-F238E27FC236}">
                  <a16:creationId xmlns:a16="http://schemas.microsoft.com/office/drawing/2014/main" id="{C14293F0-8E75-1FD7-F583-B3D09CED3890}"/>
                </a:ext>
              </a:extLst>
            </p:cNvPr>
            <p:cNvSpPr/>
            <p:nvPr/>
          </p:nvSpPr>
          <p:spPr>
            <a:xfrm>
              <a:off x="5731662" y="4669693"/>
              <a:ext cx="23357" cy="31143"/>
            </a:xfrm>
            <a:custGeom>
              <a:avLst/>
              <a:gdLst>
                <a:gd name="connsiteX0" fmla="*/ 4772 w 23357"/>
                <a:gd name="connsiteY0" fmla="*/ 17029 h 31143"/>
                <a:gd name="connsiteX1" fmla="*/ 11935 w 23357"/>
                <a:gd name="connsiteY1" fmla="*/ 10567 h 31143"/>
                <a:gd name="connsiteX2" fmla="*/ 20966 w 23357"/>
                <a:gd name="connsiteY2" fmla="*/ 5896 h 31143"/>
                <a:gd name="connsiteX3" fmla="*/ 23536 w 23357"/>
                <a:gd name="connsiteY3" fmla="*/ 10022 h 31143"/>
                <a:gd name="connsiteX4" fmla="*/ 17073 w 23357"/>
                <a:gd name="connsiteY4" fmla="*/ 15317 h 31143"/>
                <a:gd name="connsiteX5" fmla="*/ 14504 w 23357"/>
                <a:gd name="connsiteY5" fmla="*/ 18820 h 31143"/>
                <a:gd name="connsiteX6" fmla="*/ 12558 w 23357"/>
                <a:gd name="connsiteY6" fmla="*/ 29409 h 31143"/>
                <a:gd name="connsiteX7" fmla="*/ 8665 w 23357"/>
                <a:gd name="connsiteY7" fmla="*/ 29409 h 31143"/>
                <a:gd name="connsiteX8" fmla="*/ 4772 w 23357"/>
                <a:gd name="connsiteY8" fmla="*/ 17107 h 31143"/>
                <a:gd name="connsiteX9" fmla="*/ 4772 w 23357"/>
                <a:gd name="connsiteY9" fmla="*/ 17107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7" h="31143">
                  <a:moveTo>
                    <a:pt x="4772" y="17029"/>
                  </a:moveTo>
                  <a:cubicBezTo>
                    <a:pt x="4772" y="17029"/>
                    <a:pt x="9288" y="12903"/>
                    <a:pt x="11935" y="10567"/>
                  </a:cubicBezTo>
                  <a:cubicBezTo>
                    <a:pt x="14504" y="8232"/>
                    <a:pt x="18397" y="2314"/>
                    <a:pt x="20966" y="5896"/>
                  </a:cubicBezTo>
                  <a:cubicBezTo>
                    <a:pt x="21589" y="7064"/>
                    <a:pt x="22913" y="8232"/>
                    <a:pt x="23536" y="10022"/>
                  </a:cubicBezTo>
                  <a:lnTo>
                    <a:pt x="17073" y="15317"/>
                  </a:lnTo>
                  <a:cubicBezTo>
                    <a:pt x="17073" y="15317"/>
                    <a:pt x="14504" y="16484"/>
                    <a:pt x="14504" y="18820"/>
                  </a:cubicBezTo>
                  <a:cubicBezTo>
                    <a:pt x="14504" y="21156"/>
                    <a:pt x="15127" y="27618"/>
                    <a:pt x="12558" y="29409"/>
                  </a:cubicBezTo>
                  <a:cubicBezTo>
                    <a:pt x="10611" y="30577"/>
                    <a:pt x="8665" y="29409"/>
                    <a:pt x="8665" y="29409"/>
                  </a:cubicBezTo>
                  <a:cubicBezTo>
                    <a:pt x="8665" y="29409"/>
                    <a:pt x="6718" y="19443"/>
                    <a:pt x="4772" y="17107"/>
                  </a:cubicBezTo>
                  <a:lnTo>
                    <a:pt x="4772" y="17107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2" name="Szabadkézi sokszög: alakzat 961">
              <a:extLst>
                <a:ext uri="{FF2B5EF4-FFF2-40B4-BE49-F238E27FC236}">
                  <a16:creationId xmlns:a16="http://schemas.microsoft.com/office/drawing/2014/main" id="{D59D38CC-6C3F-A9B9-360C-676A9F3E7D00}"/>
                </a:ext>
              </a:extLst>
            </p:cNvPr>
            <p:cNvSpPr/>
            <p:nvPr/>
          </p:nvSpPr>
          <p:spPr>
            <a:xfrm>
              <a:off x="5732188" y="4696471"/>
              <a:ext cx="241359" cy="241359"/>
            </a:xfrm>
            <a:custGeom>
              <a:avLst/>
              <a:gdLst>
                <a:gd name="connsiteX0" fmla="*/ 14679 w 241358"/>
                <a:gd name="connsiteY0" fmla="*/ 9327 h 241358"/>
                <a:gd name="connsiteX1" fmla="*/ 25813 w 241358"/>
                <a:gd name="connsiteY1" fmla="*/ 5122 h 241358"/>
                <a:gd name="connsiteX2" fmla="*/ 96897 w 241358"/>
                <a:gd name="connsiteY2" fmla="*/ 6524 h 241358"/>
                <a:gd name="connsiteX3" fmla="*/ 101101 w 241358"/>
                <a:gd name="connsiteY3" fmla="*/ 21862 h 241358"/>
                <a:gd name="connsiteX4" fmla="*/ 110834 w 241358"/>
                <a:gd name="connsiteY4" fmla="*/ 42027 h 241358"/>
                <a:gd name="connsiteX5" fmla="*/ 128974 w 241358"/>
                <a:gd name="connsiteY5" fmla="*/ 46231 h 241358"/>
                <a:gd name="connsiteX6" fmla="*/ 144312 w 241358"/>
                <a:gd name="connsiteY6" fmla="*/ 47632 h 241358"/>
                <a:gd name="connsiteX7" fmla="*/ 154044 w 241358"/>
                <a:gd name="connsiteY7" fmla="*/ 37900 h 241358"/>
                <a:gd name="connsiteX8" fmla="*/ 154044 w 241358"/>
                <a:gd name="connsiteY8" fmla="*/ 26767 h 241358"/>
                <a:gd name="connsiteX9" fmla="*/ 164477 w 241358"/>
                <a:gd name="connsiteY9" fmla="*/ 28168 h 241358"/>
                <a:gd name="connsiteX10" fmla="*/ 169382 w 241358"/>
                <a:gd name="connsiteY10" fmla="*/ 24665 h 241358"/>
                <a:gd name="connsiteX11" fmla="*/ 176312 w 241358"/>
                <a:gd name="connsiteY11" fmla="*/ 24665 h 241358"/>
                <a:gd name="connsiteX12" fmla="*/ 174210 w 241358"/>
                <a:gd name="connsiteY12" fmla="*/ 32295 h 241358"/>
                <a:gd name="connsiteX13" fmla="*/ 197878 w 241358"/>
                <a:gd name="connsiteY13" fmla="*/ 31594 h 241358"/>
                <a:gd name="connsiteX14" fmla="*/ 199280 w 241358"/>
                <a:gd name="connsiteY14" fmla="*/ 34397 h 241358"/>
                <a:gd name="connsiteX15" fmla="*/ 197178 w 241358"/>
                <a:gd name="connsiteY15" fmla="*/ 41326 h 241358"/>
                <a:gd name="connsiteX16" fmla="*/ 199280 w 241358"/>
                <a:gd name="connsiteY16" fmla="*/ 48956 h 241358"/>
                <a:gd name="connsiteX17" fmla="*/ 201382 w 241358"/>
                <a:gd name="connsiteY17" fmla="*/ 60790 h 241358"/>
                <a:gd name="connsiteX18" fmla="*/ 198579 w 241358"/>
                <a:gd name="connsiteY18" fmla="*/ 73326 h 241358"/>
                <a:gd name="connsiteX19" fmla="*/ 201382 w 241358"/>
                <a:gd name="connsiteY19" fmla="*/ 80956 h 241358"/>
                <a:gd name="connsiteX20" fmla="*/ 206988 w 241358"/>
                <a:gd name="connsiteY20" fmla="*/ 90688 h 241358"/>
                <a:gd name="connsiteX21" fmla="*/ 206287 w 241358"/>
                <a:gd name="connsiteY21" fmla="*/ 102522 h 241358"/>
                <a:gd name="connsiteX22" fmla="*/ 208389 w 241358"/>
                <a:gd name="connsiteY22" fmla="*/ 110152 h 241358"/>
                <a:gd name="connsiteX23" fmla="*/ 226530 w 241358"/>
                <a:gd name="connsiteY23" fmla="*/ 105948 h 241358"/>
                <a:gd name="connsiteX24" fmla="*/ 238364 w 241358"/>
                <a:gd name="connsiteY24" fmla="*/ 106649 h 241358"/>
                <a:gd name="connsiteX25" fmla="*/ 239065 w 241358"/>
                <a:gd name="connsiteY25" fmla="*/ 143553 h 241358"/>
                <a:gd name="connsiteX26" fmla="*/ 201460 w 241358"/>
                <a:gd name="connsiteY26" fmla="*/ 144955 h 241358"/>
                <a:gd name="connsiteX27" fmla="*/ 201460 w 241358"/>
                <a:gd name="connsiteY27" fmla="*/ 205528 h 241358"/>
                <a:gd name="connsiteX28" fmla="*/ 205664 w 241358"/>
                <a:gd name="connsiteY28" fmla="*/ 213859 h 241358"/>
                <a:gd name="connsiteX29" fmla="*/ 226530 w 241358"/>
                <a:gd name="connsiteY29" fmla="*/ 234724 h 241358"/>
                <a:gd name="connsiteX30" fmla="*/ 174287 w 241358"/>
                <a:gd name="connsiteY30" fmla="*/ 242355 h 241358"/>
                <a:gd name="connsiteX31" fmla="*/ 145714 w 241358"/>
                <a:gd name="connsiteY31" fmla="*/ 238150 h 241358"/>
                <a:gd name="connsiteX32" fmla="*/ 133879 w 241358"/>
                <a:gd name="connsiteY32" fmla="*/ 229820 h 241358"/>
                <a:gd name="connsiteX33" fmla="*/ 48158 w 241358"/>
                <a:gd name="connsiteY33" fmla="*/ 228418 h 241358"/>
                <a:gd name="connsiteX34" fmla="*/ 32820 w 241358"/>
                <a:gd name="connsiteY34" fmla="*/ 220788 h 241358"/>
                <a:gd name="connsiteX35" fmla="*/ 18884 w 241358"/>
                <a:gd name="connsiteY35" fmla="*/ 225693 h 241358"/>
                <a:gd name="connsiteX36" fmla="*/ 4947 w 241358"/>
                <a:gd name="connsiteY36" fmla="*/ 226394 h 241358"/>
                <a:gd name="connsiteX37" fmla="*/ 5648 w 241358"/>
                <a:gd name="connsiteY37" fmla="*/ 207630 h 241358"/>
                <a:gd name="connsiteX38" fmla="*/ 10553 w 241358"/>
                <a:gd name="connsiteY38" fmla="*/ 190268 h 241358"/>
                <a:gd name="connsiteX39" fmla="*/ 10553 w 241358"/>
                <a:gd name="connsiteY39" fmla="*/ 179835 h 241358"/>
                <a:gd name="connsiteX40" fmla="*/ 16859 w 241358"/>
                <a:gd name="connsiteY40" fmla="*/ 167300 h 241358"/>
                <a:gd name="connsiteX41" fmla="*/ 20363 w 241358"/>
                <a:gd name="connsiteY41" fmla="*/ 156867 h 241358"/>
                <a:gd name="connsiteX42" fmla="*/ 23866 w 241358"/>
                <a:gd name="connsiteY42" fmla="*/ 145733 h 241358"/>
                <a:gd name="connsiteX43" fmla="*/ 31497 w 241358"/>
                <a:gd name="connsiteY43" fmla="*/ 136001 h 241358"/>
                <a:gd name="connsiteX44" fmla="*/ 40528 w 241358"/>
                <a:gd name="connsiteY44" fmla="*/ 129072 h 241358"/>
                <a:gd name="connsiteX45" fmla="*/ 45433 w 241358"/>
                <a:gd name="connsiteY45" fmla="*/ 115135 h 241358"/>
                <a:gd name="connsiteX46" fmla="*/ 37803 w 241358"/>
                <a:gd name="connsiteY46" fmla="*/ 90766 h 241358"/>
                <a:gd name="connsiteX47" fmla="*/ 28772 w 241358"/>
                <a:gd name="connsiteY47" fmla="*/ 70601 h 241358"/>
                <a:gd name="connsiteX48" fmla="*/ 35078 w 241358"/>
                <a:gd name="connsiteY48" fmla="*/ 55263 h 241358"/>
                <a:gd name="connsiteX49" fmla="*/ 23244 w 241358"/>
                <a:gd name="connsiteY49" fmla="*/ 25365 h 241358"/>
                <a:gd name="connsiteX50" fmla="*/ 14913 w 241358"/>
                <a:gd name="connsiteY50" fmla="*/ 9327 h 241358"/>
                <a:gd name="connsiteX51" fmla="*/ 14913 w 241358"/>
                <a:gd name="connsiteY51" fmla="*/ 9327 h 24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41358" h="241358">
                  <a:moveTo>
                    <a:pt x="14679" y="9327"/>
                  </a:moveTo>
                  <a:lnTo>
                    <a:pt x="25813" y="5122"/>
                  </a:lnTo>
                  <a:cubicBezTo>
                    <a:pt x="25813" y="5122"/>
                    <a:pt x="91291" y="3721"/>
                    <a:pt x="96897" y="6524"/>
                  </a:cubicBezTo>
                  <a:cubicBezTo>
                    <a:pt x="102503" y="9327"/>
                    <a:pt x="95496" y="19059"/>
                    <a:pt x="101101" y="21862"/>
                  </a:cubicBezTo>
                  <a:cubicBezTo>
                    <a:pt x="106707" y="24665"/>
                    <a:pt x="106707" y="32995"/>
                    <a:pt x="110834" y="42027"/>
                  </a:cubicBezTo>
                  <a:cubicBezTo>
                    <a:pt x="115038" y="51058"/>
                    <a:pt x="123368" y="48255"/>
                    <a:pt x="128974" y="46231"/>
                  </a:cubicBezTo>
                  <a:cubicBezTo>
                    <a:pt x="134580" y="44129"/>
                    <a:pt x="144312" y="47632"/>
                    <a:pt x="144312" y="47632"/>
                  </a:cubicBezTo>
                  <a:cubicBezTo>
                    <a:pt x="144312" y="47632"/>
                    <a:pt x="151942" y="43428"/>
                    <a:pt x="154044" y="37900"/>
                  </a:cubicBezTo>
                  <a:cubicBezTo>
                    <a:pt x="156146" y="32995"/>
                    <a:pt x="154044" y="26767"/>
                    <a:pt x="154044" y="26767"/>
                  </a:cubicBezTo>
                  <a:cubicBezTo>
                    <a:pt x="154044" y="26767"/>
                    <a:pt x="160351" y="28168"/>
                    <a:pt x="164477" y="28168"/>
                  </a:cubicBezTo>
                  <a:cubicBezTo>
                    <a:pt x="168682" y="27467"/>
                    <a:pt x="169382" y="24665"/>
                    <a:pt x="169382" y="24665"/>
                  </a:cubicBezTo>
                  <a:lnTo>
                    <a:pt x="176312" y="24665"/>
                  </a:lnTo>
                  <a:lnTo>
                    <a:pt x="174210" y="32295"/>
                  </a:lnTo>
                  <a:lnTo>
                    <a:pt x="197878" y="31594"/>
                  </a:lnTo>
                  <a:cubicBezTo>
                    <a:pt x="197878" y="31594"/>
                    <a:pt x="199280" y="32995"/>
                    <a:pt x="199280" y="34397"/>
                  </a:cubicBezTo>
                  <a:cubicBezTo>
                    <a:pt x="199980" y="35798"/>
                    <a:pt x="197878" y="38601"/>
                    <a:pt x="197178" y="41326"/>
                  </a:cubicBezTo>
                  <a:cubicBezTo>
                    <a:pt x="195776" y="43428"/>
                    <a:pt x="197178" y="47555"/>
                    <a:pt x="199280" y="48956"/>
                  </a:cubicBezTo>
                  <a:cubicBezTo>
                    <a:pt x="202083" y="51058"/>
                    <a:pt x="201382" y="57988"/>
                    <a:pt x="201382" y="60790"/>
                  </a:cubicBezTo>
                  <a:cubicBezTo>
                    <a:pt x="201382" y="64294"/>
                    <a:pt x="199280" y="69822"/>
                    <a:pt x="198579" y="73326"/>
                  </a:cubicBezTo>
                  <a:cubicBezTo>
                    <a:pt x="197878" y="76829"/>
                    <a:pt x="199980" y="78931"/>
                    <a:pt x="201382" y="80956"/>
                  </a:cubicBezTo>
                  <a:cubicBezTo>
                    <a:pt x="202083" y="83058"/>
                    <a:pt x="205586" y="85861"/>
                    <a:pt x="206988" y="90688"/>
                  </a:cubicBezTo>
                  <a:cubicBezTo>
                    <a:pt x="208389" y="94892"/>
                    <a:pt x="207688" y="98318"/>
                    <a:pt x="206287" y="102522"/>
                  </a:cubicBezTo>
                  <a:cubicBezTo>
                    <a:pt x="204885" y="106026"/>
                    <a:pt x="206988" y="112254"/>
                    <a:pt x="208389" y="110152"/>
                  </a:cubicBezTo>
                  <a:cubicBezTo>
                    <a:pt x="209791" y="108050"/>
                    <a:pt x="226530" y="105948"/>
                    <a:pt x="226530" y="105948"/>
                  </a:cubicBezTo>
                  <a:lnTo>
                    <a:pt x="238364" y="106649"/>
                  </a:lnTo>
                  <a:lnTo>
                    <a:pt x="239065" y="143553"/>
                  </a:lnTo>
                  <a:lnTo>
                    <a:pt x="201460" y="144955"/>
                  </a:lnTo>
                  <a:lnTo>
                    <a:pt x="201460" y="205528"/>
                  </a:lnTo>
                  <a:cubicBezTo>
                    <a:pt x="201460" y="205528"/>
                    <a:pt x="200759" y="209031"/>
                    <a:pt x="205664" y="213859"/>
                  </a:cubicBezTo>
                  <a:cubicBezTo>
                    <a:pt x="210569" y="219464"/>
                    <a:pt x="226530" y="234724"/>
                    <a:pt x="226530" y="234724"/>
                  </a:cubicBezTo>
                  <a:cubicBezTo>
                    <a:pt x="226530" y="234724"/>
                    <a:pt x="187523" y="247960"/>
                    <a:pt x="174287" y="242355"/>
                  </a:cubicBezTo>
                  <a:cubicBezTo>
                    <a:pt x="161052" y="236749"/>
                    <a:pt x="150619" y="238851"/>
                    <a:pt x="145714" y="238150"/>
                  </a:cubicBezTo>
                  <a:cubicBezTo>
                    <a:pt x="140809" y="237449"/>
                    <a:pt x="133179" y="235347"/>
                    <a:pt x="133879" y="229820"/>
                  </a:cubicBezTo>
                  <a:lnTo>
                    <a:pt x="48158" y="228418"/>
                  </a:lnTo>
                  <a:cubicBezTo>
                    <a:pt x="48158" y="228418"/>
                    <a:pt x="38426" y="218686"/>
                    <a:pt x="32820" y="220788"/>
                  </a:cubicBezTo>
                  <a:cubicBezTo>
                    <a:pt x="26514" y="222189"/>
                    <a:pt x="24489" y="226394"/>
                    <a:pt x="18884" y="225693"/>
                  </a:cubicBezTo>
                  <a:cubicBezTo>
                    <a:pt x="13979" y="224992"/>
                    <a:pt x="4947" y="224992"/>
                    <a:pt x="4947" y="226394"/>
                  </a:cubicBezTo>
                  <a:cubicBezTo>
                    <a:pt x="4947" y="226394"/>
                    <a:pt x="4246" y="214559"/>
                    <a:pt x="5648" y="207630"/>
                  </a:cubicBezTo>
                  <a:cubicBezTo>
                    <a:pt x="7049" y="201401"/>
                    <a:pt x="9852" y="195095"/>
                    <a:pt x="10553" y="190268"/>
                  </a:cubicBezTo>
                  <a:cubicBezTo>
                    <a:pt x="11254" y="184662"/>
                    <a:pt x="9151" y="184039"/>
                    <a:pt x="10553" y="179835"/>
                  </a:cubicBezTo>
                  <a:cubicBezTo>
                    <a:pt x="11954" y="175630"/>
                    <a:pt x="14757" y="171504"/>
                    <a:pt x="16859" y="167300"/>
                  </a:cubicBezTo>
                  <a:cubicBezTo>
                    <a:pt x="18261" y="163095"/>
                    <a:pt x="21064" y="160370"/>
                    <a:pt x="20363" y="156867"/>
                  </a:cubicBezTo>
                  <a:cubicBezTo>
                    <a:pt x="20363" y="152663"/>
                    <a:pt x="21064" y="148536"/>
                    <a:pt x="23866" y="145733"/>
                  </a:cubicBezTo>
                  <a:cubicBezTo>
                    <a:pt x="26669" y="143631"/>
                    <a:pt x="26669" y="136001"/>
                    <a:pt x="31497" y="136001"/>
                  </a:cubicBezTo>
                  <a:cubicBezTo>
                    <a:pt x="36402" y="135300"/>
                    <a:pt x="37803" y="133198"/>
                    <a:pt x="40528" y="129072"/>
                  </a:cubicBezTo>
                  <a:cubicBezTo>
                    <a:pt x="42630" y="124167"/>
                    <a:pt x="44732" y="117938"/>
                    <a:pt x="45433" y="115135"/>
                  </a:cubicBezTo>
                  <a:cubicBezTo>
                    <a:pt x="46134" y="113033"/>
                    <a:pt x="44732" y="99797"/>
                    <a:pt x="37803" y="90766"/>
                  </a:cubicBezTo>
                  <a:cubicBezTo>
                    <a:pt x="30874" y="81734"/>
                    <a:pt x="23166" y="74026"/>
                    <a:pt x="28772" y="70601"/>
                  </a:cubicBezTo>
                  <a:cubicBezTo>
                    <a:pt x="34377" y="66396"/>
                    <a:pt x="41306" y="65696"/>
                    <a:pt x="35078" y="55263"/>
                  </a:cubicBezTo>
                  <a:cubicBezTo>
                    <a:pt x="28849" y="44830"/>
                    <a:pt x="27448" y="29492"/>
                    <a:pt x="23244" y="25365"/>
                  </a:cubicBezTo>
                  <a:cubicBezTo>
                    <a:pt x="19740" y="21161"/>
                    <a:pt x="11409" y="16334"/>
                    <a:pt x="14913" y="9327"/>
                  </a:cubicBezTo>
                  <a:lnTo>
                    <a:pt x="14913" y="9327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3" name="Szabadkézi sokszög: alakzat 962">
              <a:extLst>
                <a:ext uri="{FF2B5EF4-FFF2-40B4-BE49-F238E27FC236}">
                  <a16:creationId xmlns:a16="http://schemas.microsoft.com/office/drawing/2014/main" id="{85755220-C269-AB7A-7091-2F4CFC5AF485}"/>
                </a:ext>
              </a:extLst>
            </p:cNvPr>
            <p:cNvSpPr/>
            <p:nvPr/>
          </p:nvSpPr>
          <p:spPr>
            <a:xfrm>
              <a:off x="6079563" y="4498050"/>
              <a:ext cx="109001" cy="116786"/>
            </a:xfrm>
            <a:custGeom>
              <a:avLst/>
              <a:gdLst>
                <a:gd name="connsiteX0" fmla="*/ 85945 w 109000"/>
                <a:gd name="connsiteY0" fmla="*/ 4850 h 116786"/>
                <a:gd name="connsiteX1" fmla="*/ 77380 w 109000"/>
                <a:gd name="connsiteY1" fmla="*/ 13180 h 116786"/>
                <a:gd name="connsiteX2" fmla="*/ 66169 w 109000"/>
                <a:gd name="connsiteY2" fmla="*/ 12480 h 116786"/>
                <a:gd name="connsiteX3" fmla="*/ 57605 w 109000"/>
                <a:gd name="connsiteY3" fmla="*/ 13180 h 116786"/>
                <a:gd name="connsiteX4" fmla="*/ 46393 w 109000"/>
                <a:gd name="connsiteY4" fmla="*/ 16606 h 116786"/>
                <a:gd name="connsiteX5" fmla="*/ 43746 w 109000"/>
                <a:gd name="connsiteY5" fmla="*/ 14504 h 116786"/>
                <a:gd name="connsiteX6" fmla="*/ 37829 w 109000"/>
                <a:gd name="connsiteY6" fmla="*/ 15906 h 116786"/>
                <a:gd name="connsiteX7" fmla="*/ 34559 w 109000"/>
                <a:gd name="connsiteY7" fmla="*/ 14504 h 116786"/>
                <a:gd name="connsiteX8" fmla="*/ 29264 w 109000"/>
                <a:gd name="connsiteY8" fmla="*/ 15906 h 116786"/>
                <a:gd name="connsiteX9" fmla="*/ 26617 w 109000"/>
                <a:gd name="connsiteY9" fmla="*/ 19331 h 116786"/>
                <a:gd name="connsiteX10" fmla="*/ 26617 w 109000"/>
                <a:gd name="connsiteY10" fmla="*/ 28363 h 116786"/>
                <a:gd name="connsiteX11" fmla="*/ 27941 w 109000"/>
                <a:gd name="connsiteY11" fmla="*/ 34591 h 116786"/>
                <a:gd name="connsiteX12" fmla="*/ 26617 w 109000"/>
                <a:gd name="connsiteY12" fmla="*/ 38718 h 116786"/>
                <a:gd name="connsiteX13" fmla="*/ 33858 w 109000"/>
                <a:gd name="connsiteY13" fmla="*/ 42143 h 116786"/>
                <a:gd name="connsiteX14" fmla="*/ 33858 w 109000"/>
                <a:gd name="connsiteY14" fmla="*/ 48372 h 116786"/>
                <a:gd name="connsiteX15" fmla="*/ 23347 w 109000"/>
                <a:gd name="connsiteY15" fmla="*/ 58727 h 116786"/>
                <a:gd name="connsiteX16" fmla="*/ 11513 w 109000"/>
                <a:gd name="connsiteY16" fmla="*/ 79515 h 116786"/>
                <a:gd name="connsiteX17" fmla="*/ 6219 w 109000"/>
                <a:gd name="connsiteY17" fmla="*/ 91272 h 116786"/>
                <a:gd name="connsiteX18" fmla="*/ 4895 w 109000"/>
                <a:gd name="connsiteY18" fmla="*/ 105831 h 116786"/>
                <a:gd name="connsiteX19" fmla="*/ 4895 w 109000"/>
                <a:gd name="connsiteY19" fmla="*/ 114162 h 116786"/>
                <a:gd name="connsiteX20" fmla="*/ 14082 w 109000"/>
                <a:gd name="connsiteY20" fmla="*/ 116264 h 116786"/>
                <a:gd name="connsiteX21" fmla="*/ 25293 w 109000"/>
                <a:gd name="connsiteY21" fmla="*/ 107933 h 116786"/>
                <a:gd name="connsiteX22" fmla="*/ 43746 w 109000"/>
                <a:gd name="connsiteY22" fmla="*/ 106532 h 116786"/>
                <a:gd name="connsiteX23" fmla="*/ 48340 w 109000"/>
                <a:gd name="connsiteY23" fmla="*/ 98201 h 116786"/>
                <a:gd name="connsiteX24" fmla="*/ 52933 w 109000"/>
                <a:gd name="connsiteY24" fmla="*/ 88547 h 116786"/>
                <a:gd name="connsiteX25" fmla="*/ 62821 w 109000"/>
                <a:gd name="connsiteY25" fmla="*/ 86445 h 116786"/>
                <a:gd name="connsiteX26" fmla="*/ 71385 w 109000"/>
                <a:gd name="connsiteY26" fmla="*/ 83019 h 116786"/>
                <a:gd name="connsiteX27" fmla="*/ 75979 w 109000"/>
                <a:gd name="connsiteY27" fmla="*/ 78892 h 116786"/>
                <a:gd name="connsiteX28" fmla="*/ 80572 w 109000"/>
                <a:gd name="connsiteY28" fmla="*/ 80995 h 116786"/>
                <a:gd name="connsiteX29" fmla="*/ 86490 w 109000"/>
                <a:gd name="connsiteY29" fmla="*/ 86522 h 116786"/>
                <a:gd name="connsiteX30" fmla="*/ 91083 w 109000"/>
                <a:gd name="connsiteY30" fmla="*/ 74766 h 116786"/>
                <a:gd name="connsiteX31" fmla="*/ 99648 w 109000"/>
                <a:gd name="connsiteY31" fmla="*/ 63710 h 116786"/>
                <a:gd name="connsiteX32" fmla="*/ 104942 w 109000"/>
                <a:gd name="connsiteY32" fmla="*/ 55379 h 116786"/>
                <a:gd name="connsiteX33" fmla="*/ 104942 w 109000"/>
                <a:gd name="connsiteY33" fmla="*/ 47049 h 116786"/>
                <a:gd name="connsiteX34" fmla="*/ 106266 w 109000"/>
                <a:gd name="connsiteY34" fmla="*/ 38718 h 116786"/>
                <a:gd name="connsiteX35" fmla="*/ 102295 w 109000"/>
                <a:gd name="connsiteY35" fmla="*/ 29686 h 116786"/>
                <a:gd name="connsiteX36" fmla="*/ 95677 w 109000"/>
                <a:gd name="connsiteY36" fmla="*/ 23458 h 116786"/>
                <a:gd name="connsiteX37" fmla="*/ 85789 w 109000"/>
                <a:gd name="connsiteY37" fmla="*/ 4772 h 116786"/>
                <a:gd name="connsiteX38" fmla="*/ 85789 w 109000"/>
                <a:gd name="connsiteY38" fmla="*/ 4772 h 11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9000" h="116786">
                  <a:moveTo>
                    <a:pt x="85945" y="4850"/>
                  </a:moveTo>
                  <a:lnTo>
                    <a:pt x="77380" y="13180"/>
                  </a:lnTo>
                  <a:cubicBezTo>
                    <a:pt x="77380" y="13180"/>
                    <a:pt x="68193" y="13881"/>
                    <a:pt x="66169" y="12480"/>
                  </a:cubicBezTo>
                  <a:cubicBezTo>
                    <a:pt x="64222" y="11779"/>
                    <a:pt x="62899" y="8353"/>
                    <a:pt x="57605" y="13180"/>
                  </a:cubicBezTo>
                  <a:cubicBezTo>
                    <a:pt x="53011" y="18008"/>
                    <a:pt x="46393" y="16606"/>
                    <a:pt x="46393" y="16606"/>
                  </a:cubicBezTo>
                  <a:cubicBezTo>
                    <a:pt x="46393" y="16606"/>
                    <a:pt x="45770" y="10378"/>
                    <a:pt x="43746" y="14504"/>
                  </a:cubicBezTo>
                  <a:cubicBezTo>
                    <a:pt x="41800" y="17930"/>
                    <a:pt x="39775" y="16606"/>
                    <a:pt x="37829" y="15906"/>
                  </a:cubicBezTo>
                  <a:cubicBezTo>
                    <a:pt x="35882" y="15205"/>
                    <a:pt x="35182" y="11779"/>
                    <a:pt x="34559" y="14504"/>
                  </a:cubicBezTo>
                  <a:cubicBezTo>
                    <a:pt x="33936" y="16606"/>
                    <a:pt x="29264" y="15906"/>
                    <a:pt x="29264" y="15906"/>
                  </a:cubicBezTo>
                  <a:lnTo>
                    <a:pt x="26617" y="19331"/>
                  </a:lnTo>
                  <a:cubicBezTo>
                    <a:pt x="26617" y="19331"/>
                    <a:pt x="25994" y="26261"/>
                    <a:pt x="26617" y="28363"/>
                  </a:cubicBezTo>
                  <a:cubicBezTo>
                    <a:pt x="27240" y="30465"/>
                    <a:pt x="29264" y="33190"/>
                    <a:pt x="27941" y="34591"/>
                  </a:cubicBezTo>
                  <a:cubicBezTo>
                    <a:pt x="25994" y="36694"/>
                    <a:pt x="25293" y="37394"/>
                    <a:pt x="26617" y="38718"/>
                  </a:cubicBezTo>
                  <a:cubicBezTo>
                    <a:pt x="27941" y="40041"/>
                    <a:pt x="32534" y="41521"/>
                    <a:pt x="33858" y="42143"/>
                  </a:cubicBezTo>
                  <a:cubicBezTo>
                    <a:pt x="34481" y="43545"/>
                    <a:pt x="35804" y="46971"/>
                    <a:pt x="33858" y="48372"/>
                  </a:cubicBezTo>
                  <a:cubicBezTo>
                    <a:pt x="32534" y="49774"/>
                    <a:pt x="25293" y="56703"/>
                    <a:pt x="23347" y="58727"/>
                  </a:cubicBezTo>
                  <a:cubicBezTo>
                    <a:pt x="21401" y="61530"/>
                    <a:pt x="13459" y="75311"/>
                    <a:pt x="11513" y="79515"/>
                  </a:cubicBezTo>
                  <a:cubicBezTo>
                    <a:pt x="9566" y="83642"/>
                    <a:pt x="6219" y="85043"/>
                    <a:pt x="6219" y="91272"/>
                  </a:cubicBezTo>
                  <a:cubicBezTo>
                    <a:pt x="6219" y="97500"/>
                    <a:pt x="4272" y="101627"/>
                    <a:pt x="4895" y="105831"/>
                  </a:cubicBezTo>
                  <a:cubicBezTo>
                    <a:pt x="4895" y="109958"/>
                    <a:pt x="5518" y="112060"/>
                    <a:pt x="4895" y="114162"/>
                  </a:cubicBezTo>
                  <a:cubicBezTo>
                    <a:pt x="4895" y="114162"/>
                    <a:pt x="10812" y="117588"/>
                    <a:pt x="14082" y="116264"/>
                  </a:cubicBezTo>
                  <a:cubicBezTo>
                    <a:pt x="17352" y="114863"/>
                    <a:pt x="18053" y="107233"/>
                    <a:pt x="25293" y="107933"/>
                  </a:cubicBezTo>
                  <a:cubicBezTo>
                    <a:pt x="31911" y="108634"/>
                    <a:pt x="43746" y="106532"/>
                    <a:pt x="43746" y="106532"/>
                  </a:cubicBezTo>
                  <a:cubicBezTo>
                    <a:pt x="43746" y="106532"/>
                    <a:pt x="47016" y="102405"/>
                    <a:pt x="48340" y="98201"/>
                  </a:cubicBezTo>
                  <a:cubicBezTo>
                    <a:pt x="49663" y="94075"/>
                    <a:pt x="48962" y="88547"/>
                    <a:pt x="52933" y="88547"/>
                  </a:cubicBezTo>
                  <a:cubicBezTo>
                    <a:pt x="56904" y="87846"/>
                    <a:pt x="58850" y="83720"/>
                    <a:pt x="62821" y="86445"/>
                  </a:cubicBezTo>
                  <a:cubicBezTo>
                    <a:pt x="67414" y="89248"/>
                    <a:pt x="69439" y="85744"/>
                    <a:pt x="71385" y="83019"/>
                  </a:cubicBezTo>
                  <a:cubicBezTo>
                    <a:pt x="73332" y="80216"/>
                    <a:pt x="74655" y="78192"/>
                    <a:pt x="75979" y="78892"/>
                  </a:cubicBezTo>
                  <a:cubicBezTo>
                    <a:pt x="77303" y="80294"/>
                    <a:pt x="78626" y="78892"/>
                    <a:pt x="80572" y="80995"/>
                  </a:cubicBezTo>
                  <a:cubicBezTo>
                    <a:pt x="82519" y="83097"/>
                    <a:pt x="86490" y="86522"/>
                    <a:pt x="86490" y="86522"/>
                  </a:cubicBezTo>
                  <a:cubicBezTo>
                    <a:pt x="86490" y="86522"/>
                    <a:pt x="87813" y="77491"/>
                    <a:pt x="91083" y="74766"/>
                  </a:cubicBezTo>
                  <a:cubicBezTo>
                    <a:pt x="94353" y="72664"/>
                    <a:pt x="97001" y="65734"/>
                    <a:pt x="99648" y="63710"/>
                  </a:cubicBezTo>
                  <a:cubicBezTo>
                    <a:pt x="102295" y="62309"/>
                    <a:pt x="104241" y="58182"/>
                    <a:pt x="104942" y="55379"/>
                  </a:cubicBezTo>
                  <a:lnTo>
                    <a:pt x="104942" y="47049"/>
                  </a:lnTo>
                  <a:cubicBezTo>
                    <a:pt x="105565" y="44946"/>
                    <a:pt x="107589" y="40820"/>
                    <a:pt x="106266" y="38718"/>
                  </a:cubicBezTo>
                  <a:cubicBezTo>
                    <a:pt x="105643" y="35915"/>
                    <a:pt x="104942" y="31789"/>
                    <a:pt x="102295" y="29686"/>
                  </a:cubicBezTo>
                  <a:cubicBezTo>
                    <a:pt x="100348" y="27584"/>
                    <a:pt x="96378" y="27584"/>
                    <a:pt x="95677" y="23458"/>
                  </a:cubicBezTo>
                  <a:cubicBezTo>
                    <a:pt x="94353" y="18631"/>
                    <a:pt x="85789" y="4772"/>
                    <a:pt x="85789" y="4772"/>
                  </a:cubicBezTo>
                  <a:lnTo>
                    <a:pt x="85789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4" name="Szabadkézi sokszög: alakzat 963">
              <a:extLst>
                <a:ext uri="{FF2B5EF4-FFF2-40B4-BE49-F238E27FC236}">
                  <a16:creationId xmlns:a16="http://schemas.microsoft.com/office/drawing/2014/main" id="{7FEC54F0-64CE-8BDA-6034-5E9273F209A5}"/>
                </a:ext>
              </a:extLst>
            </p:cNvPr>
            <p:cNvSpPr/>
            <p:nvPr/>
          </p:nvSpPr>
          <p:spPr>
            <a:xfrm>
              <a:off x="6060845" y="4601367"/>
              <a:ext cx="218001" cy="225787"/>
            </a:xfrm>
            <a:custGeom>
              <a:avLst/>
              <a:gdLst>
                <a:gd name="connsiteX0" fmla="*/ 58415 w 218001"/>
                <a:gd name="connsiteY0" fmla="*/ 4928 h 225787"/>
                <a:gd name="connsiteX1" fmla="*/ 39418 w 218001"/>
                <a:gd name="connsiteY1" fmla="*/ 6329 h 225787"/>
                <a:gd name="connsiteX2" fmla="*/ 27895 w 218001"/>
                <a:gd name="connsiteY2" fmla="*/ 14816 h 225787"/>
                <a:gd name="connsiteX3" fmla="*/ 18396 w 218001"/>
                <a:gd name="connsiteY3" fmla="*/ 12714 h 225787"/>
                <a:gd name="connsiteX4" fmla="*/ 15048 w 218001"/>
                <a:gd name="connsiteY4" fmla="*/ 16295 h 225787"/>
                <a:gd name="connsiteX5" fmla="*/ 8975 w 218001"/>
                <a:gd name="connsiteY5" fmla="*/ 21278 h 225787"/>
                <a:gd name="connsiteX6" fmla="*/ 7652 w 218001"/>
                <a:gd name="connsiteY6" fmla="*/ 28363 h 225787"/>
                <a:gd name="connsiteX7" fmla="*/ 4927 w 218001"/>
                <a:gd name="connsiteY7" fmla="*/ 35448 h 225787"/>
                <a:gd name="connsiteX8" fmla="*/ 6951 w 218001"/>
                <a:gd name="connsiteY8" fmla="*/ 39029 h 225787"/>
                <a:gd name="connsiteX9" fmla="*/ 10299 w 218001"/>
                <a:gd name="connsiteY9" fmla="*/ 48917 h 225787"/>
                <a:gd name="connsiteX10" fmla="*/ 12323 w 218001"/>
                <a:gd name="connsiteY10" fmla="*/ 63788 h 225787"/>
                <a:gd name="connsiteX11" fmla="*/ 13647 w 218001"/>
                <a:gd name="connsiteY11" fmla="*/ 77958 h 225787"/>
                <a:gd name="connsiteX12" fmla="*/ 14971 w 218001"/>
                <a:gd name="connsiteY12" fmla="*/ 93530 h 225787"/>
                <a:gd name="connsiteX13" fmla="*/ 18318 w 218001"/>
                <a:gd name="connsiteY13" fmla="*/ 106999 h 225787"/>
                <a:gd name="connsiteX14" fmla="*/ 16995 w 218001"/>
                <a:gd name="connsiteY14" fmla="*/ 114084 h 225787"/>
                <a:gd name="connsiteX15" fmla="*/ 25793 w 218001"/>
                <a:gd name="connsiteY15" fmla="*/ 123271 h 225787"/>
                <a:gd name="connsiteX16" fmla="*/ 33267 w 218001"/>
                <a:gd name="connsiteY16" fmla="*/ 133159 h 225787"/>
                <a:gd name="connsiteX17" fmla="*/ 40041 w 218001"/>
                <a:gd name="connsiteY17" fmla="*/ 151612 h 225787"/>
                <a:gd name="connsiteX18" fmla="*/ 53588 w 218001"/>
                <a:gd name="connsiteY18" fmla="*/ 158697 h 225787"/>
                <a:gd name="connsiteX19" fmla="*/ 64410 w 218001"/>
                <a:gd name="connsiteY19" fmla="*/ 162979 h 225787"/>
                <a:gd name="connsiteX20" fmla="*/ 75232 w 218001"/>
                <a:gd name="connsiteY20" fmla="*/ 171465 h 225787"/>
                <a:gd name="connsiteX21" fmla="*/ 88079 w 218001"/>
                <a:gd name="connsiteY21" fmla="*/ 176448 h 225787"/>
                <a:gd name="connsiteX22" fmla="*/ 99602 w 218001"/>
                <a:gd name="connsiteY22" fmla="*/ 176448 h 225787"/>
                <a:gd name="connsiteX23" fmla="*/ 107699 w 218001"/>
                <a:gd name="connsiteY23" fmla="*/ 183533 h 225787"/>
                <a:gd name="connsiteX24" fmla="*/ 111047 w 218001"/>
                <a:gd name="connsiteY24" fmla="*/ 199805 h 225787"/>
                <a:gd name="connsiteX25" fmla="*/ 111748 w 218001"/>
                <a:gd name="connsiteY25" fmla="*/ 210472 h 225787"/>
                <a:gd name="connsiteX26" fmla="*/ 116497 w 218001"/>
                <a:gd name="connsiteY26" fmla="*/ 218258 h 225787"/>
                <a:gd name="connsiteX27" fmla="*/ 130044 w 218001"/>
                <a:gd name="connsiteY27" fmla="*/ 218958 h 225787"/>
                <a:gd name="connsiteX28" fmla="*/ 137518 w 218001"/>
                <a:gd name="connsiteY28" fmla="*/ 215377 h 225787"/>
                <a:gd name="connsiteX29" fmla="*/ 146316 w 218001"/>
                <a:gd name="connsiteY29" fmla="*/ 221060 h 225787"/>
                <a:gd name="connsiteX30" fmla="*/ 153791 w 218001"/>
                <a:gd name="connsiteY30" fmla="*/ 216778 h 225787"/>
                <a:gd name="connsiteX31" fmla="*/ 164613 w 218001"/>
                <a:gd name="connsiteY31" fmla="*/ 220360 h 225787"/>
                <a:gd name="connsiteX32" fmla="*/ 174112 w 218001"/>
                <a:gd name="connsiteY32" fmla="*/ 215377 h 225787"/>
                <a:gd name="connsiteX33" fmla="*/ 174812 w 218001"/>
                <a:gd name="connsiteY33" fmla="*/ 209693 h 225787"/>
                <a:gd name="connsiteX34" fmla="*/ 183610 w 218001"/>
                <a:gd name="connsiteY34" fmla="*/ 208292 h 225787"/>
                <a:gd name="connsiteX35" fmla="*/ 194432 w 218001"/>
                <a:gd name="connsiteY35" fmla="*/ 208292 h 225787"/>
                <a:gd name="connsiteX36" fmla="*/ 220126 w 218001"/>
                <a:gd name="connsiteY36" fmla="*/ 197703 h 225787"/>
                <a:gd name="connsiteX37" fmla="*/ 212028 w 218001"/>
                <a:gd name="connsiteY37" fmla="*/ 190618 h 225787"/>
                <a:gd name="connsiteX38" fmla="*/ 205255 w 218001"/>
                <a:gd name="connsiteY38" fmla="*/ 181431 h 225787"/>
                <a:gd name="connsiteX39" fmla="*/ 207279 w 218001"/>
                <a:gd name="connsiteY39" fmla="*/ 170764 h 225787"/>
                <a:gd name="connsiteX40" fmla="*/ 201206 w 218001"/>
                <a:gd name="connsiteY40" fmla="*/ 162979 h 225787"/>
                <a:gd name="connsiteX41" fmla="*/ 199182 w 218001"/>
                <a:gd name="connsiteY41" fmla="*/ 155193 h 225787"/>
                <a:gd name="connsiteX42" fmla="*/ 202530 w 218001"/>
                <a:gd name="connsiteY42" fmla="*/ 146006 h 225787"/>
                <a:gd name="connsiteX43" fmla="*/ 201829 w 218001"/>
                <a:gd name="connsiteY43" fmla="*/ 138220 h 225787"/>
                <a:gd name="connsiteX44" fmla="*/ 203853 w 218001"/>
                <a:gd name="connsiteY44" fmla="*/ 129033 h 225787"/>
                <a:gd name="connsiteX45" fmla="*/ 201128 w 218001"/>
                <a:gd name="connsiteY45" fmla="*/ 118366 h 225787"/>
                <a:gd name="connsiteX46" fmla="*/ 193654 w 218001"/>
                <a:gd name="connsiteY46" fmla="*/ 114785 h 225787"/>
                <a:gd name="connsiteX47" fmla="*/ 191630 w 218001"/>
                <a:gd name="connsiteY47" fmla="*/ 106298 h 225787"/>
                <a:gd name="connsiteX48" fmla="*/ 195678 w 218001"/>
                <a:gd name="connsiteY48" fmla="*/ 92829 h 225787"/>
                <a:gd name="connsiteX49" fmla="*/ 199026 w 218001"/>
                <a:gd name="connsiteY49" fmla="*/ 77257 h 225787"/>
                <a:gd name="connsiteX50" fmla="*/ 175980 w 218001"/>
                <a:gd name="connsiteY50" fmla="*/ 59506 h 225787"/>
                <a:gd name="connsiteX51" fmla="*/ 171932 w 218001"/>
                <a:gd name="connsiteY51" fmla="*/ 46737 h 225787"/>
                <a:gd name="connsiteX52" fmla="*/ 104195 w 218001"/>
                <a:gd name="connsiteY52" fmla="*/ 5628 h 225787"/>
                <a:gd name="connsiteX53" fmla="*/ 101470 w 218001"/>
                <a:gd name="connsiteY53" fmla="*/ 13414 h 225787"/>
                <a:gd name="connsiteX54" fmla="*/ 93996 w 218001"/>
                <a:gd name="connsiteY54" fmla="*/ 18397 h 225787"/>
                <a:gd name="connsiteX55" fmla="*/ 87222 w 218001"/>
                <a:gd name="connsiteY55" fmla="*/ 26884 h 225787"/>
                <a:gd name="connsiteX56" fmla="*/ 98745 w 218001"/>
                <a:gd name="connsiteY56" fmla="*/ 28986 h 225787"/>
                <a:gd name="connsiteX57" fmla="*/ 92672 w 218001"/>
                <a:gd name="connsiteY57" fmla="*/ 36071 h 225787"/>
                <a:gd name="connsiteX58" fmla="*/ 83875 w 218001"/>
                <a:gd name="connsiteY58" fmla="*/ 36071 h 225787"/>
                <a:gd name="connsiteX59" fmla="*/ 78425 w 218001"/>
                <a:gd name="connsiteY59" fmla="*/ 30387 h 225787"/>
                <a:gd name="connsiteX60" fmla="*/ 73675 w 218001"/>
                <a:gd name="connsiteY60" fmla="*/ 35370 h 225787"/>
                <a:gd name="connsiteX61" fmla="*/ 70327 w 218001"/>
                <a:gd name="connsiteY61" fmla="*/ 31789 h 225787"/>
                <a:gd name="connsiteX62" fmla="*/ 67602 w 218001"/>
                <a:gd name="connsiteY62" fmla="*/ 34592 h 225787"/>
                <a:gd name="connsiteX63" fmla="*/ 60829 w 218001"/>
                <a:gd name="connsiteY63" fmla="*/ 42377 h 225787"/>
                <a:gd name="connsiteX64" fmla="*/ 56079 w 218001"/>
                <a:gd name="connsiteY64" fmla="*/ 37394 h 225787"/>
                <a:gd name="connsiteX65" fmla="*/ 60128 w 218001"/>
                <a:gd name="connsiteY65" fmla="*/ 27506 h 225787"/>
                <a:gd name="connsiteX66" fmla="*/ 58104 w 218001"/>
                <a:gd name="connsiteY66" fmla="*/ 21823 h 225787"/>
                <a:gd name="connsiteX67" fmla="*/ 60829 w 218001"/>
                <a:gd name="connsiteY67" fmla="*/ 14738 h 225787"/>
                <a:gd name="connsiteX68" fmla="*/ 64177 w 218001"/>
                <a:gd name="connsiteY68" fmla="*/ 9054 h 225787"/>
                <a:gd name="connsiteX69" fmla="*/ 58104 w 218001"/>
                <a:gd name="connsiteY69" fmla="*/ 4772 h 225787"/>
                <a:gd name="connsiteX70" fmla="*/ 58104 w 218001"/>
                <a:gd name="connsiteY70" fmla="*/ 4772 h 22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18001" h="225787">
                  <a:moveTo>
                    <a:pt x="58415" y="4928"/>
                  </a:moveTo>
                  <a:cubicBezTo>
                    <a:pt x="58415" y="4928"/>
                    <a:pt x="46191" y="7030"/>
                    <a:pt x="39418" y="6329"/>
                  </a:cubicBezTo>
                  <a:cubicBezTo>
                    <a:pt x="31944" y="5628"/>
                    <a:pt x="31321" y="13414"/>
                    <a:pt x="27895" y="14816"/>
                  </a:cubicBezTo>
                  <a:cubicBezTo>
                    <a:pt x="24547" y="16217"/>
                    <a:pt x="18396" y="12714"/>
                    <a:pt x="18396" y="12714"/>
                  </a:cubicBezTo>
                  <a:cubicBezTo>
                    <a:pt x="17073" y="14115"/>
                    <a:pt x="18396" y="15516"/>
                    <a:pt x="15048" y="16295"/>
                  </a:cubicBezTo>
                  <a:cubicBezTo>
                    <a:pt x="11700" y="17696"/>
                    <a:pt x="8275" y="16996"/>
                    <a:pt x="8975" y="21278"/>
                  </a:cubicBezTo>
                  <a:cubicBezTo>
                    <a:pt x="9676" y="25560"/>
                    <a:pt x="10299" y="25560"/>
                    <a:pt x="7652" y="28363"/>
                  </a:cubicBezTo>
                  <a:cubicBezTo>
                    <a:pt x="5628" y="31866"/>
                    <a:pt x="4304" y="33346"/>
                    <a:pt x="4927" y="35448"/>
                  </a:cubicBezTo>
                  <a:cubicBezTo>
                    <a:pt x="6251" y="36849"/>
                    <a:pt x="4927" y="38251"/>
                    <a:pt x="6951" y="39029"/>
                  </a:cubicBezTo>
                  <a:cubicBezTo>
                    <a:pt x="9676" y="39730"/>
                    <a:pt x="10299" y="48917"/>
                    <a:pt x="10299" y="48917"/>
                  </a:cubicBezTo>
                  <a:cubicBezTo>
                    <a:pt x="10299" y="48917"/>
                    <a:pt x="12323" y="58805"/>
                    <a:pt x="12323" y="63788"/>
                  </a:cubicBezTo>
                  <a:cubicBezTo>
                    <a:pt x="11623" y="68070"/>
                    <a:pt x="14348" y="71574"/>
                    <a:pt x="13647" y="77958"/>
                  </a:cubicBezTo>
                  <a:cubicBezTo>
                    <a:pt x="13647" y="84342"/>
                    <a:pt x="13647" y="87145"/>
                    <a:pt x="14971" y="93530"/>
                  </a:cubicBezTo>
                  <a:cubicBezTo>
                    <a:pt x="15671" y="100615"/>
                    <a:pt x="18318" y="103418"/>
                    <a:pt x="18318" y="106999"/>
                  </a:cubicBezTo>
                  <a:cubicBezTo>
                    <a:pt x="18318" y="110581"/>
                    <a:pt x="15593" y="110581"/>
                    <a:pt x="16995" y="114084"/>
                  </a:cubicBezTo>
                  <a:cubicBezTo>
                    <a:pt x="18318" y="117666"/>
                    <a:pt x="23068" y="119768"/>
                    <a:pt x="25793" y="123271"/>
                  </a:cubicBezTo>
                  <a:cubicBezTo>
                    <a:pt x="29141" y="126775"/>
                    <a:pt x="32566" y="131057"/>
                    <a:pt x="33267" y="133159"/>
                  </a:cubicBezTo>
                  <a:cubicBezTo>
                    <a:pt x="34591" y="135261"/>
                    <a:pt x="40041" y="151612"/>
                    <a:pt x="40041" y="151612"/>
                  </a:cubicBezTo>
                  <a:cubicBezTo>
                    <a:pt x="40041" y="151612"/>
                    <a:pt x="48138" y="158697"/>
                    <a:pt x="53588" y="158697"/>
                  </a:cubicBezTo>
                  <a:cubicBezTo>
                    <a:pt x="58337" y="159397"/>
                    <a:pt x="61685" y="156594"/>
                    <a:pt x="64410" y="162979"/>
                  </a:cubicBezTo>
                  <a:cubicBezTo>
                    <a:pt x="66434" y="169363"/>
                    <a:pt x="71184" y="168662"/>
                    <a:pt x="75232" y="171465"/>
                  </a:cubicBezTo>
                  <a:cubicBezTo>
                    <a:pt x="79281" y="174268"/>
                    <a:pt x="85354" y="175747"/>
                    <a:pt x="88079" y="176448"/>
                  </a:cubicBezTo>
                  <a:cubicBezTo>
                    <a:pt x="90804" y="177850"/>
                    <a:pt x="98200" y="175747"/>
                    <a:pt x="99602" y="176448"/>
                  </a:cubicBezTo>
                  <a:cubicBezTo>
                    <a:pt x="100926" y="177850"/>
                    <a:pt x="104351" y="175747"/>
                    <a:pt x="107699" y="183533"/>
                  </a:cubicBezTo>
                  <a:cubicBezTo>
                    <a:pt x="111047" y="191319"/>
                    <a:pt x="112448" y="194200"/>
                    <a:pt x="111047" y="199805"/>
                  </a:cubicBezTo>
                  <a:cubicBezTo>
                    <a:pt x="109023" y="204788"/>
                    <a:pt x="111047" y="208993"/>
                    <a:pt x="111748" y="210472"/>
                  </a:cubicBezTo>
                  <a:cubicBezTo>
                    <a:pt x="113071" y="211873"/>
                    <a:pt x="116497" y="218258"/>
                    <a:pt x="116497" y="218258"/>
                  </a:cubicBezTo>
                  <a:lnTo>
                    <a:pt x="130044" y="218958"/>
                  </a:lnTo>
                  <a:cubicBezTo>
                    <a:pt x="130044" y="218958"/>
                    <a:pt x="135494" y="211873"/>
                    <a:pt x="137518" y="215377"/>
                  </a:cubicBezTo>
                  <a:cubicBezTo>
                    <a:pt x="139543" y="218958"/>
                    <a:pt x="143591" y="221060"/>
                    <a:pt x="146316" y="221060"/>
                  </a:cubicBezTo>
                  <a:cubicBezTo>
                    <a:pt x="149664" y="220360"/>
                    <a:pt x="147640" y="216778"/>
                    <a:pt x="153791" y="216778"/>
                  </a:cubicBezTo>
                  <a:cubicBezTo>
                    <a:pt x="160564" y="217479"/>
                    <a:pt x="160564" y="221060"/>
                    <a:pt x="164613" y="220360"/>
                  </a:cubicBezTo>
                  <a:cubicBezTo>
                    <a:pt x="168662" y="219659"/>
                    <a:pt x="174112" y="215377"/>
                    <a:pt x="174112" y="215377"/>
                  </a:cubicBezTo>
                  <a:cubicBezTo>
                    <a:pt x="174112" y="215377"/>
                    <a:pt x="172087" y="211095"/>
                    <a:pt x="174812" y="209693"/>
                  </a:cubicBezTo>
                  <a:cubicBezTo>
                    <a:pt x="177537" y="208993"/>
                    <a:pt x="178160" y="204010"/>
                    <a:pt x="183610" y="208292"/>
                  </a:cubicBezTo>
                  <a:cubicBezTo>
                    <a:pt x="188359" y="212574"/>
                    <a:pt x="189060" y="208993"/>
                    <a:pt x="194432" y="208292"/>
                  </a:cubicBezTo>
                  <a:cubicBezTo>
                    <a:pt x="199182" y="207591"/>
                    <a:pt x="216077" y="196224"/>
                    <a:pt x="220126" y="197703"/>
                  </a:cubicBezTo>
                  <a:cubicBezTo>
                    <a:pt x="220126" y="197703"/>
                    <a:pt x="217400" y="192720"/>
                    <a:pt x="212028" y="190618"/>
                  </a:cubicBezTo>
                  <a:cubicBezTo>
                    <a:pt x="206578" y="188516"/>
                    <a:pt x="204554" y="185635"/>
                    <a:pt x="205255" y="181431"/>
                  </a:cubicBezTo>
                  <a:cubicBezTo>
                    <a:pt x="206578" y="177149"/>
                    <a:pt x="208603" y="172244"/>
                    <a:pt x="207279" y="170764"/>
                  </a:cubicBezTo>
                  <a:cubicBezTo>
                    <a:pt x="205255" y="168662"/>
                    <a:pt x="203230" y="164380"/>
                    <a:pt x="201206" y="162979"/>
                  </a:cubicBezTo>
                  <a:cubicBezTo>
                    <a:pt x="199182" y="160877"/>
                    <a:pt x="198481" y="158697"/>
                    <a:pt x="199182" y="155193"/>
                  </a:cubicBezTo>
                  <a:cubicBezTo>
                    <a:pt x="199883" y="150911"/>
                    <a:pt x="200505" y="147407"/>
                    <a:pt x="202530" y="146006"/>
                  </a:cubicBezTo>
                  <a:cubicBezTo>
                    <a:pt x="204554" y="144604"/>
                    <a:pt x="205255" y="142424"/>
                    <a:pt x="201829" y="138220"/>
                  </a:cubicBezTo>
                  <a:cubicBezTo>
                    <a:pt x="199104" y="133938"/>
                    <a:pt x="202530" y="131135"/>
                    <a:pt x="203853" y="129033"/>
                  </a:cubicBezTo>
                  <a:cubicBezTo>
                    <a:pt x="204554" y="126931"/>
                    <a:pt x="203853" y="118366"/>
                    <a:pt x="201128" y="118366"/>
                  </a:cubicBezTo>
                  <a:cubicBezTo>
                    <a:pt x="198403" y="117666"/>
                    <a:pt x="194355" y="118366"/>
                    <a:pt x="193654" y="114785"/>
                  </a:cubicBezTo>
                  <a:cubicBezTo>
                    <a:pt x="192330" y="111281"/>
                    <a:pt x="190929" y="110503"/>
                    <a:pt x="191630" y="106298"/>
                  </a:cubicBezTo>
                  <a:cubicBezTo>
                    <a:pt x="192330" y="102717"/>
                    <a:pt x="194355" y="94931"/>
                    <a:pt x="195678" y="92829"/>
                  </a:cubicBezTo>
                  <a:cubicBezTo>
                    <a:pt x="196379" y="90026"/>
                    <a:pt x="199026" y="77257"/>
                    <a:pt x="199026" y="77257"/>
                  </a:cubicBezTo>
                  <a:lnTo>
                    <a:pt x="175980" y="59506"/>
                  </a:lnTo>
                  <a:cubicBezTo>
                    <a:pt x="175980" y="59506"/>
                    <a:pt x="170530" y="51019"/>
                    <a:pt x="171932" y="46737"/>
                  </a:cubicBezTo>
                  <a:lnTo>
                    <a:pt x="104195" y="5628"/>
                  </a:lnTo>
                  <a:cubicBezTo>
                    <a:pt x="104195" y="5628"/>
                    <a:pt x="101470" y="9210"/>
                    <a:pt x="101470" y="13414"/>
                  </a:cubicBezTo>
                  <a:cubicBezTo>
                    <a:pt x="100770" y="17696"/>
                    <a:pt x="96721" y="14816"/>
                    <a:pt x="93996" y="18397"/>
                  </a:cubicBezTo>
                  <a:cubicBezTo>
                    <a:pt x="90648" y="21979"/>
                    <a:pt x="81772" y="24081"/>
                    <a:pt x="87222" y="26884"/>
                  </a:cubicBezTo>
                  <a:cubicBezTo>
                    <a:pt x="92672" y="30387"/>
                    <a:pt x="98045" y="25482"/>
                    <a:pt x="98745" y="28986"/>
                  </a:cubicBezTo>
                  <a:cubicBezTo>
                    <a:pt x="100069" y="32567"/>
                    <a:pt x="97422" y="34669"/>
                    <a:pt x="92672" y="36071"/>
                  </a:cubicBezTo>
                  <a:cubicBezTo>
                    <a:pt x="87222" y="37472"/>
                    <a:pt x="85198" y="38173"/>
                    <a:pt x="83875" y="36071"/>
                  </a:cubicBezTo>
                  <a:cubicBezTo>
                    <a:pt x="82551" y="33268"/>
                    <a:pt x="81150" y="26884"/>
                    <a:pt x="78425" y="30387"/>
                  </a:cubicBezTo>
                  <a:cubicBezTo>
                    <a:pt x="75699" y="33969"/>
                    <a:pt x="73675" y="35370"/>
                    <a:pt x="73675" y="35370"/>
                  </a:cubicBezTo>
                  <a:cubicBezTo>
                    <a:pt x="73675" y="35370"/>
                    <a:pt x="72352" y="28986"/>
                    <a:pt x="70327" y="31789"/>
                  </a:cubicBezTo>
                  <a:cubicBezTo>
                    <a:pt x="67602" y="34592"/>
                    <a:pt x="70327" y="29686"/>
                    <a:pt x="67602" y="34592"/>
                  </a:cubicBezTo>
                  <a:cubicBezTo>
                    <a:pt x="64877" y="40275"/>
                    <a:pt x="64254" y="42377"/>
                    <a:pt x="60829" y="42377"/>
                  </a:cubicBezTo>
                  <a:cubicBezTo>
                    <a:pt x="58104" y="42377"/>
                    <a:pt x="54055" y="42377"/>
                    <a:pt x="56079" y="37394"/>
                  </a:cubicBezTo>
                  <a:cubicBezTo>
                    <a:pt x="58104" y="32412"/>
                    <a:pt x="62152" y="31010"/>
                    <a:pt x="60128" y="27506"/>
                  </a:cubicBezTo>
                  <a:cubicBezTo>
                    <a:pt x="58104" y="24703"/>
                    <a:pt x="58104" y="26105"/>
                    <a:pt x="58104" y="21823"/>
                  </a:cubicBezTo>
                  <a:cubicBezTo>
                    <a:pt x="58104" y="17541"/>
                    <a:pt x="59427" y="15439"/>
                    <a:pt x="60829" y="14738"/>
                  </a:cubicBezTo>
                  <a:cubicBezTo>
                    <a:pt x="62853" y="13336"/>
                    <a:pt x="64177" y="9054"/>
                    <a:pt x="64177" y="9054"/>
                  </a:cubicBezTo>
                  <a:lnTo>
                    <a:pt x="58104" y="4772"/>
                  </a:lnTo>
                  <a:lnTo>
                    <a:pt x="58104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5" name="Szabadkézi sokszög: alakzat 964">
              <a:extLst>
                <a:ext uri="{FF2B5EF4-FFF2-40B4-BE49-F238E27FC236}">
                  <a16:creationId xmlns:a16="http://schemas.microsoft.com/office/drawing/2014/main" id="{AC423647-174B-CC3A-F9C5-753C6ADA0E1E}"/>
                </a:ext>
              </a:extLst>
            </p:cNvPr>
            <p:cNvSpPr/>
            <p:nvPr/>
          </p:nvSpPr>
          <p:spPr>
            <a:xfrm>
              <a:off x="6163772" y="4490965"/>
              <a:ext cx="155715" cy="186858"/>
            </a:xfrm>
            <a:custGeom>
              <a:avLst/>
              <a:gdLst>
                <a:gd name="connsiteX0" fmla="*/ 103417 w 155715"/>
                <a:gd name="connsiteY0" fmla="*/ 188360 h 186858"/>
                <a:gd name="connsiteX1" fmla="*/ 80060 w 155715"/>
                <a:gd name="connsiteY1" fmla="*/ 170842 h 186858"/>
                <a:gd name="connsiteX2" fmla="*/ 75934 w 155715"/>
                <a:gd name="connsiteY2" fmla="*/ 158229 h 186858"/>
                <a:gd name="connsiteX3" fmla="*/ 7341 w 155715"/>
                <a:gd name="connsiteY3" fmla="*/ 117588 h 186858"/>
                <a:gd name="connsiteX4" fmla="*/ 7341 w 155715"/>
                <a:gd name="connsiteY4" fmla="*/ 107077 h 186858"/>
                <a:gd name="connsiteX5" fmla="*/ 11468 w 155715"/>
                <a:gd name="connsiteY5" fmla="*/ 107077 h 186858"/>
                <a:gd name="connsiteX6" fmla="*/ 15594 w 155715"/>
                <a:gd name="connsiteY6" fmla="*/ 104975 h 186858"/>
                <a:gd name="connsiteX7" fmla="*/ 23146 w 155715"/>
                <a:gd name="connsiteY7" fmla="*/ 102172 h 186858"/>
                <a:gd name="connsiteX8" fmla="*/ 19720 w 155715"/>
                <a:gd name="connsiteY8" fmla="*/ 98668 h 186858"/>
                <a:gd name="connsiteX9" fmla="*/ 13570 w 155715"/>
                <a:gd name="connsiteY9" fmla="*/ 102172 h 186858"/>
                <a:gd name="connsiteX10" fmla="*/ 7419 w 155715"/>
                <a:gd name="connsiteY10" fmla="*/ 100771 h 186858"/>
                <a:gd name="connsiteX11" fmla="*/ 5395 w 155715"/>
                <a:gd name="connsiteY11" fmla="*/ 96566 h 186858"/>
                <a:gd name="connsiteX12" fmla="*/ 10222 w 155715"/>
                <a:gd name="connsiteY12" fmla="*/ 84654 h 186858"/>
                <a:gd name="connsiteX13" fmla="*/ 19175 w 155715"/>
                <a:gd name="connsiteY13" fmla="*/ 73442 h 186858"/>
                <a:gd name="connsiteX14" fmla="*/ 24626 w 155715"/>
                <a:gd name="connsiteY14" fmla="*/ 65034 h 186858"/>
                <a:gd name="connsiteX15" fmla="*/ 24626 w 155715"/>
                <a:gd name="connsiteY15" fmla="*/ 56625 h 186858"/>
                <a:gd name="connsiteX16" fmla="*/ 26027 w 155715"/>
                <a:gd name="connsiteY16" fmla="*/ 48217 h 186858"/>
                <a:gd name="connsiteX17" fmla="*/ 21900 w 155715"/>
                <a:gd name="connsiteY17" fmla="*/ 39107 h 186858"/>
                <a:gd name="connsiteX18" fmla="*/ 15049 w 155715"/>
                <a:gd name="connsiteY18" fmla="*/ 32801 h 186858"/>
                <a:gd name="connsiteX19" fmla="*/ 4772 w 155715"/>
                <a:gd name="connsiteY19" fmla="*/ 13881 h 186858"/>
                <a:gd name="connsiteX20" fmla="*/ 5473 w 155715"/>
                <a:gd name="connsiteY20" fmla="*/ 11779 h 186858"/>
                <a:gd name="connsiteX21" fmla="*/ 12324 w 155715"/>
                <a:gd name="connsiteY21" fmla="*/ 5473 h 186858"/>
                <a:gd name="connsiteX22" fmla="*/ 38406 w 155715"/>
                <a:gd name="connsiteY22" fmla="*/ 4772 h 186858"/>
                <a:gd name="connsiteX23" fmla="*/ 43856 w 155715"/>
                <a:gd name="connsiteY23" fmla="*/ 6874 h 186858"/>
                <a:gd name="connsiteX24" fmla="*/ 62387 w 155715"/>
                <a:gd name="connsiteY24" fmla="*/ 8976 h 186858"/>
                <a:gd name="connsiteX25" fmla="*/ 82941 w 155715"/>
                <a:gd name="connsiteY25" fmla="*/ 22290 h 186858"/>
                <a:gd name="connsiteX26" fmla="*/ 111048 w 155715"/>
                <a:gd name="connsiteY26" fmla="*/ 24392 h 186858"/>
                <a:gd name="connsiteX27" fmla="*/ 120624 w 155715"/>
                <a:gd name="connsiteY27" fmla="*/ 15983 h 186858"/>
                <a:gd name="connsiteX28" fmla="*/ 134327 w 155715"/>
                <a:gd name="connsiteY28" fmla="*/ 8976 h 186858"/>
                <a:gd name="connsiteX29" fmla="*/ 144604 w 155715"/>
                <a:gd name="connsiteY29" fmla="*/ 14582 h 186858"/>
                <a:gd name="connsiteX30" fmla="*/ 154881 w 155715"/>
                <a:gd name="connsiteY30" fmla="*/ 14582 h 186858"/>
                <a:gd name="connsiteX31" fmla="*/ 138376 w 155715"/>
                <a:gd name="connsiteY31" fmla="*/ 37706 h 186858"/>
                <a:gd name="connsiteX32" fmla="*/ 139777 w 155715"/>
                <a:gd name="connsiteY32" fmla="*/ 112760 h 186858"/>
                <a:gd name="connsiteX33" fmla="*/ 150755 w 155715"/>
                <a:gd name="connsiteY33" fmla="*/ 126775 h 186858"/>
                <a:gd name="connsiteX34" fmla="*/ 143203 w 155715"/>
                <a:gd name="connsiteY34" fmla="*/ 135183 h 186858"/>
                <a:gd name="connsiteX35" fmla="*/ 137753 w 155715"/>
                <a:gd name="connsiteY35" fmla="*/ 133782 h 186858"/>
                <a:gd name="connsiteX36" fmla="*/ 137052 w 155715"/>
                <a:gd name="connsiteY36" fmla="*/ 138687 h 186858"/>
                <a:gd name="connsiteX37" fmla="*/ 135651 w 155715"/>
                <a:gd name="connsiteY37" fmla="*/ 142191 h 186858"/>
                <a:gd name="connsiteX38" fmla="*/ 131524 w 155715"/>
                <a:gd name="connsiteY38" fmla="*/ 146395 h 186858"/>
                <a:gd name="connsiteX39" fmla="*/ 128799 w 155715"/>
                <a:gd name="connsiteY39" fmla="*/ 145694 h 186858"/>
                <a:gd name="connsiteX40" fmla="*/ 126775 w 155715"/>
                <a:gd name="connsiteY40" fmla="*/ 144293 h 186858"/>
                <a:gd name="connsiteX41" fmla="*/ 121325 w 155715"/>
                <a:gd name="connsiteY41" fmla="*/ 152701 h 186858"/>
                <a:gd name="connsiteX42" fmla="*/ 122026 w 155715"/>
                <a:gd name="connsiteY42" fmla="*/ 162512 h 186858"/>
                <a:gd name="connsiteX43" fmla="*/ 117198 w 155715"/>
                <a:gd name="connsiteY43" fmla="*/ 166716 h 186858"/>
                <a:gd name="connsiteX44" fmla="*/ 113773 w 155715"/>
                <a:gd name="connsiteY44" fmla="*/ 167417 h 186858"/>
                <a:gd name="connsiteX45" fmla="*/ 116497 w 155715"/>
                <a:gd name="connsiteY45" fmla="*/ 174424 h 186858"/>
                <a:gd name="connsiteX46" fmla="*/ 109646 w 155715"/>
                <a:gd name="connsiteY46" fmla="*/ 174424 h 186858"/>
                <a:gd name="connsiteX47" fmla="*/ 110347 w 155715"/>
                <a:gd name="connsiteY47" fmla="*/ 179329 h 186858"/>
                <a:gd name="connsiteX48" fmla="*/ 113072 w 155715"/>
                <a:gd name="connsiteY48" fmla="*/ 184234 h 186858"/>
                <a:gd name="connsiteX49" fmla="*/ 110347 w 155715"/>
                <a:gd name="connsiteY49" fmla="*/ 188438 h 186858"/>
                <a:gd name="connsiteX50" fmla="*/ 103495 w 155715"/>
                <a:gd name="connsiteY50" fmla="*/ 188438 h 186858"/>
                <a:gd name="connsiteX51" fmla="*/ 103495 w 155715"/>
                <a:gd name="connsiteY51" fmla="*/ 188438 h 18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55715" h="186858">
                  <a:moveTo>
                    <a:pt x="103417" y="188360"/>
                  </a:moveTo>
                  <a:lnTo>
                    <a:pt x="80060" y="170842"/>
                  </a:lnTo>
                  <a:cubicBezTo>
                    <a:pt x="80060" y="170842"/>
                    <a:pt x="74610" y="162434"/>
                    <a:pt x="75934" y="158229"/>
                  </a:cubicBezTo>
                  <a:lnTo>
                    <a:pt x="7341" y="117588"/>
                  </a:lnTo>
                  <a:cubicBezTo>
                    <a:pt x="7341" y="117588"/>
                    <a:pt x="5317" y="109880"/>
                    <a:pt x="7341" y="107077"/>
                  </a:cubicBezTo>
                  <a:cubicBezTo>
                    <a:pt x="10066" y="104274"/>
                    <a:pt x="9365" y="107077"/>
                    <a:pt x="11468" y="107077"/>
                  </a:cubicBezTo>
                  <a:cubicBezTo>
                    <a:pt x="13492" y="106376"/>
                    <a:pt x="14893" y="105675"/>
                    <a:pt x="15594" y="104975"/>
                  </a:cubicBezTo>
                  <a:cubicBezTo>
                    <a:pt x="16995" y="104274"/>
                    <a:pt x="21745" y="103573"/>
                    <a:pt x="23146" y="102172"/>
                  </a:cubicBezTo>
                  <a:cubicBezTo>
                    <a:pt x="24548" y="100070"/>
                    <a:pt x="22446" y="100771"/>
                    <a:pt x="19720" y="98668"/>
                  </a:cubicBezTo>
                  <a:cubicBezTo>
                    <a:pt x="16995" y="97267"/>
                    <a:pt x="14893" y="101471"/>
                    <a:pt x="13570" y="102172"/>
                  </a:cubicBezTo>
                  <a:cubicBezTo>
                    <a:pt x="12168" y="102873"/>
                    <a:pt x="10144" y="102172"/>
                    <a:pt x="7419" y="100771"/>
                  </a:cubicBezTo>
                  <a:cubicBezTo>
                    <a:pt x="5395" y="99369"/>
                    <a:pt x="5395" y="96566"/>
                    <a:pt x="5395" y="96566"/>
                  </a:cubicBezTo>
                  <a:cubicBezTo>
                    <a:pt x="5395" y="96566"/>
                    <a:pt x="6796" y="87457"/>
                    <a:pt x="10222" y="84654"/>
                  </a:cubicBezTo>
                  <a:cubicBezTo>
                    <a:pt x="13648" y="82552"/>
                    <a:pt x="16373" y="75544"/>
                    <a:pt x="19175" y="73442"/>
                  </a:cubicBezTo>
                  <a:cubicBezTo>
                    <a:pt x="21900" y="72041"/>
                    <a:pt x="24003" y="67837"/>
                    <a:pt x="24626" y="65034"/>
                  </a:cubicBezTo>
                  <a:lnTo>
                    <a:pt x="24626" y="56625"/>
                  </a:lnTo>
                  <a:cubicBezTo>
                    <a:pt x="25326" y="54523"/>
                    <a:pt x="27351" y="50319"/>
                    <a:pt x="26027" y="48217"/>
                  </a:cubicBezTo>
                  <a:cubicBezTo>
                    <a:pt x="25326" y="45414"/>
                    <a:pt x="24626" y="41209"/>
                    <a:pt x="21900" y="39107"/>
                  </a:cubicBezTo>
                  <a:cubicBezTo>
                    <a:pt x="19876" y="37005"/>
                    <a:pt x="15750" y="37005"/>
                    <a:pt x="15049" y="32801"/>
                  </a:cubicBezTo>
                  <a:cubicBezTo>
                    <a:pt x="13648" y="27896"/>
                    <a:pt x="4772" y="13881"/>
                    <a:pt x="4772" y="13881"/>
                  </a:cubicBezTo>
                  <a:lnTo>
                    <a:pt x="5473" y="11779"/>
                  </a:lnTo>
                  <a:lnTo>
                    <a:pt x="12324" y="5473"/>
                  </a:lnTo>
                  <a:lnTo>
                    <a:pt x="38406" y="4772"/>
                  </a:lnTo>
                  <a:cubicBezTo>
                    <a:pt x="38406" y="4772"/>
                    <a:pt x="42533" y="5473"/>
                    <a:pt x="43856" y="6874"/>
                  </a:cubicBezTo>
                  <a:cubicBezTo>
                    <a:pt x="45258" y="8276"/>
                    <a:pt x="62387" y="8976"/>
                    <a:pt x="62387" y="8976"/>
                  </a:cubicBezTo>
                  <a:lnTo>
                    <a:pt x="82941" y="22290"/>
                  </a:lnTo>
                  <a:lnTo>
                    <a:pt x="111048" y="24392"/>
                  </a:lnTo>
                  <a:cubicBezTo>
                    <a:pt x="111048" y="24392"/>
                    <a:pt x="115875" y="17385"/>
                    <a:pt x="120624" y="15983"/>
                  </a:cubicBezTo>
                  <a:cubicBezTo>
                    <a:pt x="125451" y="14582"/>
                    <a:pt x="130200" y="2670"/>
                    <a:pt x="134327" y="8976"/>
                  </a:cubicBezTo>
                  <a:cubicBezTo>
                    <a:pt x="139154" y="15283"/>
                    <a:pt x="141879" y="13881"/>
                    <a:pt x="144604" y="14582"/>
                  </a:cubicBezTo>
                  <a:lnTo>
                    <a:pt x="154881" y="14582"/>
                  </a:lnTo>
                  <a:cubicBezTo>
                    <a:pt x="154881" y="14582"/>
                    <a:pt x="141879" y="35603"/>
                    <a:pt x="138376" y="37706"/>
                  </a:cubicBezTo>
                  <a:lnTo>
                    <a:pt x="139777" y="112760"/>
                  </a:lnTo>
                  <a:lnTo>
                    <a:pt x="150755" y="126775"/>
                  </a:lnTo>
                  <a:cubicBezTo>
                    <a:pt x="150755" y="126775"/>
                    <a:pt x="145928" y="135183"/>
                    <a:pt x="143203" y="135183"/>
                  </a:cubicBezTo>
                  <a:cubicBezTo>
                    <a:pt x="141178" y="135884"/>
                    <a:pt x="138376" y="131680"/>
                    <a:pt x="137753" y="133782"/>
                  </a:cubicBezTo>
                  <a:cubicBezTo>
                    <a:pt x="136351" y="135183"/>
                    <a:pt x="137052" y="137286"/>
                    <a:pt x="137052" y="138687"/>
                  </a:cubicBezTo>
                  <a:cubicBezTo>
                    <a:pt x="136351" y="139388"/>
                    <a:pt x="135028" y="138687"/>
                    <a:pt x="135651" y="142191"/>
                  </a:cubicBezTo>
                  <a:cubicBezTo>
                    <a:pt x="136351" y="145694"/>
                    <a:pt x="133626" y="146395"/>
                    <a:pt x="131524" y="146395"/>
                  </a:cubicBezTo>
                  <a:cubicBezTo>
                    <a:pt x="130123" y="146395"/>
                    <a:pt x="130123" y="144994"/>
                    <a:pt x="128799" y="145694"/>
                  </a:cubicBezTo>
                  <a:cubicBezTo>
                    <a:pt x="127398" y="145694"/>
                    <a:pt x="128098" y="140789"/>
                    <a:pt x="126775" y="144293"/>
                  </a:cubicBezTo>
                  <a:cubicBezTo>
                    <a:pt x="124751" y="148497"/>
                    <a:pt x="119223" y="147796"/>
                    <a:pt x="121325" y="152701"/>
                  </a:cubicBezTo>
                  <a:cubicBezTo>
                    <a:pt x="124050" y="157607"/>
                    <a:pt x="124050" y="159008"/>
                    <a:pt x="122026" y="162512"/>
                  </a:cubicBezTo>
                  <a:cubicBezTo>
                    <a:pt x="120624" y="166015"/>
                    <a:pt x="118600" y="166015"/>
                    <a:pt x="117198" y="166716"/>
                  </a:cubicBezTo>
                  <a:cubicBezTo>
                    <a:pt x="116497" y="167417"/>
                    <a:pt x="113773" y="164614"/>
                    <a:pt x="113773" y="167417"/>
                  </a:cubicBezTo>
                  <a:cubicBezTo>
                    <a:pt x="113773" y="170219"/>
                    <a:pt x="118600" y="172322"/>
                    <a:pt x="116497" y="174424"/>
                  </a:cubicBezTo>
                  <a:cubicBezTo>
                    <a:pt x="114473" y="175825"/>
                    <a:pt x="109646" y="174424"/>
                    <a:pt x="109646" y="174424"/>
                  </a:cubicBezTo>
                  <a:cubicBezTo>
                    <a:pt x="109646" y="174424"/>
                    <a:pt x="108245" y="176526"/>
                    <a:pt x="110347" y="179329"/>
                  </a:cubicBezTo>
                  <a:cubicBezTo>
                    <a:pt x="112371" y="182132"/>
                    <a:pt x="113773" y="182132"/>
                    <a:pt x="113072" y="184234"/>
                  </a:cubicBezTo>
                  <a:cubicBezTo>
                    <a:pt x="111670" y="187037"/>
                    <a:pt x="113773" y="187037"/>
                    <a:pt x="110347" y="188438"/>
                  </a:cubicBezTo>
                  <a:cubicBezTo>
                    <a:pt x="106921" y="190540"/>
                    <a:pt x="103495" y="188438"/>
                    <a:pt x="103495" y="188438"/>
                  </a:cubicBezTo>
                  <a:lnTo>
                    <a:pt x="103495" y="188438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6" name="Szabadkézi sokszög: alakzat 965">
              <a:extLst>
                <a:ext uri="{FF2B5EF4-FFF2-40B4-BE49-F238E27FC236}">
                  <a16:creationId xmlns:a16="http://schemas.microsoft.com/office/drawing/2014/main" id="{DE126F63-6DA2-6262-86FA-4C15BAB48752}"/>
                </a:ext>
              </a:extLst>
            </p:cNvPr>
            <p:cNvSpPr/>
            <p:nvPr/>
          </p:nvSpPr>
          <p:spPr>
            <a:xfrm>
              <a:off x="6193036" y="4225627"/>
              <a:ext cx="132358" cy="109001"/>
            </a:xfrm>
            <a:custGeom>
              <a:avLst/>
              <a:gdLst>
                <a:gd name="connsiteX0" fmla="*/ 39273 w 132357"/>
                <a:gd name="connsiteY0" fmla="*/ 4772 h 109000"/>
                <a:gd name="connsiteX1" fmla="*/ 34991 w 132357"/>
                <a:gd name="connsiteY1" fmla="*/ 12013 h 109000"/>
                <a:gd name="connsiteX2" fmla="*/ 22145 w 132357"/>
                <a:gd name="connsiteY2" fmla="*/ 18631 h 109000"/>
                <a:gd name="connsiteX3" fmla="*/ 15683 w 132357"/>
                <a:gd name="connsiteY3" fmla="*/ 27195 h 109000"/>
                <a:gd name="connsiteX4" fmla="*/ 9999 w 132357"/>
                <a:gd name="connsiteY4" fmla="*/ 33813 h 109000"/>
                <a:gd name="connsiteX5" fmla="*/ 5717 w 132357"/>
                <a:gd name="connsiteY5" fmla="*/ 52888 h 109000"/>
                <a:gd name="connsiteX6" fmla="*/ 6418 w 132357"/>
                <a:gd name="connsiteY6" fmla="*/ 69316 h 109000"/>
                <a:gd name="connsiteX7" fmla="*/ 7819 w 132357"/>
                <a:gd name="connsiteY7" fmla="*/ 75233 h 109000"/>
                <a:gd name="connsiteX8" fmla="*/ 14982 w 132357"/>
                <a:gd name="connsiteY8" fmla="*/ 75856 h 109000"/>
                <a:gd name="connsiteX9" fmla="*/ 21444 w 132357"/>
                <a:gd name="connsiteY9" fmla="*/ 72586 h 109000"/>
                <a:gd name="connsiteX10" fmla="*/ 25726 w 132357"/>
                <a:gd name="connsiteY10" fmla="*/ 76557 h 109000"/>
                <a:gd name="connsiteX11" fmla="*/ 30709 w 132357"/>
                <a:gd name="connsiteY11" fmla="*/ 75934 h 109000"/>
                <a:gd name="connsiteX12" fmla="*/ 32110 w 132357"/>
                <a:gd name="connsiteY12" fmla="*/ 68693 h 109000"/>
                <a:gd name="connsiteX13" fmla="*/ 35692 w 132357"/>
                <a:gd name="connsiteY13" fmla="*/ 63399 h 109000"/>
                <a:gd name="connsiteX14" fmla="*/ 42154 w 132357"/>
                <a:gd name="connsiteY14" fmla="*/ 67369 h 109000"/>
                <a:gd name="connsiteX15" fmla="*/ 46436 w 132357"/>
                <a:gd name="connsiteY15" fmla="*/ 70017 h 109000"/>
                <a:gd name="connsiteX16" fmla="*/ 52120 w 132357"/>
                <a:gd name="connsiteY16" fmla="*/ 70017 h 109000"/>
                <a:gd name="connsiteX17" fmla="*/ 57103 w 132357"/>
                <a:gd name="connsiteY17" fmla="*/ 66747 h 109000"/>
                <a:gd name="connsiteX18" fmla="*/ 61385 w 132357"/>
                <a:gd name="connsiteY18" fmla="*/ 70717 h 109000"/>
                <a:gd name="connsiteX19" fmla="*/ 83574 w 132357"/>
                <a:gd name="connsiteY19" fmla="*/ 73987 h 109000"/>
                <a:gd name="connsiteX20" fmla="*/ 99302 w 132357"/>
                <a:gd name="connsiteY20" fmla="*/ 85822 h 109000"/>
                <a:gd name="connsiteX21" fmla="*/ 124995 w 132357"/>
                <a:gd name="connsiteY21" fmla="*/ 106921 h 109000"/>
                <a:gd name="connsiteX22" fmla="*/ 134260 w 132357"/>
                <a:gd name="connsiteY22" fmla="*/ 101004 h 109000"/>
                <a:gd name="connsiteX23" fmla="*/ 121413 w 132357"/>
                <a:gd name="connsiteY23" fmla="*/ 89792 h 109000"/>
                <a:gd name="connsiteX24" fmla="*/ 109968 w 132357"/>
                <a:gd name="connsiteY24" fmla="*/ 79282 h 109000"/>
                <a:gd name="connsiteX25" fmla="*/ 96421 w 132357"/>
                <a:gd name="connsiteY25" fmla="*/ 65423 h 109000"/>
                <a:gd name="connsiteX26" fmla="*/ 72830 w 132357"/>
                <a:gd name="connsiteY26" fmla="*/ 56859 h 109000"/>
                <a:gd name="connsiteX27" fmla="*/ 58504 w 132357"/>
                <a:gd name="connsiteY27" fmla="*/ 43701 h 109000"/>
                <a:gd name="connsiteX28" fmla="*/ 39196 w 132357"/>
                <a:gd name="connsiteY28" fmla="*/ 4850 h 109000"/>
                <a:gd name="connsiteX29" fmla="*/ 39196 w 132357"/>
                <a:gd name="connsiteY29" fmla="*/ 4850 h 10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32357" h="109000">
                  <a:moveTo>
                    <a:pt x="39273" y="4772"/>
                  </a:moveTo>
                  <a:cubicBezTo>
                    <a:pt x="39273" y="4772"/>
                    <a:pt x="39974" y="8042"/>
                    <a:pt x="34991" y="12013"/>
                  </a:cubicBezTo>
                  <a:cubicBezTo>
                    <a:pt x="30008" y="15283"/>
                    <a:pt x="24247" y="13959"/>
                    <a:pt x="22145" y="18631"/>
                  </a:cubicBezTo>
                  <a:cubicBezTo>
                    <a:pt x="20743" y="23224"/>
                    <a:pt x="20743" y="27818"/>
                    <a:pt x="15683" y="27195"/>
                  </a:cubicBezTo>
                  <a:cubicBezTo>
                    <a:pt x="9999" y="26572"/>
                    <a:pt x="9999" y="21900"/>
                    <a:pt x="9999" y="33813"/>
                  </a:cubicBezTo>
                  <a:cubicBezTo>
                    <a:pt x="9999" y="45024"/>
                    <a:pt x="7819" y="46971"/>
                    <a:pt x="5717" y="52888"/>
                  </a:cubicBezTo>
                  <a:cubicBezTo>
                    <a:pt x="3537" y="58805"/>
                    <a:pt x="5717" y="64099"/>
                    <a:pt x="6418" y="69316"/>
                  </a:cubicBezTo>
                  <a:cubicBezTo>
                    <a:pt x="7118" y="71262"/>
                    <a:pt x="7118" y="73287"/>
                    <a:pt x="7819" y="75233"/>
                  </a:cubicBezTo>
                  <a:cubicBezTo>
                    <a:pt x="7819" y="75233"/>
                    <a:pt x="14281" y="75856"/>
                    <a:pt x="14982" y="75856"/>
                  </a:cubicBezTo>
                  <a:cubicBezTo>
                    <a:pt x="15683" y="75856"/>
                    <a:pt x="19264" y="73209"/>
                    <a:pt x="21444" y="72586"/>
                  </a:cubicBezTo>
                  <a:cubicBezTo>
                    <a:pt x="22845" y="72586"/>
                    <a:pt x="24325" y="72586"/>
                    <a:pt x="25726" y="76557"/>
                  </a:cubicBezTo>
                  <a:cubicBezTo>
                    <a:pt x="27906" y="79827"/>
                    <a:pt x="30709" y="77880"/>
                    <a:pt x="30709" y="75934"/>
                  </a:cubicBezTo>
                  <a:cubicBezTo>
                    <a:pt x="31410" y="73287"/>
                    <a:pt x="30709" y="70639"/>
                    <a:pt x="32110" y="68693"/>
                  </a:cubicBezTo>
                  <a:cubicBezTo>
                    <a:pt x="33512" y="66747"/>
                    <a:pt x="32811" y="62776"/>
                    <a:pt x="35692" y="63399"/>
                  </a:cubicBezTo>
                  <a:cubicBezTo>
                    <a:pt x="38573" y="64021"/>
                    <a:pt x="41376" y="65345"/>
                    <a:pt x="42154" y="67369"/>
                  </a:cubicBezTo>
                  <a:cubicBezTo>
                    <a:pt x="42154" y="70017"/>
                    <a:pt x="44334" y="67992"/>
                    <a:pt x="46436" y="70017"/>
                  </a:cubicBezTo>
                  <a:cubicBezTo>
                    <a:pt x="48616" y="72664"/>
                    <a:pt x="50719" y="70639"/>
                    <a:pt x="52120" y="70017"/>
                  </a:cubicBezTo>
                  <a:cubicBezTo>
                    <a:pt x="54300" y="69394"/>
                    <a:pt x="55001" y="64722"/>
                    <a:pt x="57103" y="66747"/>
                  </a:cubicBezTo>
                  <a:cubicBezTo>
                    <a:pt x="58504" y="69394"/>
                    <a:pt x="57803" y="70017"/>
                    <a:pt x="61385" y="70717"/>
                  </a:cubicBezTo>
                  <a:cubicBezTo>
                    <a:pt x="64966" y="72041"/>
                    <a:pt x="74932" y="69394"/>
                    <a:pt x="83574" y="73987"/>
                  </a:cubicBezTo>
                  <a:cubicBezTo>
                    <a:pt x="92139" y="79282"/>
                    <a:pt x="93540" y="79905"/>
                    <a:pt x="99302" y="85822"/>
                  </a:cubicBezTo>
                  <a:cubicBezTo>
                    <a:pt x="104985" y="91739"/>
                    <a:pt x="121491" y="104897"/>
                    <a:pt x="124995" y="106921"/>
                  </a:cubicBezTo>
                  <a:cubicBezTo>
                    <a:pt x="128576" y="108245"/>
                    <a:pt x="134960" y="102950"/>
                    <a:pt x="134260" y="101004"/>
                  </a:cubicBezTo>
                  <a:cubicBezTo>
                    <a:pt x="134260" y="101004"/>
                    <a:pt x="124294" y="92439"/>
                    <a:pt x="121413" y="89792"/>
                  </a:cubicBezTo>
                  <a:cubicBezTo>
                    <a:pt x="119233" y="87145"/>
                    <a:pt x="114951" y="82552"/>
                    <a:pt x="109968" y="79282"/>
                  </a:cubicBezTo>
                  <a:cubicBezTo>
                    <a:pt x="105686" y="76012"/>
                    <a:pt x="99224" y="67447"/>
                    <a:pt x="96421" y="65423"/>
                  </a:cubicBezTo>
                  <a:cubicBezTo>
                    <a:pt x="94241" y="63476"/>
                    <a:pt x="83574" y="62153"/>
                    <a:pt x="72830" y="56859"/>
                  </a:cubicBezTo>
                  <a:cubicBezTo>
                    <a:pt x="62086" y="51564"/>
                    <a:pt x="58504" y="47671"/>
                    <a:pt x="58504" y="43701"/>
                  </a:cubicBezTo>
                  <a:cubicBezTo>
                    <a:pt x="57803" y="40431"/>
                    <a:pt x="55623" y="20032"/>
                    <a:pt x="39196" y="4850"/>
                  </a:cubicBezTo>
                  <a:lnTo>
                    <a:pt x="39196" y="485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7" name="Szabadkézi sokszög: alakzat 966">
              <a:extLst>
                <a:ext uri="{FF2B5EF4-FFF2-40B4-BE49-F238E27FC236}">
                  <a16:creationId xmlns:a16="http://schemas.microsoft.com/office/drawing/2014/main" id="{7D11C960-1944-91C4-DA4C-F3B0AC12236B}"/>
                </a:ext>
              </a:extLst>
            </p:cNvPr>
            <p:cNvSpPr/>
            <p:nvPr/>
          </p:nvSpPr>
          <p:spPr>
            <a:xfrm>
              <a:off x="6130375" y="4282617"/>
              <a:ext cx="295859" cy="233573"/>
            </a:xfrm>
            <a:custGeom>
              <a:avLst/>
              <a:gdLst>
                <a:gd name="connsiteX0" fmla="*/ 181505 w 295859"/>
                <a:gd name="connsiteY0" fmla="*/ 220050 h 233572"/>
                <a:gd name="connsiteX1" fmla="*/ 171150 w 295859"/>
                <a:gd name="connsiteY1" fmla="*/ 220050 h 233572"/>
                <a:gd name="connsiteX2" fmla="*/ 160795 w 295859"/>
                <a:gd name="connsiteY2" fmla="*/ 214522 h 233572"/>
                <a:gd name="connsiteX3" fmla="*/ 147014 w 295859"/>
                <a:gd name="connsiteY3" fmla="*/ 221451 h 233572"/>
                <a:gd name="connsiteX4" fmla="*/ 137360 w 295859"/>
                <a:gd name="connsiteY4" fmla="*/ 229782 h 233572"/>
                <a:gd name="connsiteX5" fmla="*/ 109176 w 295859"/>
                <a:gd name="connsiteY5" fmla="*/ 227680 h 233572"/>
                <a:gd name="connsiteX6" fmla="*/ 88543 w 295859"/>
                <a:gd name="connsiteY6" fmla="*/ 214522 h 233572"/>
                <a:gd name="connsiteX7" fmla="*/ 69935 w 295859"/>
                <a:gd name="connsiteY7" fmla="*/ 212420 h 233572"/>
                <a:gd name="connsiteX8" fmla="*/ 64407 w 295859"/>
                <a:gd name="connsiteY8" fmla="*/ 210317 h 233572"/>
                <a:gd name="connsiteX9" fmla="*/ 64407 w 295859"/>
                <a:gd name="connsiteY9" fmla="*/ 210317 h 233572"/>
                <a:gd name="connsiteX10" fmla="*/ 65108 w 295859"/>
                <a:gd name="connsiteY10" fmla="*/ 193033 h 233572"/>
                <a:gd name="connsiteX11" fmla="*/ 54753 w 295859"/>
                <a:gd name="connsiteY11" fmla="*/ 195135 h 233572"/>
                <a:gd name="connsiteX12" fmla="*/ 48524 w 295859"/>
                <a:gd name="connsiteY12" fmla="*/ 188907 h 233572"/>
                <a:gd name="connsiteX13" fmla="*/ 42296 w 295859"/>
                <a:gd name="connsiteY13" fmla="*/ 174347 h 233572"/>
                <a:gd name="connsiteX14" fmla="*/ 31941 w 295859"/>
                <a:gd name="connsiteY14" fmla="*/ 161890 h 233572"/>
                <a:gd name="connsiteX15" fmla="*/ 23688 w 295859"/>
                <a:gd name="connsiteY15" fmla="*/ 152236 h 233572"/>
                <a:gd name="connsiteX16" fmla="*/ 7182 w 295859"/>
                <a:gd name="connsiteY16" fmla="*/ 152236 h 233572"/>
                <a:gd name="connsiteX17" fmla="*/ 13411 w 295859"/>
                <a:gd name="connsiteY17" fmla="*/ 136353 h 233572"/>
                <a:gd name="connsiteX18" fmla="*/ 23065 w 295859"/>
                <a:gd name="connsiteY18" fmla="*/ 137053 h 233572"/>
                <a:gd name="connsiteX19" fmla="*/ 28593 w 295859"/>
                <a:gd name="connsiteY19" fmla="*/ 130124 h 233572"/>
                <a:gd name="connsiteX20" fmla="*/ 29294 w 295859"/>
                <a:gd name="connsiteY20" fmla="*/ 117667 h 233572"/>
                <a:gd name="connsiteX21" fmla="*/ 32019 w 295859"/>
                <a:gd name="connsiteY21" fmla="*/ 94854 h 233572"/>
                <a:gd name="connsiteX22" fmla="*/ 37546 w 295859"/>
                <a:gd name="connsiteY22" fmla="*/ 89327 h 233572"/>
                <a:gd name="connsiteX23" fmla="*/ 43775 w 295859"/>
                <a:gd name="connsiteY23" fmla="*/ 85901 h 233572"/>
                <a:gd name="connsiteX24" fmla="*/ 44476 w 295859"/>
                <a:gd name="connsiteY24" fmla="*/ 72743 h 233572"/>
                <a:gd name="connsiteX25" fmla="*/ 51327 w 295859"/>
                <a:gd name="connsiteY25" fmla="*/ 58884 h 233572"/>
                <a:gd name="connsiteX26" fmla="*/ 57556 w 295859"/>
                <a:gd name="connsiteY26" fmla="*/ 51254 h 233572"/>
                <a:gd name="connsiteX27" fmla="*/ 61682 w 295859"/>
                <a:gd name="connsiteY27" fmla="*/ 50553 h 233572"/>
                <a:gd name="connsiteX28" fmla="*/ 68534 w 295859"/>
                <a:gd name="connsiteY28" fmla="*/ 29143 h 233572"/>
                <a:gd name="connsiteX29" fmla="*/ 69935 w 295859"/>
                <a:gd name="connsiteY29" fmla="*/ 20111 h 233572"/>
                <a:gd name="connsiteX30" fmla="*/ 69935 w 295859"/>
                <a:gd name="connsiteY30" fmla="*/ 17308 h 233572"/>
                <a:gd name="connsiteX31" fmla="*/ 76787 w 295859"/>
                <a:gd name="connsiteY31" fmla="*/ 18009 h 233572"/>
                <a:gd name="connsiteX32" fmla="*/ 83015 w 295859"/>
                <a:gd name="connsiteY32" fmla="*/ 14583 h 233572"/>
                <a:gd name="connsiteX33" fmla="*/ 87142 w 295859"/>
                <a:gd name="connsiteY33" fmla="*/ 18710 h 233572"/>
                <a:gd name="connsiteX34" fmla="*/ 91969 w 295859"/>
                <a:gd name="connsiteY34" fmla="*/ 18009 h 233572"/>
                <a:gd name="connsiteX35" fmla="*/ 93370 w 295859"/>
                <a:gd name="connsiteY35" fmla="*/ 10379 h 233572"/>
                <a:gd name="connsiteX36" fmla="*/ 96796 w 295859"/>
                <a:gd name="connsiteY36" fmla="*/ 4851 h 233572"/>
                <a:gd name="connsiteX37" fmla="*/ 103025 w 295859"/>
                <a:gd name="connsiteY37" fmla="*/ 8977 h 233572"/>
                <a:gd name="connsiteX38" fmla="*/ 107151 w 295859"/>
                <a:gd name="connsiteY38" fmla="*/ 11780 h 233572"/>
                <a:gd name="connsiteX39" fmla="*/ 112679 w 295859"/>
                <a:gd name="connsiteY39" fmla="*/ 11780 h 233572"/>
                <a:gd name="connsiteX40" fmla="*/ 117506 w 295859"/>
                <a:gd name="connsiteY40" fmla="*/ 8355 h 233572"/>
                <a:gd name="connsiteX41" fmla="*/ 121633 w 295859"/>
                <a:gd name="connsiteY41" fmla="*/ 12481 h 233572"/>
                <a:gd name="connsiteX42" fmla="*/ 142966 w 295859"/>
                <a:gd name="connsiteY42" fmla="*/ 15907 h 233572"/>
                <a:gd name="connsiteX43" fmla="*/ 158070 w 295859"/>
                <a:gd name="connsiteY43" fmla="*/ 28364 h 233572"/>
                <a:gd name="connsiteX44" fmla="*/ 182829 w 295859"/>
                <a:gd name="connsiteY44" fmla="*/ 50476 h 233572"/>
                <a:gd name="connsiteX45" fmla="*/ 178002 w 295859"/>
                <a:gd name="connsiteY45" fmla="*/ 55303 h 233572"/>
                <a:gd name="connsiteX46" fmla="*/ 171773 w 295859"/>
                <a:gd name="connsiteY46" fmla="*/ 63634 h 233572"/>
                <a:gd name="connsiteX47" fmla="*/ 170372 w 295859"/>
                <a:gd name="connsiteY47" fmla="*/ 73288 h 233572"/>
                <a:gd name="connsiteX48" fmla="*/ 175900 w 295859"/>
                <a:gd name="connsiteY48" fmla="*/ 80918 h 233572"/>
                <a:gd name="connsiteX49" fmla="*/ 192405 w 295859"/>
                <a:gd name="connsiteY49" fmla="*/ 78816 h 233572"/>
                <a:gd name="connsiteX50" fmla="*/ 192405 w 295859"/>
                <a:gd name="connsiteY50" fmla="*/ 91273 h 233572"/>
                <a:gd name="connsiteX51" fmla="*/ 220590 w 295859"/>
                <a:gd name="connsiteY51" fmla="*/ 118912 h 233572"/>
                <a:gd name="connsiteX52" fmla="*/ 291440 w 295859"/>
                <a:gd name="connsiteY52" fmla="*/ 134095 h 233572"/>
                <a:gd name="connsiteX53" fmla="*/ 237096 w 295859"/>
                <a:gd name="connsiteY53" fmla="*/ 198405 h 233572"/>
                <a:gd name="connsiteX54" fmla="*/ 213660 w 295859"/>
                <a:gd name="connsiteY54" fmla="*/ 201208 h 233572"/>
                <a:gd name="connsiteX55" fmla="*/ 200580 w 295859"/>
                <a:gd name="connsiteY55" fmla="*/ 208137 h 233572"/>
                <a:gd name="connsiteX56" fmla="*/ 181272 w 295859"/>
                <a:gd name="connsiteY56" fmla="*/ 219894 h 233572"/>
                <a:gd name="connsiteX57" fmla="*/ 181272 w 295859"/>
                <a:gd name="connsiteY57" fmla="*/ 219894 h 23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95859" h="233572">
                  <a:moveTo>
                    <a:pt x="181505" y="220050"/>
                  </a:moveTo>
                  <a:lnTo>
                    <a:pt x="171150" y="220050"/>
                  </a:lnTo>
                  <a:cubicBezTo>
                    <a:pt x="168425" y="219349"/>
                    <a:pt x="165622" y="220750"/>
                    <a:pt x="160795" y="214522"/>
                  </a:cubicBezTo>
                  <a:cubicBezTo>
                    <a:pt x="156669" y="208293"/>
                    <a:pt x="151841" y="220050"/>
                    <a:pt x="147014" y="221451"/>
                  </a:cubicBezTo>
                  <a:cubicBezTo>
                    <a:pt x="142187" y="222852"/>
                    <a:pt x="137360" y="229782"/>
                    <a:pt x="137360" y="229782"/>
                  </a:cubicBezTo>
                  <a:lnTo>
                    <a:pt x="109176" y="227680"/>
                  </a:lnTo>
                  <a:lnTo>
                    <a:pt x="88543" y="214522"/>
                  </a:lnTo>
                  <a:cubicBezTo>
                    <a:pt x="88543" y="214522"/>
                    <a:pt x="71337" y="213821"/>
                    <a:pt x="69935" y="212420"/>
                  </a:cubicBezTo>
                  <a:cubicBezTo>
                    <a:pt x="68534" y="211018"/>
                    <a:pt x="64407" y="210317"/>
                    <a:pt x="64407" y="210317"/>
                  </a:cubicBezTo>
                  <a:lnTo>
                    <a:pt x="64407" y="210317"/>
                  </a:lnTo>
                  <a:cubicBezTo>
                    <a:pt x="64407" y="210317"/>
                    <a:pt x="66509" y="196459"/>
                    <a:pt x="65108" y="193033"/>
                  </a:cubicBezTo>
                  <a:cubicBezTo>
                    <a:pt x="64407" y="189607"/>
                    <a:pt x="59580" y="195836"/>
                    <a:pt x="54753" y="195135"/>
                  </a:cubicBezTo>
                  <a:cubicBezTo>
                    <a:pt x="49926" y="193734"/>
                    <a:pt x="53352" y="191009"/>
                    <a:pt x="48524" y="188907"/>
                  </a:cubicBezTo>
                  <a:cubicBezTo>
                    <a:pt x="43697" y="186104"/>
                    <a:pt x="43697" y="181977"/>
                    <a:pt x="42296" y="174347"/>
                  </a:cubicBezTo>
                  <a:cubicBezTo>
                    <a:pt x="41595" y="166717"/>
                    <a:pt x="35444" y="168119"/>
                    <a:pt x="31941" y="161890"/>
                  </a:cubicBezTo>
                  <a:cubicBezTo>
                    <a:pt x="28515" y="155661"/>
                    <a:pt x="29216" y="154961"/>
                    <a:pt x="23688" y="152236"/>
                  </a:cubicBezTo>
                  <a:cubicBezTo>
                    <a:pt x="18861" y="149433"/>
                    <a:pt x="14034" y="152936"/>
                    <a:pt x="7182" y="152236"/>
                  </a:cubicBezTo>
                  <a:cubicBezTo>
                    <a:pt x="330" y="151535"/>
                    <a:pt x="9907" y="144606"/>
                    <a:pt x="13411" y="136353"/>
                  </a:cubicBezTo>
                  <a:cubicBezTo>
                    <a:pt x="16136" y="128723"/>
                    <a:pt x="19639" y="136353"/>
                    <a:pt x="23065" y="137053"/>
                  </a:cubicBezTo>
                  <a:cubicBezTo>
                    <a:pt x="27191" y="138455"/>
                    <a:pt x="29294" y="136353"/>
                    <a:pt x="28593" y="130124"/>
                  </a:cubicBezTo>
                  <a:cubicBezTo>
                    <a:pt x="27892" y="123895"/>
                    <a:pt x="27191" y="120470"/>
                    <a:pt x="29294" y="117667"/>
                  </a:cubicBezTo>
                  <a:cubicBezTo>
                    <a:pt x="30695" y="114241"/>
                    <a:pt x="30695" y="105910"/>
                    <a:pt x="32019" y="94854"/>
                  </a:cubicBezTo>
                  <a:cubicBezTo>
                    <a:pt x="32719" y="84500"/>
                    <a:pt x="34121" y="89327"/>
                    <a:pt x="37546" y="89327"/>
                  </a:cubicBezTo>
                  <a:cubicBezTo>
                    <a:pt x="40972" y="89327"/>
                    <a:pt x="43074" y="92129"/>
                    <a:pt x="43775" y="85901"/>
                  </a:cubicBezTo>
                  <a:cubicBezTo>
                    <a:pt x="43775" y="79672"/>
                    <a:pt x="43074" y="75546"/>
                    <a:pt x="44476" y="72743"/>
                  </a:cubicBezTo>
                  <a:cubicBezTo>
                    <a:pt x="45877" y="69940"/>
                    <a:pt x="50704" y="65814"/>
                    <a:pt x="51327" y="58884"/>
                  </a:cubicBezTo>
                  <a:cubicBezTo>
                    <a:pt x="51327" y="52656"/>
                    <a:pt x="54052" y="51254"/>
                    <a:pt x="57556" y="51254"/>
                  </a:cubicBezTo>
                  <a:cubicBezTo>
                    <a:pt x="60281" y="51254"/>
                    <a:pt x="61682" y="53356"/>
                    <a:pt x="61682" y="50553"/>
                  </a:cubicBezTo>
                  <a:cubicBezTo>
                    <a:pt x="61682" y="47128"/>
                    <a:pt x="66509" y="33970"/>
                    <a:pt x="68534" y="29143"/>
                  </a:cubicBezTo>
                  <a:cubicBezTo>
                    <a:pt x="69935" y="27041"/>
                    <a:pt x="69935" y="23615"/>
                    <a:pt x="69935" y="20111"/>
                  </a:cubicBezTo>
                  <a:lnTo>
                    <a:pt x="69935" y="17308"/>
                  </a:lnTo>
                  <a:cubicBezTo>
                    <a:pt x="69935" y="17308"/>
                    <a:pt x="76164" y="18009"/>
                    <a:pt x="76787" y="18009"/>
                  </a:cubicBezTo>
                  <a:cubicBezTo>
                    <a:pt x="77410" y="18009"/>
                    <a:pt x="80913" y="15206"/>
                    <a:pt x="83015" y="14583"/>
                  </a:cubicBezTo>
                  <a:cubicBezTo>
                    <a:pt x="84417" y="14583"/>
                    <a:pt x="85740" y="14583"/>
                    <a:pt x="87142" y="18710"/>
                  </a:cubicBezTo>
                  <a:cubicBezTo>
                    <a:pt x="89244" y="22135"/>
                    <a:pt x="91969" y="20111"/>
                    <a:pt x="91969" y="18009"/>
                  </a:cubicBezTo>
                  <a:cubicBezTo>
                    <a:pt x="92670" y="15206"/>
                    <a:pt x="91969" y="12481"/>
                    <a:pt x="93370" y="10379"/>
                  </a:cubicBezTo>
                  <a:cubicBezTo>
                    <a:pt x="94772" y="8277"/>
                    <a:pt x="94071" y="4150"/>
                    <a:pt x="96796" y="4851"/>
                  </a:cubicBezTo>
                  <a:cubicBezTo>
                    <a:pt x="99521" y="5552"/>
                    <a:pt x="102324" y="6953"/>
                    <a:pt x="103025" y="8977"/>
                  </a:cubicBezTo>
                  <a:cubicBezTo>
                    <a:pt x="103025" y="11780"/>
                    <a:pt x="105127" y="9678"/>
                    <a:pt x="107151" y="11780"/>
                  </a:cubicBezTo>
                  <a:cubicBezTo>
                    <a:pt x="109253" y="14583"/>
                    <a:pt x="111278" y="12481"/>
                    <a:pt x="112679" y="11780"/>
                  </a:cubicBezTo>
                  <a:cubicBezTo>
                    <a:pt x="114781" y="11080"/>
                    <a:pt x="115404" y="6252"/>
                    <a:pt x="117506" y="8355"/>
                  </a:cubicBezTo>
                  <a:cubicBezTo>
                    <a:pt x="118908" y="11157"/>
                    <a:pt x="118207" y="11780"/>
                    <a:pt x="121633" y="12481"/>
                  </a:cubicBezTo>
                  <a:cubicBezTo>
                    <a:pt x="125059" y="13883"/>
                    <a:pt x="134713" y="11080"/>
                    <a:pt x="142966" y="15907"/>
                  </a:cubicBezTo>
                  <a:cubicBezTo>
                    <a:pt x="151219" y="21435"/>
                    <a:pt x="152620" y="22135"/>
                    <a:pt x="158070" y="28364"/>
                  </a:cubicBezTo>
                  <a:cubicBezTo>
                    <a:pt x="163598" y="34593"/>
                    <a:pt x="179403" y="48451"/>
                    <a:pt x="182829" y="50476"/>
                  </a:cubicBezTo>
                  <a:cubicBezTo>
                    <a:pt x="182829" y="50476"/>
                    <a:pt x="179403" y="53902"/>
                    <a:pt x="178002" y="55303"/>
                  </a:cubicBezTo>
                  <a:cubicBezTo>
                    <a:pt x="176600" y="56004"/>
                    <a:pt x="172474" y="60831"/>
                    <a:pt x="171773" y="63634"/>
                  </a:cubicBezTo>
                  <a:cubicBezTo>
                    <a:pt x="170372" y="65736"/>
                    <a:pt x="168347" y="68461"/>
                    <a:pt x="170372" y="73288"/>
                  </a:cubicBezTo>
                  <a:cubicBezTo>
                    <a:pt x="172474" y="78816"/>
                    <a:pt x="173797" y="80918"/>
                    <a:pt x="175900" y="80918"/>
                  </a:cubicBezTo>
                  <a:cubicBezTo>
                    <a:pt x="178002" y="80217"/>
                    <a:pt x="192405" y="78816"/>
                    <a:pt x="192405" y="78816"/>
                  </a:cubicBezTo>
                  <a:cubicBezTo>
                    <a:pt x="192405" y="78816"/>
                    <a:pt x="188279" y="86446"/>
                    <a:pt x="192405" y="91273"/>
                  </a:cubicBezTo>
                  <a:cubicBezTo>
                    <a:pt x="195831" y="96801"/>
                    <a:pt x="209612" y="114786"/>
                    <a:pt x="220590" y="118912"/>
                  </a:cubicBezTo>
                  <a:cubicBezTo>
                    <a:pt x="230945" y="123039"/>
                    <a:pt x="277037" y="136197"/>
                    <a:pt x="291440" y="134095"/>
                  </a:cubicBezTo>
                  <a:lnTo>
                    <a:pt x="237096" y="198405"/>
                  </a:lnTo>
                  <a:cubicBezTo>
                    <a:pt x="237096" y="198405"/>
                    <a:pt x="217164" y="199807"/>
                    <a:pt x="213660" y="201208"/>
                  </a:cubicBezTo>
                  <a:cubicBezTo>
                    <a:pt x="209534" y="202609"/>
                    <a:pt x="202683" y="204011"/>
                    <a:pt x="200580" y="208137"/>
                  </a:cubicBezTo>
                  <a:cubicBezTo>
                    <a:pt x="198478" y="211563"/>
                    <a:pt x="184075" y="212264"/>
                    <a:pt x="181272" y="219894"/>
                  </a:cubicBezTo>
                  <a:lnTo>
                    <a:pt x="181272" y="219894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8" name="Szabadkézi sokszög: alakzat 967">
              <a:extLst>
                <a:ext uri="{FF2B5EF4-FFF2-40B4-BE49-F238E27FC236}">
                  <a16:creationId xmlns:a16="http://schemas.microsoft.com/office/drawing/2014/main" id="{8BF5083D-A244-7D1E-678E-2910079A24F3}"/>
                </a:ext>
              </a:extLst>
            </p:cNvPr>
            <p:cNvSpPr/>
            <p:nvPr/>
          </p:nvSpPr>
          <p:spPr>
            <a:xfrm>
              <a:off x="6296466" y="4329743"/>
              <a:ext cx="38929" cy="38929"/>
            </a:xfrm>
            <a:custGeom>
              <a:avLst/>
              <a:gdLst>
                <a:gd name="connsiteX0" fmla="*/ 30285 w 38928"/>
                <a:gd name="connsiteY0" fmla="*/ 39554 h 38928"/>
                <a:gd name="connsiteX1" fmla="*/ 11911 w 38928"/>
                <a:gd name="connsiteY1" fmla="*/ 41656 h 38928"/>
                <a:gd name="connsiteX2" fmla="*/ 5760 w 38928"/>
                <a:gd name="connsiteY2" fmla="*/ 34026 h 38928"/>
                <a:gd name="connsiteX3" fmla="*/ 7317 w 38928"/>
                <a:gd name="connsiteY3" fmla="*/ 24294 h 38928"/>
                <a:gd name="connsiteX4" fmla="*/ 14246 w 38928"/>
                <a:gd name="connsiteY4" fmla="*/ 15963 h 38928"/>
                <a:gd name="connsiteX5" fmla="*/ 19619 w 38928"/>
                <a:gd name="connsiteY5" fmla="*/ 11058 h 38928"/>
                <a:gd name="connsiteX6" fmla="*/ 29584 w 38928"/>
                <a:gd name="connsiteY6" fmla="*/ 4829 h 38928"/>
                <a:gd name="connsiteX7" fmla="*/ 34957 w 38928"/>
                <a:gd name="connsiteY7" fmla="*/ 7632 h 38928"/>
                <a:gd name="connsiteX8" fmla="*/ 39550 w 38928"/>
                <a:gd name="connsiteY8" fmla="*/ 14561 h 38928"/>
                <a:gd name="connsiteX9" fmla="*/ 36514 w 38928"/>
                <a:gd name="connsiteY9" fmla="*/ 20167 h 38928"/>
                <a:gd name="connsiteX10" fmla="*/ 31920 w 38928"/>
                <a:gd name="connsiteY10" fmla="*/ 23671 h 38928"/>
                <a:gd name="connsiteX11" fmla="*/ 37293 w 38928"/>
                <a:gd name="connsiteY11" fmla="*/ 25773 h 38928"/>
                <a:gd name="connsiteX12" fmla="*/ 39628 w 38928"/>
                <a:gd name="connsiteY12" fmla="*/ 29276 h 38928"/>
                <a:gd name="connsiteX13" fmla="*/ 41185 w 38928"/>
                <a:gd name="connsiteY13" fmla="*/ 31378 h 38928"/>
                <a:gd name="connsiteX14" fmla="*/ 30441 w 38928"/>
                <a:gd name="connsiteY14" fmla="*/ 39709 h 38928"/>
                <a:gd name="connsiteX15" fmla="*/ 30441 w 38928"/>
                <a:gd name="connsiteY15" fmla="*/ 39709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928" h="38928">
                  <a:moveTo>
                    <a:pt x="30285" y="39554"/>
                  </a:moveTo>
                  <a:cubicBezTo>
                    <a:pt x="30285" y="39554"/>
                    <a:pt x="14169" y="40955"/>
                    <a:pt x="11911" y="41656"/>
                  </a:cubicBezTo>
                  <a:cubicBezTo>
                    <a:pt x="9575" y="41656"/>
                    <a:pt x="8096" y="39554"/>
                    <a:pt x="5760" y="34026"/>
                  </a:cubicBezTo>
                  <a:cubicBezTo>
                    <a:pt x="3424" y="29121"/>
                    <a:pt x="5760" y="26396"/>
                    <a:pt x="7317" y="24294"/>
                  </a:cubicBezTo>
                  <a:cubicBezTo>
                    <a:pt x="8096" y="21491"/>
                    <a:pt x="12689" y="16663"/>
                    <a:pt x="14246" y="15963"/>
                  </a:cubicBezTo>
                  <a:cubicBezTo>
                    <a:pt x="15804" y="14561"/>
                    <a:pt x="19619" y="11058"/>
                    <a:pt x="19619" y="11058"/>
                  </a:cubicBezTo>
                  <a:cubicBezTo>
                    <a:pt x="23434" y="12459"/>
                    <a:pt x="30363" y="6853"/>
                    <a:pt x="29584" y="4829"/>
                  </a:cubicBezTo>
                  <a:cubicBezTo>
                    <a:pt x="29584" y="4829"/>
                    <a:pt x="33400" y="4128"/>
                    <a:pt x="34957" y="7632"/>
                  </a:cubicBezTo>
                  <a:cubicBezTo>
                    <a:pt x="37293" y="10435"/>
                    <a:pt x="38772" y="13860"/>
                    <a:pt x="39550" y="14561"/>
                  </a:cubicBezTo>
                  <a:cubicBezTo>
                    <a:pt x="39550" y="15963"/>
                    <a:pt x="38772" y="18766"/>
                    <a:pt x="36514" y="20167"/>
                  </a:cubicBezTo>
                  <a:cubicBezTo>
                    <a:pt x="33477" y="20868"/>
                    <a:pt x="30363" y="22269"/>
                    <a:pt x="31920" y="23671"/>
                  </a:cubicBezTo>
                  <a:cubicBezTo>
                    <a:pt x="33477" y="25072"/>
                    <a:pt x="36514" y="24371"/>
                    <a:pt x="37293" y="25773"/>
                  </a:cubicBezTo>
                  <a:cubicBezTo>
                    <a:pt x="38850" y="27875"/>
                    <a:pt x="38071" y="28576"/>
                    <a:pt x="39628" y="29276"/>
                  </a:cubicBezTo>
                  <a:cubicBezTo>
                    <a:pt x="40407" y="29977"/>
                    <a:pt x="41185" y="30678"/>
                    <a:pt x="41185" y="31378"/>
                  </a:cubicBezTo>
                  <a:cubicBezTo>
                    <a:pt x="40407" y="32780"/>
                    <a:pt x="30441" y="39709"/>
                    <a:pt x="30441" y="39709"/>
                  </a:cubicBezTo>
                  <a:lnTo>
                    <a:pt x="30441" y="39709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9" name="Szabadkézi sokszög: alakzat 968">
              <a:extLst>
                <a:ext uri="{FF2B5EF4-FFF2-40B4-BE49-F238E27FC236}">
                  <a16:creationId xmlns:a16="http://schemas.microsoft.com/office/drawing/2014/main" id="{F0FD3F8A-15A5-F2DE-616E-0E96B5022036}"/>
                </a:ext>
              </a:extLst>
            </p:cNvPr>
            <p:cNvSpPr/>
            <p:nvPr/>
          </p:nvSpPr>
          <p:spPr>
            <a:xfrm>
              <a:off x="6295040" y="4326746"/>
              <a:ext cx="186858" cy="288073"/>
            </a:xfrm>
            <a:custGeom>
              <a:avLst/>
              <a:gdLst>
                <a:gd name="connsiteX0" fmla="*/ 17151 w 186858"/>
                <a:gd name="connsiteY0" fmla="*/ 288970 h 288073"/>
                <a:gd name="connsiteX1" fmla="*/ 6173 w 186858"/>
                <a:gd name="connsiteY1" fmla="*/ 275033 h 288073"/>
                <a:gd name="connsiteX2" fmla="*/ 4772 w 186858"/>
                <a:gd name="connsiteY2" fmla="*/ 200446 h 288073"/>
                <a:gd name="connsiteX3" fmla="*/ 21200 w 186858"/>
                <a:gd name="connsiteY3" fmla="*/ 177478 h 288073"/>
                <a:gd name="connsiteX4" fmla="*/ 40431 w 186858"/>
                <a:gd name="connsiteY4" fmla="*/ 165643 h 288073"/>
                <a:gd name="connsiteX5" fmla="*/ 53433 w 186858"/>
                <a:gd name="connsiteY5" fmla="*/ 158636 h 288073"/>
                <a:gd name="connsiteX6" fmla="*/ 76712 w 186858"/>
                <a:gd name="connsiteY6" fmla="*/ 155833 h 288073"/>
                <a:gd name="connsiteX7" fmla="*/ 130901 w 186858"/>
                <a:gd name="connsiteY7" fmla="*/ 91056 h 288073"/>
                <a:gd name="connsiteX8" fmla="*/ 60284 w 186858"/>
                <a:gd name="connsiteY8" fmla="*/ 75718 h 288073"/>
                <a:gd name="connsiteX9" fmla="*/ 32178 w 186858"/>
                <a:gd name="connsiteY9" fmla="*/ 47845 h 288073"/>
                <a:gd name="connsiteX10" fmla="*/ 32178 w 186858"/>
                <a:gd name="connsiteY10" fmla="*/ 35310 h 288073"/>
                <a:gd name="connsiteX11" fmla="*/ 41754 w 186858"/>
                <a:gd name="connsiteY11" fmla="*/ 26979 h 288073"/>
                <a:gd name="connsiteX12" fmla="*/ 62309 w 186858"/>
                <a:gd name="connsiteY12" fmla="*/ 47222 h 288073"/>
                <a:gd name="connsiteX13" fmla="*/ 83564 w 186858"/>
                <a:gd name="connsiteY13" fmla="*/ 38891 h 288073"/>
                <a:gd name="connsiteX14" fmla="*/ 95865 w 186858"/>
                <a:gd name="connsiteY14" fmla="*/ 36789 h 288073"/>
                <a:gd name="connsiteX15" fmla="*/ 108167 w 186858"/>
                <a:gd name="connsiteY15" fmla="*/ 33986 h 288073"/>
                <a:gd name="connsiteX16" fmla="*/ 113617 w 186858"/>
                <a:gd name="connsiteY16" fmla="*/ 27680 h 288073"/>
                <a:gd name="connsiteX17" fmla="*/ 123193 w 186858"/>
                <a:gd name="connsiteY17" fmla="*/ 24877 h 288073"/>
                <a:gd name="connsiteX18" fmla="*/ 136896 w 186858"/>
                <a:gd name="connsiteY18" fmla="*/ 22074 h 288073"/>
                <a:gd name="connsiteX19" fmla="*/ 150599 w 186858"/>
                <a:gd name="connsiteY19" fmla="*/ 19972 h 288073"/>
                <a:gd name="connsiteX20" fmla="*/ 162901 w 186858"/>
                <a:gd name="connsiteY20" fmla="*/ 18570 h 288073"/>
                <a:gd name="connsiteX21" fmla="*/ 171154 w 186858"/>
                <a:gd name="connsiteY21" fmla="*/ 10940 h 288073"/>
                <a:gd name="connsiteX22" fmla="*/ 179407 w 186858"/>
                <a:gd name="connsiteY22" fmla="*/ 8838 h 288073"/>
                <a:gd name="connsiteX23" fmla="*/ 187659 w 186858"/>
                <a:gd name="connsiteY23" fmla="*/ 10240 h 288073"/>
                <a:gd name="connsiteX24" fmla="*/ 184935 w 186858"/>
                <a:gd name="connsiteY24" fmla="*/ 31806 h 288073"/>
                <a:gd name="connsiteX25" fmla="*/ 179484 w 186858"/>
                <a:gd name="connsiteY25" fmla="*/ 44341 h 288073"/>
                <a:gd name="connsiteX26" fmla="*/ 178083 w 186858"/>
                <a:gd name="connsiteY26" fmla="*/ 66609 h 288073"/>
                <a:gd name="connsiteX27" fmla="*/ 165781 w 186858"/>
                <a:gd name="connsiteY27" fmla="*/ 90978 h 288073"/>
                <a:gd name="connsiteX28" fmla="*/ 154103 w 186858"/>
                <a:gd name="connsiteY28" fmla="*/ 127882 h 288073"/>
                <a:gd name="connsiteX29" fmla="*/ 127398 w 186858"/>
                <a:gd name="connsiteY29" fmla="*/ 174597 h 288073"/>
                <a:gd name="connsiteX30" fmla="*/ 85588 w 186858"/>
                <a:gd name="connsiteY30" fmla="*/ 217808 h 288073"/>
                <a:gd name="connsiteX31" fmla="*/ 52654 w 186858"/>
                <a:gd name="connsiteY31" fmla="*/ 244980 h 288073"/>
                <a:gd name="connsiteX32" fmla="*/ 16996 w 186858"/>
                <a:gd name="connsiteY32" fmla="*/ 288892 h 288073"/>
                <a:gd name="connsiteX33" fmla="*/ 16996 w 186858"/>
                <a:gd name="connsiteY33" fmla="*/ 288892 h 28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6858" h="288073">
                  <a:moveTo>
                    <a:pt x="17151" y="288970"/>
                  </a:moveTo>
                  <a:lnTo>
                    <a:pt x="6173" y="275033"/>
                  </a:lnTo>
                  <a:lnTo>
                    <a:pt x="4772" y="200446"/>
                  </a:lnTo>
                  <a:cubicBezTo>
                    <a:pt x="8198" y="198344"/>
                    <a:pt x="21200" y="177478"/>
                    <a:pt x="21200" y="177478"/>
                  </a:cubicBezTo>
                  <a:cubicBezTo>
                    <a:pt x="23925" y="169848"/>
                    <a:pt x="38329" y="169147"/>
                    <a:pt x="40431" y="165643"/>
                  </a:cubicBezTo>
                  <a:cubicBezTo>
                    <a:pt x="42455" y="161439"/>
                    <a:pt x="49306" y="160038"/>
                    <a:pt x="53433" y="158636"/>
                  </a:cubicBezTo>
                  <a:cubicBezTo>
                    <a:pt x="56859" y="157235"/>
                    <a:pt x="76712" y="155833"/>
                    <a:pt x="76712" y="155833"/>
                  </a:cubicBezTo>
                  <a:lnTo>
                    <a:pt x="130901" y="91056"/>
                  </a:lnTo>
                  <a:cubicBezTo>
                    <a:pt x="116498" y="93158"/>
                    <a:pt x="70562" y="79922"/>
                    <a:pt x="60284" y="75718"/>
                  </a:cubicBezTo>
                  <a:cubicBezTo>
                    <a:pt x="49306" y="71514"/>
                    <a:pt x="35603" y="53451"/>
                    <a:pt x="32178" y="47845"/>
                  </a:cubicBezTo>
                  <a:cubicBezTo>
                    <a:pt x="28051" y="42940"/>
                    <a:pt x="32178" y="35310"/>
                    <a:pt x="32178" y="35310"/>
                  </a:cubicBezTo>
                  <a:cubicBezTo>
                    <a:pt x="32178" y="35310"/>
                    <a:pt x="41054" y="28302"/>
                    <a:pt x="41754" y="26979"/>
                  </a:cubicBezTo>
                  <a:cubicBezTo>
                    <a:pt x="41754" y="26979"/>
                    <a:pt x="52732" y="48546"/>
                    <a:pt x="62309" y="47222"/>
                  </a:cubicBezTo>
                  <a:cubicBezTo>
                    <a:pt x="71184" y="46521"/>
                    <a:pt x="79437" y="41616"/>
                    <a:pt x="83564" y="38891"/>
                  </a:cubicBezTo>
                  <a:cubicBezTo>
                    <a:pt x="87690" y="35388"/>
                    <a:pt x="89715" y="32585"/>
                    <a:pt x="95865" y="36789"/>
                  </a:cubicBezTo>
                  <a:cubicBezTo>
                    <a:pt x="102016" y="40993"/>
                    <a:pt x="106143" y="34687"/>
                    <a:pt x="108167" y="33986"/>
                  </a:cubicBezTo>
                  <a:cubicBezTo>
                    <a:pt x="110191" y="33285"/>
                    <a:pt x="109568" y="29782"/>
                    <a:pt x="113617" y="27680"/>
                  </a:cubicBezTo>
                  <a:cubicBezTo>
                    <a:pt x="117743" y="25578"/>
                    <a:pt x="116342" y="22074"/>
                    <a:pt x="123193" y="24877"/>
                  </a:cubicBezTo>
                  <a:cubicBezTo>
                    <a:pt x="130746" y="28380"/>
                    <a:pt x="131446" y="22775"/>
                    <a:pt x="136896" y="22074"/>
                  </a:cubicBezTo>
                  <a:cubicBezTo>
                    <a:pt x="142346" y="20673"/>
                    <a:pt x="148575" y="17169"/>
                    <a:pt x="150599" y="19972"/>
                  </a:cubicBezTo>
                  <a:cubicBezTo>
                    <a:pt x="152623" y="22074"/>
                    <a:pt x="158852" y="19972"/>
                    <a:pt x="162901" y="18570"/>
                  </a:cubicBezTo>
                  <a:cubicBezTo>
                    <a:pt x="167027" y="17870"/>
                    <a:pt x="169052" y="14366"/>
                    <a:pt x="171154" y="10940"/>
                  </a:cubicBezTo>
                  <a:cubicBezTo>
                    <a:pt x="173178" y="8137"/>
                    <a:pt x="176604" y="6035"/>
                    <a:pt x="179407" y="8838"/>
                  </a:cubicBezTo>
                  <a:cubicBezTo>
                    <a:pt x="181431" y="10940"/>
                    <a:pt x="192409" y="-2296"/>
                    <a:pt x="187659" y="10240"/>
                  </a:cubicBezTo>
                  <a:cubicBezTo>
                    <a:pt x="182210" y="22775"/>
                    <a:pt x="184935" y="27680"/>
                    <a:pt x="184935" y="31806"/>
                  </a:cubicBezTo>
                  <a:cubicBezTo>
                    <a:pt x="184935" y="35933"/>
                    <a:pt x="179484" y="36011"/>
                    <a:pt x="179484" y="44341"/>
                  </a:cubicBezTo>
                  <a:cubicBezTo>
                    <a:pt x="180185" y="51971"/>
                    <a:pt x="180886" y="60380"/>
                    <a:pt x="178083" y="66609"/>
                  </a:cubicBezTo>
                  <a:cubicBezTo>
                    <a:pt x="175280" y="72837"/>
                    <a:pt x="170531" y="79144"/>
                    <a:pt x="165781" y="90978"/>
                  </a:cubicBezTo>
                  <a:cubicBezTo>
                    <a:pt x="160954" y="102812"/>
                    <a:pt x="158229" y="115348"/>
                    <a:pt x="154103" y="127882"/>
                  </a:cubicBezTo>
                  <a:cubicBezTo>
                    <a:pt x="149976" y="139717"/>
                    <a:pt x="143826" y="152252"/>
                    <a:pt x="127398" y="174597"/>
                  </a:cubicBezTo>
                  <a:cubicBezTo>
                    <a:pt x="110269" y="197565"/>
                    <a:pt x="99291" y="211502"/>
                    <a:pt x="85588" y="217808"/>
                  </a:cubicBezTo>
                  <a:cubicBezTo>
                    <a:pt x="71184" y="223414"/>
                    <a:pt x="64333" y="230343"/>
                    <a:pt x="52654" y="244980"/>
                  </a:cubicBezTo>
                  <a:cubicBezTo>
                    <a:pt x="40976" y="258917"/>
                    <a:pt x="22523" y="271452"/>
                    <a:pt x="16996" y="288892"/>
                  </a:cubicBezTo>
                  <a:lnTo>
                    <a:pt x="16996" y="28889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0" name="Szabadkézi sokszög: alakzat 969">
              <a:extLst>
                <a:ext uri="{FF2B5EF4-FFF2-40B4-BE49-F238E27FC236}">
                  <a16:creationId xmlns:a16="http://schemas.microsoft.com/office/drawing/2014/main" id="{F393042F-CD60-23AA-7D8B-42EC153DA7B9}"/>
                </a:ext>
              </a:extLst>
            </p:cNvPr>
            <p:cNvSpPr/>
            <p:nvPr/>
          </p:nvSpPr>
          <p:spPr>
            <a:xfrm>
              <a:off x="5929462" y="4743302"/>
              <a:ext cx="225787" cy="202430"/>
            </a:xfrm>
            <a:custGeom>
              <a:avLst/>
              <a:gdLst>
                <a:gd name="connsiteX0" fmla="*/ 29178 w 225787"/>
                <a:gd name="connsiteY0" fmla="*/ 190618 h 202429"/>
                <a:gd name="connsiteX1" fmla="*/ 8857 w 225787"/>
                <a:gd name="connsiteY1" fmla="*/ 169363 h 202429"/>
                <a:gd name="connsiteX2" fmla="*/ 4808 w 225787"/>
                <a:gd name="connsiteY2" fmla="*/ 160876 h 202429"/>
                <a:gd name="connsiteX3" fmla="*/ 4808 w 225787"/>
                <a:gd name="connsiteY3" fmla="*/ 99369 h 202429"/>
                <a:gd name="connsiteX4" fmla="*/ 41323 w 225787"/>
                <a:gd name="connsiteY4" fmla="*/ 97967 h 202429"/>
                <a:gd name="connsiteX5" fmla="*/ 40623 w 225787"/>
                <a:gd name="connsiteY5" fmla="*/ 60518 h 202429"/>
                <a:gd name="connsiteX6" fmla="*/ 50121 w 225787"/>
                <a:gd name="connsiteY6" fmla="*/ 61919 h 202429"/>
                <a:gd name="connsiteX7" fmla="*/ 56194 w 225787"/>
                <a:gd name="connsiteY7" fmla="*/ 65423 h 202429"/>
                <a:gd name="connsiteX8" fmla="*/ 60243 w 225787"/>
                <a:gd name="connsiteY8" fmla="*/ 66124 h 202429"/>
                <a:gd name="connsiteX9" fmla="*/ 67717 w 225787"/>
                <a:gd name="connsiteY9" fmla="*/ 61841 h 202429"/>
                <a:gd name="connsiteX10" fmla="*/ 70442 w 225787"/>
                <a:gd name="connsiteY10" fmla="*/ 69627 h 202429"/>
                <a:gd name="connsiteX11" fmla="*/ 74491 w 225787"/>
                <a:gd name="connsiteY11" fmla="*/ 73909 h 202429"/>
                <a:gd name="connsiteX12" fmla="*/ 83989 w 225787"/>
                <a:gd name="connsiteY12" fmla="*/ 71106 h 202429"/>
                <a:gd name="connsiteX13" fmla="*/ 93488 w 225787"/>
                <a:gd name="connsiteY13" fmla="*/ 75389 h 202429"/>
                <a:gd name="connsiteX14" fmla="*/ 98938 w 225787"/>
                <a:gd name="connsiteY14" fmla="*/ 72586 h 202429"/>
                <a:gd name="connsiteX15" fmla="*/ 103687 w 225787"/>
                <a:gd name="connsiteY15" fmla="*/ 66902 h 202429"/>
                <a:gd name="connsiteX16" fmla="*/ 107035 w 225787"/>
                <a:gd name="connsiteY16" fmla="*/ 76790 h 202429"/>
                <a:gd name="connsiteX17" fmla="*/ 112485 w 225787"/>
                <a:gd name="connsiteY17" fmla="*/ 83175 h 202429"/>
                <a:gd name="connsiteX18" fmla="*/ 117935 w 225787"/>
                <a:gd name="connsiteY18" fmla="*/ 82474 h 202429"/>
                <a:gd name="connsiteX19" fmla="*/ 124008 w 225787"/>
                <a:gd name="connsiteY19" fmla="*/ 87457 h 202429"/>
                <a:gd name="connsiteX20" fmla="*/ 128758 w 225787"/>
                <a:gd name="connsiteY20" fmla="*/ 90960 h 202429"/>
                <a:gd name="connsiteX21" fmla="*/ 130782 w 225787"/>
                <a:gd name="connsiteY21" fmla="*/ 99447 h 202429"/>
                <a:gd name="connsiteX22" fmla="*/ 136855 w 225787"/>
                <a:gd name="connsiteY22" fmla="*/ 98746 h 202429"/>
                <a:gd name="connsiteX23" fmla="*/ 143628 w 225787"/>
                <a:gd name="connsiteY23" fmla="*/ 105831 h 202429"/>
                <a:gd name="connsiteX24" fmla="*/ 153127 w 225787"/>
                <a:gd name="connsiteY24" fmla="*/ 102327 h 202429"/>
                <a:gd name="connsiteX25" fmla="*/ 153828 w 225787"/>
                <a:gd name="connsiteY25" fmla="*/ 94542 h 202429"/>
                <a:gd name="connsiteX26" fmla="*/ 151803 w 225787"/>
                <a:gd name="connsiteY26" fmla="*/ 86055 h 202429"/>
                <a:gd name="connsiteX27" fmla="*/ 145730 w 225787"/>
                <a:gd name="connsiteY27" fmla="*/ 84654 h 202429"/>
                <a:gd name="connsiteX28" fmla="*/ 141682 w 225787"/>
                <a:gd name="connsiteY28" fmla="*/ 83252 h 202429"/>
                <a:gd name="connsiteX29" fmla="*/ 132884 w 225787"/>
                <a:gd name="connsiteY29" fmla="*/ 76167 h 202429"/>
                <a:gd name="connsiteX30" fmla="*/ 126811 w 225787"/>
                <a:gd name="connsiteY30" fmla="*/ 68382 h 202429"/>
                <a:gd name="connsiteX31" fmla="*/ 127512 w 225787"/>
                <a:gd name="connsiteY31" fmla="*/ 65579 h 202429"/>
                <a:gd name="connsiteX32" fmla="*/ 132962 w 225787"/>
                <a:gd name="connsiteY32" fmla="*/ 55691 h 202429"/>
                <a:gd name="connsiteX33" fmla="*/ 130938 w 225787"/>
                <a:gd name="connsiteY33" fmla="*/ 44401 h 202429"/>
                <a:gd name="connsiteX34" fmla="*/ 131638 w 225787"/>
                <a:gd name="connsiteY34" fmla="*/ 33112 h 202429"/>
                <a:gd name="connsiteX35" fmla="*/ 128913 w 225787"/>
                <a:gd name="connsiteY35" fmla="*/ 23925 h 202429"/>
                <a:gd name="connsiteX36" fmla="*/ 138412 w 225787"/>
                <a:gd name="connsiteY36" fmla="*/ 17541 h 202429"/>
                <a:gd name="connsiteX37" fmla="*/ 139113 w 225787"/>
                <a:gd name="connsiteY37" fmla="*/ 6952 h 202429"/>
                <a:gd name="connsiteX38" fmla="*/ 172981 w 225787"/>
                <a:gd name="connsiteY38" fmla="*/ 4850 h 202429"/>
                <a:gd name="connsiteX39" fmla="*/ 186528 w 225787"/>
                <a:gd name="connsiteY39" fmla="*/ 11935 h 202429"/>
                <a:gd name="connsiteX40" fmla="*/ 197350 w 225787"/>
                <a:gd name="connsiteY40" fmla="*/ 16217 h 202429"/>
                <a:gd name="connsiteX41" fmla="*/ 208172 w 225787"/>
                <a:gd name="connsiteY41" fmla="*/ 24703 h 202429"/>
                <a:gd name="connsiteX42" fmla="*/ 221019 w 225787"/>
                <a:gd name="connsiteY42" fmla="*/ 29686 h 202429"/>
                <a:gd name="connsiteX43" fmla="*/ 221720 w 225787"/>
                <a:gd name="connsiteY43" fmla="*/ 40976 h 202429"/>
                <a:gd name="connsiteX44" fmla="*/ 225067 w 225787"/>
                <a:gd name="connsiteY44" fmla="*/ 54445 h 202429"/>
                <a:gd name="connsiteX45" fmla="*/ 216269 w 225787"/>
                <a:gd name="connsiteY45" fmla="*/ 63632 h 202429"/>
                <a:gd name="connsiteX46" fmla="*/ 221019 w 225787"/>
                <a:gd name="connsiteY46" fmla="*/ 71418 h 202429"/>
                <a:gd name="connsiteX47" fmla="*/ 216269 w 225787"/>
                <a:gd name="connsiteY47" fmla="*/ 77102 h 202429"/>
                <a:gd name="connsiteX48" fmla="*/ 222342 w 225787"/>
                <a:gd name="connsiteY48" fmla="*/ 82785 h 202429"/>
                <a:gd name="connsiteX49" fmla="*/ 216269 w 225787"/>
                <a:gd name="connsiteY49" fmla="*/ 89170 h 202429"/>
                <a:gd name="connsiteX50" fmla="*/ 214245 w 225787"/>
                <a:gd name="connsiteY50" fmla="*/ 91972 h 202429"/>
                <a:gd name="connsiteX51" fmla="*/ 208172 w 225787"/>
                <a:gd name="connsiteY51" fmla="*/ 96955 h 202429"/>
                <a:gd name="connsiteX52" fmla="*/ 209496 w 225787"/>
                <a:gd name="connsiteY52" fmla="*/ 104741 h 202429"/>
                <a:gd name="connsiteX53" fmla="*/ 206148 w 225787"/>
                <a:gd name="connsiteY53" fmla="*/ 111125 h 202429"/>
                <a:gd name="connsiteX54" fmla="*/ 212221 w 225787"/>
                <a:gd name="connsiteY54" fmla="*/ 118911 h 202429"/>
                <a:gd name="connsiteX55" fmla="*/ 161458 w 225787"/>
                <a:gd name="connsiteY55" fmla="*/ 137986 h 202429"/>
                <a:gd name="connsiteX56" fmla="*/ 159433 w 225787"/>
                <a:gd name="connsiteY56" fmla="*/ 145772 h 202429"/>
                <a:gd name="connsiteX57" fmla="*/ 160134 w 225787"/>
                <a:gd name="connsiteY57" fmla="*/ 154959 h 202429"/>
                <a:gd name="connsiteX58" fmla="*/ 140514 w 225787"/>
                <a:gd name="connsiteY58" fmla="*/ 154259 h 202429"/>
                <a:gd name="connsiteX59" fmla="*/ 131716 w 225787"/>
                <a:gd name="connsiteY59" fmla="*/ 165548 h 202429"/>
                <a:gd name="connsiteX60" fmla="*/ 123619 w 225787"/>
                <a:gd name="connsiteY60" fmla="*/ 172633 h 202429"/>
                <a:gd name="connsiteX61" fmla="*/ 108047 w 225787"/>
                <a:gd name="connsiteY61" fmla="*/ 181820 h 202429"/>
                <a:gd name="connsiteX62" fmla="*/ 102597 w 225787"/>
                <a:gd name="connsiteY62" fmla="*/ 193110 h 202429"/>
                <a:gd name="connsiteX63" fmla="*/ 91775 w 225787"/>
                <a:gd name="connsiteY63" fmla="*/ 198793 h 202429"/>
                <a:gd name="connsiteX64" fmla="*/ 85702 w 225787"/>
                <a:gd name="connsiteY64" fmla="*/ 195290 h 202429"/>
                <a:gd name="connsiteX65" fmla="*/ 80953 w 225787"/>
                <a:gd name="connsiteY65" fmla="*/ 197392 h 202429"/>
                <a:gd name="connsiteX66" fmla="*/ 77605 w 225787"/>
                <a:gd name="connsiteY66" fmla="*/ 195290 h 202429"/>
                <a:gd name="connsiteX67" fmla="*/ 72856 w 225787"/>
                <a:gd name="connsiteY67" fmla="*/ 195290 h 202429"/>
                <a:gd name="connsiteX68" fmla="*/ 65382 w 225787"/>
                <a:gd name="connsiteY68" fmla="*/ 193888 h 202429"/>
                <a:gd name="connsiteX69" fmla="*/ 57907 w 225787"/>
                <a:gd name="connsiteY69" fmla="*/ 188204 h 202429"/>
                <a:gd name="connsiteX70" fmla="*/ 29489 w 225787"/>
                <a:gd name="connsiteY70" fmla="*/ 191007 h 202429"/>
                <a:gd name="connsiteX71" fmla="*/ 29489 w 225787"/>
                <a:gd name="connsiteY71" fmla="*/ 191007 h 20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25787" h="202429">
                  <a:moveTo>
                    <a:pt x="29178" y="190618"/>
                  </a:moveTo>
                  <a:cubicBezTo>
                    <a:pt x="29178" y="190618"/>
                    <a:pt x="13606" y="175046"/>
                    <a:pt x="8857" y="169363"/>
                  </a:cubicBezTo>
                  <a:cubicBezTo>
                    <a:pt x="4107" y="164380"/>
                    <a:pt x="4808" y="160876"/>
                    <a:pt x="4808" y="160876"/>
                  </a:cubicBezTo>
                  <a:lnTo>
                    <a:pt x="4808" y="99369"/>
                  </a:lnTo>
                  <a:lnTo>
                    <a:pt x="41323" y="97967"/>
                  </a:lnTo>
                  <a:lnTo>
                    <a:pt x="40623" y="60518"/>
                  </a:lnTo>
                  <a:cubicBezTo>
                    <a:pt x="40623" y="60518"/>
                    <a:pt x="48097" y="59817"/>
                    <a:pt x="50121" y="61919"/>
                  </a:cubicBezTo>
                  <a:cubicBezTo>
                    <a:pt x="52146" y="64722"/>
                    <a:pt x="54170" y="64722"/>
                    <a:pt x="56194" y="65423"/>
                  </a:cubicBezTo>
                  <a:cubicBezTo>
                    <a:pt x="58219" y="66124"/>
                    <a:pt x="60243" y="66124"/>
                    <a:pt x="60243" y="66124"/>
                  </a:cubicBezTo>
                  <a:cubicBezTo>
                    <a:pt x="60243" y="66124"/>
                    <a:pt x="65693" y="64022"/>
                    <a:pt x="67717" y="61841"/>
                  </a:cubicBezTo>
                  <a:cubicBezTo>
                    <a:pt x="69742" y="60440"/>
                    <a:pt x="69742" y="67525"/>
                    <a:pt x="70442" y="69627"/>
                  </a:cubicBezTo>
                  <a:cubicBezTo>
                    <a:pt x="71143" y="71729"/>
                    <a:pt x="71766" y="72430"/>
                    <a:pt x="74491" y="73909"/>
                  </a:cubicBezTo>
                  <a:cubicBezTo>
                    <a:pt x="77216" y="74610"/>
                    <a:pt x="79941" y="73909"/>
                    <a:pt x="83989" y="71106"/>
                  </a:cubicBezTo>
                  <a:cubicBezTo>
                    <a:pt x="88038" y="67603"/>
                    <a:pt x="89440" y="77491"/>
                    <a:pt x="93488" y="75389"/>
                  </a:cubicBezTo>
                  <a:cubicBezTo>
                    <a:pt x="98237" y="73286"/>
                    <a:pt x="98938" y="76790"/>
                    <a:pt x="98938" y="72586"/>
                  </a:cubicBezTo>
                  <a:cubicBezTo>
                    <a:pt x="98938" y="68382"/>
                    <a:pt x="101663" y="66902"/>
                    <a:pt x="103687" y="66902"/>
                  </a:cubicBezTo>
                  <a:cubicBezTo>
                    <a:pt x="105712" y="66902"/>
                    <a:pt x="106412" y="71885"/>
                    <a:pt x="107035" y="76790"/>
                  </a:cubicBezTo>
                  <a:cubicBezTo>
                    <a:pt x="107035" y="81773"/>
                    <a:pt x="110383" y="83175"/>
                    <a:pt x="112485" y="83175"/>
                  </a:cubicBezTo>
                  <a:cubicBezTo>
                    <a:pt x="114587" y="83175"/>
                    <a:pt x="117935" y="82474"/>
                    <a:pt x="117935" y="82474"/>
                  </a:cubicBezTo>
                  <a:cubicBezTo>
                    <a:pt x="117935" y="82474"/>
                    <a:pt x="121984" y="87457"/>
                    <a:pt x="124008" y="87457"/>
                  </a:cubicBezTo>
                  <a:cubicBezTo>
                    <a:pt x="126032" y="87457"/>
                    <a:pt x="127356" y="90960"/>
                    <a:pt x="128758" y="90960"/>
                  </a:cubicBezTo>
                  <a:cubicBezTo>
                    <a:pt x="130782" y="90960"/>
                    <a:pt x="130081" y="96644"/>
                    <a:pt x="130782" y="99447"/>
                  </a:cubicBezTo>
                  <a:cubicBezTo>
                    <a:pt x="132105" y="102950"/>
                    <a:pt x="134830" y="100848"/>
                    <a:pt x="136855" y="98746"/>
                  </a:cubicBezTo>
                  <a:cubicBezTo>
                    <a:pt x="139580" y="96644"/>
                    <a:pt x="141604" y="104430"/>
                    <a:pt x="143628" y="105831"/>
                  </a:cubicBezTo>
                  <a:cubicBezTo>
                    <a:pt x="145653" y="107233"/>
                    <a:pt x="149701" y="104430"/>
                    <a:pt x="153127" y="102327"/>
                  </a:cubicBezTo>
                  <a:cubicBezTo>
                    <a:pt x="155852" y="99525"/>
                    <a:pt x="153828" y="98045"/>
                    <a:pt x="153828" y="94542"/>
                  </a:cubicBezTo>
                  <a:cubicBezTo>
                    <a:pt x="153828" y="91038"/>
                    <a:pt x="151803" y="86055"/>
                    <a:pt x="151803" y="86055"/>
                  </a:cubicBezTo>
                  <a:lnTo>
                    <a:pt x="145730" y="84654"/>
                  </a:lnTo>
                  <a:cubicBezTo>
                    <a:pt x="145730" y="84654"/>
                    <a:pt x="143706" y="86756"/>
                    <a:pt x="141682" y="83252"/>
                  </a:cubicBezTo>
                  <a:cubicBezTo>
                    <a:pt x="139658" y="80449"/>
                    <a:pt x="134908" y="80449"/>
                    <a:pt x="132884" y="76167"/>
                  </a:cubicBezTo>
                  <a:cubicBezTo>
                    <a:pt x="130860" y="71885"/>
                    <a:pt x="126110" y="72664"/>
                    <a:pt x="126811" y="68382"/>
                  </a:cubicBezTo>
                  <a:cubicBezTo>
                    <a:pt x="127512" y="64099"/>
                    <a:pt x="126811" y="68382"/>
                    <a:pt x="127512" y="65579"/>
                  </a:cubicBezTo>
                  <a:cubicBezTo>
                    <a:pt x="128835" y="62075"/>
                    <a:pt x="130860" y="59895"/>
                    <a:pt x="132962" y="55691"/>
                  </a:cubicBezTo>
                  <a:cubicBezTo>
                    <a:pt x="134986" y="51408"/>
                    <a:pt x="130938" y="49306"/>
                    <a:pt x="130938" y="44401"/>
                  </a:cubicBezTo>
                  <a:cubicBezTo>
                    <a:pt x="130237" y="38718"/>
                    <a:pt x="132962" y="37316"/>
                    <a:pt x="131638" y="33112"/>
                  </a:cubicBezTo>
                  <a:cubicBezTo>
                    <a:pt x="130938" y="28830"/>
                    <a:pt x="128913" y="23925"/>
                    <a:pt x="128913" y="23925"/>
                  </a:cubicBezTo>
                  <a:cubicBezTo>
                    <a:pt x="131638" y="23925"/>
                    <a:pt x="138412" y="17541"/>
                    <a:pt x="138412" y="17541"/>
                  </a:cubicBezTo>
                  <a:cubicBezTo>
                    <a:pt x="138412" y="17541"/>
                    <a:pt x="137088" y="9755"/>
                    <a:pt x="139113" y="6952"/>
                  </a:cubicBezTo>
                  <a:cubicBezTo>
                    <a:pt x="141137" y="4149"/>
                    <a:pt x="172981" y="4850"/>
                    <a:pt x="172981" y="4850"/>
                  </a:cubicBezTo>
                  <a:cubicBezTo>
                    <a:pt x="172981" y="4850"/>
                    <a:pt x="181078" y="11935"/>
                    <a:pt x="186528" y="11935"/>
                  </a:cubicBezTo>
                  <a:cubicBezTo>
                    <a:pt x="191277" y="12636"/>
                    <a:pt x="194625" y="9833"/>
                    <a:pt x="197350" y="16217"/>
                  </a:cubicBezTo>
                  <a:cubicBezTo>
                    <a:pt x="199374" y="22601"/>
                    <a:pt x="204124" y="21901"/>
                    <a:pt x="208172" y="24703"/>
                  </a:cubicBezTo>
                  <a:cubicBezTo>
                    <a:pt x="212221" y="27506"/>
                    <a:pt x="218294" y="28986"/>
                    <a:pt x="221019" y="29686"/>
                  </a:cubicBezTo>
                  <a:cubicBezTo>
                    <a:pt x="221019" y="29686"/>
                    <a:pt x="220318" y="38173"/>
                    <a:pt x="221720" y="40976"/>
                  </a:cubicBezTo>
                  <a:cubicBezTo>
                    <a:pt x="223043" y="44479"/>
                    <a:pt x="229817" y="51564"/>
                    <a:pt x="225067" y="54445"/>
                  </a:cubicBezTo>
                  <a:cubicBezTo>
                    <a:pt x="220318" y="57248"/>
                    <a:pt x="214946" y="60129"/>
                    <a:pt x="216269" y="63632"/>
                  </a:cubicBezTo>
                  <a:cubicBezTo>
                    <a:pt x="218294" y="66435"/>
                    <a:pt x="221019" y="67915"/>
                    <a:pt x="221019" y="71418"/>
                  </a:cubicBezTo>
                  <a:cubicBezTo>
                    <a:pt x="221019" y="74221"/>
                    <a:pt x="214245" y="74221"/>
                    <a:pt x="216269" y="77102"/>
                  </a:cubicBezTo>
                  <a:cubicBezTo>
                    <a:pt x="218294" y="79982"/>
                    <a:pt x="222342" y="80605"/>
                    <a:pt x="222342" y="82785"/>
                  </a:cubicBezTo>
                  <a:cubicBezTo>
                    <a:pt x="222342" y="84965"/>
                    <a:pt x="216269" y="87067"/>
                    <a:pt x="216269" y="89170"/>
                  </a:cubicBezTo>
                  <a:cubicBezTo>
                    <a:pt x="215569" y="91272"/>
                    <a:pt x="216269" y="88469"/>
                    <a:pt x="214245" y="91972"/>
                  </a:cubicBezTo>
                  <a:cubicBezTo>
                    <a:pt x="212221" y="95476"/>
                    <a:pt x="208172" y="91972"/>
                    <a:pt x="208172" y="96955"/>
                  </a:cubicBezTo>
                  <a:cubicBezTo>
                    <a:pt x="208172" y="101938"/>
                    <a:pt x="211520" y="101938"/>
                    <a:pt x="209496" y="104741"/>
                  </a:cubicBezTo>
                  <a:cubicBezTo>
                    <a:pt x="208172" y="108245"/>
                    <a:pt x="203423" y="107544"/>
                    <a:pt x="206148" y="111125"/>
                  </a:cubicBezTo>
                  <a:cubicBezTo>
                    <a:pt x="208873" y="114629"/>
                    <a:pt x="212922" y="115407"/>
                    <a:pt x="212221" y="118911"/>
                  </a:cubicBezTo>
                  <a:cubicBezTo>
                    <a:pt x="211520" y="122415"/>
                    <a:pt x="166908" y="133782"/>
                    <a:pt x="161458" y="137986"/>
                  </a:cubicBezTo>
                  <a:cubicBezTo>
                    <a:pt x="156008" y="142969"/>
                    <a:pt x="158733" y="142969"/>
                    <a:pt x="159433" y="145772"/>
                  </a:cubicBezTo>
                  <a:cubicBezTo>
                    <a:pt x="160757" y="147874"/>
                    <a:pt x="160134" y="154959"/>
                    <a:pt x="160134" y="154959"/>
                  </a:cubicBezTo>
                  <a:cubicBezTo>
                    <a:pt x="160134" y="154959"/>
                    <a:pt x="145263" y="149976"/>
                    <a:pt x="140514" y="154259"/>
                  </a:cubicBezTo>
                  <a:cubicBezTo>
                    <a:pt x="135064" y="158541"/>
                    <a:pt x="130392" y="159241"/>
                    <a:pt x="131716" y="165548"/>
                  </a:cubicBezTo>
                  <a:cubicBezTo>
                    <a:pt x="133040" y="171932"/>
                    <a:pt x="126266" y="172633"/>
                    <a:pt x="123619" y="172633"/>
                  </a:cubicBezTo>
                  <a:cubicBezTo>
                    <a:pt x="120972" y="172633"/>
                    <a:pt x="108748" y="175436"/>
                    <a:pt x="108047" y="181820"/>
                  </a:cubicBezTo>
                  <a:cubicBezTo>
                    <a:pt x="107580" y="186079"/>
                    <a:pt x="105766" y="189839"/>
                    <a:pt x="102597" y="193110"/>
                  </a:cubicBezTo>
                  <a:cubicBezTo>
                    <a:pt x="97848" y="198092"/>
                    <a:pt x="93800" y="201596"/>
                    <a:pt x="91775" y="198793"/>
                  </a:cubicBezTo>
                  <a:cubicBezTo>
                    <a:pt x="89751" y="195290"/>
                    <a:pt x="87026" y="191007"/>
                    <a:pt x="85702" y="195290"/>
                  </a:cubicBezTo>
                  <a:cubicBezTo>
                    <a:pt x="84379" y="198793"/>
                    <a:pt x="80953" y="197392"/>
                    <a:pt x="80953" y="197392"/>
                  </a:cubicBezTo>
                  <a:cubicBezTo>
                    <a:pt x="80953" y="197392"/>
                    <a:pt x="78228" y="193110"/>
                    <a:pt x="77605" y="195290"/>
                  </a:cubicBezTo>
                  <a:cubicBezTo>
                    <a:pt x="76904" y="198092"/>
                    <a:pt x="72856" y="195290"/>
                    <a:pt x="72856" y="195290"/>
                  </a:cubicBezTo>
                  <a:cubicBezTo>
                    <a:pt x="72856" y="195290"/>
                    <a:pt x="66783" y="193187"/>
                    <a:pt x="65382" y="193888"/>
                  </a:cubicBezTo>
                  <a:cubicBezTo>
                    <a:pt x="65382" y="193888"/>
                    <a:pt x="64681" y="188905"/>
                    <a:pt x="57907" y="188204"/>
                  </a:cubicBezTo>
                  <a:cubicBezTo>
                    <a:pt x="50433" y="187504"/>
                    <a:pt x="31513" y="187504"/>
                    <a:pt x="29489" y="191007"/>
                  </a:cubicBezTo>
                  <a:lnTo>
                    <a:pt x="29489" y="191007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1" name="Szabadkézi sokszög: alakzat 970">
              <a:extLst>
                <a:ext uri="{FF2B5EF4-FFF2-40B4-BE49-F238E27FC236}">
                  <a16:creationId xmlns:a16="http://schemas.microsoft.com/office/drawing/2014/main" id="{04739766-B11E-BF61-4AC2-0D236CD8949A}"/>
                </a:ext>
              </a:extLst>
            </p:cNvPr>
            <p:cNvSpPr/>
            <p:nvPr/>
          </p:nvSpPr>
          <p:spPr>
            <a:xfrm>
              <a:off x="6128176" y="4771183"/>
              <a:ext cx="70072" cy="155715"/>
            </a:xfrm>
            <a:custGeom>
              <a:avLst/>
              <a:gdLst>
                <a:gd name="connsiteX0" fmla="*/ 34061 w 70071"/>
                <a:gd name="connsiteY0" fmla="*/ 4919 h 155715"/>
                <a:gd name="connsiteX1" fmla="*/ 21682 w 70071"/>
                <a:gd name="connsiteY1" fmla="*/ 4919 h 155715"/>
                <a:gd name="connsiteX2" fmla="*/ 22383 w 70071"/>
                <a:gd name="connsiteY2" fmla="*/ 15819 h 155715"/>
                <a:gd name="connsiteX3" fmla="*/ 26042 w 70071"/>
                <a:gd name="connsiteY3" fmla="*/ 28822 h 155715"/>
                <a:gd name="connsiteX4" fmla="*/ 16543 w 70071"/>
                <a:gd name="connsiteY4" fmla="*/ 37697 h 155715"/>
                <a:gd name="connsiteX5" fmla="*/ 21682 w 70071"/>
                <a:gd name="connsiteY5" fmla="*/ 45250 h 155715"/>
                <a:gd name="connsiteX6" fmla="*/ 16543 w 70071"/>
                <a:gd name="connsiteY6" fmla="*/ 50700 h 155715"/>
                <a:gd name="connsiteX7" fmla="*/ 23083 w 70071"/>
                <a:gd name="connsiteY7" fmla="*/ 56150 h 155715"/>
                <a:gd name="connsiteX8" fmla="*/ 16543 w 70071"/>
                <a:gd name="connsiteY8" fmla="*/ 62300 h 155715"/>
                <a:gd name="connsiteX9" fmla="*/ 14363 w 70071"/>
                <a:gd name="connsiteY9" fmla="*/ 65025 h 155715"/>
                <a:gd name="connsiteX10" fmla="*/ 7823 w 70071"/>
                <a:gd name="connsiteY10" fmla="*/ 69775 h 155715"/>
                <a:gd name="connsiteX11" fmla="*/ 9303 w 70071"/>
                <a:gd name="connsiteY11" fmla="*/ 77327 h 155715"/>
                <a:gd name="connsiteX12" fmla="*/ 5643 w 70071"/>
                <a:gd name="connsiteY12" fmla="*/ 83478 h 155715"/>
                <a:gd name="connsiteX13" fmla="*/ 12183 w 70071"/>
                <a:gd name="connsiteY13" fmla="*/ 91030 h 155715"/>
                <a:gd name="connsiteX14" fmla="*/ 17322 w 70071"/>
                <a:gd name="connsiteY14" fmla="*/ 94456 h 155715"/>
                <a:gd name="connsiteX15" fmla="*/ 26120 w 70071"/>
                <a:gd name="connsiteY15" fmla="*/ 102008 h 155715"/>
                <a:gd name="connsiteX16" fmla="*/ 38499 w 70071"/>
                <a:gd name="connsiteY16" fmla="*/ 102008 h 155715"/>
                <a:gd name="connsiteX17" fmla="*/ 40679 w 70071"/>
                <a:gd name="connsiteY17" fmla="*/ 117034 h 155715"/>
                <a:gd name="connsiteX18" fmla="*/ 37721 w 70071"/>
                <a:gd name="connsiteY18" fmla="*/ 134085 h 155715"/>
                <a:gd name="connsiteX19" fmla="*/ 46518 w 70071"/>
                <a:gd name="connsiteY19" fmla="*/ 144362 h 155715"/>
                <a:gd name="connsiteX20" fmla="*/ 53837 w 70071"/>
                <a:gd name="connsiteY20" fmla="*/ 154639 h 155715"/>
                <a:gd name="connsiteX21" fmla="*/ 53136 w 70071"/>
                <a:gd name="connsiteY21" fmla="*/ 145063 h 155715"/>
                <a:gd name="connsiteX22" fmla="*/ 53837 w 70071"/>
                <a:gd name="connsiteY22" fmla="*/ 137511 h 155715"/>
                <a:gd name="connsiteX23" fmla="*/ 66216 w 70071"/>
                <a:gd name="connsiteY23" fmla="*/ 129336 h 155715"/>
                <a:gd name="connsiteX24" fmla="*/ 61856 w 70071"/>
                <a:gd name="connsiteY24" fmla="*/ 98582 h 155715"/>
                <a:gd name="connsiteX25" fmla="*/ 53837 w 70071"/>
                <a:gd name="connsiteY25" fmla="*/ 87682 h 155715"/>
                <a:gd name="connsiteX26" fmla="*/ 56017 w 70071"/>
                <a:gd name="connsiteY26" fmla="*/ 101385 h 155715"/>
                <a:gd name="connsiteX27" fmla="*/ 49477 w 70071"/>
                <a:gd name="connsiteY27" fmla="*/ 94534 h 155715"/>
                <a:gd name="connsiteX28" fmla="*/ 41458 w 70071"/>
                <a:gd name="connsiteY28" fmla="*/ 93132 h 155715"/>
                <a:gd name="connsiteX29" fmla="*/ 40757 w 70071"/>
                <a:gd name="connsiteY29" fmla="*/ 82855 h 155715"/>
                <a:gd name="connsiteX30" fmla="*/ 37098 w 70071"/>
                <a:gd name="connsiteY30" fmla="*/ 76003 h 155715"/>
                <a:gd name="connsiteX31" fmla="*/ 35618 w 70071"/>
                <a:gd name="connsiteY31" fmla="*/ 68451 h 155715"/>
                <a:gd name="connsiteX32" fmla="*/ 32660 w 70071"/>
                <a:gd name="connsiteY32" fmla="*/ 54125 h 155715"/>
                <a:gd name="connsiteX33" fmla="*/ 37020 w 70071"/>
                <a:gd name="connsiteY33" fmla="*/ 47975 h 155715"/>
                <a:gd name="connsiteX34" fmla="*/ 40679 w 70071"/>
                <a:gd name="connsiteY34" fmla="*/ 44549 h 155715"/>
                <a:gd name="connsiteX35" fmla="*/ 39978 w 70071"/>
                <a:gd name="connsiteY35" fmla="*/ 30223 h 155715"/>
                <a:gd name="connsiteX36" fmla="*/ 34139 w 70071"/>
                <a:gd name="connsiteY36" fmla="*/ 15897 h 155715"/>
                <a:gd name="connsiteX37" fmla="*/ 34139 w 70071"/>
                <a:gd name="connsiteY37" fmla="*/ 4997 h 155715"/>
                <a:gd name="connsiteX38" fmla="*/ 34139 w 70071"/>
                <a:gd name="connsiteY38" fmla="*/ 4997 h 15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0071" h="155715">
                  <a:moveTo>
                    <a:pt x="34061" y="4919"/>
                  </a:moveTo>
                  <a:cubicBezTo>
                    <a:pt x="32582" y="4219"/>
                    <a:pt x="24563" y="6321"/>
                    <a:pt x="21682" y="4919"/>
                  </a:cubicBezTo>
                  <a:cubicBezTo>
                    <a:pt x="21682" y="4919"/>
                    <a:pt x="20981" y="13094"/>
                    <a:pt x="22383" y="15819"/>
                  </a:cubicBezTo>
                  <a:cubicBezTo>
                    <a:pt x="23862" y="19245"/>
                    <a:pt x="31181" y="26097"/>
                    <a:pt x="26042" y="28822"/>
                  </a:cubicBezTo>
                  <a:cubicBezTo>
                    <a:pt x="20903" y="31547"/>
                    <a:pt x="15064" y="34272"/>
                    <a:pt x="16543" y="37697"/>
                  </a:cubicBezTo>
                  <a:cubicBezTo>
                    <a:pt x="18723" y="40422"/>
                    <a:pt x="21682" y="41824"/>
                    <a:pt x="21682" y="45250"/>
                  </a:cubicBezTo>
                  <a:cubicBezTo>
                    <a:pt x="21682" y="47975"/>
                    <a:pt x="14363" y="47975"/>
                    <a:pt x="16543" y="50700"/>
                  </a:cubicBezTo>
                  <a:cubicBezTo>
                    <a:pt x="18723" y="53424"/>
                    <a:pt x="23083" y="54125"/>
                    <a:pt x="23083" y="56150"/>
                  </a:cubicBezTo>
                  <a:cubicBezTo>
                    <a:pt x="23083" y="58174"/>
                    <a:pt x="16543" y="60276"/>
                    <a:pt x="16543" y="62300"/>
                  </a:cubicBezTo>
                  <a:cubicBezTo>
                    <a:pt x="15843" y="64325"/>
                    <a:pt x="16543" y="61600"/>
                    <a:pt x="14363" y="65025"/>
                  </a:cubicBezTo>
                  <a:cubicBezTo>
                    <a:pt x="12183" y="68451"/>
                    <a:pt x="7823" y="65025"/>
                    <a:pt x="7823" y="69775"/>
                  </a:cubicBezTo>
                  <a:cubicBezTo>
                    <a:pt x="7823" y="74524"/>
                    <a:pt x="11483" y="74524"/>
                    <a:pt x="9303" y="77327"/>
                  </a:cubicBezTo>
                  <a:cubicBezTo>
                    <a:pt x="7823" y="80753"/>
                    <a:pt x="2763" y="80052"/>
                    <a:pt x="5643" y="83478"/>
                  </a:cubicBezTo>
                  <a:cubicBezTo>
                    <a:pt x="8602" y="86903"/>
                    <a:pt x="12962" y="87604"/>
                    <a:pt x="12183" y="91030"/>
                  </a:cubicBezTo>
                  <a:cubicBezTo>
                    <a:pt x="12183" y="91030"/>
                    <a:pt x="15843" y="91731"/>
                    <a:pt x="17322" y="94456"/>
                  </a:cubicBezTo>
                  <a:cubicBezTo>
                    <a:pt x="18801" y="97181"/>
                    <a:pt x="20280" y="102008"/>
                    <a:pt x="26120" y="102008"/>
                  </a:cubicBezTo>
                  <a:cubicBezTo>
                    <a:pt x="31959" y="101307"/>
                    <a:pt x="37098" y="100606"/>
                    <a:pt x="38499" y="102008"/>
                  </a:cubicBezTo>
                  <a:cubicBezTo>
                    <a:pt x="39978" y="104032"/>
                    <a:pt x="46518" y="108159"/>
                    <a:pt x="40679" y="117034"/>
                  </a:cubicBezTo>
                  <a:cubicBezTo>
                    <a:pt x="34840" y="125209"/>
                    <a:pt x="30480" y="125209"/>
                    <a:pt x="37721" y="134085"/>
                  </a:cubicBezTo>
                  <a:cubicBezTo>
                    <a:pt x="45039" y="142961"/>
                    <a:pt x="44261" y="138834"/>
                    <a:pt x="46518" y="144362"/>
                  </a:cubicBezTo>
                  <a:cubicBezTo>
                    <a:pt x="48698" y="149812"/>
                    <a:pt x="53837" y="154639"/>
                    <a:pt x="53837" y="154639"/>
                  </a:cubicBezTo>
                  <a:cubicBezTo>
                    <a:pt x="53837" y="154639"/>
                    <a:pt x="55316" y="148489"/>
                    <a:pt x="53136" y="145063"/>
                  </a:cubicBezTo>
                  <a:cubicBezTo>
                    <a:pt x="50956" y="140937"/>
                    <a:pt x="50178" y="139613"/>
                    <a:pt x="53837" y="137511"/>
                  </a:cubicBezTo>
                  <a:cubicBezTo>
                    <a:pt x="56796" y="134786"/>
                    <a:pt x="65516" y="133384"/>
                    <a:pt x="66216" y="129336"/>
                  </a:cubicBezTo>
                  <a:cubicBezTo>
                    <a:pt x="66917" y="125209"/>
                    <a:pt x="68396" y="107458"/>
                    <a:pt x="61856" y="98582"/>
                  </a:cubicBezTo>
                  <a:cubicBezTo>
                    <a:pt x="55316" y="89005"/>
                    <a:pt x="53837" y="87682"/>
                    <a:pt x="53837" y="87682"/>
                  </a:cubicBezTo>
                  <a:lnTo>
                    <a:pt x="56017" y="101385"/>
                  </a:lnTo>
                  <a:cubicBezTo>
                    <a:pt x="56017" y="101385"/>
                    <a:pt x="50178" y="92509"/>
                    <a:pt x="49477" y="94534"/>
                  </a:cubicBezTo>
                  <a:cubicBezTo>
                    <a:pt x="47998" y="95935"/>
                    <a:pt x="39978" y="98660"/>
                    <a:pt x="41458" y="93132"/>
                  </a:cubicBezTo>
                  <a:cubicBezTo>
                    <a:pt x="42937" y="88383"/>
                    <a:pt x="42937" y="84957"/>
                    <a:pt x="40757" y="82855"/>
                  </a:cubicBezTo>
                  <a:cubicBezTo>
                    <a:pt x="37798" y="80831"/>
                    <a:pt x="37098" y="78728"/>
                    <a:pt x="37098" y="76003"/>
                  </a:cubicBezTo>
                  <a:cubicBezTo>
                    <a:pt x="37098" y="73278"/>
                    <a:pt x="36397" y="76704"/>
                    <a:pt x="35618" y="68451"/>
                  </a:cubicBezTo>
                  <a:cubicBezTo>
                    <a:pt x="34918" y="59575"/>
                    <a:pt x="31959" y="56150"/>
                    <a:pt x="32660" y="54125"/>
                  </a:cubicBezTo>
                  <a:cubicBezTo>
                    <a:pt x="32660" y="52101"/>
                    <a:pt x="34840" y="46573"/>
                    <a:pt x="37020" y="47975"/>
                  </a:cubicBezTo>
                  <a:cubicBezTo>
                    <a:pt x="38499" y="48675"/>
                    <a:pt x="40679" y="45950"/>
                    <a:pt x="40679" y="44549"/>
                  </a:cubicBezTo>
                  <a:cubicBezTo>
                    <a:pt x="39978" y="43147"/>
                    <a:pt x="40679" y="32948"/>
                    <a:pt x="39978" y="30223"/>
                  </a:cubicBezTo>
                  <a:cubicBezTo>
                    <a:pt x="39278" y="26797"/>
                    <a:pt x="35618" y="22048"/>
                    <a:pt x="34139" y="15897"/>
                  </a:cubicBezTo>
                  <a:cubicBezTo>
                    <a:pt x="32660" y="10447"/>
                    <a:pt x="34139" y="4997"/>
                    <a:pt x="34139" y="4997"/>
                  </a:cubicBezTo>
                  <a:lnTo>
                    <a:pt x="34139" y="4997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2" name="Szabadkézi sokszög: alakzat 971">
              <a:extLst>
                <a:ext uri="{FF2B5EF4-FFF2-40B4-BE49-F238E27FC236}">
                  <a16:creationId xmlns:a16="http://schemas.microsoft.com/office/drawing/2014/main" id="{FAF9F360-8E1B-FED4-B2CA-F35CB17E977A}"/>
                </a:ext>
              </a:extLst>
            </p:cNvPr>
            <p:cNvSpPr/>
            <p:nvPr/>
          </p:nvSpPr>
          <p:spPr>
            <a:xfrm>
              <a:off x="6081246" y="4790674"/>
              <a:ext cx="210216" cy="327002"/>
            </a:xfrm>
            <a:custGeom>
              <a:avLst/>
              <a:gdLst>
                <a:gd name="connsiteX0" fmla="*/ 6794 w 210215"/>
                <a:gd name="connsiteY0" fmla="*/ 107665 h 327002"/>
                <a:gd name="connsiteX1" fmla="*/ 6093 w 210215"/>
                <a:gd name="connsiteY1" fmla="*/ 98556 h 327002"/>
                <a:gd name="connsiteX2" fmla="*/ 8195 w 210215"/>
                <a:gd name="connsiteY2" fmla="*/ 90848 h 327002"/>
                <a:gd name="connsiteX3" fmla="*/ 60360 w 210215"/>
                <a:gd name="connsiteY3" fmla="*/ 72006 h 327002"/>
                <a:gd name="connsiteX4" fmla="*/ 65265 w 210215"/>
                <a:gd name="connsiteY4" fmla="*/ 75510 h 327002"/>
                <a:gd name="connsiteX5" fmla="*/ 73595 w 210215"/>
                <a:gd name="connsiteY5" fmla="*/ 83218 h 327002"/>
                <a:gd name="connsiteX6" fmla="*/ 85430 w 210215"/>
                <a:gd name="connsiteY6" fmla="*/ 83218 h 327002"/>
                <a:gd name="connsiteX7" fmla="*/ 87532 w 210215"/>
                <a:gd name="connsiteY7" fmla="*/ 98634 h 327002"/>
                <a:gd name="connsiteX8" fmla="*/ 84729 w 210215"/>
                <a:gd name="connsiteY8" fmla="*/ 116074 h 327002"/>
                <a:gd name="connsiteX9" fmla="*/ 93060 w 210215"/>
                <a:gd name="connsiteY9" fmla="*/ 126585 h 327002"/>
                <a:gd name="connsiteX10" fmla="*/ 99989 w 210215"/>
                <a:gd name="connsiteY10" fmla="*/ 137095 h 327002"/>
                <a:gd name="connsiteX11" fmla="*/ 99288 w 210215"/>
                <a:gd name="connsiteY11" fmla="*/ 127285 h 327002"/>
                <a:gd name="connsiteX12" fmla="*/ 99989 w 210215"/>
                <a:gd name="connsiteY12" fmla="*/ 119577 h 327002"/>
                <a:gd name="connsiteX13" fmla="*/ 111824 w 210215"/>
                <a:gd name="connsiteY13" fmla="*/ 111169 h 327002"/>
                <a:gd name="connsiteX14" fmla="*/ 107619 w 210215"/>
                <a:gd name="connsiteY14" fmla="*/ 79714 h 327002"/>
                <a:gd name="connsiteX15" fmla="*/ 99989 w 210215"/>
                <a:gd name="connsiteY15" fmla="*/ 68503 h 327002"/>
                <a:gd name="connsiteX16" fmla="*/ 93060 w 210215"/>
                <a:gd name="connsiteY16" fmla="*/ 60795 h 327002"/>
                <a:gd name="connsiteX17" fmla="*/ 90958 w 210215"/>
                <a:gd name="connsiteY17" fmla="*/ 43355 h 327002"/>
                <a:gd name="connsiteX18" fmla="*/ 98588 w 210215"/>
                <a:gd name="connsiteY18" fmla="*/ 25214 h 327002"/>
                <a:gd name="connsiteX19" fmla="*/ 112524 w 210215"/>
                <a:gd name="connsiteY19" fmla="*/ 25914 h 327002"/>
                <a:gd name="connsiteX20" fmla="*/ 120154 w 210215"/>
                <a:gd name="connsiteY20" fmla="*/ 22411 h 327002"/>
                <a:gd name="connsiteX21" fmla="*/ 129186 w 210215"/>
                <a:gd name="connsiteY21" fmla="*/ 28017 h 327002"/>
                <a:gd name="connsiteX22" fmla="*/ 136816 w 210215"/>
                <a:gd name="connsiteY22" fmla="*/ 23812 h 327002"/>
                <a:gd name="connsiteX23" fmla="*/ 147949 w 210215"/>
                <a:gd name="connsiteY23" fmla="*/ 27316 h 327002"/>
                <a:gd name="connsiteX24" fmla="*/ 157682 w 210215"/>
                <a:gd name="connsiteY24" fmla="*/ 22411 h 327002"/>
                <a:gd name="connsiteX25" fmla="*/ 158383 w 210215"/>
                <a:gd name="connsiteY25" fmla="*/ 16805 h 327002"/>
                <a:gd name="connsiteX26" fmla="*/ 167414 w 210215"/>
                <a:gd name="connsiteY26" fmla="*/ 15404 h 327002"/>
                <a:gd name="connsiteX27" fmla="*/ 178548 w 210215"/>
                <a:gd name="connsiteY27" fmla="*/ 15404 h 327002"/>
                <a:gd name="connsiteX28" fmla="*/ 205019 w 210215"/>
                <a:gd name="connsiteY28" fmla="*/ 4893 h 327002"/>
                <a:gd name="connsiteX29" fmla="*/ 206421 w 210215"/>
                <a:gd name="connsiteY29" fmla="*/ 16805 h 327002"/>
                <a:gd name="connsiteX30" fmla="*/ 202216 w 210215"/>
                <a:gd name="connsiteY30" fmla="*/ 30119 h 327002"/>
                <a:gd name="connsiteX31" fmla="*/ 202917 w 210215"/>
                <a:gd name="connsiteY31" fmla="*/ 51763 h 327002"/>
                <a:gd name="connsiteX32" fmla="*/ 205019 w 210215"/>
                <a:gd name="connsiteY32" fmla="*/ 72006 h 327002"/>
                <a:gd name="connsiteX33" fmla="*/ 205720 w 210215"/>
                <a:gd name="connsiteY33" fmla="*/ 78313 h 327002"/>
                <a:gd name="connsiteX34" fmla="*/ 202216 w 210215"/>
                <a:gd name="connsiteY34" fmla="*/ 92327 h 327002"/>
                <a:gd name="connsiteX35" fmla="*/ 203618 w 210215"/>
                <a:gd name="connsiteY35" fmla="*/ 100035 h 327002"/>
                <a:gd name="connsiteX36" fmla="*/ 195988 w 210215"/>
                <a:gd name="connsiteY36" fmla="*/ 107743 h 327002"/>
                <a:gd name="connsiteX37" fmla="*/ 173720 w 210215"/>
                <a:gd name="connsiteY37" fmla="*/ 130088 h 327002"/>
                <a:gd name="connsiteX38" fmla="*/ 146626 w 210215"/>
                <a:gd name="connsiteY38" fmla="*/ 143402 h 327002"/>
                <a:gd name="connsiteX39" fmla="*/ 127162 w 210215"/>
                <a:gd name="connsiteY39" fmla="*/ 154613 h 327002"/>
                <a:gd name="connsiteX40" fmla="*/ 113926 w 210215"/>
                <a:gd name="connsiteY40" fmla="*/ 167927 h 327002"/>
                <a:gd name="connsiteX41" fmla="*/ 102091 w 210215"/>
                <a:gd name="connsiteY41" fmla="*/ 177036 h 327002"/>
                <a:gd name="connsiteX42" fmla="*/ 86753 w 210215"/>
                <a:gd name="connsiteY42" fmla="*/ 185445 h 327002"/>
                <a:gd name="connsiteX43" fmla="*/ 84651 w 210215"/>
                <a:gd name="connsiteY43" fmla="*/ 191751 h 327002"/>
                <a:gd name="connsiteX44" fmla="*/ 87454 w 210215"/>
                <a:gd name="connsiteY44" fmla="*/ 205065 h 327002"/>
                <a:gd name="connsiteX45" fmla="*/ 88155 w 210215"/>
                <a:gd name="connsiteY45" fmla="*/ 216276 h 327002"/>
                <a:gd name="connsiteX46" fmla="*/ 91658 w 210215"/>
                <a:gd name="connsiteY46" fmla="*/ 230291 h 327002"/>
                <a:gd name="connsiteX47" fmla="*/ 97186 w 210215"/>
                <a:gd name="connsiteY47" fmla="*/ 239400 h 327002"/>
                <a:gd name="connsiteX48" fmla="*/ 93683 w 210215"/>
                <a:gd name="connsiteY48" fmla="*/ 248510 h 327002"/>
                <a:gd name="connsiteX49" fmla="*/ 90880 w 210215"/>
                <a:gd name="connsiteY49" fmla="*/ 260422 h 327002"/>
                <a:gd name="connsiteX50" fmla="*/ 92982 w 210215"/>
                <a:gd name="connsiteY50" fmla="*/ 270232 h 327002"/>
                <a:gd name="connsiteX51" fmla="*/ 86053 w 210215"/>
                <a:gd name="connsiteY51" fmla="*/ 276538 h 327002"/>
                <a:gd name="connsiteX52" fmla="*/ 74919 w 210215"/>
                <a:gd name="connsiteY52" fmla="*/ 283546 h 327002"/>
                <a:gd name="connsiteX53" fmla="*/ 67990 w 210215"/>
                <a:gd name="connsiteY53" fmla="*/ 287049 h 327002"/>
                <a:gd name="connsiteX54" fmla="*/ 56856 w 210215"/>
                <a:gd name="connsiteY54" fmla="*/ 289852 h 327002"/>
                <a:gd name="connsiteX55" fmla="*/ 47124 w 210215"/>
                <a:gd name="connsiteY55" fmla="*/ 294757 h 327002"/>
                <a:gd name="connsiteX56" fmla="*/ 40895 w 210215"/>
                <a:gd name="connsiteY56" fmla="*/ 300363 h 327002"/>
                <a:gd name="connsiteX57" fmla="*/ 38793 w 210215"/>
                <a:gd name="connsiteY57" fmla="*/ 306669 h 327002"/>
                <a:gd name="connsiteX58" fmla="*/ 40895 w 210215"/>
                <a:gd name="connsiteY58" fmla="*/ 317180 h 327002"/>
                <a:gd name="connsiteX59" fmla="*/ 34667 w 210215"/>
                <a:gd name="connsiteY59" fmla="*/ 322085 h 327002"/>
                <a:gd name="connsiteX60" fmla="*/ 25635 w 210215"/>
                <a:gd name="connsiteY60" fmla="*/ 322085 h 327002"/>
                <a:gd name="connsiteX61" fmla="*/ 24234 w 210215"/>
                <a:gd name="connsiteY61" fmla="*/ 305968 h 327002"/>
                <a:gd name="connsiteX62" fmla="*/ 26336 w 210215"/>
                <a:gd name="connsiteY62" fmla="*/ 281521 h 327002"/>
                <a:gd name="connsiteX63" fmla="*/ 22832 w 210215"/>
                <a:gd name="connsiteY63" fmla="*/ 260577 h 327002"/>
                <a:gd name="connsiteX64" fmla="*/ 18628 w 210215"/>
                <a:gd name="connsiteY64" fmla="*/ 236130 h 327002"/>
                <a:gd name="connsiteX65" fmla="*/ 31864 w 210215"/>
                <a:gd name="connsiteY65" fmla="*/ 224218 h 327002"/>
                <a:gd name="connsiteX66" fmla="*/ 40895 w 210215"/>
                <a:gd name="connsiteY66" fmla="*/ 207401 h 327002"/>
                <a:gd name="connsiteX67" fmla="*/ 48525 w 210215"/>
                <a:gd name="connsiteY67" fmla="*/ 196890 h 327002"/>
                <a:gd name="connsiteX68" fmla="*/ 49226 w 210215"/>
                <a:gd name="connsiteY68" fmla="*/ 178749 h 327002"/>
                <a:gd name="connsiteX69" fmla="*/ 48525 w 210215"/>
                <a:gd name="connsiteY69" fmla="*/ 166837 h 327002"/>
                <a:gd name="connsiteX70" fmla="*/ 49927 w 210215"/>
                <a:gd name="connsiteY70" fmla="*/ 161932 h 327002"/>
                <a:gd name="connsiteX71" fmla="*/ 54832 w 210215"/>
                <a:gd name="connsiteY71" fmla="*/ 147217 h 327002"/>
                <a:gd name="connsiteX72" fmla="*/ 54832 w 210215"/>
                <a:gd name="connsiteY72" fmla="*/ 137407 h 327002"/>
                <a:gd name="connsiteX73" fmla="*/ 47903 w 210215"/>
                <a:gd name="connsiteY73" fmla="*/ 122692 h 327002"/>
                <a:gd name="connsiteX74" fmla="*/ 39572 w 210215"/>
                <a:gd name="connsiteY74" fmla="*/ 119889 h 327002"/>
                <a:gd name="connsiteX75" fmla="*/ 29839 w 210215"/>
                <a:gd name="connsiteY75" fmla="*/ 113582 h 327002"/>
                <a:gd name="connsiteX76" fmla="*/ 20808 w 210215"/>
                <a:gd name="connsiteY76" fmla="*/ 111480 h 327002"/>
                <a:gd name="connsiteX77" fmla="*/ 13879 w 210215"/>
                <a:gd name="connsiteY77" fmla="*/ 111480 h 327002"/>
                <a:gd name="connsiteX78" fmla="*/ 6949 w 210215"/>
                <a:gd name="connsiteY78" fmla="*/ 107976 h 327002"/>
                <a:gd name="connsiteX79" fmla="*/ 6949 w 210215"/>
                <a:gd name="connsiteY79" fmla="*/ 107976 h 327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10215" h="327002">
                  <a:moveTo>
                    <a:pt x="6794" y="107665"/>
                  </a:moveTo>
                  <a:cubicBezTo>
                    <a:pt x="6794" y="107665"/>
                    <a:pt x="7494" y="100658"/>
                    <a:pt x="6093" y="98556"/>
                  </a:cubicBezTo>
                  <a:cubicBezTo>
                    <a:pt x="5392" y="95753"/>
                    <a:pt x="2589" y="95753"/>
                    <a:pt x="8195" y="90848"/>
                  </a:cubicBezTo>
                  <a:cubicBezTo>
                    <a:pt x="13723" y="86644"/>
                    <a:pt x="59659" y="75432"/>
                    <a:pt x="60360" y="72006"/>
                  </a:cubicBezTo>
                  <a:cubicBezTo>
                    <a:pt x="60360" y="72006"/>
                    <a:pt x="63863" y="72707"/>
                    <a:pt x="65265" y="75510"/>
                  </a:cubicBezTo>
                  <a:cubicBezTo>
                    <a:pt x="66666" y="78313"/>
                    <a:pt x="68068" y="83218"/>
                    <a:pt x="73595" y="83218"/>
                  </a:cubicBezTo>
                  <a:cubicBezTo>
                    <a:pt x="79123" y="82517"/>
                    <a:pt x="84028" y="81816"/>
                    <a:pt x="85430" y="83218"/>
                  </a:cubicBezTo>
                  <a:cubicBezTo>
                    <a:pt x="86831" y="85320"/>
                    <a:pt x="93060" y="89524"/>
                    <a:pt x="87532" y="98634"/>
                  </a:cubicBezTo>
                  <a:cubicBezTo>
                    <a:pt x="82004" y="107042"/>
                    <a:pt x="77800" y="107042"/>
                    <a:pt x="84729" y="116074"/>
                  </a:cubicBezTo>
                  <a:cubicBezTo>
                    <a:pt x="91658" y="125183"/>
                    <a:pt x="90958" y="120979"/>
                    <a:pt x="93060" y="126585"/>
                  </a:cubicBezTo>
                  <a:cubicBezTo>
                    <a:pt x="95162" y="132190"/>
                    <a:pt x="99989" y="137095"/>
                    <a:pt x="99989" y="137095"/>
                  </a:cubicBezTo>
                  <a:cubicBezTo>
                    <a:pt x="99989" y="137095"/>
                    <a:pt x="101391" y="130789"/>
                    <a:pt x="99288" y="127285"/>
                  </a:cubicBezTo>
                  <a:cubicBezTo>
                    <a:pt x="97186" y="123081"/>
                    <a:pt x="96486" y="121679"/>
                    <a:pt x="99989" y="119577"/>
                  </a:cubicBezTo>
                  <a:cubicBezTo>
                    <a:pt x="102792" y="116774"/>
                    <a:pt x="111123" y="115373"/>
                    <a:pt x="111824" y="111169"/>
                  </a:cubicBezTo>
                  <a:cubicBezTo>
                    <a:pt x="112524" y="106964"/>
                    <a:pt x="113926" y="88824"/>
                    <a:pt x="107619" y="79714"/>
                  </a:cubicBezTo>
                  <a:cubicBezTo>
                    <a:pt x="101391" y="69904"/>
                    <a:pt x="99989" y="68503"/>
                    <a:pt x="99989" y="68503"/>
                  </a:cubicBezTo>
                  <a:cubicBezTo>
                    <a:pt x="99989" y="68503"/>
                    <a:pt x="95785" y="67802"/>
                    <a:pt x="93060" y="60795"/>
                  </a:cubicBezTo>
                  <a:cubicBezTo>
                    <a:pt x="90958" y="53788"/>
                    <a:pt x="90958" y="46080"/>
                    <a:pt x="90958" y="43355"/>
                  </a:cubicBezTo>
                  <a:cubicBezTo>
                    <a:pt x="90958" y="39851"/>
                    <a:pt x="95863" y="26615"/>
                    <a:pt x="98588" y="25214"/>
                  </a:cubicBezTo>
                  <a:lnTo>
                    <a:pt x="112524" y="25914"/>
                  </a:lnTo>
                  <a:cubicBezTo>
                    <a:pt x="112524" y="25914"/>
                    <a:pt x="118052" y="18907"/>
                    <a:pt x="120154" y="22411"/>
                  </a:cubicBezTo>
                  <a:cubicBezTo>
                    <a:pt x="122256" y="25914"/>
                    <a:pt x="126383" y="28017"/>
                    <a:pt x="129186" y="28017"/>
                  </a:cubicBezTo>
                  <a:cubicBezTo>
                    <a:pt x="132689" y="27316"/>
                    <a:pt x="130587" y="23812"/>
                    <a:pt x="136816" y="23812"/>
                  </a:cubicBezTo>
                  <a:cubicBezTo>
                    <a:pt x="143745" y="24513"/>
                    <a:pt x="143745" y="28017"/>
                    <a:pt x="147949" y="27316"/>
                  </a:cubicBezTo>
                  <a:cubicBezTo>
                    <a:pt x="152154" y="26615"/>
                    <a:pt x="157682" y="22411"/>
                    <a:pt x="157682" y="22411"/>
                  </a:cubicBezTo>
                  <a:cubicBezTo>
                    <a:pt x="157682" y="22411"/>
                    <a:pt x="155580" y="18207"/>
                    <a:pt x="158383" y="16805"/>
                  </a:cubicBezTo>
                  <a:cubicBezTo>
                    <a:pt x="161185" y="16105"/>
                    <a:pt x="161886" y="11199"/>
                    <a:pt x="167414" y="15404"/>
                  </a:cubicBezTo>
                  <a:cubicBezTo>
                    <a:pt x="172319" y="19608"/>
                    <a:pt x="172942" y="16105"/>
                    <a:pt x="178548" y="15404"/>
                  </a:cubicBezTo>
                  <a:cubicBezTo>
                    <a:pt x="183452" y="14703"/>
                    <a:pt x="200815" y="3492"/>
                    <a:pt x="205019" y="4893"/>
                  </a:cubicBezTo>
                  <a:cubicBezTo>
                    <a:pt x="205019" y="4893"/>
                    <a:pt x="209224" y="13302"/>
                    <a:pt x="206421" y="16805"/>
                  </a:cubicBezTo>
                  <a:cubicBezTo>
                    <a:pt x="202917" y="21010"/>
                    <a:pt x="201515" y="21710"/>
                    <a:pt x="202216" y="30119"/>
                  </a:cubicBezTo>
                  <a:cubicBezTo>
                    <a:pt x="202917" y="38528"/>
                    <a:pt x="202216" y="40630"/>
                    <a:pt x="202917" y="51763"/>
                  </a:cubicBezTo>
                  <a:cubicBezTo>
                    <a:pt x="203618" y="62975"/>
                    <a:pt x="205019" y="69203"/>
                    <a:pt x="205019" y="72006"/>
                  </a:cubicBezTo>
                  <a:cubicBezTo>
                    <a:pt x="205019" y="74809"/>
                    <a:pt x="205019" y="76211"/>
                    <a:pt x="205720" y="78313"/>
                  </a:cubicBezTo>
                  <a:cubicBezTo>
                    <a:pt x="206421" y="80415"/>
                    <a:pt x="200815" y="89524"/>
                    <a:pt x="202216" y="92327"/>
                  </a:cubicBezTo>
                  <a:cubicBezTo>
                    <a:pt x="203618" y="95831"/>
                    <a:pt x="205019" y="98634"/>
                    <a:pt x="203618" y="100035"/>
                  </a:cubicBezTo>
                  <a:cubicBezTo>
                    <a:pt x="202216" y="102137"/>
                    <a:pt x="198090" y="104940"/>
                    <a:pt x="195988" y="107743"/>
                  </a:cubicBezTo>
                  <a:cubicBezTo>
                    <a:pt x="193185" y="110546"/>
                    <a:pt x="184854" y="124560"/>
                    <a:pt x="173720" y="130088"/>
                  </a:cubicBezTo>
                  <a:cubicBezTo>
                    <a:pt x="162587" y="135694"/>
                    <a:pt x="154256" y="139197"/>
                    <a:pt x="146626" y="143402"/>
                  </a:cubicBezTo>
                  <a:cubicBezTo>
                    <a:pt x="138996" y="146905"/>
                    <a:pt x="130587" y="149008"/>
                    <a:pt x="127162" y="154613"/>
                  </a:cubicBezTo>
                  <a:cubicBezTo>
                    <a:pt x="122957" y="160920"/>
                    <a:pt x="117429" y="167226"/>
                    <a:pt x="113926" y="167927"/>
                  </a:cubicBezTo>
                  <a:cubicBezTo>
                    <a:pt x="110422" y="168628"/>
                    <a:pt x="106296" y="170029"/>
                    <a:pt x="102091" y="177036"/>
                  </a:cubicBezTo>
                  <a:cubicBezTo>
                    <a:pt x="97887" y="184044"/>
                    <a:pt x="90257" y="188948"/>
                    <a:pt x="86753" y="185445"/>
                  </a:cubicBezTo>
                  <a:cubicBezTo>
                    <a:pt x="86753" y="185445"/>
                    <a:pt x="86053" y="184744"/>
                    <a:pt x="84651" y="191751"/>
                  </a:cubicBezTo>
                  <a:cubicBezTo>
                    <a:pt x="83950" y="198058"/>
                    <a:pt x="83950" y="201561"/>
                    <a:pt x="87454" y="205065"/>
                  </a:cubicBezTo>
                  <a:cubicBezTo>
                    <a:pt x="90257" y="207868"/>
                    <a:pt x="88855" y="209269"/>
                    <a:pt x="88155" y="216276"/>
                  </a:cubicBezTo>
                  <a:cubicBezTo>
                    <a:pt x="88155" y="223284"/>
                    <a:pt x="90257" y="221182"/>
                    <a:pt x="91658" y="230291"/>
                  </a:cubicBezTo>
                  <a:cubicBezTo>
                    <a:pt x="93761" y="239400"/>
                    <a:pt x="97186" y="235896"/>
                    <a:pt x="97186" y="239400"/>
                  </a:cubicBezTo>
                  <a:cubicBezTo>
                    <a:pt x="97186" y="242904"/>
                    <a:pt x="93683" y="245006"/>
                    <a:pt x="93683" y="248510"/>
                  </a:cubicBezTo>
                  <a:cubicBezTo>
                    <a:pt x="93683" y="252013"/>
                    <a:pt x="90880" y="255517"/>
                    <a:pt x="90880" y="260422"/>
                  </a:cubicBezTo>
                  <a:cubicBezTo>
                    <a:pt x="91581" y="266028"/>
                    <a:pt x="92982" y="268130"/>
                    <a:pt x="92982" y="270232"/>
                  </a:cubicBezTo>
                  <a:cubicBezTo>
                    <a:pt x="92982" y="271633"/>
                    <a:pt x="88077" y="273035"/>
                    <a:pt x="86053" y="276538"/>
                  </a:cubicBezTo>
                  <a:cubicBezTo>
                    <a:pt x="83950" y="280743"/>
                    <a:pt x="79824" y="282845"/>
                    <a:pt x="74919" y="283546"/>
                  </a:cubicBezTo>
                  <a:cubicBezTo>
                    <a:pt x="70014" y="284246"/>
                    <a:pt x="68690" y="285648"/>
                    <a:pt x="67990" y="287049"/>
                  </a:cubicBezTo>
                  <a:cubicBezTo>
                    <a:pt x="66588" y="287750"/>
                    <a:pt x="61761" y="289852"/>
                    <a:pt x="56856" y="289852"/>
                  </a:cubicBezTo>
                  <a:cubicBezTo>
                    <a:pt x="51951" y="290553"/>
                    <a:pt x="49927" y="291253"/>
                    <a:pt x="47124" y="294757"/>
                  </a:cubicBezTo>
                  <a:cubicBezTo>
                    <a:pt x="44321" y="298261"/>
                    <a:pt x="42920" y="297560"/>
                    <a:pt x="40895" y="300363"/>
                  </a:cubicBezTo>
                  <a:cubicBezTo>
                    <a:pt x="38092" y="303166"/>
                    <a:pt x="35990" y="302465"/>
                    <a:pt x="38793" y="306669"/>
                  </a:cubicBezTo>
                  <a:cubicBezTo>
                    <a:pt x="41596" y="311574"/>
                    <a:pt x="43698" y="310873"/>
                    <a:pt x="40895" y="317180"/>
                  </a:cubicBezTo>
                  <a:cubicBezTo>
                    <a:pt x="38092" y="323486"/>
                    <a:pt x="38092" y="322786"/>
                    <a:pt x="34667" y="322085"/>
                  </a:cubicBezTo>
                  <a:cubicBezTo>
                    <a:pt x="31163" y="320684"/>
                    <a:pt x="25635" y="322085"/>
                    <a:pt x="25635" y="322085"/>
                  </a:cubicBezTo>
                  <a:lnTo>
                    <a:pt x="24234" y="305968"/>
                  </a:lnTo>
                  <a:cubicBezTo>
                    <a:pt x="24234" y="305968"/>
                    <a:pt x="25635" y="290553"/>
                    <a:pt x="26336" y="281521"/>
                  </a:cubicBezTo>
                  <a:cubicBezTo>
                    <a:pt x="26336" y="272412"/>
                    <a:pt x="27036" y="268908"/>
                    <a:pt x="22832" y="260577"/>
                  </a:cubicBezTo>
                  <a:cubicBezTo>
                    <a:pt x="19329" y="252169"/>
                    <a:pt x="18628" y="236130"/>
                    <a:pt x="18628" y="236130"/>
                  </a:cubicBezTo>
                  <a:cubicBezTo>
                    <a:pt x="18628" y="236130"/>
                    <a:pt x="25557" y="229824"/>
                    <a:pt x="31864" y="224218"/>
                  </a:cubicBezTo>
                  <a:cubicBezTo>
                    <a:pt x="37392" y="217911"/>
                    <a:pt x="39494" y="213006"/>
                    <a:pt x="40895" y="207401"/>
                  </a:cubicBezTo>
                  <a:cubicBezTo>
                    <a:pt x="41596" y="201795"/>
                    <a:pt x="45800" y="201795"/>
                    <a:pt x="48525" y="196890"/>
                  </a:cubicBezTo>
                  <a:cubicBezTo>
                    <a:pt x="52029" y="191284"/>
                    <a:pt x="51328" y="184978"/>
                    <a:pt x="49226" y="178749"/>
                  </a:cubicBezTo>
                  <a:cubicBezTo>
                    <a:pt x="47124" y="172443"/>
                    <a:pt x="45022" y="168939"/>
                    <a:pt x="48525" y="166837"/>
                  </a:cubicBezTo>
                  <a:cubicBezTo>
                    <a:pt x="51328" y="164735"/>
                    <a:pt x="47124" y="164034"/>
                    <a:pt x="49927" y="161932"/>
                  </a:cubicBezTo>
                  <a:cubicBezTo>
                    <a:pt x="53430" y="159129"/>
                    <a:pt x="54131" y="149319"/>
                    <a:pt x="54832" y="147217"/>
                  </a:cubicBezTo>
                  <a:cubicBezTo>
                    <a:pt x="54832" y="145115"/>
                    <a:pt x="56934" y="147917"/>
                    <a:pt x="54832" y="137407"/>
                  </a:cubicBezTo>
                  <a:cubicBezTo>
                    <a:pt x="52730" y="126896"/>
                    <a:pt x="49927" y="122692"/>
                    <a:pt x="47903" y="122692"/>
                  </a:cubicBezTo>
                  <a:cubicBezTo>
                    <a:pt x="45100" y="121991"/>
                    <a:pt x="42997" y="122692"/>
                    <a:pt x="39572" y="119889"/>
                  </a:cubicBezTo>
                  <a:cubicBezTo>
                    <a:pt x="35367" y="117086"/>
                    <a:pt x="33343" y="114283"/>
                    <a:pt x="29839" y="113582"/>
                  </a:cubicBezTo>
                  <a:cubicBezTo>
                    <a:pt x="25635" y="112882"/>
                    <a:pt x="22910" y="112181"/>
                    <a:pt x="20808" y="111480"/>
                  </a:cubicBezTo>
                  <a:cubicBezTo>
                    <a:pt x="18706" y="111480"/>
                    <a:pt x="15903" y="110779"/>
                    <a:pt x="13879" y="111480"/>
                  </a:cubicBezTo>
                  <a:cubicBezTo>
                    <a:pt x="11076" y="111480"/>
                    <a:pt x="6949" y="107976"/>
                    <a:pt x="6949" y="107976"/>
                  </a:cubicBezTo>
                  <a:lnTo>
                    <a:pt x="6949" y="10797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3" name="Szabadkézi sokszög: alakzat 972">
              <a:extLst>
                <a:ext uri="{FF2B5EF4-FFF2-40B4-BE49-F238E27FC236}">
                  <a16:creationId xmlns:a16="http://schemas.microsoft.com/office/drawing/2014/main" id="{F080F8D7-DBFC-3C2B-1312-7320A31393CF}"/>
                </a:ext>
              </a:extLst>
            </p:cNvPr>
            <p:cNvSpPr/>
            <p:nvPr/>
          </p:nvSpPr>
          <p:spPr>
            <a:xfrm>
              <a:off x="5987543" y="4885982"/>
              <a:ext cx="155715" cy="132358"/>
            </a:xfrm>
            <a:custGeom>
              <a:avLst/>
              <a:gdLst>
                <a:gd name="connsiteX0" fmla="*/ 114588 w 155715"/>
                <a:gd name="connsiteY0" fmla="*/ 133738 h 132357"/>
                <a:gd name="connsiteX1" fmla="*/ 127746 w 155715"/>
                <a:gd name="connsiteY1" fmla="*/ 121981 h 132357"/>
                <a:gd name="connsiteX2" fmla="*/ 136778 w 155715"/>
                <a:gd name="connsiteY2" fmla="*/ 105397 h 132357"/>
                <a:gd name="connsiteX3" fmla="*/ 144408 w 155715"/>
                <a:gd name="connsiteY3" fmla="*/ 95042 h 132357"/>
                <a:gd name="connsiteX4" fmla="*/ 145108 w 155715"/>
                <a:gd name="connsiteY4" fmla="*/ 77057 h 132357"/>
                <a:gd name="connsiteX5" fmla="*/ 144408 w 155715"/>
                <a:gd name="connsiteY5" fmla="*/ 65301 h 132357"/>
                <a:gd name="connsiteX6" fmla="*/ 145809 w 155715"/>
                <a:gd name="connsiteY6" fmla="*/ 60474 h 132357"/>
                <a:gd name="connsiteX7" fmla="*/ 150636 w 155715"/>
                <a:gd name="connsiteY7" fmla="*/ 45914 h 132357"/>
                <a:gd name="connsiteX8" fmla="*/ 150636 w 155715"/>
                <a:gd name="connsiteY8" fmla="*/ 36260 h 132357"/>
                <a:gd name="connsiteX9" fmla="*/ 143707 w 155715"/>
                <a:gd name="connsiteY9" fmla="*/ 21700 h 132357"/>
                <a:gd name="connsiteX10" fmla="*/ 135376 w 155715"/>
                <a:gd name="connsiteY10" fmla="*/ 18898 h 132357"/>
                <a:gd name="connsiteX11" fmla="*/ 125644 w 155715"/>
                <a:gd name="connsiteY11" fmla="*/ 12669 h 132357"/>
                <a:gd name="connsiteX12" fmla="*/ 116613 w 155715"/>
                <a:gd name="connsiteY12" fmla="*/ 10567 h 132357"/>
                <a:gd name="connsiteX13" fmla="*/ 109683 w 155715"/>
                <a:gd name="connsiteY13" fmla="*/ 10567 h 132357"/>
                <a:gd name="connsiteX14" fmla="*/ 102754 w 155715"/>
                <a:gd name="connsiteY14" fmla="*/ 7141 h 132357"/>
                <a:gd name="connsiteX15" fmla="*/ 82667 w 155715"/>
                <a:gd name="connsiteY15" fmla="*/ 6440 h 132357"/>
                <a:gd name="connsiteX16" fmla="*/ 73635 w 155715"/>
                <a:gd name="connsiteY16" fmla="*/ 17496 h 132357"/>
                <a:gd name="connsiteX17" fmla="*/ 65304 w 155715"/>
                <a:gd name="connsiteY17" fmla="*/ 24425 h 132357"/>
                <a:gd name="connsiteX18" fmla="*/ 49344 w 155715"/>
                <a:gd name="connsiteY18" fmla="*/ 33457 h 132357"/>
                <a:gd name="connsiteX19" fmla="*/ 43816 w 155715"/>
                <a:gd name="connsiteY19" fmla="*/ 44513 h 132357"/>
                <a:gd name="connsiteX20" fmla="*/ 32760 w 155715"/>
                <a:gd name="connsiteY20" fmla="*/ 50041 h 132357"/>
                <a:gd name="connsiteX21" fmla="*/ 26531 w 155715"/>
                <a:gd name="connsiteY21" fmla="*/ 46615 h 132357"/>
                <a:gd name="connsiteX22" fmla="*/ 21704 w 155715"/>
                <a:gd name="connsiteY22" fmla="*/ 48717 h 132357"/>
                <a:gd name="connsiteX23" fmla="*/ 18278 w 155715"/>
                <a:gd name="connsiteY23" fmla="*/ 46615 h 132357"/>
                <a:gd name="connsiteX24" fmla="*/ 13451 w 155715"/>
                <a:gd name="connsiteY24" fmla="*/ 46615 h 132357"/>
                <a:gd name="connsiteX25" fmla="*/ 5821 w 155715"/>
                <a:gd name="connsiteY25" fmla="*/ 45213 h 132357"/>
                <a:gd name="connsiteX26" fmla="*/ 7923 w 155715"/>
                <a:gd name="connsiteY26" fmla="*/ 56970 h 132357"/>
                <a:gd name="connsiteX27" fmla="*/ 23183 w 155715"/>
                <a:gd name="connsiteY27" fmla="*/ 77758 h 132357"/>
                <a:gd name="connsiteX28" fmla="*/ 35641 w 155715"/>
                <a:gd name="connsiteY28" fmla="*/ 90916 h 132357"/>
                <a:gd name="connsiteX29" fmla="*/ 44672 w 155715"/>
                <a:gd name="connsiteY29" fmla="*/ 96444 h 132357"/>
                <a:gd name="connsiteX30" fmla="*/ 48098 w 155715"/>
                <a:gd name="connsiteY30" fmla="*/ 94341 h 132357"/>
                <a:gd name="connsiteX31" fmla="*/ 45996 w 155715"/>
                <a:gd name="connsiteY31" fmla="*/ 101972 h 132357"/>
                <a:gd name="connsiteX32" fmla="*/ 51524 w 155715"/>
                <a:gd name="connsiteY32" fmla="*/ 106799 h 132357"/>
                <a:gd name="connsiteX33" fmla="*/ 48098 w 155715"/>
                <a:gd name="connsiteY33" fmla="*/ 114429 h 132357"/>
                <a:gd name="connsiteX34" fmla="*/ 55027 w 155715"/>
                <a:gd name="connsiteY34" fmla="*/ 115830 h 132357"/>
                <a:gd name="connsiteX35" fmla="*/ 59855 w 155715"/>
                <a:gd name="connsiteY35" fmla="*/ 117933 h 132357"/>
                <a:gd name="connsiteX36" fmla="*/ 73713 w 155715"/>
                <a:gd name="connsiteY36" fmla="*/ 128988 h 132357"/>
                <a:gd name="connsiteX37" fmla="*/ 114588 w 155715"/>
                <a:gd name="connsiteY37" fmla="*/ 133815 h 132357"/>
                <a:gd name="connsiteX38" fmla="*/ 114588 w 155715"/>
                <a:gd name="connsiteY38" fmla="*/ 133815 h 13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5715" h="132357">
                  <a:moveTo>
                    <a:pt x="114588" y="133738"/>
                  </a:moveTo>
                  <a:cubicBezTo>
                    <a:pt x="114588" y="133738"/>
                    <a:pt x="121518" y="127509"/>
                    <a:pt x="127746" y="121981"/>
                  </a:cubicBezTo>
                  <a:cubicBezTo>
                    <a:pt x="133274" y="115752"/>
                    <a:pt x="135376" y="110925"/>
                    <a:pt x="136778" y="105397"/>
                  </a:cubicBezTo>
                  <a:cubicBezTo>
                    <a:pt x="137479" y="99870"/>
                    <a:pt x="141605" y="99870"/>
                    <a:pt x="144408" y="95042"/>
                  </a:cubicBezTo>
                  <a:cubicBezTo>
                    <a:pt x="147834" y="89514"/>
                    <a:pt x="147211" y="83286"/>
                    <a:pt x="145108" y="77057"/>
                  </a:cubicBezTo>
                  <a:cubicBezTo>
                    <a:pt x="143006" y="70829"/>
                    <a:pt x="140982" y="67403"/>
                    <a:pt x="144408" y="65301"/>
                  </a:cubicBezTo>
                  <a:cubicBezTo>
                    <a:pt x="147211" y="63198"/>
                    <a:pt x="143006" y="62498"/>
                    <a:pt x="145809" y="60474"/>
                  </a:cubicBezTo>
                  <a:cubicBezTo>
                    <a:pt x="149235" y="57671"/>
                    <a:pt x="149936" y="48016"/>
                    <a:pt x="150636" y="45914"/>
                  </a:cubicBezTo>
                  <a:cubicBezTo>
                    <a:pt x="150636" y="43812"/>
                    <a:pt x="152739" y="46615"/>
                    <a:pt x="150636" y="36260"/>
                  </a:cubicBezTo>
                  <a:cubicBezTo>
                    <a:pt x="148534" y="25905"/>
                    <a:pt x="145809" y="21700"/>
                    <a:pt x="143707" y="21700"/>
                  </a:cubicBezTo>
                  <a:cubicBezTo>
                    <a:pt x="140904" y="21000"/>
                    <a:pt x="138880" y="21700"/>
                    <a:pt x="135376" y="18898"/>
                  </a:cubicBezTo>
                  <a:cubicBezTo>
                    <a:pt x="131250" y="16095"/>
                    <a:pt x="129148" y="13370"/>
                    <a:pt x="125644" y="12669"/>
                  </a:cubicBezTo>
                  <a:cubicBezTo>
                    <a:pt x="121518" y="11968"/>
                    <a:pt x="118715" y="11267"/>
                    <a:pt x="116613" y="10567"/>
                  </a:cubicBezTo>
                  <a:cubicBezTo>
                    <a:pt x="114510" y="10567"/>
                    <a:pt x="111785" y="9866"/>
                    <a:pt x="109683" y="10567"/>
                  </a:cubicBezTo>
                  <a:cubicBezTo>
                    <a:pt x="106880" y="10567"/>
                    <a:pt x="102754" y="7141"/>
                    <a:pt x="102754" y="7141"/>
                  </a:cubicBezTo>
                  <a:cubicBezTo>
                    <a:pt x="102754" y="7141"/>
                    <a:pt x="87494" y="2314"/>
                    <a:pt x="82667" y="6440"/>
                  </a:cubicBezTo>
                  <a:cubicBezTo>
                    <a:pt x="77139" y="10567"/>
                    <a:pt x="72312" y="11267"/>
                    <a:pt x="73635" y="17496"/>
                  </a:cubicBezTo>
                  <a:cubicBezTo>
                    <a:pt x="75037" y="23725"/>
                    <a:pt x="68107" y="24425"/>
                    <a:pt x="65304" y="24425"/>
                  </a:cubicBezTo>
                  <a:cubicBezTo>
                    <a:pt x="62502" y="24425"/>
                    <a:pt x="50044" y="27228"/>
                    <a:pt x="49344" y="33457"/>
                  </a:cubicBezTo>
                  <a:cubicBezTo>
                    <a:pt x="48877" y="37607"/>
                    <a:pt x="47031" y="41297"/>
                    <a:pt x="43816" y="44513"/>
                  </a:cubicBezTo>
                  <a:cubicBezTo>
                    <a:pt x="38988" y="49340"/>
                    <a:pt x="34784" y="52843"/>
                    <a:pt x="32760" y="50041"/>
                  </a:cubicBezTo>
                  <a:cubicBezTo>
                    <a:pt x="30658" y="46615"/>
                    <a:pt x="27933" y="42411"/>
                    <a:pt x="26531" y="46615"/>
                  </a:cubicBezTo>
                  <a:cubicBezTo>
                    <a:pt x="25130" y="50041"/>
                    <a:pt x="21704" y="48717"/>
                    <a:pt x="21704" y="48717"/>
                  </a:cubicBezTo>
                  <a:cubicBezTo>
                    <a:pt x="21704" y="48717"/>
                    <a:pt x="18901" y="44591"/>
                    <a:pt x="18278" y="46615"/>
                  </a:cubicBezTo>
                  <a:cubicBezTo>
                    <a:pt x="17578" y="49418"/>
                    <a:pt x="13451" y="46615"/>
                    <a:pt x="13451" y="46615"/>
                  </a:cubicBezTo>
                  <a:cubicBezTo>
                    <a:pt x="13451" y="46615"/>
                    <a:pt x="7223" y="44513"/>
                    <a:pt x="5821" y="45213"/>
                  </a:cubicBezTo>
                  <a:cubicBezTo>
                    <a:pt x="5821" y="45213"/>
                    <a:pt x="2396" y="52843"/>
                    <a:pt x="7923" y="56970"/>
                  </a:cubicBezTo>
                  <a:cubicBezTo>
                    <a:pt x="12751" y="61096"/>
                    <a:pt x="21782" y="68026"/>
                    <a:pt x="23183" y="77758"/>
                  </a:cubicBezTo>
                  <a:cubicBezTo>
                    <a:pt x="24585" y="87490"/>
                    <a:pt x="32215" y="89514"/>
                    <a:pt x="35641" y="90916"/>
                  </a:cubicBezTo>
                  <a:cubicBezTo>
                    <a:pt x="39066" y="93018"/>
                    <a:pt x="43971" y="94341"/>
                    <a:pt x="44672" y="96444"/>
                  </a:cubicBezTo>
                  <a:cubicBezTo>
                    <a:pt x="44672" y="98546"/>
                    <a:pt x="47475" y="90916"/>
                    <a:pt x="48098" y="94341"/>
                  </a:cubicBezTo>
                  <a:cubicBezTo>
                    <a:pt x="48799" y="98468"/>
                    <a:pt x="45295" y="99169"/>
                    <a:pt x="45996" y="101972"/>
                  </a:cubicBezTo>
                  <a:cubicBezTo>
                    <a:pt x="45996" y="105397"/>
                    <a:pt x="50823" y="104775"/>
                    <a:pt x="51524" y="106799"/>
                  </a:cubicBezTo>
                  <a:cubicBezTo>
                    <a:pt x="51524" y="108901"/>
                    <a:pt x="45996" y="112327"/>
                    <a:pt x="48098" y="114429"/>
                  </a:cubicBezTo>
                  <a:cubicBezTo>
                    <a:pt x="50901" y="115830"/>
                    <a:pt x="52224" y="115130"/>
                    <a:pt x="55027" y="115830"/>
                  </a:cubicBezTo>
                  <a:cubicBezTo>
                    <a:pt x="56896" y="115830"/>
                    <a:pt x="58508" y="116531"/>
                    <a:pt x="59855" y="117933"/>
                  </a:cubicBezTo>
                  <a:cubicBezTo>
                    <a:pt x="61957" y="120735"/>
                    <a:pt x="73012" y="123460"/>
                    <a:pt x="73713" y="128988"/>
                  </a:cubicBezTo>
                  <a:cubicBezTo>
                    <a:pt x="73713" y="128988"/>
                    <a:pt x="108360" y="130390"/>
                    <a:pt x="114588" y="133815"/>
                  </a:cubicBezTo>
                  <a:lnTo>
                    <a:pt x="114588" y="133815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4" name="Szabadkézi sokszög: alakzat 973">
              <a:extLst>
                <a:ext uri="{FF2B5EF4-FFF2-40B4-BE49-F238E27FC236}">
                  <a16:creationId xmlns:a16="http://schemas.microsoft.com/office/drawing/2014/main" id="{D77E2A1F-5515-99AF-1BF1-066AA754372F}"/>
                </a:ext>
              </a:extLst>
            </p:cNvPr>
            <p:cNvSpPr/>
            <p:nvPr/>
          </p:nvSpPr>
          <p:spPr>
            <a:xfrm>
              <a:off x="5733525" y="4913294"/>
              <a:ext cx="256930" cy="225787"/>
            </a:xfrm>
            <a:custGeom>
              <a:avLst/>
              <a:gdLst>
                <a:gd name="connsiteX0" fmla="*/ 5634 w 256930"/>
                <a:gd name="connsiteY0" fmla="*/ 10505 h 225787"/>
                <a:gd name="connsiteX1" fmla="*/ 19182 w 256930"/>
                <a:gd name="connsiteY1" fmla="*/ 9804 h 225787"/>
                <a:gd name="connsiteX2" fmla="*/ 32729 w 256930"/>
                <a:gd name="connsiteY2" fmla="*/ 5055 h 225787"/>
                <a:gd name="connsiteX3" fmla="*/ 47600 w 256930"/>
                <a:gd name="connsiteY3" fmla="*/ 12529 h 225787"/>
                <a:gd name="connsiteX4" fmla="*/ 130752 w 256930"/>
                <a:gd name="connsiteY4" fmla="*/ 13853 h 225787"/>
                <a:gd name="connsiteX5" fmla="*/ 142275 w 256930"/>
                <a:gd name="connsiteY5" fmla="*/ 22028 h 225787"/>
                <a:gd name="connsiteX6" fmla="*/ 169992 w 256930"/>
                <a:gd name="connsiteY6" fmla="*/ 26077 h 225787"/>
                <a:gd name="connsiteX7" fmla="*/ 220677 w 256930"/>
                <a:gd name="connsiteY7" fmla="*/ 18602 h 225787"/>
                <a:gd name="connsiteX8" fmla="*/ 249095 w 256930"/>
                <a:gd name="connsiteY8" fmla="*/ 15877 h 225787"/>
                <a:gd name="connsiteX9" fmla="*/ 256570 w 256930"/>
                <a:gd name="connsiteY9" fmla="*/ 21327 h 225787"/>
                <a:gd name="connsiteX10" fmla="*/ 251820 w 256930"/>
                <a:gd name="connsiteY10" fmla="*/ 22028 h 225787"/>
                <a:gd name="connsiteX11" fmla="*/ 243022 w 256930"/>
                <a:gd name="connsiteY11" fmla="*/ 26777 h 225787"/>
                <a:gd name="connsiteX12" fmla="*/ 233524 w 256930"/>
                <a:gd name="connsiteY12" fmla="*/ 26077 h 225787"/>
                <a:gd name="connsiteX13" fmla="*/ 224726 w 256930"/>
                <a:gd name="connsiteY13" fmla="*/ 32227 h 225787"/>
                <a:gd name="connsiteX14" fmla="*/ 219354 w 256930"/>
                <a:gd name="connsiteY14" fmla="*/ 26077 h 225787"/>
                <a:gd name="connsiteX15" fmla="*/ 178089 w 256930"/>
                <a:gd name="connsiteY15" fmla="*/ 32227 h 225787"/>
                <a:gd name="connsiteX16" fmla="*/ 174741 w 256930"/>
                <a:gd name="connsiteY16" fmla="*/ 99496 h 225787"/>
                <a:gd name="connsiteX17" fmla="*/ 157846 w 256930"/>
                <a:gd name="connsiteY17" fmla="*/ 100820 h 225787"/>
                <a:gd name="connsiteX18" fmla="*/ 156522 w 256930"/>
                <a:gd name="connsiteY18" fmla="*/ 216983 h 225787"/>
                <a:gd name="connsiteX19" fmla="*/ 145000 w 256930"/>
                <a:gd name="connsiteY19" fmla="*/ 223757 h 225787"/>
                <a:gd name="connsiteX20" fmla="*/ 137525 w 256930"/>
                <a:gd name="connsiteY20" fmla="*/ 226482 h 225787"/>
                <a:gd name="connsiteX21" fmla="*/ 128727 w 256930"/>
                <a:gd name="connsiteY21" fmla="*/ 225781 h 225787"/>
                <a:gd name="connsiteX22" fmla="*/ 120630 w 256930"/>
                <a:gd name="connsiteY22" fmla="*/ 227105 h 225787"/>
                <a:gd name="connsiteX23" fmla="*/ 115258 w 256930"/>
                <a:gd name="connsiteY23" fmla="*/ 222356 h 225787"/>
                <a:gd name="connsiteX24" fmla="*/ 108484 w 256930"/>
                <a:gd name="connsiteY24" fmla="*/ 220331 h 225787"/>
                <a:gd name="connsiteX25" fmla="*/ 103735 w 256930"/>
                <a:gd name="connsiteY25" fmla="*/ 210833 h 225787"/>
                <a:gd name="connsiteX26" fmla="*/ 94937 w 256930"/>
                <a:gd name="connsiteY26" fmla="*/ 223757 h 225787"/>
                <a:gd name="connsiteX27" fmla="*/ 71268 w 256930"/>
                <a:gd name="connsiteY27" fmla="*/ 195884 h 225787"/>
                <a:gd name="connsiteX28" fmla="*/ 67220 w 256930"/>
                <a:gd name="connsiteY28" fmla="*/ 173461 h 225787"/>
                <a:gd name="connsiteX29" fmla="*/ 65196 w 256930"/>
                <a:gd name="connsiteY29" fmla="*/ 157189 h 225787"/>
                <a:gd name="connsiteX30" fmla="*/ 63872 w 256930"/>
                <a:gd name="connsiteY30" fmla="*/ 146289 h 225787"/>
                <a:gd name="connsiteX31" fmla="*/ 57799 w 256930"/>
                <a:gd name="connsiteY31" fmla="*/ 140138 h 225787"/>
                <a:gd name="connsiteX32" fmla="*/ 57098 w 256930"/>
                <a:gd name="connsiteY32" fmla="*/ 108216 h 225787"/>
                <a:gd name="connsiteX33" fmla="*/ 39502 w 256930"/>
                <a:gd name="connsiteY33" fmla="*/ 78319 h 225787"/>
                <a:gd name="connsiteX34" fmla="*/ 23308 w 256930"/>
                <a:gd name="connsiteY34" fmla="*/ 53171 h 225787"/>
                <a:gd name="connsiteX35" fmla="*/ 13810 w 256930"/>
                <a:gd name="connsiteY35" fmla="*/ 37522 h 225787"/>
                <a:gd name="connsiteX36" fmla="*/ 5712 w 256930"/>
                <a:gd name="connsiteY36" fmla="*/ 10349 h 225787"/>
                <a:gd name="connsiteX37" fmla="*/ 5712 w 256930"/>
                <a:gd name="connsiteY37" fmla="*/ 10349 h 22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56930" h="225787">
                  <a:moveTo>
                    <a:pt x="5634" y="10505"/>
                  </a:moveTo>
                  <a:cubicBezTo>
                    <a:pt x="5634" y="9181"/>
                    <a:pt x="14432" y="9181"/>
                    <a:pt x="19182" y="9804"/>
                  </a:cubicBezTo>
                  <a:cubicBezTo>
                    <a:pt x="24554" y="10505"/>
                    <a:pt x="26656" y="6379"/>
                    <a:pt x="32729" y="5055"/>
                  </a:cubicBezTo>
                  <a:cubicBezTo>
                    <a:pt x="38101" y="3031"/>
                    <a:pt x="47600" y="12529"/>
                    <a:pt x="47600" y="12529"/>
                  </a:cubicBezTo>
                  <a:lnTo>
                    <a:pt x="130752" y="13853"/>
                  </a:lnTo>
                  <a:cubicBezTo>
                    <a:pt x="130051" y="19303"/>
                    <a:pt x="137525" y="21327"/>
                    <a:pt x="142275" y="22028"/>
                  </a:cubicBezTo>
                  <a:cubicBezTo>
                    <a:pt x="147024" y="22729"/>
                    <a:pt x="157145" y="20704"/>
                    <a:pt x="169992" y="26077"/>
                  </a:cubicBezTo>
                  <a:cubicBezTo>
                    <a:pt x="182838" y="31526"/>
                    <a:pt x="220677" y="18602"/>
                    <a:pt x="220677" y="18602"/>
                  </a:cubicBezTo>
                  <a:cubicBezTo>
                    <a:pt x="222701" y="15177"/>
                    <a:pt x="241621" y="15177"/>
                    <a:pt x="249095" y="15877"/>
                  </a:cubicBezTo>
                  <a:cubicBezTo>
                    <a:pt x="255869" y="16578"/>
                    <a:pt x="256570" y="21327"/>
                    <a:pt x="256570" y="21327"/>
                  </a:cubicBezTo>
                  <a:cubicBezTo>
                    <a:pt x="256570" y="21327"/>
                    <a:pt x="255869" y="21327"/>
                    <a:pt x="251820" y="22028"/>
                  </a:cubicBezTo>
                  <a:cubicBezTo>
                    <a:pt x="247071" y="23351"/>
                    <a:pt x="247071" y="28802"/>
                    <a:pt x="243022" y="26777"/>
                  </a:cubicBezTo>
                  <a:cubicBezTo>
                    <a:pt x="238974" y="25454"/>
                    <a:pt x="237650" y="22028"/>
                    <a:pt x="233524" y="26077"/>
                  </a:cubicBezTo>
                  <a:cubicBezTo>
                    <a:pt x="229475" y="30125"/>
                    <a:pt x="224726" y="32227"/>
                    <a:pt x="224726" y="32227"/>
                  </a:cubicBezTo>
                  <a:lnTo>
                    <a:pt x="219354" y="26077"/>
                  </a:lnTo>
                  <a:cubicBezTo>
                    <a:pt x="219354" y="26077"/>
                    <a:pt x="184162" y="33551"/>
                    <a:pt x="178089" y="32227"/>
                  </a:cubicBezTo>
                  <a:lnTo>
                    <a:pt x="174741" y="99496"/>
                  </a:lnTo>
                  <a:lnTo>
                    <a:pt x="157846" y="100820"/>
                  </a:lnTo>
                  <a:lnTo>
                    <a:pt x="156522" y="216983"/>
                  </a:lnTo>
                  <a:cubicBezTo>
                    <a:pt x="156522" y="216983"/>
                    <a:pt x="146401" y="220409"/>
                    <a:pt x="145000" y="223757"/>
                  </a:cubicBezTo>
                  <a:cubicBezTo>
                    <a:pt x="143676" y="227183"/>
                    <a:pt x="140951" y="227806"/>
                    <a:pt x="137525" y="226482"/>
                  </a:cubicBezTo>
                  <a:cubicBezTo>
                    <a:pt x="133477" y="225781"/>
                    <a:pt x="130752" y="223757"/>
                    <a:pt x="128727" y="225781"/>
                  </a:cubicBezTo>
                  <a:cubicBezTo>
                    <a:pt x="126703" y="227105"/>
                    <a:pt x="122655" y="228506"/>
                    <a:pt x="120630" y="227105"/>
                  </a:cubicBezTo>
                  <a:cubicBezTo>
                    <a:pt x="118606" y="225781"/>
                    <a:pt x="117282" y="220954"/>
                    <a:pt x="115258" y="222356"/>
                  </a:cubicBezTo>
                  <a:cubicBezTo>
                    <a:pt x="113234" y="223679"/>
                    <a:pt x="109185" y="222356"/>
                    <a:pt x="108484" y="220331"/>
                  </a:cubicBezTo>
                  <a:cubicBezTo>
                    <a:pt x="107784" y="219008"/>
                    <a:pt x="105759" y="210132"/>
                    <a:pt x="103735" y="210833"/>
                  </a:cubicBezTo>
                  <a:cubicBezTo>
                    <a:pt x="102412" y="212156"/>
                    <a:pt x="94937" y="223757"/>
                    <a:pt x="94937" y="223757"/>
                  </a:cubicBezTo>
                  <a:cubicBezTo>
                    <a:pt x="94937" y="223757"/>
                    <a:pt x="72592" y="209509"/>
                    <a:pt x="71268" y="195884"/>
                  </a:cubicBezTo>
                  <a:cubicBezTo>
                    <a:pt x="70568" y="182960"/>
                    <a:pt x="69945" y="178911"/>
                    <a:pt x="67220" y="173461"/>
                  </a:cubicBezTo>
                  <a:cubicBezTo>
                    <a:pt x="65196" y="168011"/>
                    <a:pt x="64495" y="161938"/>
                    <a:pt x="65196" y="157189"/>
                  </a:cubicBezTo>
                  <a:cubicBezTo>
                    <a:pt x="65196" y="153140"/>
                    <a:pt x="67220" y="147690"/>
                    <a:pt x="63872" y="146289"/>
                  </a:cubicBezTo>
                  <a:cubicBezTo>
                    <a:pt x="61147" y="145588"/>
                    <a:pt x="55775" y="155087"/>
                    <a:pt x="57799" y="140138"/>
                  </a:cubicBezTo>
                  <a:cubicBezTo>
                    <a:pt x="59823" y="124488"/>
                    <a:pt x="64573" y="119116"/>
                    <a:pt x="57098" y="108216"/>
                  </a:cubicBezTo>
                  <a:cubicBezTo>
                    <a:pt x="49624" y="97316"/>
                    <a:pt x="46276" y="89219"/>
                    <a:pt x="39502" y="78319"/>
                  </a:cubicBezTo>
                  <a:cubicBezTo>
                    <a:pt x="32028" y="67419"/>
                    <a:pt x="24632" y="64772"/>
                    <a:pt x="23308" y="53171"/>
                  </a:cubicBezTo>
                  <a:cubicBezTo>
                    <a:pt x="21984" y="40947"/>
                    <a:pt x="21284" y="46397"/>
                    <a:pt x="13810" y="37522"/>
                  </a:cubicBezTo>
                  <a:cubicBezTo>
                    <a:pt x="6335" y="28724"/>
                    <a:pt x="2987" y="19848"/>
                    <a:pt x="5712" y="10349"/>
                  </a:cubicBezTo>
                  <a:lnTo>
                    <a:pt x="5712" y="10349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5" name="Szabadkézi sokszög: alakzat 974">
              <a:extLst>
                <a:ext uri="{FF2B5EF4-FFF2-40B4-BE49-F238E27FC236}">
                  <a16:creationId xmlns:a16="http://schemas.microsoft.com/office/drawing/2014/main" id="{1013BB05-0BC1-058B-2DBB-CE1BEDE06495}"/>
                </a:ext>
              </a:extLst>
            </p:cNvPr>
            <p:cNvSpPr/>
            <p:nvPr/>
          </p:nvSpPr>
          <p:spPr>
            <a:xfrm>
              <a:off x="5891270" y="4930394"/>
              <a:ext cx="171287" cy="179073"/>
            </a:xfrm>
            <a:custGeom>
              <a:avLst/>
              <a:gdLst>
                <a:gd name="connsiteX0" fmla="*/ 4772 w 171286"/>
                <a:gd name="connsiteY0" fmla="*/ 140945 h 179072"/>
                <a:gd name="connsiteX1" fmla="*/ 5473 w 171286"/>
                <a:gd name="connsiteY1" fmla="*/ 87301 h 179072"/>
                <a:gd name="connsiteX2" fmla="*/ 22679 w 171286"/>
                <a:gd name="connsiteY2" fmla="*/ 85900 h 179072"/>
                <a:gd name="connsiteX3" fmla="*/ 26105 w 171286"/>
                <a:gd name="connsiteY3" fmla="*/ 16061 h 179072"/>
                <a:gd name="connsiteX4" fmla="*/ 67992 w 171286"/>
                <a:gd name="connsiteY4" fmla="*/ 9677 h 179072"/>
                <a:gd name="connsiteX5" fmla="*/ 73520 w 171286"/>
                <a:gd name="connsiteY5" fmla="*/ 16061 h 179072"/>
                <a:gd name="connsiteX6" fmla="*/ 82474 w 171286"/>
                <a:gd name="connsiteY6" fmla="*/ 9677 h 179072"/>
                <a:gd name="connsiteX7" fmla="*/ 92128 w 171286"/>
                <a:gd name="connsiteY7" fmla="*/ 10378 h 179072"/>
                <a:gd name="connsiteX8" fmla="*/ 101082 w 171286"/>
                <a:gd name="connsiteY8" fmla="*/ 5473 h 179072"/>
                <a:gd name="connsiteX9" fmla="*/ 104508 w 171286"/>
                <a:gd name="connsiteY9" fmla="*/ 4772 h 179072"/>
                <a:gd name="connsiteX10" fmla="*/ 105909 w 171286"/>
                <a:gd name="connsiteY10" fmla="*/ 5473 h 179072"/>
                <a:gd name="connsiteX11" fmla="*/ 107933 w 171286"/>
                <a:gd name="connsiteY11" fmla="*/ 16762 h 179072"/>
                <a:gd name="connsiteX12" fmla="*/ 123038 w 171286"/>
                <a:gd name="connsiteY12" fmla="*/ 37939 h 179072"/>
                <a:gd name="connsiteX13" fmla="*/ 135417 w 171286"/>
                <a:gd name="connsiteY13" fmla="*/ 51331 h 179072"/>
                <a:gd name="connsiteX14" fmla="*/ 144371 w 171286"/>
                <a:gd name="connsiteY14" fmla="*/ 57014 h 179072"/>
                <a:gd name="connsiteX15" fmla="*/ 147796 w 171286"/>
                <a:gd name="connsiteY15" fmla="*/ 54912 h 179072"/>
                <a:gd name="connsiteX16" fmla="*/ 145772 w 171286"/>
                <a:gd name="connsiteY16" fmla="*/ 62698 h 179072"/>
                <a:gd name="connsiteX17" fmla="*/ 151300 w 171286"/>
                <a:gd name="connsiteY17" fmla="*/ 67603 h 179072"/>
                <a:gd name="connsiteX18" fmla="*/ 147874 w 171286"/>
                <a:gd name="connsiteY18" fmla="*/ 75389 h 179072"/>
                <a:gd name="connsiteX19" fmla="*/ 154726 w 171286"/>
                <a:gd name="connsiteY19" fmla="*/ 76790 h 179072"/>
                <a:gd name="connsiteX20" fmla="*/ 159553 w 171286"/>
                <a:gd name="connsiteY20" fmla="*/ 78892 h 179072"/>
                <a:gd name="connsiteX21" fmla="*/ 173334 w 171286"/>
                <a:gd name="connsiteY21" fmla="*/ 90182 h 179072"/>
                <a:gd name="connsiteX22" fmla="*/ 170609 w 171286"/>
                <a:gd name="connsiteY22" fmla="*/ 92284 h 179072"/>
                <a:gd name="connsiteX23" fmla="*/ 163757 w 171286"/>
                <a:gd name="connsiteY23" fmla="*/ 98668 h 179072"/>
                <a:gd name="connsiteX24" fmla="*/ 154103 w 171286"/>
                <a:gd name="connsiteY24" fmla="*/ 99369 h 179072"/>
                <a:gd name="connsiteX25" fmla="*/ 149276 w 171286"/>
                <a:gd name="connsiteY25" fmla="*/ 104274 h 179072"/>
                <a:gd name="connsiteX26" fmla="*/ 138298 w 171286"/>
                <a:gd name="connsiteY26" fmla="*/ 114162 h 179072"/>
                <a:gd name="connsiteX27" fmla="*/ 128643 w 171286"/>
                <a:gd name="connsiteY27" fmla="*/ 123349 h 179072"/>
                <a:gd name="connsiteX28" fmla="*/ 121792 w 171286"/>
                <a:gd name="connsiteY28" fmla="*/ 135339 h 179072"/>
                <a:gd name="connsiteX29" fmla="*/ 110113 w 171286"/>
                <a:gd name="connsiteY29" fmla="*/ 138142 h 179072"/>
                <a:gd name="connsiteX30" fmla="*/ 105286 w 171286"/>
                <a:gd name="connsiteY30" fmla="*/ 154336 h 179072"/>
                <a:gd name="connsiteX31" fmla="*/ 98435 w 171286"/>
                <a:gd name="connsiteY31" fmla="*/ 157840 h 179072"/>
                <a:gd name="connsiteX32" fmla="*/ 70951 w 171286"/>
                <a:gd name="connsiteY32" fmla="*/ 153636 h 179072"/>
                <a:gd name="connsiteX33" fmla="*/ 54445 w 171286"/>
                <a:gd name="connsiteY33" fmla="*/ 157139 h 179072"/>
                <a:gd name="connsiteX34" fmla="*/ 42766 w 171286"/>
                <a:gd name="connsiteY34" fmla="*/ 171232 h 179072"/>
                <a:gd name="connsiteX35" fmla="*/ 35214 w 171286"/>
                <a:gd name="connsiteY35" fmla="*/ 178317 h 179072"/>
                <a:gd name="connsiteX36" fmla="*/ 15983 w 171286"/>
                <a:gd name="connsiteY36" fmla="*/ 179718 h 179072"/>
                <a:gd name="connsiteX37" fmla="*/ 18008 w 171286"/>
                <a:gd name="connsiteY37" fmla="*/ 169130 h 179072"/>
                <a:gd name="connsiteX38" fmla="*/ 18008 w 171286"/>
                <a:gd name="connsiteY38" fmla="*/ 155738 h 179072"/>
                <a:gd name="connsiteX39" fmla="*/ 4928 w 171286"/>
                <a:gd name="connsiteY39" fmla="*/ 140945 h 179072"/>
                <a:gd name="connsiteX40" fmla="*/ 4928 w 171286"/>
                <a:gd name="connsiteY40" fmla="*/ 140945 h 17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71286" h="179072">
                  <a:moveTo>
                    <a:pt x="4772" y="140945"/>
                  </a:moveTo>
                  <a:lnTo>
                    <a:pt x="5473" y="87301"/>
                  </a:lnTo>
                  <a:lnTo>
                    <a:pt x="22679" y="85900"/>
                  </a:lnTo>
                  <a:lnTo>
                    <a:pt x="26105" y="16061"/>
                  </a:lnTo>
                  <a:cubicBezTo>
                    <a:pt x="32256" y="17463"/>
                    <a:pt x="67992" y="9677"/>
                    <a:pt x="67992" y="9677"/>
                  </a:cubicBezTo>
                  <a:lnTo>
                    <a:pt x="73520" y="16061"/>
                  </a:lnTo>
                  <a:cubicBezTo>
                    <a:pt x="73520" y="16061"/>
                    <a:pt x="78347" y="13959"/>
                    <a:pt x="82474" y="9677"/>
                  </a:cubicBezTo>
                  <a:cubicBezTo>
                    <a:pt x="86600" y="5473"/>
                    <a:pt x="88002" y="8976"/>
                    <a:pt x="92128" y="10378"/>
                  </a:cubicBezTo>
                  <a:cubicBezTo>
                    <a:pt x="96255" y="12480"/>
                    <a:pt x="96255" y="6874"/>
                    <a:pt x="101082" y="5473"/>
                  </a:cubicBezTo>
                  <a:cubicBezTo>
                    <a:pt x="102483" y="5473"/>
                    <a:pt x="103807" y="4772"/>
                    <a:pt x="104508" y="4772"/>
                  </a:cubicBezTo>
                  <a:lnTo>
                    <a:pt x="105909" y="5473"/>
                  </a:lnTo>
                  <a:cubicBezTo>
                    <a:pt x="105909" y="5473"/>
                    <a:pt x="102483" y="12558"/>
                    <a:pt x="107933" y="16762"/>
                  </a:cubicBezTo>
                  <a:cubicBezTo>
                    <a:pt x="112760" y="20966"/>
                    <a:pt x="121714" y="28051"/>
                    <a:pt x="123038" y="37939"/>
                  </a:cubicBezTo>
                  <a:cubicBezTo>
                    <a:pt x="124439" y="47827"/>
                    <a:pt x="131991" y="49929"/>
                    <a:pt x="135417" y="51331"/>
                  </a:cubicBezTo>
                  <a:cubicBezTo>
                    <a:pt x="138843" y="53433"/>
                    <a:pt x="143670" y="54834"/>
                    <a:pt x="144371" y="57014"/>
                  </a:cubicBezTo>
                  <a:cubicBezTo>
                    <a:pt x="144371" y="59117"/>
                    <a:pt x="147096" y="51331"/>
                    <a:pt x="147796" y="54912"/>
                  </a:cubicBezTo>
                  <a:cubicBezTo>
                    <a:pt x="148497" y="59117"/>
                    <a:pt x="145071" y="59817"/>
                    <a:pt x="145772" y="62698"/>
                  </a:cubicBezTo>
                  <a:cubicBezTo>
                    <a:pt x="145772" y="66202"/>
                    <a:pt x="150599" y="65501"/>
                    <a:pt x="151300" y="67603"/>
                  </a:cubicBezTo>
                  <a:cubicBezTo>
                    <a:pt x="151300" y="69705"/>
                    <a:pt x="145772" y="73287"/>
                    <a:pt x="147874" y="75389"/>
                  </a:cubicBezTo>
                  <a:cubicBezTo>
                    <a:pt x="150599" y="76790"/>
                    <a:pt x="152001" y="76090"/>
                    <a:pt x="154726" y="76790"/>
                  </a:cubicBezTo>
                  <a:cubicBezTo>
                    <a:pt x="156540" y="76790"/>
                    <a:pt x="158151" y="77491"/>
                    <a:pt x="159553" y="78892"/>
                  </a:cubicBezTo>
                  <a:cubicBezTo>
                    <a:pt x="161577" y="81695"/>
                    <a:pt x="172633" y="84498"/>
                    <a:pt x="173334" y="90182"/>
                  </a:cubicBezTo>
                  <a:cubicBezTo>
                    <a:pt x="173334" y="90182"/>
                    <a:pt x="174034" y="90882"/>
                    <a:pt x="170609" y="92284"/>
                  </a:cubicBezTo>
                  <a:cubicBezTo>
                    <a:pt x="167183" y="92985"/>
                    <a:pt x="166482" y="95788"/>
                    <a:pt x="163757" y="98668"/>
                  </a:cubicBezTo>
                  <a:cubicBezTo>
                    <a:pt x="161032" y="100771"/>
                    <a:pt x="155504" y="98668"/>
                    <a:pt x="154103" y="99369"/>
                  </a:cubicBezTo>
                  <a:cubicBezTo>
                    <a:pt x="152078" y="100070"/>
                    <a:pt x="150677" y="100070"/>
                    <a:pt x="149276" y="104274"/>
                  </a:cubicBezTo>
                  <a:cubicBezTo>
                    <a:pt x="147251" y="109179"/>
                    <a:pt x="141023" y="112760"/>
                    <a:pt x="138298" y="114162"/>
                  </a:cubicBezTo>
                  <a:cubicBezTo>
                    <a:pt x="135573" y="115563"/>
                    <a:pt x="130045" y="120546"/>
                    <a:pt x="128643" y="123349"/>
                  </a:cubicBezTo>
                  <a:cubicBezTo>
                    <a:pt x="127242" y="126152"/>
                    <a:pt x="129344" y="133938"/>
                    <a:pt x="121792" y="135339"/>
                  </a:cubicBezTo>
                  <a:cubicBezTo>
                    <a:pt x="114940" y="137441"/>
                    <a:pt x="112838" y="132536"/>
                    <a:pt x="110113" y="138142"/>
                  </a:cubicBezTo>
                  <a:cubicBezTo>
                    <a:pt x="107388" y="144526"/>
                    <a:pt x="109413" y="152234"/>
                    <a:pt x="105286" y="154336"/>
                  </a:cubicBezTo>
                  <a:cubicBezTo>
                    <a:pt x="101860" y="156439"/>
                    <a:pt x="105987" y="157840"/>
                    <a:pt x="98435" y="157840"/>
                  </a:cubicBezTo>
                  <a:cubicBezTo>
                    <a:pt x="90882" y="158541"/>
                    <a:pt x="75778" y="163524"/>
                    <a:pt x="70951" y="153636"/>
                  </a:cubicBezTo>
                  <a:cubicBezTo>
                    <a:pt x="66824" y="143047"/>
                    <a:pt x="57170" y="147952"/>
                    <a:pt x="54445" y="157139"/>
                  </a:cubicBezTo>
                  <a:cubicBezTo>
                    <a:pt x="51019" y="166327"/>
                    <a:pt x="44791" y="170531"/>
                    <a:pt x="42766" y="171232"/>
                  </a:cubicBezTo>
                  <a:cubicBezTo>
                    <a:pt x="40041" y="172633"/>
                    <a:pt x="40041" y="174034"/>
                    <a:pt x="35214" y="178317"/>
                  </a:cubicBezTo>
                  <a:cubicBezTo>
                    <a:pt x="29686" y="183222"/>
                    <a:pt x="18008" y="182521"/>
                    <a:pt x="15983" y="179718"/>
                  </a:cubicBezTo>
                  <a:cubicBezTo>
                    <a:pt x="13959" y="176915"/>
                    <a:pt x="15983" y="173334"/>
                    <a:pt x="18008" y="169130"/>
                  </a:cubicBezTo>
                  <a:cubicBezTo>
                    <a:pt x="20733" y="164925"/>
                    <a:pt x="22134" y="161344"/>
                    <a:pt x="18008" y="155738"/>
                  </a:cubicBezTo>
                  <a:cubicBezTo>
                    <a:pt x="14582" y="150833"/>
                    <a:pt x="11156" y="140945"/>
                    <a:pt x="4928" y="140945"/>
                  </a:cubicBezTo>
                  <a:lnTo>
                    <a:pt x="4928" y="140945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6" name="Szabadkézi sokszög: alakzat 975">
              <a:extLst>
                <a:ext uri="{FF2B5EF4-FFF2-40B4-BE49-F238E27FC236}">
                  <a16:creationId xmlns:a16="http://schemas.microsoft.com/office/drawing/2014/main" id="{FA63637D-20D4-0D90-96CC-33145AC6539A}"/>
                </a:ext>
              </a:extLst>
            </p:cNvPr>
            <p:cNvSpPr/>
            <p:nvPr/>
          </p:nvSpPr>
          <p:spPr>
            <a:xfrm>
              <a:off x="5825559" y="5015181"/>
              <a:ext cx="295859" cy="241359"/>
            </a:xfrm>
            <a:custGeom>
              <a:avLst/>
              <a:gdLst>
                <a:gd name="connsiteX0" fmla="*/ 4772 w 295859"/>
                <a:gd name="connsiteY0" fmla="*/ 126386 h 241358"/>
                <a:gd name="connsiteX1" fmla="*/ 13726 w 295859"/>
                <a:gd name="connsiteY1" fmla="*/ 113305 h 241358"/>
                <a:gd name="connsiteX2" fmla="*/ 18553 w 295859"/>
                <a:gd name="connsiteY2" fmla="*/ 122960 h 241358"/>
                <a:gd name="connsiteX3" fmla="*/ 25482 w 295859"/>
                <a:gd name="connsiteY3" fmla="*/ 125062 h 241358"/>
                <a:gd name="connsiteX4" fmla="*/ 31010 w 295859"/>
                <a:gd name="connsiteY4" fmla="*/ 129889 h 241358"/>
                <a:gd name="connsiteX5" fmla="*/ 39263 w 295859"/>
                <a:gd name="connsiteY5" fmla="*/ 128488 h 241358"/>
                <a:gd name="connsiteX6" fmla="*/ 48216 w 295859"/>
                <a:gd name="connsiteY6" fmla="*/ 129188 h 241358"/>
                <a:gd name="connsiteX7" fmla="*/ 55769 w 295859"/>
                <a:gd name="connsiteY7" fmla="*/ 126463 h 241358"/>
                <a:gd name="connsiteX8" fmla="*/ 67525 w 295859"/>
                <a:gd name="connsiteY8" fmla="*/ 119612 h 241358"/>
                <a:gd name="connsiteX9" fmla="*/ 68226 w 295859"/>
                <a:gd name="connsiteY9" fmla="*/ 57715 h 241358"/>
                <a:gd name="connsiteX10" fmla="*/ 68226 w 295859"/>
                <a:gd name="connsiteY10" fmla="*/ 54289 h 241358"/>
                <a:gd name="connsiteX11" fmla="*/ 81306 w 295859"/>
                <a:gd name="connsiteY11" fmla="*/ 68771 h 241358"/>
                <a:gd name="connsiteX12" fmla="*/ 81306 w 295859"/>
                <a:gd name="connsiteY12" fmla="*/ 81851 h 241358"/>
                <a:gd name="connsiteX13" fmla="*/ 79204 w 295859"/>
                <a:gd name="connsiteY13" fmla="*/ 92206 h 241358"/>
                <a:gd name="connsiteX14" fmla="*/ 98512 w 295859"/>
                <a:gd name="connsiteY14" fmla="*/ 90805 h 241358"/>
                <a:gd name="connsiteX15" fmla="*/ 106065 w 295859"/>
                <a:gd name="connsiteY15" fmla="*/ 83953 h 241358"/>
                <a:gd name="connsiteX16" fmla="*/ 117821 w 295859"/>
                <a:gd name="connsiteY16" fmla="*/ 70172 h 241358"/>
                <a:gd name="connsiteX17" fmla="*/ 134405 w 295859"/>
                <a:gd name="connsiteY17" fmla="*/ 66747 h 241358"/>
                <a:gd name="connsiteX18" fmla="*/ 161967 w 295859"/>
                <a:gd name="connsiteY18" fmla="*/ 70873 h 241358"/>
                <a:gd name="connsiteX19" fmla="*/ 168896 w 295859"/>
                <a:gd name="connsiteY19" fmla="*/ 67447 h 241358"/>
                <a:gd name="connsiteX20" fmla="*/ 173723 w 295859"/>
                <a:gd name="connsiteY20" fmla="*/ 51642 h 241358"/>
                <a:gd name="connsiteX21" fmla="*/ 185479 w 295859"/>
                <a:gd name="connsiteY21" fmla="*/ 48917 h 241358"/>
                <a:gd name="connsiteX22" fmla="*/ 192409 w 295859"/>
                <a:gd name="connsiteY22" fmla="*/ 37238 h 241358"/>
                <a:gd name="connsiteX23" fmla="*/ 202063 w 295859"/>
                <a:gd name="connsiteY23" fmla="*/ 28285 h 241358"/>
                <a:gd name="connsiteX24" fmla="*/ 213119 w 295859"/>
                <a:gd name="connsiteY24" fmla="*/ 18631 h 241358"/>
                <a:gd name="connsiteX25" fmla="*/ 217946 w 295859"/>
                <a:gd name="connsiteY25" fmla="*/ 13803 h 241358"/>
                <a:gd name="connsiteX26" fmla="*/ 227600 w 295859"/>
                <a:gd name="connsiteY26" fmla="*/ 13103 h 241358"/>
                <a:gd name="connsiteX27" fmla="*/ 234530 w 295859"/>
                <a:gd name="connsiteY27" fmla="*/ 6874 h 241358"/>
                <a:gd name="connsiteX28" fmla="*/ 237255 w 295859"/>
                <a:gd name="connsiteY28" fmla="*/ 4772 h 241358"/>
                <a:gd name="connsiteX29" fmla="*/ 277974 w 295859"/>
                <a:gd name="connsiteY29" fmla="*/ 9599 h 241358"/>
                <a:gd name="connsiteX30" fmla="*/ 282101 w 295859"/>
                <a:gd name="connsiteY30" fmla="*/ 33657 h 241358"/>
                <a:gd name="connsiteX31" fmla="*/ 285527 w 295859"/>
                <a:gd name="connsiteY31" fmla="*/ 54289 h 241358"/>
                <a:gd name="connsiteX32" fmla="*/ 283424 w 295859"/>
                <a:gd name="connsiteY32" fmla="*/ 78347 h 241358"/>
                <a:gd name="connsiteX33" fmla="*/ 277196 w 295859"/>
                <a:gd name="connsiteY33" fmla="*/ 76245 h 241358"/>
                <a:gd name="connsiteX34" fmla="*/ 270267 w 295859"/>
                <a:gd name="connsiteY34" fmla="*/ 72819 h 241358"/>
                <a:gd name="connsiteX35" fmla="*/ 265439 w 295859"/>
                <a:gd name="connsiteY35" fmla="*/ 77647 h 241358"/>
                <a:gd name="connsiteX36" fmla="*/ 266140 w 295859"/>
                <a:gd name="connsiteY36" fmla="*/ 84498 h 241358"/>
                <a:gd name="connsiteX37" fmla="*/ 261313 w 295859"/>
                <a:gd name="connsiteY37" fmla="*/ 89325 h 241358"/>
                <a:gd name="connsiteX38" fmla="*/ 267541 w 295859"/>
                <a:gd name="connsiteY38" fmla="*/ 96177 h 241358"/>
                <a:gd name="connsiteX39" fmla="*/ 275094 w 295859"/>
                <a:gd name="connsiteY39" fmla="*/ 102405 h 241358"/>
                <a:gd name="connsiteX40" fmla="*/ 282023 w 295859"/>
                <a:gd name="connsiteY40" fmla="*/ 98279 h 241358"/>
                <a:gd name="connsiteX41" fmla="*/ 284748 w 295859"/>
                <a:gd name="connsiteY41" fmla="*/ 94152 h 241358"/>
                <a:gd name="connsiteX42" fmla="*/ 295804 w 295859"/>
                <a:gd name="connsiteY42" fmla="*/ 94853 h 241358"/>
                <a:gd name="connsiteX43" fmla="*/ 293079 w 295859"/>
                <a:gd name="connsiteY43" fmla="*/ 105831 h 241358"/>
                <a:gd name="connsiteX44" fmla="*/ 279999 w 295859"/>
                <a:gd name="connsiteY44" fmla="*/ 134015 h 241358"/>
                <a:gd name="connsiteX45" fmla="*/ 254461 w 295859"/>
                <a:gd name="connsiteY45" fmla="*/ 158774 h 241358"/>
                <a:gd name="connsiteX46" fmla="*/ 219270 w 295859"/>
                <a:gd name="connsiteY46" fmla="*/ 193187 h 241358"/>
                <a:gd name="connsiteX47" fmla="*/ 170297 w 295859"/>
                <a:gd name="connsiteY47" fmla="*/ 220749 h 241358"/>
                <a:gd name="connsiteX48" fmla="*/ 152390 w 295859"/>
                <a:gd name="connsiteY48" fmla="*/ 226977 h 241358"/>
                <a:gd name="connsiteX49" fmla="*/ 138609 w 295859"/>
                <a:gd name="connsiteY49" fmla="*/ 227678 h 241358"/>
                <a:gd name="connsiteX50" fmla="*/ 128955 w 295859"/>
                <a:gd name="connsiteY50" fmla="*/ 225576 h 241358"/>
                <a:gd name="connsiteX51" fmla="*/ 119300 w 295859"/>
                <a:gd name="connsiteY51" fmla="*/ 226277 h 241358"/>
                <a:gd name="connsiteX52" fmla="*/ 108945 w 295859"/>
                <a:gd name="connsiteY52" fmla="*/ 226277 h 241358"/>
                <a:gd name="connsiteX53" fmla="*/ 100693 w 295859"/>
                <a:gd name="connsiteY53" fmla="*/ 224175 h 241358"/>
                <a:gd name="connsiteX54" fmla="*/ 97267 w 295859"/>
                <a:gd name="connsiteY54" fmla="*/ 229002 h 241358"/>
                <a:gd name="connsiteX55" fmla="*/ 82084 w 295859"/>
                <a:gd name="connsiteY55" fmla="*/ 233128 h 241358"/>
                <a:gd name="connsiteX56" fmla="*/ 59350 w 295859"/>
                <a:gd name="connsiteY56" fmla="*/ 239980 h 241358"/>
                <a:gd name="connsiteX57" fmla="*/ 38640 w 295859"/>
                <a:gd name="connsiteY57" fmla="*/ 224175 h 241358"/>
                <a:gd name="connsiteX58" fmla="*/ 29686 w 295859"/>
                <a:gd name="connsiteY58" fmla="*/ 200117 h 241358"/>
                <a:gd name="connsiteX59" fmla="*/ 33813 w 295859"/>
                <a:gd name="connsiteY59" fmla="*/ 185635 h 241358"/>
                <a:gd name="connsiteX60" fmla="*/ 16528 w 295859"/>
                <a:gd name="connsiteY60" fmla="*/ 156049 h 241358"/>
                <a:gd name="connsiteX61" fmla="*/ 8976 w 295859"/>
                <a:gd name="connsiteY61" fmla="*/ 133315 h 241358"/>
                <a:gd name="connsiteX62" fmla="*/ 4850 w 295859"/>
                <a:gd name="connsiteY62" fmla="*/ 126463 h 241358"/>
                <a:gd name="connsiteX63" fmla="*/ 4850 w 295859"/>
                <a:gd name="connsiteY63" fmla="*/ 126463 h 24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95859" h="241358">
                  <a:moveTo>
                    <a:pt x="4772" y="126386"/>
                  </a:moveTo>
                  <a:cubicBezTo>
                    <a:pt x="4772" y="126386"/>
                    <a:pt x="12324" y="114707"/>
                    <a:pt x="13726" y="113305"/>
                  </a:cubicBezTo>
                  <a:cubicBezTo>
                    <a:pt x="15828" y="112605"/>
                    <a:pt x="17852" y="121558"/>
                    <a:pt x="18553" y="122960"/>
                  </a:cubicBezTo>
                  <a:cubicBezTo>
                    <a:pt x="19253" y="125062"/>
                    <a:pt x="23380" y="126386"/>
                    <a:pt x="25482" y="125062"/>
                  </a:cubicBezTo>
                  <a:cubicBezTo>
                    <a:pt x="27584" y="123660"/>
                    <a:pt x="28908" y="128488"/>
                    <a:pt x="31010" y="129889"/>
                  </a:cubicBezTo>
                  <a:cubicBezTo>
                    <a:pt x="33112" y="131291"/>
                    <a:pt x="37238" y="129889"/>
                    <a:pt x="39263" y="128488"/>
                  </a:cubicBezTo>
                  <a:cubicBezTo>
                    <a:pt x="41365" y="126386"/>
                    <a:pt x="44090" y="128488"/>
                    <a:pt x="48216" y="129188"/>
                  </a:cubicBezTo>
                  <a:cubicBezTo>
                    <a:pt x="51642" y="130590"/>
                    <a:pt x="54445" y="129889"/>
                    <a:pt x="55769" y="126463"/>
                  </a:cubicBezTo>
                  <a:cubicBezTo>
                    <a:pt x="57092" y="123038"/>
                    <a:pt x="67525" y="119612"/>
                    <a:pt x="67525" y="119612"/>
                  </a:cubicBezTo>
                  <a:lnTo>
                    <a:pt x="68226" y="57715"/>
                  </a:lnTo>
                  <a:lnTo>
                    <a:pt x="68226" y="54289"/>
                  </a:lnTo>
                  <a:cubicBezTo>
                    <a:pt x="74454" y="54289"/>
                    <a:pt x="77880" y="63944"/>
                    <a:pt x="81306" y="68771"/>
                  </a:cubicBezTo>
                  <a:cubicBezTo>
                    <a:pt x="85432" y="74299"/>
                    <a:pt x="84031" y="77724"/>
                    <a:pt x="81306" y="81851"/>
                  </a:cubicBezTo>
                  <a:cubicBezTo>
                    <a:pt x="79204" y="85977"/>
                    <a:pt x="77179" y="89403"/>
                    <a:pt x="79204" y="92206"/>
                  </a:cubicBezTo>
                  <a:cubicBezTo>
                    <a:pt x="81306" y="94931"/>
                    <a:pt x="92985" y="95632"/>
                    <a:pt x="98512" y="90805"/>
                  </a:cubicBezTo>
                  <a:cubicBezTo>
                    <a:pt x="103340" y="86678"/>
                    <a:pt x="103340" y="85277"/>
                    <a:pt x="106065" y="83953"/>
                  </a:cubicBezTo>
                  <a:cubicBezTo>
                    <a:pt x="108167" y="83252"/>
                    <a:pt x="114318" y="79126"/>
                    <a:pt x="117821" y="70172"/>
                  </a:cubicBezTo>
                  <a:cubicBezTo>
                    <a:pt x="120546" y="61219"/>
                    <a:pt x="130200" y="56391"/>
                    <a:pt x="134405" y="66747"/>
                  </a:cubicBezTo>
                  <a:cubicBezTo>
                    <a:pt x="139232" y="76401"/>
                    <a:pt x="154414" y="71574"/>
                    <a:pt x="161967" y="70873"/>
                  </a:cubicBezTo>
                  <a:cubicBezTo>
                    <a:pt x="169519" y="70873"/>
                    <a:pt x="165392" y="69472"/>
                    <a:pt x="168896" y="67447"/>
                  </a:cubicBezTo>
                  <a:cubicBezTo>
                    <a:pt x="173022" y="65345"/>
                    <a:pt x="170998" y="57793"/>
                    <a:pt x="173723" y="51642"/>
                  </a:cubicBezTo>
                  <a:cubicBezTo>
                    <a:pt x="176448" y="46114"/>
                    <a:pt x="178550" y="50941"/>
                    <a:pt x="185479" y="48917"/>
                  </a:cubicBezTo>
                  <a:cubicBezTo>
                    <a:pt x="193032" y="47516"/>
                    <a:pt x="191007" y="39963"/>
                    <a:pt x="192409" y="37238"/>
                  </a:cubicBezTo>
                  <a:cubicBezTo>
                    <a:pt x="193810" y="34513"/>
                    <a:pt x="199338" y="29686"/>
                    <a:pt x="202063" y="28285"/>
                  </a:cubicBezTo>
                  <a:cubicBezTo>
                    <a:pt x="204788" y="26883"/>
                    <a:pt x="211017" y="23458"/>
                    <a:pt x="213119" y="18631"/>
                  </a:cubicBezTo>
                  <a:cubicBezTo>
                    <a:pt x="214520" y="14504"/>
                    <a:pt x="215844" y="14504"/>
                    <a:pt x="217946" y="13803"/>
                  </a:cubicBezTo>
                  <a:cubicBezTo>
                    <a:pt x="219348" y="13103"/>
                    <a:pt x="224875" y="15205"/>
                    <a:pt x="227600" y="13103"/>
                  </a:cubicBezTo>
                  <a:cubicBezTo>
                    <a:pt x="230326" y="10378"/>
                    <a:pt x="231026" y="7575"/>
                    <a:pt x="234530" y="6874"/>
                  </a:cubicBezTo>
                  <a:cubicBezTo>
                    <a:pt x="237955" y="5473"/>
                    <a:pt x="237255" y="4772"/>
                    <a:pt x="237255" y="4772"/>
                  </a:cubicBezTo>
                  <a:cubicBezTo>
                    <a:pt x="237255" y="4772"/>
                    <a:pt x="271746" y="6173"/>
                    <a:pt x="277974" y="9599"/>
                  </a:cubicBezTo>
                  <a:cubicBezTo>
                    <a:pt x="277974" y="9599"/>
                    <a:pt x="278675" y="25404"/>
                    <a:pt x="282101" y="33657"/>
                  </a:cubicBezTo>
                  <a:cubicBezTo>
                    <a:pt x="286227" y="41910"/>
                    <a:pt x="285527" y="45336"/>
                    <a:pt x="285527" y="54289"/>
                  </a:cubicBezTo>
                  <a:cubicBezTo>
                    <a:pt x="284826" y="63243"/>
                    <a:pt x="283424" y="78347"/>
                    <a:pt x="283424" y="78347"/>
                  </a:cubicBezTo>
                  <a:cubicBezTo>
                    <a:pt x="283424" y="78347"/>
                    <a:pt x="278597" y="77647"/>
                    <a:pt x="277196" y="76245"/>
                  </a:cubicBezTo>
                  <a:cubicBezTo>
                    <a:pt x="275794" y="74844"/>
                    <a:pt x="271668" y="71418"/>
                    <a:pt x="270267" y="72819"/>
                  </a:cubicBezTo>
                  <a:cubicBezTo>
                    <a:pt x="268164" y="74221"/>
                    <a:pt x="266140" y="72819"/>
                    <a:pt x="265439" y="77647"/>
                  </a:cubicBezTo>
                  <a:cubicBezTo>
                    <a:pt x="265439" y="81773"/>
                    <a:pt x="266841" y="82474"/>
                    <a:pt x="266140" y="84498"/>
                  </a:cubicBezTo>
                  <a:cubicBezTo>
                    <a:pt x="265439" y="86600"/>
                    <a:pt x="260612" y="87924"/>
                    <a:pt x="261313" y="89325"/>
                  </a:cubicBezTo>
                  <a:cubicBezTo>
                    <a:pt x="262714" y="91427"/>
                    <a:pt x="265439" y="94152"/>
                    <a:pt x="267541" y="96177"/>
                  </a:cubicBezTo>
                  <a:cubicBezTo>
                    <a:pt x="269644" y="98279"/>
                    <a:pt x="272369" y="101705"/>
                    <a:pt x="275094" y="102405"/>
                  </a:cubicBezTo>
                  <a:cubicBezTo>
                    <a:pt x="278519" y="103807"/>
                    <a:pt x="280621" y="100303"/>
                    <a:pt x="282023" y="98279"/>
                  </a:cubicBezTo>
                  <a:cubicBezTo>
                    <a:pt x="282724" y="96877"/>
                    <a:pt x="284748" y="94152"/>
                    <a:pt x="284748" y="94152"/>
                  </a:cubicBezTo>
                  <a:cubicBezTo>
                    <a:pt x="284748" y="94152"/>
                    <a:pt x="290976" y="92050"/>
                    <a:pt x="295804" y="94853"/>
                  </a:cubicBezTo>
                  <a:cubicBezTo>
                    <a:pt x="295804" y="94853"/>
                    <a:pt x="295103" y="97578"/>
                    <a:pt x="293079" y="105831"/>
                  </a:cubicBezTo>
                  <a:cubicBezTo>
                    <a:pt x="291677" y="114785"/>
                    <a:pt x="293779" y="127164"/>
                    <a:pt x="279999" y="134015"/>
                  </a:cubicBezTo>
                  <a:cubicBezTo>
                    <a:pt x="266918" y="140244"/>
                    <a:pt x="264816" y="145694"/>
                    <a:pt x="254461" y="158774"/>
                  </a:cubicBezTo>
                  <a:cubicBezTo>
                    <a:pt x="244106" y="171854"/>
                    <a:pt x="231026" y="182209"/>
                    <a:pt x="219270" y="193187"/>
                  </a:cubicBezTo>
                  <a:cubicBezTo>
                    <a:pt x="208214" y="204165"/>
                    <a:pt x="184779" y="222773"/>
                    <a:pt x="170297" y="220749"/>
                  </a:cubicBezTo>
                  <a:cubicBezTo>
                    <a:pt x="155115" y="218647"/>
                    <a:pt x="159241" y="226277"/>
                    <a:pt x="152390" y="226977"/>
                  </a:cubicBezTo>
                  <a:cubicBezTo>
                    <a:pt x="145461" y="228379"/>
                    <a:pt x="142035" y="231104"/>
                    <a:pt x="138609" y="227678"/>
                  </a:cubicBezTo>
                  <a:cubicBezTo>
                    <a:pt x="134483" y="224253"/>
                    <a:pt x="133081" y="222851"/>
                    <a:pt x="128955" y="225576"/>
                  </a:cubicBezTo>
                  <a:cubicBezTo>
                    <a:pt x="125529" y="228301"/>
                    <a:pt x="124128" y="228301"/>
                    <a:pt x="119300" y="226277"/>
                  </a:cubicBezTo>
                  <a:cubicBezTo>
                    <a:pt x="113773" y="224875"/>
                    <a:pt x="112371" y="224175"/>
                    <a:pt x="108945" y="226277"/>
                  </a:cubicBezTo>
                  <a:cubicBezTo>
                    <a:pt x="106220" y="228379"/>
                    <a:pt x="103417" y="222150"/>
                    <a:pt x="100693" y="224175"/>
                  </a:cubicBezTo>
                  <a:cubicBezTo>
                    <a:pt x="98590" y="226277"/>
                    <a:pt x="99291" y="226277"/>
                    <a:pt x="97267" y="229002"/>
                  </a:cubicBezTo>
                  <a:cubicBezTo>
                    <a:pt x="94542" y="231727"/>
                    <a:pt x="91739" y="233829"/>
                    <a:pt x="82084" y="233128"/>
                  </a:cubicBezTo>
                  <a:cubicBezTo>
                    <a:pt x="71730" y="232428"/>
                    <a:pt x="69004" y="248933"/>
                    <a:pt x="59350" y="239980"/>
                  </a:cubicBezTo>
                  <a:cubicBezTo>
                    <a:pt x="48995" y="230326"/>
                    <a:pt x="44168" y="229625"/>
                    <a:pt x="38640" y="224175"/>
                  </a:cubicBezTo>
                  <a:cubicBezTo>
                    <a:pt x="32411" y="218647"/>
                    <a:pt x="23458" y="200117"/>
                    <a:pt x="29686" y="200117"/>
                  </a:cubicBezTo>
                  <a:cubicBezTo>
                    <a:pt x="36616" y="200817"/>
                    <a:pt x="38640" y="194589"/>
                    <a:pt x="33813" y="185635"/>
                  </a:cubicBezTo>
                  <a:cubicBezTo>
                    <a:pt x="28986" y="176681"/>
                    <a:pt x="20733" y="169830"/>
                    <a:pt x="16528" y="156049"/>
                  </a:cubicBezTo>
                  <a:cubicBezTo>
                    <a:pt x="12402" y="142268"/>
                    <a:pt x="13103" y="138142"/>
                    <a:pt x="8976" y="133315"/>
                  </a:cubicBezTo>
                  <a:lnTo>
                    <a:pt x="4850" y="126463"/>
                  </a:lnTo>
                  <a:lnTo>
                    <a:pt x="4850" y="12646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7" name="Szabadkézi sokszög: alakzat 976">
              <a:extLst>
                <a:ext uri="{FF2B5EF4-FFF2-40B4-BE49-F238E27FC236}">
                  <a16:creationId xmlns:a16="http://schemas.microsoft.com/office/drawing/2014/main" id="{EF650A5D-1FDD-F32C-3CF5-FC44D2F95EC7}"/>
                </a:ext>
              </a:extLst>
            </p:cNvPr>
            <p:cNvSpPr/>
            <p:nvPr/>
          </p:nvSpPr>
          <p:spPr>
            <a:xfrm>
              <a:off x="6079632" y="5081642"/>
              <a:ext cx="23357" cy="31143"/>
            </a:xfrm>
            <a:custGeom>
              <a:avLst/>
              <a:gdLst>
                <a:gd name="connsiteX0" fmla="*/ 23045 w 23357"/>
                <a:gd name="connsiteY0" fmla="*/ 23643 h 31143"/>
                <a:gd name="connsiteX1" fmla="*/ 21955 w 23357"/>
                <a:gd name="connsiteY1" fmla="*/ 9862 h 31143"/>
                <a:gd name="connsiteX2" fmla="*/ 17128 w 23357"/>
                <a:gd name="connsiteY2" fmla="*/ 8071 h 31143"/>
                <a:gd name="connsiteX3" fmla="*/ 11755 w 23357"/>
                <a:gd name="connsiteY3" fmla="*/ 5035 h 31143"/>
                <a:gd name="connsiteX4" fmla="*/ 8018 w 23357"/>
                <a:gd name="connsiteY4" fmla="*/ 9239 h 31143"/>
                <a:gd name="connsiteX5" fmla="*/ 8563 w 23357"/>
                <a:gd name="connsiteY5" fmla="*/ 15234 h 31143"/>
                <a:gd name="connsiteX6" fmla="*/ 4826 w 23357"/>
                <a:gd name="connsiteY6" fmla="*/ 19438 h 31143"/>
                <a:gd name="connsiteX7" fmla="*/ 9653 w 23357"/>
                <a:gd name="connsiteY7" fmla="*/ 25433 h 31143"/>
                <a:gd name="connsiteX8" fmla="*/ 15570 w 23357"/>
                <a:gd name="connsiteY8" fmla="*/ 30805 h 31143"/>
                <a:gd name="connsiteX9" fmla="*/ 20943 w 23357"/>
                <a:gd name="connsiteY9" fmla="*/ 27224 h 31143"/>
                <a:gd name="connsiteX10" fmla="*/ 23123 w 23357"/>
                <a:gd name="connsiteY10" fmla="*/ 23643 h 31143"/>
                <a:gd name="connsiteX11" fmla="*/ 23123 w 23357"/>
                <a:gd name="connsiteY11" fmla="*/ 23643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57" h="31143">
                  <a:moveTo>
                    <a:pt x="23045" y="23643"/>
                  </a:moveTo>
                  <a:lnTo>
                    <a:pt x="21955" y="9862"/>
                  </a:lnTo>
                  <a:cubicBezTo>
                    <a:pt x="21955" y="9862"/>
                    <a:pt x="18218" y="9239"/>
                    <a:pt x="17128" y="8071"/>
                  </a:cubicBezTo>
                  <a:cubicBezTo>
                    <a:pt x="16038" y="6903"/>
                    <a:pt x="12845" y="3867"/>
                    <a:pt x="11755" y="5035"/>
                  </a:cubicBezTo>
                  <a:cubicBezTo>
                    <a:pt x="10121" y="6203"/>
                    <a:pt x="8563" y="5035"/>
                    <a:pt x="8018" y="9239"/>
                  </a:cubicBezTo>
                  <a:cubicBezTo>
                    <a:pt x="8018" y="12820"/>
                    <a:pt x="9108" y="13443"/>
                    <a:pt x="8563" y="15234"/>
                  </a:cubicBezTo>
                  <a:cubicBezTo>
                    <a:pt x="8018" y="17025"/>
                    <a:pt x="4281" y="18270"/>
                    <a:pt x="4826" y="19438"/>
                  </a:cubicBezTo>
                  <a:cubicBezTo>
                    <a:pt x="5916" y="21229"/>
                    <a:pt x="8018" y="23643"/>
                    <a:pt x="9653" y="25433"/>
                  </a:cubicBezTo>
                  <a:cubicBezTo>
                    <a:pt x="11288" y="27224"/>
                    <a:pt x="13390" y="30261"/>
                    <a:pt x="15570" y="30805"/>
                  </a:cubicBezTo>
                  <a:cubicBezTo>
                    <a:pt x="18218" y="31973"/>
                    <a:pt x="19853" y="29015"/>
                    <a:pt x="20943" y="27224"/>
                  </a:cubicBezTo>
                  <a:cubicBezTo>
                    <a:pt x="21488" y="26056"/>
                    <a:pt x="23123" y="23643"/>
                    <a:pt x="23123" y="23643"/>
                  </a:cubicBezTo>
                  <a:lnTo>
                    <a:pt x="23123" y="23643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8" name="Szabadkézi sokszög: alakzat 977">
              <a:extLst>
                <a:ext uri="{FF2B5EF4-FFF2-40B4-BE49-F238E27FC236}">
                  <a16:creationId xmlns:a16="http://schemas.microsoft.com/office/drawing/2014/main" id="{866F2BAC-20A9-31D7-7783-06DF4370DADC}"/>
                </a:ext>
              </a:extLst>
            </p:cNvPr>
            <p:cNvSpPr/>
            <p:nvPr/>
          </p:nvSpPr>
          <p:spPr>
            <a:xfrm>
              <a:off x="6306467" y="4817734"/>
              <a:ext cx="155715" cy="280288"/>
            </a:xfrm>
            <a:custGeom>
              <a:avLst/>
              <a:gdLst>
                <a:gd name="connsiteX0" fmla="*/ 46055 w 155715"/>
                <a:gd name="connsiteY0" fmla="*/ 89481 h 280287"/>
                <a:gd name="connsiteX1" fmla="*/ 39204 w 155715"/>
                <a:gd name="connsiteY1" fmla="*/ 92284 h 280287"/>
                <a:gd name="connsiteX2" fmla="*/ 32352 w 155715"/>
                <a:gd name="connsiteY2" fmla="*/ 105520 h 280287"/>
                <a:gd name="connsiteX3" fmla="*/ 28226 w 155715"/>
                <a:gd name="connsiteY3" fmla="*/ 124984 h 280287"/>
                <a:gd name="connsiteX4" fmla="*/ 32352 w 155715"/>
                <a:gd name="connsiteY4" fmla="*/ 145149 h 280287"/>
                <a:gd name="connsiteX5" fmla="*/ 32352 w 155715"/>
                <a:gd name="connsiteY5" fmla="*/ 155582 h 280287"/>
                <a:gd name="connsiteX6" fmla="*/ 28226 w 155715"/>
                <a:gd name="connsiteY6" fmla="*/ 171543 h 280287"/>
                <a:gd name="connsiteX7" fmla="*/ 17248 w 155715"/>
                <a:gd name="connsiteY7" fmla="*/ 185479 h 280287"/>
                <a:gd name="connsiteX8" fmla="*/ 13121 w 155715"/>
                <a:gd name="connsiteY8" fmla="*/ 195913 h 280287"/>
                <a:gd name="connsiteX9" fmla="*/ 6970 w 155715"/>
                <a:gd name="connsiteY9" fmla="*/ 200117 h 280287"/>
                <a:gd name="connsiteX10" fmla="*/ 6270 w 155715"/>
                <a:gd name="connsiteY10" fmla="*/ 218180 h 280287"/>
                <a:gd name="connsiteX11" fmla="*/ 11720 w 155715"/>
                <a:gd name="connsiteY11" fmla="*/ 228613 h 280287"/>
                <a:gd name="connsiteX12" fmla="*/ 12421 w 155715"/>
                <a:gd name="connsiteY12" fmla="*/ 238345 h 280287"/>
                <a:gd name="connsiteX13" fmla="*/ 9696 w 155715"/>
                <a:gd name="connsiteY13" fmla="*/ 255007 h 280287"/>
                <a:gd name="connsiteX14" fmla="*/ 15846 w 155715"/>
                <a:gd name="connsiteY14" fmla="*/ 267541 h 280287"/>
                <a:gd name="connsiteX15" fmla="*/ 32274 w 155715"/>
                <a:gd name="connsiteY15" fmla="*/ 274471 h 280287"/>
                <a:gd name="connsiteX16" fmla="*/ 41228 w 155715"/>
                <a:gd name="connsiteY16" fmla="*/ 273770 h 280287"/>
                <a:gd name="connsiteX17" fmla="*/ 54230 w 155715"/>
                <a:gd name="connsiteY17" fmla="*/ 266841 h 280287"/>
                <a:gd name="connsiteX18" fmla="*/ 66609 w 155715"/>
                <a:gd name="connsiteY18" fmla="*/ 266140 h 280287"/>
                <a:gd name="connsiteX19" fmla="*/ 126326 w 155715"/>
                <a:gd name="connsiteY19" fmla="*/ 140322 h 280287"/>
                <a:gd name="connsiteX20" fmla="*/ 131776 w 155715"/>
                <a:gd name="connsiteY20" fmla="*/ 113228 h 280287"/>
                <a:gd name="connsiteX21" fmla="*/ 138628 w 155715"/>
                <a:gd name="connsiteY21" fmla="*/ 90260 h 280287"/>
                <a:gd name="connsiteX22" fmla="*/ 139328 w 155715"/>
                <a:gd name="connsiteY22" fmla="*/ 77724 h 280287"/>
                <a:gd name="connsiteX23" fmla="*/ 146180 w 155715"/>
                <a:gd name="connsiteY23" fmla="*/ 85355 h 280287"/>
                <a:gd name="connsiteX24" fmla="*/ 151630 w 155715"/>
                <a:gd name="connsiteY24" fmla="*/ 79827 h 280287"/>
                <a:gd name="connsiteX25" fmla="*/ 150929 w 155715"/>
                <a:gd name="connsiteY25" fmla="*/ 61063 h 280287"/>
                <a:gd name="connsiteX26" fmla="*/ 149528 w 155715"/>
                <a:gd name="connsiteY26" fmla="*/ 36772 h 280287"/>
                <a:gd name="connsiteX27" fmla="*/ 144701 w 155715"/>
                <a:gd name="connsiteY27" fmla="*/ 24937 h 280287"/>
                <a:gd name="connsiteX28" fmla="*/ 138550 w 155715"/>
                <a:gd name="connsiteY28" fmla="*/ 13803 h 280287"/>
                <a:gd name="connsiteX29" fmla="*/ 135825 w 155715"/>
                <a:gd name="connsiteY29" fmla="*/ 4772 h 280287"/>
                <a:gd name="connsiteX30" fmla="*/ 132399 w 155715"/>
                <a:gd name="connsiteY30" fmla="*/ 13103 h 280287"/>
                <a:gd name="connsiteX31" fmla="*/ 126248 w 155715"/>
                <a:gd name="connsiteY31" fmla="*/ 15906 h 280287"/>
                <a:gd name="connsiteX32" fmla="*/ 128273 w 155715"/>
                <a:gd name="connsiteY32" fmla="*/ 25638 h 280287"/>
                <a:gd name="connsiteX33" fmla="*/ 125548 w 155715"/>
                <a:gd name="connsiteY33" fmla="*/ 32567 h 280287"/>
                <a:gd name="connsiteX34" fmla="*/ 117996 w 155715"/>
                <a:gd name="connsiteY34" fmla="*/ 38095 h 280287"/>
                <a:gd name="connsiteX35" fmla="*/ 115971 w 155715"/>
                <a:gd name="connsiteY35" fmla="*/ 44324 h 280287"/>
                <a:gd name="connsiteX36" fmla="*/ 111144 w 155715"/>
                <a:gd name="connsiteY36" fmla="*/ 38095 h 280287"/>
                <a:gd name="connsiteX37" fmla="*/ 107018 w 155715"/>
                <a:gd name="connsiteY37" fmla="*/ 44324 h 280287"/>
                <a:gd name="connsiteX38" fmla="*/ 110443 w 155715"/>
                <a:gd name="connsiteY38" fmla="*/ 52654 h 280287"/>
                <a:gd name="connsiteX39" fmla="*/ 102891 w 155715"/>
                <a:gd name="connsiteY39" fmla="*/ 51253 h 280287"/>
                <a:gd name="connsiteX40" fmla="*/ 109743 w 155715"/>
                <a:gd name="connsiteY40" fmla="*/ 59584 h 280287"/>
                <a:gd name="connsiteX41" fmla="*/ 106317 w 155715"/>
                <a:gd name="connsiteY41" fmla="*/ 67214 h 280287"/>
                <a:gd name="connsiteX42" fmla="*/ 100867 w 155715"/>
                <a:gd name="connsiteY42" fmla="*/ 61686 h 280287"/>
                <a:gd name="connsiteX43" fmla="*/ 96040 w 155715"/>
                <a:gd name="connsiteY43" fmla="*/ 65890 h 280287"/>
                <a:gd name="connsiteX44" fmla="*/ 94015 w 155715"/>
                <a:gd name="connsiteY44" fmla="*/ 72119 h 280287"/>
                <a:gd name="connsiteX45" fmla="*/ 87865 w 155715"/>
                <a:gd name="connsiteY45" fmla="*/ 77647 h 280287"/>
                <a:gd name="connsiteX46" fmla="*/ 85840 w 155715"/>
                <a:gd name="connsiteY46" fmla="*/ 71418 h 280287"/>
                <a:gd name="connsiteX47" fmla="*/ 79689 w 155715"/>
                <a:gd name="connsiteY47" fmla="*/ 74221 h 280287"/>
                <a:gd name="connsiteX48" fmla="*/ 74862 w 155715"/>
                <a:gd name="connsiteY48" fmla="*/ 79749 h 280287"/>
                <a:gd name="connsiteX49" fmla="*/ 72838 w 155715"/>
                <a:gd name="connsiteY49" fmla="*/ 86678 h 280287"/>
                <a:gd name="connsiteX50" fmla="*/ 69412 w 155715"/>
                <a:gd name="connsiteY50" fmla="*/ 82474 h 280287"/>
                <a:gd name="connsiteX51" fmla="*/ 63962 w 155715"/>
                <a:gd name="connsiteY51" fmla="*/ 79671 h 280287"/>
                <a:gd name="connsiteX52" fmla="*/ 59135 w 155715"/>
                <a:gd name="connsiteY52" fmla="*/ 88002 h 280287"/>
                <a:gd name="connsiteX53" fmla="*/ 55009 w 155715"/>
                <a:gd name="connsiteY53" fmla="*/ 85900 h 280287"/>
                <a:gd name="connsiteX54" fmla="*/ 50182 w 155715"/>
                <a:gd name="connsiteY54" fmla="*/ 88702 h 280287"/>
                <a:gd name="connsiteX55" fmla="*/ 46055 w 155715"/>
                <a:gd name="connsiteY55" fmla="*/ 89403 h 280287"/>
                <a:gd name="connsiteX56" fmla="*/ 46055 w 155715"/>
                <a:gd name="connsiteY56" fmla="*/ 89403 h 2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55715" h="280287">
                  <a:moveTo>
                    <a:pt x="46055" y="89481"/>
                  </a:moveTo>
                  <a:cubicBezTo>
                    <a:pt x="46055" y="89481"/>
                    <a:pt x="39204" y="86678"/>
                    <a:pt x="39204" y="92284"/>
                  </a:cubicBezTo>
                  <a:cubicBezTo>
                    <a:pt x="39904" y="97812"/>
                    <a:pt x="34376" y="102016"/>
                    <a:pt x="32352" y="105520"/>
                  </a:cubicBezTo>
                  <a:cubicBezTo>
                    <a:pt x="29627" y="109724"/>
                    <a:pt x="25501" y="118756"/>
                    <a:pt x="28226" y="124984"/>
                  </a:cubicBezTo>
                  <a:cubicBezTo>
                    <a:pt x="30250" y="131213"/>
                    <a:pt x="32352" y="138921"/>
                    <a:pt x="32352" y="145149"/>
                  </a:cubicBezTo>
                  <a:cubicBezTo>
                    <a:pt x="32352" y="152079"/>
                    <a:pt x="29627" y="154181"/>
                    <a:pt x="32352" y="155582"/>
                  </a:cubicBezTo>
                  <a:cubicBezTo>
                    <a:pt x="34376" y="157684"/>
                    <a:pt x="29627" y="165314"/>
                    <a:pt x="28226" y="171543"/>
                  </a:cubicBezTo>
                  <a:cubicBezTo>
                    <a:pt x="26201" y="177772"/>
                    <a:pt x="19272" y="179874"/>
                    <a:pt x="17248" y="185479"/>
                  </a:cubicBezTo>
                  <a:cubicBezTo>
                    <a:pt x="15846" y="191008"/>
                    <a:pt x="16547" y="194511"/>
                    <a:pt x="13121" y="195913"/>
                  </a:cubicBezTo>
                  <a:cubicBezTo>
                    <a:pt x="10396" y="197314"/>
                    <a:pt x="8294" y="195913"/>
                    <a:pt x="6970" y="200117"/>
                  </a:cubicBezTo>
                  <a:cubicBezTo>
                    <a:pt x="6270" y="204944"/>
                    <a:pt x="2844" y="214053"/>
                    <a:pt x="6270" y="218180"/>
                  </a:cubicBezTo>
                  <a:cubicBezTo>
                    <a:pt x="8995" y="223007"/>
                    <a:pt x="9696" y="224408"/>
                    <a:pt x="11720" y="228613"/>
                  </a:cubicBezTo>
                  <a:cubicBezTo>
                    <a:pt x="13121" y="232116"/>
                    <a:pt x="18571" y="228613"/>
                    <a:pt x="12421" y="238345"/>
                  </a:cubicBezTo>
                  <a:cubicBezTo>
                    <a:pt x="6270" y="248077"/>
                    <a:pt x="6970" y="248077"/>
                    <a:pt x="9696" y="255007"/>
                  </a:cubicBezTo>
                  <a:cubicBezTo>
                    <a:pt x="11720" y="261936"/>
                    <a:pt x="10396" y="263337"/>
                    <a:pt x="15846" y="267541"/>
                  </a:cubicBezTo>
                  <a:cubicBezTo>
                    <a:pt x="21296" y="271045"/>
                    <a:pt x="30250" y="272369"/>
                    <a:pt x="32274" y="274471"/>
                  </a:cubicBezTo>
                  <a:cubicBezTo>
                    <a:pt x="33676" y="277274"/>
                    <a:pt x="38425" y="277274"/>
                    <a:pt x="41228" y="273770"/>
                  </a:cubicBezTo>
                  <a:cubicBezTo>
                    <a:pt x="44654" y="270967"/>
                    <a:pt x="48780" y="266841"/>
                    <a:pt x="54230" y="266841"/>
                  </a:cubicBezTo>
                  <a:cubicBezTo>
                    <a:pt x="59680" y="266841"/>
                    <a:pt x="63184" y="269644"/>
                    <a:pt x="66609" y="266140"/>
                  </a:cubicBezTo>
                  <a:cubicBezTo>
                    <a:pt x="69334" y="261936"/>
                    <a:pt x="117373" y="154259"/>
                    <a:pt x="126326" y="140322"/>
                  </a:cubicBezTo>
                  <a:cubicBezTo>
                    <a:pt x="134579" y="127086"/>
                    <a:pt x="130453" y="119456"/>
                    <a:pt x="131776" y="113228"/>
                  </a:cubicBezTo>
                  <a:cubicBezTo>
                    <a:pt x="133178" y="106999"/>
                    <a:pt x="141353" y="96566"/>
                    <a:pt x="138628" y="90260"/>
                  </a:cubicBezTo>
                  <a:cubicBezTo>
                    <a:pt x="136603" y="84031"/>
                    <a:pt x="136603" y="78425"/>
                    <a:pt x="139328" y="77724"/>
                  </a:cubicBezTo>
                  <a:cubicBezTo>
                    <a:pt x="142754" y="77724"/>
                    <a:pt x="145479" y="80527"/>
                    <a:pt x="146180" y="85355"/>
                  </a:cubicBezTo>
                  <a:cubicBezTo>
                    <a:pt x="146881" y="90182"/>
                    <a:pt x="150306" y="88157"/>
                    <a:pt x="151630" y="79827"/>
                  </a:cubicBezTo>
                  <a:cubicBezTo>
                    <a:pt x="153031" y="72197"/>
                    <a:pt x="152331" y="75622"/>
                    <a:pt x="150929" y="61063"/>
                  </a:cubicBezTo>
                  <a:cubicBezTo>
                    <a:pt x="149528" y="47126"/>
                    <a:pt x="149528" y="40898"/>
                    <a:pt x="149528" y="36772"/>
                  </a:cubicBezTo>
                  <a:cubicBezTo>
                    <a:pt x="148827" y="32567"/>
                    <a:pt x="148827" y="28441"/>
                    <a:pt x="144701" y="24937"/>
                  </a:cubicBezTo>
                  <a:cubicBezTo>
                    <a:pt x="141275" y="21434"/>
                    <a:pt x="139250" y="20110"/>
                    <a:pt x="138550" y="13803"/>
                  </a:cubicBezTo>
                  <a:cubicBezTo>
                    <a:pt x="138550" y="7575"/>
                    <a:pt x="135825" y="4772"/>
                    <a:pt x="135825" y="4772"/>
                  </a:cubicBezTo>
                  <a:cubicBezTo>
                    <a:pt x="135825" y="4772"/>
                    <a:pt x="133801" y="11001"/>
                    <a:pt x="132399" y="13103"/>
                  </a:cubicBezTo>
                  <a:cubicBezTo>
                    <a:pt x="130375" y="15205"/>
                    <a:pt x="126248" y="11701"/>
                    <a:pt x="126248" y="15906"/>
                  </a:cubicBezTo>
                  <a:cubicBezTo>
                    <a:pt x="126248" y="20733"/>
                    <a:pt x="128273" y="21434"/>
                    <a:pt x="128273" y="25638"/>
                  </a:cubicBezTo>
                  <a:cubicBezTo>
                    <a:pt x="128273" y="29842"/>
                    <a:pt x="126871" y="28441"/>
                    <a:pt x="125548" y="32567"/>
                  </a:cubicBezTo>
                  <a:cubicBezTo>
                    <a:pt x="124146" y="37394"/>
                    <a:pt x="117996" y="38095"/>
                    <a:pt x="117996" y="38095"/>
                  </a:cubicBezTo>
                  <a:cubicBezTo>
                    <a:pt x="117996" y="38095"/>
                    <a:pt x="117996" y="46426"/>
                    <a:pt x="115971" y="44324"/>
                  </a:cubicBezTo>
                  <a:cubicBezTo>
                    <a:pt x="113246" y="42922"/>
                    <a:pt x="114570" y="37394"/>
                    <a:pt x="111144" y="38095"/>
                  </a:cubicBezTo>
                  <a:cubicBezTo>
                    <a:pt x="108419" y="39496"/>
                    <a:pt x="104993" y="42299"/>
                    <a:pt x="107018" y="44324"/>
                  </a:cubicBezTo>
                  <a:cubicBezTo>
                    <a:pt x="109042" y="47126"/>
                    <a:pt x="113168" y="52654"/>
                    <a:pt x="110443" y="52654"/>
                  </a:cubicBezTo>
                  <a:cubicBezTo>
                    <a:pt x="107018" y="52654"/>
                    <a:pt x="103592" y="47126"/>
                    <a:pt x="102891" y="51253"/>
                  </a:cubicBezTo>
                  <a:cubicBezTo>
                    <a:pt x="102190" y="55457"/>
                    <a:pt x="108341" y="56781"/>
                    <a:pt x="109743" y="59584"/>
                  </a:cubicBezTo>
                  <a:cubicBezTo>
                    <a:pt x="110443" y="61686"/>
                    <a:pt x="109743" y="67214"/>
                    <a:pt x="106317" y="67214"/>
                  </a:cubicBezTo>
                  <a:cubicBezTo>
                    <a:pt x="103592" y="67214"/>
                    <a:pt x="104292" y="60985"/>
                    <a:pt x="100867" y="61686"/>
                  </a:cubicBezTo>
                  <a:cubicBezTo>
                    <a:pt x="98142" y="62387"/>
                    <a:pt x="97441" y="61686"/>
                    <a:pt x="96040" y="65890"/>
                  </a:cubicBezTo>
                  <a:cubicBezTo>
                    <a:pt x="94638" y="69394"/>
                    <a:pt x="94015" y="69394"/>
                    <a:pt x="94015" y="72119"/>
                  </a:cubicBezTo>
                  <a:cubicBezTo>
                    <a:pt x="93315" y="75622"/>
                    <a:pt x="89188" y="79048"/>
                    <a:pt x="87865" y="77647"/>
                  </a:cubicBezTo>
                  <a:cubicBezTo>
                    <a:pt x="85840" y="75544"/>
                    <a:pt x="88565" y="70017"/>
                    <a:pt x="85840" y="71418"/>
                  </a:cubicBezTo>
                  <a:cubicBezTo>
                    <a:pt x="83115" y="72119"/>
                    <a:pt x="80390" y="70017"/>
                    <a:pt x="79689" y="74221"/>
                  </a:cubicBezTo>
                  <a:cubicBezTo>
                    <a:pt x="78989" y="78425"/>
                    <a:pt x="74862" y="79749"/>
                    <a:pt x="74862" y="79749"/>
                  </a:cubicBezTo>
                  <a:lnTo>
                    <a:pt x="72838" y="86678"/>
                  </a:lnTo>
                  <a:cubicBezTo>
                    <a:pt x="72838" y="86678"/>
                    <a:pt x="71437" y="83175"/>
                    <a:pt x="69412" y="82474"/>
                  </a:cubicBezTo>
                  <a:cubicBezTo>
                    <a:pt x="67388" y="81073"/>
                    <a:pt x="65286" y="76946"/>
                    <a:pt x="63962" y="79671"/>
                  </a:cubicBezTo>
                  <a:cubicBezTo>
                    <a:pt x="62561" y="83175"/>
                    <a:pt x="61237" y="88002"/>
                    <a:pt x="59135" y="88002"/>
                  </a:cubicBezTo>
                  <a:cubicBezTo>
                    <a:pt x="57033" y="88002"/>
                    <a:pt x="57734" y="83797"/>
                    <a:pt x="55009" y="85900"/>
                  </a:cubicBezTo>
                  <a:cubicBezTo>
                    <a:pt x="51583" y="88002"/>
                    <a:pt x="50182" y="86600"/>
                    <a:pt x="50182" y="88702"/>
                  </a:cubicBezTo>
                  <a:cubicBezTo>
                    <a:pt x="50182" y="91505"/>
                    <a:pt x="46055" y="89403"/>
                    <a:pt x="46055" y="89403"/>
                  </a:cubicBezTo>
                  <a:lnTo>
                    <a:pt x="46055" y="89403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9" name="Szabadkézi sokszög: alakzat 978">
              <a:extLst>
                <a:ext uri="{FF2B5EF4-FFF2-40B4-BE49-F238E27FC236}">
                  <a16:creationId xmlns:a16="http://schemas.microsoft.com/office/drawing/2014/main" id="{72F85C48-41E7-00F1-0882-4D276D46C854}"/>
                </a:ext>
              </a:extLst>
            </p:cNvPr>
            <p:cNvSpPr/>
            <p:nvPr/>
          </p:nvSpPr>
          <p:spPr>
            <a:xfrm>
              <a:off x="6258025" y="4695420"/>
              <a:ext cx="15572" cy="23357"/>
            </a:xfrm>
            <a:custGeom>
              <a:avLst/>
              <a:gdLst>
                <a:gd name="connsiteX0" fmla="*/ 6907 w 15571"/>
                <a:gd name="connsiteY0" fmla="*/ 4850 h 23357"/>
                <a:gd name="connsiteX1" fmla="*/ 5894 w 15571"/>
                <a:gd name="connsiteY1" fmla="*/ 16684 h 23357"/>
                <a:gd name="connsiteX2" fmla="*/ 10099 w 15571"/>
                <a:gd name="connsiteY2" fmla="*/ 22601 h 23357"/>
                <a:gd name="connsiteX3" fmla="*/ 13758 w 15571"/>
                <a:gd name="connsiteY3" fmla="*/ 14660 h 23357"/>
                <a:gd name="connsiteX4" fmla="*/ 11656 w 15571"/>
                <a:gd name="connsiteY4" fmla="*/ 8743 h 23357"/>
                <a:gd name="connsiteX5" fmla="*/ 6984 w 15571"/>
                <a:gd name="connsiteY5" fmla="*/ 4772 h 23357"/>
                <a:gd name="connsiteX6" fmla="*/ 6984 w 15571"/>
                <a:gd name="connsiteY6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71" h="23357">
                  <a:moveTo>
                    <a:pt x="6907" y="4850"/>
                  </a:moveTo>
                  <a:cubicBezTo>
                    <a:pt x="4259" y="7808"/>
                    <a:pt x="4259" y="13726"/>
                    <a:pt x="5894" y="16684"/>
                  </a:cubicBezTo>
                  <a:cubicBezTo>
                    <a:pt x="6907" y="19643"/>
                    <a:pt x="8542" y="23613"/>
                    <a:pt x="10099" y="22601"/>
                  </a:cubicBezTo>
                  <a:cubicBezTo>
                    <a:pt x="12201" y="22601"/>
                    <a:pt x="13758" y="16684"/>
                    <a:pt x="13758" y="14660"/>
                  </a:cubicBezTo>
                  <a:cubicBezTo>
                    <a:pt x="13758" y="13648"/>
                    <a:pt x="13213" y="8743"/>
                    <a:pt x="11656" y="8743"/>
                  </a:cubicBezTo>
                  <a:cubicBezTo>
                    <a:pt x="10099" y="8743"/>
                    <a:pt x="6984" y="4772"/>
                    <a:pt x="6984" y="4772"/>
                  </a:cubicBezTo>
                  <a:lnTo>
                    <a:pt x="6984" y="477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0" name="Szabadkézi sokszög: alakzat 979">
              <a:extLst>
                <a:ext uri="{FF2B5EF4-FFF2-40B4-BE49-F238E27FC236}">
                  <a16:creationId xmlns:a16="http://schemas.microsoft.com/office/drawing/2014/main" id="{B4E5960D-EBD7-97EE-F339-498879294BF4}"/>
                </a:ext>
              </a:extLst>
            </p:cNvPr>
            <p:cNvSpPr/>
            <p:nvPr/>
          </p:nvSpPr>
          <p:spPr>
            <a:xfrm>
              <a:off x="6267969" y="4676656"/>
              <a:ext cx="15572" cy="15572"/>
            </a:xfrm>
            <a:custGeom>
              <a:avLst/>
              <a:gdLst>
                <a:gd name="connsiteX0" fmla="*/ 9497 w 15571"/>
                <a:gd name="connsiteY0" fmla="*/ 4772 h 15571"/>
                <a:gd name="connsiteX1" fmla="*/ 5137 w 15571"/>
                <a:gd name="connsiteY1" fmla="*/ 11857 h 15571"/>
                <a:gd name="connsiteX2" fmla="*/ 10899 w 15571"/>
                <a:gd name="connsiteY2" fmla="*/ 13025 h 15571"/>
                <a:gd name="connsiteX3" fmla="*/ 12378 w 15571"/>
                <a:gd name="connsiteY3" fmla="*/ 7185 h 15571"/>
                <a:gd name="connsiteX4" fmla="*/ 9497 w 15571"/>
                <a:gd name="connsiteY4" fmla="*/ 4850 h 15571"/>
                <a:gd name="connsiteX5" fmla="*/ 9497 w 15571"/>
                <a:gd name="connsiteY5" fmla="*/ 485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9497" y="4772"/>
                  </a:moveTo>
                  <a:cubicBezTo>
                    <a:pt x="6617" y="5395"/>
                    <a:pt x="3736" y="9443"/>
                    <a:pt x="5137" y="11857"/>
                  </a:cubicBezTo>
                  <a:cubicBezTo>
                    <a:pt x="7317" y="14193"/>
                    <a:pt x="10198" y="14193"/>
                    <a:pt x="10899" y="13025"/>
                  </a:cubicBezTo>
                  <a:cubicBezTo>
                    <a:pt x="10899" y="11234"/>
                    <a:pt x="13079" y="8353"/>
                    <a:pt x="12378" y="7185"/>
                  </a:cubicBezTo>
                  <a:cubicBezTo>
                    <a:pt x="11677" y="6563"/>
                    <a:pt x="9497" y="4850"/>
                    <a:pt x="9497" y="4850"/>
                  </a:cubicBezTo>
                  <a:lnTo>
                    <a:pt x="9497" y="4850"/>
                  </a:lnTo>
                  <a:close/>
                </a:path>
              </a:pathLst>
            </a:custGeom>
            <a:solidFill>
              <a:srgbClr val="A6A6A6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1" name="Szabadkézi sokszög: alakzat 980">
              <a:extLst>
                <a:ext uri="{FF2B5EF4-FFF2-40B4-BE49-F238E27FC236}">
                  <a16:creationId xmlns:a16="http://schemas.microsoft.com/office/drawing/2014/main" id="{B1E7E94A-D207-B725-097D-F92A0D0912FF}"/>
                </a:ext>
              </a:extLst>
            </p:cNvPr>
            <p:cNvSpPr/>
            <p:nvPr/>
          </p:nvSpPr>
          <p:spPr>
            <a:xfrm>
              <a:off x="6529937" y="4996651"/>
              <a:ext cx="18000" cy="18000"/>
            </a:xfrm>
            <a:custGeom>
              <a:avLst/>
              <a:gdLst>
                <a:gd name="connsiteX0" fmla="*/ 10378 w 15571"/>
                <a:gd name="connsiteY0" fmla="*/ 4772 h 15571"/>
                <a:gd name="connsiteX1" fmla="*/ 4772 w 15571"/>
                <a:gd name="connsiteY1" fmla="*/ 7731 h 15571"/>
                <a:gd name="connsiteX2" fmla="*/ 7886 w 15571"/>
                <a:gd name="connsiteY2" fmla="*/ 13180 h 15571"/>
                <a:gd name="connsiteX3" fmla="*/ 13492 w 15571"/>
                <a:gd name="connsiteY3" fmla="*/ 10689 h 15571"/>
                <a:gd name="connsiteX4" fmla="*/ 10378 w 15571"/>
                <a:gd name="connsiteY4" fmla="*/ 4772 h 15571"/>
                <a:gd name="connsiteX5" fmla="*/ 10378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10378" y="4772"/>
                  </a:moveTo>
                  <a:cubicBezTo>
                    <a:pt x="7886" y="5239"/>
                    <a:pt x="4772" y="4305"/>
                    <a:pt x="4772" y="7731"/>
                  </a:cubicBezTo>
                  <a:cubicBezTo>
                    <a:pt x="4772" y="11156"/>
                    <a:pt x="6640" y="12713"/>
                    <a:pt x="7886" y="13180"/>
                  </a:cubicBezTo>
                  <a:cubicBezTo>
                    <a:pt x="9755" y="13648"/>
                    <a:pt x="12869" y="12168"/>
                    <a:pt x="13492" y="10689"/>
                  </a:cubicBezTo>
                  <a:cubicBezTo>
                    <a:pt x="14115" y="9677"/>
                    <a:pt x="10378" y="4772"/>
                    <a:pt x="10378" y="4772"/>
                  </a:cubicBezTo>
                  <a:lnTo>
                    <a:pt x="10378" y="4772"/>
                  </a:lnTo>
                  <a:close/>
                </a:path>
              </a:pathLst>
            </a:custGeom>
            <a:solidFill>
              <a:srgbClr val="07CFE3"/>
            </a:solidFill>
            <a:ln w="254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2" name="Szabadkézi sokszög: alakzat 981">
              <a:extLst>
                <a:ext uri="{FF2B5EF4-FFF2-40B4-BE49-F238E27FC236}">
                  <a16:creationId xmlns:a16="http://schemas.microsoft.com/office/drawing/2014/main" id="{CF15BF06-0961-B41A-5D36-41B584785414}"/>
                </a:ext>
              </a:extLst>
            </p:cNvPr>
            <p:cNvSpPr/>
            <p:nvPr/>
          </p:nvSpPr>
          <p:spPr>
            <a:xfrm>
              <a:off x="6552643" y="4966504"/>
              <a:ext cx="18000" cy="18000"/>
            </a:xfrm>
            <a:custGeom>
              <a:avLst/>
              <a:gdLst>
                <a:gd name="connsiteX0" fmla="*/ 8665 w 15571"/>
                <a:gd name="connsiteY0" fmla="*/ 4772 h 15571"/>
                <a:gd name="connsiteX1" fmla="*/ 4772 w 15571"/>
                <a:gd name="connsiteY1" fmla="*/ 9132 h 15571"/>
                <a:gd name="connsiteX2" fmla="*/ 10222 w 15571"/>
                <a:gd name="connsiteY2" fmla="*/ 14193 h 15571"/>
                <a:gd name="connsiteX3" fmla="*/ 14115 w 15571"/>
                <a:gd name="connsiteY3" fmla="*/ 9132 h 15571"/>
                <a:gd name="connsiteX4" fmla="*/ 8665 w 15571"/>
                <a:gd name="connsiteY4" fmla="*/ 4772 h 15571"/>
                <a:gd name="connsiteX5" fmla="*/ 8665 w 15571"/>
                <a:gd name="connsiteY5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8665" y="4772"/>
                  </a:moveTo>
                  <a:cubicBezTo>
                    <a:pt x="6329" y="4772"/>
                    <a:pt x="4772" y="4772"/>
                    <a:pt x="4772" y="9132"/>
                  </a:cubicBezTo>
                  <a:cubicBezTo>
                    <a:pt x="5551" y="12714"/>
                    <a:pt x="8665" y="14193"/>
                    <a:pt x="10222" y="14193"/>
                  </a:cubicBezTo>
                  <a:cubicBezTo>
                    <a:pt x="11779" y="13492"/>
                    <a:pt x="14115" y="9132"/>
                    <a:pt x="14115" y="9132"/>
                  </a:cubicBezTo>
                  <a:lnTo>
                    <a:pt x="8665" y="4772"/>
                  </a:lnTo>
                  <a:lnTo>
                    <a:pt x="8665" y="4772"/>
                  </a:lnTo>
                  <a:close/>
                </a:path>
              </a:pathLst>
            </a:custGeom>
            <a:solidFill>
              <a:srgbClr val="07CFE3"/>
            </a:solidFill>
            <a:ln w="254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3" name="Szabadkézi sokszög: alakzat 982">
              <a:extLst>
                <a:ext uri="{FF2B5EF4-FFF2-40B4-BE49-F238E27FC236}">
                  <a16:creationId xmlns:a16="http://schemas.microsoft.com/office/drawing/2014/main" id="{E3601D79-87DB-3C8A-850C-DF4E5F9667C3}"/>
                </a:ext>
              </a:extLst>
            </p:cNvPr>
            <p:cNvSpPr/>
            <p:nvPr/>
          </p:nvSpPr>
          <p:spPr>
            <a:xfrm>
              <a:off x="5068931" y="4225627"/>
              <a:ext cx="23357" cy="15572"/>
            </a:xfrm>
            <a:custGeom>
              <a:avLst/>
              <a:gdLst>
                <a:gd name="connsiteX0" fmla="*/ 12876 w 23357"/>
                <a:gd name="connsiteY0" fmla="*/ 4772 h 15571"/>
                <a:gd name="connsiteX1" fmla="*/ 7348 w 23357"/>
                <a:gd name="connsiteY1" fmla="*/ 11857 h 15571"/>
                <a:gd name="connsiteX2" fmla="*/ 19494 w 23357"/>
                <a:gd name="connsiteY2" fmla="*/ 9521 h 15571"/>
                <a:gd name="connsiteX3" fmla="*/ 12876 w 23357"/>
                <a:gd name="connsiteY3" fmla="*/ 4850 h 15571"/>
                <a:gd name="connsiteX4" fmla="*/ 12876 w 23357"/>
                <a:gd name="connsiteY4" fmla="*/ 485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57" h="15571">
                  <a:moveTo>
                    <a:pt x="12876" y="4772"/>
                  </a:moveTo>
                  <a:cubicBezTo>
                    <a:pt x="8438" y="5551"/>
                    <a:pt x="730" y="8665"/>
                    <a:pt x="7348" y="11857"/>
                  </a:cubicBezTo>
                  <a:cubicBezTo>
                    <a:pt x="13966" y="14193"/>
                    <a:pt x="19494" y="9521"/>
                    <a:pt x="19494" y="9521"/>
                  </a:cubicBezTo>
                  <a:lnTo>
                    <a:pt x="12876" y="4850"/>
                  </a:lnTo>
                  <a:lnTo>
                    <a:pt x="12876" y="485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4" name="Szabadkézi sokszög: alakzat 983">
              <a:extLst>
                <a:ext uri="{FF2B5EF4-FFF2-40B4-BE49-F238E27FC236}">
                  <a16:creationId xmlns:a16="http://schemas.microsoft.com/office/drawing/2014/main" id="{276E3FB2-5AB4-BC11-83D6-4753A5C85A47}"/>
                </a:ext>
              </a:extLst>
            </p:cNvPr>
            <p:cNvSpPr/>
            <p:nvPr/>
          </p:nvSpPr>
          <p:spPr>
            <a:xfrm>
              <a:off x="5095269" y="4235047"/>
              <a:ext cx="15572" cy="15572"/>
            </a:xfrm>
            <a:custGeom>
              <a:avLst/>
              <a:gdLst>
                <a:gd name="connsiteX0" fmla="*/ 9350 w 15571"/>
                <a:gd name="connsiteY0" fmla="*/ 4772 h 15571"/>
                <a:gd name="connsiteX1" fmla="*/ 5924 w 15571"/>
                <a:gd name="connsiteY1" fmla="*/ 11857 h 15571"/>
                <a:gd name="connsiteX2" fmla="*/ 11919 w 15571"/>
                <a:gd name="connsiteY2" fmla="*/ 9521 h 15571"/>
                <a:gd name="connsiteX3" fmla="*/ 9350 w 15571"/>
                <a:gd name="connsiteY3" fmla="*/ 4850 h 15571"/>
                <a:gd name="connsiteX4" fmla="*/ 9350 w 15571"/>
                <a:gd name="connsiteY4" fmla="*/ 485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1" h="15571">
                  <a:moveTo>
                    <a:pt x="9350" y="4772"/>
                  </a:moveTo>
                  <a:cubicBezTo>
                    <a:pt x="7637" y="4772"/>
                    <a:pt x="2499" y="9443"/>
                    <a:pt x="5924" y="11857"/>
                  </a:cubicBezTo>
                  <a:cubicBezTo>
                    <a:pt x="9350" y="14193"/>
                    <a:pt x="11919" y="9521"/>
                    <a:pt x="11919" y="9521"/>
                  </a:cubicBezTo>
                  <a:lnTo>
                    <a:pt x="9350" y="4850"/>
                  </a:lnTo>
                  <a:lnTo>
                    <a:pt x="9350" y="485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5" name="Szabadkézi sokszög: alakzat 984">
              <a:extLst>
                <a:ext uri="{FF2B5EF4-FFF2-40B4-BE49-F238E27FC236}">
                  <a16:creationId xmlns:a16="http://schemas.microsoft.com/office/drawing/2014/main" id="{411358B0-F362-5D02-3E62-592484803988}"/>
                </a:ext>
              </a:extLst>
            </p:cNvPr>
            <p:cNvSpPr/>
            <p:nvPr/>
          </p:nvSpPr>
          <p:spPr>
            <a:xfrm>
              <a:off x="6004571" y="5138207"/>
              <a:ext cx="46715" cy="38929"/>
            </a:xfrm>
            <a:custGeom>
              <a:avLst/>
              <a:gdLst>
                <a:gd name="connsiteX0" fmla="*/ 39557 w 46714"/>
                <a:gd name="connsiteY0" fmla="*/ 9744 h 38928"/>
                <a:gd name="connsiteX1" fmla="*/ 28657 w 46714"/>
                <a:gd name="connsiteY1" fmla="*/ 5462 h 38928"/>
                <a:gd name="connsiteX2" fmla="*/ 8959 w 46714"/>
                <a:gd name="connsiteY2" fmla="*/ 15739 h 38928"/>
                <a:gd name="connsiteX3" fmla="*/ 4910 w 46714"/>
                <a:gd name="connsiteY3" fmla="*/ 22980 h 38928"/>
                <a:gd name="connsiteX4" fmla="*/ 9659 w 46714"/>
                <a:gd name="connsiteY4" fmla="*/ 36916 h 38928"/>
                <a:gd name="connsiteX5" fmla="*/ 25309 w 46714"/>
                <a:gd name="connsiteY5" fmla="*/ 35670 h 38928"/>
                <a:gd name="connsiteX6" fmla="*/ 39635 w 46714"/>
                <a:gd name="connsiteY6" fmla="*/ 30220 h 38928"/>
                <a:gd name="connsiteX7" fmla="*/ 49133 w 46714"/>
                <a:gd name="connsiteY7" fmla="*/ 19320 h 38928"/>
                <a:gd name="connsiteX8" fmla="*/ 39635 w 46714"/>
                <a:gd name="connsiteY8" fmla="*/ 9588 h 38928"/>
                <a:gd name="connsiteX9" fmla="*/ 39635 w 46714"/>
                <a:gd name="connsiteY9" fmla="*/ 9588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714" h="38928">
                  <a:moveTo>
                    <a:pt x="39557" y="9744"/>
                  </a:moveTo>
                  <a:cubicBezTo>
                    <a:pt x="36832" y="5462"/>
                    <a:pt x="36832" y="3671"/>
                    <a:pt x="28657" y="5462"/>
                  </a:cubicBezTo>
                  <a:cubicBezTo>
                    <a:pt x="21182" y="7252"/>
                    <a:pt x="8258" y="13325"/>
                    <a:pt x="8959" y="15739"/>
                  </a:cubicBezTo>
                  <a:cubicBezTo>
                    <a:pt x="9659" y="18152"/>
                    <a:pt x="5533" y="21189"/>
                    <a:pt x="4910" y="22980"/>
                  </a:cubicBezTo>
                  <a:cubicBezTo>
                    <a:pt x="4209" y="24770"/>
                    <a:pt x="6234" y="32712"/>
                    <a:pt x="9659" y="36916"/>
                  </a:cubicBezTo>
                  <a:cubicBezTo>
                    <a:pt x="13708" y="40575"/>
                    <a:pt x="19859" y="41198"/>
                    <a:pt x="25309" y="35670"/>
                  </a:cubicBezTo>
                  <a:cubicBezTo>
                    <a:pt x="30058" y="30220"/>
                    <a:pt x="34808" y="33257"/>
                    <a:pt x="39635" y="30220"/>
                  </a:cubicBezTo>
                  <a:cubicBezTo>
                    <a:pt x="44384" y="27184"/>
                    <a:pt x="51235" y="21734"/>
                    <a:pt x="49133" y="19320"/>
                  </a:cubicBezTo>
                  <a:cubicBezTo>
                    <a:pt x="47810" y="16907"/>
                    <a:pt x="39635" y="9588"/>
                    <a:pt x="39635" y="9588"/>
                  </a:cubicBezTo>
                  <a:lnTo>
                    <a:pt x="39635" y="9588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6" name="Szabadkézi sokszög: alakzat 985">
              <a:extLst>
                <a:ext uri="{FF2B5EF4-FFF2-40B4-BE49-F238E27FC236}">
                  <a16:creationId xmlns:a16="http://schemas.microsoft.com/office/drawing/2014/main" id="{B4536757-6D9C-2AC7-8341-6CE13566A2F8}"/>
                </a:ext>
              </a:extLst>
            </p:cNvPr>
            <p:cNvSpPr/>
            <p:nvPr/>
          </p:nvSpPr>
          <p:spPr>
            <a:xfrm>
              <a:off x="6118299" y="3871570"/>
              <a:ext cx="46715" cy="38929"/>
            </a:xfrm>
            <a:custGeom>
              <a:avLst/>
              <a:gdLst>
                <a:gd name="connsiteX0" fmla="*/ 20971 w 46714"/>
                <a:gd name="connsiteY0" fmla="*/ 17890 h 38928"/>
                <a:gd name="connsiteX1" fmla="*/ 14586 w 46714"/>
                <a:gd name="connsiteY1" fmla="*/ 20226 h 38928"/>
                <a:gd name="connsiteX2" fmla="*/ 6723 w 46714"/>
                <a:gd name="connsiteY2" fmla="*/ 21783 h 38928"/>
                <a:gd name="connsiteX3" fmla="*/ 6723 w 46714"/>
                <a:gd name="connsiteY3" fmla="*/ 30192 h 38928"/>
                <a:gd name="connsiteX4" fmla="*/ 17389 w 46714"/>
                <a:gd name="connsiteY4" fmla="*/ 35564 h 38928"/>
                <a:gd name="connsiteX5" fmla="*/ 34440 w 46714"/>
                <a:gd name="connsiteY5" fmla="*/ 25598 h 38928"/>
                <a:gd name="connsiteX6" fmla="*/ 37321 w 46714"/>
                <a:gd name="connsiteY6" fmla="*/ 17890 h 38928"/>
                <a:gd name="connsiteX7" fmla="*/ 48688 w 46714"/>
                <a:gd name="connsiteY7" fmla="*/ 5589 h 38928"/>
                <a:gd name="connsiteX8" fmla="*/ 33740 w 46714"/>
                <a:gd name="connsiteY8" fmla="*/ 13297 h 38928"/>
                <a:gd name="connsiteX9" fmla="*/ 20971 w 46714"/>
                <a:gd name="connsiteY9" fmla="*/ 17890 h 38928"/>
                <a:gd name="connsiteX10" fmla="*/ 20971 w 46714"/>
                <a:gd name="connsiteY10" fmla="*/ 17890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714" h="38928">
                  <a:moveTo>
                    <a:pt x="20971" y="17890"/>
                  </a:moveTo>
                  <a:cubicBezTo>
                    <a:pt x="18090" y="17890"/>
                    <a:pt x="17389" y="20226"/>
                    <a:pt x="14586" y="20226"/>
                  </a:cubicBezTo>
                  <a:cubicBezTo>
                    <a:pt x="11005" y="20226"/>
                    <a:pt x="8202" y="17190"/>
                    <a:pt x="6723" y="21783"/>
                  </a:cubicBezTo>
                  <a:cubicBezTo>
                    <a:pt x="5321" y="27155"/>
                    <a:pt x="3141" y="27934"/>
                    <a:pt x="6723" y="30192"/>
                  </a:cubicBezTo>
                  <a:cubicBezTo>
                    <a:pt x="11005" y="32528"/>
                    <a:pt x="13107" y="39379"/>
                    <a:pt x="17389" y="35564"/>
                  </a:cubicBezTo>
                  <a:cubicBezTo>
                    <a:pt x="22372" y="30970"/>
                    <a:pt x="32338" y="24820"/>
                    <a:pt x="34440" y="25598"/>
                  </a:cubicBezTo>
                  <a:cubicBezTo>
                    <a:pt x="40824" y="27934"/>
                    <a:pt x="37321" y="17890"/>
                    <a:pt x="37321" y="17890"/>
                  </a:cubicBezTo>
                  <a:cubicBezTo>
                    <a:pt x="37321" y="17890"/>
                    <a:pt x="50089" y="9482"/>
                    <a:pt x="48688" y="5589"/>
                  </a:cubicBezTo>
                  <a:cubicBezTo>
                    <a:pt x="47287" y="1774"/>
                    <a:pt x="40124" y="12518"/>
                    <a:pt x="33740" y="13297"/>
                  </a:cubicBezTo>
                  <a:cubicBezTo>
                    <a:pt x="28056" y="14075"/>
                    <a:pt x="20971" y="17890"/>
                    <a:pt x="20971" y="17890"/>
                  </a:cubicBezTo>
                  <a:lnTo>
                    <a:pt x="20971" y="1789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7" name="Szabadkézi sokszög: alakzat 986">
              <a:extLst>
                <a:ext uri="{FF2B5EF4-FFF2-40B4-BE49-F238E27FC236}">
                  <a16:creationId xmlns:a16="http://schemas.microsoft.com/office/drawing/2014/main" id="{5DEB4BAC-F1EA-7961-6ABE-7D8F28CCDEFB}"/>
                </a:ext>
              </a:extLst>
            </p:cNvPr>
            <p:cNvSpPr/>
            <p:nvPr/>
          </p:nvSpPr>
          <p:spPr>
            <a:xfrm>
              <a:off x="6031725" y="2255645"/>
              <a:ext cx="2896304" cy="1502652"/>
            </a:xfrm>
            <a:custGeom>
              <a:avLst/>
              <a:gdLst>
                <a:gd name="connsiteX0" fmla="*/ 231416 w 2896304"/>
                <a:gd name="connsiteY0" fmla="*/ 1441663 h 1502652"/>
                <a:gd name="connsiteX1" fmla="*/ 284515 w 2896304"/>
                <a:gd name="connsiteY1" fmla="*/ 1455443 h 1502652"/>
                <a:gd name="connsiteX2" fmla="*/ 330684 w 2896304"/>
                <a:gd name="connsiteY2" fmla="*/ 1463696 h 1502652"/>
                <a:gd name="connsiteX3" fmla="*/ 355521 w 2896304"/>
                <a:gd name="connsiteY3" fmla="*/ 1489156 h 1502652"/>
                <a:gd name="connsiteX4" fmla="*/ 377554 w 2896304"/>
                <a:gd name="connsiteY4" fmla="*/ 1489156 h 1502652"/>
                <a:gd name="connsiteX5" fmla="*/ 373428 w 2896304"/>
                <a:gd name="connsiteY5" fmla="*/ 1463696 h 1502652"/>
                <a:gd name="connsiteX6" fmla="*/ 368601 w 2896304"/>
                <a:gd name="connsiteY6" fmla="*/ 1442363 h 1502652"/>
                <a:gd name="connsiteX7" fmla="*/ 355521 w 2896304"/>
                <a:gd name="connsiteY7" fmla="*/ 1412077 h 1502652"/>
                <a:gd name="connsiteX8" fmla="*/ 364474 w 2896304"/>
                <a:gd name="connsiteY8" fmla="*/ 1376262 h 1502652"/>
                <a:gd name="connsiteX9" fmla="*/ 372027 w 2896304"/>
                <a:gd name="connsiteY9" fmla="*/ 1383814 h 1502652"/>
                <a:gd name="connsiteX10" fmla="*/ 385807 w 2896304"/>
                <a:gd name="connsiteY10" fmla="*/ 1363883 h 1502652"/>
                <a:gd name="connsiteX11" fmla="*/ 384406 w 2896304"/>
                <a:gd name="connsiteY11" fmla="*/ 1348078 h 1502652"/>
                <a:gd name="connsiteX12" fmla="*/ 368523 w 2896304"/>
                <a:gd name="connsiteY12" fmla="*/ 1332273 h 1502652"/>
                <a:gd name="connsiteX13" fmla="*/ 350616 w 2896304"/>
                <a:gd name="connsiteY13" fmla="*/ 1301986 h 1502652"/>
                <a:gd name="connsiteX14" fmla="*/ 368523 w 2896304"/>
                <a:gd name="connsiteY14" fmla="*/ 1277928 h 1502652"/>
                <a:gd name="connsiteX15" fmla="*/ 389934 w 2896304"/>
                <a:gd name="connsiteY15" fmla="*/ 1292409 h 1502652"/>
                <a:gd name="connsiteX16" fmla="*/ 387832 w 2896304"/>
                <a:gd name="connsiteY16" fmla="*/ 1274502 h 1502652"/>
                <a:gd name="connsiteX17" fmla="*/ 412668 w 2896304"/>
                <a:gd name="connsiteY17" fmla="*/ 1248342 h 1502652"/>
                <a:gd name="connsiteX18" fmla="*/ 456113 w 2896304"/>
                <a:gd name="connsiteY18" fmla="*/ 1231836 h 1502652"/>
                <a:gd name="connsiteX19" fmla="*/ 482351 w 2896304"/>
                <a:gd name="connsiteY19" fmla="*/ 1247641 h 1502652"/>
                <a:gd name="connsiteX20" fmla="*/ 504384 w 2896304"/>
                <a:gd name="connsiteY20" fmla="*/ 1260721 h 1502652"/>
                <a:gd name="connsiteX21" fmla="*/ 529221 w 2896304"/>
                <a:gd name="connsiteY21" fmla="*/ 1240790 h 1502652"/>
                <a:gd name="connsiteX22" fmla="*/ 542301 w 2896304"/>
                <a:gd name="connsiteY22" fmla="*/ 1253870 h 1502652"/>
                <a:gd name="connsiteX23" fmla="*/ 566437 w 2896304"/>
                <a:gd name="connsiteY23" fmla="*/ 1247641 h 1502652"/>
                <a:gd name="connsiteX24" fmla="*/ 580918 w 2896304"/>
                <a:gd name="connsiteY24" fmla="*/ 1249743 h 1502652"/>
                <a:gd name="connsiteX25" fmla="*/ 604354 w 2896304"/>
                <a:gd name="connsiteY25" fmla="*/ 1251145 h 1502652"/>
                <a:gd name="connsiteX26" fmla="*/ 611283 w 2896304"/>
                <a:gd name="connsiteY26" fmla="*/ 1235340 h 1502652"/>
                <a:gd name="connsiteX27" fmla="*/ 596101 w 2896304"/>
                <a:gd name="connsiteY27" fmla="*/ 1226386 h 1502652"/>
                <a:gd name="connsiteX28" fmla="*/ 593376 w 2896304"/>
                <a:gd name="connsiteY28" fmla="*/ 1199525 h 1502652"/>
                <a:gd name="connsiteX29" fmla="*/ 611283 w 2896304"/>
                <a:gd name="connsiteY29" fmla="*/ 1196100 h 1502652"/>
                <a:gd name="connsiteX30" fmla="*/ 614709 w 2896304"/>
                <a:gd name="connsiteY30" fmla="*/ 1185122 h 1502652"/>
                <a:gd name="connsiteX31" fmla="*/ 608480 w 2896304"/>
                <a:gd name="connsiteY31" fmla="*/ 1162387 h 1502652"/>
                <a:gd name="connsiteX32" fmla="*/ 641570 w 2896304"/>
                <a:gd name="connsiteY32" fmla="*/ 1153434 h 1502652"/>
                <a:gd name="connsiteX33" fmla="*/ 687116 w 2896304"/>
                <a:gd name="connsiteY33" fmla="*/ 1145881 h 1502652"/>
                <a:gd name="connsiteX34" fmla="*/ 725734 w 2896304"/>
                <a:gd name="connsiteY34" fmla="*/ 1133502 h 1502652"/>
                <a:gd name="connsiteX35" fmla="*/ 752595 w 2896304"/>
                <a:gd name="connsiteY35" fmla="*/ 1128675 h 1502652"/>
                <a:gd name="connsiteX36" fmla="*/ 776731 w 2896304"/>
                <a:gd name="connsiteY36" fmla="*/ 1139030 h 1502652"/>
                <a:gd name="connsiteX37" fmla="*/ 795338 w 2896304"/>
                <a:gd name="connsiteY37" fmla="*/ 1147984 h 1502652"/>
                <a:gd name="connsiteX38" fmla="*/ 825002 w 2896304"/>
                <a:gd name="connsiteY38" fmla="*/ 1161064 h 1502652"/>
                <a:gd name="connsiteX39" fmla="*/ 845712 w 2896304"/>
                <a:gd name="connsiteY39" fmla="*/ 1167915 h 1502652"/>
                <a:gd name="connsiteX40" fmla="*/ 870549 w 2896304"/>
                <a:gd name="connsiteY40" fmla="*/ 1146582 h 1502652"/>
                <a:gd name="connsiteX41" fmla="*/ 889157 w 2896304"/>
                <a:gd name="connsiteY41" fmla="*/ 1145881 h 1502652"/>
                <a:gd name="connsiteX42" fmla="*/ 894685 w 2896304"/>
                <a:gd name="connsiteY42" fmla="*/ 1174766 h 1502652"/>
                <a:gd name="connsiteX43" fmla="*/ 960241 w 2896304"/>
                <a:gd name="connsiteY43" fmla="*/ 1258775 h 1502652"/>
                <a:gd name="connsiteX44" fmla="*/ 1009213 w 2896304"/>
                <a:gd name="connsiteY44" fmla="*/ 1258775 h 1502652"/>
                <a:gd name="connsiteX45" fmla="*/ 1035451 w 2896304"/>
                <a:gd name="connsiteY45" fmla="*/ 1282210 h 1502652"/>
                <a:gd name="connsiteX46" fmla="*/ 1074770 w 2896304"/>
                <a:gd name="connsiteY46" fmla="*/ 1289762 h 1502652"/>
                <a:gd name="connsiteX47" fmla="*/ 1089952 w 2896304"/>
                <a:gd name="connsiteY47" fmla="*/ 1276682 h 1502652"/>
                <a:gd name="connsiteX48" fmla="*/ 1114788 w 2896304"/>
                <a:gd name="connsiteY48" fmla="*/ 1269831 h 1502652"/>
                <a:gd name="connsiteX49" fmla="*/ 1136199 w 2896304"/>
                <a:gd name="connsiteY49" fmla="*/ 1248498 h 1502652"/>
                <a:gd name="connsiteX50" fmla="*/ 1155508 w 2896304"/>
                <a:gd name="connsiteY50" fmla="*/ 1256751 h 1502652"/>
                <a:gd name="connsiteX51" fmla="*/ 1171391 w 2896304"/>
                <a:gd name="connsiteY51" fmla="*/ 1253325 h 1502652"/>
                <a:gd name="connsiteX52" fmla="*/ 1183148 w 2896304"/>
                <a:gd name="connsiteY52" fmla="*/ 1257451 h 1502652"/>
                <a:gd name="connsiteX53" fmla="*/ 1190077 w 2896304"/>
                <a:gd name="connsiteY53" fmla="*/ 1269831 h 1502652"/>
                <a:gd name="connsiteX54" fmla="*/ 1216315 w 2896304"/>
                <a:gd name="connsiteY54" fmla="*/ 1275359 h 1502652"/>
                <a:gd name="connsiteX55" fmla="*/ 1246679 w 2896304"/>
                <a:gd name="connsiteY55" fmla="*/ 1280886 h 1502652"/>
                <a:gd name="connsiteX56" fmla="*/ 1272217 w 2896304"/>
                <a:gd name="connsiteY56" fmla="*/ 1273334 h 1502652"/>
                <a:gd name="connsiteX57" fmla="*/ 1265287 w 2896304"/>
                <a:gd name="connsiteY57" fmla="*/ 1252001 h 1502652"/>
                <a:gd name="connsiteX58" fmla="*/ 1273540 w 2896304"/>
                <a:gd name="connsiteY58" fmla="*/ 1216187 h 1502652"/>
                <a:gd name="connsiteX59" fmla="*/ 1292148 w 2896304"/>
                <a:gd name="connsiteY59" fmla="*/ 1214085 h 1502652"/>
                <a:gd name="connsiteX60" fmla="*/ 1320411 w 2896304"/>
                <a:gd name="connsiteY60" fmla="*/ 1223038 h 1502652"/>
                <a:gd name="connsiteX61" fmla="*/ 1330765 w 2896304"/>
                <a:gd name="connsiteY61" fmla="*/ 1249899 h 1502652"/>
                <a:gd name="connsiteX62" fmla="*/ 1352176 w 2896304"/>
                <a:gd name="connsiteY62" fmla="*/ 1266405 h 1502652"/>
                <a:gd name="connsiteX63" fmla="*/ 1385266 w 2896304"/>
                <a:gd name="connsiteY63" fmla="*/ 1257451 h 1502652"/>
                <a:gd name="connsiteX64" fmla="*/ 1409402 w 2896304"/>
                <a:gd name="connsiteY64" fmla="*/ 1257451 h 1502652"/>
                <a:gd name="connsiteX65" fmla="*/ 1421158 w 2896304"/>
                <a:gd name="connsiteY65" fmla="*/ 1271933 h 1502652"/>
                <a:gd name="connsiteX66" fmla="*/ 1445294 w 2896304"/>
                <a:gd name="connsiteY66" fmla="*/ 1285714 h 1502652"/>
                <a:gd name="connsiteX67" fmla="*/ 1484612 w 2896304"/>
                <a:gd name="connsiteY67" fmla="*/ 1289139 h 1502652"/>
                <a:gd name="connsiteX68" fmla="*/ 1517001 w 2896304"/>
                <a:gd name="connsiteY68" fmla="*/ 1282288 h 1502652"/>
                <a:gd name="connsiteX69" fmla="*/ 1541837 w 2896304"/>
                <a:gd name="connsiteY69" fmla="*/ 1273334 h 1502652"/>
                <a:gd name="connsiteX70" fmla="*/ 1576329 w 2896304"/>
                <a:gd name="connsiteY70" fmla="*/ 1275436 h 1502652"/>
                <a:gd name="connsiteX71" fmla="*/ 1588708 w 2896304"/>
                <a:gd name="connsiteY71" fmla="*/ 1293344 h 1502652"/>
                <a:gd name="connsiteX72" fmla="*/ 1614245 w 2896304"/>
                <a:gd name="connsiteY72" fmla="*/ 1289217 h 1502652"/>
                <a:gd name="connsiteX73" fmla="*/ 1631451 w 2896304"/>
                <a:gd name="connsiteY73" fmla="*/ 1262356 h 1502652"/>
                <a:gd name="connsiteX74" fmla="*/ 1643831 w 2896304"/>
                <a:gd name="connsiteY74" fmla="*/ 1242425 h 1502652"/>
                <a:gd name="connsiteX75" fmla="*/ 1658312 w 2896304"/>
                <a:gd name="connsiteY75" fmla="*/ 1216265 h 1502652"/>
                <a:gd name="connsiteX76" fmla="*/ 1654887 w 2896304"/>
                <a:gd name="connsiteY76" fmla="*/ 1196333 h 1502652"/>
                <a:gd name="connsiteX77" fmla="*/ 1667266 w 2896304"/>
                <a:gd name="connsiteY77" fmla="*/ 1175000 h 1502652"/>
                <a:gd name="connsiteX78" fmla="*/ 1703159 w 2896304"/>
                <a:gd name="connsiteY78" fmla="*/ 1166747 h 1502652"/>
                <a:gd name="connsiteX79" fmla="*/ 1746603 w 2896304"/>
                <a:gd name="connsiteY79" fmla="*/ 1183954 h 1502652"/>
                <a:gd name="connsiteX80" fmla="*/ 1764510 w 2896304"/>
                <a:gd name="connsiteY80" fmla="*/ 1221092 h 1502652"/>
                <a:gd name="connsiteX81" fmla="*/ 1787245 w 2896304"/>
                <a:gd name="connsiteY81" fmla="*/ 1278239 h 1502652"/>
                <a:gd name="connsiteX82" fmla="*/ 1805152 w 2896304"/>
                <a:gd name="connsiteY82" fmla="*/ 1291319 h 1502652"/>
                <a:gd name="connsiteX83" fmla="*/ 1824461 w 2896304"/>
                <a:gd name="connsiteY83" fmla="*/ 1293422 h 1502652"/>
                <a:gd name="connsiteX84" fmla="*/ 1844470 w 2896304"/>
                <a:gd name="connsiteY84" fmla="*/ 1307202 h 1502652"/>
                <a:gd name="connsiteX85" fmla="*/ 1852022 w 2896304"/>
                <a:gd name="connsiteY85" fmla="*/ 1330638 h 1502652"/>
                <a:gd name="connsiteX86" fmla="*/ 1875458 w 2896304"/>
                <a:gd name="connsiteY86" fmla="*/ 1334063 h 1502652"/>
                <a:gd name="connsiteX87" fmla="*/ 1902318 w 2896304"/>
                <a:gd name="connsiteY87" fmla="*/ 1317557 h 1502652"/>
                <a:gd name="connsiteX88" fmla="*/ 1912673 w 2896304"/>
                <a:gd name="connsiteY88" fmla="*/ 1330638 h 1502652"/>
                <a:gd name="connsiteX89" fmla="*/ 1912673 w 2896304"/>
                <a:gd name="connsiteY89" fmla="*/ 1348545 h 1502652"/>
                <a:gd name="connsiteX90" fmla="*/ 1902318 w 2896304"/>
                <a:gd name="connsiteY90" fmla="*/ 1364350 h 1502652"/>
                <a:gd name="connsiteX91" fmla="*/ 1890562 w 2896304"/>
                <a:gd name="connsiteY91" fmla="*/ 1394636 h 1502652"/>
                <a:gd name="connsiteX92" fmla="*/ 1862300 w 2896304"/>
                <a:gd name="connsiteY92" fmla="*/ 1401488 h 1502652"/>
                <a:gd name="connsiteX93" fmla="*/ 1846417 w 2896304"/>
                <a:gd name="connsiteY93" fmla="*/ 1419395 h 1502652"/>
                <a:gd name="connsiteX94" fmla="*/ 1840889 w 2896304"/>
                <a:gd name="connsiteY94" fmla="*/ 1452407 h 1502652"/>
                <a:gd name="connsiteX95" fmla="*/ 1839487 w 2896304"/>
                <a:gd name="connsiteY95" fmla="*/ 1469613 h 1502652"/>
                <a:gd name="connsiteX96" fmla="*/ 1858095 w 2896304"/>
                <a:gd name="connsiteY96" fmla="*/ 1459258 h 1502652"/>
                <a:gd name="connsiteX97" fmla="*/ 1893988 w 2896304"/>
                <a:gd name="connsiteY97" fmla="*/ 1460660 h 1502652"/>
                <a:gd name="connsiteX98" fmla="*/ 1950512 w 2896304"/>
                <a:gd name="connsiteY98" fmla="*/ 1406315 h 1502652"/>
                <a:gd name="connsiteX99" fmla="*/ 2006414 w 2896304"/>
                <a:gd name="connsiteY99" fmla="*/ 1330560 h 1502652"/>
                <a:gd name="connsiteX100" fmla="*/ 2011241 w 2896304"/>
                <a:gd name="connsiteY100" fmla="*/ 1285792 h 1502652"/>
                <a:gd name="connsiteX101" fmla="*/ 2016068 w 2896304"/>
                <a:gd name="connsiteY101" fmla="*/ 1248653 h 1502652"/>
                <a:gd name="connsiteX102" fmla="*/ 2018793 w 2896304"/>
                <a:gd name="connsiteY102" fmla="*/ 1214941 h 1502652"/>
                <a:gd name="connsiteX103" fmla="*/ 2022920 w 2896304"/>
                <a:gd name="connsiteY103" fmla="*/ 1192207 h 1502652"/>
                <a:gd name="connsiteX104" fmla="*/ 2011163 w 2896304"/>
                <a:gd name="connsiteY104" fmla="*/ 1166747 h 1502652"/>
                <a:gd name="connsiteX105" fmla="*/ 1991855 w 2896304"/>
                <a:gd name="connsiteY105" fmla="*/ 1146115 h 1502652"/>
                <a:gd name="connsiteX106" fmla="*/ 1978775 w 2896304"/>
                <a:gd name="connsiteY106" fmla="*/ 1158494 h 1502652"/>
                <a:gd name="connsiteX107" fmla="*/ 1963592 w 2896304"/>
                <a:gd name="connsiteY107" fmla="*/ 1168849 h 1502652"/>
                <a:gd name="connsiteX108" fmla="*/ 1958064 w 2896304"/>
                <a:gd name="connsiteY108" fmla="*/ 1156470 h 1502652"/>
                <a:gd name="connsiteX109" fmla="*/ 1944283 w 2896304"/>
                <a:gd name="connsiteY109" fmla="*/ 1130310 h 1502652"/>
                <a:gd name="connsiteX110" fmla="*/ 1926376 w 2896304"/>
                <a:gd name="connsiteY110" fmla="*/ 1134436 h 1502652"/>
                <a:gd name="connsiteX111" fmla="*/ 1985704 w 2896304"/>
                <a:gd name="connsiteY111" fmla="*/ 1051129 h 1502652"/>
                <a:gd name="connsiteX112" fmla="*/ 2040905 w 2896304"/>
                <a:gd name="connsiteY112" fmla="*/ 989154 h 1502652"/>
                <a:gd name="connsiteX113" fmla="*/ 2088476 w 2896304"/>
                <a:gd name="connsiteY113" fmla="*/ 982925 h 1502652"/>
                <a:gd name="connsiteX114" fmla="*/ 2091902 w 2896304"/>
                <a:gd name="connsiteY114" fmla="*/ 994604 h 1502652"/>
                <a:gd name="connsiteX115" fmla="*/ 2112612 w 2896304"/>
                <a:gd name="connsiteY115" fmla="*/ 996706 h 1502652"/>
                <a:gd name="connsiteX116" fmla="*/ 2128495 w 2896304"/>
                <a:gd name="connsiteY116" fmla="*/ 991879 h 1502652"/>
                <a:gd name="connsiteX117" fmla="*/ 2152631 w 2896304"/>
                <a:gd name="connsiteY117" fmla="*/ 987752 h 1502652"/>
                <a:gd name="connsiteX118" fmla="*/ 2161584 w 2896304"/>
                <a:gd name="connsiteY118" fmla="*/ 976775 h 1502652"/>
                <a:gd name="connsiteX119" fmla="*/ 2188445 w 2896304"/>
                <a:gd name="connsiteY119" fmla="*/ 978877 h 1502652"/>
                <a:gd name="connsiteX120" fmla="*/ 2201525 w 2896304"/>
                <a:gd name="connsiteY120" fmla="*/ 984405 h 1502652"/>
                <a:gd name="connsiteX121" fmla="*/ 2196698 w 2896304"/>
                <a:gd name="connsiteY121" fmla="*/ 998185 h 1502652"/>
                <a:gd name="connsiteX122" fmla="*/ 2216708 w 2896304"/>
                <a:gd name="connsiteY122" fmla="*/ 991957 h 1502652"/>
                <a:gd name="connsiteX123" fmla="*/ 2232591 w 2896304"/>
                <a:gd name="connsiteY123" fmla="*/ 991957 h 1502652"/>
                <a:gd name="connsiteX124" fmla="*/ 2267081 w 2896304"/>
                <a:gd name="connsiteY124" fmla="*/ 993358 h 1502652"/>
                <a:gd name="connsiteX125" fmla="*/ 2265680 w 2896304"/>
                <a:gd name="connsiteY125" fmla="*/ 978877 h 1502652"/>
                <a:gd name="connsiteX126" fmla="*/ 2247773 w 2896304"/>
                <a:gd name="connsiteY126" fmla="*/ 971325 h 1502652"/>
                <a:gd name="connsiteX127" fmla="*/ 2262254 w 2896304"/>
                <a:gd name="connsiteY127" fmla="*/ 949291 h 1502652"/>
                <a:gd name="connsiteX128" fmla="*/ 2278838 w 2896304"/>
                <a:gd name="connsiteY128" fmla="*/ 925233 h 1502652"/>
                <a:gd name="connsiteX129" fmla="*/ 2311227 w 2896304"/>
                <a:gd name="connsiteY129" fmla="*/ 894245 h 1502652"/>
                <a:gd name="connsiteX130" fmla="*/ 2365026 w 2896304"/>
                <a:gd name="connsiteY130" fmla="*/ 895647 h 1502652"/>
                <a:gd name="connsiteX131" fmla="*/ 2362301 w 2896304"/>
                <a:gd name="connsiteY131" fmla="*/ 907326 h 1502652"/>
                <a:gd name="connsiteX132" fmla="*/ 2353348 w 2896304"/>
                <a:gd name="connsiteY132" fmla="*/ 919004 h 1502652"/>
                <a:gd name="connsiteX133" fmla="*/ 2359576 w 2896304"/>
                <a:gd name="connsiteY133" fmla="*/ 932785 h 1502652"/>
                <a:gd name="connsiteX134" fmla="*/ 2372656 w 2896304"/>
                <a:gd name="connsiteY134" fmla="*/ 936911 h 1502652"/>
                <a:gd name="connsiteX135" fmla="*/ 2381610 w 2896304"/>
                <a:gd name="connsiteY135" fmla="*/ 921106 h 1502652"/>
                <a:gd name="connsiteX136" fmla="*/ 2387138 w 2896304"/>
                <a:gd name="connsiteY136" fmla="*/ 905924 h 1502652"/>
                <a:gd name="connsiteX137" fmla="*/ 2398194 w 2896304"/>
                <a:gd name="connsiteY137" fmla="*/ 907326 h 1502652"/>
                <a:gd name="connsiteX138" fmla="*/ 2408549 w 2896304"/>
                <a:gd name="connsiteY138" fmla="*/ 892844 h 1502652"/>
                <a:gd name="connsiteX139" fmla="*/ 2402320 w 2896304"/>
                <a:gd name="connsiteY139" fmla="*/ 874937 h 1502652"/>
                <a:gd name="connsiteX140" fmla="*/ 2415400 w 2896304"/>
                <a:gd name="connsiteY140" fmla="*/ 861156 h 1502652"/>
                <a:gd name="connsiteX141" fmla="*/ 2442261 w 2896304"/>
                <a:gd name="connsiteY141" fmla="*/ 857029 h 1502652"/>
                <a:gd name="connsiteX142" fmla="*/ 2435332 w 2896304"/>
                <a:gd name="connsiteY142" fmla="*/ 871511 h 1502652"/>
                <a:gd name="connsiteX143" fmla="*/ 2424276 w 2896304"/>
                <a:gd name="connsiteY143" fmla="*/ 901798 h 1502652"/>
                <a:gd name="connsiteX144" fmla="*/ 2421551 w 2896304"/>
                <a:gd name="connsiteY144" fmla="*/ 916279 h 1502652"/>
                <a:gd name="connsiteX145" fmla="*/ 2396014 w 2896304"/>
                <a:gd name="connsiteY145" fmla="*/ 943140 h 1502652"/>
                <a:gd name="connsiteX146" fmla="*/ 2380131 w 2896304"/>
                <a:gd name="connsiteY146" fmla="*/ 961047 h 1502652"/>
                <a:gd name="connsiteX147" fmla="*/ 2360822 w 2896304"/>
                <a:gd name="connsiteY147" fmla="*/ 980356 h 1502652"/>
                <a:gd name="connsiteX148" fmla="*/ 2340112 w 2896304"/>
                <a:gd name="connsiteY148" fmla="*/ 999665 h 1502652"/>
                <a:gd name="connsiteX149" fmla="*/ 2335285 w 2896304"/>
                <a:gd name="connsiteY149" fmla="*/ 1011343 h 1502652"/>
                <a:gd name="connsiteX150" fmla="*/ 2324930 w 2896304"/>
                <a:gd name="connsiteY150" fmla="*/ 1014068 h 1502652"/>
                <a:gd name="connsiteX151" fmla="*/ 2320102 w 2896304"/>
                <a:gd name="connsiteY151" fmla="*/ 1023022 h 1502652"/>
                <a:gd name="connsiteX152" fmla="*/ 2313173 w 2896304"/>
                <a:gd name="connsiteY152" fmla="*/ 1031976 h 1502652"/>
                <a:gd name="connsiteX153" fmla="*/ 2299392 w 2896304"/>
                <a:gd name="connsiteY153" fmla="*/ 1045756 h 1502652"/>
                <a:gd name="connsiteX154" fmla="*/ 2289037 w 2896304"/>
                <a:gd name="connsiteY154" fmla="*/ 1067790 h 1502652"/>
                <a:gd name="connsiteX155" fmla="*/ 2268327 w 2896304"/>
                <a:gd name="connsiteY155" fmla="*/ 1095975 h 1502652"/>
                <a:gd name="connsiteX156" fmla="*/ 2273155 w 2896304"/>
                <a:gd name="connsiteY156" fmla="*/ 1112480 h 1502652"/>
                <a:gd name="connsiteX157" fmla="*/ 2282809 w 2896304"/>
                <a:gd name="connsiteY157" fmla="*/ 1152421 h 1502652"/>
                <a:gd name="connsiteX158" fmla="*/ 2277281 w 2896304"/>
                <a:gd name="connsiteY158" fmla="*/ 1180606 h 1502652"/>
                <a:gd name="connsiteX159" fmla="*/ 2280006 w 2896304"/>
                <a:gd name="connsiteY159" fmla="*/ 1202640 h 1502652"/>
                <a:gd name="connsiteX160" fmla="*/ 2283431 w 2896304"/>
                <a:gd name="connsiteY160" fmla="*/ 1234328 h 1502652"/>
                <a:gd name="connsiteX161" fmla="*/ 2291685 w 2896304"/>
                <a:gd name="connsiteY161" fmla="*/ 1261889 h 1502652"/>
                <a:gd name="connsiteX162" fmla="*/ 2300638 w 2896304"/>
                <a:gd name="connsiteY162" fmla="*/ 1255038 h 1502652"/>
                <a:gd name="connsiteX163" fmla="*/ 2308190 w 2896304"/>
                <a:gd name="connsiteY163" fmla="*/ 1232303 h 1502652"/>
                <a:gd name="connsiteX164" fmla="*/ 2324774 w 2896304"/>
                <a:gd name="connsiteY164" fmla="*/ 1225452 h 1502652"/>
                <a:gd name="connsiteX165" fmla="*/ 2332326 w 2896304"/>
                <a:gd name="connsiteY165" fmla="*/ 1205520 h 1502652"/>
                <a:gd name="connsiteX166" fmla="*/ 2336453 w 2896304"/>
                <a:gd name="connsiteY166" fmla="*/ 1186912 h 1502652"/>
                <a:gd name="connsiteX167" fmla="*/ 2349533 w 2896304"/>
                <a:gd name="connsiteY167" fmla="*/ 1184810 h 1502652"/>
                <a:gd name="connsiteX168" fmla="*/ 2366117 w 2896304"/>
                <a:gd name="connsiteY168" fmla="*/ 1174455 h 1502652"/>
                <a:gd name="connsiteX169" fmla="*/ 2360588 w 2896304"/>
                <a:gd name="connsiteY169" fmla="*/ 1166903 h 1502652"/>
                <a:gd name="connsiteX170" fmla="*/ 2363313 w 2896304"/>
                <a:gd name="connsiteY170" fmla="*/ 1153823 h 1502652"/>
                <a:gd name="connsiteX171" fmla="*/ 2373669 w 2896304"/>
                <a:gd name="connsiteY171" fmla="*/ 1149696 h 1502652"/>
                <a:gd name="connsiteX172" fmla="*/ 2390252 w 2896304"/>
                <a:gd name="connsiteY172" fmla="*/ 1148295 h 1502652"/>
                <a:gd name="connsiteX173" fmla="*/ 2394378 w 2896304"/>
                <a:gd name="connsiteY173" fmla="*/ 1137317 h 1502652"/>
                <a:gd name="connsiteX174" fmla="*/ 2382622 w 2896304"/>
                <a:gd name="connsiteY174" fmla="*/ 1130466 h 1502652"/>
                <a:gd name="connsiteX175" fmla="*/ 2378496 w 2896304"/>
                <a:gd name="connsiteY175" fmla="*/ 1115283 h 1502652"/>
                <a:gd name="connsiteX176" fmla="*/ 2385425 w 2896304"/>
                <a:gd name="connsiteY176" fmla="*/ 1104928 h 1502652"/>
                <a:gd name="connsiteX177" fmla="*/ 2390252 w 2896304"/>
                <a:gd name="connsiteY177" fmla="*/ 1084296 h 1502652"/>
                <a:gd name="connsiteX178" fmla="*/ 2395780 w 2896304"/>
                <a:gd name="connsiteY178" fmla="*/ 1091848 h 1502652"/>
                <a:gd name="connsiteX179" fmla="*/ 2409561 w 2896304"/>
                <a:gd name="connsiteY179" fmla="*/ 1084296 h 1502652"/>
                <a:gd name="connsiteX180" fmla="*/ 2409561 w 2896304"/>
                <a:gd name="connsiteY180" fmla="*/ 1076744 h 1502652"/>
                <a:gd name="connsiteX181" fmla="*/ 2399206 w 2896304"/>
                <a:gd name="connsiteY181" fmla="*/ 1063664 h 1502652"/>
                <a:gd name="connsiteX182" fmla="*/ 2406758 w 2896304"/>
                <a:gd name="connsiteY182" fmla="*/ 1047158 h 1502652"/>
                <a:gd name="connsiteX183" fmla="*/ 2391576 w 2896304"/>
                <a:gd name="connsiteY183" fmla="*/ 1039606 h 1502652"/>
                <a:gd name="connsiteX184" fmla="*/ 2397104 w 2896304"/>
                <a:gd name="connsiteY184" fmla="*/ 1014146 h 1502652"/>
                <a:gd name="connsiteX185" fmla="*/ 2413687 w 2896304"/>
                <a:gd name="connsiteY185" fmla="*/ 984560 h 1502652"/>
                <a:gd name="connsiteX186" fmla="*/ 2426067 w 2896304"/>
                <a:gd name="connsiteY186" fmla="*/ 963928 h 1502652"/>
                <a:gd name="connsiteX187" fmla="*/ 2435020 w 2896304"/>
                <a:gd name="connsiteY187" fmla="*/ 972882 h 1502652"/>
                <a:gd name="connsiteX188" fmla="*/ 2449502 w 2896304"/>
                <a:gd name="connsiteY188" fmla="*/ 968755 h 1502652"/>
                <a:gd name="connsiteX189" fmla="*/ 2452227 w 2896304"/>
                <a:gd name="connsiteY189" fmla="*/ 954974 h 1502652"/>
                <a:gd name="connsiteX190" fmla="*/ 2462582 w 2896304"/>
                <a:gd name="connsiteY190" fmla="*/ 947422 h 1502652"/>
                <a:gd name="connsiteX191" fmla="*/ 2468811 w 2896304"/>
                <a:gd name="connsiteY191" fmla="*/ 970157 h 1502652"/>
                <a:gd name="connsiteX192" fmla="*/ 2480567 w 2896304"/>
                <a:gd name="connsiteY192" fmla="*/ 949524 h 1502652"/>
                <a:gd name="connsiteX193" fmla="*/ 2508829 w 2896304"/>
                <a:gd name="connsiteY193" fmla="*/ 939169 h 1502652"/>
                <a:gd name="connsiteX194" fmla="*/ 2535690 w 2896304"/>
                <a:gd name="connsiteY194" fmla="*/ 954974 h 1502652"/>
                <a:gd name="connsiteX195" fmla="*/ 2547447 w 2896304"/>
                <a:gd name="connsiteY195" fmla="*/ 949447 h 1502652"/>
                <a:gd name="connsiteX196" fmla="*/ 2599845 w 2896304"/>
                <a:gd name="connsiteY196" fmla="*/ 899851 h 1502652"/>
                <a:gd name="connsiteX197" fmla="*/ 2624681 w 2896304"/>
                <a:gd name="connsiteY197" fmla="*/ 879219 h 1502652"/>
                <a:gd name="connsiteX198" fmla="*/ 2651542 w 2896304"/>
                <a:gd name="connsiteY198" fmla="*/ 866139 h 1502652"/>
                <a:gd name="connsiteX199" fmla="*/ 2678403 w 2896304"/>
                <a:gd name="connsiteY199" fmla="*/ 866139 h 1502652"/>
                <a:gd name="connsiteX200" fmla="*/ 2705264 w 2896304"/>
                <a:gd name="connsiteY200" fmla="*/ 863414 h 1502652"/>
                <a:gd name="connsiteX201" fmla="*/ 2694909 w 2896304"/>
                <a:gd name="connsiteY201" fmla="*/ 844105 h 1502652"/>
                <a:gd name="connsiteX202" fmla="*/ 2673498 w 2896304"/>
                <a:gd name="connsiteY202" fmla="*/ 835151 h 1502652"/>
                <a:gd name="connsiteX203" fmla="*/ 2681050 w 2896304"/>
                <a:gd name="connsiteY203" fmla="*/ 821371 h 1502652"/>
                <a:gd name="connsiteX204" fmla="*/ 2678325 w 2896304"/>
                <a:gd name="connsiteY204" fmla="*/ 806889 h 1502652"/>
                <a:gd name="connsiteX205" fmla="*/ 2660418 w 2896304"/>
                <a:gd name="connsiteY205" fmla="*/ 791707 h 1502652"/>
                <a:gd name="connsiteX206" fmla="*/ 2663844 w 2896304"/>
                <a:gd name="connsiteY206" fmla="*/ 767649 h 1502652"/>
                <a:gd name="connsiteX207" fmla="*/ 2675601 w 2896304"/>
                <a:gd name="connsiteY207" fmla="*/ 784155 h 1502652"/>
                <a:gd name="connsiteX208" fmla="*/ 2694909 w 2896304"/>
                <a:gd name="connsiteY208" fmla="*/ 777303 h 1502652"/>
                <a:gd name="connsiteX209" fmla="*/ 2719746 w 2896304"/>
                <a:gd name="connsiteY209" fmla="*/ 760797 h 1502652"/>
                <a:gd name="connsiteX210" fmla="*/ 2719746 w 2896304"/>
                <a:gd name="connsiteY210" fmla="*/ 738764 h 1502652"/>
                <a:gd name="connsiteX211" fmla="*/ 2714218 w 2896304"/>
                <a:gd name="connsiteY211" fmla="*/ 717431 h 1502652"/>
                <a:gd name="connsiteX212" fmla="*/ 2737653 w 2896304"/>
                <a:gd name="connsiteY212" fmla="*/ 708477 h 1502652"/>
                <a:gd name="connsiteX213" fmla="*/ 2732125 w 2896304"/>
                <a:gd name="connsiteY213" fmla="*/ 735338 h 1502652"/>
                <a:gd name="connsiteX214" fmla="*/ 2745205 w 2896304"/>
                <a:gd name="connsiteY214" fmla="*/ 745693 h 1502652"/>
                <a:gd name="connsiteX215" fmla="*/ 2778295 w 2896304"/>
                <a:gd name="connsiteY215" fmla="*/ 738141 h 1502652"/>
                <a:gd name="connsiteX216" fmla="*/ 2778295 w 2896304"/>
                <a:gd name="connsiteY216" fmla="*/ 749119 h 1502652"/>
                <a:gd name="connsiteX217" fmla="*/ 2787949 w 2896304"/>
                <a:gd name="connsiteY217" fmla="*/ 772554 h 1502652"/>
                <a:gd name="connsiteX218" fmla="*/ 2807258 w 2896304"/>
                <a:gd name="connsiteY218" fmla="*/ 769829 h 1502652"/>
                <a:gd name="connsiteX219" fmla="*/ 2821039 w 2896304"/>
                <a:gd name="connsiteY219" fmla="*/ 789138 h 1502652"/>
                <a:gd name="connsiteX220" fmla="*/ 2841749 w 2896304"/>
                <a:gd name="connsiteY220" fmla="*/ 785712 h 1502652"/>
                <a:gd name="connsiteX221" fmla="*/ 2854829 w 2896304"/>
                <a:gd name="connsiteY221" fmla="*/ 766403 h 1502652"/>
                <a:gd name="connsiteX222" fmla="*/ 2853427 w 2896304"/>
                <a:gd name="connsiteY222" fmla="*/ 738219 h 1502652"/>
                <a:gd name="connsiteX223" fmla="*/ 2874838 w 2896304"/>
                <a:gd name="connsiteY223" fmla="*/ 741644 h 1502652"/>
                <a:gd name="connsiteX224" fmla="*/ 2892045 w 2896304"/>
                <a:gd name="connsiteY224" fmla="*/ 725139 h 1502652"/>
                <a:gd name="connsiteX225" fmla="*/ 2876162 w 2896304"/>
                <a:gd name="connsiteY225" fmla="*/ 704506 h 1502652"/>
                <a:gd name="connsiteX226" fmla="*/ 2862381 w 2896304"/>
                <a:gd name="connsiteY226" fmla="*/ 676322 h 1502652"/>
                <a:gd name="connsiteX227" fmla="*/ 2850624 w 2896304"/>
                <a:gd name="connsiteY227" fmla="*/ 672195 h 1502652"/>
                <a:gd name="connsiteX228" fmla="*/ 2832717 w 2896304"/>
                <a:gd name="connsiteY228" fmla="*/ 667368 h 1502652"/>
                <a:gd name="connsiteX229" fmla="*/ 2816834 w 2896304"/>
                <a:gd name="connsiteY229" fmla="*/ 672195 h 1502652"/>
                <a:gd name="connsiteX230" fmla="*/ 2819559 w 2896304"/>
                <a:gd name="connsiteY230" fmla="*/ 686677 h 1502652"/>
                <a:gd name="connsiteX231" fmla="*/ 2813331 w 2896304"/>
                <a:gd name="connsiteY231" fmla="*/ 695631 h 1502652"/>
                <a:gd name="connsiteX232" fmla="*/ 2804377 w 2896304"/>
                <a:gd name="connsiteY232" fmla="*/ 657091 h 1502652"/>
                <a:gd name="connsiteX233" fmla="*/ 2794022 w 2896304"/>
                <a:gd name="connsiteY233" fmla="*/ 646736 h 1502652"/>
                <a:gd name="connsiteX234" fmla="*/ 2776115 w 2896304"/>
                <a:gd name="connsiteY234" fmla="*/ 626104 h 1502652"/>
                <a:gd name="connsiteX235" fmla="*/ 2749877 w 2896304"/>
                <a:gd name="connsiteY235" fmla="*/ 606795 h 1502652"/>
                <a:gd name="connsiteX236" fmla="*/ 2728466 w 2896304"/>
                <a:gd name="connsiteY236" fmla="*/ 591613 h 1502652"/>
                <a:gd name="connsiteX237" fmla="*/ 2706432 w 2896304"/>
                <a:gd name="connsiteY237" fmla="*/ 568178 h 1502652"/>
                <a:gd name="connsiteX238" fmla="*/ 2682296 w 2896304"/>
                <a:gd name="connsiteY238" fmla="*/ 563350 h 1502652"/>
                <a:gd name="connsiteX239" fmla="*/ 2654734 w 2896304"/>
                <a:gd name="connsiteY239" fmla="*/ 544042 h 1502652"/>
                <a:gd name="connsiteX240" fmla="*/ 2618842 w 2896304"/>
                <a:gd name="connsiteY240" fmla="*/ 536490 h 1502652"/>
                <a:gd name="connsiteX241" fmla="*/ 2589178 w 2896304"/>
                <a:gd name="connsiteY241" fmla="*/ 537891 h 1502652"/>
                <a:gd name="connsiteX242" fmla="*/ 2571271 w 2896304"/>
                <a:gd name="connsiteY242" fmla="*/ 539292 h 1502652"/>
                <a:gd name="connsiteX243" fmla="*/ 2551963 w 2896304"/>
                <a:gd name="connsiteY243" fmla="*/ 529638 h 1502652"/>
                <a:gd name="connsiteX244" fmla="*/ 2538182 w 2896304"/>
                <a:gd name="connsiteY244" fmla="*/ 535166 h 1502652"/>
                <a:gd name="connsiteX245" fmla="*/ 2536780 w 2896304"/>
                <a:gd name="connsiteY245" fmla="*/ 548947 h 1502652"/>
                <a:gd name="connsiteX246" fmla="*/ 2547136 w 2896304"/>
                <a:gd name="connsiteY246" fmla="*/ 557200 h 1502652"/>
                <a:gd name="connsiteX247" fmla="*/ 2549237 w 2896304"/>
                <a:gd name="connsiteY247" fmla="*/ 578533 h 1502652"/>
                <a:gd name="connsiteX248" fmla="*/ 2538182 w 2896304"/>
                <a:gd name="connsiteY248" fmla="*/ 591613 h 1502652"/>
                <a:gd name="connsiteX249" fmla="*/ 2520275 w 2896304"/>
                <a:gd name="connsiteY249" fmla="*/ 591613 h 1502652"/>
                <a:gd name="connsiteX250" fmla="*/ 2503068 w 2896304"/>
                <a:gd name="connsiteY250" fmla="*/ 577131 h 1502652"/>
                <a:gd name="connsiteX251" fmla="*/ 2507195 w 2896304"/>
                <a:gd name="connsiteY251" fmla="*/ 560625 h 1502652"/>
                <a:gd name="connsiteX252" fmla="*/ 2495438 w 2896304"/>
                <a:gd name="connsiteY252" fmla="*/ 542718 h 1502652"/>
                <a:gd name="connsiteX253" fmla="*/ 2486484 w 2896304"/>
                <a:gd name="connsiteY253" fmla="*/ 557900 h 1502652"/>
                <a:gd name="connsiteX254" fmla="*/ 2445142 w 2896304"/>
                <a:gd name="connsiteY254" fmla="*/ 551672 h 1502652"/>
                <a:gd name="connsiteX255" fmla="*/ 2425132 w 2896304"/>
                <a:gd name="connsiteY255" fmla="*/ 546845 h 1502652"/>
                <a:gd name="connsiteX256" fmla="*/ 2406525 w 2896304"/>
                <a:gd name="connsiteY256" fmla="*/ 545443 h 1502652"/>
                <a:gd name="connsiteX257" fmla="*/ 2394145 w 2896304"/>
                <a:gd name="connsiteY257" fmla="*/ 541317 h 1502652"/>
                <a:gd name="connsiteX258" fmla="*/ 2383790 w 2896304"/>
                <a:gd name="connsiteY258" fmla="*/ 555798 h 1502652"/>
                <a:gd name="connsiteX259" fmla="*/ 2390018 w 2896304"/>
                <a:gd name="connsiteY259" fmla="*/ 570980 h 1502652"/>
                <a:gd name="connsiteX260" fmla="*/ 2382466 w 2896304"/>
                <a:gd name="connsiteY260" fmla="*/ 595739 h 1502652"/>
                <a:gd name="connsiteX261" fmla="*/ 2369386 w 2896304"/>
                <a:gd name="connsiteY261" fmla="*/ 569579 h 1502652"/>
                <a:gd name="connsiteX262" fmla="*/ 2357007 w 2896304"/>
                <a:gd name="connsiteY262" fmla="*/ 554397 h 1502652"/>
                <a:gd name="connsiteX263" fmla="*/ 2354282 w 2896304"/>
                <a:gd name="connsiteY263" fmla="*/ 517259 h 1502652"/>
                <a:gd name="connsiteX264" fmla="*/ 2345328 w 2896304"/>
                <a:gd name="connsiteY264" fmla="*/ 487673 h 1502652"/>
                <a:gd name="connsiteX265" fmla="*/ 2323295 w 2896304"/>
                <a:gd name="connsiteY265" fmla="*/ 477318 h 1502652"/>
                <a:gd name="connsiteX266" fmla="*/ 2288803 w 2896304"/>
                <a:gd name="connsiteY266" fmla="*/ 478719 h 1502652"/>
                <a:gd name="connsiteX267" fmla="*/ 2235705 w 2896304"/>
                <a:gd name="connsiteY267" fmla="*/ 483546 h 1502652"/>
                <a:gd name="connsiteX268" fmla="*/ 2214294 w 2896304"/>
                <a:gd name="connsiteY268" fmla="*/ 486271 h 1502652"/>
                <a:gd name="connsiteX269" fmla="*/ 2214294 w 2896304"/>
                <a:gd name="connsiteY269" fmla="*/ 462836 h 1502652"/>
                <a:gd name="connsiteX270" fmla="*/ 2197087 w 2896304"/>
                <a:gd name="connsiteY270" fmla="*/ 451858 h 1502652"/>
                <a:gd name="connsiteX271" fmla="*/ 2175677 w 2896304"/>
                <a:gd name="connsiteY271" fmla="*/ 437377 h 1502652"/>
                <a:gd name="connsiteX272" fmla="*/ 2156368 w 2896304"/>
                <a:gd name="connsiteY272" fmla="*/ 420871 h 1502652"/>
                <a:gd name="connsiteX273" fmla="*/ 2171550 w 2896304"/>
                <a:gd name="connsiteY273" fmla="*/ 423596 h 1502652"/>
                <a:gd name="connsiteX274" fmla="*/ 2179102 w 2896304"/>
                <a:gd name="connsiteY274" fmla="*/ 405689 h 1502652"/>
                <a:gd name="connsiteX275" fmla="*/ 2154966 w 2896304"/>
                <a:gd name="connsiteY275" fmla="*/ 388482 h 1502652"/>
                <a:gd name="connsiteX276" fmla="*/ 2126704 w 2896304"/>
                <a:gd name="connsiteY276" fmla="*/ 404287 h 1502652"/>
                <a:gd name="connsiteX277" fmla="*/ 2119152 w 2896304"/>
                <a:gd name="connsiteY277" fmla="*/ 420793 h 1502652"/>
                <a:gd name="connsiteX278" fmla="*/ 2097118 w 2896304"/>
                <a:gd name="connsiteY278" fmla="*/ 429747 h 1502652"/>
                <a:gd name="connsiteX279" fmla="*/ 2080534 w 2896304"/>
                <a:gd name="connsiteY279" fmla="*/ 427022 h 1502652"/>
                <a:gd name="connsiteX280" fmla="*/ 2088087 w 2896304"/>
                <a:gd name="connsiteY280" fmla="*/ 416667 h 1502652"/>
                <a:gd name="connsiteX281" fmla="*/ 2099843 w 2896304"/>
                <a:gd name="connsiteY281" fmla="*/ 407713 h 1502652"/>
                <a:gd name="connsiteX282" fmla="*/ 2080534 w 2896304"/>
                <a:gd name="connsiteY282" fmla="*/ 401484 h 1502652"/>
                <a:gd name="connsiteX283" fmla="*/ 2071581 w 2896304"/>
                <a:gd name="connsiteY283" fmla="*/ 393932 h 1502652"/>
                <a:gd name="connsiteX284" fmla="*/ 2079133 w 2896304"/>
                <a:gd name="connsiteY284" fmla="*/ 374623 h 1502652"/>
                <a:gd name="connsiteX285" fmla="*/ 2067376 w 2896304"/>
                <a:gd name="connsiteY285" fmla="*/ 367772 h 1502652"/>
                <a:gd name="connsiteX286" fmla="*/ 2054296 w 2896304"/>
                <a:gd name="connsiteY286" fmla="*/ 373300 h 1502652"/>
                <a:gd name="connsiteX287" fmla="*/ 2041917 w 2896304"/>
                <a:gd name="connsiteY287" fmla="*/ 369173 h 1502652"/>
                <a:gd name="connsiteX288" fmla="*/ 2017081 w 2896304"/>
                <a:gd name="connsiteY288" fmla="*/ 361621 h 1502652"/>
                <a:gd name="connsiteX289" fmla="*/ 2017081 w 2896304"/>
                <a:gd name="connsiteY289" fmla="*/ 370575 h 1502652"/>
                <a:gd name="connsiteX290" fmla="*/ 2009528 w 2896304"/>
                <a:gd name="connsiteY290" fmla="*/ 387081 h 1502652"/>
                <a:gd name="connsiteX291" fmla="*/ 2006803 w 2896304"/>
                <a:gd name="connsiteY291" fmla="*/ 376103 h 1502652"/>
                <a:gd name="connsiteX292" fmla="*/ 1991621 w 2896304"/>
                <a:gd name="connsiteY292" fmla="*/ 378205 h 1502652"/>
                <a:gd name="connsiteX293" fmla="*/ 2001976 w 2896304"/>
                <a:gd name="connsiteY293" fmla="*/ 396112 h 1502652"/>
                <a:gd name="connsiteX294" fmla="*/ 2010930 w 2896304"/>
                <a:gd name="connsiteY294" fmla="*/ 398837 h 1502652"/>
                <a:gd name="connsiteX295" fmla="*/ 2000575 w 2896304"/>
                <a:gd name="connsiteY295" fmla="*/ 404365 h 1502652"/>
                <a:gd name="connsiteX296" fmla="*/ 1996448 w 2896304"/>
                <a:gd name="connsiteY296" fmla="*/ 418146 h 1502652"/>
                <a:gd name="connsiteX297" fmla="*/ 2003378 w 2896304"/>
                <a:gd name="connsiteY297" fmla="*/ 428501 h 1502652"/>
                <a:gd name="connsiteX298" fmla="*/ 2000653 w 2896304"/>
                <a:gd name="connsiteY298" fmla="*/ 443683 h 1502652"/>
                <a:gd name="connsiteX299" fmla="*/ 1987572 w 2896304"/>
                <a:gd name="connsiteY299" fmla="*/ 434730 h 1502652"/>
                <a:gd name="connsiteX300" fmla="*/ 1977218 w 2896304"/>
                <a:gd name="connsiteY300" fmla="*/ 431304 h 1502652"/>
                <a:gd name="connsiteX301" fmla="*/ 1973792 w 2896304"/>
                <a:gd name="connsiteY301" fmla="*/ 441659 h 1502652"/>
                <a:gd name="connsiteX302" fmla="*/ 1977218 w 2896304"/>
                <a:gd name="connsiteY302" fmla="*/ 460968 h 1502652"/>
                <a:gd name="connsiteX303" fmla="*/ 1954483 w 2896304"/>
                <a:gd name="connsiteY303" fmla="*/ 441659 h 1502652"/>
                <a:gd name="connsiteX304" fmla="*/ 1937899 w 2896304"/>
                <a:gd name="connsiteY304" fmla="*/ 434107 h 1502652"/>
                <a:gd name="connsiteX305" fmla="*/ 1919992 w 2896304"/>
                <a:gd name="connsiteY305" fmla="*/ 423752 h 1502652"/>
                <a:gd name="connsiteX306" fmla="*/ 1915866 w 2896304"/>
                <a:gd name="connsiteY306" fmla="*/ 434730 h 1502652"/>
                <a:gd name="connsiteX307" fmla="*/ 1902786 w 2896304"/>
                <a:gd name="connsiteY307" fmla="*/ 443683 h 1502652"/>
                <a:gd name="connsiteX308" fmla="*/ 1886202 w 2896304"/>
                <a:gd name="connsiteY308" fmla="*/ 437455 h 1502652"/>
                <a:gd name="connsiteX309" fmla="*/ 1881375 w 2896304"/>
                <a:gd name="connsiteY309" fmla="*/ 425075 h 1502652"/>
                <a:gd name="connsiteX310" fmla="*/ 1871020 w 2896304"/>
                <a:gd name="connsiteY310" fmla="*/ 419547 h 1502652"/>
                <a:gd name="connsiteX311" fmla="*/ 1869618 w 2896304"/>
                <a:gd name="connsiteY311" fmla="*/ 429902 h 1502652"/>
                <a:gd name="connsiteX312" fmla="*/ 1866893 w 2896304"/>
                <a:gd name="connsiteY312" fmla="*/ 449211 h 1502652"/>
                <a:gd name="connsiteX313" fmla="*/ 1862066 w 2896304"/>
                <a:gd name="connsiteY313" fmla="*/ 476072 h 1502652"/>
                <a:gd name="connsiteX314" fmla="*/ 1851711 w 2896304"/>
                <a:gd name="connsiteY314" fmla="*/ 495381 h 1502652"/>
                <a:gd name="connsiteX315" fmla="*/ 1823449 w 2896304"/>
                <a:gd name="connsiteY315" fmla="*/ 462369 h 1502652"/>
                <a:gd name="connsiteX316" fmla="*/ 1811692 w 2896304"/>
                <a:gd name="connsiteY316" fmla="*/ 443761 h 1502652"/>
                <a:gd name="connsiteX317" fmla="*/ 1805464 w 2896304"/>
                <a:gd name="connsiteY317" fmla="*/ 425153 h 1502652"/>
                <a:gd name="connsiteX318" fmla="*/ 1792384 w 2896304"/>
                <a:gd name="connsiteY318" fmla="*/ 418302 h 1502652"/>
                <a:gd name="connsiteX319" fmla="*/ 1795809 w 2896304"/>
                <a:gd name="connsiteY319" fmla="*/ 395567 h 1502652"/>
                <a:gd name="connsiteX320" fmla="*/ 1808889 w 2896304"/>
                <a:gd name="connsiteY320" fmla="*/ 376259 h 1502652"/>
                <a:gd name="connsiteX321" fmla="*/ 1810291 w 2896304"/>
                <a:gd name="connsiteY321" fmla="*/ 351500 h 1502652"/>
                <a:gd name="connsiteX322" fmla="*/ 1790982 w 2896304"/>
                <a:gd name="connsiteY322" fmla="*/ 339120 h 1502652"/>
                <a:gd name="connsiteX323" fmla="*/ 1752365 w 2896304"/>
                <a:gd name="connsiteY323" fmla="*/ 321914 h 1502652"/>
                <a:gd name="connsiteX324" fmla="*/ 1738584 w 2896304"/>
                <a:gd name="connsiteY324" fmla="*/ 304007 h 1502652"/>
                <a:gd name="connsiteX325" fmla="*/ 1722701 w 2896304"/>
                <a:gd name="connsiteY325" fmla="*/ 299179 h 1502652"/>
                <a:gd name="connsiteX326" fmla="*/ 1701990 w 2896304"/>
                <a:gd name="connsiteY326" fmla="*/ 308133 h 1502652"/>
                <a:gd name="connsiteX327" fmla="*/ 1699889 w 2896304"/>
                <a:gd name="connsiteY327" fmla="*/ 327442 h 1502652"/>
                <a:gd name="connsiteX328" fmla="*/ 1708842 w 2896304"/>
                <a:gd name="connsiteY328" fmla="*/ 337797 h 1502652"/>
                <a:gd name="connsiteX329" fmla="*/ 1710243 w 2896304"/>
                <a:gd name="connsiteY329" fmla="*/ 348775 h 1502652"/>
                <a:gd name="connsiteX330" fmla="*/ 1695762 w 2896304"/>
                <a:gd name="connsiteY330" fmla="*/ 354303 h 1502652"/>
                <a:gd name="connsiteX331" fmla="*/ 1686809 w 2896304"/>
                <a:gd name="connsiteY331" fmla="*/ 350176 h 1502652"/>
                <a:gd name="connsiteX332" fmla="*/ 1657145 w 2896304"/>
                <a:gd name="connsiteY332" fmla="*/ 346750 h 1502652"/>
                <a:gd name="connsiteX333" fmla="*/ 1630284 w 2896304"/>
                <a:gd name="connsiteY333" fmla="*/ 346750 h 1502652"/>
                <a:gd name="connsiteX334" fmla="*/ 1619929 w 2896304"/>
                <a:gd name="connsiteY334" fmla="*/ 335072 h 1502652"/>
                <a:gd name="connsiteX335" fmla="*/ 1624055 w 2896304"/>
                <a:gd name="connsiteY335" fmla="*/ 318566 h 1502652"/>
                <a:gd name="connsiteX336" fmla="*/ 1606849 w 2896304"/>
                <a:gd name="connsiteY336" fmla="*/ 318566 h 1502652"/>
                <a:gd name="connsiteX337" fmla="*/ 1584114 w 2896304"/>
                <a:gd name="connsiteY337" fmla="*/ 304084 h 1502652"/>
                <a:gd name="connsiteX338" fmla="*/ 1566908 w 2896304"/>
                <a:gd name="connsiteY338" fmla="*/ 305486 h 1502652"/>
                <a:gd name="connsiteX339" fmla="*/ 1551725 w 2896304"/>
                <a:gd name="connsiteY339" fmla="*/ 315841 h 1502652"/>
                <a:gd name="connsiteX340" fmla="*/ 1539969 w 2896304"/>
                <a:gd name="connsiteY340" fmla="*/ 329622 h 1502652"/>
                <a:gd name="connsiteX341" fmla="*/ 1537867 w 2896304"/>
                <a:gd name="connsiteY341" fmla="*/ 339977 h 1502652"/>
                <a:gd name="connsiteX342" fmla="*/ 1538567 w 2896304"/>
                <a:gd name="connsiteY342" fmla="*/ 355782 h 1502652"/>
                <a:gd name="connsiteX343" fmla="*/ 1529614 w 2896304"/>
                <a:gd name="connsiteY343" fmla="*/ 357183 h 1502652"/>
                <a:gd name="connsiteX344" fmla="*/ 1526188 w 2896304"/>
                <a:gd name="connsiteY344" fmla="*/ 342702 h 1502652"/>
                <a:gd name="connsiteX345" fmla="*/ 1527590 w 2896304"/>
                <a:gd name="connsiteY345" fmla="*/ 328921 h 1502652"/>
                <a:gd name="connsiteX346" fmla="*/ 1522062 w 2896304"/>
                <a:gd name="connsiteY346" fmla="*/ 313116 h 1502652"/>
                <a:gd name="connsiteX347" fmla="*/ 1499327 w 2896304"/>
                <a:gd name="connsiteY347" fmla="*/ 311715 h 1502652"/>
                <a:gd name="connsiteX348" fmla="*/ 1493799 w 2896304"/>
                <a:gd name="connsiteY348" fmla="*/ 297934 h 1502652"/>
                <a:gd name="connsiteX349" fmla="*/ 1483444 w 2896304"/>
                <a:gd name="connsiteY349" fmla="*/ 291705 h 1502652"/>
                <a:gd name="connsiteX350" fmla="*/ 1473089 w 2896304"/>
                <a:gd name="connsiteY350" fmla="*/ 293807 h 1502652"/>
                <a:gd name="connsiteX351" fmla="*/ 1474491 w 2896304"/>
                <a:gd name="connsiteY351" fmla="*/ 309612 h 1502652"/>
                <a:gd name="connsiteX352" fmla="*/ 1484846 w 2896304"/>
                <a:gd name="connsiteY352" fmla="*/ 311014 h 1502652"/>
                <a:gd name="connsiteX353" fmla="*/ 1474491 w 2896304"/>
                <a:gd name="connsiteY353" fmla="*/ 315841 h 1502652"/>
                <a:gd name="connsiteX354" fmla="*/ 1452457 w 2896304"/>
                <a:gd name="connsiteY354" fmla="*/ 328921 h 1502652"/>
                <a:gd name="connsiteX355" fmla="*/ 1441401 w 2896304"/>
                <a:gd name="connsiteY355" fmla="*/ 339899 h 1502652"/>
                <a:gd name="connsiteX356" fmla="*/ 1431046 w 2896304"/>
                <a:gd name="connsiteY356" fmla="*/ 341300 h 1502652"/>
                <a:gd name="connsiteX357" fmla="*/ 1409012 w 2896304"/>
                <a:gd name="connsiteY357" fmla="*/ 352979 h 1502652"/>
                <a:gd name="connsiteX358" fmla="*/ 1395232 w 2896304"/>
                <a:gd name="connsiteY358" fmla="*/ 366059 h 1502652"/>
                <a:gd name="connsiteX359" fmla="*/ 1382152 w 2896304"/>
                <a:gd name="connsiteY359" fmla="*/ 378439 h 1502652"/>
                <a:gd name="connsiteX360" fmla="*/ 1365568 w 2896304"/>
                <a:gd name="connsiteY360" fmla="*/ 395645 h 1502652"/>
                <a:gd name="connsiteX361" fmla="*/ 1342133 w 2896304"/>
                <a:gd name="connsiteY361" fmla="*/ 395645 h 1502652"/>
                <a:gd name="connsiteX362" fmla="*/ 1348361 w 2896304"/>
                <a:gd name="connsiteY362" fmla="*/ 387392 h 1502652"/>
                <a:gd name="connsiteX363" fmla="*/ 1360118 w 2896304"/>
                <a:gd name="connsiteY363" fmla="*/ 376414 h 1502652"/>
                <a:gd name="connsiteX364" fmla="*/ 1371874 w 2896304"/>
                <a:gd name="connsiteY364" fmla="*/ 359208 h 1502652"/>
                <a:gd name="connsiteX365" fmla="*/ 1383631 w 2896304"/>
                <a:gd name="connsiteY365" fmla="*/ 351655 h 1502652"/>
                <a:gd name="connsiteX366" fmla="*/ 1391183 w 2896304"/>
                <a:gd name="connsiteY366" fmla="*/ 342702 h 1502652"/>
                <a:gd name="connsiteX367" fmla="*/ 1404964 w 2896304"/>
                <a:gd name="connsiteY367" fmla="*/ 333748 h 1502652"/>
                <a:gd name="connsiteX368" fmla="*/ 1420847 w 2896304"/>
                <a:gd name="connsiteY368" fmla="*/ 322070 h 1502652"/>
                <a:gd name="connsiteX369" fmla="*/ 1427075 w 2896304"/>
                <a:gd name="connsiteY369" fmla="*/ 314517 h 1502652"/>
                <a:gd name="connsiteX370" fmla="*/ 1437430 w 2896304"/>
                <a:gd name="connsiteY370" fmla="*/ 300737 h 1502652"/>
                <a:gd name="connsiteX371" fmla="*/ 1444983 w 2896304"/>
                <a:gd name="connsiteY371" fmla="*/ 289058 h 1502652"/>
                <a:gd name="connsiteX372" fmla="*/ 1456739 w 2896304"/>
                <a:gd name="connsiteY372" fmla="*/ 277379 h 1502652"/>
                <a:gd name="connsiteX373" fmla="*/ 1469819 w 2896304"/>
                <a:gd name="connsiteY373" fmla="*/ 256747 h 1502652"/>
                <a:gd name="connsiteX374" fmla="*/ 1501507 w 2896304"/>
                <a:gd name="connsiteY374" fmla="*/ 242966 h 1502652"/>
                <a:gd name="connsiteX375" fmla="*/ 1518714 w 2896304"/>
                <a:gd name="connsiteY375" fmla="*/ 220932 h 1502652"/>
                <a:gd name="connsiteX376" fmla="*/ 1527668 w 2896304"/>
                <a:gd name="connsiteY376" fmla="*/ 215405 h 1502652"/>
                <a:gd name="connsiteX377" fmla="*/ 1532495 w 2896304"/>
                <a:gd name="connsiteY377" fmla="*/ 197497 h 1502652"/>
                <a:gd name="connsiteX378" fmla="*/ 1529069 w 2896304"/>
                <a:gd name="connsiteY378" fmla="*/ 183717 h 1502652"/>
                <a:gd name="connsiteX379" fmla="*/ 1519415 w 2896304"/>
                <a:gd name="connsiteY379" fmla="*/ 179590 h 1502652"/>
                <a:gd name="connsiteX380" fmla="*/ 1517312 w 2896304"/>
                <a:gd name="connsiteY380" fmla="*/ 158958 h 1502652"/>
                <a:gd name="connsiteX381" fmla="*/ 1526266 w 2896304"/>
                <a:gd name="connsiteY381" fmla="*/ 169313 h 1502652"/>
                <a:gd name="connsiteX382" fmla="*/ 1528991 w 2896304"/>
                <a:gd name="connsiteY382" fmla="*/ 155532 h 1502652"/>
                <a:gd name="connsiteX383" fmla="*/ 1533818 w 2896304"/>
                <a:gd name="connsiteY383" fmla="*/ 132097 h 1502652"/>
                <a:gd name="connsiteX384" fmla="*/ 1515911 w 2896304"/>
                <a:gd name="connsiteY384" fmla="*/ 118316 h 1502652"/>
                <a:gd name="connsiteX385" fmla="*/ 1513186 w 2896304"/>
                <a:gd name="connsiteY385" fmla="*/ 103835 h 1502652"/>
                <a:gd name="connsiteX386" fmla="*/ 1492476 w 2896304"/>
                <a:gd name="connsiteY386" fmla="*/ 79777 h 1502652"/>
                <a:gd name="connsiteX387" fmla="*/ 1462111 w 2896304"/>
                <a:gd name="connsiteY387" fmla="*/ 69422 h 1502652"/>
                <a:gd name="connsiteX388" fmla="*/ 1447630 w 2896304"/>
                <a:gd name="connsiteY388" fmla="*/ 75650 h 1502652"/>
                <a:gd name="connsiteX389" fmla="*/ 1438676 w 2896304"/>
                <a:gd name="connsiteY389" fmla="*/ 88730 h 1502652"/>
                <a:gd name="connsiteX390" fmla="*/ 1425596 w 2896304"/>
                <a:gd name="connsiteY390" fmla="*/ 101110 h 1502652"/>
                <a:gd name="connsiteX391" fmla="*/ 1410414 w 2896304"/>
                <a:gd name="connsiteY391" fmla="*/ 103835 h 1502652"/>
                <a:gd name="connsiteX392" fmla="*/ 1416643 w 2896304"/>
                <a:gd name="connsiteY392" fmla="*/ 92156 h 1502652"/>
                <a:gd name="connsiteX393" fmla="*/ 1423572 w 2896304"/>
                <a:gd name="connsiteY393" fmla="*/ 72847 h 1502652"/>
                <a:gd name="connsiteX394" fmla="*/ 1391183 w 2896304"/>
                <a:gd name="connsiteY394" fmla="*/ 63894 h 1502652"/>
                <a:gd name="connsiteX395" fmla="*/ 1376702 w 2896304"/>
                <a:gd name="connsiteY395" fmla="*/ 52916 h 1502652"/>
                <a:gd name="connsiteX396" fmla="*/ 1373276 w 2896304"/>
                <a:gd name="connsiteY396" fmla="*/ 38434 h 1502652"/>
                <a:gd name="connsiteX397" fmla="*/ 1391183 w 2896304"/>
                <a:gd name="connsiteY397" fmla="*/ 24653 h 1502652"/>
                <a:gd name="connsiteX398" fmla="*/ 1376001 w 2896304"/>
                <a:gd name="connsiteY398" fmla="*/ 19125 h 1502652"/>
                <a:gd name="connsiteX399" fmla="*/ 1373276 w 2896304"/>
                <a:gd name="connsiteY399" fmla="*/ 5345 h 1502652"/>
                <a:gd name="connsiteX400" fmla="*/ 1356692 w 2896304"/>
                <a:gd name="connsiteY400" fmla="*/ 16323 h 1502652"/>
                <a:gd name="connsiteX401" fmla="*/ 1325627 w 2896304"/>
                <a:gd name="connsiteY401" fmla="*/ 43884 h 1502652"/>
                <a:gd name="connsiteX402" fmla="*/ 1320099 w 2896304"/>
                <a:gd name="connsiteY402" fmla="*/ 61791 h 1502652"/>
                <a:gd name="connsiteX403" fmla="*/ 1320099 w 2896304"/>
                <a:gd name="connsiteY403" fmla="*/ 75572 h 1502652"/>
                <a:gd name="connsiteX404" fmla="*/ 1321500 w 2896304"/>
                <a:gd name="connsiteY404" fmla="*/ 97606 h 1502652"/>
                <a:gd name="connsiteX405" fmla="*/ 1309744 w 2896304"/>
                <a:gd name="connsiteY405" fmla="*/ 97606 h 1502652"/>
                <a:gd name="connsiteX406" fmla="*/ 1295963 w 2896304"/>
                <a:gd name="connsiteY406" fmla="*/ 97606 h 1502652"/>
                <a:gd name="connsiteX407" fmla="*/ 1280781 w 2896304"/>
                <a:gd name="connsiteY407" fmla="*/ 93480 h 1502652"/>
                <a:gd name="connsiteX408" fmla="*/ 1263574 w 2896304"/>
                <a:gd name="connsiteY408" fmla="*/ 99007 h 1502652"/>
                <a:gd name="connsiteX409" fmla="*/ 1269102 w 2896304"/>
                <a:gd name="connsiteY409" fmla="*/ 109362 h 1502652"/>
                <a:gd name="connsiteX410" fmla="*/ 1279457 w 2896304"/>
                <a:gd name="connsiteY410" fmla="*/ 118316 h 1502652"/>
                <a:gd name="connsiteX411" fmla="*/ 1289812 w 2896304"/>
                <a:gd name="connsiteY411" fmla="*/ 128671 h 1502652"/>
                <a:gd name="connsiteX412" fmla="*/ 1296041 w 2896304"/>
                <a:gd name="connsiteY412" fmla="*/ 145177 h 1502652"/>
                <a:gd name="connsiteX413" fmla="*/ 1279457 w 2896304"/>
                <a:gd name="connsiteY413" fmla="*/ 160359 h 1502652"/>
                <a:gd name="connsiteX414" fmla="*/ 1279457 w 2896304"/>
                <a:gd name="connsiteY414" fmla="*/ 151406 h 1502652"/>
                <a:gd name="connsiteX415" fmla="*/ 1278056 w 2896304"/>
                <a:gd name="connsiteY415" fmla="*/ 128671 h 1502652"/>
                <a:gd name="connsiteX416" fmla="*/ 1261472 w 2896304"/>
                <a:gd name="connsiteY416" fmla="*/ 120418 h 1502652"/>
                <a:gd name="connsiteX417" fmla="*/ 1249716 w 2896304"/>
                <a:gd name="connsiteY417" fmla="*/ 132097 h 1502652"/>
                <a:gd name="connsiteX418" fmla="*/ 1239361 w 2896304"/>
                <a:gd name="connsiteY418" fmla="*/ 142452 h 1502652"/>
                <a:gd name="connsiteX419" fmla="*/ 1222777 w 2896304"/>
                <a:gd name="connsiteY419" fmla="*/ 156934 h 1502652"/>
                <a:gd name="connsiteX420" fmla="*/ 1212422 w 2896304"/>
                <a:gd name="connsiteY420" fmla="*/ 151406 h 1502652"/>
                <a:gd name="connsiteX421" fmla="*/ 1219974 w 2896304"/>
                <a:gd name="connsiteY421" fmla="*/ 120418 h 1502652"/>
                <a:gd name="connsiteX422" fmla="*/ 1204792 w 2896304"/>
                <a:gd name="connsiteY422" fmla="*/ 123143 h 1502652"/>
                <a:gd name="connsiteX423" fmla="*/ 1193035 w 2896304"/>
                <a:gd name="connsiteY423" fmla="*/ 123143 h 1502652"/>
                <a:gd name="connsiteX424" fmla="*/ 1173727 w 2896304"/>
                <a:gd name="connsiteY424" fmla="*/ 132097 h 1502652"/>
                <a:gd name="connsiteX425" fmla="*/ 1169600 w 2896304"/>
                <a:gd name="connsiteY425" fmla="*/ 141051 h 1502652"/>
                <a:gd name="connsiteX426" fmla="*/ 1178554 w 2896304"/>
                <a:gd name="connsiteY426" fmla="*/ 142452 h 1502652"/>
                <a:gd name="connsiteX427" fmla="*/ 1184082 w 2896304"/>
                <a:gd name="connsiteY427" fmla="*/ 150004 h 1502652"/>
                <a:gd name="connsiteX428" fmla="*/ 1175128 w 2896304"/>
                <a:gd name="connsiteY428" fmla="*/ 156856 h 1502652"/>
                <a:gd name="connsiteX429" fmla="*/ 1163371 w 2896304"/>
                <a:gd name="connsiteY429" fmla="*/ 160281 h 1502652"/>
                <a:gd name="connsiteX430" fmla="*/ 1147489 w 2896304"/>
                <a:gd name="connsiteY430" fmla="*/ 174763 h 1502652"/>
                <a:gd name="connsiteX431" fmla="*/ 1129581 w 2896304"/>
                <a:gd name="connsiteY431" fmla="*/ 191269 h 1502652"/>
                <a:gd name="connsiteX432" fmla="*/ 1108171 w 2896304"/>
                <a:gd name="connsiteY432" fmla="*/ 201624 h 1502652"/>
                <a:gd name="connsiteX433" fmla="*/ 1099918 w 2896304"/>
                <a:gd name="connsiteY433" fmla="*/ 211979 h 1502652"/>
                <a:gd name="connsiteX434" fmla="*/ 1083334 w 2896304"/>
                <a:gd name="connsiteY434" fmla="*/ 209254 h 1502652"/>
                <a:gd name="connsiteX435" fmla="*/ 1074380 w 2896304"/>
                <a:gd name="connsiteY435" fmla="*/ 207852 h 1502652"/>
                <a:gd name="connsiteX436" fmla="*/ 1074380 w 2896304"/>
                <a:gd name="connsiteY436" fmla="*/ 216806 h 1502652"/>
                <a:gd name="connsiteX437" fmla="*/ 1081932 w 2896304"/>
                <a:gd name="connsiteY437" fmla="*/ 225760 h 1502652"/>
                <a:gd name="connsiteX438" fmla="*/ 1069553 w 2896304"/>
                <a:gd name="connsiteY438" fmla="*/ 228485 h 1502652"/>
                <a:gd name="connsiteX439" fmla="*/ 1062624 w 2896304"/>
                <a:gd name="connsiteY439" fmla="*/ 222256 h 1502652"/>
                <a:gd name="connsiteX440" fmla="*/ 1050244 w 2896304"/>
                <a:gd name="connsiteY440" fmla="*/ 225682 h 1502652"/>
                <a:gd name="connsiteX441" fmla="*/ 1044716 w 2896304"/>
                <a:gd name="connsiteY441" fmla="*/ 231210 h 1502652"/>
                <a:gd name="connsiteX442" fmla="*/ 1051646 w 2896304"/>
                <a:gd name="connsiteY442" fmla="*/ 242888 h 1502652"/>
                <a:gd name="connsiteX443" fmla="*/ 1060599 w 2896304"/>
                <a:gd name="connsiteY443" fmla="*/ 240163 h 1502652"/>
                <a:gd name="connsiteX444" fmla="*/ 1070954 w 2896304"/>
                <a:gd name="connsiteY444" fmla="*/ 251842 h 1502652"/>
                <a:gd name="connsiteX445" fmla="*/ 1055072 w 2896304"/>
                <a:gd name="connsiteY445" fmla="*/ 253243 h 1502652"/>
                <a:gd name="connsiteX446" fmla="*/ 1052347 w 2896304"/>
                <a:gd name="connsiteY446" fmla="*/ 268426 h 1502652"/>
                <a:gd name="connsiteX447" fmla="*/ 1064103 w 2896304"/>
                <a:gd name="connsiteY447" fmla="*/ 281506 h 1502652"/>
                <a:gd name="connsiteX448" fmla="*/ 1074458 w 2896304"/>
                <a:gd name="connsiteY448" fmla="*/ 293885 h 1502652"/>
                <a:gd name="connsiteX449" fmla="*/ 1073057 w 2896304"/>
                <a:gd name="connsiteY449" fmla="*/ 309690 h 1502652"/>
                <a:gd name="connsiteX450" fmla="*/ 1065505 w 2896304"/>
                <a:gd name="connsiteY450" fmla="*/ 320045 h 1502652"/>
                <a:gd name="connsiteX451" fmla="*/ 1052424 w 2896304"/>
                <a:gd name="connsiteY451" fmla="*/ 324872 h 1502652"/>
                <a:gd name="connsiteX452" fmla="*/ 1055149 w 2896304"/>
                <a:gd name="connsiteY452" fmla="*/ 306965 h 1502652"/>
                <a:gd name="connsiteX453" fmla="*/ 1050322 w 2896304"/>
                <a:gd name="connsiteY453" fmla="*/ 298012 h 1502652"/>
                <a:gd name="connsiteX454" fmla="*/ 1032415 w 2896304"/>
                <a:gd name="connsiteY454" fmla="*/ 296610 h 1502652"/>
                <a:gd name="connsiteX455" fmla="*/ 1013106 w 2896304"/>
                <a:gd name="connsiteY455" fmla="*/ 292484 h 1502652"/>
                <a:gd name="connsiteX456" fmla="*/ 997223 w 2896304"/>
                <a:gd name="connsiteY456" fmla="*/ 298012 h 1502652"/>
                <a:gd name="connsiteX457" fmla="*/ 982041 w 2896304"/>
                <a:gd name="connsiteY457" fmla="*/ 302839 h 1502652"/>
                <a:gd name="connsiteX458" fmla="*/ 971686 w 2896304"/>
                <a:gd name="connsiteY458" fmla="*/ 300737 h 1502652"/>
                <a:gd name="connsiteX459" fmla="*/ 959930 w 2896304"/>
                <a:gd name="connsiteY459" fmla="*/ 308289 h 1502652"/>
                <a:gd name="connsiteX460" fmla="*/ 953701 w 2896304"/>
                <a:gd name="connsiteY460" fmla="*/ 329622 h 1502652"/>
                <a:gd name="connsiteX461" fmla="*/ 961253 w 2896304"/>
                <a:gd name="connsiteY461" fmla="*/ 341300 h 1502652"/>
                <a:gd name="connsiteX462" fmla="*/ 950898 w 2896304"/>
                <a:gd name="connsiteY462" fmla="*/ 354380 h 1502652"/>
                <a:gd name="connsiteX463" fmla="*/ 958450 w 2896304"/>
                <a:gd name="connsiteY463" fmla="*/ 373689 h 1502652"/>
                <a:gd name="connsiteX464" fmla="*/ 990839 w 2896304"/>
                <a:gd name="connsiteY464" fmla="*/ 396424 h 1502652"/>
                <a:gd name="connsiteX465" fmla="*/ 1008746 w 2896304"/>
                <a:gd name="connsiteY465" fmla="*/ 418457 h 1502652"/>
                <a:gd name="connsiteX466" fmla="*/ 1011471 w 2896304"/>
                <a:gd name="connsiteY466" fmla="*/ 434963 h 1502652"/>
                <a:gd name="connsiteX467" fmla="*/ 999715 w 2896304"/>
                <a:gd name="connsiteY467" fmla="*/ 450768 h 1502652"/>
                <a:gd name="connsiteX468" fmla="*/ 998313 w 2896304"/>
                <a:gd name="connsiteY468" fmla="*/ 468676 h 1502652"/>
                <a:gd name="connsiteX469" fmla="*/ 1004542 w 2896304"/>
                <a:gd name="connsiteY469" fmla="*/ 486583 h 1502652"/>
                <a:gd name="connsiteX470" fmla="*/ 1003841 w 2896304"/>
                <a:gd name="connsiteY470" fmla="*/ 504490 h 1502652"/>
                <a:gd name="connsiteX471" fmla="*/ 994888 w 2896304"/>
                <a:gd name="connsiteY471" fmla="*/ 520295 h 1502652"/>
                <a:gd name="connsiteX472" fmla="*/ 980406 w 2896304"/>
                <a:gd name="connsiteY472" fmla="*/ 510641 h 1502652"/>
                <a:gd name="connsiteX473" fmla="*/ 986635 w 2896304"/>
                <a:gd name="connsiteY473" fmla="*/ 501687 h 1502652"/>
                <a:gd name="connsiteX474" fmla="*/ 989360 w 2896304"/>
                <a:gd name="connsiteY474" fmla="*/ 483780 h 1502652"/>
                <a:gd name="connsiteX475" fmla="*/ 983131 w 2896304"/>
                <a:gd name="connsiteY475" fmla="*/ 483780 h 1502652"/>
                <a:gd name="connsiteX476" fmla="*/ 980406 w 2896304"/>
                <a:gd name="connsiteY476" fmla="*/ 494135 h 1502652"/>
                <a:gd name="connsiteX477" fmla="*/ 974177 w 2896304"/>
                <a:gd name="connsiteY477" fmla="*/ 490709 h 1502652"/>
                <a:gd name="connsiteX478" fmla="*/ 980406 w 2896304"/>
                <a:gd name="connsiteY478" fmla="*/ 464549 h 1502652"/>
                <a:gd name="connsiteX479" fmla="*/ 974177 w 2896304"/>
                <a:gd name="connsiteY479" fmla="*/ 445240 h 1502652"/>
                <a:gd name="connsiteX480" fmla="*/ 987958 w 2896304"/>
                <a:gd name="connsiteY480" fmla="*/ 434885 h 1502652"/>
                <a:gd name="connsiteX481" fmla="*/ 987958 w 2896304"/>
                <a:gd name="connsiteY481" fmla="*/ 418379 h 1502652"/>
                <a:gd name="connsiteX482" fmla="*/ 979005 w 2896304"/>
                <a:gd name="connsiteY482" fmla="*/ 419781 h 1502652"/>
                <a:gd name="connsiteX483" fmla="*/ 965925 w 2896304"/>
                <a:gd name="connsiteY483" fmla="*/ 422506 h 1502652"/>
                <a:gd name="connsiteX484" fmla="*/ 953545 w 2896304"/>
                <a:gd name="connsiteY484" fmla="*/ 422506 h 1502652"/>
                <a:gd name="connsiteX485" fmla="*/ 945993 w 2896304"/>
                <a:gd name="connsiteY485" fmla="*/ 401874 h 1502652"/>
                <a:gd name="connsiteX486" fmla="*/ 931511 w 2896304"/>
                <a:gd name="connsiteY486" fmla="*/ 395645 h 1502652"/>
                <a:gd name="connsiteX487" fmla="*/ 918431 w 2896304"/>
                <a:gd name="connsiteY487" fmla="*/ 375013 h 1502652"/>
                <a:gd name="connsiteX488" fmla="*/ 907376 w 2896304"/>
                <a:gd name="connsiteY488" fmla="*/ 378439 h 1502652"/>
                <a:gd name="connsiteX489" fmla="*/ 899123 w 2896304"/>
                <a:gd name="connsiteY489" fmla="*/ 388794 h 1502652"/>
                <a:gd name="connsiteX490" fmla="*/ 909478 w 2896304"/>
                <a:gd name="connsiteY490" fmla="*/ 397747 h 1502652"/>
                <a:gd name="connsiteX491" fmla="*/ 906052 w 2896304"/>
                <a:gd name="connsiteY491" fmla="*/ 410827 h 1502652"/>
                <a:gd name="connsiteX492" fmla="*/ 894295 w 2896304"/>
                <a:gd name="connsiteY492" fmla="*/ 419781 h 1502652"/>
                <a:gd name="connsiteX493" fmla="*/ 888067 w 2896304"/>
                <a:gd name="connsiteY493" fmla="*/ 412229 h 1502652"/>
                <a:gd name="connsiteX494" fmla="*/ 874987 w 2896304"/>
                <a:gd name="connsiteY494" fmla="*/ 423907 h 1502652"/>
                <a:gd name="connsiteX495" fmla="*/ 885342 w 2896304"/>
                <a:gd name="connsiteY495" fmla="*/ 434885 h 1502652"/>
                <a:gd name="connsiteX496" fmla="*/ 900524 w 2896304"/>
                <a:gd name="connsiteY496" fmla="*/ 446564 h 1502652"/>
                <a:gd name="connsiteX497" fmla="*/ 915006 w 2896304"/>
                <a:gd name="connsiteY497" fmla="*/ 456919 h 1502652"/>
                <a:gd name="connsiteX498" fmla="*/ 910879 w 2896304"/>
                <a:gd name="connsiteY498" fmla="*/ 469999 h 1502652"/>
                <a:gd name="connsiteX499" fmla="*/ 895697 w 2896304"/>
                <a:gd name="connsiteY499" fmla="*/ 468598 h 1502652"/>
                <a:gd name="connsiteX500" fmla="*/ 882617 w 2896304"/>
                <a:gd name="connsiteY500" fmla="*/ 452092 h 1502652"/>
                <a:gd name="connsiteX501" fmla="*/ 867435 w 2896304"/>
                <a:gd name="connsiteY501" fmla="*/ 449367 h 1502652"/>
                <a:gd name="connsiteX502" fmla="*/ 858481 w 2896304"/>
                <a:gd name="connsiteY502" fmla="*/ 443839 h 1502652"/>
                <a:gd name="connsiteX503" fmla="*/ 861907 w 2896304"/>
                <a:gd name="connsiteY503" fmla="*/ 419781 h 1502652"/>
                <a:gd name="connsiteX504" fmla="*/ 861206 w 2896304"/>
                <a:gd name="connsiteY504" fmla="*/ 392920 h 1502652"/>
                <a:gd name="connsiteX505" fmla="*/ 861206 w 2896304"/>
                <a:gd name="connsiteY505" fmla="*/ 373611 h 1502652"/>
                <a:gd name="connsiteX506" fmla="*/ 855678 w 2896304"/>
                <a:gd name="connsiteY506" fmla="*/ 366059 h 1502652"/>
                <a:gd name="connsiteX507" fmla="*/ 846725 w 2896304"/>
                <a:gd name="connsiteY507" fmla="*/ 357106 h 1502652"/>
                <a:gd name="connsiteX508" fmla="*/ 842598 w 2896304"/>
                <a:gd name="connsiteY508" fmla="*/ 342624 h 1502652"/>
                <a:gd name="connsiteX509" fmla="*/ 832243 w 2896304"/>
                <a:gd name="connsiteY509" fmla="*/ 346750 h 1502652"/>
                <a:gd name="connsiteX510" fmla="*/ 841897 w 2896304"/>
                <a:gd name="connsiteY510" fmla="*/ 359130 h 1502652"/>
                <a:gd name="connsiteX511" fmla="*/ 850851 w 2896304"/>
                <a:gd name="connsiteY511" fmla="*/ 372210 h 1502652"/>
                <a:gd name="connsiteX512" fmla="*/ 845323 w 2896304"/>
                <a:gd name="connsiteY512" fmla="*/ 395645 h 1502652"/>
                <a:gd name="connsiteX513" fmla="*/ 827416 w 2896304"/>
                <a:gd name="connsiteY513" fmla="*/ 421104 h 1502652"/>
                <a:gd name="connsiteX514" fmla="*/ 819864 w 2896304"/>
                <a:gd name="connsiteY514" fmla="*/ 438311 h 1502652"/>
                <a:gd name="connsiteX515" fmla="*/ 819864 w 2896304"/>
                <a:gd name="connsiteY515" fmla="*/ 463070 h 1502652"/>
                <a:gd name="connsiteX516" fmla="*/ 828817 w 2896304"/>
                <a:gd name="connsiteY516" fmla="*/ 477551 h 1502652"/>
                <a:gd name="connsiteX517" fmla="*/ 832944 w 2896304"/>
                <a:gd name="connsiteY517" fmla="*/ 485804 h 1502652"/>
                <a:gd name="connsiteX518" fmla="*/ 836369 w 2896304"/>
                <a:gd name="connsiteY518" fmla="*/ 494758 h 1502652"/>
                <a:gd name="connsiteX519" fmla="*/ 827416 w 2896304"/>
                <a:gd name="connsiteY519" fmla="*/ 506436 h 1502652"/>
                <a:gd name="connsiteX520" fmla="*/ 824691 w 2896304"/>
                <a:gd name="connsiteY520" fmla="*/ 513288 h 1502652"/>
                <a:gd name="connsiteX521" fmla="*/ 821966 w 2896304"/>
                <a:gd name="connsiteY521" fmla="*/ 524967 h 1502652"/>
                <a:gd name="connsiteX522" fmla="*/ 825392 w 2896304"/>
                <a:gd name="connsiteY522" fmla="*/ 534621 h 1502652"/>
                <a:gd name="connsiteX523" fmla="*/ 830219 w 2896304"/>
                <a:gd name="connsiteY523" fmla="*/ 544976 h 1502652"/>
                <a:gd name="connsiteX524" fmla="*/ 824691 w 2896304"/>
                <a:gd name="connsiteY524" fmla="*/ 558056 h 1502652"/>
                <a:gd name="connsiteX525" fmla="*/ 835046 w 2896304"/>
                <a:gd name="connsiteY525" fmla="*/ 573238 h 1502652"/>
                <a:gd name="connsiteX526" fmla="*/ 858481 w 2896304"/>
                <a:gd name="connsiteY526" fmla="*/ 569813 h 1502652"/>
                <a:gd name="connsiteX527" fmla="*/ 885342 w 2896304"/>
                <a:gd name="connsiteY527" fmla="*/ 578766 h 1502652"/>
                <a:gd name="connsiteX528" fmla="*/ 900524 w 2896304"/>
                <a:gd name="connsiteY528" fmla="*/ 606951 h 1502652"/>
                <a:gd name="connsiteX529" fmla="*/ 900524 w 2896304"/>
                <a:gd name="connsiteY529" fmla="*/ 620031 h 1502652"/>
                <a:gd name="connsiteX530" fmla="*/ 904651 w 2896304"/>
                <a:gd name="connsiteY530" fmla="*/ 633812 h 1502652"/>
                <a:gd name="connsiteX531" fmla="*/ 915006 w 2896304"/>
                <a:gd name="connsiteY531" fmla="*/ 635213 h 1502652"/>
                <a:gd name="connsiteX532" fmla="*/ 926762 w 2896304"/>
                <a:gd name="connsiteY532" fmla="*/ 635213 h 1502652"/>
                <a:gd name="connsiteX533" fmla="*/ 930889 w 2896304"/>
                <a:gd name="connsiteY533" fmla="*/ 644867 h 1502652"/>
                <a:gd name="connsiteX534" fmla="*/ 921234 w 2896304"/>
                <a:gd name="connsiteY534" fmla="*/ 652420 h 1502652"/>
                <a:gd name="connsiteX535" fmla="*/ 912281 w 2896304"/>
                <a:gd name="connsiteY535" fmla="*/ 644867 h 1502652"/>
                <a:gd name="connsiteX536" fmla="*/ 908154 w 2896304"/>
                <a:gd name="connsiteY536" fmla="*/ 651096 h 1502652"/>
                <a:gd name="connsiteX537" fmla="*/ 904729 w 2896304"/>
                <a:gd name="connsiteY537" fmla="*/ 667602 h 1502652"/>
                <a:gd name="connsiteX538" fmla="*/ 899901 w 2896304"/>
                <a:gd name="connsiteY538" fmla="*/ 663475 h 1502652"/>
                <a:gd name="connsiteX539" fmla="*/ 892972 w 2896304"/>
                <a:gd name="connsiteY539" fmla="*/ 645568 h 1502652"/>
                <a:gd name="connsiteX540" fmla="*/ 886743 w 2896304"/>
                <a:gd name="connsiteY540" fmla="*/ 641442 h 1502652"/>
                <a:gd name="connsiteX541" fmla="*/ 890870 w 2896304"/>
                <a:gd name="connsiteY541" fmla="*/ 626259 h 1502652"/>
                <a:gd name="connsiteX542" fmla="*/ 881215 w 2896304"/>
                <a:gd name="connsiteY542" fmla="*/ 616605 h 1502652"/>
                <a:gd name="connsiteX543" fmla="*/ 883318 w 2896304"/>
                <a:gd name="connsiteY543" fmla="*/ 594571 h 1502652"/>
                <a:gd name="connsiteX544" fmla="*/ 872262 w 2896304"/>
                <a:gd name="connsiteY544" fmla="*/ 584917 h 1502652"/>
                <a:gd name="connsiteX545" fmla="*/ 850851 w 2896304"/>
                <a:gd name="connsiteY545" fmla="*/ 592469 h 1502652"/>
                <a:gd name="connsiteX546" fmla="*/ 847425 w 2896304"/>
                <a:gd name="connsiteY546" fmla="*/ 600021 h 1502652"/>
                <a:gd name="connsiteX547" fmla="*/ 846024 w 2896304"/>
                <a:gd name="connsiteY547" fmla="*/ 615204 h 1502652"/>
                <a:gd name="connsiteX548" fmla="*/ 848126 w 2896304"/>
                <a:gd name="connsiteY548" fmla="*/ 633812 h 1502652"/>
                <a:gd name="connsiteX549" fmla="*/ 838472 w 2896304"/>
                <a:gd name="connsiteY549" fmla="*/ 637237 h 1502652"/>
                <a:gd name="connsiteX550" fmla="*/ 835046 w 2896304"/>
                <a:gd name="connsiteY550" fmla="*/ 650317 h 1502652"/>
                <a:gd name="connsiteX551" fmla="*/ 821966 w 2896304"/>
                <a:gd name="connsiteY551" fmla="*/ 678580 h 1502652"/>
                <a:gd name="connsiteX552" fmla="*/ 813713 w 2896304"/>
                <a:gd name="connsiteY552" fmla="*/ 682706 h 1502652"/>
                <a:gd name="connsiteX553" fmla="*/ 812311 w 2896304"/>
                <a:gd name="connsiteY553" fmla="*/ 699913 h 1502652"/>
                <a:gd name="connsiteX554" fmla="*/ 819241 w 2896304"/>
                <a:gd name="connsiteY554" fmla="*/ 717820 h 1502652"/>
                <a:gd name="connsiteX555" fmla="*/ 823367 w 2896304"/>
                <a:gd name="connsiteY555" fmla="*/ 729499 h 1502652"/>
                <a:gd name="connsiteX556" fmla="*/ 819941 w 2896304"/>
                <a:gd name="connsiteY556" fmla="*/ 741177 h 1502652"/>
                <a:gd name="connsiteX557" fmla="*/ 810287 w 2896304"/>
                <a:gd name="connsiteY557" fmla="*/ 731523 h 1502652"/>
                <a:gd name="connsiteX558" fmla="*/ 798531 w 2896304"/>
                <a:gd name="connsiteY558" fmla="*/ 714316 h 1502652"/>
                <a:gd name="connsiteX559" fmla="*/ 787475 w 2896304"/>
                <a:gd name="connsiteY559" fmla="*/ 699134 h 1502652"/>
                <a:gd name="connsiteX560" fmla="*/ 778521 w 2896304"/>
                <a:gd name="connsiteY560" fmla="*/ 706686 h 1502652"/>
                <a:gd name="connsiteX561" fmla="*/ 774395 w 2896304"/>
                <a:gd name="connsiteY561" fmla="*/ 697733 h 1502652"/>
                <a:gd name="connsiteX562" fmla="*/ 766843 w 2896304"/>
                <a:gd name="connsiteY562" fmla="*/ 705285 h 1502652"/>
                <a:gd name="connsiteX563" fmla="*/ 768244 w 2896304"/>
                <a:gd name="connsiteY563" fmla="*/ 693606 h 1502652"/>
                <a:gd name="connsiteX564" fmla="*/ 757889 w 2896304"/>
                <a:gd name="connsiteY564" fmla="*/ 693606 h 1502652"/>
                <a:gd name="connsiteX565" fmla="*/ 750337 w 2896304"/>
                <a:gd name="connsiteY565" fmla="*/ 692205 h 1502652"/>
                <a:gd name="connsiteX566" fmla="*/ 740682 w 2896304"/>
                <a:gd name="connsiteY566" fmla="*/ 677023 h 1502652"/>
                <a:gd name="connsiteX567" fmla="*/ 748235 w 2896304"/>
                <a:gd name="connsiteY567" fmla="*/ 674298 h 1502652"/>
                <a:gd name="connsiteX568" fmla="*/ 759290 w 2896304"/>
                <a:gd name="connsiteY568" fmla="*/ 676400 h 1502652"/>
                <a:gd name="connsiteX569" fmla="*/ 765519 w 2896304"/>
                <a:gd name="connsiteY569" fmla="*/ 671573 h 1502652"/>
                <a:gd name="connsiteX570" fmla="*/ 772448 w 2896304"/>
                <a:gd name="connsiteY570" fmla="*/ 681928 h 1502652"/>
                <a:gd name="connsiteX571" fmla="*/ 784205 w 2896304"/>
                <a:gd name="connsiteY571" fmla="*/ 681928 h 1502652"/>
                <a:gd name="connsiteX572" fmla="*/ 789032 w 2896304"/>
                <a:gd name="connsiteY572" fmla="*/ 667446 h 1502652"/>
                <a:gd name="connsiteX573" fmla="*/ 814569 w 2896304"/>
                <a:gd name="connsiteY573" fmla="*/ 637860 h 1502652"/>
                <a:gd name="connsiteX574" fmla="*/ 817294 w 2896304"/>
                <a:gd name="connsiteY574" fmla="*/ 601345 h 1502652"/>
                <a:gd name="connsiteX575" fmla="*/ 810365 w 2896304"/>
                <a:gd name="connsiteY575" fmla="*/ 584839 h 1502652"/>
                <a:gd name="connsiteX576" fmla="*/ 802813 w 2896304"/>
                <a:gd name="connsiteY576" fmla="*/ 552450 h 1502652"/>
                <a:gd name="connsiteX577" fmla="*/ 806238 w 2896304"/>
                <a:gd name="connsiteY577" fmla="*/ 516636 h 1502652"/>
                <a:gd name="connsiteX578" fmla="*/ 811767 w 2896304"/>
                <a:gd name="connsiteY578" fmla="*/ 491176 h 1502652"/>
                <a:gd name="connsiteX579" fmla="*/ 808341 w 2896304"/>
                <a:gd name="connsiteY579" fmla="*/ 469843 h 1502652"/>
                <a:gd name="connsiteX580" fmla="*/ 799387 w 2896304"/>
                <a:gd name="connsiteY580" fmla="*/ 447810 h 1502652"/>
                <a:gd name="connsiteX581" fmla="*/ 789733 w 2896304"/>
                <a:gd name="connsiteY581" fmla="*/ 438155 h 1502652"/>
                <a:gd name="connsiteX582" fmla="*/ 786307 w 2896304"/>
                <a:gd name="connsiteY582" fmla="*/ 426477 h 1502652"/>
                <a:gd name="connsiteX583" fmla="*/ 799387 w 2896304"/>
                <a:gd name="connsiteY583" fmla="*/ 411995 h 1502652"/>
                <a:gd name="connsiteX584" fmla="*/ 796662 w 2896304"/>
                <a:gd name="connsiteY584" fmla="*/ 389261 h 1502652"/>
                <a:gd name="connsiteX585" fmla="*/ 800789 w 2896304"/>
                <a:gd name="connsiteY585" fmla="*/ 359675 h 1502652"/>
                <a:gd name="connsiteX586" fmla="*/ 782180 w 2896304"/>
                <a:gd name="connsiteY586" fmla="*/ 352123 h 1502652"/>
                <a:gd name="connsiteX587" fmla="*/ 768400 w 2896304"/>
                <a:gd name="connsiteY587" fmla="*/ 347996 h 1502652"/>
                <a:gd name="connsiteX588" fmla="*/ 742162 w 2896304"/>
                <a:gd name="connsiteY588" fmla="*/ 372755 h 1502652"/>
                <a:gd name="connsiteX589" fmla="*/ 737335 w 2896304"/>
                <a:gd name="connsiteY589" fmla="*/ 387236 h 1502652"/>
                <a:gd name="connsiteX590" fmla="*/ 738736 w 2896304"/>
                <a:gd name="connsiteY590" fmla="*/ 396891 h 1502652"/>
                <a:gd name="connsiteX591" fmla="*/ 734610 w 2896304"/>
                <a:gd name="connsiteY591" fmla="*/ 413397 h 1502652"/>
                <a:gd name="connsiteX592" fmla="*/ 729782 w 2896304"/>
                <a:gd name="connsiteY592" fmla="*/ 428579 h 1502652"/>
                <a:gd name="connsiteX593" fmla="*/ 714600 w 2896304"/>
                <a:gd name="connsiteY593" fmla="*/ 442360 h 1502652"/>
                <a:gd name="connsiteX594" fmla="*/ 703544 w 2896304"/>
                <a:gd name="connsiteY594" fmla="*/ 453338 h 1502652"/>
                <a:gd name="connsiteX595" fmla="*/ 701442 w 2896304"/>
                <a:gd name="connsiteY595" fmla="*/ 475371 h 1502652"/>
                <a:gd name="connsiteX596" fmla="*/ 706970 w 2896304"/>
                <a:gd name="connsiteY596" fmla="*/ 480198 h 1502652"/>
                <a:gd name="connsiteX597" fmla="*/ 706970 w 2896304"/>
                <a:gd name="connsiteY597" fmla="*/ 500130 h 1502652"/>
                <a:gd name="connsiteX598" fmla="*/ 709072 w 2896304"/>
                <a:gd name="connsiteY598" fmla="*/ 511809 h 1502652"/>
                <a:gd name="connsiteX599" fmla="*/ 706347 w 2896304"/>
                <a:gd name="connsiteY599" fmla="*/ 521463 h 1502652"/>
                <a:gd name="connsiteX600" fmla="*/ 704946 w 2896304"/>
                <a:gd name="connsiteY600" fmla="*/ 534543 h 1502652"/>
                <a:gd name="connsiteX601" fmla="*/ 704946 w 2896304"/>
                <a:gd name="connsiteY601" fmla="*/ 545521 h 1502652"/>
                <a:gd name="connsiteX602" fmla="*/ 724254 w 2896304"/>
                <a:gd name="connsiteY602" fmla="*/ 542095 h 1502652"/>
                <a:gd name="connsiteX603" fmla="*/ 722152 w 2896304"/>
                <a:gd name="connsiteY603" fmla="*/ 557900 h 1502652"/>
                <a:gd name="connsiteX604" fmla="*/ 725578 w 2896304"/>
                <a:gd name="connsiteY604" fmla="*/ 571681 h 1502652"/>
                <a:gd name="connsiteX605" fmla="*/ 736634 w 2896304"/>
                <a:gd name="connsiteY605" fmla="*/ 583360 h 1502652"/>
                <a:gd name="connsiteX606" fmla="*/ 749714 w 2896304"/>
                <a:gd name="connsiteY606" fmla="*/ 594338 h 1502652"/>
                <a:gd name="connsiteX607" fmla="*/ 739359 w 2896304"/>
                <a:gd name="connsiteY607" fmla="*/ 592236 h 1502652"/>
                <a:gd name="connsiteX608" fmla="*/ 733130 w 2896304"/>
                <a:gd name="connsiteY608" fmla="*/ 607418 h 1502652"/>
                <a:gd name="connsiteX609" fmla="*/ 721374 w 2896304"/>
                <a:gd name="connsiteY609" fmla="*/ 603992 h 1502652"/>
                <a:gd name="connsiteX610" fmla="*/ 710318 w 2896304"/>
                <a:gd name="connsiteY610" fmla="*/ 590211 h 1502652"/>
                <a:gd name="connsiteX611" fmla="*/ 693734 w 2896304"/>
                <a:gd name="connsiteY611" fmla="*/ 582659 h 1502652"/>
                <a:gd name="connsiteX612" fmla="*/ 686182 w 2896304"/>
                <a:gd name="connsiteY612" fmla="*/ 571681 h 1502652"/>
                <a:gd name="connsiteX613" fmla="*/ 677229 w 2896304"/>
                <a:gd name="connsiteY613" fmla="*/ 573783 h 1502652"/>
                <a:gd name="connsiteX614" fmla="*/ 669676 w 2896304"/>
                <a:gd name="connsiteY614" fmla="*/ 569657 h 1502652"/>
                <a:gd name="connsiteX615" fmla="*/ 671078 w 2896304"/>
                <a:gd name="connsiteY615" fmla="*/ 557978 h 1502652"/>
                <a:gd name="connsiteX616" fmla="*/ 648343 w 2896304"/>
                <a:gd name="connsiteY616" fmla="*/ 547000 h 1502652"/>
                <a:gd name="connsiteX617" fmla="*/ 635263 w 2896304"/>
                <a:gd name="connsiteY617" fmla="*/ 532519 h 1502652"/>
                <a:gd name="connsiteX618" fmla="*/ 609025 w 2896304"/>
                <a:gd name="connsiteY618" fmla="*/ 533920 h 1502652"/>
                <a:gd name="connsiteX619" fmla="*/ 592441 w 2896304"/>
                <a:gd name="connsiteY619" fmla="*/ 540149 h 1502652"/>
                <a:gd name="connsiteX620" fmla="*/ 591741 w 2896304"/>
                <a:gd name="connsiteY620" fmla="*/ 566309 h 1502652"/>
                <a:gd name="connsiteX621" fmla="*/ 599293 w 2896304"/>
                <a:gd name="connsiteY621" fmla="*/ 579389 h 1502652"/>
                <a:gd name="connsiteX622" fmla="*/ 580685 w 2896304"/>
                <a:gd name="connsiteY622" fmla="*/ 591769 h 1502652"/>
                <a:gd name="connsiteX623" fmla="*/ 567605 w 2896304"/>
                <a:gd name="connsiteY623" fmla="*/ 606951 h 1502652"/>
                <a:gd name="connsiteX624" fmla="*/ 566203 w 2896304"/>
                <a:gd name="connsiteY624" fmla="*/ 578766 h 1502652"/>
                <a:gd name="connsiteX625" fmla="*/ 552423 w 2896304"/>
                <a:gd name="connsiteY625" fmla="*/ 581491 h 1502652"/>
                <a:gd name="connsiteX626" fmla="*/ 531713 w 2896304"/>
                <a:gd name="connsiteY626" fmla="*/ 594571 h 1502652"/>
                <a:gd name="connsiteX627" fmla="*/ 520657 w 2896304"/>
                <a:gd name="connsiteY627" fmla="*/ 595973 h 1502652"/>
                <a:gd name="connsiteX628" fmla="*/ 502049 w 2896304"/>
                <a:gd name="connsiteY628" fmla="*/ 596674 h 1502652"/>
                <a:gd name="connsiteX629" fmla="*/ 499947 w 2896304"/>
                <a:gd name="connsiteY629" fmla="*/ 609053 h 1502652"/>
                <a:gd name="connsiteX630" fmla="*/ 481339 w 2896304"/>
                <a:gd name="connsiteY630" fmla="*/ 620031 h 1502652"/>
                <a:gd name="connsiteX631" fmla="*/ 465456 w 2896304"/>
                <a:gd name="connsiteY631" fmla="*/ 635836 h 1502652"/>
                <a:gd name="connsiteX632" fmla="*/ 475110 w 2896304"/>
                <a:gd name="connsiteY632" fmla="*/ 617228 h 1502652"/>
                <a:gd name="connsiteX633" fmla="*/ 478536 w 2896304"/>
                <a:gd name="connsiteY633" fmla="*/ 593793 h 1502652"/>
                <a:gd name="connsiteX634" fmla="*/ 473008 w 2896304"/>
                <a:gd name="connsiteY634" fmla="*/ 577287 h 1502652"/>
                <a:gd name="connsiteX635" fmla="*/ 465456 w 2896304"/>
                <a:gd name="connsiteY635" fmla="*/ 577287 h 1502652"/>
                <a:gd name="connsiteX636" fmla="*/ 458526 w 2896304"/>
                <a:gd name="connsiteY636" fmla="*/ 588265 h 1502652"/>
                <a:gd name="connsiteX637" fmla="*/ 446770 w 2896304"/>
                <a:gd name="connsiteY637" fmla="*/ 594494 h 1502652"/>
                <a:gd name="connsiteX638" fmla="*/ 428162 w 2896304"/>
                <a:gd name="connsiteY638" fmla="*/ 596596 h 1502652"/>
                <a:gd name="connsiteX639" fmla="*/ 408853 w 2896304"/>
                <a:gd name="connsiteY639" fmla="*/ 616527 h 1502652"/>
                <a:gd name="connsiteX640" fmla="*/ 390245 w 2896304"/>
                <a:gd name="connsiteY640" fmla="*/ 624780 h 1502652"/>
                <a:gd name="connsiteX641" fmla="*/ 377866 w 2896304"/>
                <a:gd name="connsiteY641" fmla="*/ 628206 h 1502652"/>
                <a:gd name="connsiteX642" fmla="*/ 367511 w 2896304"/>
                <a:gd name="connsiteY642" fmla="*/ 639184 h 1502652"/>
                <a:gd name="connsiteX643" fmla="*/ 366109 w 2896304"/>
                <a:gd name="connsiteY643" fmla="*/ 655690 h 1502652"/>
                <a:gd name="connsiteX644" fmla="*/ 349526 w 2896304"/>
                <a:gd name="connsiteY644" fmla="*/ 671495 h 1502652"/>
                <a:gd name="connsiteX645" fmla="*/ 343998 w 2896304"/>
                <a:gd name="connsiteY645" fmla="*/ 668770 h 1502652"/>
                <a:gd name="connsiteX646" fmla="*/ 336446 w 2896304"/>
                <a:gd name="connsiteY646" fmla="*/ 663242 h 1502652"/>
                <a:gd name="connsiteX647" fmla="*/ 333720 w 2896304"/>
                <a:gd name="connsiteY647" fmla="*/ 652264 h 1502652"/>
                <a:gd name="connsiteX648" fmla="*/ 323365 w 2896304"/>
                <a:gd name="connsiteY648" fmla="*/ 639184 h 1502652"/>
                <a:gd name="connsiteX649" fmla="*/ 334421 w 2896304"/>
                <a:gd name="connsiteY649" fmla="*/ 637082 h 1502652"/>
                <a:gd name="connsiteX650" fmla="*/ 356455 w 2896304"/>
                <a:gd name="connsiteY650" fmla="*/ 629529 h 1502652"/>
                <a:gd name="connsiteX651" fmla="*/ 343375 w 2896304"/>
                <a:gd name="connsiteY651" fmla="*/ 608897 h 1502652"/>
                <a:gd name="connsiteX652" fmla="*/ 334421 w 2896304"/>
                <a:gd name="connsiteY652" fmla="*/ 596518 h 1502652"/>
                <a:gd name="connsiteX653" fmla="*/ 319239 w 2896304"/>
                <a:gd name="connsiteY653" fmla="*/ 597919 h 1502652"/>
                <a:gd name="connsiteX654" fmla="*/ 298529 w 2896304"/>
                <a:gd name="connsiteY654" fmla="*/ 588265 h 1502652"/>
                <a:gd name="connsiteX655" fmla="*/ 294402 w 2896304"/>
                <a:gd name="connsiteY655" fmla="*/ 597919 h 1502652"/>
                <a:gd name="connsiteX656" fmla="*/ 304057 w 2896304"/>
                <a:gd name="connsiteY656" fmla="*/ 617228 h 1502652"/>
                <a:gd name="connsiteX657" fmla="*/ 301955 w 2896304"/>
                <a:gd name="connsiteY657" fmla="*/ 633734 h 1502652"/>
                <a:gd name="connsiteX658" fmla="*/ 313711 w 2896304"/>
                <a:gd name="connsiteY658" fmla="*/ 661295 h 1502652"/>
                <a:gd name="connsiteX659" fmla="*/ 313011 w 2896304"/>
                <a:gd name="connsiteY659" fmla="*/ 680604 h 1502652"/>
                <a:gd name="connsiteX660" fmla="*/ 307482 w 2896304"/>
                <a:gd name="connsiteY660" fmla="*/ 710190 h 1502652"/>
                <a:gd name="connsiteX661" fmla="*/ 298529 w 2896304"/>
                <a:gd name="connsiteY661" fmla="*/ 725372 h 1502652"/>
                <a:gd name="connsiteX662" fmla="*/ 290977 w 2896304"/>
                <a:gd name="connsiteY662" fmla="*/ 710190 h 1502652"/>
                <a:gd name="connsiteX663" fmla="*/ 279220 w 2896304"/>
                <a:gd name="connsiteY663" fmla="*/ 702638 h 1502652"/>
                <a:gd name="connsiteX664" fmla="*/ 273692 w 2896304"/>
                <a:gd name="connsiteY664" fmla="*/ 695086 h 1502652"/>
                <a:gd name="connsiteX665" fmla="*/ 264739 w 2896304"/>
                <a:gd name="connsiteY665" fmla="*/ 707465 h 1502652"/>
                <a:gd name="connsiteX666" fmla="*/ 238501 w 2896304"/>
                <a:gd name="connsiteY666" fmla="*/ 726073 h 1502652"/>
                <a:gd name="connsiteX667" fmla="*/ 230948 w 2896304"/>
                <a:gd name="connsiteY667" fmla="*/ 737051 h 1502652"/>
                <a:gd name="connsiteX668" fmla="*/ 228846 w 2896304"/>
                <a:gd name="connsiteY668" fmla="*/ 748729 h 1502652"/>
                <a:gd name="connsiteX669" fmla="*/ 240603 w 2896304"/>
                <a:gd name="connsiteY669" fmla="*/ 759707 h 1502652"/>
                <a:gd name="connsiteX670" fmla="*/ 234374 w 2896304"/>
                <a:gd name="connsiteY670" fmla="*/ 772788 h 1502652"/>
                <a:gd name="connsiteX671" fmla="*/ 219192 w 2896304"/>
                <a:gd name="connsiteY671" fmla="*/ 772087 h 1502652"/>
                <a:gd name="connsiteX672" fmla="*/ 206112 w 2896304"/>
                <a:gd name="connsiteY672" fmla="*/ 776914 h 1502652"/>
                <a:gd name="connsiteX673" fmla="*/ 198560 w 2896304"/>
                <a:gd name="connsiteY673" fmla="*/ 767260 h 1502652"/>
                <a:gd name="connsiteX674" fmla="*/ 181976 w 2896304"/>
                <a:gd name="connsiteY674" fmla="*/ 767260 h 1502652"/>
                <a:gd name="connsiteX675" fmla="*/ 183377 w 2896304"/>
                <a:gd name="connsiteY675" fmla="*/ 781741 h 1502652"/>
                <a:gd name="connsiteX676" fmla="*/ 195134 w 2896304"/>
                <a:gd name="connsiteY676" fmla="*/ 794821 h 1502652"/>
                <a:gd name="connsiteX677" fmla="*/ 186180 w 2896304"/>
                <a:gd name="connsiteY677" fmla="*/ 804476 h 1502652"/>
                <a:gd name="connsiteX678" fmla="*/ 164770 w 2896304"/>
                <a:gd name="connsiteY678" fmla="*/ 792797 h 1502652"/>
                <a:gd name="connsiteX679" fmla="*/ 142736 w 2896304"/>
                <a:gd name="connsiteY679" fmla="*/ 774890 h 1502652"/>
                <a:gd name="connsiteX680" fmla="*/ 126853 w 2896304"/>
                <a:gd name="connsiteY680" fmla="*/ 765235 h 1502652"/>
                <a:gd name="connsiteX681" fmla="*/ 126853 w 2896304"/>
                <a:gd name="connsiteY681" fmla="*/ 739075 h 1502652"/>
                <a:gd name="connsiteX682" fmla="*/ 130979 w 2896304"/>
                <a:gd name="connsiteY682" fmla="*/ 732847 h 1502652"/>
                <a:gd name="connsiteX683" fmla="*/ 142035 w 2896304"/>
                <a:gd name="connsiteY683" fmla="*/ 723192 h 1502652"/>
                <a:gd name="connsiteX684" fmla="*/ 132381 w 2896304"/>
                <a:gd name="connsiteY684" fmla="*/ 716341 h 1502652"/>
                <a:gd name="connsiteX685" fmla="*/ 123427 w 2896304"/>
                <a:gd name="connsiteY685" fmla="*/ 701158 h 1502652"/>
                <a:gd name="connsiteX686" fmla="*/ 103418 w 2896304"/>
                <a:gd name="connsiteY686" fmla="*/ 689480 h 1502652"/>
                <a:gd name="connsiteX687" fmla="*/ 93763 w 2896304"/>
                <a:gd name="connsiteY687" fmla="*/ 690181 h 1502652"/>
                <a:gd name="connsiteX688" fmla="*/ 77880 w 2896304"/>
                <a:gd name="connsiteY688" fmla="*/ 684653 h 1502652"/>
                <a:gd name="connsiteX689" fmla="*/ 86133 w 2896304"/>
                <a:gd name="connsiteY689" fmla="*/ 682550 h 1502652"/>
                <a:gd name="connsiteX690" fmla="*/ 80605 w 2896304"/>
                <a:gd name="connsiteY690" fmla="*/ 674998 h 1502652"/>
                <a:gd name="connsiteX691" fmla="*/ 86133 w 2896304"/>
                <a:gd name="connsiteY691" fmla="*/ 661918 h 1502652"/>
                <a:gd name="connsiteX692" fmla="*/ 100615 w 2896304"/>
                <a:gd name="connsiteY692" fmla="*/ 674298 h 1502652"/>
                <a:gd name="connsiteX693" fmla="*/ 136507 w 2896304"/>
                <a:gd name="connsiteY693" fmla="*/ 686677 h 1502652"/>
                <a:gd name="connsiteX694" fmla="*/ 202686 w 2896304"/>
                <a:gd name="connsiteY694" fmla="*/ 710735 h 1502652"/>
                <a:gd name="connsiteX695" fmla="*/ 247532 w 2896304"/>
                <a:gd name="connsiteY695" fmla="*/ 669393 h 1502652"/>
                <a:gd name="connsiteX696" fmla="*/ 244106 w 2896304"/>
                <a:gd name="connsiteY696" fmla="*/ 637004 h 1502652"/>
                <a:gd name="connsiteX697" fmla="*/ 221372 w 2896304"/>
                <a:gd name="connsiteY697" fmla="*/ 608819 h 1502652"/>
                <a:gd name="connsiteX698" fmla="*/ 197236 w 2896304"/>
                <a:gd name="connsiteY698" fmla="*/ 586786 h 1502652"/>
                <a:gd name="connsiteX699" fmla="*/ 174502 w 2896304"/>
                <a:gd name="connsiteY699" fmla="*/ 584683 h 1502652"/>
                <a:gd name="connsiteX700" fmla="*/ 165548 w 2896304"/>
                <a:gd name="connsiteY700" fmla="*/ 575730 h 1502652"/>
                <a:gd name="connsiteX701" fmla="*/ 157295 w 2896304"/>
                <a:gd name="connsiteY701" fmla="*/ 569501 h 1502652"/>
                <a:gd name="connsiteX702" fmla="*/ 131057 w 2896304"/>
                <a:gd name="connsiteY702" fmla="*/ 560548 h 1502652"/>
                <a:gd name="connsiteX703" fmla="*/ 114474 w 2896304"/>
                <a:gd name="connsiteY703" fmla="*/ 563973 h 1502652"/>
                <a:gd name="connsiteX704" fmla="*/ 106220 w 2896304"/>
                <a:gd name="connsiteY704" fmla="*/ 575652 h 1502652"/>
                <a:gd name="connsiteX705" fmla="*/ 99291 w 2896304"/>
                <a:gd name="connsiteY705" fmla="*/ 569423 h 1502652"/>
                <a:gd name="connsiteX706" fmla="*/ 100693 w 2896304"/>
                <a:gd name="connsiteY706" fmla="*/ 553618 h 1502652"/>
                <a:gd name="connsiteX707" fmla="*/ 100693 w 2896304"/>
                <a:gd name="connsiteY707" fmla="*/ 552217 h 1502652"/>
                <a:gd name="connsiteX708" fmla="*/ 84109 w 2896304"/>
                <a:gd name="connsiteY708" fmla="*/ 550815 h 1502652"/>
                <a:gd name="connsiteX709" fmla="*/ 76557 w 2896304"/>
                <a:gd name="connsiteY709" fmla="*/ 523954 h 1502652"/>
                <a:gd name="connsiteX710" fmla="*/ 75856 w 2896304"/>
                <a:gd name="connsiteY710" fmla="*/ 523954 h 1502652"/>
                <a:gd name="connsiteX711" fmla="*/ 70328 w 2896304"/>
                <a:gd name="connsiteY711" fmla="*/ 528782 h 1502652"/>
                <a:gd name="connsiteX712" fmla="*/ 69627 w 2896304"/>
                <a:gd name="connsiteY712" fmla="*/ 521930 h 1502652"/>
                <a:gd name="connsiteX713" fmla="*/ 65501 w 2896304"/>
                <a:gd name="connsiteY713" fmla="*/ 522631 h 1502652"/>
                <a:gd name="connsiteX714" fmla="*/ 59973 w 2896304"/>
                <a:gd name="connsiteY714" fmla="*/ 521229 h 1502652"/>
                <a:gd name="connsiteX715" fmla="*/ 59973 w 2896304"/>
                <a:gd name="connsiteY715" fmla="*/ 521229 h 1502652"/>
                <a:gd name="connsiteX716" fmla="*/ 48917 w 2896304"/>
                <a:gd name="connsiteY716" fmla="*/ 539137 h 1502652"/>
                <a:gd name="connsiteX717" fmla="*/ 37161 w 2896304"/>
                <a:gd name="connsiteY717" fmla="*/ 543964 h 1502652"/>
                <a:gd name="connsiteX718" fmla="*/ 28207 w 2896304"/>
                <a:gd name="connsiteY718" fmla="*/ 551516 h 1502652"/>
                <a:gd name="connsiteX719" fmla="*/ 21979 w 2896304"/>
                <a:gd name="connsiteY719" fmla="*/ 557745 h 1502652"/>
                <a:gd name="connsiteX720" fmla="*/ 11623 w 2896304"/>
                <a:gd name="connsiteY720" fmla="*/ 568100 h 1502652"/>
                <a:gd name="connsiteX721" fmla="*/ 8898 w 2896304"/>
                <a:gd name="connsiteY721" fmla="*/ 590133 h 1502652"/>
                <a:gd name="connsiteX722" fmla="*/ 38562 w 2896304"/>
                <a:gd name="connsiteY722" fmla="*/ 620420 h 1502652"/>
                <a:gd name="connsiteX723" fmla="*/ 35137 w 2896304"/>
                <a:gd name="connsiteY723" fmla="*/ 636225 h 1502652"/>
                <a:gd name="connsiteX724" fmla="*/ 31010 w 2896304"/>
                <a:gd name="connsiteY724" fmla="*/ 650707 h 1502652"/>
                <a:gd name="connsiteX725" fmla="*/ 43389 w 2896304"/>
                <a:gd name="connsiteY725" fmla="*/ 705752 h 1502652"/>
                <a:gd name="connsiteX726" fmla="*/ 41287 w 2896304"/>
                <a:gd name="connsiteY726" fmla="*/ 718832 h 1502652"/>
                <a:gd name="connsiteX727" fmla="*/ 39886 w 2896304"/>
                <a:gd name="connsiteY727" fmla="*/ 729810 h 1502652"/>
                <a:gd name="connsiteX728" fmla="*/ 35059 w 2896304"/>
                <a:gd name="connsiteY728" fmla="*/ 742189 h 1502652"/>
                <a:gd name="connsiteX729" fmla="*/ 36460 w 2896304"/>
                <a:gd name="connsiteY729" fmla="*/ 761498 h 1502652"/>
                <a:gd name="connsiteX730" fmla="*/ 46114 w 2896304"/>
                <a:gd name="connsiteY730" fmla="*/ 762900 h 1502652"/>
                <a:gd name="connsiteX731" fmla="*/ 42689 w 2896304"/>
                <a:gd name="connsiteY731" fmla="*/ 777381 h 1502652"/>
                <a:gd name="connsiteX732" fmla="*/ 48917 w 2896304"/>
                <a:gd name="connsiteY732" fmla="*/ 779483 h 1502652"/>
                <a:gd name="connsiteX733" fmla="*/ 52343 w 2896304"/>
                <a:gd name="connsiteY733" fmla="*/ 787035 h 1502652"/>
                <a:gd name="connsiteX734" fmla="*/ 48917 w 2896304"/>
                <a:gd name="connsiteY734" fmla="*/ 798714 h 1502652"/>
                <a:gd name="connsiteX735" fmla="*/ 42689 w 2896304"/>
                <a:gd name="connsiteY735" fmla="*/ 804242 h 1502652"/>
                <a:gd name="connsiteX736" fmla="*/ 50942 w 2896304"/>
                <a:gd name="connsiteY736" fmla="*/ 813896 h 1502652"/>
                <a:gd name="connsiteX737" fmla="*/ 69550 w 2896304"/>
                <a:gd name="connsiteY737" fmla="*/ 831804 h 1502652"/>
                <a:gd name="connsiteX738" fmla="*/ 59895 w 2896304"/>
                <a:gd name="connsiteY738" fmla="*/ 860689 h 1502652"/>
                <a:gd name="connsiteX739" fmla="*/ 40586 w 2896304"/>
                <a:gd name="connsiteY739" fmla="*/ 882722 h 1502652"/>
                <a:gd name="connsiteX740" fmla="*/ 26806 w 2896304"/>
                <a:gd name="connsiteY740" fmla="*/ 899929 h 1502652"/>
                <a:gd name="connsiteX741" fmla="*/ 4772 w 2896304"/>
                <a:gd name="connsiteY741" fmla="*/ 923364 h 1502652"/>
                <a:gd name="connsiteX742" fmla="*/ 4772 w 2896304"/>
                <a:gd name="connsiteY742" fmla="*/ 924065 h 1502652"/>
                <a:gd name="connsiteX743" fmla="*/ 6874 w 2896304"/>
                <a:gd name="connsiteY743" fmla="*/ 922663 h 1502652"/>
                <a:gd name="connsiteX744" fmla="*/ 9599 w 2896304"/>
                <a:gd name="connsiteY744" fmla="*/ 926089 h 1502652"/>
                <a:gd name="connsiteX745" fmla="*/ 14426 w 2896304"/>
                <a:gd name="connsiteY745" fmla="*/ 923364 h 1502652"/>
                <a:gd name="connsiteX746" fmla="*/ 17852 w 2896304"/>
                <a:gd name="connsiteY746" fmla="*/ 921963 h 1502652"/>
                <a:gd name="connsiteX747" fmla="*/ 23380 w 2896304"/>
                <a:gd name="connsiteY747" fmla="*/ 917836 h 1502652"/>
                <a:gd name="connsiteX748" fmla="*/ 23380 w 2896304"/>
                <a:gd name="connsiteY748" fmla="*/ 924065 h 1502652"/>
                <a:gd name="connsiteX749" fmla="*/ 22679 w 2896304"/>
                <a:gd name="connsiteY749" fmla="*/ 927491 h 1502652"/>
                <a:gd name="connsiteX750" fmla="*/ 18553 w 2896304"/>
                <a:gd name="connsiteY750" fmla="*/ 929593 h 1502652"/>
                <a:gd name="connsiteX751" fmla="*/ 23380 w 2896304"/>
                <a:gd name="connsiteY751" fmla="*/ 933019 h 1502652"/>
                <a:gd name="connsiteX752" fmla="*/ 27506 w 2896304"/>
                <a:gd name="connsiteY752" fmla="*/ 938546 h 1502652"/>
                <a:gd name="connsiteX753" fmla="*/ 35059 w 2896304"/>
                <a:gd name="connsiteY753" fmla="*/ 937846 h 1502652"/>
                <a:gd name="connsiteX754" fmla="*/ 41988 w 2896304"/>
                <a:gd name="connsiteY754" fmla="*/ 937145 h 1502652"/>
                <a:gd name="connsiteX755" fmla="*/ 48217 w 2896304"/>
                <a:gd name="connsiteY755" fmla="*/ 939870 h 1502652"/>
                <a:gd name="connsiteX756" fmla="*/ 52343 w 2896304"/>
                <a:gd name="connsiteY756" fmla="*/ 946721 h 1502652"/>
                <a:gd name="connsiteX757" fmla="*/ 46114 w 2896304"/>
                <a:gd name="connsiteY757" fmla="*/ 945320 h 1502652"/>
                <a:gd name="connsiteX758" fmla="*/ 41988 w 2896304"/>
                <a:gd name="connsiteY758" fmla="*/ 946721 h 1502652"/>
                <a:gd name="connsiteX759" fmla="*/ 34436 w 2896304"/>
                <a:gd name="connsiteY759" fmla="*/ 944619 h 1502652"/>
                <a:gd name="connsiteX760" fmla="*/ 29609 w 2896304"/>
                <a:gd name="connsiteY760" fmla="*/ 948045 h 1502652"/>
                <a:gd name="connsiteX761" fmla="*/ 25482 w 2896304"/>
                <a:gd name="connsiteY761" fmla="*/ 950147 h 1502652"/>
                <a:gd name="connsiteX762" fmla="*/ 19254 w 2896304"/>
                <a:gd name="connsiteY762" fmla="*/ 952872 h 1502652"/>
                <a:gd name="connsiteX763" fmla="*/ 14426 w 2896304"/>
                <a:gd name="connsiteY763" fmla="*/ 953573 h 1502652"/>
                <a:gd name="connsiteX764" fmla="*/ 12324 w 2896304"/>
                <a:gd name="connsiteY764" fmla="*/ 954274 h 1502652"/>
                <a:gd name="connsiteX765" fmla="*/ 11623 w 2896304"/>
                <a:gd name="connsiteY765" fmla="*/ 956999 h 1502652"/>
                <a:gd name="connsiteX766" fmla="*/ 11623 w 2896304"/>
                <a:gd name="connsiteY766" fmla="*/ 961826 h 1502652"/>
                <a:gd name="connsiteX767" fmla="*/ 8898 w 2896304"/>
                <a:gd name="connsiteY767" fmla="*/ 963928 h 1502652"/>
                <a:gd name="connsiteX768" fmla="*/ 8898 w 2896304"/>
                <a:gd name="connsiteY768" fmla="*/ 964629 h 1502652"/>
                <a:gd name="connsiteX769" fmla="*/ 11623 w 2896304"/>
                <a:gd name="connsiteY769" fmla="*/ 974984 h 1502652"/>
                <a:gd name="connsiteX770" fmla="*/ 9521 w 2896304"/>
                <a:gd name="connsiteY770" fmla="*/ 979110 h 1502652"/>
                <a:gd name="connsiteX771" fmla="*/ 8821 w 2896304"/>
                <a:gd name="connsiteY771" fmla="*/ 981212 h 1502652"/>
                <a:gd name="connsiteX772" fmla="*/ 8821 w 2896304"/>
                <a:gd name="connsiteY772" fmla="*/ 981913 h 1502652"/>
                <a:gd name="connsiteX773" fmla="*/ 10222 w 2896304"/>
                <a:gd name="connsiteY773" fmla="*/ 988765 h 1502652"/>
                <a:gd name="connsiteX774" fmla="*/ 10222 w 2896304"/>
                <a:gd name="connsiteY774" fmla="*/ 994993 h 1502652"/>
                <a:gd name="connsiteX775" fmla="*/ 8821 w 2896304"/>
                <a:gd name="connsiteY775" fmla="*/ 999820 h 1502652"/>
                <a:gd name="connsiteX776" fmla="*/ 12246 w 2896304"/>
                <a:gd name="connsiteY776" fmla="*/ 1003246 h 1502652"/>
                <a:gd name="connsiteX777" fmla="*/ 14971 w 2896304"/>
                <a:gd name="connsiteY777" fmla="*/ 1009475 h 1502652"/>
                <a:gd name="connsiteX778" fmla="*/ 13570 w 2896304"/>
                <a:gd name="connsiteY778" fmla="*/ 1012200 h 1502652"/>
                <a:gd name="connsiteX779" fmla="*/ 13570 w 2896304"/>
                <a:gd name="connsiteY779" fmla="*/ 1012900 h 1502652"/>
                <a:gd name="connsiteX780" fmla="*/ 14971 w 2896304"/>
                <a:gd name="connsiteY780" fmla="*/ 1034934 h 1502652"/>
                <a:gd name="connsiteX781" fmla="*/ 19098 w 2896304"/>
                <a:gd name="connsiteY781" fmla="*/ 1048715 h 1502652"/>
                <a:gd name="connsiteX782" fmla="*/ 10144 w 2896304"/>
                <a:gd name="connsiteY782" fmla="*/ 1058369 h 1502652"/>
                <a:gd name="connsiteX783" fmla="*/ 15672 w 2896304"/>
                <a:gd name="connsiteY783" fmla="*/ 1075576 h 1502652"/>
                <a:gd name="connsiteX784" fmla="*/ 14271 w 2896304"/>
                <a:gd name="connsiteY784" fmla="*/ 1076277 h 1502652"/>
                <a:gd name="connsiteX785" fmla="*/ 23224 w 2896304"/>
                <a:gd name="connsiteY785" fmla="*/ 1081805 h 1502652"/>
                <a:gd name="connsiteX786" fmla="*/ 30154 w 2896304"/>
                <a:gd name="connsiteY786" fmla="*/ 1076277 h 1502652"/>
                <a:gd name="connsiteX787" fmla="*/ 42533 w 2896304"/>
                <a:gd name="connsiteY787" fmla="*/ 1092082 h 1502652"/>
                <a:gd name="connsiteX788" fmla="*/ 65267 w 2896304"/>
                <a:gd name="connsiteY788" fmla="*/ 1120967 h 1502652"/>
                <a:gd name="connsiteX789" fmla="*/ 74922 w 2896304"/>
                <a:gd name="connsiteY789" fmla="*/ 1149852 h 1502652"/>
                <a:gd name="connsiteX790" fmla="*/ 88702 w 2896304"/>
                <a:gd name="connsiteY790" fmla="*/ 1151954 h 1502652"/>
                <a:gd name="connsiteX791" fmla="*/ 96255 w 2896304"/>
                <a:gd name="connsiteY791" fmla="*/ 1158806 h 1502652"/>
                <a:gd name="connsiteX792" fmla="*/ 96956 w 2896304"/>
                <a:gd name="connsiteY792" fmla="*/ 1160908 h 1502652"/>
                <a:gd name="connsiteX793" fmla="*/ 72820 w 2896304"/>
                <a:gd name="connsiteY793" fmla="*/ 1178114 h 1502652"/>
                <a:gd name="connsiteX794" fmla="*/ 78347 w 2896304"/>
                <a:gd name="connsiteY794" fmla="*/ 1197423 h 1502652"/>
                <a:gd name="connsiteX795" fmla="*/ 79048 w 2896304"/>
                <a:gd name="connsiteY795" fmla="*/ 1201550 h 1502652"/>
                <a:gd name="connsiteX796" fmla="*/ 79048 w 2896304"/>
                <a:gd name="connsiteY796" fmla="*/ 1202951 h 1502652"/>
                <a:gd name="connsiteX797" fmla="*/ 85277 w 2896304"/>
                <a:gd name="connsiteY797" fmla="*/ 1202250 h 1502652"/>
                <a:gd name="connsiteX798" fmla="*/ 101860 w 2896304"/>
                <a:gd name="connsiteY798" fmla="*/ 1203652 h 1502652"/>
                <a:gd name="connsiteX799" fmla="*/ 119768 w 2896304"/>
                <a:gd name="connsiteY799" fmla="*/ 1196800 h 1502652"/>
                <a:gd name="connsiteX800" fmla="*/ 121169 w 2896304"/>
                <a:gd name="connsiteY800" fmla="*/ 1222260 h 1502652"/>
                <a:gd name="connsiteX801" fmla="*/ 143203 w 2896304"/>
                <a:gd name="connsiteY801" fmla="*/ 1227788 h 1502652"/>
                <a:gd name="connsiteX802" fmla="*/ 149432 w 2896304"/>
                <a:gd name="connsiteY802" fmla="*/ 1255349 h 1502652"/>
                <a:gd name="connsiteX803" fmla="*/ 164614 w 2896304"/>
                <a:gd name="connsiteY803" fmla="*/ 1253948 h 1502652"/>
                <a:gd name="connsiteX804" fmla="*/ 179095 w 2896304"/>
                <a:gd name="connsiteY804" fmla="*/ 1254648 h 1502652"/>
                <a:gd name="connsiteX805" fmla="*/ 181820 w 2896304"/>
                <a:gd name="connsiteY805" fmla="*/ 1261500 h 1502652"/>
                <a:gd name="connsiteX806" fmla="*/ 190073 w 2896304"/>
                <a:gd name="connsiteY806" fmla="*/ 1258775 h 1502652"/>
                <a:gd name="connsiteX807" fmla="*/ 203854 w 2896304"/>
                <a:gd name="connsiteY807" fmla="*/ 1263602 h 1502652"/>
                <a:gd name="connsiteX808" fmla="*/ 203153 w 2896304"/>
                <a:gd name="connsiteY808" fmla="*/ 1273957 h 1502652"/>
                <a:gd name="connsiteX809" fmla="*/ 225187 w 2896304"/>
                <a:gd name="connsiteY809" fmla="*/ 1280186 h 1502652"/>
                <a:gd name="connsiteX810" fmla="*/ 221761 w 2896304"/>
                <a:gd name="connsiteY810" fmla="*/ 1299494 h 1502652"/>
                <a:gd name="connsiteX811" fmla="*/ 225187 w 2896304"/>
                <a:gd name="connsiteY811" fmla="*/ 1300195 h 1502652"/>
                <a:gd name="connsiteX812" fmla="*/ 225888 w 2896304"/>
                <a:gd name="connsiteY812" fmla="*/ 1302920 h 1502652"/>
                <a:gd name="connsiteX813" fmla="*/ 225187 w 2896304"/>
                <a:gd name="connsiteY813" fmla="*/ 1316000 h 1502652"/>
                <a:gd name="connsiteX814" fmla="*/ 215533 w 2896304"/>
                <a:gd name="connsiteY814" fmla="*/ 1328380 h 1502652"/>
                <a:gd name="connsiteX815" fmla="*/ 194122 w 2896304"/>
                <a:gd name="connsiteY815" fmla="*/ 1338735 h 1502652"/>
                <a:gd name="connsiteX816" fmla="*/ 194822 w 2896304"/>
                <a:gd name="connsiteY816" fmla="*/ 1339435 h 1502652"/>
                <a:gd name="connsiteX817" fmla="*/ 198248 w 2896304"/>
                <a:gd name="connsiteY817" fmla="*/ 1339435 h 1502652"/>
                <a:gd name="connsiteX818" fmla="*/ 205800 w 2896304"/>
                <a:gd name="connsiteY818" fmla="*/ 1341538 h 1502652"/>
                <a:gd name="connsiteX819" fmla="*/ 214754 w 2896304"/>
                <a:gd name="connsiteY819" fmla="*/ 1340837 h 1502652"/>
                <a:gd name="connsiteX820" fmla="*/ 202998 w 2896304"/>
                <a:gd name="connsiteY820" fmla="*/ 1350491 h 1502652"/>
                <a:gd name="connsiteX821" fmla="*/ 189217 w 2896304"/>
                <a:gd name="connsiteY821" fmla="*/ 1356019 h 1502652"/>
                <a:gd name="connsiteX822" fmla="*/ 185090 w 2896304"/>
                <a:gd name="connsiteY822" fmla="*/ 1356019 h 1502652"/>
                <a:gd name="connsiteX823" fmla="*/ 192642 w 2896304"/>
                <a:gd name="connsiteY823" fmla="*/ 1363571 h 1502652"/>
                <a:gd name="connsiteX824" fmla="*/ 194044 w 2896304"/>
                <a:gd name="connsiteY824" fmla="*/ 1371123 h 1502652"/>
                <a:gd name="connsiteX825" fmla="*/ 202297 w 2896304"/>
                <a:gd name="connsiteY825" fmla="*/ 1373226 h 1502652"/>
                <a:gd name="connsiteX826" fmla="*/ 199572 w 2896304"/>
                <a:gd name="connsiteY826" fmla="*/ 1373926 h 1502652"/>
                <a:gd name="connsiteX827" fmla="*/ 189917 w 2896304"/>
                <a:gd name="connsiteY827" fmla="*/ 1374627 h 1502652"/>
                <a:gd name="connsiteX828" fmla="*/ 186492 w 2896304"/>
                <a:gd name="connsiteY828" fmla="*/ 1376029 h 1502652"/>
                <a:gd name="connsiteX829" fmla="*/ 183767 w 2896304"/>
                <a:gd name="connsiteY829" fmla="*/ 1375328 h 1502652"/>
                <a:gd name="connsiteX830" fmla="*/ 179640 w 2896304"/>
                <a:gd name="connsiteY830" fmla="*/ 1389809 h 1502652"/>
                <a:gd name="connsiteX831" fmla="*/ 175514 w 2896304"/>
                <a:gd name="connsiteY831" fmla="*/ 1391911 h 1502652"/>
                <a:gd name="connsiteX832" fmla="*/ 172789 w 2896304"/>
                <a:gd name="connsiteY832" fmla="*/ 1389809 h 1502652"/>
                <a:gd name="connsiteX833" fmla="*/ 171387 w 2896304"/>
                <a:gd name="connsiteY833" fmla="*/ 1389109 h 1502652"/>
                <a:gd name="connsiteX834" fmla="*/ 169285 w 2896304"/>
                <a:gd name="connsiteY834" fmla="*/ 1393235 h 1502652"/>
                <a:gd name="connsiteX835" fmla="*/ 176215 w 2896304"/>
                <a:gd name="connsiteY835" fmla="*/ 1398763 h 1502652"/>
                <a:gd name="connsiteX836" fmla="*/ 177616 w 2896304"/>
                <a:gd name="connsiteY836" fmla="*/ 1405614 h 1502652"/>
                <a:gd name="connsiteX837" fmla="*/ 183144 w 2896304"/>
                <a:gd name="connsiteY837" fmla="*/ 1410442 h 1502652"/>
                <a:gd name="connsiteX838" fmla="*/ 190073 w 2896304"/>
                <a:gd name="connsiteY838" fmla="*/ 1407717 h 1502652"/>
                <a:gd name="connsiteX839" fmla="*/ 195601 w 2896304"/>
                <a:gd name="connsiteY839" fmla="*/ 1414568 h 1502652"/>
                <a:gd name="connsiteX840" fmla="*/ 203153 w 2896304"/>
                <a:gd name="connsiteY840" fmla="*/ 1417293 h 1502652"/>
                <a:gd name="connsiteX841" fmla="*/ 210083 w 2896304"/>
                <a:gd name="connsiteY841" fmla="*/ 1422120 h 1502652"/>
                <a:gd name="connsiteX842" fmla="*/ 221138 w 2896304"/>
                <a:gd name="connsiteY842" fmla="*/ 1434500 h 1502652"/>
                <a:gd name="connsiteX843" fmla="*/ 226666 w 2896304"/>
                <a:gd name="connsiteY843" fmla="*/ 1438626 h 1502652"/>
                <a:gd name="connsiteX844" fmla="*/ 228768 w 2896304"/>
                <a:gd name="connsiteY844" fmla="*/ 1442052 h 1502652"/>
                <a:gd name="connsiteX845" fmla="*/ 228768 w 2896304"/>
                <a:gd name="connsiteY845" fmla="*/ 1442753 h 1502652"/>
                <a:gd name="connsiteX846" fmla="*/ 230871 w 2896304"/>
                <a:gd name="connsiteY846" fmla="*/ 1442753 h 150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</a:cxnLst>
              <a:rect l="l" t="t" r="r" b="b"/>
              <a:pathLst>
                <a:path w="2896304" h="1502652">
                  <a:moveTo>
                    <a:pt x="231416" y="1441663"/>
                  </a:moveTo>
                  <a:cubicBezTo>
                    <a:pt x="250724" y="1435434"/>
                    <a:pt x="276962" y="1454743"/>
                    <a:pt x="284515" y="1455443"/>
                  </a:cubicBezTo>
                  <a:cubicBezTo>
                    <a:pt x="292767" y="1456845"/>
                    <a:pt x="316903" y="1462295"/>
                    <a:pt x="330684" y="1463696"/>
                  </a:cubicBezTo>
                  <a:cubicBezTo>
                    <a:pt x="343764" y="1464397"/>
                    <a:pt x="337613" y="1473351"/>
                    <a:pt x="355521" y="1489156"/>
                  </a:cubicBezTo>
                  <a:cubicBezTo>
                    <a:pt x="373428" y="1504961"/>
                    <a:pt x="383082" y="1496007"/>
                    <a:pt x="377554" y="1489156"/>
                  </a:cubicBezTo>
                  <a:cubicBezTo>
                    <a:pt x="372027" y="1482304"/>
                    <a:pt x="373428" y="1463696"/>
                    <a:pt x="373428" y="1463696"/>
                  </a:cubicBezTo>
                  <a:cubicBezTo>
                    <a:pt x="373428" y="1463696"/>
                    <a:pt x="376854" y="1449915"/>
                    <a:pt x="368601" y="1442363"/>
                  </a:cubicBezTo>
                  <a:cubicBezTo>
                    <a:pt x="361049" y="1434110"/>
                    <a:pt x="361672" y="1424456"/>
                    <a:pt x="355521" y="1412077"/>
                  </a:cubicBezTo>
                  <a:cubicBezTo>
                    <a:pt x="348591" y="1399697"/>
                    <a:pt x="361749" y="1387318"/>
                    <a:pt x="364474" y="1376262"/>
                  </a:cubicBezTo>
                  <a:cubicBezTo>
                    <a:pt x="366576" y="1364583"/>
                    <a:pt x="372027" y="1383814"/>
                    <a:pt x="372027" y="1383814"/>
                  </a:cubicBezTo>
                  <a:cubicBezTo>
                    <a:pt x="372027" y="1383814"/>
                    <a:pt x="380980" y="1383814"/>
                    <a:pt x="385807" y="1363883"/>
                  </a:cubicBezTo>
                  <a:cubicBezTo>
                    <a:pt x="389934" y="1343951"/>
                    <a:pt x="384406" y="1348078"/>
                    <a:pt x="384406" y="1348078"/>
                  </a:cubicBezTo>
                  <a:cubicBezTo>
                    <a:pt x="384406" y="1348078"/>
                    <a:pt x="378878" y="1341226"/>
                    <a:pt x="368523" y="1332273"/>
                  </a:cubicBezTo>
                  <a:cubicBezTo>
                    <a:pt x="358869" y="1323319"/>
                    <a:pt x="350616" y="1301986"/>
                    <a:pt x="350616" y="1301986"/>
                  </a:cubicBezTo>
                  <a:cubicBezTo>
                    <a:pt x="350616" y="1301986"/>
                    <a:pt x="352017" y="1289606"/>
                    <a:pt x="368523" y="1277928"/>
                  </a:cubicBezTo>
                  <a:cubicBezTo>
                    <a:pt x="385730" y="1265549"/>
                    <a:pt x="389934" y="1292409"/>
                    <a:pt x="389934" y="1292409"/>
                  </a:cubicBezTo>
                  <a:cubicBezTo>
                    <a:pt x="389934" y="1292409"/>
                    <a:pt x="393359" y="1288984"/>
                    <a:pt x="387832" y="1274502"/>
                  </a:cubicBezTo>
                  <a:cubicBezTo>
                    <a:pt x="382304" y="1260021"/>
                    <a:pt x="400912" y="1257296"/>
                    <a:pt x="412668" y="1248342"/>
                  </a:cubicBezTo>
                  <a:cubicBezTo>
                    <a:pt x="423724" y="1239388"/>
                    <a:pt x="438205" y="1231836"/>
                    <a:pt x="456113" y="1231836"/>
                  </a:cubicBezTo>
                  <a:cubicBezTo>
                    <a:pt x="474020" y="1231836"/>
                    <a:pt x="469894" y="1240790"/>
                    <a:pt x="482351" y="1247641"/>
                  </a:cubicBezTo>
                  <a:cubicBezTo>
                    <a:pt x="494107" y="1253870"/>
                    <a:pt x="504384" y="1260721"/>
                    <a:pt x="504384" y="1260721"/>
                  </a:cubicBezTo>
                  <a:cubicBezTo>
                    <a:pt x="504384" y="1260721"/>
                    <a:pt x="516764" y="1255193"/>
                    <a:pt x="529221" y="1240790"/>
                  </a:cubicBezTo>
                  <a:cubicBezTo>
                    <a:pt x="541600" y="1226308"/>
                    <a:pt x="538175" y="1249743"/>
                    <a:pt x="542301" y="1253870"/>
                  </a:cubicBezTo>
                  <a:cubicBezTo>
                    <a:pt x="547128" y="1258697"/>
                    <a:pt x="558184" y="1256595"/>
                    <a:pt x="566437" y="1247641"/>
                  </a:cubicBezTo>
                  <a:cubicBezTo>
                    <a:pt x="573989" y="1238688"/>
                    <a:pt x="580918" y="1249743"/>
                    <a:pt x="580918" y="1249743"/>
                  </a:cubicBezTo>
                  <a:cubicBezTo>
                    <a:pt x="580918" y="1249743"/>
                    <a:pt x="596101" y="1251846"/>
                    <a:pt x="604354" y="1251145"/>
                  </a:cubicBezTo>
                  <a:cubicBezTo>
                    <a:pt x="611906" y="1249743"/>
                    <a:pt x="611283" y="1246318"/>
                    <a:pt x="611283" y="1235340"/>
                  </a:cubicBezTo>
                  <a:cubicBezTo>
                    <a:pt x="611283" y="1223661"/>
                    <a:pt x="596101" y="1226386"/>
                    <a:pt x="596101" y="1226386"/>
                  </a:cubicBezTo>
                  <a:cubicBezTo>
                    <a:pt x="596101" y="1226386"/>
                    <a:pt x="590573" y="1207077"/>
                    <a:pt x="593376" y="1199525"/>
                  </a:cubicBezTo>
                  <a:cubicBezTo>
                    <a:pt x="595478" y="1191272"/>
                    <a:pt x="611283" y="1196100"/>
                    <a:pt x="611283" y="1196100"/>
                  </a:cubicBezTo>
                  <a:lnTo>
                    <a:pt x="614709" y="1185122"/>
                  </a:lnTo>
                  <a:lnTo>
                    <a:pt x="608480" y="1162387"/>
                  </a:lnTo>
                  <a:cubicBezTo>
                    <a:pt x="602952" y="1139653"/>
                    <a:pt x="623662" y="1157560"/>
                    <a:pt x="641570" y="1153434"/>
                  </a:cubicBezTo>
                  <a:cubicBezTo>
                    <a:pt x="659477" y="1148606"/>
                    <a:pt x="669131" y="1147906"/>
                    <a:pt x="687116" y="1145881"/>
                  </a:cubicBezTo>
                  <a:cubicBezTo>
                    <a:pt x="705024" y="1143156"/>
                    <a:pt x="716780" y="1142456"/>
                    <a:pt x="725734" y="1133502"/>
                  </a:cubicBezTo>
                  <a:cubicBezTo>
                    <a:pt x="734687" y="1124548"/>
                    <a:pt x="740916" y="1130777"/>
                    <a:pt x="752595" y="1128675"/>
                  </a:cubicBezTo>
                  <a:cubicBezTo>
                    <a:pt x="763650" y="1126573"/>
                    <a:pt x="772604" y="1124548"/>
                    <a:pt x="776731" y="1139030"/>
                  </a:cubicBezTo>
                  <a:cubicBezTo>
                    <a:pt x="781558" y="1153511"/>
                    <a:pt x="785684" y="1148684"/>
                    <a:pt x="795338" y="1147984"/>
                  </a:cubicBezTo>
                  <a:cubicBezTo>
                    <a:pt x="804292" y="1146582"/>
                    <a:pt x="815348" y="1154835"/>
                    <a:pt x="825002" y="1161064"/>
                  </a:cubicBezTo>
                  <a:cubicBezTo>
                    <a:pt x="835357" y="1167915"/>
                    <a:pt x="838783" y="1167915"/>
                    <a:pt x="845712" y="1167915"/>
                  </a:cubicBezTo>
                  <a:cubicBezTo>
                    <a:pt x="851941" y="1167915"/>
                    <a:pt x="858792" y="1157560"/>
                    <a:pt x="870549" y="1146582"/>
                  </a:cubicBezTo>
                  <a:cubicBezTo>
                    <a:pt x="881605" y="1135604"/>
                    <a:pt x="880203" y="1145881"/>
                    <a:pt x="889157" y="1145881"/>
                  </a:cubicBezTo>
                  <a:cubicBezTo>
                    <a:pt x="898111" y="1145881"/>
                    <a:pt x="887055" y="1161064"/>
                    <a:pt x="894685" y="1174766"/>
                  </a:cubicBezTo>
                  <a:cubicBezTo>
                    <a:pt x="902938" y="1187847"/>
                    <a:pt x="948485" y="1258775"/>
                    <a:pt x="960241" y="1258775"/>
                  </a:cubicBezTo>
                  <a:cubicBezTo>
                    <a:pt x="971297" y="1258775"/>
                    <a:pt x="994732" y="1256673"/>
                    <a:pt x="1009213" y="1258775"/>
                  </a:cubicBezTo>
                  <a:cubicBezTo>
                    <a:pt x="1023695" y="1260877"/>
                    <a:pt x="1026420" y="1278084"/>
                    <a:pt x="1035451" y="1282210"/>
                  </a:cubicBezTo>
                  <a:cubicBezTo>
                    <a:pt x="1044405" y="1287037"/>
                    <a:pt x="1074770" y="1289762"/>
                    <a:pt x="1074770" y="1289762"/>
                  </a:cubicBezTo>
                  <a:lnTo>
                    <a:pt x="1089952" y="1276682"/>
                  </a:lnTo>
                  <a:cubicBezTo>
                    <a:pt x="1089952" y="1276682"/>
                    <a:pt x="1107859" y="1276682"/>
                    <a:pt x="1114788" y="1269831"/>
                  </a:cubicBezTo>
                  <a:cubicBezTo>
                    <a:pt x="1121718" y="1262979"/>
                    <a:pt x="1136199" y="1248498"/>
                    <a:pt x="1136199" y="1248498"/>
                  </a:cubicBezTo>
                  <a:cubicBezTo>
                    <a:pt x="1136199" y="1248498"/>
                    <a:pt x="1145153" y="1251223"/>
                    <a:pt x="1155508" y="1256751"/>
                  </a:cubicBezTo>
                  <a:cubicBezTo>
                    <a:pt x="1165162" y="1262279"/>
                    <a:pt x="1171391" y="1253325"/>
                    <a:pt x="1171391" y="1253325"/>
                  </a:cubicBezTo>
                  <a:cubicBezTo>
                    <a:pt x="1171391" y="1253325"/>
                    <a:pt x="1178943" y="1255427"/>
                    <a:pt x="1183148" y="1257451"/>
                  </a:cubicBezTo>
                  <a:cubicBezTo>
                    <a:pt x="1187975" y="1260176"/>
                    <a:pt x="1190077" y="1269831"/>
                    <a:pt x="1190077" y="1269831"/>
                  </a:cubicBezTo>
                  <a:cubicBezTo>
                    <a:pt x="1190077" y="1269831"/>
                    <a:pt x="1200432" y="1271232"/>
                    <a:pt x="1216315" y="1275359"/>
                  </a:cubicBezTo>
                  <a:cubicBezTo>
                    <a:pt x="1231497" y="1280186"/>
                    <a:pt x="1246679" y="1280886"/>
                    <a:pt x="1246679" y="1280886"/>
                  </a:cubicBezTo>
                  <a:cubicBezTo>
                    <a:pt x="1246679" y="1280886"/>
                    <a:pt x="1264586" y="1280886"/>
                    <a:pt x="1272217" y="1273334"/>
                  </a:cubicBezTo>
                  <a:cubicBezTo>
                    <a:pt x="1279769" y="1265782"/>
                    <a:pt x="1270114" y="1258853"/>
                    <a:pt x="1265287" y="1252001"/>
                  </a:cubicBezTo>
                  <a:cubicBezTo>
                    <a:pt x="1261161" y="1245150"/>
                    <a:pt x="1273540" y="1216187"/>
                    <a:pt x="1273540" y="1216187"/>
                  </a:cubicBezTo>
                  <a:cubicBezTo>
                    <a:pt x="1273540" y="1216187"/>
                    <a:pt x="1281092" y="1210659"/>
                    <a:pt x="1292148" y="1214085"/>
                  </a:cubicBezTo>
                  <a:cubicBezTo>
                    <a:pt x="1303904" y="1217510"/>
                    <a:pt x="1310055" y="1212683"/>
                    <a:pt x="1320411" y="1223038"/>
                  </a:cubicBezTo>
                  <a:cubicBezTo>
                    <a:pt x="1330765" y="1232693"/>
                    <a:pt x="1330765" y="1249899"/>
                    <a:pt x="1330765" y="1249899"/>
                  </a:cubicBezTo>
                  <a:cubicBezTo>
                    <a:pt x="1330765" y="1249899"/>
                    <a:pt x="1341821" y="1260877"/>
                    <a:pt x="1352176" y="1266405"/>
                  </a:cubicBezTo>
                  <a:cubicBezTo>
                    <a:pt x="1361830" y="1271933"/>
                    <a:pt x="1368760" y="1266405"/>
                    <a:pt x="1385266" y="1257451"/>
                  </a:cubicBezTo>
                  <a:cubicBezTo>
                    <a:pt x="1402472" y="1248498"/>
                    <a:pt x="1401149" y="1257451"/>
                    <a:pt x="1409402" y="1257451"/>
                  </a:cubicBezTo>
                  <a:cubicBezTo>
                    <a:pt x="1416954" y="1257451"/>
                    <a:pt x="1421158" y="1271933"/>
                    <a:pt x="1421158" y="1271933"/>
                  </a:cubicBezTo>
                  <a:cubicBezTo>
                    <a:pt x="1421158" y="1271933"/>
                    <a:pt x="1437041" y="1280186"/>
                    <a:pt x="1445294" y="1285714"/>
                  </a:cubicBezTo>
                  <a:cubicBezTo>
                    <a:pt x="1452846" y="1291242"/>
                    <a:pt x="1474257" y="1287816"/>
                    <a:pt x="1484612" y="1289139"/>
                  </a:cubicBezTo>
                  <a:cubicBezTo>
                    <a:pt x="1494266" y="1289840"/>
                    <a:pt x="1504622" y="1289139"/>
                    <a:pt x="1517001" y="1282288"/>
                  </a:cubicBezTo>
                  <a:cubicBezTo>
                    <a:pt x="1529380" y="1275436"/>
                    <a:pt x="1532884" y="1269909"/>
                    <a:pt x="1541837" y="1273334"/>
                  </a:cubicBezTo>
                  <a:cubicBezTo>
                    <a:pt x="1550791" y="1276760"/>
                    <a:pt x="1576329" y="1275436"/>
                    <a:pt x="1576329" y="1275436"/>
                  </a:cubicBezTo>
                  <a:cubicBezTo>
                    <a:pt x="1576329" y="1275436"/>
                    <a:pt x="1583881" y="1289918"/>
                    <a:pt x="1588708" y="1293344"/>
                  </a:cubicBezTo>
                  <a:cubicBezTo>
                    <a:pt x="1592834" y="1296770"/>
                    <a:pt x="1601788" y="1289918"/>
                    <a:pt x="1614245" y="1289217"/>
                  </a:cubicBezTo>
                  <a:cubicBezTo>
                    <a:pt x="1626624" y="1287816"/>
                    <a:pt x="1631451" y="1262356"/>
                    <a:pt x="1631451" y="1262356"/>
                  </a:cubicBezTo>
                  <a:cubicBezTo>
                    <a:pt x="1631451" y="1262356"/>
                    <a:pt x="1632152" y="1252001"/>
                    <a:pt x="1643831" y="1242425"/>
                  </a:cubicBezTo>
                  <a:cubicBezTo>
                    <a:pt x="1654887" y="1232070"/>
                    <a:pt x="1658312" y="1216265"/>
                    <a:pt x="1658312" y="1216265"/>
                  </a:cubicBezTo>
                  <a:cubicBezTo>
                    <a:pt x="1658312" y="1216265"/>
                    <a:pt x="1658312" y="1203185"/>
                    <a:pt x="1654887" y="1196333"/>
                  </a:cubicBezTo>
                  <a:cubicBezTo>
                    <a:pt x="1651461" y="1189482"/>
                    <a:pt x="1667266" y="1175000"/>
                    <a:pt x="1667266" y="1175000"/>
                  </a:cubicBezTo>
                  <a:cubicBezTo>
                    <a:pt x="1667266" y="1175000"/>
                    <a:pt x="1680346" y="1173599"/>
                    <a:pt x="1703159" y="1166747"/>
                  </a:cubicBezTo>
                  <a:cubicBezTo>
                    <a:pt x="1725192" y="1160519"/>
                    <a:pt x="1723168" y="1175000"/>
                    <a:pt x="1746603" y="1183954"/>
                  </a:cubicBezTo>
                  <a:cubicBezTo>
                    <a:pt x="1770038" y="1192907"/>
                    <a:pt x="1762486" y="1207389"/>
                    <a:pt x="1764510" y="1221092"/>
                  </a:cubicBezTo>
                  <a:cubicBezTo>
                    <a:pt x="1767235" y="1234172"/>
                    <a:pt x="1778291" y="1266561"/>
                    <a:pt x="1787245" y="1278239"/>
                  </a:cubicBezTo>
                  <a:cubicBezTo>
                    <a:pt x="1796199" y="1289217"/>
                    <a:pt x="1801726" y="1285792"/>
                    <a:pt x="1805152" y="1291319"/>
                  </a:cubicBezTo>
                  <a:cubicBezTo>
                    <a:pt x="1808578" y="1296847"/>
                    <a:pt x="1817531" y="1296847"/>
                    <a:pt x="1824461" y="1293422"/>
                  </a:cubicBezTo>
                  <a:cubicBezTo>
                    <a:pt x="1830689" y="1289996"/>
                    <a:pt x="1844470" y="1307202"/>
                    <a:pt x="1844470" y="1307202"/>
                  </a:cubicBezTo>
                  <a:cubicBezTo>
                    <a:pt x="1844470" y="1307202"/>
                    <a:pt x="1846572" y="1326511"/>
                    <a:pt x="1852022" y="1330638"/>
                  </a:cubicBezTo>
                  <a:cubicBezTo>
                    <a:pt x="1857550" y="1335465"/>
                    <a:pt x="1867905" y="1337489"/>
                    <a:pt x="1875458" y="1334063"/>
                  </a:cubicBezTo>
                  <a:cubicBezTo>
                    <a:pt x="1883710" y="1330638"/>
                    <a:pt x="1902318" y="1317557"/>
                    <a:pt x="1902318" y="1317557"/>
                  </a:cubicBezTo>
                  <a:cubicBezTo>
                    <a:pt x="1902318" y="1317557"/>
                    <a:pt x="1910571" y="1323786"/>
                    <a:pt x="1912673" y="1330638"/>
                  </a:cubicBezTo>
                  <a:cubicBezTo>
                    <a:pt x="1914776" y="1337489"/>
                    <a:pt x="1917500" y="1343017"/>
                    <a:pt x="1912673" y="1348545"/>
                  </a:cubicBezTo>
                  <a:cubicBezTo>
                    <a:pt x="1908547" y="1354073"/>
                    <a:pt x="1902318" y="1364350"/>
                    <a:pt x="1902318" y="1364350"/>
                  </a:cubicBezTo>
                  <a:cubicBezTo>
                    <a:pt x="1902318" y="1364350"/>
                    <a:pt x="1898192" y="1383659"/>
                    <a:pt x="1890562" y="1394636"/>
                  </a:cubicBezTo>
                  <a:cubicBezTo>
                    <a:pt x="1882309" y="1405614"/>
                    <a:pt x="1874679" y="1409118"/>
                    <a:pt x="1862300" y="1401488"/>
                  </a:cubicBezTo>
                  <a:cubicBezTo>
                    <a:pt x="1849920" y="1393235"/>
                    <a:pt x="1846417" y="1407717"/>
                    <a:pt x="1846417" y="1419395"/>
                  </a:cubicBezTo>
                  <a:cubicBezTo>
                    <a:pt x="1846417" y="1430373"/>
                    <a:pt x="1847818" y="1448280"/>
                    <a:pt x="1840889" y="1452407"/>
                  </a:cubicBezTo>
                  <a:cubicBezTo>
                    <a:pt x="1833959" y="1457234"/>
                    <a:pt x="1839487" y="1473039"/>
                    <a:pt x="1839487" y="1469613"/>
                  </a:cubicBezTo>
                  <a:cubicBezTo>
                    <a:pt x="1839487" y="1466188"/>
                    <a:pt x="1845015" y="1462061"/>
                    <a:pt x="1858095" y="1459258"/>
                  </a:cubicBezTo>
                  <a:cubicBezTo>
                    <a:pt x="1871175" y="1456533"/>
                    <a:pt x="1877404" y="1466811"/>
                    <a:pt x="1893988" y="1460660"/>
                  </a:cubicBezTo>
                  <a:cubicBezTo>
                    <a:pt x="1910571" y="1453808"/>
                    <a:pt x="1939534" y="1426947"/>
                    <a:pt x="1950512" y="1406315"/>
                  </a:cubicBezTo>
                  <a:cubicBezTo>
                    <a:pt x="1962268" y="1386384"/>
                    <a:pt x="1985704" y="1355396"/>
                    <a:pt x="2006414" y="1330560"/>
                  </a:cubicBezTo>
                  <a:cubicBezTo>
                    <a:pt x="2026424" y="1306502"/>
                    <a:pt x="2011241" y="1294745"/>
                    <a:pt x="2011241" y="1285792"/>
                  </a:cubicBezTo>
                  <a:cubicBezTo>
                    <a:pt x="2011241" y="1276838"/>
                    <a:pt x="2016068" y="1248653"/>
                    <a:pt x="2016068" y="1248653"/>
                  </a:cubicBezTo>
                  <a:lnTo>
                    <a:pt x="2018793" y="1214941"/>
                  </a:lnTo>
                  <a:cubicBezTo>
                    <a:pt x="2018793" y="1214941"/>
                    <a:pt x="2018793" y="1205987"/>
                    <a:pt x="2022920" y="1192207"/>
                  </a:cubicBezTo>
                  <a:cubicBezTo>
                    <a:pt x="2026346" y="1177725"/>
                    <a:pt x="2024321" y="1180528"/>
                    <a:pt x="2011163" y="1166747"/>
                  </a:cubicBezTo>
                  <a:cubicBezTo>
                    <a:pt x="1998083" y="1152266"/>
                    <a:pt x="2006336" y="1156392"/>
                    <a:pt x="1991855" y="1146115"/>
                  </a:cubicBezTo>
                  <a:cubicBezTo>
                    <a:pt x="1978074" y="1135760"/>
                    <a:pt x="1987728" y="1150942"/>
                    <a:pt x="1978775" y="1158494"/>
                  </a:cubicBezTo>
                  <a:cubicBezTo>
                    <a:pt x="1969821" y="1166747"/>
                    <a:pt x="1972546" y="1168849"/>
                    <a:pt x="1963592" y="1168849"/>
                  </a:cubicBezTo>
                  <a:cubicBezTo>
                    <a:pt x="1954639" y="1168849"/>
                    <a:pt x="1954639" y="1170251"/>
                    <a:pt x="1958064" y="1156470"/>
                  </a:cubicBezTo>
                  <a:cubicBezTo>
                    <a:pt x="1962191" y="1141988"/>
                    <a:pt x="1951836" y="1128908"/>
                    <a:pt x="1944283" y="1130310"/>
                  </a:cubicBezTo>
                  <a:cubicBezTo>
                    <a:pt x="1936731" y="1131711"/>
                    <a:pt x="1939456" y="1143390"/>
                    <a:pt x="1926376" y="1134436"/>
                  </a:cubicBezTo>
                  <a:cubicBezTo>
                    <a:pt x="1913296" y="1125483"/>
                    <a:pt x="1971222" y="1077989"/>
                    <a:pt x="1985704" y="1051129"/>
                  </a:cubicBezTo>
                  <a:cubicBezTo>
                    <a:pt x="1999485" y="1024268"/>
                    <a:pt x="2029148" y="1008463"/>
                    <a:pt x="2040905" y="989154"/>
                  </a:cubicBezTo>
                  <a:cubicBezTo>
                    <a:pt x="2052662" y="969845"/>
                    <a:pt x="2082948" y="984327"/>
                    <a:pt x="2088476" y="982925"/>
                  </a:cubicBezTo>
                  <a:cubicBezTo>
                    <a:pt x="2093303" y="981524"/>
                    <a:pt x="2091902" y="994604"/>
                    <a:pt x="2091902" y="994604"/>
                  </a:cubicBezTo>
                  <a:cubicBezTo>
                    <a:pt x="2091902" y="994604"/>
                    <a:pt x="2107784" y="1000832"/>
                    <a:pt x="2112612" y="996706"/>
                  </a:cubicBezTo>
                  <a:cubicBezTo>
                    <a:pt x="2118140" y="993280"/>
                    <a:pt x="2128495" y="991879"/>
                    <a:pt x="2128495" y="991879"/>
                  </a:cubicBezTo>
                  <a:cubicBezTo>
                    <a:pt x="2134723" y="998108"/>
                    <a:pt x="2139551" y="991879"/>
                    <a:pt x="2152631" y="987752"/>
                  </a:cubicBezTo>
                  <a:cubicBezTo>
                    <a:pt x="2165711" y="984327"/>
                    <a:pt x="2160183" y="982925"/>
                    <a:pt x="2161584" y="976775"/>
                  </a:cubicBezTo>
                  <a:cubicBezTo>
                    <a:pt x="2162986" y="969923"/>
                    <a:pt x="2185020" y="980200"/>
                    <a:pt x="2188445" y="978877"/>
                  </a:cubicBezTo>
                  <a:cubicBezTo>
                    <a:pt x="2192572" y="977475"/>
                    <a:pt x="2201525" y="984405"/>
                    <a:pt x="2201525" y="984405"/>
                  </a:cubicBezTo>
                  <a:lnTo>
                    <a:pt x="2196698" y="998185"/>
                  </a:lnTo>
                  <a:lnTo>
                    <a:pt x="2216708" y="991957"/>
                  </a:lnTo>
                  <a:lnTo>
                    <a:pt x="2232591" y="991957"/>
                  </a:lnTo>
                  <a:cubicBezTo>
                    <a:pt x="2236016" y="991957"/>
                    <a:pt x="2267081" y="993358"/>
                    <a:pt x="2267081" y="993358"/>
                  </a:cubicBezTo>
                  <a:lnTo>
                    <a:pt x="2265680" y="978877"/>
                  </a:lnTo>
                  <a:cubicBezTo>
                    <a:pt x="2265680" y="978877"/>
                    <a:pt x="2255325" y="977475"/>
                    <a:pt x="2247773" y="971325"/>
                  </a:cubicBezTo>
                  <a:cubicBezTo>
                    <a:pt x="2240220" y="965096"/>
                    <a:pt x="2250498" y="959646"/>
                    <a:pt x="2262254" y="949291"/>
                  </a:cubicBezTo>
                  <a:cubicBezTo>
                    <a:pt x="2273310" y="938936"/>
                    <a:pt x="2276035" y="938313"/>
                    <a:pt x="2278838" y="925233"/>
                  </a:cubicBezTo>
                  <a:cubicBezTo>
                    <a:pt x="2281563" y="912153"/>
                    <a:pt x="2299548" y="907326"/>
                    <a:pt x="2311227" y="894245"/>
                  </a:cubicBezTo>
                  <a:cubicBezTo>
                    <a:pt x="2322283" y="881866"/>
                    <a:pt x="2350545" y="888017"/>
                    <a:pt x="2365026" y="895647"/>
                  </a:cubicBezTo>
                  <a:cubicBezTo>
                    <a:pt x="2365026" y="895647"/>
                    <a:pt x="2363625" y="903199"/>
                    <a:pt x="2362301" y="907326"/>
                  </a:cubicBezTo>
                  <a:cubicBezTo>
                    <a:pt x="2360900" y="910751"/>
                    <a:pt x="2353348" y="919004"/>
                    <a:pt x="2353348" y="919004"/>
                  </a:cubicBezTo>
                  <a:cubicBezTo>
                    <a:pt x="2353348" y="919004"/>
                    <a:pt x="2356073" y="926556"/>
                    <a:pt x="2359576" y="932785"/>
                  </a:cubicBezTo>
                  <a:cubicBezTo>
                    <a:pt x="2363703" y="939014"/>
                    <a:pt x="2367829" y="938313"/>
                    <a:pt x="2372656" y="936911"/>
                  </a:cubicBezTo>
                  <a:cubicBezTo>
                    <a:pt x="2378184" y="935510"/>
                    <a:pt x="2380209" y="925233"/>
                    <a:pt x="2381610" y="921106"/>
                  </a:cubicBezTo>
                  <a:cubicBezTo>
                    <a:pt x="2383012" y="917681"/>
                    <a:pt x="2387138" y="905924"/>
                    <a:pt x="2387138" y="905924"/>
                  </a:cubicBezTo>
                  <a:lnTo>
                    <a:pt x="2398194" y="907326"/>
                  </a:lnTo>
                  <a:cubicBezTo>
                    <a:pt x="2398194" y="907326"/>
                    <a:pt x="2409950" y="898372"/>
                    <a:pt x="2408549" y="892844"/>
                  </a:cubicBezTo>
                  <a:cubicBezTo>
                    <a:pt x="2407147" y="888017"/>
                    <a:pt x="2405123" y="882489"/>
                    <a:pt x="2402320" y="874937"/>
                  </a:cubicBezTo>
                  <a:cubicBezTo>
                    <a:pt x="2399595" y="867385"/>
                    <a:pt x="2411274" y="865983"/>
                    <a:pt x="2415400" y="861156"/>
                  </a:cubicBezTo>
                  <a:cubicBezTo>
                    <a:pt x="2418826" y="855628"/>
                    <a:pt x="2431984" y="857029"/>
                    <a:pt x="2442261" y="857029"/>
                  </a:cubicBezTo>
                  <a:cubicBezTo>
                    <a:pt x="2452538" y="857029"/>
                    <a:pt x="2444986" y="868708"/>
                    <a:pt x="2435332" y="871511"/>
                  </a:cubicBezTo>
                  <a:cubicBezTo>
                    <a:pt x="2426378" y="873613"/>
                    <a:pt x="2424276" y="883890"/>
                    <a:pt x="2424276" y="901798"/>
                  </a:cubicBezTo>
                  <a:cubicBezTo>
                    <a:pt x="2424276" y="919705"/>
                    <a:pt x="2426378" y="912153"/>
                    <a:pt x="2421551" y="916279"/>
                  </a:cubicBezTo>
                  <a:cubicBezTo>
                    <a:pt x="2416724" y="919705"/>
                    <a:pt x="2418826" y="921106"/>
                    <a:pt x="2396014" y="943140"/>
                  </a:cubicBezTo>
                  <a:cubicBezTo>
                    <a:pt x="2372578" y="965174"/>
                    <a:pt x="2380131" y="961047"/>
                    <a:pt x="2380131" y="961047"/>
                  </a:cubicBezTo>
                  <a:cubicBezTo>
                    <a:pt x="2380131" y="961047"/>
                    <a:pt x="2368374" y="971402"/>
                    <a:pt x="2360822" y="980356"/>
                  </a:cubicBezTo>
                  <a:cubicBezTo>
                    <a:pt x="2353270" y="989310"/>
                    <a:pt x="2340112" y="999665"/>
                    <a:pt x="2340112" y="999665"/>
                  </a:cubicBezTo>
                  <a:lnTo>
                    <a:pt x="2335285" y="1011343"/>
                  </a:lnTo>
                  <a:cubicBezTo>
                    <a:pt x="2335285" y="1011343"/>
                    <a:pt x="2331158" y="1014769"/>
                    <a:pt x="2324930" y="1014068"/>
                  </a:cubicBezTo>
                  <a:cubicBezTo>
                    <a:pt x="2318701" y="1012667"/>
                    <a:pt x="2320102" y="1023022"/>
                    <a:pt x="2320102" y="1023022"/>
                  </a:cubicBezTo>
                  <a:cubicBezTo>
                    <a:pt x="2320102" y="1023022"/>
                    <a:pt x="2318701" y="1033377"/>
                    <a:pt x="2313173" y="1031976"/>
                  </a:cubicBezTo>
                  <a:cubicBezTo>
                    <a:pt x="2308346" y="1030574"/>
                    <a:pt x="2309747" y="1036803"/>
                    <a:pt x="2299392" y="1045756"/>
                  </a:cubicBezTo>
                  <a:cubicBezTo>
                    <a:pt x="2289037" y="1054710"/>
                    <a:pt x="2296667" y="1054710"/>
                    <a:pt x="2289037" y="1067790"/>
                  </a:cubicBezTo>
                  <a:cubicBezTo>
                    <a:pt x="2281407" y="1080870"/>
                    <a:pt x="2286312" y="1078145"/>
                    <a:pt x="2268327" y="1095975"/>
                  </a:cubicBezTo>
                  <a:cubicBezTo>
                    <a:pt x="2250420" y="1113882"/>
                    <a:pt x="2268327" y="1103527"/>
                    <a:pt x="2273155" y="1112480"/>
                  </a:cubicBezTo>
                  <a:cubicBezTo>
                    <a:pt x="2278682" y="1121434"/>
                    <a:pt x="2282809" y="1152421"/>
                    <a:pt x="2282809" y="1152421"/>
                  </a:cubicBezTo>
                  <a:cubicBezTo>
                    <a:pt x="2282809" y="1152421"/>
                    <a:pt x="2280083" y="1170329"/>
                    <a:pt x="2277281" y="1180606"/>
                  </a:cubicBezTo>
                  <a:cubicBezTo>
                    <a:pt x="2274556" y="1190961"/>
                    <a:pt x="2280006" y="1202640"/>
                    <a:pt x="2280006" y="1202640"/>
                  </a:cubicBezTo>
                  <a:cubicBezTo>
                    <a:pt x="2280006" y="1202640"/>
                    <a:pt x="2283431" y="1215019"/>
                    <a:pt x="2283431" y="1234328"/>
                  </a:cubicBezTo>
                  <a:cubicBezTo>
                    <a:pt x="2283431" y="1253636"/>
                    <a:pt x="2291685" y="1261889"/>
                    <a:pt x="2291685" y="1261889"/>
                  </a:cubicBezTo>
                  <a:lnTo>
                    <a:pt x="2300638" y="1255038"/>
                  </a:lnTo>
                  <a:cubicBezTo>
                    <a:pt x="2300638" y="1255038"/>
                    <a:pt x="2305465" y="1252936"/>
                    <a:pt x="2308190" y="1232303"/>
                  </a:cubicBezTo>
                  <a:cubicBezTo>
                    <a:pt x="2310915" y="1211671"/>
                    <a:pt x="2313018" y="1232303"/>
                    <a:pt x="2324774" y="1225452"/>
                  </a:cubicBezTo>
                  <a:cubicBezTo>
                    <a:pt x="2336530" y="1219223"/>
                    <a:pt x="2326176" y="1222026"/>
                    <a:pt x="2332326" y="1205520"/>
                  </a:cubicBezTo>
                  <a:cubicBezTo>
                    <a:pt x="2339256" y="1188314"/>
                    <a:pt x="2336453" y="1186912"/>
                    <a:pt x="2336453" y="1186912"/>
                  </a:cubicBezTo>
                  <a:cubicBezTo>
                    <a:pt x="2336453" y="1186912"/>
                    <a:pt x="2341280" y="1183487"/>
                    <a:pt x="2349533" y="1184810"/>
                  </a:cubicBezTo>
                  <a:cubicBezTo>
                    <a:pt x="2357085" y="1186212"/>
                    <a:pt x="2363313" y="1183409"/>
                    <a:pt x="2366117" y="1174455"/>
                  </a:cubicBezTo>
                  <a:cubicBezTo>
                    <a:pt x="2368218" y="1165502"/>
                    <a:pt x="2360588" y="1166903"/>
                    <a:pt x="2360588" y="1166903"/>
                  </a:cubicBezTo>
                  <a:cubicBezTo>
                    <a:pt x="2360588" y="1166903"/>
                    <a:pt x="2360588" y="1162776"/>
                    <a:pt x="2363313" y="1153823"/>
                  </a:cubicBezTo>
                  <a:cubicBezTo>
                    <a:pt x="2366039" y="1144869"/>
                    <a:pt x="2373669" y="1149696"/>
                    <a:pt x="2373669" y="1149696"/>
                  </a:cubicBezTo>
                  <a:cubicBezTo>
                    <a:pt x="2377795" y="1151098"/>
                    <a:pt x="2390252" y="1148295"/>
                    <a:pt x="2390252" y="1148295"/>
                  </a:cubicBezTo>
                  <a:cubicBezTo>
                    <a:pt x="2390252" y="1148295"/>
                    <a:pt x="2397804" y="1140743"/>
                    <a:pt x="2394378" y="1137317"/>
                  </a:cubicBezTo>
                  <a:cubicBezTo>
                    <a:pt x="2390252" y="1133191"/>
                    <a:pt x="2388851" y="1133191"/>
                    <a:pt x="2382622" y="1130466"/>
                  </a:cubicBezTo>
                  <a:cubicBezTo>
                    <a:pt x="2376393" y="1128363"/>
                    <a:pt x="2377795" y="1124237"/>
                    <a:pt x="2378496" y="1115283"/>
                  </a:cubicBezTo>
                  <a:cubicBezTo>
                    <a:pt x="2379897" y="1106330"/>
                    <a:pt x="2384024" y="1111157"/>
                    <a:pt x="2385425" y="1104928"/>
                  </a:cubicBezTo>
                  <a:cubicBezTo>
                    <a:pt x="2386826" y="1098700"/>
                    <a:pt x="2390252" y="1084296"/>
                    <a:pt x="2390252" y="1084296"/>
                  </a:cubicBezTo>
                  <a:lnTo>
                    <a:pt x="2395780" y="1091848"/>
                  </a:lnTo>
                  <a:cubicBezTo>
                    <a:pt x="2395780" y="1091848"/>
                    <a:pt x="2406135" y="1093250"/>
                    <a:pt x="2409561" y="1084296"/>
                  </a:cubicBezTo>
                  <a:cubicBezTo>
                    <a:pt x="2413687" y="1075342"/>
                    <a:pt x="2409561" y="1084296"/>
                    <a:pt x="2409561" y="1076744"/>
                  </a:cubicBezTo>
                  <a:cubicBezTo>
                    <a:pt x="2409561" y="1069192"/>
                    <a:pt x="2406135" y="1070515"/>
                    <a:pt x="2399206" y="1063664"/>
                  </a:cubicBezTo>
                  <a:cubicBezTo>
                    <a:pt x="2392977" y="1057435"/>
                    <a:pt x="2400607" y="1058836"/>
                    <a:pt x="2406758" y="1047158"/>
                  </a:cubicBezTo>
                  <a:cubicBezTo>
                    <a:pt x="2413687" y="1035479"/>
                    <a:pt x="2391576" y="1039606"/>
                    <a:pt x="2391576" y="1039606"/>
                  </a:cubicBezTo>
                  <a:cubicBezTo>
                    <a:pt x="2391576" y="1039606"/>
                    <a:pt x="2387449" y="1038204"/>
                    <a:pt x="2397104" y="1014146"/>
                  </a:cubicBezTo>
                  <a:cubicBezTo>
                    <a:pt x="2406057" y="989387"/>
                    <a:pt x="2409483" y="998341"/>
                    <a:pt x="2413687" y="984560"/>
                  </a:cubicBezTo>
                  <a:cubicBezTo>
                    <a:pt x="2417113" y="970079"/>
                    <a:pt x="2426067" y="963928"/>
                    <a:pt x="2426067" y="963928"/>
                  </a:cubicBezTo>
                  <a:cubicBezTo>
                    <a:pt x="2426067" y="963928"/>
                    <a:pt x="2430193" y="966653"/>
                    <a:pt x="2435020" y="972882"/>
                  </a:cubicBezTo>
                  <a:cubicBezTo>
                    <a:pt x="2440548" y="979110"/>
                    <a:pt x="2449502" y="968755"/>
                    <a:pt x="2449502" y="968755"/>
                  </a:cubicBezTo>
                  <a:lnTo>
                    <a:pt x="2452227" y="954974"/>
                  </a:lnTo>
                  <a:lnTo>
                    <a:pt x="2462582" y="947422"/>
                  </a:lnTo>
                  <a:cubicBezTo>
                    <a:pt x="2462582" y="947422"/>
                    <a:pt x="2461180" y="963928"/>
                    <a:pt x="2468811" y="970157"/>
                  </a:cubicBezTo>
                  <a:cubicBezTo>
                    <a:pt x="2476363" y="977008"/>
                    <a:pt x="2473638" y="962604"/>
                    <a:pt x="2480567" y="949524"/>
                  </a:cubicBezTo>
                  <a:cubicBezTo>
                    <a:pt x="2486796" y="937145"/>
                    <a:pt x="2492323" y="943296"/>
                    <a:pt x="2508829" y="939169"/>
                  </a:cubicBezTo>
                  <a:cubicBezTo>
                    <a:pt x="2525413" y="935744"/>
                    <a:pt x="2529540" y="941894"/>
                    <a:pt x="2535690" y="954974"/>
                  </a:cubicBezTo>
                  <a:cubicBezTo>
                    <a:pt x="2541919" y="967354"/>
                    <a:pt x="2539817" y="975607"/>
                    <a:pt x="2547447" y="949447"/>
                  </a:cubicBezTo>
                  <a:cubicBezTo>
                    <a:pt x="2554999" y="923987"/>
                    <a:pt x="2588166" y="912308"/>
                    <a:pt x="2599845" y="899851"/>
                  </a:cubicBezTo>
                  <a:cubicBezTo>
                    <a:pt x="2611601" y="886771"/>
                    <a:pt x="2619154" y="885370"/>
                    <a:pt x="2624681" y="879219"/>
                  </a:cubicBezTo>
                  <a:cubicBezTo>
                    <a:pt x="2629509" y="872367"/>
                    <a:pt x="2651542" y="866139"/>
                    <a:pt x="2651542" y="866139"/>
                  </a:cubicBezTo>
                  <a:cubicBezTo>
                    <a:pt x="2651542" y="866139"/>
                    <a:pt x="2669450" y="868864"/>
                    <a:pt x="2678403" y="866139"/>
                  </a:cubicBezTo>
                  <a:cubicBezTo>
                    <a:pt x="2687357" y="863414"/>
                    <a:pt x="2705264" y="863414"/>
                    <a:pt x="2705264" y="863414"/>
                  </a:cubicBezTo>
                  <a:cubicBezTo>
                    <a:pt x="2705264" y="863414"/>
                    <a:pt x="2705264" y="852436"/>
                    <a:pt x="2694909" y="844105"/>
                  </a:cubicBezTo>
                  <a:cubicBezTo>
                    <a:pt x="2684554" y="836553"/>
                    <a:pt x="2685955" y="844105"/>
                    <a:pt x="2673498" y="835151"/>
                  </a:cubicBezTo>
                  <a:cubicBezTo>
                    <a:pt x="2660418" y="826198"/>
                    <a:pt x="2681050" y="821371"/>
                    <a:pt x="2681050" y="821371"/>
                  </a:cubicBezTo>
                  <a:cubicBezTo>
                    <a:pt x="2681050" y="821371"/>
                    <a:pt x="2682452" y="813818"/>
                    <a:pt x="2678325" y="806889"/>
                  </a:cubicBezTo>
                  <a:cubicBezTo>
                    <a:pt x="2674199" y="800661"/>
                    <a:pt x="2660418" y="791707"/>
                    <a:pt x="2660418" y="791707"/>
                  </a:cubicBezTo>
                  <a:cubicBezTo>
                    <a:pt x="2660418" y="791707"/>
                    <a:pt x="2651464" y="786179"/>
                    <a:pt x="2663844" y="767649"/>
                  </a:cubicBezTo>
                  <a:cubicBezTo>
                    <a:pt x="2676924" y="748340"/>
                    <a:pt x="2675601" y="784155"/>
                    <a:pt x="2675601" y="784155"/>
                  </a:cubicBezTo>
                  <a:cubicBezTo>
                    <a:pt x="2675601" y="784155"/>
                    <a:pt x="2684554" y="782753"/>
                    <a:pt x="2694909" y="777303"/>
                  </a:cubicBezTo>
                  <a:cubicBezTo>
                    <a:pt x="2705264" y="772476"/>
                    <a:pt x="2719746" y="760797"/>
                    <a:pt x="2719746" y="760797"/>
                  </a:cubicBezTo>
                  <a:lnTo>
                    <a:pt x="2719746" y="738764"/>
                  </a:lnTo>
                  <a:cubicBezTo>
                    <a:pt x="2719746" y="738764"/>
                    <a:pt x="2714218" y="727786"/>
                    <a:pt x="2714218" y="717431"/>
                  </a:cubicBezTo>
                  <a:cubicBezTo>
                    <a:pt x="2714218" y="707076"/>
                    <a:pt x="2737653" y="708477"/>
                    <a:pt x="2737653" y="708477"/>
                  </a:cubicBezTo>
                  <a:cubicBezTo>
                    <a:pt x="2737653" y="708477"/>
                    <a:pt x="2736252" y="722258"/>
                    <a:pt x="2732125" y="735338"/>
                  </a:cubicBezTo>
                  <a:cubicBezTo>
                    <a:pt x="2728699" y="748418"/>
                    <a:pt x="2745205" y="745693"/>
                    <a:pt x="2745205" y="745693"/>
                  </a:cubicBezTo>
                  <a:lnTo>
                    <a:pt x="2778295" y="738141"/>
                  </a:lnTo>
                  <a:lnTo>
                    <a:pt x="2778295" y="749119"/>
                  </a:lnTo>
                  <a:lnTo>
                    <a:pt x="2787949" y="772554"/>
                  </a:lnTo>
                  <a:cubicBezTo>
                    <a:pt x="2787949" y="772554"/>
                    <a:pt x="2797603" y="773955"/>
                    <a:pt x="2807258" y="769829"/>
                  </a:cubicBezTo>
                  <a:cubicBezTo>
                    <a:pt x="2816212" y="766403"/>
                    <a:pt x="2814810" y="780184"/>
                    <a:pt x="2821039" y="789138"/>
                  </a:cubicBezTo>
                  <a:cubicBezTo>
                    <a:pt x="2827267" y="798091"/>
                    <a:pt x="2835520" y="794665"/>
                    <a:pt x="2841749" y="785712"/>
                  </a:cubicBezTo>
                  <a:cubicBezTo>
                    <a:pt x="2847977" y="776758"/>
                    <a:pt x="2835520" y="780184"/>
                    <a:pt x="2854829" y="766403"/>
                  </a:cubicBezTo>
                  <a:cubicBezTo>
                    <a:pt x="2873437" y="751922"/>
                    <a:pt x="2855530" y="757450"/>
                    <a:pt x="2853427" y="738219"/>
                  </a:cubicBezTo>
                  <a:cubicBezTo>
                    <a:pt x="2853427" y="738219"/>
                    <a:pt x="2865807" y="747172"/>
                    <a:pt x="2874838" y="741644"/>
                  </a:cubicBezTo>
                  <a:cubicBezTo>
                    <a:pt x="2883792" y="736817"/>
                    <a:pt x="2886595" y="738919"/>
                    <a:pt x="2892045" y="725139"/>
                  </a:cubicBezTo>
                  <a:cubicBezTo>
                    <a:pt x="2896872" y="710657"/>
                    <a:pt x="2881690" y="714784"/>
                    <a:pt x="2876162" y="704506"/>
                  </a:cubicBezTo>
                  <a:cubicBezTo>
                    <a:pt x="2871334" y="694151"/>
                    <a:pt x="2862381" y="676322"/>
                    <a:pt x="2862381" y="676322"/>
                  </a:cubicBezTo>
                  <a:lnTo>
                    <a:pt x="2850624" y="672195"/>
                  </a:lnTo>
                  <a:lnTo>
                    <a:pt x="2832717" y="667368"/>
                  </a:lnTo>
                  <a:cubicBezTo>
                    <a:pt x="2832717" y="667368"/>
                    <a:pt x="2828591" y="667368"/>
                    <a:pt x="2816834" y="672195"/>
                  </a:cubicBezTo>
                  <a:cubicBezTo>
                    <a:pt x="2805778" y="677723"/>
                    <a:pt x="2816834" y="680448"/>
                    <a:pt x="2819559" y="686677"/>
                  </a:cubicBezTo>
                  <a:cubicBezTo>
                    <a:pt x="2822284" y="692906"/>
                    <a:pt x="2813331" y="695631"/>
                    <a:pt x="2813331" y="695631"/>
                  </a:cubicBezTo>
                  <a:cubicBezTo>
                    <a:pt x="2813331" y="695631"/>
                    <a:pt x="2801574" y="695631"/>
                    <a:pt x="2804377" y="657091"/>
                  </a:cubicBezTo>
                  <a:cubicBezTo>
                    <a:pt x="2807102" y="618551"/>
                    <a:pt x="2794022" y="646736"/>
                    <a:pt x="2794022" y="646736"/>
                  </a:cubicBezTo>
                  <a:cubicBezTo>
                    <a:pt x="2794022" y="646736"/>
                    <a:pt x="2786470" y="641909"/>
                    <a:pt x="2776115" y="626104"/>
                  </a:cubicBezTo>
                  <a:cubicBezTo>
                    <a:pt x="2765759" y="610921"/>
                    <a:pt x="2749877" y="606795"/>
                    <a:pt x="2749877" y="606795"/>
                  </a:cubicBezTo>
                  <a:cubicBezTo>
                    <a:pt x="2749877" y="606795"/>
                    <a:pt x="2734694" y="601968"/>
                    <a:pt x="2728466" y="591613"/>
                  </a:cubicBezTo>
                  <a:cubicBezTo>
                    <a:pt x="2721536" y="581258"/>
                    <a:pt x="2706432" y="568178"/>
                    <a:pt x="2706432" y="568178"/>
                  </a:cubicBezTo>
                  <a:cubicBezTo>
                    <a:pt x="2706432" y="568178"/>
                    <a:pt x="2693352" y="569579"/>
                    <a:pt x="2682296" y="563350"/>
                  </a:cubicBezTo>
                  <a:cubicBezTo>
                    <a:pt x="2670540" y="557122"/>
                    <a:pt x="2669216" y="560625"/>
                    <a:pt x="2654734" y="544042"/>
                  </a:cubicBezTo>
                  <a:cubicBezTo>
                    <a:pt x="2640954" y="527536"/>
                    <a:pt x="2618842" y="536490"/>
                    <a:pt x="2618842" y="536490"/>
                  </a:cubicBezTo>
                  <a:cubicBezTo>
                    <a:pt x="2618842" y="536490"/>
                    <a:pt x="2602258" y="541317"/>
                    <a:pt x="2589178" y="537891"/>
                  </a:cubicBezTo>
                  <a:cubicBezTo>
                    <a:pt x="2576799" y="533765"/>
                    <a:pt x="2571271" y="539292"/>
                    <a:pt x="2571271" y="539292"/>
                  </a:cubicBezTo>
                  <a:cubicBezTo>
                    <a:pt x="2571271" y="539292"/>
                    <a:pt x="2560916" y="539292"/>
                    <a:pt x="2551963" y="529638"/>
                  </a:cubicBezTo>
                  <a:cubicBezTo>
                    <a:pt x="2543009" y="520684"/>
                    <a:pt x="2543009" y="533765"/>
                    <a:pt x="2538182" y="535166"/>
                  </a:cubicBezTo>
                  <a:cubicBezTo>
                    <a:pt x="2532654" y="536567"/>
                    <a:pt x="2536780" y="548947"/>
                    <a:pt x="2536780" y="548947"/>
                  </a:cubicBezTo>
                  <a:lnTo>
                    <a:pt x="2547136" y="557200"/>
                  </a:lnTo>
                  <a:lnTo>
                    <a:pt x="2549237" y="578533"/>
                  </a:lnTo>
                  <a:cubicBezTo>
                    <a:pt x="2549237" y="578533"/>
                    <a:pt x="2544410" y="587486"/>
                    <a:pt x="2538182" y="591613"/>
                  </a:cubicBezTo>
                  <a:cubicBezTo>
                    <a:pt x="2531252" y="595739"/>
                    <a:pt x="2526425" y="597841"/>
                    <a:pt x="2520275" y="591613"/>
                  </a:cubicBezTo>
                  <a:cubicBezTo>
                    <a:pt x="2513345" y="585384"/>
                    <a:pt x="2512022" y="584061"/>
                    <a:pt x="2503068" y="577131"/>
                  </a:cubicBezTo>
                  <a:cubicBezTo>
                    <a:pt x="2494115" y="570903"/>
                    <a:pt x="2507195" y="560625"/>
                    <a:pt x="2507195" y="560625"/>
                  </a:cubicBezTo>
                  <a:cubicBezTo>
                    <a:pt x="2507195" y="560625"/>
                    <a:pt x="2505793" y="548246"/>
                    <a:pt x="2495438" y="542718"/>
                  </a:cubicBezTo>
                  <a:cubicBezTo>
                    <a:pt x="2485083" y="537891"/>
                    <a:pt x="2490611" y="548246"/>
                    <a:pt x="2486484" y="557900"/>
                  </a:cubicBezTo>
                  <a:cubicBezTo>
                    <a:pt x="2482358" y="568255"/>
                    <a:pt x="2465774" y="550348"/>
                    <a:pt x="2445142" y="551672"/>
                  </a:cubicBezTo>
                  <a:cubicBezTo>
                    <a:pt x="2425132" y="553073"/>
                    <a:pt x="2434787" y="557200"/>
                    <a:pt x="2425132" y="546845"/>
                  </a:cubicBezTo>
                  <a:cubicBezTo>
                    <a:pt x="2414778" y="536490"/>
                    <a:pt x="2419605" y="550270"/>
                    <a:pt x="2406525" y="545443"/>
                  </a:cubicBezTo>
                  <a:cubicBezTo>
                    <a:pt x="2394145" y="539915"/>
                    <a:pt x="2394145" y="541317"/>
                    <a:pt x="2394145" y="541317"/>
                  </a:cubicBezTo>
                  <a:cubicBezTo>
                    <a:pt x="2394145" y="541317"/>
                    <a:pt x="2387216" y="545443"/>
                    <a:pt x="2383790" y="555798"/>
                  </a:cubicBezTo>
                  <a:cubicBezTo>
                    <a:pt x="2379664" y="566153"/>
                    <a:pt x="2390018" y="570980"/>
                    <a:pt x="2390018" y="570980"/>
                  </a:cubicBezTo>
                  <a:lnTo>
                    <a:pt x="2382466" y="595739"/>
                  </a:lnTo>
                  <a:cubicBezTo>
                    <a:pt x="2382466" y="595739"/>
                    <a:pt x="2376238" y="594338"/>
                    <a:pt x="2369386" y="569579"/>
                  </a:cubicBezTo>
                  <a:cubicBezTo>
                    <a:pt x="2363158" y="545521"/>
                    <a:pt x="2364559" y="559224"/>
                    <a:pt x="2357007" y="554397"/>
                  </a:cubicBezTo>
                  <a:cubicBezTo>
                    <a:pt x="2349455" y="548869"/>
                    <a:pt x="2348054" y="536490"/>
                    <a:pt x="2354282" y="517259"/>
                  </a:cubicBezTo>
                  <a:cubicBezTo>
                    <a:pt x="2360511" y="497950"/>
                    <a:pt x="2351557" y="496626"/>
                    <a:pt x="2345328" y="487673"/>
                  </a:cubicBezTo>
                  <a:cubicBezTo>
                    <a:pt x="2339100" y="478719"/>
                    <a:pt x="2333572" y="477318"/>
                    <a:pt x="2323295" y="477318"/>
                  </a:cubicBezTo>
                  <a:cubicBezTo>
                    <a:pt x="2313018" y="477318"/>
                    <a:pt x="2288803" y="478719"/>
                    <a:pt x="2288803" y="478719"/>
                  </a:cubicBezTo>
                  <a:cubicBezTo>
                    <a:pt x="2288803" y="478719"/>
                    <a:pt x="2246060" y="484948"/>
                    <a:pt x="2235705" y="483546"/>
                  </a:cubicBezTo>
                  <a:cubicBezTo>
                    <a:pt x="2225350" y="482145"/>
                    <a:pt x="2214294" y="486271"/>
                    <a:pt x="2214294" y="486271"/>
                  </a:cubicBezTo>
                  <a:cubicBezTo>
                    <a:pt x="2214294" y="486271"/>
                    <a:pt x="2217720" y="468364"/>
                    <a:pt x="2214294" y="462836"/>
                  </a:cubicBezTo>
                  <a:cubicBezTo>
                    <a:pt x="2210167" y="458009"/>
                    <a:pt x="2198411" y="459410"/>
                    <a:pt x="2197087" y="451858"/>
                  </a:cubicBezTo>
                  <a:cubicBezTo>
                    <a:pt x="2196387" y="443605"/>
                    <a:pt x="2186032" y="440180"/>
                    <a:pt x="2175677" y="437377"/>
                  </a:cubicBezTo>
                  <a:cubicBezTo>
                    <a:pt x="2165321" y="434652"/>
                    <a:pt x="2157769" y="427022"/>
                    <a:pt x="2156368" y="420871"/>
                  </a:cubicBezTo>
                  <a:cubicBezTo>
                    <a:pt x="2154966" y="414642"/>
                    <a:pt x="2171550" y="423596"/>
                    <a:pt x="2171550" y="423596"/>
                  </a:cubicBezTo>
                  <a:cubicBezTo>
                    <a:pt x="2171550" y="423596"/>
                    <a:pt x="2172952" y="418068"/>
                    <a:pt x="2179102" y="405689"/>
                  </a:cubicBezTo>
                  <a:cubicBezTo>
                    <a:pt x="2186032" y="392609"/>
                    <a:pt x="2171550" y="400161"/>
                    <a:pt x="2154966" y="388482"/>
                  </a:cubicBezTo>
                  <a:cubicBezTo>
                    <a:pt x="2138383" y="376804"/>
                    <a:pt x="2126704" y="404287"/>
                    <a:pt x="2126704" y="404287"/>
                  </a:cubicBezTo>
                  <a:cubicBezTo>
                    <a:pt x="2126704" y="404287"/>
                    <a:pt x="2123979" y="407713"/>
                    <a:pt x="2119152" y="420793"/>
                  </a:cubicBezTo>
                  <a:cubicBezTo>
                    <a:pt x="2113624" y="433873"/>
                    <a:pt x="2110899" y="427022"/>
                    <a:pt x="2097118" y="429747"/>
                  </a:cubicBezTo>
                  <a:cubicBezTo>
                    <a:pt x="2082637" y="432472"/>
                    <a:pt x="2089566" y="434574"/>
                    <a:pt x="2080534" y="427022"/>
                  </a:cubicBezTo>
                  <a:cubicBezTo>
                    <a:pt x="2071581" y="419469"/>
                    <a:pt x="2088087" y="416667"/>
                    <a:pt x="2088087" y="416667"/>
                  </a:cubicBezTo>
                  <a:lnTo>
                    <a:pt x="2099843" y="407713"/>
                  </a:lnTo>
                  <a:cubicBezTo>
                    <a:pt x="2099843" y="407713"/>
                    <a:pt x="2104670" y="398759"/>
                    <a:pt x="2080534" y="401484"/>
                  </a:cubicBezTo>
                  <a:cubicBezTo>
                    <a:pt x="2055698" y="404209"/>
                    <a:pt x="2071581" y="393932"/>
                    <a:pt x="2071581" y="393932"/>
                  </a:cubicBezTo>
                  <a:cubicBezTo>
                    <a:pt x="2071581" y="393932"/>
                    <a:pt x="2079133" y="387081"/>
                    <a:pt x="2079133" y="374623"/>
                  </a:cubicBezTo>
                  <a:cubicBezTo>
                    <a:pt x="2079133" y="361543"/>
                    <a:pt x="2071581" y="376726"/>
                    <a:pt x="2067376" y="367772"/>
                  </a:cubicBezTo>
                  <a:cubicBezTo>
                    <a:pt x="2063250" y="358818"/>
                    <a:pt x="2054296" y="373300"/>
                    <a:pt x="2054296" y="373300"/>
                  </a:cubicBezTo>
                  <a:cubicBezTo>
                    <a:pt x="2054296" y="373300"/>
                    <a:pt x="2050170" y="376726"/>
                    <a:pt x="2041917" y="369173"/>
                  </a:cubicBezTo>
                  <a:cubicBezTo>
                    <a:pt x="2033664" y="361621"/>
                    <a:pt x="2017081" y="361621"/>
                    <a:pt x="2017081" y="361621"/>
                  </a:cubicBezTo>
                  <a:lnTo>
                    <a:pt x="2017081" y="370575"/>
                  </a:lnTo>
                  <a:cubicBezTo>
                    <a:pt x="2017081" y="379529"/>
                    <a:pt x="2009528" y="387081"/>
                    <a:pt x="2009528" y="387081"/>
                  </a:cubicBezTo>
                  <a:lnTo>
                    <a:pt x="2006803" y="376103"/>
                  </a:lnTo>
                  <a:cubicBezTo>
                    <a:pt x="2004701" y="364424"/>
                    <a:pt x="1991621" y="378205"/>
                    <a:pt x="1991621" y="378205"/>
                  </a:cubicBezTo>
                  <a:cubicBezTo>
                    <a:pt x="1991621" y="378205"/>
                    <a:pt x="1991621" y="388560"/>
                    <a:pt x="2001976" y="396112"/>
                  </a:cubicBezTo>
                  <a:cubicBezTo>
                    <a:pt x="2011630" y="404365"/>
                    <a:pt x="2010930" y="398837"/>
                    <a:pt x="2010930" y="398837"/>
                  </a:cubicBezTo>
                  <a:cubicBezTo>
                    <a:pt x="2010930" y="398837"/>
                    <a:pt x="2009528" y="406389"/>
                    <a:pt x="2000575" y="404365"/>
                  </a:cubicBezTo>
                  <a:cubicBezTo>
                    <a:pt x="1991621" y="401640"/>
                    <a:pt x="1996448" y="418146"/>
                    <a:pt x="1996448" y="418146"/>
                  </a:cubicBezTo>
                  <a:cubicBezTo>
                    <a:pt x="1996448" y="418146"/>
                    <a:pt x="1997849" y="423674"/>
                    <a:pt x="2003378" y="428501"/>
                  </a:cubicBezTo>
                  <a:cubicBezTo>
                    <a:pt x="2008205" y="434029"/>
                    <a:pt x="2000653" y="443683"/>
                    <a:pt x="2000653" y="443683"/>
                  </a:cubicBezTo>
                  <a:cubicBezTo>
                    <a:pt x="2000653" y="443683"/>
                    <a:pt x="1991699" y="446408"/>
                    <a:pt x="1987572" y="434730"/>
                  </a:cubicBezTo>
                  <a:cubicBezTo>
                    <a:pt x="1983446" y="423752"/>
                    <a:pt x="1977218" y="431304"/>
                    <a:pt x="1977218" y="431304"/>
                  </a:cubicBezTo>
                  <a:cubicBezTo>
                    <a:pt x="1977218" y="431304"/>
                    <a:pt x="1970989" y="437532"/>
                    <a:pt x="1973792" y="441659"/>
                  </a:cubicBezTo>
                  <a:cubicBezTo>
                    <a:pt x="1976517" y="445085"/>
                    <a:pt x="1976517" y="452014"/>
                    <a:pt x="1977218" y="460968"/>
                  </a:cubicBezTo>
                  <a:cubicBezTo>
                    <a:pt x="1978619" y="469921"/>
                    <a:pt x="1964838" y="458243"/>
                    <a:pt x="1954483" y="441659"/>
                  </a:cubicBezTo>
                  <a:cubicBezTo>
                    <a:pt x="1944128" y="425153"/>
                    <a:pt x="1937899" y="434107"/>
                    <a:pt x="1937899" y="434107"/>
                  </a:cubicBezTo>
                  <a:lnTo>
                    <a:pt x="1919992" y="423752"/>
                  </a:lnTo>
                  <a:cubicBezTo>
                    <a:pt x="1919992" y="423752"/>
                    <a:pt x="1917267" y="431304"/>
                    <a:pt x="1915866" y="434730"/>
                  </a:cubicBezTo>
                  <a:cubicBezTo>
                    <a:pt x="1914464" y="438856"/>
                    <a:pt x="1902786" y="443683"/>
                    <a:pt x="1902786" y="443683"/>
                  </a:cubicBezTo>
                  <a:cubicBezTo>
                    <a:pt x="1902786" y="443683"/>
                    <a:pt x="1895233" y="449211"/>
                    <a:pt x="1886202" y="437455"/>
                  </a:cubicBezTo>
                  <a:cubicBezTo>
                    <a:pt x="1877248" y="425776"/>
                    <a:pt x="1884801" y="432627"/>
                    <a:pt x="1881375" y="425075"/>
                  </a:cubicBezTo>
                  <a:cubicBezTo>
                    <a:pt x="1877248" y="416822"/>
                    <a:pt x="1878649" y="416822"/>
                    <a:pt x="1871020" y="419547"/>
                  </a:cubicBezTo>
                  <a:cubicBezTo>
                    <a:pt x="1862767" y="422272"/>
                    <a:pt x="1872421" y="425075"/>
                    <a:pt x="1869618" y="429902"/>
                  </a:cubicBezTo>
                  <a:cubicBezTo>
                    <a:pt x="1866893" y="434730"/>
                    <a:pt x="1866893" y="442983"/>
                    <a:pt x="1866893" y="449211"/>
                  </a:cubicBezTo>
                  <a:cubicBezTo>
                    <a:pt x="1866893" y="455440"/>
                    <a:pt x="1864168" y="462992"/>
                    <a:pt x="1862066" y="476072"/>
                  </a:cubicBezTo>
                  <a:cubicBezTo>
                    <a:pt x="1859341" y="489152"/>
                    <a:pt x="1851711" y="495381"/>
                    <a:pt x="1851711" y="495381"/>
                  </a:cubicBezTo>
                  <a:cubicBezTo>
                    <a:pt x="1853813" y="483702"/>
                    <a:pt x="1834504" y="473347"/>
                    <a:pt x="1823449" y="462369"/>
                  </a:cubicBezTo>
                  <a:cubicBezTo>
                    <a:pt x="1811692" y="450690"/>
                    <a:pt x="1817921" y="456841"/>
                    <a:pt x="1811692" y="443761"/>
                  </a:cubicBezTo>
                  <a:cubicBezTo>
                    <a:pt x="1805464" y="431382"/>
                    <a:pt x="1811692" y="432783"/>
                    <a:pt x="1805464" y="425153"/>
                  </a:cubicBezTo>
                  <a:cubicBezTo>
                    <a:pt x="1798534" y="416900"/>
                    <a:pt x="1801337" y="423752"/>
                    <a:pt x="1792384" y="418302"/>
                  </a:cubicBezTo>
                  <a:cubicBezTo>
                    <a:pt x="1783430" y="413474"/>
                    <a:pt x="1795809" y="395567"/>
                    <a:pt x="1795809" y="395567"/>
                  </a:cubicBezTo>
                  <a:lnTo>
                    <a:pt x="1808889" y="376259"/>
                  </a:lnTo>
                  <a:cubicBezTo>
                    <a:pt x="1808889" y="376259"/>
                    <a:pt x="1814417" y="368006"/>
                    <a:pt x="1810291" y="351500"/>
                  </a:cubicBezTo>
                  <a:cubicBezTo>
                    <a:pt x="1806164" y="334994"/>
                    <a:pt x="1799936" y="341145"/>
                    <a:pt x="1790982" y="339120"/>
                  </a:cubicBezTo>
                  <a:cubicBezTo>
                    <a:pt x="1782028" y="336395"/>
                    <a:pt x="1771673" y="341223"/>
                    <a:pt x="1752365" y="321914"/>
                  </a:cubicBezTo>
                  <a:cubicBezTo>
                    <a:pt x="1733056" y="302605"/>
                    <a:pt x="1738584" y="304007"/>
                    <a:pt x="1738584" y="304007"/>
                  </a:cubicBezTo>
                  <a:lnTo>
                    <a:pt x="1722701" y="299179"/>
                  </a:lnTo>
                  <a:lnTo>
                    <a:pt x="1701990" y="308133"/>
                  </a:lnTo>
                  <a:cubicBezTo>
                    <a:pt x="1701990" y="308133"/>
                    <a:pt x="1695762" y="317087"/>
                    <a:pt x="1699889" y="327442"/>
                  </a:cubicBezTo>
                  <a:cubicBezTo>
                    <a:pt x="1703314" y="337797"/>
                    <a:pt x="1699889" y="334994"/>
                    <a:pt x="1708842" y="337797"/>
                  </a:cubicBezTo>
                  <a:cubicBezTo>
                    <a:pt x="1717796" y="339899"/>
                    <a:pt x="1710243" y="348775"/>
                    <a:pt x="1710243" y="348775"/>
                  </a:cubicBezTo>
                  <a:cubicBezTo>
                    <a:pt x="1710243" y="348775"/>
                    <a:pt x="1706117" y="355626"/>
                    <a:pt x="1695762" y="354303"/>
                  </a:cubicBezTo>
                  <a:cubicBezTo>
                    <a:pt x="1685407" y="352901"/>
                    <a:pt x="1695762" y="354303"/>
                    <a:pt x="1686809" y="350176"/>
                  </a:cubicBezTo>
                  <a:cubicBezTo>
                    <a:pt x="1677855" y="346750"/>
                    <a:pt x="1676453" y="357028"/>
                    <a:pt x="1657145" y="346750"/>
                  </a:cubicBezTo>
                  <a:cubicBezTo>
                    <a:pt x="1637836" y="336473"/>
                    <a:pt x="1630284" y="346750"/>
                    <a:pt x="1630284" y="346750"/>
                  </a:cubicBezTo>
                  <a:cubicBezTo>
                    <a:pt x="1630284" y="346750"/>
                    <a:pt x="1617204" y="345349"/>
                    <a:pt x="1619929" y="335072"/>
                  </a:cubicBezTo>
                  <a:cubicBezTo>
                    <a:pt x="1622654" y="324717"/>
                    <a:pt x="1624055" y="318566"/>
                    <a:pt x="1624055" y="318566"/>
                  </a:cubicBezTo>
                  <a:cubicBezTo>
                    <a:pt x="1624055" y="318566"/>
                    <a:pt x="1612299" y="319967"/>
                    <a:pt x="1606849" y="318566"/>
                  </a:cubicBezTo>
                  <a:cubicBezTo>
                    <a:pt x="1602022" y="317165"/>
                    <a:pt x="1590265" y="311014"/>
                    <a:pt x="1584114" y="304084"/>
                  </a:cubicBezTo>
                  <a:cubicBezTo>
                    <a:pt x="1577185" y="297856"/>
                    <a:pt x="1566908" y="305486"/>
                    <a:pt x="1566908" y="305486"/>
                  </a:cubicBezTo>
                  <a:lnTo>
                    <a:pt x="1551725" y="315841"/>
                  </a:lnTo>
                  <a:cubicBezTo>
                    <a:pt x="1551725" y="315841"/>
                    <a:pt x="1544173" y="323393"/>
                    <a:pt x="1539969" y="329622"/>
                  </a:cubicBezTo>
                  <a:cubicBezTo>
                    <a:pt x="1536543" y="336473"/>
                    <a:pt x="1537867" y="339977"/>
                    <a:pt x="1537867" y="339977"/>
                  </a:cubicBezTo>
                  <a:lnTo>
                    <a:pt x="1538567" y="355782"/>
                  </a:lnTo>
                  <a:lnTo>
                    <a:pt x="1529614" y="357183"/>
                  </a:lnTo>
                  <a:cubicBezTo>
                    <a:pt x="1529614" y="357183"/>
                    <a:pt x="1523385" y="350332"/>
                    <a:pt x="1526188" y="342702"/>
                  </a:cubicBezTo>
                  <a:cubicBezTo>
                    <a:pt x="1528913" y="335150"/>
                    <a:pt x="1527590" y="335150"/>
                    <a:pt x="1527590" y="328921"/>
                  </a:cubicBezTo>
                  <a:cubicBezTo>
                    <a:pt x="1527590" y="322070"/>
                    <a:pt x="1519337" y="309612"/>
                    <a:pt x="1522062" y="313116"/>
                  </a:cubicBezTo>
                  <a:cubicBezTo>
                    <a:pt x="1524787" y="317242"/>
                    <a:pt x="1505478" y="314517"/>
                    <a:pt x="1499327" y="311715"/>
                  </a:cubicBezTo>
                  <a:cubicBezTo>
                    <a:pt x="1492398" y="309612"/>
                    <a:pt x="1493799" y="297934"/>
                    <a:pt x="1493799" y="297934"/>
                  </a:cubicBezTo>
                  <a:cubicBezTo>
                    <a:pt x="1493799" y="297934"/>
                    <a:pt x="1487571" y="296532"/>
                    <a:pt x="1483444" y="291705"/>
                  </a:cubicBezTo>
                  <a:cubicBezTo>
                    <a:pt x="1480019" y="286177"/>
                    <a:pt x="1473089" y="293807"/>
                    <a:pt x="1473089" y="293807"/>
                  </a:cubicBezTo>
                  <a:cubicBezTo>
                    <a:pt x="1473089" y="293807"/>
                    <a:pt x="1471688" y="297934"/>
                    <a:pt x="1474491" y="309612"/>
                  </a:cubicBezTo>
                  <a:cubicBezTo>
                    <a:pt x="1476593" y="317165"/>
                    <a:pt x="1484846" y="311014"/>
                    <a:pt x="1484846" y="311014"/>
                  </a:cubicBezTo>
                  <a:cubicBezTo>
                    <a:pt x="1484846" y="311014"/>
                    <a:pt x="1480019" y="314440"/>
                    <a:pt x="1474491" y="315841"/>
                  </a:cubicBezTo>
                  <a:cubicBezTo>
                    <a:pt x="1469664" y="317242"/>
                    <a:pt x="1468262" y="326196"/>
                    <a:pt x="1452457" y="328921"/>
                  </a:cubicBezTo>
                  <a:cubicBezTo>
                    <a:pt x="1437275" y="331023"/>
                    <a:pt x="1446228" y="337875"/>
                    <a:pt x="1441401" y="339899"/>
                  </a:cubicBezTo>
                  <a:cubicBezTo>
                    <a:pt x="1435873" y="342624"/>
                    <a:pt x="1432447" y="346750"/>
                    <a:pt x="1431046" y="341300"/>
                  </a:cubicBezTo>
                  <a:cubicBezTo>
                    <a:pt x="1429645" y="336473"/>
                    <a:pt x="1423494" y="346828"/>
                    <a:pt x="1409012" y="352979"/>
                  </a:cubicBezTo>
                  <a:cubicBezTo>
                    <a:pt x="1395232" y="359208"/>
                    <a:pt x="1402784" y="364658"/>
                    <a:pt x="1395232" y="366059"/>
                  </a:cubicBezTo>
                  <a:cubicBezTo>
                    <a:pt x="1386979" y="367461"/>
                    <a:pt x="1386278" y="370886"/>
                    <a:pt x="1382152" y="378439"/>
                  </a:cubicBezTo>
                  <a:cubicBezTo>
                    <a:pt x="1378025" y="386691"/>
                    <a:pt x="1371796" y="390117"/>
                    <a:pt x="1365568" y="395645"/>
                  </a:cubicBezTo>
                  <a:cubicBezTo>
                    <a:pt x="1358639" y="400472"/>
                    <a:pt x="1347661" y="406000"/>
                    <a:pt x="1342133" y="395645"/>
                  </a:cubicBezTo>
                  <a:cubicBezTo>
                    <a:pt x="1337306" y="385290"/>
                    <a:pt x="1348361" y="387392"/>
                    <a:pt x="1348361" y="387392"/>
                  </a:cubicBezTo>
                  <a:cubicBezTo>
                    <a:pt x="1348361" y="387392"/>
                    <a:pt x="1355291" y="378439"/>
                    <a:pt x="1360118" y="376414"/>
                  </a:cubicBezTo>
                  <a:cubicBezTo>
                    <a:pt x="1365646" y="373689"/>
                    <a:pt x="1367670" y="367461"/>
                    <a:pt x="1371874" y="359208"/>
                  </a:cubicBezTo>
                  <a:cubicBezTo>
                    <a:pt x="1376001" y="351655"/>
                    <a:pt x="1383631" y="351655"/>
                    <a:pt x="1383631" y="351655"/>
                  </a:cubicBezTo>
                  <a:lnTo>
                    <a:pt x="1391183" y="342702"/>
                  </a:lnTo>
                  <a:lnTo>
                    <a:pt x="1404964" y="333748"/>
                  </a:lnTo>
                  <a:cubicBezTo>
                    <a:pt x="1404964" y="333748"/>
                    <a:pt x="1415319" y="328921"/>
                    <a:pt x="1420847" y="322070"/>
                  </a:cubicBezTo>
                  <a:cubicBezTo>
                    <a:pt x="1425674" y="315841"/>
                    <a:pt x="1423572" y="317242"/>
                    <a:pt x="1427075" y="314517"/>
                  </a:cubicBezTo>
                  <a:cubicBezTo>
                    <a:pt x="1431202" y="311792"/>
                    <a:pt x="1437430" y="300737"/>
                    <a:pt x="1437430" y="300737"/>
                  </a:cubicBezTo>
                  <a:cubicBezTo>
                    <a:pt x="1437430" y="300737"/>
                    <a:pt x="1438832" y="291783"/>
                    <a:pt x="1444983" y="289058"/>
                  </a:cubicBezTo>
                  <a:cubicBezTo>
                    <a:pt x="1451912" y="286333"/>
                    <a:pt x="1456739" y="283530"/>
                    <a:pt x="1456739" y="277379"/>
                  </a:cubicBezTo>
                  <a:cubicBezTo>
                    <a:pt x="1456739" y="271229"/>
                    <a:pt x="1469819" y="256747"/>
                    <a:pt x="1469819" y="256747"/>
                  </a:cubicBezTo>
                  <a:cubicBezTo>
                    <a:pt x="1469819" y="256747"/>
                    <a:pt x="1487727" y="247793"/>
                    <a:pt x="1501507" y="242966"/>
                  </a:cubicBezTo>
                  <a:cubicBezTo>
                    <a:pt x="1515989" y="237438"/>
                    <a:pt x="1513264" y="234013"/>
                    <a:pt x="1518714" y="220932"/>
                  </a:cubicBezTo>
                  <a:cubicBezTo>
                    <a:pt x="1523541" y="207852"/>
                    <a:pt x="1527668" y="215405"/>
                    <a:pt x="1527668" y="215405"/>
                  </a:cubicBezTo>
                  <a:cubicBezTo>
                    <a:pt x="1527668" y="215405"/>
                    <a:pt x="1531093" y="204427"/>
                    <a:pt x="1532495" y="197497"/>
                  </a:cubicBezTo>
                  <a:cubicBezTo>
                    <a:pt x="1533896" y="191269"/>
                    <a:pt x="1529069" y="183717"/>
                    <a:pt x="1529069" y="183717"/>
                  </a:cubicBezTo>
                  <a:cubicBezTo>
                    <a:pt x="1529069" y="183717"/>
                    <a:pt x="1524942" y="183717"/>
                    <a:pt x="1519415" y="179590"/>
                  </a:cubicBezTo>
                  <a:cubicBezTo>
                    <a:pt x="1514587" y="176164"/>
                    <a:pt x="1513186" y="167911"/>
                    <a:pt x="1517312" y="158958"/>
                  </a:cubicBezTo>
                  <a:cubicBezTo>
                    <a:pt x="1520738" y="150004"/>
                    <a:pt x="1520738" y="165809"/>
                    <a:pt x="1526266" y="169313"/>
                  </a:cubicBezTo>
                  <a:cubicBezTo>
                    <a:pt x="1531093" y="173439"/>
                    <a:pt x="1528991" y="155532"/>
                    <a:pt x="1528991" y="155532"/>
                  </a:cubicBezTo>
                  <a:lnTo>
                    <a:pt x="1533818" y="132097"/>
                  </a:lnTo>
                  <a:cubicBezTo>
                    <a:pt x="1533818" y="132097"/>
                    <a:pt x="1524864" y="124545"/>
                    <a:pt x="1515911" y="118316"/>
                  </a:cubicBezTo>
                  <a:cubicBezTo>
                    <a:pt x="1506957" y="111465"/>
                    <a:pt x="1513186" y="111465"/>
                    <a:pt x="1513186" y="103835"/>
                  </a:cubicBezTo>
                  <a:cubicBezTo>
                    <a:pt x="1513186" y="96205"/>
                    <a:pt x="1505634" y="85927"/>
                    <a:pt x="1492476" y="79777"/>
                  </a:cubicBezTo>
                  <a:cubicBezTo>
                    <a:pt x="1480096" y="72925"/>
                    <a:pt x="1462111" y="69422"/>
                    <a:pt x="1462111" y="69422"/>
                  </a:cubicBezTo>
                  <a:lnTo>
                    <a:pt x="1447630" y="75650"/>
                  </a:lnTo>
                  <a:lnTo>
                    <a:pt x="1438676" y="88730"/>
                  </a:lnTo>
                  <a:cubicBezTo>
                    <a:pt x="1438676" y="88730"/>
                    <a:pt x="1432447" y="100409"/>
                    <a:pt x="1425596" y="101110"/>
                  </a:cubicBezTo>
                  <a:cubicBezTo>
                    <a:pt x="1419367" y="102511"/>
                    <a:pt x="1410414" y="103835"/>
                    <a:pt x="1410414" y="103835"/>
                  </a:cubicBezTo>
                  <a:cubicBezTo>
                    <a:pt x="1410414" y="103835"/>
                    <a:pt x="1402862" y="109362"/>
                    <a:pt x="1416643" y="92156"/>
                  </a:cubicBezTo>
                  <a:cubicBezTo>
                    <a:pt x="1431124" y="75650"/>
                    <a:pt x="1424194" y="81178"/>
                    <a:pt x="1423572" y="72847"/>
                  </a:cubicBezTo>
                  <a:cubicBezTo>
                    <a:pt x="1422170" y="65295"/>
                    <a:pt x="1391183" y="63894"/>
                    <a:pt x="1391183" y="63894"/>
                  </a:cubicBezTo>
                  <a:lnTo>
                    <a:pt x="1376702" y="52916"/>
                  </a:lnTo>
                  <a:cubicBezTo>
                    <a:pt x="1376702" y="52916"/>
                    <a:pt x="1379426" y="42561"/>
                    <a:pt x="1373276" y="38434"/>
                  </a:cubicBezTo>
                  <a:cubicBezTo>
                    <a:pt x="1367047" y="34308"/>
                    <a:pt x="1386356" y="35709"/>
                    <a:pt x="1391183" y="24653"/>
                  </a:cubicBezTo>
                  <a:cubicBezTo>
                    <a:pt x="1396010" y="12975"/>
                    <a:pt x="1376001" y="19125"/>
                    <a:pt x="1376001" y="19125"/>
                  </a:cubicBezTo>
                  <a:cubicBezTo>
                    <a:pt x="1376001" y="19125"/>
                    <a:pt x="1379426" y="7447"/>
                    <a:pt x="1373276" y="5345"/>
                  </a:cubicBezTo>
                  <a:cubicBezTo>
                    <a:pt x="1367047" y="2620"/>
                    <a:pt x="1361519" y="10172"/>
                    <a:pt x="1356692" y="16323"/>
                  </a:cubicBezTo>
                  <a:cubicBezTo>
                    <a:pt x="1351164" y="23174"/>
                    <a:pt x="1334658" y="34230"/>
                    <a:pt x="1325627" y="43884"/>
                  </a:cubicBezTo>
                  <a:cubicBezTo>
                    <a:pt x="1316673" y="52838"/>
                    <a:pt x="1320099" y="61791"/>
                    <a:pt x="1320099" y="61791"/>
                  </a:cubicBezTo>
                  <a:cubicBezTo>
                    <a:pt x="1320099" y="61791"/>
                    <a:pt x="1316673" y="70745"/>
                    <a:pt x="1320099" y="75572"/>
                  </a:cubicBezTo>
                  <a:cubicBezTo>
                    <a:pt x="1324226" y="81100"/>
                    <a:pt x="1321500" y="97606"/>
                    <a:pt x="1321500" y="97606"/>
                  </a:cubicBezTo>
                  <a:cubicBezTo>
                    <a:pt x="1321500" y="97606"/>
                    <a:pt x="1319398" y="102433"/>
                    <a:pt x="1309744" y="97606"/>
                  </a:cubicBezTo>
                  <a:cubicBezTo>
                    <a:pt x="1300790" y="92078"/>
                    <a:pt x="1303515" y="101032"/>
                    <a:pt x="1295963" y="97606"/>
                  </a:cubicBezTo>
                  <a:cubicBezTo>
                    <a:pt x="1288411" y="93480"/>
                    <a:pt x="1287009" y="94881"/>
                    <a:pt x="1280781" y="93480"/>
                  </a:cubicBezTo>
                  <a:cubicBezTo>
                    <a:pt x="1273851" y="92078"/>
                    <a:pt x="1263574" y="99007"/>
                    <a:pt x="1263574" y="99007"/>
                  </a:cubicBezTo>
                  <a:lnTo>
                    <a:pt x="1269102" y="109362"/>
                  </a:lnTo>
                  <a:lnTo>
                    <a:pt x="1279457" y="118316"/>
                  </a:lnTo>
                  <a:cubicBezTo>
                    <a:pt x="1279457" y="118316"/>
                    <a:pt x="1285686" y="125868"/>
                    <a:pt x="1289812" y="128671"/>
                  </a:cubicBezTo>
                  <a:cubicBezTo>
                    <a:pt x="1293238" y="130773"/>
                    <a:pt x="1296041" y="137625"/>
                    <a:pt x="1296041" y="145177"/>
                  </a:cubicBezTo>
                  <a:cubicBezTo>
                    <a:pt x="1296041" y="152729"/>
                    <a:pt x="1284285" y="163084"/>
                    <a:pt x="1279457" y="160359"/>
                  </a:cubicBezTo>
                  <a:cubicBezTo>
                    <a:pt x="1273929" y="158257"/>
                    <a:pt x="1276732" y="158257"/>
                    <a:pt x="1279457" y="151406"/>
                  </a:cubicBezTo>
                  <a:cubicBezTo>
                    <a:pt x="1281559" y="145177"/>
                    <a:pt x="1279457" y="132097"/>
                    <a:pt x="1278056" y="128671"/>
                  </a:cubicBezTo>
                  <a:cubicBezTo>
                    <a:pt x="1276654" y="124545"/>
                    <a:pt x="1271827" y="124545"/>
                    <a:pt x="1261472" y="120418"/>
                  </a:cubicBezTo>
                  <a:cubicBezTo>
                    <a:pt x="1251117" y="116993"/>
                    <a:pt x="1253219" y="125946"/>
                    <a:pt x="1249716" y="132097"/>
                  </a:cubicBezTo>
                  <a:cubicBezTo>
                    <a:pt x="1245589" y="138948"/>
                    <a:pt x="1245589" y="141051"/>
                    <a:pt x="1239361" y="142452"/>
                  </a:cubicBezTo>
                  <a:cubicBezTo>
                    <a:pt x="1233132" y="143853"/>
                    <a:pt x="1235234" y="150004"/>
                    <a:pt x="1222777" y="156934"/>
                  </a:cubicBezTo>
                  <a:cubicBezTo>
                    <a:pt x="1209697" y="163162"/>
                    <a:pt x="1215847" y="161761"/>
                    <a:pt x="1212422" y="151406"/>
                  </a:cubicBezTo>
                  <a:cubicBezTo>
                    <a:pt x="1212422" y="151406"/>
                    <a:pt x="1229005" y="124545"/>
                    <a:pt x="1219974" y="120418"/>
                  </a:cubicBezTo>
                  <a:cubicBezTo>
                    <a:pt x="1211020" y="116993"/>
                    <a:pt x="1215847" y="124545"/>
                    <a:pt x="1204792" y="123143"/>
                  </a:cubicBezTo>
                  <a:cubicBezTo>
                    <a:pt x="1193035" y="121742"/>
                    <a:pt x="1193035" y="123143"/>
                    <a:pt x="1193035" y="123143"/>
                  </a:cubicBezTo>
                  <a:lnTo>
                    <a:pt x="1173727" y="132097"/>
                  </a:lnTo>
                  <a:lnTo>
                    <a:pt x="1169600" y="141051"/>
                  </a:lnTo>
                  <a:lnTo>
                    <a:pt x="1178554" y="142452"/>
                  </a:lnTo>
                  <a:lnTo>
                    <a:pt x="1184082" y="150004"/>
                  </a:lnTo>
                  <a:cubicBezTo>
                    <a:pt x="1184082" y="150004"/>
                    <a:pt x="1181357" y="156856"/>
                    <a:pt x="1175128" y="156856"/>
                  </a:cubicBezTo>
                  <a:cubicBezTo>
                    <a:pt x="1168199" y="156856"/>
                    <a:pt x="1169600" y="161683"/>
                    <a:pt x="1163371" y="160281"/>
                  </a:cubicBezTo>
                  <a:cubicBezTo>
                    <a:pt x="1156442" y="158880"/>
                    <a:pt x="1153017" y="169235"/>
                    <a:pt x="1147489" y="174763"/>
                  </a:cubicBezTo>
                  <a:cubicBezTo>
                    <a:pt x="1142661" y="179590"/>
                    <a:pt x="1129581" y="191269"/>
                    <a:pt x="1129581" y="191269"/>
                  </a:cubicBezTo>
                  <a:cubicBezTo>
                    <a:pt x="1129581" y="191269"/>
                    <a:pt x="1112998" y="195395"/>
                    <a:pt x="1108171" y="201624"/>
                  </a:cubicBezTo>
                  <a:cubicBezTo>
                    <a:pt x="1102643" y="207852"/>
                    <a:pt x="1099918" y="211979"/>
                    <a:pt x="1099918" y="211979"/>
                  </a:cubicBezTo>
                  <a:cubicBezTo>
                    <a:pt x="1099918" y="211979"/>
                    <a:pt x="1088862" y="218207"/>
                    <a:pt x="1083334" y="209254"/>
                  </a:cubicBezTo>
                  <a:cubicBezTo>
                    <a:pt x="1078507" y="200300"/>
                    <a:pt x="1074380" y="207852"/>
                    <a:pt x="1074380" y="207852"/>
                  </a:cubicBezTo>
                  <a:cubicBezTo>
                    <a:pt x="1074380" y="207852"/>
                    <a:pt x="1070954" y="218207"/>
                    <a:pt x="1074380" y="216806"/>
                  </a:cubicBezTo>
                  <a:cubicBezTo>
                    <a:pt x="1078507" y="215405"/>
                    <a:pt x="1080609" y="222334"/>
                    <a:pt x="1081932" y="225760"/>
                  </a:cubicBezTo>
                  <a:cubicBezTo>
                    <a:pt x="1083334" y="229886"/>
                    <a:pt x="1069553" y="228485"/>
                    <a:pt x="1069553" y="228485"/>
                  </a:cubicBezTo>
                  <a:lnTo>
                    <a:pt x="1062624" y="222256"/>
                  </a:lnTo>
                  <a:cubicBezTo>
                    <a:pt x="1056395" y="215405"/>
                    <a:pt x="1050244" y="225682"/>
                    <a:pt x="1050244" y="225682"/>
                  </a:cubicBezTo>
                  <a:lnTo>
                    <a:pt x="1044716" y="231210"/>
                  </a:lnTo>
                  <a:cubicBezTo>
                    <a:pt x="1039889" y="236037"/>
                    <a:pt x="1051646" y="242888"/>
                    <a:pt x="1051646" y="242888"/>
                  </a:cubicBezTo>
                  <a:cubicBezTo>
                    <a:pt x="1051646" y="242888"/>
                    <a:pt x="1056473" y="241487"/>
                    <a:pt x="1060599" y="240163"/>
                  </a:cubicBezTo>
                  <a:cubicBezTo>
                    <a:pt x="1064025" y="238762"/>
                    <a:pt x="1068152" y="246392"/>
                    <a:pt x="1070954" y="251842"/>
                  </a:cubicBezTo>
                  <a:cubicBezTo>
                    <a:pt x="1073057" y="256669"/>
                    <a:pt x="1069553" y="259394"/>
                    <a:pt x="1055072" y="253243"/>
                  </a:cubicBezTo>
                  <a:cubicBezTo>
                    <a:pt x="1041291" y="246392"/>
                    <a:pt x="1050244" y="262197"/>
                    <a:pt x="1052347" y="268426"/>
                  </a:cubicBezTo>
                  <a:cubicBezTo>
                    <a:pt x="1055072" y="274654"/>
                    <a:pt x="1059276" y="278781"/>
                    <a:pt x="1064103" y="281506"/>
                  </a:cubicBezTo>
                  <a:cubicBezTo>
                    <a:pt x="1069631" y="283608"/>
                    <a:pt x="1074458" y="293885"/>
                    <a:pt x="1074458" y="293885"/>
                  </a:cubicBezTo>
                  <a:cubicBezTo>
                    <a:pt x="1074458" y="293885"/>
                    <a:pt x="1074458" y="304240"/>
                    <a:pt x="1073057" y="309690"/>
                  </a:cubicBezTo>
                  <a:cubicBezTo>
                    <a:pt x="1071655" y="314517"/>
                    <a:pt x="1071655" y="317242"/>
                    <a:pt x="1065505" y="320045"/>
                  </a:cubicBezTo>
                  <a:cubicBezTo>
                    <a:pt x="1059276" y="322147"/>
                    <a:pt x="1052424" y="324872"/>
                    <a:pt x="1052424" y="324872"/>
                  </a:cubicBezTo>
                  <a:cubicBezTo>
                    <a:pt x="1052424" y="324872"/>
                    <a:pt x="1050322" y="320746"/>
                    <a:pt x="1055149" y="306965"/>
                  </a:cubicBezTo>
                  <a:cubicBezTo>
                    <a:pt x="1060677" y="292484"/>
                    <a:pt x="1050322" y="298012"/>
                    <a:pt x="1050322" y="298012"/>
                  </a:cubicBezTo>
                  <a:cubicBezTo>
                    <a:pt x="1050322" y="298012"/>
                    <a:pt x="1042770" y="298012"/>
                    <a:pt x="1032415" y="296610"/>
                  </a:cubicBezTo>
                  <a:cubicBezTo>
                    <a:pt x="1022060" y="295209"/>
                    <a:pt x="1026887" y="302839"/>
                    <a:pt x="1013106" y="292484"/>
                  </a:cubicBezTo>
                  <a:cubicBezTo>
                    <a:pt x="998625" y="282129"/>
                    <a:pt x="997223" y="298012"/>
                    <a:pt x="997223" y="298012"/>
                  </a:cubicBezTo>
                  <a:cubicBezTo>
                    <a:pt x="997223" y="298012"/>
                    <a:pt x="990995" y="306965"/>
                    <a:pt x="982041" y="302839"/>
                  </a:cubicBezTo>
                  <a:cubicBezTo>
                    <a:pt x="973088" y="299413"/>
                    <a:pt x="971686" y="300737"/>
                    <a:pt x="971686" y="300737"/>
                  </a:cubicBezTo>
                  <a:cubicBezTo>
                    <a:pt x="971686" y="300737"/>
                    <a:pt x="966158" y="306965"/>
                    <a:pt x="959930" y="308289"/>
                  </a:cubicBezTo>
                  <a:cubicBezTo>
                    <a:pt x="953701" y="309690"/>
                    <a:pt x="953701" y="314517"/>
                    <a:pt x="953701" y="329622"/>
                  </a:cubicBezTo>
                  <a:cubicBezTo>
                    <a:pt x="953701" y="344726"/>
                    <a:pt x="961253" y="341300"/>
                    <a:pt x="961253" y="341300"/>
                  </a:cubicBezTo>
                  <a:cubicBezTo>
                    <a:pt x="961253" y="341300"/>
                    <a:pt x="962654" y="350254"/>
                    <a:pt x="950898" y="354380"/>
                  </a:cubicBezTo>
                  <a:cubicBezTo>
                    <a:pt x="939141" y="358507"/>
                    <a:pt x="953623" y="369563"/>
                    <a:pt x="958450" y="373689"/>
                  </a:cubicBezTo>
                  <a:cubicBezTo>
                    <a:pt x="963978" y="377115"/>
                    <a:pt x="990839" y="396424"/>
                    <a:pt x="990839" y="396424"/>
                  </a:cubicBezTo>
                  <a:lnTo>
                    <a:pt x="1008746" y="418457"/>
                  </a:lnTo>
                  <a:cubicBezTo>
                    <a:pt x="1008746" y="418457"/>
                    <a:pt x="1012873" y="428812"/>
                    <a:pt x="1011471" y="434963"/>
                  </a:cubicBezTo>
                  <a:cubicBezTo>
                    <a:pt x="1010070" y="441815"/>
                    <a:pt x="999715" y="450768"/>
                    <a:pt x="999715" y="450768"/>
                  </a:cubicBezTo>
                  <a:lnTo>
                    <a:pt x="998313" y="468676"/>
                  </a:lnTo>
                  <a:lnTo>
                    <a:pt x="1004542" y="486583"/>
                  </a:lnTo>
                  <a:cubicBezTo>
                    <a:pt x="1004542" y="486583"/>
                    <a:pt x="1005943" y="498261"/>
                    <a:pt x="1003841" y="504490"/>
                  </a:cubicBezTo>
                  <a:cubicBezTo>
                    <a:pt x="1001116" y="510719"/>
                    <a:pt x="1002440" y="518972"/>
                    <a:pt x="994888" y="520295"/>
                  </a:cubicBezTo>
                  <a:cubicBezTo>
                    <a:pt x="986635" y="520996"/>
                    <a:pt x="980406" y="510641"/>
                    <a:pt x="980406" y="510641"/>
                  </a:cubicBezTo>
                  <a:lnTo>
                    <a:pt x="986635" y="501687"/>
                  </a:lnTo>
                  <a:cubicBezTo>
                    <a:pt x="986635" y="501687"/>
                    <a:pt x="989360" y="496860"/>
                    <a:pt x="989360" y="483780"/>
                  </a:cubicBezTo>
                  <a:cubicBezTo>
                    <a:pt x="989360" y="471401"/>
                    <a:pt x="989360" y="483780"/>
                    <a:pt x="983131" y="483780"/>
                  </a:cubicBezTo>
                  <a:cubicBezTo>
                    <a:pt x="976202" y="483780"/>
                    <a:pt x="981730" y="489308"/>
                    <a:pt x="980406" y="494135"/>
                  </a:cubicBezTo>
                  <a:cubicBezTo>
                    <a:pt x="979005" y="499663"/>
                    <a:pt x="976280" y="501687"/>
                    <a:pt x="974177" y="490709"/>
                  </a:cubicBezTo>
                  <a:cubicBezTo>
                    <a:pt x="971452" y="479031"/>
                    <a:pt x="979005" y="480354"/>
                    <a:pt x="980406" y="464549"/>
                  </a:cubicBezTo>
                  <a:cubicBezTo>
                    <a:pt x="981808" y="449367"/>
                    <a:pt x="974177" y="445240"/>
                    <a:pt x="974177" y="445240"/>
                  </a:cubicBezTo>
                  <a:lnTo>
                    <a:pt x="987958" y="434885"/>
                  </a:lnTo>
                  <a:cubicBezTo>
                    <a:pt x="987958" y="434885"/>
                    <a:pt x="992085" y="427333"/>
                    <a:pt x="987958" y="418379"/>
                  </a:cubicBezTo>
                  <a:cubicBezTo>
                    <a:pt x="984533" y="409426"/>
                    <a:pt x="984533" y="416978"/>
                    <a:pt x="979005" y="419781"/>
                  </a:cubicBezTo>
                  <a:cubicBezTo>
                    <a:pt x="974177" y="422506"/>
                    <a:pt x="972776" y="422506"/>
                    <a:pt x="965925" y="422506"/>
                  </a:cubicBezTo>
                  <a:cubicBezTo>
                    <a:pt x="959696" y="422506"/>
                    <a:pt x="959696" y="425231"/>
                    <a:pt x="953545" y="422506"/>
                  </a:cubicBezTo>
                  <a:cubicBezTo>
                    <a:pt x="946616" y="419781"/>
                    <a:pt x="946616" y="414954"/>
                    <a:pt x="945993" y="401874"/>
                  </a:cubicBezTo>
                  <a:cubicBezTo>
                    <a:pt x="944592" y="388794"/>
                    <a:pt x="931511" y="395645"/>
                    <a:pt x="931511" y="395645"/>
                  </a:cubicBezTo>
                  <a:lnTo>
                    <a:pt x="918431" y="375013"/>
                  </a:lnTo>
                  <a:cubicBezTo>
                    <a:pt x="918431" y="375013"/>
                    <a:pt x="915006" y="377115"/>
                    <a:pt x="907376" y="378439"/>
                  </a:cubicBezTo>
                  <a:cubicBezTo>
                    <a:pt x="899123" y="379840"/>
                    <a:pt x="899123" y="388794"/>
                    <a:pt x="899123" y="388794"/>
                  </a:cubicBezTo>
                  <a:lnTo>
                    <a:pt x="909478" y="397747"/>
                  </a:lnTo>
                  <a:cubicBezTo>
                    <a:pt x="909478" y="397747"/>
                    <a:pt x="910879" y="404599"/>
                    <a:pt x="906052" y="410827"/>
                  </a:cubicBezTo>
                  <a:cubicBezTo>
                    <a:pt x="900524" y="417056"/>
                    <a:pt x="894295" y="419781"/>
                    <a:pt x="894295" y="419781"/>
                  </a:cubicBezTo>
                  <a:lnTo>
                    <a:pt x="888067" y="412229"/>
                  </a:lnTo>
                  <a:cubicBezTo>
                    <a:pt x="881137" y="404677"/>
                    <a:pt x="881137" y="413630"/>
                    <a:pt x="874987" y="423907"/>
                  </a:cubicBezTo>
                  <a:cubicBezTo>
                    <a:pt x="868758" y="434262"/>
                    <a:pt x="885342" y="434885"/>
                    <a:pt x="885342" y="434885"/>
                  </a:cubicBezTo>
                  <a:cubicBezTo>
                    <a:pt x="885342" y="434885"/>
                    <a:pt x="895697" y="445240"/>
                    <a:pt x="900524" y="446564"/>
                  </a:cubicBezTo>
                  <a:cubicBezTo>
                    <a:pt x="906052" y="447965"/>
                    <a:pt x="910879" y="455518"/>
                    <a:pt x="915006" y="456919"/>
                  </a:cubicBezTo>
                  <a:cubicBezTo>
                    <a:pt x="918431" y="458320"/>
                    <a:pt x="917731" y="469999"/>
                    <a:pt x="910879" y="469999"/>
                  </a:cubicBezTo>
                  <a:cubicBezTo>
                    <a:pt x="904651" y="469999"/>
                    <a:pt x="895697" y="468598"/>
                    <a:pt x="895697" y="468598"/>
                  </a:cubicBezTo>
                  <a:cubicBezTo>
                    <a:pt x="895697" y="468598"/>
                    <a:pt x="892972" y="462369"/>
                    <a:pt x="882617" y="452092"/>
                  </a:cubicBezTo>
                  <a:cubicBezTo>
                    <a:pt x="872262" y="441737"/>
                    <a:pt x="875065" y="454194"/>
                    <a:pt x="867435" y="449367"/>
                  </a:cubicBezTo>
                  <a:cubicBezTo>
                    <a:pt x="859882" y="443839"/>
                    <a:pt x="861206" y="452092"/>
                    <a:pt x="858481" y="443839"/>
                  </a:cubicBezTo>
                  <a:cubicBezTo>
                    <a:pt x="855756" y="436287"/>
                    <a:pt x="861206" y="428657"/>
                    <a:pt x="861907" y="419781"/>
                  </a:cubicBezTo>
                  <a:cubicBezTo>
                    <a:pt x="863308" y="410827"/>
                    <a:pt x="861907" y="404599"/>
                    <a:pt x="861206" y="392920"/>
                  </a:cubicBezTo>
                  <a:cubicBezTo>
                    <a:pt x="859805" y="381241"/>
                    <a:pt x="861907" y="379840"/>
                    <a:pt x="861206" y="373611"/>
                  </a:cubicBezTo>
                  <a:cubicBezTo>
                    <a:pt x="859805" y="367383"/>
                    <a:pt x="855678" y="366059"/>
                    <a:pt x="855678" y="366059"/>
                  </a:cubicBezTo>
                  <a:cubicBezTo>
                    <a:pt x="855678" y="366059"/>
                    <a:pt x="850851" y="359208"/>
                    <a:pt x="846725" y="357106"/>
                  </a:cubicBezTo>
                  <a:cubicBezTo>
                    <a:pt x="842598" y="354380"/>
                    <a:pt x="843999" y="351578"/>
                    <a:pt x="842598" y="342624"/>
                  </a:cubicBezTo>
                  <a:cubicBezTo>
                    <a:pt x="841897" y="333670"/>
                    <a:pt x="832243" y="346750"/>
                    <a:pt x="832243" y="346750"/>
                  </a:cubicBezTo>
                  <a:lnTo>
                    <a:pt x="841897" y="359130"/>
                  </a:lnTo>
                  <a:cubicBezTo>
                    <a:pt x="841897" y="359130"/>
                    <a:pt x="850851" y="368083"/>
                    <a:pt x="850851" y="372210"/>
                  </a:cubicBezTo>
                  <a:cubicBezTo>
                    <a:pt x="850851" y="376336"/>
                    <a:pt x="846725" y="390117"/>
                    <a:pt x="845323" y="395645"/>
                  </a:cubicBezTo>
                  <a:cubicBezTo>
                    <a:pt x="843922" y="400472"/>
                    <a:pt x="831542" y="416978"/>
                    <a:pt x="827416" y="421104"/>
                  </a:cubicBezTo>
                  <a:cubicBezTo>
                    <a:pt x="823289" y="425231"/>
                    <a:pt x="819864" y="438311"/>
                    <a:pt x="819864" y="438311"/>
                  </a:cubicBezTo>
                  <a:lnTo>
                    <a:pt x="819864" y="463070"/>
                  </a:lnTo>
                  <a:cubicBezTo>
                    <a:pt x="819864" y="466496"/>
                    <a:pt x="828817" y="477551"/>
                    <a:pt x="828817" y="477551"/>
                  </a:cubicBezTo>
                  <a:cubicBezTo>
                    <a:pt x="828817" y="477551"/>
                    <a:pt x="830219" y="485804"/>
                    <a:pt x="832944" y="485804"/>
                  </a:cubicBezTo>
                  <a:cubicBezTo>
                    <a:pt x="836369" y="485804"/>
                    <a:pt x="836369" y="491332"/>
                    <a:pt x="836369" y="494758"/>
                  </a:cubicBezTo>
                  <a:cubicBezTo>
                    <a:pt x="836369" y="498184"/>
                    <a:pt x="827416" y="506436"/>
                    <a:pt x="827416" y="506436"/>
                  </a:cubicBezTo>
                  <a:cubicBezTo>
                    <a:pt x="828817" y="509862"/>
                    <a:pt x="827416" y="513288"/>
                    <a:pt x="824691" y="513288"/>
                  </a:cubicBezTo>
                  <a:cubicBezTo>
                    <a:pt x="821265" y="513288"/>
                    <a:pt x="821966" y="524967"/>
                    <a:pt x="821966" y="524967"/>
                  </a:cubicBezTo>
                  <a:lnTo>
                    <a:pt x="825392" y="534621"/>
                  </a:lnTo>
                  <a:lnTo>
                    <a:pt x="830219" y="544976"/>
                  </a:lnTo>
                  <a:cubicBezTo>
                    <a:pt x="830219" y="544976"/>
                    <a:pt x="826793" y="551205"/>
                    <a:pt x="824691" y="558056"/>
                  </a:cubicBezTo>
                  <a:cubicBezTo>
                    <a:pt x="821966" y="564285"/>
                    <a:pt x="827416" y="571136"/>
                    <a:pt x="835046" y="573238"/>
                  </a:cubicBezTo>
                  <a:cubicBezTo>
                    <a:pt x="842598" y="575341"/>
                    <a:pt x="850929" y="571837"/>
                    <a:pt x="858481" y="569813"/>
                  </a:cubicBezTo>
                  <a:cubicBezTo>
                    <a:pt x="866033" y="567788"/>
                    <a:pt x="870237" y="575341"/>
                    <a:pt x="885342" y="578766"/>
                  </a:cubicBezTo>
                  <a:cubicBezTo>
                    <a:pt x="900524" y="581491"/>
                    <a:pt x="898422" y="598075"/>
                    <a:pt x="900524" y="606951"/>
                  </a:cubicBezTo>
                  <a:cubicBezTo>
                    <a:pt x="902626" y="615204"/>
                    <a:pt x="903950" y="616605"/>
                    <a:pt x="900524" y="620031"/>
                  </a:cubicBezTo>
                  <a:cubicBezTo>
                    <a:pt x="897098" y="622756"/>
                    <a:pt x="904651" y="633812"/>
                    <a:pt x="904651" y="633812"/>
                  </a:cubicBezTo>
                  <a:lnTo>
                    <a:pt x="915006" y="635213"/>
                  </a:lnTo>
                  <a:cubicBezTo>
                    <a:pt x="915006" y="635213"/>
                    <a:pt x="923258" y="635914"/>
                    <a:pt x="926762" y="635213"/>
                  </a:cubicBezTo>
                  <a:cubicBezTo>
                    <a:pt x="930188" y="633812"/>
                    <a:pt x="930889" y="644867"/>
                    <a:pt x="930889" y="644867"/>
                  </a:cubicBezTo>
                  <a:cubicBezTo>
                    <a:pt x="930889" y="644867"/>
                    <a:pt x="926762" y="656546"/>
                    <a:pt x="921234" y="652420"/>
                  </a:cubicBezTo>
                  <a:cubicBezTo>
                    <a:pt x="915706" y="648293"/>
                    <a:pt x="915706" y="645568"/>
                    <a:pt x="912281" y="644867"/>
                  </a:cubicBezTo>
                  <a:cubicBezTo>
                    <a:pt x="909556" y="643466"/>
                    <a:pt x="908154" y="651096"/>
                    <a:pt x="908154" y="651096"/>
                  </a:cubicBezTo>
                  <a:lnTo>
                    <a:pt x="904729" y="667602"/>
                  </a:lnTo>
                  <a:cubicBezTo>
                    <a:pt x="904729" y="667602"/>
                    <a:pt x="904028" y="669704"/>
                    <a:pt x="899901" y="663475"/>
                  </a:cubicBezTo>
                  <a:cubicBezTo>
                    <a:pt x="895074" y="656624"/>
                    <a:pt x="892972" y="645568"/>
                    <a:pt x="892972" y="645568"/>
                  </a:cubicBezTo>
                  <a:lnTo>
                    <a:pt x="886743" y="641442"/>
                  </a:lnTo>
                  <a:cubicBezTo>
                    <a:pt x="879814" y="637315"/>
                    <a:pt x="890870" y="626259"/>
                    <a:pt x="890870" y="626259"/>
                  </a:cubicBezTo>
                  <a:cubicBezTo>
                    <a:pt x="890870" y="626259"/>
                    <a:pt x="887444" y="624157"/>
                    <a:pt x="881215" y="616605"/>
                  </a:cubicBezTo>
                  <a:cubicBezTo>
                    <a:pt x="874286" y="609053"/>
                    <a:pt x="879814" y="609053"/>
                    <a:pt x="883318" y="594571"/>
                  </a:cubicBezTo>
                  <a:cubicBezTo>
                    <a:pt x="886743" y="580791"/>
                    <a:pt x="872262" y="584917"/>
                    <a:pt x="872262" y="584917"/>
                  </a:cubicBezTo>
                  <a:cubicBezTo>
                    <a:pt x="872262" y="584917"/>
                    <a:pt x="868836" y="586318"/>
                    <a:pt x="850851" y="592469"/>
                  </a:cubicBezTo>
                  <a:cubicBezTo>
                    <a:pt x="832243" y="599321"/>
                    <a:pt x="852953" y="600021"/>
                    <a:pt x="847425" y="600021"/>
                  </a:cubicBezTo>
                  <a:cubicBezTo>
                    <a:pt x="841897" y="600021"/>
                    <a:pt x="846024" y="615204"/>
                    <a:pt x="846024" y="615204"/>
                  </a:cubicBezTo>
                  <a:cubicBezTo>
                    <a:pt x="846024" y="615204"/>
                    <a:pt x="850851" y="624858"/>
                    <a:pt x="848126" y="633812"/>
                  </a:cubicBezTo>
                  <a:cubicBezTo>
                    <a:pt x="846024" y="642765"/>
                    <a:pt x="846024" y="637938"/>
                    <a:pt x="838472" y="637237"/>
                  </a:cubicBezTo>
                  <a:cubicBezTo>
                    <a:pt x="830919" y="635836"/>
                    <a:pt x="834345" y="643466"/>
                    <a:pt x="835046" y="650317"/>
                  </a:cubicBezTo>
                  <a:cubicBezTo>
                    <a:pt x="836447" y="656546"/>
                    <a:pt x="821966" y="678580"/>
                    <a:pt x="821966" y="678580"/>
                  </a:cubicBezTo>
                  <a:lnTo>
                    <a:pt x="813713" y="682706"/>
                  </a:lnTo>
                  <a:lnTo>
                    <a:pt x="812311" y="699913"/>
                  </a:lnTo>
                  <a:cubicBezTo>
                    <a:pt x="812311" y="699913"/>
                    <a:pt x="819864" y="712993"/>
                    <a:pt x="819241" y="717820"/>
                  </a:cubicBezTo>
                  <a:cubicBezTo>
                    <a:pt x="817839" y="721946"/>
                    <a:pt x="823367" y="729499"/>
                    <a:pt x="823367" y="729499"/>
                  </a:cubicBezTo>
                  <a:cubicBezTo>
                    <a:pt x="823367" y="729499"/>
                    <a:pt x="821966" y="738452"/>
                    <a:pt x="819941" y="741177"/>
                  </a:cubicBezTo>
                  <a:cubicBezTo>
                    <a:pt x="817839" y="744603"/>
                    <a:pt x="810287" y="742579"/>
                    <a:pt x="810287" y="731523"/>
                  </a:cubicBezTo>
                  <a:cubicBezTo>
                    <a:pt x="810287" y="720467"/>
                    <a:pt x="806161" y="728097"/>
                    <a:pt x="798531" y="714316"/>
                  </a:cubicBezTo>
                  <a:cubicBezTo>
                    <a:pt x="790978" y="699835"/>
                    <a:pt x="793003" y="710190"/>
                    <a:pt x="787475" y="699134"/>
                  </a:cubicBezTo>
                  <a:cubicBezTo>
                    <a:pt x="781947" y="688156"/>
                    <a:pt x="778521" y="706686"/>
                    <a:pt x="778521" y="706686"/>
                  </a:cubicBezTo>
                  <a:lnTo>
                    <a:pt x="774395" y="697733"/>
                  </a:lnTo>
                  <a:cubicBezTo>
                    <a:pt x="774395" y="697733"/>
                    <a:pt x="772993" y="703261"/>
                    <a:pt x="766843" y="705285"/>
                  </a:cubicBezTo>
                  <a:cubicBezTo>
                    <a:pt x="759913" y="707387"/>
                    <a:pt x="768244" y="701158"/>
                    <a:pt x="768244" y="693606"/>
                  </a:cubicBezTo>
                  <a:cubicBezTo>
                    <a:pt x="768244" y="686054"/>
                    <a:pt x="761315" y="693606"/>
                    <a:pt x="757889" y="693606"/>
                  </a:cubicBezTo>
                  <a:cubicBezTo>
                    <a:pt x="755164" y="693606"/>
                    <a:pt x="751660" y="695708"/>
                    <a:pt x="750337" y="692205"/>
                  </a:cubicBezTo>
                  <a:cubicBezTo>
                    <a:pt x="749636" y="689480"/>
                    <a:pt x="740682" y="677023"/>
                    <a:pt x="740682" y="677023"/>
                  </a:cubicBezTo>
                  <a:lnTo>
                    <a:pt x="748235" y="674298"/>
                  </a:lnTo>
                  <a:lnTo>
                    <a:pt x="759290" y="676400"/>
                  </a:lnTo>
                  <a:lnTo>
                    <a:pt x="765519" y="671573"/>
                  </a:lnTo>
                  <a:lnTo>
                    <a:pt x="772448" y="681928"/>
                  </a:lnTo>
                  <a:cubicBezTo>
                    <a:pt x="772448" y="681928"/>
                    <a:pt x="780000" y="686054"/>
                    <a:pt x="784205" y="681928"/>
                  </a:cubicBezTo>
                  <a:cubicBezTo>
                    <a:pt x="789032" y="677100"/>
                    <a:pt x="784205" y="672974"/>
                    <a:pt x="789032" y="667446"/>
                  </a:cubicBezTo>
                  <a:cubicBezTo>
                    <a:pt x="793158" y="661918"/>
                    <a:pt x="806939" y="657792"/>
                    <a:pt x="814569" y="637860"/>
                  </a:cubicBezTo>
                  <a:cubicBezTo>
                    <a:pt x="822121" y="618551"/>
                    <a:pt x="817294" y="601345"/>
                    <a:pt x="817294" y="601345"/>
                  </a:cubicBezTo>
                  <a:cubicBezTo>
                    <a:pt x="817294" y="601345"/>
                    <a:pt x="815893" y="594494"/>
                    <a:pt x="810365" y="584839"/>
                  </a:cubicBezTo>
                  <a:cubicBezTo>
                    <a:pt x="804837" y="575185"/>
                    <a:pt x="808263" y="575185"/>
                    <a:pt x="802813" y="552450"/>
                  </a:cubicBezTo>
                  <a:cubicBezTo>
                    <a:pt x="797285" y="529716"/>
                    <a:pt x="804915" y="537969"/>
                    <a:pt x="806238" y="516636"/>
                  </a:cubicBezTo>
                  <a:cubicBezTo>
                    <a:pt x="806939" y="494602"/>
                    <a:pt x="812467" y="500831"/>
                    <a:pt x="811767" y="491176"/>
                  </a:cubicBezTo>
                  <a:cubicBezTo>
                    <a:pt x="810365" y="481522"/>
                    <a:pt x="811767" y="482923"/>
                    <a:pt x="808341" y="469843"/>
                  </a:cubicBezTo>
                  <a:cubicBezTo>
                    <a:pt x="804915" y="456763"/>
                    <a:pt x="799387" y="447810"/>
                    <a:pt x="799387" y="447810"/>
                  </a:cubicBezTo>
                  <a:cubicBezTo>
                    <a:pt x="799387" y="447810"/>
                    <a:pt x="795261" y="440257"/>
                    <a:pt x="789733" y="438155"/>
                  </a:cubicBezTo>
                  <a:cubicBezTo>
                    <a:pt x="784205" y="436053"/>
                    <a:pt x="782180" y="434029"/>
                    <a:pt x="786307" y="426477"/>
                  </a:cubicBezTo>
                  <a:cubicBezTo>
                    <a:pt x="791134" y="418924"/>
                    <a:pt x="795261" y="417523"/>
                    <a:pt x="799387" y="411995"/>
                  </a:cubicBezTo>
                  <a:cubicBezTo>
                    <a:pt x="804214" y="406467"/>
                    <a:pt x="796662" y="389261"/>
                    <a:pt x="796662" y="389261"/>
                  </a:cubicBezTo>
                  <a:cubicBezTo>
                    <a:pt x="796662" y="389261"/>
                    <a:pt x="801489" y="372054"/>
                    <a:pt x="800789" y="359675"/>
                  </a:cubicBezTo>
                  <a:cubicBezTo>
                    <a:pt x="799387" y="347996"/>
                    <a:pt x="796662" y="357573"/>
                    <a:pt x="782180" y="352123"/>
                  </a:cubicBezTo>
                  <a:cubicBezTo>
                    <a:pt x="768400" y="346595"/>
                    <a:pt x="776653" y="351422"/>
                    <a:pt x="768400" y="347996"/>
                  </a:cubicBezTo>
                  <a:cubicBezTo>
                    <a:pt x="759446" y="344570"/>
                    <a:pt x="762872" y="350098"/>
                    <a:pt x="742162" y="372755"/>
                  </a:cubicBezTo>
                  <a:cubicBezTo>
                    <a:pt x="721452" y="395489"/>
                    <a:pt x="744264" y="381709"/>
                    <a:pt x="737335" y="387236"/>
                  </a:cubicBezTo>
                  <a:cubicBezTo>
                    <a:pt x="731106" y="392764"/>
                    <a:pt x="734610" y="391363"/>
                    <a:pt x="738736" y="396891"/>
                  </a:cubicBezTo>
                  <a:cubicBezTo>
                    <a:pt x="742862" y="402419"/>
                    <a:pt x="738736" y="405844"/>
                    <a:pt x="734610" y="413397"/>
                  </a:cubicBezTo>
                  <a:cubicBezTo>
                    <a:pt x="729782" y="420949"/>
                    <a:pt x="729782" y="428579"/>
                    <a:pt x="729782" y="428579"/>
                  </a:cubicBezTo>
                  <a:cubicBezTo>
                    <a:pt x="729782" y="428579"/>
                    <a:pt x="727680" y="438233"/>
                    <a:pt x="714600" y="442360"/>
                  </a:cubicBezTo>
                  <a:cubicBezTo>
                    <a:pt x="701520" y="447187"/>
                    <a:pt x="703544" y="453338"/>
                    <a:pt x="703544" y="453338"/>
                  </a:cubicBezTo>
                  <a:lnTo>
                    <a:pt x="701442" y="475371"/>
                  </a:lnTo>
                  <a:cubicBezTo>
                    <a:pt x="701442" y="475371"/>
                    <a:pt x="706269" y="477473"/>
                    <a:pt x="706970" y="480198"/>
                  </a:cubicBezTo>
                  <a:cubicBezTo>
                    <a:pt x="708372" y="483624"/>
                    <a:pt x="702844" y="498806"/>
                    <a:pt x="706970" y="500130"/>
                  </a:cubicBezTo>
                  <a:cubicBezTo>
                    <a:pt x="711096" y="500831"/>
                    <a:pt x="708372" y="505658"/>
                    <a:pt x="709072" y="511809"/>
                  </a:cubicBezTo>
                  <a:cubicBezTo>
                    <a:pt x="710474" y="518660"/>
                    <a:pt x="706347" y="521463"/>
                    <a:pt x="706347" y="521463"/>
                  </a:cubicBezTo>
                  <a:lnTo>
                    <a:pt x="704946" y="534543"/>
                  </a:lnTo>
                  <a:lnTo>
                    <a:pt x="704946" y="545521"/>
                  </a:lnTo>
                  <a:cubicBezTo>
                    <a:pt x="704946" y="545521"/>
                    <a:pt x="713899" y="550348"/>
                    <a:pt x="724254" y="542095"/>
                  </a:cubicBezTo>
                  <a:cubicBezTo>
                    <a:pt x="735310" y="534543"/>
                    <a:pt x="724254" y="548947"/>
                    <a:pt x="722152" y="557900"/>
                  </a:cubicBezTo>
                  <a:cubicBezTo>
                    <a:pt x="722152" y="557900"/>
                    <a:pt x="724254" y="568255"/>
                    <a:pt x="725578" y="571681"/>
                  </a:cubicBezTo>
                  <a:cubicBezTo>
                    <a:pt x="726979" y="575107"/>
                    <a:pt x="733130" y="582659"/>
                    <a:pt x="736634" y="583360"/>
                  </a:cubicBezTo>
                  <a:cubicBezTo>
                    <a:pt x="739359" y="584761"/>
                    <a:pt x="749714" y="594338"/>
                    <a:pt x="749714" y="594338"/>
                  </a:cubicBezTo>
                  <a:cubicBezTo>
                    <a:pt x="744186" y="588109"/>
                    <a:pt x="739359" y="592236"/>
                    <a:pt x="739359" y="592236"/>
                  </a:cubicBezTo>
                  <a:cubicBezTo>
                    <a:pt x="739359" y="592236"/>
                    <a:pt x="736634" y="597764"/>
                    <a:pt x="733130" y="607418"/>
                  </a:cubicBezTo>
                  <a:cubicBezTo>
                    <a:pt x="729705" y="617072"/>
                    <a:pt x="721374" y="603992"/>
                    <a:pt x="721374" y="603992"/>
                  </a:cubicBezTo>
                  <a:lnTo>
                    <a:pt x="710318" y="590211"/>
                  </a:lnTo>
                  <a:cubicBezTo>
                    <a:pt x="710318" y="590211"/>
                    <a:pt x="701364" y="586085"/>
                    <a:pt x="693734" y="582659"/>
                  </a:cubicBezTo>
                  <a:cubicBezTo>
                    <a:pt x="686182" y="579233"/>
                    <a:pt x="688206" y="582659"/>
                    <a:pt x="686182" y="571681"/>
                  </a:cubicBezTo>
                  <a:cubicBezTo>
                    <a:pt x="684080" y="560703"/>
                    <a:pt x="682056" y="575107"/>
                    <a:pt x="677229" y="573783"/>
                  </a:cubicBezTo>
                  <a:cubicBezTo>
                    <a:pt x="673102" y="573083"/>
                    <a:pt x="668975" y="577209"/>
                    <a:pt x="669676" y="569657"/>
                  </a:cubicBezTo>
                  <a:cubicBezTo>
                    <a:pt x="671078" y="562105"/>
                    <a:pt x="672401" y="566231"/>
                    <a:pt x="671078" y="557978"/>
                  </a:cubicBezTo>
                  <a:cubicBezTo>
                    <a:pt x="669676" y="549025"/>
                    <a:pt x="661423" y="547623"/>
                    <a:pt x="648343" y="547000"/>
                  </a:cubicBezTo>
                  <a:cubicBezTo>
                    <a:pt x="635263" y="545599"/>
                    <a:pt x="639390" y="543575"/>
                    <a:pt x="635263" y="532519"/>
                  </a:cubicBezTo>
                  <a:cubicBezTo>
                    <a:pt x="631137" y="521541"/>
                    <a:pt x="620081" y="534621"/>
                    <a:pt x="609025" y="533920"/>
                  </a:cubicBezTo>
                  <a:cubicBezTo>
                    <a:pt x="597969" y="532519"/>
                    <a:pt x="602796" y="537346"/>
                    <a:pt x="592441" y="540149"/>
                  </a:cubicBezTo>
                  <a:cubicBezTo>
                    <a:pt x="582787" y="543575"/>
                    <a:pt x="591741" y="545677"/>
                    <a:pt x="591741" y="566309"/>
                  </a:cubicBezTo>
                  <a:cubicBezTo>
                    <a:pt x="591741" y="586941"/>
                    <a:pt x="602796" y="575963"/>
                    <a:pt x="599293" y="579389"/>
                  </a:cubicBezTo>
                  <a:cubicBezTo>
                    <a:pt x="595867" y="582815"/>
                    <a:pt x="595867" y="588343"/>
                    <a:pt x="580685" y="591769"/>
                  </a:cubicBezTo>
                  <a:cubicBezTo>
                    <a:pt x="565503" y="594494"/>
                    <a:pt x="575157" y="604148"/>
                    <a:pt x="567605" y="606951"/>
                  </a:cubicBezTo>
                  <a:cubicBezTo>
                    <a:pt x="560053" y="609053"/>
                    <a:pt x="567605" y="589043"/>
                    <a:pt x="566203" y="578766"/>
                  </a:cubicBezTo>
                  <a:cubicBezTo>
                    <a:pt x="565503" y="567788"/>
                    <a:pt x="558651" y="577365"/>
                    <a:pt x="552423" y="581491"/>
                  </a:cubicBezTo>
                  <a:cubicBezTo>
                    <a:pt x="545493" y="586318"/>
                    <a:pt x="540666" y="588343"/>
                    <a:pt x="531713" y="594571"/>
                  </a:cubicBezTo>
                  <a:cubicBezTo>
                    <a:pt x="522759" y="601423"/>
                    <a:pt x="520657" y="595973"/>
                    <a:pt x="520657" y="595973"/>
                  </a:cubicBezTo>
                  <a:lnTo>
                    <a:pt x="502049" y="596674"/>
                  </a:lnTo>
                  <a:cubicBezTo>
                    <a:pt x="502049" y="596674"/>
                    <a:pt x="503450" y="603525"/>
                    <a:pt x="499947" y="609053"/>
                  </a:cubicBezTo>
                  <a:cubicBezTo>
                    <a:pt x="496521" y="614581"/>
                    <a:pt x="495820" y="615281"/>
                    <a:pt x="481339" y="620031"/>
                  </a:cubicBezTo>
                  <a:cubicBezTo>
                    <a:pt x="467558" y="624157"/>
                    <a:pt x="473786" y="630386"/>
                    <a:pt x="465456" y="635836"/>
                  </a:cubicBezTo>
                  <a:cubicBezTo>
                    <a:pt x="456502" y="641364"/>
                    <a:pt x="460629" y="635836"/>
                    <a:pt x="475110" y="617228"/>
                  </a:cubicBezTo>
                  <a:cubicBezTo>
                    <a:pt x="488891" y="599321"/>
                    <a:pt x="477212" y="606873"/>
                    <a:pt x="478536" y="593793"/>
                  </a:cubicBezTo>
                  <a:cubicBezTo>
                    <a:pt x="479236" y="580713"/>
                    <a:pt x="480638" y="579311"/>
                    <a:pt x="473008" y="577287"/>
                  </a:cubicBezTo>
                  <a:cubicBezTo>
                    <a:pt x="465456" y="575185"/>
                    <a:pt x="473008" y="577287"/>
                    <a:pt x="465456" y="577287"/>
                  </a:cubicBezTo>
                  <a:cubicBezTo>
                    <a:pt x="457903" y="577287"/>
                    <a:pt x="458526" y="588265"/>
                    <a:pt x="458526" y="588265"/>
                  </a:cubicBezTo>
                  <a:cubicBezTo>
                    <a:pt x="458526" y="588265"/>
                    <a:pt x="457826" y="592391"/>
                    <a:pt x="446770" y="594494"/>
                  </a:cubicBezTo>
                  <a:cubicBezTo>
                    <a:pt x="435714" y="596596"/>
                    <a:pt x="443344" y="602046"/>
                    <a:pt x="428162" y="596596"/>
                  </a:cubicBezTo>
                  <a:cubicBezTo>
                    <a:pt x="412980" y="591769"/>
                    <a:pt x="419208" y="604148"/>
                    <a:pt x="408853" y="616527"/>
                  </a:cubicBezTo>
                  <a:cubicBezTo>
                    <a:pt x="397797" y="628206"/>
                    <a:pt x="390245" y="624780"/>
                    <a:pt x="390245" y="624780"/>
                  </a:cubicBezTo>
                  <a:cubicBezTo>
                    <a:pt x="390245" y="624780"/>
                    <a:pt x="388143" y="628206"/>
                    <a:pt x="377866" y="628206"/>
                  </a:cubicBezTo>
                  <a:cubicBezTo>
                    <a:pt x="368212" y="628206"/>
                    <a:pt x="377165" y="635758"/>
                    <a:pt x="367511" y="639184"/>
                  </a:cubicBezTo>
                  <a:cubicBezTo>
                    <a:pt x="357156" y="642610"/>
                    <a:pt x="368212" y="648137"/>
                    <a:pt x="366109" y="655690"/>
                  </a:cubicBezTo>
                  <a:cubicBezTo>
                    <a:pt x="364007" y="663242"/>
                    <a:pt x="364007" y="671495"/>
                    <a:pt x="349526" y="671495"/>
                  </a:cubicBezTo>
                  <a:cubicBezTo>
                    <a:pt x="335044" y="671495"/>
                    <a:pt x="349526" y="671495"/>
                    <a:pt x="343998" y="668770"/>
                  </a:cubicBezTo>
                  <a:cubicBezTo>
                    <a:pt x="338470" y="665344"/>
                    <a:pt x="336446" y="670872"/>
                    <a:pt x="336446" y="663242"/>
                  </a:cubicBezTo>
                  <a:cubicBezTo>
                    <a:pt x="336446" y="655612"/>
                    <a:pt x="336446" y="657714"/>
                    <a:pt x="333720" y="652264"/>
                  </a:cubicBezTo>
                  <a:cubicBezTo>
                    <a:pt x="330295" y="646736"/>
                    <a:pt x="326791" y="648137"/>
                    <a:pt x="323365" y="639184"/>
                  </a:cubicBezTo>
                  <a:cubicBezTo>
                    <a:pt x="320640" y="630230"/>
                    <a:pt x="328193" y="637782"/>
                    <a:pt x="334421" y="637082"/>
                  </a:cubicBezTo>
                  <a:cubicBezTo>
                    <a:pt x="341351" y="635680"/>
                    <a:pt x="344076" y="635680"/>
                    <a:pt x="356455" y="629529"/>
                  </a:cubicBezTo>
                  <a:cubicBezTo>
                    <a:pt x="368212" y="622678"/>
                    <a:pt x="354353" y="616449"/>
                    <a:pt x="343375" y="608897"/>
                  </a:cubicBezTo>
                  <a:cubicBezTo>
                    <a:pt x="332319" y="601345"/>
                    <a:pt x="343375" y="604070"/>
                    <a:pt x="334421" y="596518"/>
                  </a:cubicBezTo>
                  <a:cubicBezTo>
                    <a:pt x="326168" y="588966"/>
                    <a:pt x="323365" y="595817"/>
                    <a:pt x="319239" y="597919"/>
                  </a:cubicBezTo>
                  <a:cubicBezTo>
                    <a:pt x="315113" y="600021"/>
                    <a:pt x="308183" y="591691"/>
                    <a:pt x="298529" y="588265"/>
                  </a:cubicBezTo>
                  <a:cubicBezTo>
                    <a:pt x="288875" y="584839"/>
                    <a:pt x="286772" y="591691"/>
                    <a:pt x="294402" y="597919"/>
                  </a:cubicBezTo>
                  <a:cubicBezTo>
                    <a:pt x="301955" y="604148"/>
                    <a:pt x="299930" y="602046"/>
                    <a:pt x="304057" y="617228"/>
                  </a:cubicBezTo>
                  <a:cubicBezTo>
                    <a:pt x="308183" y="633033"/>
                    <a:pt x="305458" y="628206"/>
                    <a:pt x="301955" y="633734"/>
                  </a:cubicBezTo>
                  <a:cubicBezTo>
                    <a:pt x="298529" y="639262"/>
                    <a:pt x="300553" y="648215"/>
                    <a:pt x="313711" y="661295"/>
                  </a:cubicBezTo>
                  <a:cubicBezTo>
                    <a:pt x="326791" y="674375"/>
                    <a:pt x="313711" y="667524"/>
                    <a:pt x="313011" y="680604"/>
                  </a:cubicBezTo>
                  <a:cubicBezTo>
                    <a:pt x="311609" y="693684"/>
                    <a:pt x="315735" y="690258"/>
                    <a:pt x="307482" y="710190"/>
                  </a:cubicBezTo>
                  <a:cubicBezTo>
                    <a:pt x="298529" y="729499"/>
                    <a:pt x="307482" y="720545"/>
                    <a:pt x="298529" y="725372"/>
                  </a:cubicBezTo>
                  <a:cubicBezTo>
                    <a:pt x="289575" y="729499"/>
                    <a:pt x="292300" y="725372"/>
                    <a:pt x="290977" y="710190"/>
                  </a:cubicBezTo>
                  <a:cubicBezTo>
                    <a:pt x="289575" y="695008"/>
                    <a:pt x="288875" y="703338"/>
                    <a:pt x="279220" y="702638"/>
                  </a:cubicBezTo>
                  <a:cubicBezTo>
                    <a:pt x="268865" y="701236"/>
                    <a:pt x="279220" y="702638"/>
                    <a:pt x="273692" y="695086"/>
                  </a:cubicBezTo>
                  <a:cubicBezTo>
                    <a:pt x="268164" y="686833"/>
                    <a:pt x="270267" y="701314"/>
                    <a:pt x="264739" y="707465"/>
                  </a:cubicBezTo>
                  <a:cubicBezTo>
                    <a:pt x="259211" y="714316"/>
                    <a:pt x="248155" y="723270"/>
                    <a:pt x="238501" y="726073"/>
                  </a:cubicBezTo>
                  <a:cubicBezTo>
                    <a:pt x="228846" y="729499"/>
                    <a:pt x="235776" y="731601"/>
                    <a:pt x="230948" y="737051"/>
                  </a:cubicBezTo>
                  <a:cubicBezTo>
                    <a:pt x="226822" y="742579"/>
                    <a:pt x="232350" y="744603"/>
                    <a:pt x="228846" y="748729"/>
                  </a:cubicBezTo>
                  <a:cubicBezTo>
                    <a:pt x="225421" y="753557"/>
                    <a:pt x="232973" y="755581"/>
                    <a:pt x="240603" y="759707"/>
                  </a:cubicBezTo>
                  <a:cubicBezTo>
                    <a:pt x="248155" y="764535"/>
                    <a:pt x="244029" y="768661"/>
                    <a:pt x="234374" y="772788"/>
                  </a:cubicBezTo>
                  <a:cubicBezTo>
                    <a:pt x="224720" y="776914"/>
                    <a:pt x="230248" y="779639"/>
                    <a:pt x="219192" y="772087"/>
                  </a:cubicBezTo>
                  <a:cubicBezTo>
                    <a:pt x="208136" y="764535"/>
                    <a:pt x="213664" y="778315"/>
                    <a:pt x="206112" y="776914"/>
                  </a:cubicBezTo>
                  <a:cubicBezTo>
                    <a:pt x="198560" y="776213"/>
                    <a:pt x="202686" y="774812"/>
                    <a:pt x="198560" y="767260"/>
                  </a:cubicBezTo>
                  <a:cubicBezTo>
                    <a:pt x="194433" y="759707"/>
                    <a:pt x="187504" y="769362"/>
                    <a:pt x="181976" y="767260"/>
                  </a:cubicBezTo>
                  <a:cubicBezTo>
                    <a:pt x="176448" y="765157"/>
                    <a:pt x="177850" y="785167"/>
                    <a:pt x="183377" y="781741"/>
                  </a:cubicBezTo>
                  <a:cubicBezTo>
                    <a:pt x="188905" y="778315"/>
                    <a:pt x="195134" y="794821"/>
                    <a:pt x="195134" y="794821"/>
                  </a:cubicBezTo>
                  <a:cubicBezTo>
                    <a:pt x="195134" y="794821"/>
                    <a:pt x="193032" y="800349"/>
                    <a:pt x="186180" y="804476"/>
                  </a:cubicBezTo>
                  <a:cubicBezTo>
                    <a:pt x="179952" y="808602"/>
                    <a:pt x="173801" y="804476"/>
                    <a:pt x="164770" y="792797"/>
                  </a:cubicBezTo>
                  <a:cubicBezTo>
                    <a:pt x="155816" y="780418"/>
                    <a:pt x="149587" y="785945"/>
                    <a:pt x="142736" y="774890"/>
                  </a:cubicBezTo>
                  <a:cubicBezTo>
                    <a:pt x="136507" y="764535"/>
                    <a:pt x="135183" y="770763"/>
                    <a:pt x="126853" y="765235"/>
                  </a:cubicBezTo>
                  <a:cubicBezTo>
                    <a:pt x="118600" y="759707"/>
                    <a:pt x="132381" y="745927"/>
                    <a:pt x="126853" y="739075"/>
                  </a:cubicBezTo>
                  <a:cubicBezTo>
                    <a:pt x="122026" y="732847"/>
                    <a:pt x="130979" y="732847"/>
                    <a:pt x="130979" y="732847"/>
                  </a:cubicBezTo>
                  <a:cubicBezTo>
                    <a:pt x="130979" y="732847"/>
                    <a:pt x="136507" y="731445"/>
                    <a:pt x="142035" y="723192"/>
                  </a:cubicBezTo>
                  <a:cubicBezTo>
                    <a:pt x="147563" y="714239"/>
                    <a:pt x="139933" y="718365"/>
                    <a:pt x="132381" y="716341"/>
                  </a:cubicBezTo>
                  <a:cubicBezTo>
                    <a:pt x="124128" y="714239"/>
                    <a:pt x="132381" y="707387"/>
                    <a:pt x="123427" y="701158"/>
                  </a:cubicBezTo>
                  <a:cubicBezTo>
                    <a:pt x="114474" y="694930"/>
                    <a:pt x="110347" y="699056"/>
                    <a:pt x="103418" y="689480"/>
                  </a:cubicBezTo>
                  <a:cubicBezTo>
                    <a:pt x="97189" y="679125"/>
                    <a:pt x="99291" y="689480"/>
                    <a:pt x="93763" y="690181"/>
                  </a:cubicBezTo>
                  <a:cubicBezTo>
                    <a:pt x="88235" y="691582"/>
                    <a:pt x="85510" y="690181"/>
                    <a:pt x="77880" y="684653"/>
                  </a:cubicBezTo>
                  <a:cubicBezTo>
                    <a:pt x="70328" y="679125"/>
                    <a:pt x="80605" y="683952"/>
                    <a:pt x="86133" y="682550"/>
                  </a:cubicBezTo>
                  <a:cubicBezTo>
                    <a:pt x="91661" y="681850"/>
                    <a:pt x="88235" y="678424"/>
                    <a:pt x="80605" y="674998"/>
                  </a:cubicBezTo>
                  <a:cubicBezTo>
                    <a:pt x="73053" y="671573"/>
                    <a:pt x="82707" y="665344"/>
                    <a:pt x="86133" y="661918"/>
                  </a:cubicBezTo>
                  <a:cubicBezTo>
                    <a:pt x="89559" y="658492"/>
                    <a:pt x="93685" y="669470"/>
                    <a:pt x="100615" y="674298"/>
                  </a:cubicBezTo>
                  <a:cubicBezTo>
                    <a:pt x="106843" y="678424"/>
                    <a:pt x="122026" y="684653"/>
                    <a:pt x="136507" y="686677"/>
                  </a:cubicBezTo>
                  <a:cubicBezTo>
                    <a:pt x="150288" y="689402"/>
                    <a:pt x="181353" y="707309"/>
                    <a:pt x="202686" y="710735"/>
                  </a:cubicBezTo>
                  <a:cubicBezTo>
                    <a:pt x="224720" y="714161"/>
                    <a:pt x="235776" y="690103"/>
                    <a:pt x="247532" y="669393"/>
                  </a:cubicBezTo>
                  <a:cubicBezTo>
                    <a:pt x="259289" y="648760"/>
                    <a:pt x="250958" y="644634"/>
                    <a:pt x="244106" y="637004"/>
                  </a:cubicBezTo>
                  <a:cubicBezTo>
                    <a:pt x="237878" y="629452"/>
                    <a:pt x="231026" y="619797"/>
                    <a:pt x="221372" y="608819"/>
                  </a:cubicBezTo>
                  <a:cubicBezTo>
                    <a:pt x="211718" y="597841"/>
                    <a:pt x="206190" y="597841"/>
                    <a:pt x="197236" y="586786"/>
                  </a:cubicBezTo>
                  <a:cubicBezTo>
                    <a:pt x="188983" y="575808"/>
                    <a:pt x="191007" y="584683"/>
                    <a:pt x="174502" y="584683"/>
                  </a:cubicBezTo>
                  <a:cubicBezTo>
                    <a:pt x="157996" y="584683"/>
                    <a:pt x="164847" y="583282"/>
                    <a:pt x="165548" y="575730"/>
                  </a:cubicBezTo>
                  <a:cubicBezTo>
                    <a:pt x="166950" y="568178"/>
                    <a:pt x="163446" y="570903"/>
                    <a:pt x="157295" y="569501"/>
                  </a:cubicBezTo>
                  <a:cubicBezTo>
                    <a:pt x="150366" y="568100"/>
                    <a:pt x="146239" y="559847"/>
                    <a:pt x="131057" y="560548"/>
                  </a:cubicBezTo>
                  <a:cubicBezTo>
                    <a:pt x="115875" y="561949"/>
                    <a:pt x="126931" y="567399"/>
                    <a:pt x="114474" y="563973"/>
                  </a:cubicBezTo>
                  <a:cubicBezTo>
                    <a:pt x="102094" y="560548"/>
                    <a:pt x="112371" y="571525"/>
                    <a:pt x="106220" y="575652"/>
                  </a:cubicBezTo>
                  <a:cubicBezTo>
                    <a:pt x="99291" y="580479"/>
                    <a:pt x="99291" y="575652"/>
                    <a:pt x="99291" y="569423"/>
                  </a:cubicBezTo>
                  <a:cubicBezTo>
                    <a:pt x="99291" y="563195"/>
                    <a:pt x="101393" y="559068"/>
                    <a:pt x="100693" y="553618"/>
                  </a:cubicBezTo>
                  <a:lnTo>
                    <a:pt x="100693" y="552217"/>
                  </a:lnTo>
                  <a:cubicBezTo>
                    <a:pt x="99291" y="545365"/>
                    <a:pt x="91739" y="550815"/>
                    <a:pt x="84109" y="550815"/>
                  </a:cubicBezTo>
                  <a:cubicBezTo>
                    <a:pt x="79282" y="550815"/>
                    <a:pt x="79282" y="534310"/>
                    <a:pt x="76557" y="523954"/>
                  </a:cubicBezTo>
                  <a:lnTo>
                    <a:pt x="75856" y="523954"/>
                  </a:lnTo>
                  <a:cubicBezTo>
                    <a:pt x="75155" y="526680"/>
                    <a:pt x="70328" y="530183"/>
                    <a:pt x="70328" y="528782"/>
                  </a:cubicBezTo>
                  <a:cubicBezTo>
                    <a:pt x="69627" y="526680"/>
                    <a:pt x="72430" y="525356"/>
                    <a:pt x="69627" y="521930"/>
                  </a:cubicBezTo>
                  <a:cubicBezTo>
                    <a:pt x="66902" y="517804"/>
                    <a:pt x="66902" y="522631"/>
                    <a:pt x="65501" y="522631"/>
                  </a:cubicBezTo>
                  <a:cubicBezTo>
                    <a:pt x="63399" y="522631"/>
                    <a:pt x="62075" y="522631"/>
                    <a:pt x="59973" y="521229"/>
                  </a:cubicBezTo>
                  <a:lnTo>
                    <a:pt x="59973" y="521229"/>
                  </a:lnTo>
                  <a:cubicBezTo>
                    <a:pt x="57871" y="530884"/>
                    <a:pt x="57871" y="535010"/>
                    <a:pt x="48917" y="539137"/>
                  </a:cubicBezTo>
                  <a:cubicBezTo>
                    <a:pt x="45492" y="541239"/>
                    <a:pt x="41365" y="541862"/>
                    <a:pt x="37161" y="543964"/>
                  </a:cubicBezTo>
                  <a:cubicBezTo>
                    <a:pt x="30932" y="546689"/>
                    <a:pt x="30932" y="548791"/>
                    <a:pt x="28207" y="551516"/>
                  </a:cubicBezTo>
                  <a:cubicBezTo>
                    <a:pt x="26105" y="554241"/>
                    <a:pt x="24781" y="555642"/>
                    <a:pt x="21979" y="557745"/>
                  </a:cubicBezTo>
                  <a:cubicBezTo>
                    <a:pt x="17852" y="561170"/>
                    <a:pt x="15049" y="563273"/>
                    <a:pt x="11623" y="568100"/>
                  </a:cubicBezTo>
                  <a:cubicBezTo>
                    <a:pt x="6096" y="575652"/>
                    <a:pt x="8198" y="580479"/>
                    <a:pt x="8898" y="590133"/>
                  </a:cubicBezTo>
                  <a:cubicBezTo>
                    <a:pt x="17151" y="594961"/>
                    <a:pt x="33735" y="611466"/>
                    <a:pt x="38562" y="620420"/>
                  </a:cubicBezTo>
                  <a:cubicBezTo>
                    <a:pt x="42689" y="627272"/>
                    <a:pt x="39964" y="627972"/>
                    <a:pt x="35137" y="636225"/>
                  </a:cubicBezTo>
                  <a:cubicBezTo>
                    <a:pt x="32412" y="641052"/>
                    <a:pt x="29609" y="645179"/>
                    <a:pt x="31010" y="650707"/>
                  </a:cubicBezTo>
                  <a:cubicBezTo>
                    <a:pt x="11001" y="658960"/>
                    <a:pt x="39263" y="694073"/>
                    <a:pt x="43389" y="705752"/>
                  </a:cubicBezTo>
                  <a:cubicBezTo>
                    <a:pt x="46114" y="714706"/>
                    <a:pt x="44090" y="709879"/>
                    <a:pt x="41287" y="718832"/>
                  </a:cubicBezTo>
                  <a:cubicBezTo>
                    <a:pt x="39886" y="723659"/>
                    <a:pt x="41988" y="725061"/>
                    <a:pt x="39886" y="729810"/>
                  </a:cubicBezTo>
                  <a:cubicBezTo>
                    <a:pt x="37784" y="736039"/>
                    <a:pt x="35759" y="736039"/>
                    <a:pt x="35059" y="742189"/>
                  </a:cubicBezTo>
                  <a:cubicBezTo>
                    <a:pt x="35059" y="748418"/>
                    <a:pt x="36460" y="755270"/>
                    <a:pt x="36460" y="761498"/>
                  </a:cubicBezTo>
                  <a:cubicBezTo>
                    <a:pt x="39185" y="762900"/>
                    <a:pt x="42689" y="763600"/>
                    <a:pt x="46114" y="762900"/>
                  </a:cubicBezTo>
                  <a:cubicBezTo>
                    <a:pt x="48217" y="769751"/>
                    <a:pt x="46815" y="772554"/>
                    <a:pt x="42689" y="777381"/>
                  </a:cubicBezTo>
                  <a:cubicBezTo>
                    <a:pt x="44791" y="777381"/>
                    <a:pt x="46114" y="778783"/>
                    <a:pt x="48917" y="779483"/>
                  </a:cubicBezTo>
                  <a:cubicBezTo>
                    <a:pt x="48917" y="783610"/>
                    <a:pt x="49618" y="784310"/>
                    <a:pt x="52343" y="787035"/>
                  </a:cubicBezTo>
                  <a:cubicBezTo>
                    <a:pt x="47516" y="789760"/>
                    <a:pt x="44791" y="794588"/>
                    <a:pt x="48917" y="798714"/>
                  </a:cubicBezTo>
                  <a:cubicBezTo>
                    <a:pt x="46192" y="800116"/>
                    <a:pt x="44791" y="802140"/>
                    <a:pt x="42689" y="804242"/>
                  </a:cubicBezTo>
                  <a:cubicBezTo>
                    <a:pt x="44791" y="807668"/>
                    <a:pt x="50942" y="808368"/>
                    <a:pt x="50942" y="813896"/>
                  </a:cubicBezTo>
                  <a:cubicBezTo>
                    <a:pt x="59195" y="818723"/>
                    <a:pt x="66124" y="822149"/>
                    <a:pt x="69550" y="831804"/>
                  </a:cubicBezTo>
                  <a:cubicBezTo>
                    <a:pt x="72975" y="842782"/>
                    <a:pt x="66124" y="851735"/>
                    <a:pt x="59895" y="860689"/>
                  </a:cubicBezTo>
                  <a:cubicBezTo>
                    <a:pt x="54367" y="868241"/>
                    <a:pt x="47516" y="877195"/>
                    <a:pt x="40586" y="882722"/>
                  </a:cubicBezTo>
                  <a:cubicBezTo>
                    <a:pt x="35759" y="887550"/>
                    <a:pt x="20577" y="890975"/>
                    <a:pt x="26806" y="899929"/>
                  </a:cubicBezTo>
                  <a:cubicBezTo>
                    <a:pt x="18553" y="903355"/>
                    <a:pt x="7497" y="914411"/>
                    <a:pt x="4772" y="923364"/>
                  </a:cubicBezTo>
                  <a:lnTo>
                    <a:pt x="4772" y="924065"/>
                  </a:lnTo>
                  <a:cubicBezTo>
                    <a:pt x="5473" y="923364"/>
                    <a:pt x="6174" y="923364"/>
                    <a:pt x="6874" y="922663"/>
                  </a:cubicBezTo>
                  <a:cubicBezTo>
                    <a:pt x="10300" y="921262"/>
                    <a:pt x="8276" y="924065"/>
                    <a:pt x="9599" y="926089"/>
                  </a:cubicBezTo>
                  <a:cubicBezTo>
                    <a:pt x="11701" y="928814"/>
                    <a:pt x="13726" y="926790"/>
                    <a:pt x="14426" y="923364"/>
                  </a:cubicBezTo>
                  <a:cubicBezTo>
                    <a:pt x="14426" y="919938"/>
                    <a:pt x="15828" y="924065"/>
                    <a:pt x="17852" y="921963"/>
                  </a:cubicBezTo>
                  <a:cubicBezTo>
                    <a:pt x="19666" y="920561"/>
                    <a:pt x="21512" y="919183"/>
                    <a:pt x="23380" y="917836"/>
                  </a:cubicBezTo>
                  <a:cubicBezTo>
                    <a:pt x="26105" y="916435"/>
                    <a:pt x="23380" y="920561"/>
                    <a:pt x="23380" y="924065"/>
                  </a:cubicBezTo>
                  <a:cubicBezTo>
                    <a:pt x="23380" y="927568"/>
                    <a:pt x="24781" y="928892"/>
                    <a:pt x="22679" y="927491"/>
                  </a:cubicBezTo>
                  <a:cubicBezTo>
                    <a:pt x="19954" y="925388"/>
                    <a:pt x="19254" y="927491"/>
                    <a:pt x="18553" y="929593"/>
                  </a:cubicBezTo>
                  <a:cubicBezTo>
                    <a:pt x="17852" y="931695"/>
                    <a:pt x="19954" y="931695"/>
                    <a:pt x="23380" y="933019"/>
                  </a:cubicBezTo>
                  <a:cubicBezTo>
                    <a:pt x="26806" y="934420"/>
                    <a:pt x="26105" y="935121"/>
                    <a:pt x="27506" y="938546"/>
                  </a:cubicBezTo>
                  <a:cubicBezTo>
                    <a:pt x="28908" y="941271"/>
                    <a:pt x="30232" y="939948"/>
                    <a:pt x="35059" y="937846"/>
                  </a:cubicBezTo>
                  <a:cubicBezTo>
                    <a:pt x="39886" y="935744"/>
                    <a:pt x="39185" y="938546"/>
                    <a:pt x="41988" y="937145"/>
                  </a:cubicBezTo>
                  <a:cubicBezTo>
                    <a:pt x="44713" y="935744"/>
                    <a:pt x="46114" y="939870"/>
                    <a:pt x="48217" y="939870"/>
                  </a:cubicBezTo>
                  <a:cubicBezTo>
                    <a:pt x="50319" y="939169"/>
                    <a:pt x="52343" y="944697"/>
                    <a:pt x="52343" y="946721"/>
                  </a:cubicBezTo>
                  <a:cubicBezTo>
                    <a:pt x="51642" y="948123"/>
                    <a:pt x="50241" y="946721"/>
                    <a:pt x="46114" y="945320"/>
                  </a:cubicBezTo>
                  <a:cubicBezTo>
                    <a:pt x="42689" y="943919"/>
                    <a:pt x="44713" y="946021"/>
                    <a:pt x="41988" y="946721"/>
                  </a:cubicBezTo>
                  <a:cubicBezTo>
                    <a:pt x="39263" y="947422"/>
                    <a:pt x="39263" y="946021"/>
                    <a:pt x="34436" y="944619"/>
                  </a:cubicBezTo>
                  <a:cubicBezTo>
                    <a:pt x="29609" y="943218"/>
                    <a:pt x="33735" y="947344"/>
                    <a:pt x="29609" y="948045"/>
                  </a:cubicBezTo>
                  <a:cubicBezTo>
                    <a:pt x="26183" y="948045"/>
                    <a:pt x="27506" y="951471"/>
                    <a:pt x="25482" y="950147"/>
                  </a:cubicBezTo>
                  <a:cubicBezTo>
                    <a:pt x="23380" y="948045"/>
                    <a:pt x="23380" y="950147"/>
                    <a:pt x="19254" y="952872"/>
                  </a:cubicBezTo>
                  <a:cubicBezTo>
                    <a:pt x="15127" y="955597"/>
                    <a:pt x="15828" y="954974"/>
                    <a:pt x="14426" y="953573"/>
                  </a:cubicBezTo>
                  <a:cubicBezTo>
                    <a:pt x="12324" y="952171"/>
                    <a:pt x="13726" y="953573"/>
                    <a:pt x="12324" y="954274"/>
                  </a:cubicBezTo>
                  <a:cubicBezTo>
                    <a:pt x="10923" y="954974"/>
                    <a:pt x="10222" y="954974"/>
                    <a:pt x="11623" y="956999"/>
                  </a:cubicBezTo>
                  <a:cubicBezTo>
                    <a:pt x="12324" y="959101"/>
                    <a:pt x="12324" y="959724"/>
                    <a:pt x="11623" y="961826"/>
                  </a:cubicBezTo>
                  <a:cubicBezTo>
                    <a:pt x="10689" y="962760"/>
                    <a:pt x="9778" y="963461"/>
                    <a:pt x="8898" y="963928"/>
                  </a:cubicBezTo>
                  <a:lnTo>
                    <a:pt x="8898" y="964629"/>
                  </a:lnTo>
                  <a:cubicBezTo>
                    <a:pt x="11623" y="968054"/>
                    <a:pt x="13025" y="970857"/>
                    <a:pt x="11623" y="974984"/>
                  </a:cubicBezTo>
                  <a:cubicBezTo>
                    <a:pt x="10923" y="976385"/>
                    <a:pt x="10222" y="977709"/>
                    <a:pt x="9521" y="979110"/>
                  </a:cubicBezTo>
                  <a:cubicBezTo>
                    <a:pt x="9521" y="979811"/>
                    <a:pt x="8821" y="980512"/>
                    <a:pt x="8821" y="981212"/>
                  </a:cubicBezTo>
                  <a:lnTo>
                    <a:pt x="8821" y="981913"/>
                  </a:lnTo>
                  <a:cubicBezTo>
                    <a:pt x="9521" y="984015"/>
                    <a:pt x="9521" y="986740"/>
                    <a:pt x="10222" y="988765"/>
                  </a:cubicBezTo>
                  <a:cubicBezTo>
                    <a:pt x="11623" y="992190"/>
                    <a:pt x="11623" y="993592"/>
                    <a:pt x="10222" y="994993"/>
                  </a:cubicBezTo>
                  <a:cubicBezTo>
                    <a:pt x="8821" y="996395"/>
                    <a:pt x="8821" y="999120"/>
                    <a:pt x="8821" y="999820"/>
                  </a:cubicBezTo>
                  <a:cubicBezTo>
                    <a:pt x="9521" y="1001222"/>
                    <a:pt x="10923" y="1003246"/>
                    <a:pt x="12246" y="1003246"/>
                  </a:cubicBezTo>
                  <a:cubicBezTo>
                    <a:pt x="13648" y="1003947"/>
                    <a:pt x="14348" y="1008073"/>
                    <a:pt x="14971" y="1009475"/>
                  </a:cubicBezTo>
                  <a:cubicBezTo>
                    <a:pt x="15672" y="1010175"/>
                    <a:pt x="14971" y="1012200"/>
                    <a:pt x="13570" y="1012200"/>
                  </a:cubicBezTo>
                  <a:lnTo>
                    <a:pt x="13570" y="1012900"/>
                  </a:lnTo>
                  <a:cubicBezTo>
                    <a:pt x="17696" y="1016326"/>
                    <a:pt x="12869" y="1030808"/>
                    <a:pt x="14971" y="1034934"/>
                  </a:cubicBezTo>
                  <a:cubicBezTo>
                    <a:pt x="16373" y="1039061"/>
                    <a:pt x="16373" y="1045912"/>
                    <a:pt x="19098" y="1048715"/>
                  </a:cubicBezTo>
                  <a:cubicBezTo>
                    <a:pt x="16373" y="1052841"/>
                    <a:pt x="11546" y="1052841"/>
                    <a:pt x="10144" y="1058369"/>
                  </a:cubicBezTo>
                  <a:cubicBezTo>
                    <a:pt x="8743" y="1064598"/>
                    <a:pt x="12246" y="1070749"/>
                    <a:pt x="15672" y="1075576"/>
                  </a:cubicBezTo>
                  <a:lnTo>
                    <a:pt x="14271" y="1076277"/>
                  </a:lnTo>
                  <a:cubicBezTo>
                    <a:pt x="17696" y="1076977"/>
                    <a:pt x="19098" y="1079002"/>
                    <a:pt x="23224" y="1081805"/>
                  </a:cubicBezTo>
                  <a:cubicBezTo>
                    <a:pt x="24626" y="1079079"/>
                    <a:pt x="27351" y="1077678"/>
                    <a:pt x="30154" y="1076277"/>
                  </a:cubicBezTo>
                  <a:cubicBezTo>
                    <a:pt x="37083" y="1081805"/>
                    <a:pt x="39107" y="1082505"/>
                    <a:pt x="42533" y="1092082"/>
                  </a:cubicBezTo>
                  <a:cubicBezTo>
                    <a:pt x="66669" y="1076277"/>
                    <a:pt x="62542" y="1103760"/>
                    <a:pt x="65267" y="1120967"/>
                  </a:cubicBezTo>
                  <a:cubicBezTo>
                    <a:pt x="66669" y="1127818"/>
                    <a:pt x="68693" y="1146426"/>
                    <a:pt x="74922" y="1149852"/>
                  </a:cubicBezTo>
                  <a:cubicBezTo>
                    <a:pt x="78347" y="1151954"/>
                    <a:pt x="84576" y="1149151"/>
                    <a:pt x="88702" y="1151954"/>
                  </a:cubicBezTo>
                  <a:cubicBezTo>
                    <a:pt x="91428" y="1154056"/>
                    <a:pt x="88002" y="1159506"/>
                    <a:pt x="96255" y="1158806"/>
                  </a:cubicBezTo>
                  <a:cubicBezTo>
                    <a:pt x="96255" y="1159506"/>
                    <a:pt x="96255" y="1160207"/>
                    <a:pt x="96956" y="1160908"/>
                  </a:cubicBezTo>
                  <a:cubicBezTo>
                    <a:pt x="91428" y="1168460"/>
                    <a:pt x="81073" y="1174689"/>
                    <a:pt x="72820" y="1178114"/>
                  </a:cubicBezTo>
                  <a:cubicBezTo>
                    <a:pt x="74922" y="1184343"/>
                    <a:pt x="72119" y="1194620"/>
                    <a:pt x="78347" y="1197423"/>
                  </a:cubicBezTo>
                  <a:cubicBezTo>
                    <a:pt x="77647" y="1199525"/>
                    <a:pt x="79048" y="1200148"/>
                    <a:pt x="79048" y="1201550"/>
                  </a:cubicBezTo>
                  <a:lnTo>
                    <a:pt x="79048" y="1202951"/>
                  </a:lnTo>
                  <a:cubicBezTo>
                    <a:pt x="81150" y="1202951"/>
                    <a:pt x="83175" y="1202951"/>
                    <a:pt x="85277" y="1202250"/>
                  </a:cubicBezTo>
                  <a:cubicBezTo>
                    <a:pt x="92829" y="1200849"/>
                    <a:pt x="94931" y="1196022"/>
                    <a:pt x="101860" y="1203652"/>
                  </a:cubicBezTo>
                  <a:cubicBezTo>
                    <a:pt x="104585" y="1197423"/>
                    <a:pt x="114240" y="1196100"/>
                    <a:pt x="119768" y="1196800"/>
                  </a:cubicBezTo>
                  <a:cubicBezTo>
                    <a:pt x="120468" y="1202328"/>
                    <a:pt x="117043" y="1218133"/>
                    <a:pt x="121169" y="1222260"/>
                  </a:cubicBezTo>
                  <a:cubicBezTo>
                    <a:pt x="125296" y="1226386"/>
                    <a:pt x="137753" y="1223661"/>
                    <a:pt x="143203" y="1227788"/>
                  </a:cubicBezTo>
                  <a:cubicBezTo>
                    <a:pt x="140478" y="1237442"/>
                    <a:pt x="148731" y="1244293"/>
                    <a:pt x="149432" y="1255349"/>
                  </a:cubicBezTo>
                  <a:cubicBezTo>
                    <a:pt x="155660" y="1252624"/>
                    <a:pt x="159086" y="1254648"/>
                    <a:pt x="164614" y="1253948"/>
                  </a:cubicBezTo>
                  <a:cubicBezTo>
                    <a:pt x="173567" y="1253247"/>
                    <a:pt x="172867" y="1249121"/>
                    <a:pt x="179095" y="1254648"/>
                  </a:cubicBezTo>
                  <a:cubicBezTo>
                    <a:pt x="180497" y="1255349"/>
                    <a:pt x="179095" y="1260176"/>
                    <a:pt x="181820" y="1261500"/>
                  </a:cubicBezTo>
                  <a:cubicBezTo>
                    <a:pt x="184545" y="1262901"/>
                    <a:pt x="187348" y="1258775"/>
                    <a:pt x="190073" y="1258775"/>
                  </a:cubicBezTo>
                  <a:cubicBezTo>
                    <a:pt x="194900" y="1259476"/>
                    <a:pt x="199728" y="1262201"/>
                    <a:pt x="203854" y="1263602"/>
                  </a:cubicBezTo>
                  <a:cubicBezTo>
                    <a:pt x="203854" y="1267028"/>
                    <a:pt x="203153" y="1270454"/>
                    <a:pt x="203153" y="1273957"/>
                  </a:cubicBezTo>
                  <a:cubicBezTo>
                    <a:pt x="209382" y="1273957"/>
                    <a:pt x="221761" y="1272556"/>
                    <a:pt x="225187" y="1280186"/>
                  </a:cubicBezTo>
                  <a:cubicBezTo>
                    <a:pt x="227912" y="1285013"/>
                    <a:pt x="222462" y="1294667"/>
                    <a:pt x="221761" y="1299494"/>
                  </a:cubicBezTo>
                  <a:cubicBezTo>
                    <a:pt x="222462" y="1300195"/>
                    <a:pt x="223863" y="1300195"/>
                    <a:pt x="225187" y="1300195"/>
                  </a:cubicBezTo>
                  <a:cubicBezTo>
                    <a:pt x="225187" y="1300896"/>
                    <a:pt x="225888" y="1302297"/>
                    <a:pt x="225888" y="1302920"/>
                  </a:cubicBezTo>
                  <a:cubicBezTo>
                    <a:pt x="221761" y="1307747"/>
                    <a:pt x="227289" y="1311173"/>
                    <a:pt x="225187" y="1316000"/>
                  </a:cubicBezTo>
                  <a:cubicBezTo>
                    <a:pt x="223085" y="1321528"/>
                    <a:pt x="216934" y="1322229"/>
                    <a:pt x="215533" y="1328380"/>
                  </a:cubicBezTo>
                  <a:cubicBezTo>
                    <a:pt x="205178" y="1323552"/>
                    <a:pt x="200351" y="1331805"/>
                    <a:pt x="194122" y="1338735"/>
                  </a:cubicBezTo>
                  <a:lnTo>
                    <a:pt x="194822" y="1339435"/>
                  </a:lnTo>
                  <a:cubicBezTo>
                    <a:pt x="195523" y="1338735"/>
                    <a:pt x="196224" y="1338034"/>
                    <a:pt x="198248" y="1339435"/>
                  </a:cubicBezTo>
                  <a:cubicBezTo>
                    <a:pt x="202375" y="1342861"/>
                    <a:pt x="201674" y="1342861"/>
                    <a:pt x="205800" y="1341538"/>
                  </a:cubicBezTo>
                  <a:cubicBezTo>
                    <a:pt x="210628" y="1340837"/>
                    <a:pt x="214053" y="1339435"/>
                    <a:pt x="214754" y="1340837"/>
                  </a:cubicBezTo>
                  <a:cubicBezTo>
                    <a:pt x="216156" y="1341538"/>
                    <a:pt x="213353" y="1344263"/>
                    <a:pt x="202998" y="1350491"/>
                  </a:cubicBezTo>
                  <a:cubicBezTo>
                    <a:pt x="192642" y="1356019"/>
                    <a:pt x="193343" y="1356019"/>
                    <a:pt x="189217" y="1356019"/>
                  </a:cubicBezTo>
                  <a:cubicBezTo>
                    <a:pt x="185090" y="1356019"/>
                    <a:pt x="182287" y="1352593"/>
                    <a:pt x="185090" y="1356019"/>
                  </a:cubicBezTo>
                  <a:cubicBezTo>
                    <a:pt x="187815" y="1360146"/>
                    <a:pt x="189917" y="1362248"/>
                    <a:pt x="192642" y="1363571"/>
                  </a:cubicBezTo>
                  <a:cubicBezTo>
                    <a:pt x="196068" y="1365673"/>
                    <a:pt x="189917" y="1371123"/>
                    <a:pt x="194044" y="1371123"/>
                  </a:cubicBezTo>
                  <a:cubicBezTo>
                    <a:pt x="198871" y="1371123"/>
                    <a:pt x="202297" y="1373226"/>
                    <a:pt x="202297" y="1373226"/>
                  </a:cubicBezTo>
                  <a:cubicBezTo>
                    <a:pt x="202297" y="1373226"/>
                    <a:pt x="203698" y="1373926"/>
                    <a:pt x="199572" y="1373926"/>
                  </a:cubicBezTo>
                  <a:cubicBezTo>
                    <a:pt x="195445" y="1374627"/>
                    <a:pt x="189917" y="1374627"/>
                    <a:pt x="189917" y="1374627"/>
                  </a:cubicBezTo>
                  <a:lnTo>
                    <a:pt x="186492" y="1376029"/>
                  </a:lnTo>
                  <a:cubicBezTo>
                    <a:pt x="186492" y="1376029"/>
                    <a:pt x="184390" y="1371201"/>
                    <a:pt x="183767" y="1375328"/>
                  </a:cubicBezTo>
                  <a:cubicBezTo>
                    <a:pt x="183767" y="1379454"/>
                    <a:pt x="179640" y="1389809"/>
                    <a:pt x="179640" y="1389809"/>
                  </a:cubicBezTo>
                  <a:cubicBezTo>
                    <a:pt x="179640" y="1389809"/>
                    <a:pt x="176215" y="1393235"/>
                    <a:pt x="175514" y="1391911"/>
                  </a:cubicBezTo>
                  <a:cubicBezTo>
                    <a:pt x="174813" y="1390510"/>
                    <a:pt x="174813" y="1391211"/>
                    <a:pt x="172789" y="1389809"/>
                  </a:cubicBezTo>
                  <a:cubicBezTo>
                    <a:pt x="171387" y="1389109"/>
                    <a:pt x="173490" y="1389809"/>
                    <a:pt x="171387" y="1389109"/>
                  </a:cubicBezTo>
                  <a:cubicBezTo>
                    <a:pt x="169285" y="1389109"/>
                    <a:pt x="167261" y="1389809"/>
                    <a:pt x="169285" y="1393235"/>
                  </a:cubicBezTo>
                  <a:cubicBezTo>
                    <a:pt x="172010" y="1396661"/>
                    <a:pt x="176215" y="1397362"/>
                    <a:pt x="176215" y="1398763"/>
                  </a:cubicBezTo>
                  <a:cubicBezTo>
                    <a:pt x="176915" y="1400865"/>
                    <a:pt x="174112" y="1404291"/>
                    <a:pt x="177616" y="1405614"/>
                  </a:cubicBezTo>
                  <a:cubicBezTo>
                    <a:pt x="181042" y="1407717"/>
                    <a:pt x="178317" y="1411142"/>
                    <a:pt x="183144" y="1410442"/>
                  </a:cubicBezTo>
                  <a:cubicBezTo>
                    <a:pt x="187270" y="1410442"/>
                    <a:pt x="185869" y="1403590"/>
                    <a:pt x="190073" y="1407717"/>
                  </a:cubicBezTo>
                  <a:cubicBezTo>
                    <a:pt x="193499" y="1411142"/>
                    <a:pt x="193499" y="1412544"/>
                    <a:pt x="195601" y="1414568"/>
                  </a:cubicBezTo>
                  <a:cubicBezTo>
                    <a:pt x="197002" y="1416670"/>
                    <a:pt x="201830" y="1415970"/>
                    <a:pt x="203153" y="1417293"/>
                  </a:cubicBezTo>
                  <a:cubicBezTo>
                    <a:pt x="205255" y="1419395"/>
                    <a:pt x="207280" y="1420018"/>
                    <a:pt x="210083" y="1422120"/>
                  </a:cubicBezTo>
                  <a:cubicBezTo>
                    <a:pt x="212185" y="1424222"/>
                    <a:pt x="219737" y="1431775"/>
                    <a:pt x="221138" y="1434500"/>
                  </a:cubicBezTo>
                  <a:cubicBezTo>
                    <a:pt x="222540" y="1436602"/>
                    <a:pt x="225265" y="1437925"/>
                    <a:pt x="226666" y="1438626"/>
                  </a:cubicBezTo>
                  <a:cubicBezTo>
                    <a:pt x="227367" y="1439327"/>
                    <a:pt x="228068" y="1440728"/>
                    <a:pt x="228768" y="1442052"/>
                  </a:cubicBezTo>
                  <a:lnTo>
                    <a:pt x="228768" y="1442753"/>
                  </a:lnTo>
                  <a:lnTo>
                    <a:pt x="230871" y="1442753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8" name="Szabadkézi sokszög: alakzat 987">
              <a:extLst>
                <a:ext uri="{FF2B5EF4-FFF2-40B4-BE49-F238E27FC236}">
                  <a16:creationId xmlns:a16="http://schemas.microsoft.com/office/drawing/2014/main" id="{693009B7-A2B9-1D34-57DE-3E20C12AC848}"/>
                </a:ext>
              </a:extLst>
            </p:cNvPr>
            <p:cNvSpPr/>
            <p:nvPr/>
          </p:nvSpPr>
          <p:spPr>
            <a:xfrm>
              <a:off x="6006992" y="3719816"/>
              <a:ext cx="350359" cy="155715"/>
            </a:xfrm>
            <a:custGeom>
              <a:avLst/>
              <a:gdLst>
                <a:gd name="connsiteX0" fmla="*/ 279428 w 350359"/>
                <a:gd name="connsiteY0" fmla="*/ 26931 h 155715"/>
                <a:gd name="connsiteX1" fmla="*/ 306601 w 350359"/>
                <a:gd name="connsiteY1" fmla="*/ 36430 h 155715"/>
                <a:gd name="connsiteX2" fmla="*/ 320537 w 350359"/>
                <a:gd name="connsiteY2" fmla="*/ 54025 h 155715"/>
                <a:gd name="connsiteX3" fmla="*/ 328245 w 350359"/>
                <a:gd name="connsiteY3" fmla="*/ 68896 h 155715"/>
                <a:gd name="connsiteX4" fmla="*/ 335252 w 350359"/>
                <a:gd name="connsiteY4" fmla="*/ 80419 h 155715"/>
                <a:gd name="connsiteX5" fmla="*/ 348488 w 350359"/>
                <a:gd name="connsiteY5" fmla="*/ 79096 h 155715"/>
                <a:gd name="connsiteX6" fmla="*/ 336654 w 350359"/>
                <a:gd name="connsiteY6" fmla="*/ 89217 h 155715"/>
                <a:gd name="connsiteX7" fmla="*/ 340858 w 350359"/>
                <a:gd name="connsiteY7" fmla="*/ 104789 h 155715"/>
                <a:gd name="connsiteX8" fmla="*/ 341559 w 350359"/>
                <a:gd name="connsiteY8" fmla="*/ 129158 h 155715"/>
                <a:gd name="connsiteX9" fmla="*/ 317812 w 350359"/>
                <a:gd name="connsiteY9" fmla="*/ 126433 h 155715"/>
                <a:gd name="connsiteX10" fmla="*/ 301073 w 350359"/>
                <a:gd name="connsiteY10" fmla="*/ 127134 h 155715"/>
                <a:gd name="connsiteX11" fmla="*/ 280129 w 350359"/>
                <a:gd name="connsiteY11" fmla="*/ 131182 h 155715"/>
                <a:gd name="connsiteX12" fmla="*/ 241745 w 350359"/>
                <a:gd name="connsiteY12" fmla="*/ 133207 h 155715"/>
                <a:gd name="connsiteX13" fmla="*/ 222203 w 350359"/>
                <a:gd name="connsiteY13" fmla="*/ 135231 h 155715"/>
                <a:gd name="connsiteX14" fmla="*/ 210369 w 350359"/>
                <a:gd name="connsiteY14" fmla="*/ 140681 h 155715"/>
                <a:gd name="connsiteX15" fmla="*/ 195031 w 350359"/>
                <a:gd name="connsiteY15" fmla="*/ 151503 h 155715"/>
                <a:gd name="connsiteX16" fmla="*/ 190126 w 350359"/>
                <a:gd name="connsiteY16" fmla="*/ 141382 h 155715"/>
                <a:gd name="connsiteX17" fmla="*/ 174087 w 350359"/>
                <a:gd name="connsiteY17" fmla="*/ 131260 h 155715"/>
                <a:gd name="connsiteX18" fmla="*/ 171985 w 350359"/>
                <a:gd name="connsiteY18" fmla="*/ 132584 h 155715"/>
                <a:gd name="connsiteX19" fmla="*/ 169182 w 350359"/>
                <a:gd name="connsiteY19" fmla="*/ 132584 h 155715"/>
                <a:gd name="connsiteX20" fmla="*/ 164978 w 350359"/>
                <a:gd name="connsiteY20" fmla="*/ 128535 h 155715"/>
                <a:gd name="connsiteX21" fmla="*/ 159372 w 350359"/>
                <a:gd name="connsiteY21" fmla="*/ 130560 h 155715"/>
                <a:gd name="connsiteX22" fmla="*/ 148939 w 350359"/>
                <a:gd name="connsiteY22" fmla="*/ 140058 h 155715"/>
                <a:gd name="connsiteX23" fmla="*/ 130798 w 350359"/>
                <a:gd name="connsiteY23" fmla="*/ 146832 h 155715"/>
                <a:gd name="connsiteX24" fmla="*/ 124492 w 350359"/>
                <a:gd name="connsiteY24" fmla="*/ 146131 h 155715"/>
                <a:gd name="connsiteX25" fmla="*/ 116083 w 350359"/>
                <a:gd name="connsiteY25" fmla="*/ 138034 h 155715"/>
                <a:gd name="connsiteX26" fmla="*/ 102847 w 350359"/>
                <a:gd name="connsiteY26" fmla="*/ 129236 h 155715"/>
                <a:gd name="connsiteX27" fmla="*/ 94439 w 350359"/>
                <a:gd name="connsiteY27" fmla="*/ 131260 h 155715"/>
                <a:gd name="connsiteX28" fmla="*/ 90234 w 350359"/>
                <a:gd name="connsiteY28" fmla="*/ 138034 h 155715"/>
                <a:gd name="connsiteX29" fmla="*/ 83928 w 350359"/>
                <a:gd name="connsiteY29" fmla="*/ 140759 h 155715"/>
                <a:gd name="connsiteX30" fmla="*/ 69291 w 350359"/>
                <a:gd name="connsiteY30" fmla="*/ 144808 h 155715"/>
                <a:gd name="connsiteX31" fmla="*/ 61583 w 350359"/>
                <a:gd name="connsiteY31" fmla="*/ 135309 h 155715"/>
                <a:gd name="connsiteX32" fmla="*/ 58780 w 350359"/>
                <a:gd name="connsiteY32" fmla="*/ 130560 h 155715"/>
                <a:gd name="connsiteX33" fmla="*/ 58079 w 350359"/>
                <a:gd name="connsiteY33" fmla="*/ 136010 h 155715"/>
                <a:gd name="connsiteX34" fmla="*/ 43442 w 350359"/>
                <a:gd name="connsiteY34" fmla="*/ 130560 h 155715"/>
                <a:gd name="connsiteX35" fmla="*/ 46245 w 350359"/>
                <a:gd name="connsiteY35" fmla="*/ 123786 h 155715"/>
                <a:gd name="connsiteX36" fmla="*/ 39238 w 350359"/>
                <a:gd name="connsiteY36" fmla="*/ 125810 h 155715"/>
                <a:gd name="connsiteX37" fmla="*/ 35033 w 350359"/>
                <a:gd name="connsiteY37" fmla="*/ 129158 h 155715"/>
                <a:gd name="connsiteX38" fmla="*/ 27325 w 350359"/>
                <a:gd name="connsiteY38" fmla="*/ 126433 h 155715"/>
                <a:gd name="connsiteX39" fmla="*/ 28026 w 350359"/>
                <a:gd name="connsiteY39" fmla="*/ 114910 h 155715"/>
                <a:gd name="connsiteX40" fmla="*/ 28026 w 350359"/>
                <a:gd name="connsiteY40" fmla="*/ 111562 h 155715"/>
                <a:gd name="connsiteX41" fmla="*/ 25223 w 350359"/>
                <a:gd name="connsiteY41" fmla="*/ 102764 h 155715"/>
                <a:gd name="connsiteX42" fmla="*/ 19618 w 350359"/>
                <a:gd name="connsiteY42" fmla="*/ 104088 h 155715"/>
                <a:gd name="connsiteX43" fmla="*/ 17515 w 350359"/>
                <a:gd name="connsiteY43" fmla="*/ 98638 h 155715"/>
                <a:gd name="connsiteX44" fmla="*/ 11209 w 350359"/>
                <a:gd name="connsiteY44" fmla="*/ 96614 h 155715"/>
                <a:gd name="connsiteX45" fmla="*/ 9807 w 350359"/>
                <a:gd name="connsiteY45" fmla="*/ 93889 h 155715"/>
                <a:gd name="connsiteX46" fmla="*/ 17515 w 350359"/>
                <a:gd name="connsiteY46" fmla="*/ 93188 h 155715"/>
                <a:gd name="connsiteX47" fmla="*/ 18917 w 350359"/>
                <a:gd name="connsiteY47" fmla="*/ 87738 h 155715"/>
                <a:gd name="connsiteX48" fmla="*/ 23822 w 350359"/>
                <a:gd name="connsiteY48" fmla="*/ 82288 h 155715"/>
                <a:gd name="connsiteX49" fmla="*/ 18917 w 350359"/>
                <a:gd name="connsiteY49" fmla="*/ 82989 h 155715"/>
                <a:gd name="connsiteX50" fmla="*/ 21720 w 350359"/>
                <a:gd name="connsiteY50" fmla="*/ 77539 h 155715"/>
                <a:gd name="connsiteX51" fmla="*/ 16114 w 350359"/>
                <a:gd name="connsiteY51" fmla="*/ 74814 h 155715"/>
                <a:gd name="connsiteX52" fmla="*/ 19618 w 350359"/>
                <a:gd name="connsiteY52" fmla="*/ 74113 h 155715"/>
                <a:gd name="connsiteX53" fmla="*/ 24523 w 350359"/>
                <a:gd name="connsiteY53" fmla="*/ 69363 h 155715"/>
                <a:gd name="connsiteX54" fmla="*/ 18917 w 350359"/>
                <a:gd name="connsiteY54" fmla="*/ 69363 h 155715"/>
                <a:gd name="connsiteX55" fmla="*/ 14712 w 350359"/>
                <a:gd name="connsiteY55" fmla="*/ 68663 h 155715"/>
                <a:gd name="connsiteX56" fmla="*/ 8406 w 350359"/>
                <a:gd name="connsiteY56" fmla="*/ 70687 h 155715"/>
                <a:gd name="connsiteX57" fmla="*/ 5603 w 350359"/>
                <a:gd name="connsiteY57" fmla="*/ 66639 h 155715"/>
                <a:gd name="connsiteX58" fmla="*/ 9107 w 350359"/>
                <a:gd name="connsiteY58" fmla="*/ 61889 h 155715"/>
                <a:gd name="connsiteX59" fmla="*/ 14012 w 350359"/>
                <a:gd name="connsiteY59" fmla="*/ 54415 h 155715"/>
                <a:gd name="connsiteX60" fmla="*/ 18917 w 350359"/>
                <a:gd name="connsiteY60" fmla="*/ 48342 h 155715"/>
                <a:gd name="connsiteX61" fmla="*/ 23822 w 350359"/>
                <a:gd name="connsiteY61" fmla="*/ 47641 h 155715"/>
                <a:gd name="connsiteX62" fmla="*/ 32230 w 350359"/>
                <a:gd name="connsiteY62" fmla="*/ 50366 h 155715"/>
                <a:gd name="connsiteX63" fmla="*/ 30829 w 350359"/>
                <a:gd name="connsiteY63" fmla="*/ 43593 h 155715"/>
                <a:gd name="connsiteX64" fmla="*/ 35033 w 350359"/>
                <a:gd name="connsiteY64" fmla="*/ 43593 h 155715"/>
                <a:gd name="connsiteX65" fmla="*/ 41340 w 350359"/>
                <a:gd name="connsiteY65" fmla="*/ 47641 h 155715"/>
                <a:gd name="connsiteX66" fmla="*/ 49748 w 350359"/>
                <a:gd name="connsiteY66" fmla="*/ 46941 h 155715"/>
                <a:gd name="connsiteX67" fmla="*/ 57456 w 350359"/>
                <a:gd name="connsiteY67" fmla="*/ 47641 h 155715"/>
                <a:gd name="connsiteX68" fmla="*/ 54653 w 350359"/>
                <a:gd name="connsiteY68" fmla="*/ 43593 h 155715"/>
                <a:gd name="connsiteX69" fmla="*/ 60259 w 350359"/>
                <a:gd name="connsiteY69" fmla="*/ 41568 h 155715"/>
                <a:gd name="connsiteX70" fmla="*/ 64464 w 350359"/>
                <a:gd name="connsiteY70" fmla="*/ 38843 h 155715"/>
                <a:gd name="connsiteX71" fmla="*/ 60259 w 350359"/>
                <a:gd name="connsiteY71" fmla="*/ 34795 h 155715"/>
                <a:gd name="connsiteX72" fmla="*/ 52551 w 350359"/>
                <a:gd name="connsiteY72" fmla="*/ 34795 h 155715"/>
                <a:gd name="connsiteX73" fmla="*/ 43520 w 350359"/>
                <a:gd name="connsiteY73" fmla="*/ 30746 h 155715"/>
                <a:gd name="connsiteX74" fmla="*/ 33788 w 350359"/>
                <a:gd name="connsiteY74" fmla="*/ 32070 h 155715"/>
                <a:gd name="connsiteX75" fmla="*/ 29583 w 350359"/>
                <a:gd name="connsiteY75" fmla="*/ 39544 h 155715"/>
                <a:gd name="connsiteX76" fmla="*/ 24678 w 350359"/>
                <a:gd name="connsiteY76" fmla="*/ 38843 h 155715"/>
                <a:gd name="connsiteX77" fmla="*/ 18372 w 350359"/>
                <a:gd name="connsiteY77" fmla="*/ 46318 h 155715"/>
                <a:gd name="connsiteX78" fmla="*/ 7238 w 350359"/>
                <a:gd name="connsiteY78" fmla="*/ 54415 h 155715"/>
                <a:gd name="connsiteX79" fmla="*/ 7939 w 350359"/>
                <a:gd name="connsiteY79" fmla="*/ 50366 h 155715"/>
                <a:gd name="connsiteX80" fmla="*/ 15647 w 350359"/>
                <a:gd name="connsiteY80" fmla="*/ 42892 h 155715"/>
                <a:gd name="connsiteX81" fmla="*/ 7238 w 350359"/>
                <a:gd name="connsiteY81" fmla="*/ 38843 h 155715"/>
                <a:gd name="connsiteX82" fmla="*/ 7939 w 350359"/>
                <a:gd name="connsiteY82" fmla="*/ 38143 h 155715"/>
                <a:gd name="connsiteX83" fmla="*/ 15647 w 350359"/>
                <a:gd name="connsiteY83" fmla="*/ 24595 h 155715"/>
                <a:gd name="connsiteX84" fmla="*/ 16347 w 350359"/>
                <a:gd name="connsiteY84" fmla="*/ 16498 h 155715"/>
                <a:gd name="connsiteX85" fmla="*/ 14245 w 350359"/>
                <a:gd name="connsiteY85" fmla="*/ 9024 h 155715"/>
                <a:gd name="connsiteX86" fmla="*/ 15647 w 350359"/>
                <a:gd name="connsiteY86" fmla="*/ 8323 h 155715"/>
                <a:gd name="connsiteX87" fmla="*/ 37992 w 350359"/>
                <a:gd name="connsiteY87" fmla="*/ 9647 h 155715"/>
                <a:gd name="connsiteX88" fmla="*/ 38693 w 350359"/>
                <a:gd name="connsiteY88" fmla="*/ 8946 h 155715"/>
                <a:gd name="connsiteX89" fmla="*/ 47802 w 350359"/>
                <a:gd name="connsiteY89" fmla="*/ 21170 h 155715"/>
                <a:gd name="connsiteX90" fmla="*/ 64541 w 350359"/>
                <a:gd name="connsiteY90" fmla="*/ 28644 h 155715"/>
                <a:gd name="connsiteX91" fmla="*/ 97320 w 350359"/>
                <a:gd name="connsiteY91" fmla="*/ 29345 h 155715"/>
                <a:gd name="connsiteX92" fmla="*/ 108453 w 350359"/>
                <a:gd name="connsiteY92" fmla="*/ 17822 h 155715"/>
                <a:gd name="connsiteX93" fmla="*/ 120287 w 350359"/>
                <a:gd name="connsiteY93" fmla="*/ 15797 h 155715"/>
                <a:gd name="connsiteX94" fmla="*/ 130720 w 350359"/>
                <a:gd name="connsiteY94" fmla="*/ 9024 h 155715"/>
                <a:gd name="connsiteX95" fmla="*/ 150263 w 350359"/>
                <a:gd name="connsiteY95" fmla="*/ 9024 h 155715"/>
                <a:gd name="connsiteX96" fmla="*/ 166301 w 350359"/>
                <a:gd name="connsiteY96" fmla="*/ 5676 h 155715"/>
                <a:gd name="connsiteX97" fmla="*/ 169104 w 350359"/>
                <a:gd name="connsiteY97" fmla="*/ 9725 h 155715"/>
                <a:gd name="connsiteX98" fmla="*/ 172608 w 350359"/>
                <a:gd name="connsiteY98" fmla="*/ 15797 h 155715"/>
                <a:gd name="connsiteX99" fmla="*/ 181717 w 350359"/>
                <a:gd name="connsiteY99" fmla="*/ 15097 h 155715"/>
                <a:gd name="connsiteX100" fmla="*/ 189425 w 350359"/>
                <a:gd name="connsiteY100" fmla="*/ 23194 h 155715"/>
                <a:gd name="connsiteX101" fmla="*/ 208267 w 350359"/>
                <a:gd name="connsiteY101" fmla="*/ 29968 h 155715"/>
                <a:gd name="connsiteX102" fmla="*/ 238943 w 350359"/>
                <a:gd name="connsiteY102" fmla="*/ 30668 h 155715"/>
                <a:gd name="connsiteX103" fmla="*/ 248052 w 350359"/>
                <a:gd name="connsiteY103" fmla="*/ 29968 h 155715"/>
                <a:gd name="connsiteX104" fmla="*/ 259886 w 350359"/>
                <a:gd name="connsiteY104" fmla="*/ 31992 h 155715"/>
                <a:gd name="connsiteX105" fmla="*/ 269619 w 350359"/>
                <a:gd name="connsiteY105" fmla="*/ 26542 h 155715"/>
                <a:gd name="connsiteX106" fmla="*/ 279351 w 350359"/>
                <a:gd name="connsiteY106" fmla="*/ 26542 h 155715"/>
                <a:gd name="connsiteX107" fmla="*/ 279351 w 350359"/>
                <a:gd name="connsiteY107" fmla="*/ 26542 h 15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350359" h="155715">
                  <a:moveTo>
                    <a:pt x="279428" y="26931"/>
                  </a:moveTo>
                  <a:cubicBezTo>
                    <a:pt x="284333" y="34405"/>
                    <a:pt x="299671" y="37053"/>
                    <a:pt x="306601" y="36430"/>
                  </a:cubicBezTo>
                  <a:cubicBezTo>
                    <a:pt x="306601" y="36430"/>
                    <a:pt x="315632" y="51301"/>
                    <a:pt x="320537" y="54025"/>
                  </a:cubicBezTo>
                  <a:cubicBezTo>
                    <a:pt x="324742" y="56050"/>
                    <a:pt x="328245" y="61500"/>
                    <a:pt x="328245" y="68896"/>
                  </a:cubicBezTo>
                  <a:cubicBezTo>
                    <a:pt x="328946" y="75670"/>
                    <a:pt x="331048" y="80419"/>
                    <a:pt x="335252" y="80419"/>
                  </a:cubicBezTo>
                  <a:cubicBezTo>
                    <a:pt x="339457" y="81120"/>
                    <a:pt x="341559" y="76371"/>
                    <a:pt x="348488" y="79096"/>
                  </a:cubicBezTo>
                  <a:cubicBezTo>
                    <a:pt x="348488" y="79096"/>
                    <a:pt x="340080" y="88594"/>
                    <a:pt x="336654" y="89217"/>
                  </a:cubicBezTo>
                  <a:cubicBezTo>
                    <a:pt x="333150" y="89918"/>
                    <a:pt x="333150" y="95290"/>
                    <a:pt x="340858" y="104789"/>
                  </a:cubicBezTo>
                  <a:cubicBezTo>
                    <a:pt x="349267" y="113587"/>
                    <a:pt x="344362" y="131883"/>
                    <a:pt x="341559" y="129158"/>
                  </a:cubicBezTo>
                  <a:cubicBezTo>
                    <a:pt x="338756" y="126433"/>
                    <a:pt x="322717" y="131182"/>
                    <a:pt x="317812" y="126433"/>
                  </a:cubicBezTo>
                  <a:cubicBezTo>
                    <a:pt x="312907" y="121684"/>
                    <a:pt x="309404" y="126433"/>
                    <a:pt x="301073" y="127134"/>
                  </a:cubicBezTo>
                  <a:cubicBezTo>
                    <a:pt x="292664" y="128458"/>
                    <a:pt x="285735" y="132584"/>
                    <a:pt x="280129" y="131182"/>
                  </a:cubicBezTo>
                  <a:cubicBezTo>
                    <a:pt x="273823" y="129158"/>
                    <a:pt x="253580" y="133207"/>
                    <a:pt x="241745" y="133207"/>
                  </a:cubicBezTo>
                  <a:cubicBezTo>
                    <a:pt x="229911" y="133207"/>
                    <a:pt x="230612" y="141304"/>
                    <a:pt x="222203" y="135231"/>
                  </a:cubicBezTo>
                  <a:cubicBezTo>
                    <a:pt x="213172" y="129158"/>
                    <a:pt x="215897" y="137956"/>
                    <a:pt x="210369" y="140681"/>
                  </a:cubicBezTo>
                  <a:cubicBezTo>
                    <a:pt x="204763" y="143406"/>
                    <a:pt x="199936" y="149479"/>
                    <a:pt x="195031" y="151503"/>
                  </a:cubicBezTo>
                  <a:cubicBezTo>
                    <a:pt x="190126" y="153528"/>
                    <a:pt x="190126" y="146053"/>
                    <a:pt x="190126" y="141382"/>
                  </a:cubicBezTo>
                  <a:cubicBezTo>
                    <a:pt x="190126" y="136710"/>
                    <a:pt x="178291" y="131883"/>
                    <a:pt x="174087" y="131260"/>
                  </a:cubicBezTo>
                  <a:cubicBezTo>
                    <a:pt x="171284" y="130560"/>
                    <a:pt x="172686" y="130560"/>
                    <a:pt x="171985" y="132584"/>
                  </a:cubicBezTo>
                  <a:cubicBezTo>
                    <a:pt x="170584" y="133908"/>
                    <a:pt x="169182" y="132584"/>
                    <a:pt x="169182" y="132584"/>
                  </a:cubicBezTo>
                  <a:cubicBezTo>
                    <a:pt x="168481" y="131883"/>
                    <a:pt x="167781" y="130560"/>
                    <a:pt x="164978" y="128535"/>
                  </a:cubicBezTo>
                  <a:cubicBezTo>
                    <a:pt x="159372" y="124487"/>
                    <a:pt x="162876" y="129236"/>
                    <a:pt x="159372" y="130560"/>
                  </a:cubicBezTo>
                  <a:cubicBezTo>
                    <a:pt x="155168" y="132584"/>
                    <a:pt x="153766" y="137333"/>
                    <a:pt x="148939" y="140058"/>
                  </a:cubicBezTo>
                  <a:cubicBezTo>
                    <a:pt x="144735" y="142783"/>
                    <a:pt x="135003" y="145508"/>
                    <a:pt x="130798" y="146832"/>
                  </a:cubicBezTo>
                  <a:cubicBezTo>
                    <a:pt x="126594" y="148155"/>
                    <a:pt x="123791" y="147533"/>
                    <a:pt x="124492" y="146131"/>
                  </a:cubicBezTo>
                  <a:cubicBezTo>
                    <a:pt x="125192" y="144808"/>
                    <a:pt x="120988" y="140681"/>
                    <a:pt x="116083" y="138034"/>
                  </a:cubicBezTo>
                  <a:cubicBezTo>
                    <a:pt x="111178" y="136010"/>
                    <a:pt x="109076" y="132584"/>
                    <a:pt x="102847" y="129236"/>
                  </a:cubicBezTo>
                  <a:cubicBezTo>
                    <a:pt x="97242" y="126511"/>
                    <a:pt x="97942" y="127912"/>
                    <a:pt x="94439" y="131260"/>
                  </a:cubicBezTo>
                  <a:cubicBezTo>
                    <a:pt x="90935" y="134608"/>
                    <a:pt x="93037" y="137333"/>
                    <a:pt x="90234" y="138034"/>
                  </a:cubicBezTo>
                  <a:cubicBezTo>
                    <a:pt x="87431" y="139358"/>
                    <a:pt x="84629" y="138735"/>
                    <a:pt x="83928" y="140759"/>
                  </a:cubicBezTo>
                  <a:cubicBezTo>
                    <a:pt x="83227" y="142783"/>
                    <a:pt x="72093" y="145508"/>
                    <a:pt x="69291" y="144808"/>
                  </a:cubicBezTo>
                  <a:cubicBezTo>
                    <a:pt x="65787" y="144107"/>
                    <a:pt x="62284" y="138735"/>
                    <a:pt x="61583" y="135309"/>
                  </a:cubicBezTo>
                  <a:cubicBezTo>
                    <a:pt x="61583" y="133495"/>
                    <a:pt x="60648" y="131907"/>
                    <a:pt x="58780" y="130560"/>
                  </a:cubicBezTo>
                  <a:cubicBezTo>
                    <a:pt x="56678" y="128535"/>
                    <a:pt x="58780" y="133285"/>
                    <a:pt x="58079" y="136010"/>
                  </a:cubicBezTo>
                  <a:cubicBezTo>
                    <a:pt x="57379" y="138735"/>
                    <a:pt x="45544" y="133985"/>
                    <a:pt x="43442" y="130560"/>
                  </a:cubicBezTo>
                  <a:cubicBezTo>
                    <a:pt x="42041" y="127134"/>
                    <a:pt x="48347" y="124487"/>
                    <a:pt x="46245" y="123786"/>
                  </a:cubicBezTo>
                  <a:cubicBezTo>
                    <a:pt x="44843" y="123085"/>
                    <a:pt x="42741" y="123786"/>
                    <a:pt x="39238" y="125810"/>
                  </a:cubicBezTo>
                  <a:cubicBezTo>
                    <a:pt x="35033" y="128535"/>
                    <a:pt x="37836" y="129158"/>
                    <a:pt x="35033" y="129158"/>
                  </a:cubicBezTo>
                  <a:cubicBezTo>
                    <a:pt x="32230" y="129158"/>
                    <a:pt x="30128" y="129158"/>
                    <a:pt x="27325" y="126433"/>
                  </a:cubicBezTo>
                  <a:cubicBezTo>
                    <a:pt x="27325" y="126433"/>
                    <a:pt x="28727" y="118336"/>
                    <a:pt x="28026" y="114910"/>
                  </a:cubicBezTo>
                  <a:cubicBezTo>
                    <a:pt x="27325" y="112185"/>
                    <a:pt x="30829" y="112185"/>
                    <a:pt x="28026" y="111562"/>
                  </a:cubicBezTo>
                  <a:cubicBezTo>
                    <a:pt x="25223" y="110862"/>
                    <a:pt x="28026" y="106813"/>
                    <a:pt x="25223" y="102764"/>
                  </a:cubicBezTo>
                  <a:cubicBezTo>
                    <a:pt x="22421" y="98716"/>
                    <a:pt x="22421" y="102064"/>
                    <a:pt x="19618" y="104088"/>
                  </a:cubicBezTo>
                  <a:cubicBezTo>
                    <a:pt x="16114" y="106112"/>
                    <a:pt x="16815" y="102064"/>
                    <a:pt x="17515" y="98638"/>
                  </a:cubicBezTo>
                  <a:cubicBezTo>
                    <a:pt x="17515" y="95212"/>
                    <a:pt x="14012" y="97314"/>
                    <a:pt x="11209" y="96614"/>
                  </a:cubicBezTo>
                  <a:cubicBezTo>
                    <a:pt x="8406" y="95913"/>
                    <a:pt x="12610" y="95913"/>
                    <a:pt x="9807" y="93889"/>
                  </a:cubicBezTo>
                  <a:cubicBezTo>
                    <a:pt x="7705" y="91864"/>
                    <a:pt x="18216" y="93188"/>
                    <a:pt x="17515" y="93188"/>
                  </a:cubicBezTo>
                  <a:cubicBezTo>
                    <a:pt x="16114" y="92487"/>
                    <a:pt x="18917" y="87738"/>
                    <a:pt x="18917" y="87738"/>
                  </a:cubicBezTo>
                  <a:cubicBezTo>
                    <a:pt x="18917" y="87738"/>
                    <a:pt x="25223" y="82989"/>
                    <a:pt x="23822" y="82288"/>
                  </a:cubicBezTo>
                  <a:cubicBezTo>
                    <a:pt x="21720" y="81587"/>
                    <a:pt x="21720" y="83611"/>
                    <a:pt x="18917" y="82989"/>
                  </a:cubicBezTo>
                  <a:cubicBezTo>
                    <a:pt x="16114" y="81665"/>
                    <a:pt x="21720" y="79563"/>
                    <a:pt x="21720" y="77539"/>
                  </a:cubicBezTo>
                  <a:cubicBezTo>
                    <a:pt x="21019" y="75514"/>
                    <a:pt x="18917" y="76838"/>
                    <a:pt x="16114" y="74814"/>
                  </a:cubicBezTo>
                  <a:cubicBezTo>
                    <a:pt x="14012" y="72089"/>
                    <a:pt x="19618" y="74113"/>
                    <a:pt x="19618" y="74113"/>
                  </a:cubicBezTo>
                  <a:lnTo>
                    <a:pt x="24523" y="69363"/>
                  </a:lnTo>
                  <a:cubicBezTo>
                    <a:pt x="24523" y="69363"/>
                    <a:pt x="21019" y="67339"/>
                    <a:pt x="18917" y="69363"/>
                  </a:cubicBezTo>
                  <a:cubicBezTo>
                    <a:pt x="16815" y="70687"/>
                    <a:pt x="16815" y="69363"/>
                    <a:pt x="14712" y="68663"/>
                  </a:cubicBezTo>
                  <a:cubicBezTo>
                    <a:pt x="12610" y="67339"/>
                    <a:pt x="11910" y="70687"/>
                    <a:pt x="8406" y="70687"/>
                  </a:cubicBezTo>
                  <a:cubicBezTo>
                    <a:pt x="4903" y="70687"/>
                    <a:pt x="7705" y="69363"/>
                    <a:pt x="5603" y="66639"/>
                  </a:cubicBezTo>
                  <a:cubicBezTo>
                    <a:pt x="3501" y="63291"/>
                    <a:pt x="7005" y="62590"/>
                    <a:pt x="9107" y="61889"/>
                  </a:cubicBezTo>
                  <a:cubicBezTo>
                    <a:pt x="11209" y="60566"/>
                    <a:pt x="11910" y="58541"/>
                    <a:pt x="14012" y="54415"/>
                  </a:cubicBezTo>
                  <a:cubicBezTo>
                    <a:pt x="16114" y="50366"/>
                    <a:pt x="18917" y="50989"/>
                    <a:pt x="18917" y="48342"/>
                  </a:cubicBezTo>
                  <a:cubicBezTo>
                    <a:pt x="18917" y="44994"/>
                    <a:pt x="21720" y="48342"/>
                    <a:pt x="23822" y="47641"/>
                  </a:cubicBezTo>
                  <a:cubicBezTo>
                    <a:pt x="25223" y="46318"/>
                    <a:pt x="26625" y="48965"/>
                    <a:pt x="32230" y="50366"/>
                  </a:cubicBezTo>
                  <a:cubicBezTo>
                    <a:pt x="38537" y="51690"/>
                    <a:pt x="33632" y="46318"/>
                    <a:pt x="30829" y="43593"/>
                  </a:cubicBezTo>
                  <a:cubicBezTo>
                    <a:pt x="27325" y="40868"/>
                    <a:pt x="32931" y="42892"/>
                    <a:pt x="35033" y="43593"/>
                  </a:cubicBezTo>
                  <a:cubicBezTo>
                    <a:pt x="37135" y="43593"/>
                    <a:pt x="36435" y="44293"/>
                    <a:pt x="41340" y="47641"/>
                  </a:cubicBezTo>
                  <a:cubicBezTo>
                    <a:pt x="46245" y="50366"/>
                    <a:pt x="48347" y="46318"/>
                    <a:pt x="49748" y="46941"/>
                  </a:cubicBezTo>
                  <a:cubicBezTo>
                    <a:pt x="51851" y="47641"/>
                    <a:pt x="56756" y="47641"/>
                    <a:pt x="57456" y="47641"/>
                  </a:cubicBezTo>
                  <a:cubicBezTo>
                    <a:pt x="58858" y="46941"/>
                    <a:pt x="56756" y="44916"/>
                    <a:pt x="54653" y="43593"/>
                  </a:cubicBezTo>
                  <a:cubicBezTo>
                    <a:pt x="51851" y="42892"/>
                    <a:pt x="53953" y="42269"/>
                    <a:pt x="60259" y="41568"/>
                  </a:cubicBezTo>
                  <a:cubicBezTo>
                    <a:pt x="65865" y="41568"/>
                    <a:pt x="65865" y="39544"/>
                    <a:pt x="64464" y="38843"/>
                  </a:cubicBezTo>
                  <a:cubicBezTo>
                    <a:pt x="63763" y="38143"/>
                    <a:pt x="62361" y="36118"/>
                    <a:pt x="60259" y="34795"/>
                  </a:cubicBezTo>
                  <a:cubicBezTo>
                    <a:pt x="58157" y="33471"/>
                    <a:pt x="56756" y="34094"/>
                    <a:pt x="52551" y="34795"/>
                  </a:cubicBezTo>
                  <a:cubicBezTo>
                    <a:pt x="49048" y="34795"/>
                    <a:pt x="49048" y="33471"/>
                    <a:pt x="43520" y="30746"/>
                  </a:cubicBezTo>
                  <a:cubicBezTo>
                    <a:pt x="38615" y="28722"/>
                    <a:pt x="37213" y="30045"/>
                    <a:pt x="33788" y="32070"/>
                  </a:cubicBezTo>
                  <a:cubicBezTo>
                    <a:pt x="30284" y="34094"/>
                    <a:pt x="33087" y="38143"/>
                    <a:pt x="29583" y="39544"/>
                  </a:cubicBezTo>
                  <a:cubicBezTo>
                    <a:pt x="25379" y="40868"/>
                    <a:pt x="29583" y="39544"/>
                    <a:pt x="24678" y="38843"/>
                  </a:cubicBezTo>
                  <a:cubicBezTo>
                    <a:pt x="19773" y="38843"/>
                    <a:pt x="21875" y="41568"/>
                    <a:pt x="18372" y="46318"/>
                  </a:cubicBezTo>
                  <a:cubicBezTo>
                    <a:pt x="15569" y="50366"/>
                    <a:pt x="13467" y="53091"/>
                    <a:pt x="7238" y="54415"/>
                  </a:cubicBezTo>
                  <a:cubicBezTo>
                    <a:pt x="1632" y="55738"/>
                    <a:pt x="7238" y="53091"/>
                    <a:pt x="7939" y="50366"/>
                  </a:cubicBezTo>
                  <a:cubicBezTo>
                    <a:pt x="8640" y="47641"/>
                    <a:pt x="14946" y="44293"/>
                    <a:pt x="15647" y="42892"/>
                  </a:cubicBezTo>
                  <a:cubicBezTo>
                    <a:pt x="16347" y="41568"/>
                    <a:pt x="12143" y="42191"/>
                    <a:pt x="7238" y="38843"/>
                  </a:cubicBezTo>
                  <a:lnTo>
                    <a:pt x="7939" y="38143"/>
                  </a:lnTo>
                  <a:cubicBezTo>
                    <a:pt x="10041" y="33393"/>
                    <a:pt x="13545" y="30045"/>
                    <a:pt x="15647" y="24595"/>
                  </a:cubicBezTo>
                  <a:cubicBezTo>
                    <a:pt x="16347" y="21870"/>
                    <a:pt x="17048" y="19145"/>
                    <a:pt x="16347" y="16498"/>
                  </a:cubicBezTo>
                  <a:cubicBezTo>
                    <a:pt x="15647" y="14474"/>
                    <a:pt x="13545" y="11048"/>
                    <a:pt x="14245" y="9024"/>
                  </a:cubicBezTo>
                  <a:lnTo>
                    <a:pt x="15647" y="8323"/>
                  </a:lnTo>
                  <a:cubicBezTo>
                    <a:pt x="21953" y="5598"/>
                    <a:pt x="30985" y="10347"/>
                    <a:pt x="37992" y="9647"/>
                  </a:cubicBezTo>
                  <a:lnTo>
                    <a:pt x="38693" y="8946"/>
                  </a:lnTo>
                  <a:cubicBezTo>
                    <a:pt x="40094" y="12995"/>
                    <a:pt x="45700" y="18445"/>
                    <a:pt x="47802" y="21170"/>
                  </a:cubicBezTo>
                  <a:cubicBezTo>
                    <a:pt x="49203" y="24518"/>
                    <a:pt x="56211" y="26620"/>
                    <a:pt x="64541" y="28644"/>
                  </a:cubicBezTo>
                  <a:cubicBezTo>
                    <a:pt x="72950" y="31369"/>
                    <a:pt x="94517" y="31992"/>
                    <a:pt x="97320" y="29345"/>
                  </a:cubicBezTo>
                  <a:cubicBezTo>
                    <a:pt x="100823" y="25997"/>
                    <a:pt x="102925" y="23272"/>
                    <a:pt x="108453" y="17822"/>
                  </a:cubicBezTo>
                  <a:cubicBezTo>
                    <a:pt x="113358" y="13072"/>
                    <a:pt x="116862" y="17822"/>
                    <a:pt x="120287" y="15797"/>
                  </a:cubicBezTo>
                  <a:cubicBezTo>
                    <a:pt x="123791" y="13072"/>
                    <a:pt x="126594" y="11749"/>
                    <a:pt x="130720" y="9024"/>
                  </a:cubicBezTo>
                  <a:cubicBezTo>
                    <a:pt x="134925" y="6299"/>
                    <a:pt x="138428" y="8323"/>
                    <a:pt x="150263" y="9024"/>
                  </a:cubicBezTo>
                  <a:cubicBezTo>
                    <a:pt x="162798" y="9024"/>
                    <a:pt x="162798" y="8323"/>
                    <a:pt x="166301" y="5676"/>
                  </a:cubicBezTo>
                  <a:cubicBezTo>
                    <a:pt x="169805" y="2951"/>
                    <a:pt x="168404" y="7000"/>
                    <a:pt x="169104" y="9725"/>
                  </a:cubicBezTo>
                  <a:cubicBezTo>
                    <a:pt x="169805" y="12450"/>
                    <a:pt x="171907" y="13773"/>
                    <a:pt x="172608" y="15797"/>
                  </a:cubicBezTo>
                  <a:cubicBezTo>
                    <a:pt x="173308" y="17121"/>
                    <a:pt x="178914" y="17121"/>
                    <a:pt x="181717" y="15097"/>
                  </a:cubicBezTo>
                  <a:cubicBezTo>
                    <a:pt x="184520" y="12372"/>
                    <a:pt x="188024" y="20547"/>
                    <a:pt x="189425" y="23194"/>
                  </a:cubicBezTo>
                  <a:cubicBezTo>
                    <a:pt x="190826" y="25919"/>
                    <a:pt x="200559" y="23895"/>
                    <a:pt x="208267" y="29968"/>
                  </a:cubicBezTo>
                  <a:cubicBezTo>
                    <a:pt x="215274" y="36040"/>
                    <a:pt x="226407" y="36040"/>
                    <a:pt x="238943" y="30668"/>
                  </a:cubicBezTo>
                  <a:cubicBezTo>
                    <a:pt x="251478" y="25218"/>
                    <a:pt x="245249" y="30668"/>
                    <a:pt x="248052" y="29968"/>
                  </a:cubicBezTo>
                  <a:cubicBezTo>
                    <a:pt x="251555" y="29267"/>
                    <a:pt x="257083" y="30668"/>
                    <a:pt x="259886" y="31992"/>
                  </a:cubicBezTo>
                  <a:cubicBezTo>
                    <a:pt x="262689" y="33315"/>
                    <a:pt x="264791" y="30668"/>
                    <a:pt x="269619" y="26542"/>
                  </a:cubicBezTo>
                  <a:cubicBezTo>
                    <a:pt x="274523" y="21792"/>
                    <a:pt x="279351" y="26542"/>
                    <a:pt x="279351" y="26542"/>
                  </a:cubicBezTo>
                  <a:lnTo>
                    <a:pt x="279351" y="2654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9" name="Szabadkézi sokszög: alakzat 988">
              <a:extLst>
                <a:ext uri="{FF2B5EF4-FFF2-40B4-BE49-F238E27FC236}">
                  <a16:creationId xmlns:a16="http://schemas.microsoft.com/office/drawing/2014/main" id="{FA1857AB-3890-24E2-CB4F-8EC8BA6F30F4}"/>
                </a:ext>
              </a:extLst>
            </p:cNvPr>
            <p:cNvSpPr/>
            <p:nvPr/>
          </p:nvSpPr>
          <p:spPr>
            <a:xfrm>
              <a:off x="5703400" y="2368318"/>
              <a:ext cx="147930" cy="163501"/>
            </a:xfrm>
            <a:custGeom>
              <a:avLst/>
              <a:gdLst>
                <a:gd name="connsiteX0" fmla="*/ 88936 w 147929"/>
                <a:gd name="connsiteY0" fmla="*/ 23783 h 163501"/>
                <a:gd name="connsiteX1" fmla="*/ 55847 w 147929"/>
                <a:gd name="connsiteY1" fmla="*/ 60532 h 163501"/>
                <a:gd name="connsiteX2" fmla="*/ 30309 w 147929"/>
                <a:gd name="connsiteY2" fmla="*/ 67461 h 163501"/>
                <a:gd name="connsiteX3" fmla="*/ 4772 w 147929"/>
                <a:gd name="connsiteY3" fmla="*/ 67461 h 163501"/>
                <a:gd name="connsiteX4" fmla="*/ 22679 w 147929"/>
                <a:gd name="connsiteY4" fmla="*/ 97281 h 163501"/>
                <a:gd name="connsiteX5" fmla="*/ 33735 w 147929"/>
                <a:gd name="connsiteY5" fmla="*/ 122896 h 163501"/>
                <a:gd name="connsiteX6" fmla="*/ 63399 w 147929"/>
                <a:gd name="connsiteY6" fmla="*/ 108337 h 163501"/>
                <a:gd name="connsiteX7" fmla="*/ 22757 w 147929"/>
                <a:gd name="connsiteY7" fmla="*/ 148511 h 163501"/>
                <a:gd name="connsiteX8" fmla="*/ 55847 w 147929"/>
                <a:gd name="connsiteY8" fmla="*/ 159567 h 163501"/>
                <a:gd name="connsiteX9" fmla="*/ 92362 w 147929"/>
                <a:gd name="connsiteY9" fmla="*/ 137378 h 163501"/>
                <a:gd name="connsiteX10" fmla="*/ 107544 w 147929"/>
                <a:gd name="connsiteY10" fmla="*/ 133874 h 163501"/>
                <a:gd name="connsiteX11" fmla="*/ 122026 w 147929"/>
                <a:gd name="connsiteY11" fmla="*/ 162993 h 163501"/>
                <a:gd name="connsiteX12" fmla="*/ 136507 w 147929"/>
                <a:gd name="connsiteY12" fmla="*/ 130448 h 163501"/>
                <a:gd name="connsiteX13" fmla="*/ 133081 w 147929"/>
                <a:gd name="connsiteY13" fmla="*/ 104132 h 163501"/>
                <a:gd name="connsiteX14" fmla="*/ 122026 w 147929"/>
                <a:gd name="connsiteY14" fmla="*/ 78517 h 163501"/>
                <a:gd name="connsiteX15" fmla="*/ 133081 w 147929"/>
                <a:gd name="connsiteY15" fmla="*/ 52902 h 163501"/>
                <a:gd name="connsiteX16" fmla="*/ 107544 w 147929"/>
                <a:gd name="connsiteY16" fmla="*/ 49398 h 163501"/>
                <a:gd name="connsiteX17" fmla="*/ 147485 w 147929"/>
                <a:gd name="connsiteY17" fmla="*/ 34839 h 163501"/>
                <a:gd name="connsiteX18" fmla="*/ 144059 w 147929"/>
                <a:gd name="connsiteY18" fmla="*/ 5020 h 163501"/>
                <a:gd name="connsiteX19" fmla="*/ 88936 w 147929"/>
                <a:gd name="connsiteY19" fmla="*/ 23705 h 163501"/>
                <a:gd name="connsiteX20" fmla="*/ 88936 w 147929"/>
                <a:gd name="connsiteY20" fmla="*/ 23705 h 16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7929" h="163501">
                  <a:moveTo>
                    <a:pt x="88936" y="23783"/>
                  </a:moveTo>
                  <a:cubicBezTo>
                    <a:pt x="91038" y="34839"/>
                    <a:pt x="55847" y="60532"/>
                    <a:pt x="55847" y="60532"/>
                  </a:cubicBezTo>
                  <a:cubicBezTo>
                    <a:pt x="55847" y="60532"/>
                    <a:pt x="33813" y="78517"/>
                    <a:pt x="30309" y="67461"/>
                  </a:cubicBezTo>
                  <a:cubicBezTo>
                    <a:pt x="26883" y="56406"/>
                    <a:pt x="4772" y="45973"/>
                    <a:pt x="4772" y="67461"/>
                  </a:cubicBezTo>
                  <a:cubicBezTo>
                    <a:pt x="4772" y="88950"/>
                    <a:pt x="22679" y="97281"/>
                    <a:pt x="22679" y="97281"/>
                  </a:cubicBezTo>
                  <a:cubicBezTo>
                    <a:pt x="33735" y="122896"/>
                    <a:pt x="12324" y="119470"/>
                    <a:pt x="33735" y="122896"/>
                  </a:cubicBezTo>
                  <a:cubicBezTo>
                    <a:pt x="55769" y="126400"/>
                    <a:pt x="63399" y="86147"/>
                    <a:pt x="63399" y="108337"/>
                  </a:cubicBezTo>
                  <a:cubicBezTo>
                    <a:pt x="63399" y="130526"/>
                    <a:pt x="22757" y="148511"/>
                    <a:pt x="22757" y="148511"/>
                  </a:cubicBezTo>
                  <a:lnTo>
                    <a:pt x="55847" y="159567"/>
                  </a:lnTo>
                  <a:cubicBezTo>
                    <a:pt x="81384" y="163071"/>
                    <a:pt x="92362" y="137378"/>
                    <a:pt x="92362" y="137378"/>
                  </a:cubicBezTo>
                  <a:cubicBezTo>
                    <a:pt x="92362" y="137378"/>
                    <a:pt x="107544" y="100629"/>
                    <a:pt x="107544" y="133874"/>
                  </a:cubicBezTo>
                  <a:cubicBezTo>
                    <a:pt x="107544" y="167119"/>
                    <a:pt x="110970" y="170623"/>
                    <a:pt x="122026" y="162993"/>
                  </a:cubicBezTo>
                  <a:cubicBezTo>
                    <a:pt x="133081" y="156063"/>
                    <a:pt x="136507" y="130448"/>
                    <a:pt x="136507" y="130448"/>
                  </a:cubicBezTo>
                  <a:lnTo>
                    <a:pt x="133081" y="104132"/>
                  </a:lnTo>
                  <a:lnTo>
                    <a:pt x="122026" y="78517"/>
                  </a:lnTo>
                  <a:cubicBezTo>
                    <a:pt x="122026" y="78517"/>
                    <a:pt x="147563" y="49398"/>
                    <a:pt x="133081" y="52902"/>
                  </a:cubicBezTo>
                  <a:cubicBezTo>
                    <a:pt x="117899" y="56406"/>
                    <a:pt x="96566" y="52902"/>
                    <a:pt x="107544" y="49398"/>
                  </a:cubicBezTo>
                  <a:cubicBezTo>
                    <a:pt x="117899" y="45895"/>
                    <a:pt x="147485" y="34839"/>
                    <a:pt x="147485" y="34839"/>
                  </a:cubicBezTo>
                  <a:cubicBezTo>
                    <a:pt x="147485" y="34839"/>
                    <a:pt x="155037" y="1594"/>
                    <a:pt x="144059" y="5020"/>
                  </a:cubicBezTo>
                  <a:cubicBezTo>
                    <a:pt x="133003" y="8523"/>
                    <a:pt x="85510" y="1516"/>
                    <a:pt x="88936" y="23705"/>
                  </a:cubicBezTo>
                  <a:lnTo>
                    <a:pt x="88936" y="23705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0" name="Szabadkézi sokszög: alakzat 989">
              <a:extLst>
                <a:ext uri="{FF2B5EF4-FFF2-40B4-BE49-F238E27FC236}">
                  <a16:creationId xmlns:a16="http://schemas.microsoft.com/office/drawing/2014/main" id="{92B0931F-BA8D-5DAE-EDD2-14A9EC86C18C}"/>
                </a:ext>
              </a:extLst>
            </p:cNvPr>
            <p:cNvSpPr/>
            <p:nvPr/>
          </p:nvSpPr>
          <p:spPr>
            <a:xfrm>
              <a:off x="5875684" y="2338869"/>
              <a:ext cx="140144" cy="147930"/>
            </a:xfrm>
            <a:custGeom>
              <a:avLst/>
              <a:gdLst>
                <a:gd name="connsiteX0" fmla="*/ 30558 w 140143"/>
                <a:gd name="connsiteY0" fmla="*/ 36260 h 147929"/>
                <a:gd name="connsiteX1" fmla="*/ 5021 w 140143"/>
                <a:gd name="connsiteY1" fmla="*/ 68337 h 147929"/>
                <a:gd name="connsiteX2" fmla="*/ 34684 w 140143"/>
                <a:gd name="connsiteY2" fmla="*/ 85700 h 147929"/>
                <a:gd name="connsiteX3" fmla="*/ 8524 w 140143"/>
                <a:gd name="connsiteY3" fmla="*/ 121826 h 147929"/>
                <a:gd name="connsiteX4" fmla="*/ 45740 w 140143"/>
                <a:gd name="connsiteY4" fmla="*/ 146584 h 147929"/>
                <a:gd name="connsiteX5" fmla="*/ 74703 w 140143"/>
                <a:gd name="connsiteY5" fmla="*/ 135918 h 147929"/>
                <a:gd name="connsiteX6" fmla="*/ 122274 w 140143"/>
                <a:gd name="connsiteY6" fmla="*/ 125251 h 147929"/>
                <a:gd name="connsiteX7" fmla="*/ 93311 w 140143"/>
                <a:gd name="connsiteY7" fmla="*/ 93174 h 147929"/>
                <a:gd name="connsiteX8" fmla="*/ 133252 w 140143"/>
                <a:gd name="connsiteY8" fmla="*/ 85855 h 147929"/>
                <a:gd name="connsiteX9" fmla="*/ 133252 w 140143"/>
                <a:gd name="connsiteY9" fmla="*/ 57749 h 147929"/>
                <a:gd name="connsiteX10" fmla="*/ 114644 w 140143"/>
                <a:gd name="connsiteY10" fmla="*/ 65067 h 147929"/>
                <a:gd name="connsiteX11" fmla="*/ 85681 w 140143"/>
                <a:gd name="connsiteY11" fmla="*/ 43657 h 147929"/>
                <a:gd name="connsiteX12" fmla="*/ 100163 w 140143"/>
                <a:gd name="connsiteY12" fmla="*/ 8231 h 147929"/>
                <a:gd name="connsiteX13" fmla="*/ 74625 w 140143"/>
                <a:gd name="connsiteY13" fmla="*/ 22246 h 147929"/>
                <a:gd name="connsiteX14" fmla="*/ 30480 w 140143"/>
                <a:gd name="connsiteY14" fmla="*/ 36260 h 147929"/>
                <a:gd name="connsiteX15" fmla="*/ 30480 w 140143"/>
                <a:gd name="connsiteY15" fmla="*/ 36260 h 14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143" h="147929">
                  <a:moveTo>
                    <a:pt x="30558" y="36260"/>
                  </a:moveTo>
                  <a:cubicBezTo>
                    <a:pt x="19502" y="43579"/>
                    <a:pt x="6422" y="56970"/>
                    <a:pt x="5021" y="68337"/>
                  </a:cubicBezTo>
                  <a:cubicBezTo>
                    <a:pt x="1595" y="96444"/>
                    <a:pt x="34684" y="85700"/>
                    <a:pt x="34684" y="85700"/>
                  </a:cubicBezTo>
                  <a:lnTo>
                    <a:pt x="8524" y="121826"/>
                  </a:lnTo>
                  <a:lnTo>
                    <a:pt x="45740" y="146584"/>
                  </a:lnTo>
                  <a:cubicBezTo>
                    <a:pt x="45740" y="146584"/>
                    <a:pt x="41614" y="117855"/>
                    <a:pt x="74703" y="135918"/>
                  </a:cubicBezTo>
                  <a:cubicBezTo>
                    <a:pt x="107793" y="153280"/>
                    <a:pt x="122274" y="125251"/>
                    <a:pt x="122274" y="125251"/>
                  </a:cubicBezTo>
                  <a:cubicBezTo>
                    <a:pt x="122274" y="125251"/>
                    <a:pt x="67151" y="93174"/>
                    <a:pt x="93311" y="93174"/>
                  </a:cubicBezTo>
                  <a:cubicBezTo>
                    <a:pt x="119471" y="93174"/>
                    <a:pt x="133252" y="85855"/>
                    <a:pt x="133252" y="85855"/>
                  </a:cubicBezTo>
                  <a:cubicBezTo>
                    <a:pt x="133252" y="85855"/>
                    <a:pt x="151860" y="50430"/>
                    <a:pt x="133252" y="57749"/>
                  </a:cubicBezTo>
                  <a:cubicBezTo>
                    <a:pt x="114644" y="65067"/>
                    <a:pt x="136678" y="61097"/>
                    <a:pt x="114644" y="65067"/>
                  </a:cubicBezTo>
                  <a:cubicBezTo>
                    <a:pt x="93311" y="68415"/>
                    <a:pt x="71200" y="57749"/>
                    <a:pt x="85681" y="43657"/>
                  </a:cubicBezTo>
                  <a:cubicBezTo>
                    <a:pt x="100163" y="29642"/>
                    <a:pt x="125622" y="-6484"/>
                    <a:pt x="100163" y="8231"/>
                  </a:cubicBezTo>
                  <a:cubicBezTo>
                    <a:pt x="74625" y="22246"/>
                    <a:pt x="89107" y="14927"/>
                    <a:pt x="74625" y="22246"/>
                  </a:cubicBezTo>
                  <a:cubicBezTo>
                    <a:pt x="60144" y="29564"/>
                    <a:pt x="30480" y="36260"/>
                    <a:pt x="30480" y="36260"/>
                  </a:cubicBezTo>
                  <a:lnTo>
                    <a:pt x="30480" y="36260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1" name="Szabadkézi sokszög: alakzat 990">
              <a:extLst>
                <a:ext uri="{FF2B5EF4-FFF2-40B4-BE49-F238E27FC236}">
                  <a16:creationId xmlns:a16="http://schemas.microsoft.com/office/drawing/2014/main" id="{30394FE6-FAAE-FF96-A247-5F599590CBC7}"/>
                </a:ext>
              </a:extLst>
            </p:cNvPr>
            <p:cNvSpPr/>
            <p:nvPr/>
          </p:nvSpPr>
          <p:spPr>
            <a:xfrm>
              <a:off x="5863086" y="2481363"/>
              <a:ext cx="62286" cy="70072"/>
            </a:xfrm>
            <a:custGeom>
              <a:avLst/>
              <a:gdLst>
                <a:gd name="connsiteX0" fmla="*/ 4772 w 62286"/>
                <a:gd name="connsiteY0" fmla="*/ 22153 h 70071"/>
                <a:gd name="connsiteX1" fmla="*/ 8120 w 62286"/>
                <a:gd name="connsiteY1" fmla="*/ 63807 h 70071"/>
                <a:gd name="connsiteX2" fmla="*/ 32645 w 62286"/>
                <a:gd name="connsiteY2" fmla="*/ 67077 h 70071"/>
                <a:gd name="connsiteX3" fmla="*/ 61141 w 62286"/>
                <a:gd name="connsiteY3" fmla="*/ 43019 h 70071"/>
                <a:gd name="connsiteX4" fmla="*/ 39963 w 62286"/>
                <a:gd name="connsiteY4" fmla="*/ 26123 h 70071"/>
                <a:gd name="connsiteX5" fmla="*/ 29375 w 62286"/>
                <a:gd name="connsiteY5" fmla="*/ 5258 h 70071"/>
                <a:gd name="connsiteX6" fmla="*/ 4850 w 62286"/>
                <a:gd name="connsiteY6" fmla="*/ 22153 h 70071"/>
                <a:gd name="connsiteX7" fmla="*/ 4850 w 62286"/>
                <a:gd name="connsiteY7" fmla="*/ 22153 h 7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286" h="70071">
                  <a:moveTo>
                    <a:pt x="4772" y="22153"/>
                  </a:moveTo>
                  <a:lnTo>
                    <a:pt x="8120" y="63807"/>
                  </a:lnTo>
                  <a:lnTo>
                    <a:pt x="32645" y="67077"/>
                  </a:lnTo>
                  <a:cubicBezTo>
                    <a:pt x="53822" y="53374"/>
                    <a:pt x="61141" y="43019"/>
                    <a:pt x="61141" y="43019"/>
                  </a:cubicBezTo>
                  <a:cubicBezTo>
                    <a:pt x="61141" y="43019"/>
                    <a:pt x="46581" y="39126"/>
                    <a:pt x="39963" y="26123"/>
                  </a:cubicBezTo>
                  <a:cubicBezTo>
                    <a:pt x="29375" y="5258"/>
                    <a:pt x="53900" y="8528"/>
                    <a:pt x="29375" y="5258"/>
                  </a:cubicBezTo>
                  <a:cubicBezTo>
                    <a:pt x="4850" y="1365"/>
                    <a:pt x="4850" y="22153"/>
                    <a:pt x="4850" y="22153"/>
                  </a:cubicBezTo>
                  <a:lnTo>
                    <a:pt x="4850" y="22153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2" name="Szabadkézi sokszög: alakzat 991">
              <a:extLst>
                <a:ext uri="{FF2B5EF4-FFF2-40B4-BE49-F238E27FC236}">
                  <a16:creationId xmlns:a16="http://schemas.microsoft.com/office/drawing/2014/main" id="{19008B77-42EF-CDFD-86DC-09641D79D567}"/>
                </a:ext>
              </a:extLst>
            </p:cNvPr>
            <p:cNvSpPr/>
            <p:nvPr/>
          </p:nvSpPr>
          <p:spPr>
            <a:xfrm>
              <a:off x="4333417" y="2446312"/>
              <a:ext cx="817505" cy="692933"/>
            </a:xfrm>
            <a:custGeom>
              <a:avLst/>
              <a:gdLst>
                <a:gd name="connsiteX0" fmla="*/ 343608 w 817505"/>
                <a:gd name="connsiteY0" fmla="*/ 41009 h 692933"/>
                <a:gd name="connsiteX1" fmla="*/ 345009 w 817505"/>
                <a:gd name="connsiteY1" fmla="*/ 23725 h 692933"/>
                <a:gd name="connsiteX2" fmla="*/ 343608 w 817505"/>
                <a:gd name="connsiteY2" fmla="*/ 9866 h 692933"/>
                <a:gd name="connsiteX3" fmla="*/ 329672 w 817505"/>
                <a:gd name="connsiteY3" fmla="*/ 6440 h 692933"/>
                <a:gd name="connsiteX4" fmla="*/ 316436 w 817505"/>
                <a:gd name="connsiteY4" fmla="*/ 17496 h 692933"/>
                <a:gd name="connsiteX5" fmla="*/ 301098 w 817505"/>
                <a:gd name="connsiteY5" fmla="*/ 9866 h 692933"/>
                <a:gd name="connsiteX6" fmla="*/ 285059 w 817505"/>
                <a:gd name="connsiteY6" fmla="*/ 9866 h 692933"/>
                <a:gd name="connsiteX7" fmla="*/ 267619 w 817505"/>
                <a:gd name="connsiteY7" fmla="*/ 14693 h 692933"/>
                <a:gd name="connsiteX8" fmla="*/ 250179 w 817505"/>
                <a:gd name="connsiteY8" fmla="*/ 27151 h 692933"/>
                <a:gd name="connsiteX9" fmla="*/ 242549 w 817505"/>
                <a:gd name="connsiteY9" fmla="*/ 16095 h 692933"/>
                <a:gd name="connsiteX10" fmla="*/ 232817 w 817505"/>
                <a:gd name="connsiteY10" fmla="*/ 29953 h 692933"/>
                <a:gd name="connsiteX11" fmla="*/ 234218 w 817505"/>
                <a:gd name="connsiteY11" fmla="*/ 41009 h 692933"/>
                <a:gd name="connsiteX12" fmla="*/ 225187 w 817505"/>
                <a:gd name="connsiteY12" fmla="*/ 45836 h 692933"/>
                <a:gd name="connsiteX13" fmla="*/ 220282 w 817505"/>
                <a:gd name="connsiteY13" fmla="*/ 33379 h 692933"/>
                <a:gd name="connsiteX14" fmla="*/ 207747 w 817505"/>
                <a:gd name="connsiteY14" fmla="*/ 22323 h 692933"/>
                <a:gd name="connsiteX15" fmla="*/ 207747 w 817505"/>
                <a:gd name="connsiteY15" fmla="*/ 34781 h 692933"/>
                <a:gd name="connsiteX16" fmla="*/ 198014 w 817505"/>
                <a:gd name="connsiteY16" fmla="*/ 42411 h 692933"/>
                <a:gd name="connsiteX17" fmla="*/ 179173 w 817505"/>
                <a:gd name="connsiteY17" fmla="*/ 52065 h 692933"/>
                <a:gd name="connsiteX18" fmla="*/ 166638 w 817505"/>
                <a:gd name="connsiteY18" fmla="*/ 50664 h 692933"/>
                <a:gd name="connsiteX19" fmla="*/ 145772 w 817505"/>
                <a:gd name="connsiteY19" fmla="*/ 58294 h 692933"/>
                <a:gd name="connsiteX20" fmla="*/ 133237 w 817505"/>
                <a:gd name="connsiteY20" fmla="*/ 59695 h 692933"/>
                <a:gd name="connsiteX21" fmla="*/ 120702 w 817505"/>
                <a:gd name="connsiteY21" fmla="*/ 56892 h 692933"/>
                <a:gd name="connsiteX22" fmla="*/ 114395 w 817505"/>
                <a:gd name="connsiteY22" fmla="*/ 70751 h 692933"/>
                <a:gd name="connsiteX23" fmla="*/ 100459 w 817505"/>
                <a:gd name="connsiteY23" fmla="*/ 80405 h 692933"/>
                <a:gd name="connsiteX24" fmla="*/ 109490 w 817505"/>
                <a:gd name="connsiteY24" fmla="*/ 83208 h 692933"/>
                <a:gd name="connsiteX25" fmla="*/ 119222 w 817505"/>
                <a:gd name="connsiteY25" fmla="*/ 86634 h 692933"/>
                <a:gd name="connsiteX26" fmla="*/ 133159 w 817505"/>
                <a:gd name="connsiteY26" fmla="*/ 83208 h 692933"/>
                <a:gd name="connsiteX27" fmla="*/ 144293 w 817505"/>
                <a:gd name="connsiteY27" fmla="*/ 86634 h 692933"/>
                <a:gd name="connsiteX28" fmla="*/ 156828 w 817505"/>
                <a:gd name="connsiteY28" fmla="*/ 96288 h 692933"/>
                <a:gd name="connsiteX29" fmla="*/ 151923 w 817505"/>
                <a:gd name="connsiteY29" fmla="*/ 114974 h 692933"/>
                <a:gd name="connsiteX30" fmla="*/ 130356 w 817505"/>
                <a:gd name="connsiteY30" fmla="*/ 124006 h 692933"/>
                <a:gd name="connsiteX31" fmla="*/ 112916 w 817505"/>
                <a:gd name="connsiteY31" fmla="*/ 138565 h 692933"/>
                <a:gd name="connsiteX32" fmla="*/ 62075 w 817505"/>
                <a:gd name="connsiteY32" fmla="*/ 133738 h 692933"/>
                <a:gd name="connsiteX33" fmla="*/ 44635 w 817505"/>
                <a:gd name="connsiteY33" fmla="*/ 149621 h 692933"/>
                <a:gd name="connsiteX34" fmla="*/ 33501 w 817505"/>
                <a:gd name="connsiteY34" fmla="*/ 139966 h 692933"/>
                <a:gd name="connsiteX35" fmla="*/ 14660 w 817505"/>
                <a:gd name="connsiteY35" fmla="*/ 148297 h 692933"/>
                <a:gd name="connsiteX36" fmla="*/ 4927 w 817505"/>
                <a:gd name="connsiteY36" fmla="*/ 148297 h 692933"/>
                <a:gd name="connsiteX37" fmla="*/ 19565 w 817505"/>
                <a:gd name="connsiteY37" fmla="*/ 166983 h 692933"/>
                <a:gd name="connsiteX38" fmla="*/ 35603 w 817505"/>
                <a:gd name="connsiteY38" fmla="*/ 169786 h 692933"/>
                <a:gd name="connsiteX39" fmla="*/ 66980 w 817505"/>
                <a:gd name="connsiteY39" fmla="*/ 164959 h 692933"/>
                <a:gd name="connsiteX40" fmla="*/ 76712 w 817505"/>
                <a:gd name="connsiteY40" fmla="*/ 171888 h 692933"/>
                <a:gd name="connsiteX41" fmla="*/ 94152 w 817505"/>
                <a:gd name="connsiteY41" fmla="*/ 179518 h 692933"/>
                <a:gd name="connsiteX42" fmla="*/ 117821 w 817505"/>
                <a:gd name="connsiteY42" fmla="*/ 191975 h 692933"/>
                <a:gd name="connsiteX43" fmla="*/ 95554 w 817505"/>
                <a:gd name="connsiteY43" fmla="*/ 199605 h 692933"/>
                <a:gd name="connsiteX44" fmla="*/ 63476 w 817505"/>
                <a:gd name="connsiteY44" fmla="*/ 198204 h 692933"/>
                <a:gd name="connsiteX45" fmla="*/ 38406 w 817505"/>
                <a:gd name="connsiteY45" fmla="*/ 210661 h 692933"/>
                <a:gd name="connsiteX46" fmla="*/ 25871 w 817505"/>
                <a:gd name="connsiteY46" fmla="*/ 201630 h 692933"/>
                <a:gd name="connsiteX47" fmla="*/ 27272 w 817505"/>
                <a:gd name="connsiteY47" fmla="*/ 218914 h 692933"/>
                <a:gd name="connsiteX48" fmla="*/ 41910 w 817505"/>
                <a:gd name="connsiteY48" fmla="*/ 220315 h 692933"/>
                <a:gd name="connsiteX49" fmla="*/ 59350 w 817505"/>
                <a:gd name="connsiteY49" fmla="*/ 221717 h 692933"/>
                <a:gd name="connsiteX50" fmla="*/ 84420 w 817505"/>
                <a:gd name="connsiteY50" fmla="*/ 210661 h 692933"/>
                <a:gd name="connsiteX51" fmla="*/ 95554 w 817505"/>
                <a:gd name="connsiteY51" fmla="*/ 227945 h 692933"/>
                <a:gd name="connsiteX52" fmla="*/ 115719 w 817505"/>
                <a:gd name="connsiteY52" fmla="*/ 227945 h 692933"/>
                <a:gd name="connsiteX53" fmla="*/ 142891 w 817505"/>
                <a:gd name="connsiteY53" fmla="*/ 223118 h 692933"/>
                <a:gd name="connsiteX54" fmla="*/ 156828 w 817505"/>
                <a:gd name="connsiteY54" fmla="*/ 218992 h 692933"/>
                <a:gd name="connsiteX55" fmla="*/ 196535 w 817505"/>
                <a:gd name="connsiteY55" fmla="*/ 228023 h 692933"/>
                <a:gd name="connsiteX56" fmla="*/ 204165 w 817505"/>
                <a:gd name="connsiteY56" fmla="*/ 230125 h 692933"/>
                <a:gd name="connsiteX57" fmla="*/ 223629 w 817505"/>
                <a:gd name="connsiteY57" fmla="*/ 232928 h 692933"/>
                <a:gd name="connsiteX58" fmla="*/ 232661 w 817505"/>
                <a:gd name="connsiteY58" fmla="*/ 234330 h 692933"/>
                <a:gd name="connsiteX59" fmla="*/ 248700 w 817505"/>
                <a:gd name="connsiteY59" fmla="*/ 243984 h 692933"/>
                <a:gd name="connsiteX60" fmla="*/ 264738 w 817505"/>
                <a:gd name="connsiteY60" fmla="*/ 253639 h 692933"/>
                <a:gd name="connsiteX61" fmla="*/ 278675 w 817505"/>
                <a:gd name="connsiteY61" fmla="*/ 263994 h 692933"/>
                <a:gd name="connsiteX62" fmla="*/ 296115 w 817505"/>
                <a:gd name="connsiteY62" fmla="*/ 279877 h 692933"/>
                <a:gd name="connsiteX63" fmla="*/ 305847 w 817505"/>
                <a:gd name="connsiteY63" fmla="*/ 308217 h 692933"/>
                <a:gd name="connsiteX64" fmla="*/ 337224 w 817505"/>
                <a:gd name="connsiteY64" fmla="*/ 309618 h 692933"/>
                <a:gd name="connsiteX65" fmla="*/ 335822 w 817505"/>
                <a:gd name="connsiteY65" fmla="*/ 336635 h 692933"/>
                <a:gd name="connsiteX66" fmla="*/ 314956 w 817505"/>
                <a:gd name="connsiteY66" fmla="*/ 344265 h 692933"/>
                <a:gd name="connsiteX67" fmla="*/ 332397 w 817505"/>
                <a:gd name="connsiteY67" fmla="*/ 352596 h 692933"/>
                <a:gd name="connsiteX68" fmla="*/ 323365 w 817505"/>
                <a:gd name="connsiteY68" fmla="*/ 376109 h 692933"/>
                <a:gd name="connsiteX69" fmla="*/ 332397 w 817505"/>
                <a:gd name="connsiteY69" fmla="*/ 378911 h 692933"/>
                <a:gd name="connsiteX70" fmla="*/ 365797 w 817505"/>
                <a:gd name="connsiteY70" fmla="*/ 389967 h 692933"/>
                <a:gd name="connsiteX71" fmla="*/ 379734 w 817505"/>
                <a:gd name="connsiteY71" fmla="*/ 407252 h 692933"/>
                <a:gd name="connsiteX72" fmla="*/ 403403 w 817505"/>
                <a:gd name="connsiteY72" fmla="*/ 421110 h 692933"/>
                <a:gd name="connsiteX73" fmla="*/ 406906 w 817505"/>
                <a:gd name="connsiteY73" fmla="*/ 459183 h 692933"/>
                <a:gd name="connsiteX74" fmla="*/ 381836 w 817505"/>
                <a:gd name="connsiteY74" fmla="*/ 443300 h 692933"/>
                <a:gd name="connsiteX75" fmla="*/ 359569 w 817505"/>
                <a:gd name="connsiteY75" fmla="*/ 434268 h 692933"/>
                <a:gd name="connsiteX76" fmla="*/ 330995 w 817505"/>
                <a:gd name="connsiteY76" fmla="*/ 440497 h 692933"/>
                <a:gd name="connsiteX77" fmla="*/ 324689 w 817505"/>
                <a:gd name="connsiteY77" fmla="*/ 452954 h 692933"/>
                <a:gd name="connsiteX78" fmla="*/ 349759 w 817505"/>
                <a:gd name="connsiteY78" fmla="*/ 457781 h 692933"/>
                <a:gd name="connsiteX79" fmla="*/ 373428 w 817505"/>
                <a:gd name="connsiteY79" fmla="*/ 459183 h 692933"/>
                <a:gd name="connsiteX80" fmla="*/ 390868 w 817505"/>
                <a:gd name="connsiteY80" fmla="*/ 470238 h 692933"/>
                <a:gd name="connsiteX81" fmla="*/ 403403 w 817505"/>
                <a:gd name="connsiteY81" fmla="*/ 471640 h 692933"/>
                <a:gd name="connsiteX82" fmla="*/ 408308 w 817505"/>
                <a:gd name="connsiteY82" fmla="*/ 484097 h 692933"/>
                <a:gd name="connsiteX83" fmla="*/ 409709 w 817505"/>
                <a:gd name="connsiteY83" fmla="*/ 518666 h 692933"/>
                <a:gd name="connsiteX84" fmla="*/ 397174 w 817505"/>
                <a:gd name="connsiteY84" fmla="*/ 528320 h 692933"/>
                <a:gd name="connsiteX85" fmla="*/ 388143 w 817505"/>
                <a:gd name="connsiteY85" fmla="*/ 529722 h 692933"/>
                <a:gd name="connsiteX86" fmla="*/ 368678 w 817505"/>
                <a:gd name="connsiteY86" fmla="*/ 540777 h 692933"/>
                <a:gd name="connsiteX87" fmla="*/ 357545 w 817505"/>
                <a:gd name="connsiteY87" fmla="*/ 551833 h 692933"/>
                <a:gd name="connsiteX88" fmla="*/ 372182 w 817505"/>
                <a:gd name="connsiteY88" fmla="*/ 556660 h 692933"/>
                <a:gd name="connsiteX89" fmla="*/ 357545 w 817505"/>
                <a:gd name="connsiteY89" fmla="*/ 570519 h 692933"/>
                <a:gd name="connsiteX90" fmla="*/ 383315 w 817505"/>
                <a:gd name="connsiteY90" fmla="*/ 567093 h 692933"/>
                <a:gd name="connsiteX91" fmla="*/ 368678 w 817505"/>
                <a:gd name="connsiteY91" fmla="*/ 587881 h 692933"/>
                <a:gd name="connsiteX92" fmla="*/ 372182 w 817505"/>
                <a:gd name="connsiteY92" fmla="*/ 601740 h 692933"/>
                <a:gd name="connsiteX93" fmla="*/ 367277 w 817505"/>
                <a:gd name="connsiteY93" fmla="*/ 625253 h 692933"/>
                <a:gd name="connsiteX94" fmla="*/ 386118 w 817505"/>
                <a:gd name="connsiteY94" fmla="*/ 619024 h 692933"/>
                <a:gd name="connsiteX95" fmla="*/ 394449 w 817505"/>
                <a:gd name="connsiteY95" fmla="*/ 648766 h 692933"/>
                <a:gd name="connsiteX96" fmla="*/ 411889 w 817505"/>
                <a:gd name="connsiteY96" fmla="*/ 650868 h 692933"/>
                <a:gd name="connsiteX97" fmla="*/ 389622 w 817505"/>
                <a:gd name="connsiteY97" fmla="*/ 670956 h 692933"/>
                <a:gd name="connsiteX98" fmla="*/ 402157 w 817505"/>
                <a:gd name="connsiteY98" fmla="*/ 691744 h 692933"/>
                <a:gd name="connsiteX99" fmla="*/ 432132 w 817505"/>
                <a:gd name="connsiteY99" fmla="*/ 680688 h 692933"/>
                <a:gd name="connsiteX100" fmla="*/ 452998 w 817505"/>
                <a:gd name="connsiteY100" fmla="*/ 682089 h 692933"/>
                <a:gd name="connsiteX101" fmla="*/ 489202 w 817505"/>
                <a:gd name="connsiteY101" fmla="*/ 658576 h 692933"/>
                <a:gd name="connsiteX102" fmla="*/ 536539 w 817505"/>
                <a:gd name="connsiteY102" fmla="*/ 630236 h 692933"/>
                <a:gd name="connsiteX103" fmla="*/ 546272 w 817505"/>
                <a:gd name="connsiteY103" fmla="*/ 606723 h 692933"/>
                <a:gd name="connsiteX104" fmla="*/ 604120 w 817505"/>
                <a:gd name="connsiteY104" fmla="*/ 586636 h 692933"/>
                <a:gd name="connsiteX105" fmla="*/ 601317 w 817505"/>
                <a:gd name="connsiteY105" fmla="*/ 564524 h 692933"/>
                <a:gd name="connsiteX106" fmla="*/ 624986 w 817505"/>
                <a:gd name="connsiteY106" fmla="*/ 559697 h 692933"/>
                <a:gd name="connsiteX107" fmla="*/ 642426 w 817505"/>
                <a:gd name="connsiteY107" fmla="*/ 536184 h 692933"/>
                <a:gd name="connsiteX108" fmla="*/ 659866 w 817505"/>
                <a:gd name="connsiteY108" fmla="*/ 528554 h 692933"/>
                <a:gd name="connsiteX109" fmla="*/ 666172 w 817505"/>
                <a:gd name="connsiteY109" fmla="*/ 517498 h 692933"/>
                <a:gd name="connsiteX110" fmla="*/ 710785 w 817505"/>
                <a:gd name="connsiteY110" fmla="*/ 505041 h 692933"/>
                <a:gd name="connsiteX111" fmla="*/ 708683 w 817505"/>
                <a:gd name="connsiteY111" fmla="*/ 487756 h 692933"/>
                <a:gd name="connsiteX112" fmla="*/ 754619 w 817505"/>
                <a:gd name="connsiteY112" fmla="*/ 482929 h 692933"/>
                <a:gd name="connsiteX113" fmla="*/ 737178 w 817505"/>
                <a:gd name="connsiteY113" fmla="*/ 460818 h 692933"/>
                <a:gd name="connsiteX114" fmla="*/ 694668 w 817505"/>
                <a:gd name="connsiteY114" fmla="*/ 455991 h 692933"/>
                <a:gd name="connsiteX115" fmla="*/ 669598 w 817505"/>
                <a:gd name="connsiteY115" fmla="*/ 437305 h 692933"/>
                <a:gd name="connsiteX116" fmla="*/ 703700 w 817505"/>
                <a:gd name="connsiteY116" fmla="*/ 408964 h 692933"/>
                <a:gd name="connsiteX117" fmla="*/ 689763 w 817505"/>
                <a:gd name="connsiteY117" fmla="*/ 388877 h 692933"/>
                <a:gd name="connsiteX118" fmla="*/ 719738 w 817505"/>
                <a:gd name="connsiteY118" fmla="*/ 385452 h 692933"/>
                <a:gd name="connsiteX119" fmla="*/ 700897 w 817505"/>
                <a:gd name="connsiteY119" fmla="*/ 376420 h 692933"/>
                <a:gd name="connsiteX120" fmla="*/ 716935 w 817505"/>
                <a:gd name="connsiteY120" fmla="*/ 371593 h 692933"/>
                <a:gd name="connsiteX121" fmla="*/ 696070 w 817505"/>
                <a:gd name="connsiteY121" fmla="*/ 366766 h 692933"/>
                <a:gd name="connsiteX122" fmla="*/ 682133 w 817505"/>
                <a:gd name="connsiteY122" fmla="*/ 359136 h 692933"/>
                <a:gd name="connsiteX123" fmla="*/ 688440 w 817505"/>
                <a:gd name="connsiteY123" fmla="*/ 349481 h 692933"/>
                <a:gd name="connsiteX124" fmla="*/ 721140 w 817505"/>
                <a:gd name="connsiteY124" fmla="*/ 349481 h 692933"/>
                <a:gd name="connsiteX125" fmla="*/ 743407 w 817505"/>
                <a:gd name="connsiteY125" fmla="*/ 366766 h 692933"/>
                <a:gd name="connsiteX126" fmla="*/ 749714 w 817505"/>
                <a:gd name="connsiteY126" fmla="*/ 393782 h 692933"/>
                <a:gd name="connsiteX127" fmla="*/ 765752 w 817505"/>
                <a:gd name="connsiteY127" fmla="*/ 396585 h 692933"/>
                <a:gd name="connsiteX128" fmla="*/ 765752 w 817505"/>
                <a:gd name="connsiteY128" fmla="*/ 376498 h 692933"/>
                <a:gd name="connsiteX129" fmla="*/ 756020 w 817505"/>
                <a:gd name="connsiteY129" fmla="*/ 355710 h 692933"/>
                <a:gd name="connsiteX130" fmla="*/ 744886 w 817505"/>
                <a:gd name="connsiteY130" fmla="*/ 344654 h 692933"/>
                <a:gd name="connsiteX131" fmla="*/ 732351 w 817505"/>
                <a:gd name="connsiteY131" fmla="*/ 330795 h 692933"/>
                <a:gd name="connsiteX132" fmla="*/ 714911 w 817505"/>
                <a:gd name="connsiteY132" fmla="*/ 324567 h 692933"/>
                <a:gd name="connsiteX133" fmla="*/ 740682 w 817505"/>
                <a:gd name="connsiteY133" fmla="*/ 297550 h 692933"/>
                <a:gd name="connsiteX134" fmla="*/ 735777 w 817505"/>
                <a:gd name="connsiteY134" fmla="*/ 277463 h 692933"/>
                <a:gd name="connsiteX135" fmla="*/ 762249 w 817505"/>
                <a:gd name="connsiteY135" fmla="*/ 272636 h 692933"/>
                <a:gd name="connsiteX136" fmla="*/ 753217 w 817505"/>
                <a:gd name="connsiteY136" fmla="*/ 258076 h 692933"/>
                <a:gd name="connsiteX137" fmla="*/ 718415 w 817505"/>
                <a:gd name="connsiteY137" fmla="*/ 250446 h 692933"/>
                <a:gd name="connsiteX138" fmla="*/ 732351 w 817505"/>
                <a:gd name="connsiteY138" fmla="*/ 233162 h 692933"/>
                <a:gd name="connsiteX139" fmla="*/ 758122 w 817505"/>
                <a:gd name="connsiteY139" fmla="*/ 220705 h 692933"/>
                <a:gd name="connsiteX140" fmla="*/ 792924 w 817505"/>
                <a:gd name="connsiteY140" fmla="*/ 197192 h 692933"/>
                <a:gd name="connsiteX141" fmla="*/ 789421 w 817505"/>
                <a:gd name="connsiteY141" fmla="*/ 179907 h 692933"/>
                <a:gd name="connsiteX142" fmla="*/ 809586 w 817505"/>
                <a:gd name="connsiteY142" fmla="*/ 162623 h 692933"/>
                <a:gd name="connsiteX143" fmla="*/ 781713 w 817505"/>
                <a:gd name="connsiteY143" fmla="*/ 161221 h 692933"/>
                <a:gd name="connsiteX144" fmla="*/ 765674 w 817505"/>
                <a:gd name="connsiteY144" fmla="*/ 176404 h 692933"/>
                <a:gd name="connsiteX145" fmla="*/ 754541 w 817505"/>
                <a:gd name="connsiteY145" fmla="*/ 175002 h 692933"/>
                <a:gd name="connsiteX146" fmla="*/ 737101 w 817505"/>
                <a:gd name="connsiteY146" fmla="*/ 190885 h 692933"/>
                <a:gd name="connsiteX147" fmla="*/ 719661 w 817505"/>
                <a:gd name="connsiteY147" fmla="*/ 181231 h 692933"/>
                <a:gd name="connsiteX148" fmla="*/ 724565 w 817505"/>
                <a:gd name="connsiteY148" fmla="*/ 165348 h 692933"/>
                <a:gd name="connsiteX149" fmla="*/ 768477 w 817505"/>
                <a:gd name="connsiteY149" fmla="*/ 146662 h 692933"/>
                <a:gd name="connsiteX150" fmla="*/ 789343 w 817505"/>
                <a:gd name="connsiteY150" fmla="*/ 141835 h 692933"/>
                <a:gd name="connsiteX151" fmla="*/ 813012 w 817505"/>
                <a:gd name="connsiteY151" fmla="*/ 141835 h 692933"/>
                <a:gd name="connsiteX152" fmla="*/ 790744 w 817505"/>
                <a:gd name="connsiteY152" fmla="*/ 121748 h 692933"/>
                <a:gd name="connsiteX153" fmla="*/ 765674 w 817505"/>
                <a:gd name="connsiteY153" fmla="*/ 124551 h 692933"/>
                <a:gd name="connsiteX154" fmla="*/ 729471 w 817505"/>
                <a:gd name="connsiteY154" fmla="*/ 127976 h 692933"/>
                <a:gd name="connsiteX155" fmla="*/ 712030 w 817505"/>
                <a:gd name="connsiteY155" fmla="*/ 123149 h 692933"/>
                <a:gd name="connsiteX156" fmla="*/ 675827 w 817505"/>
                <a:gd name="connsiteY156" fmla="*/ 123149 h 692933"/>
                <a:gd name="connsiteX157" fmla="*/ 653559 w 817505"/>
                <a:gd name="connsiteY157" fmla="*/ 96833 h 692933"/>
                <a:gd name="connsiteX158" fmla="*/ 684936 w 817505"/>
                <a:gd name="connsiteY158" fmla="*/ 85777 h 692933"/>
                <a:gd name="connsiteX159" fmla="*/ 714911 w 817505"/>
                <a:gd name="connsiteY159" fmla="*/ 76123 h 692933"/>
                <a:gd name="connsiteX160" fmla="*/ 751816 w 817505"/>
                <a:gd name="connsiteY160" fmla="*/ 67092 h 692933"/>
                <a:gd name="connsiteX161" fmla="*/ 743485 w 817505"/>
                <a:gd name="connsiteY161" fmla="*/ 51209 h 692933"/>
                <a:gd name="connsiteX162" fmla="*/ 703778 w 817505"/>
                <a:gd name="connsiteY162" fmla="*/ 58839 h 692933"/>
                <a:gd name="connsiteX163" fmla="*/ 680109 w 817505"/>
                <a:gd name="connsiteY163" fmla="*/ 54012 h 692933"/>
                <a:gd name="connsiteX164" fmla="*/ 652236 w 817505"/>
                <a:gd name="connsiteY164" fmla="*/ 67169 h 692933"/>
                <a:gd name="connsiteX165" fmla="*/ 636197 w 817505"/>
                <a:gd name="connsiteY165" fmla="*/ 65067 h 692933"/>
                <a:gd name="connsiteX166" fmla="*/ 618757 w 817505"/>
                <a:gd name="connsiteY166" fmla="*/ 51209 h 692933"/>
                <a:gd name="connsiteX167" fmla="*/ 576247 w 817505"/>
                <a:gd name="connsiteY167" fmla="*/ 52610 h 692933"/>
                <a:gd name="connsiteX168" fmla="*/ 552578 w 817505"/>
                <a:gd name="connsiteY168" fmla="*/ 40153 h 692933"/>
                <a:gd name="connsiteX169" fmla="*/ 542846 w 817505"/>
                <a:gd name="connsiteY169" fmla="*/ 21467 h 692933"/>
                <a:gd name="connsiteX170" fmla="*/ 536539 w 817505"/>
                <a:gd name="connsiteY170" fmla="*/ 49807 h 692933"/>
                <a:gd name="connsiteX171" fmla="*/ 506564 w 817505"/>
                <a:gd name="connsiteY171" fmla="*/ 40153 h 692933"/>
                <a:gd name="connsiteX172" fmla="*/ 482895 w 817505"/>
                <a:gd name="connsiteY172" fmla="*/ 35326 h 692933"/>
                <a:gd name="connsiteX173" fmla="*/ 473163 w 817505"/>
                <a:gd name="connsiteY173" fmla="*/ 26294 h 692933"/>
                <a:gd name="connsiteX174" fmla="*/ 444589 w 817505"/>
                <a:gd name="connsiteY174" fmla="*/ 11735 h 692933"/>
                <a:gd name="connsiteX175" fmla="*/ 430653 w 817505"/>
                <a:gd name="connsiteY175" fmla="*/ 11735 h 692933"/>
                <a:gd name="connsiteX176" fmla="*/ 441787 w 817505"/>
                <a:gd name="connsiteY176" fmla="*/ 38751 h 692933"/>
                <a:gd name="connsiteX177" fmla="*/ 406984 w 817505"/>
                <a:gd name="connsiteY177" fmla="*/ 36649 h 692933"/>
                <a:gd name="connsiteX178" fmla="*/ 383315 w 817505"/>
                <a:gd name="connsiteY178" fmla="*/ 38751 h 692933"/>
                <a:gd name="connsiteX179" fmla="*/ 386118 w 817505"/>
                <a:gd name="connsiteY179" fmla="*/ 15238 h 692933"/>
                <a:gd name="connsiteX180" fmla="*/ 364552 w 817505"/>
                <a:gd name="connsiteY180" fmla="*/ 19365 h 692933"/>
                <a:gd name="connsiteX181" fmla="*/ 343686 w 817505"/>
                <a:gd name="connsiteY181" fmla="*/ 41476 h 692933"/>
                <a:gd name="connsiteX182" fmla="*/ 343686 w 817505"/>
                <a:gd name="connsiteY182" fmla="*/ 41476 h 69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817505" h="692933">
                  <a:moveTo>
                    <a:pt x="343608" y="41009"/>
                  </a:moveTo>
                  <a:cubicBezTo>
                    <a:pt x="338703" y="38206"/>
                    <a:pt x="345009" y="23725"/>
                    <a:pt x="345009" y="23725"/>
                  </a:cubicBezTo>
                  <a:cubicBezTo>
                    <a:pt x="345009" y="23725"/>
                    <a:pt x="348513" y="9165"/>
                    <a:pt x="343608" y="9866"/>
                  </a:cubicBezTo>
                  <a:cubicBezTo>
                    <a:pt x="333876" y="11268"/>
                    <a:pt x="332474" y="835"/>
                    <a:pt x="329672" y="6440"/>
                  </a:cubicBezTo>
                  <a:cubicBezTo>
                    <a:pt x="324767" y="16095"/>
                    <a:pt x="316436" y="17496"/>
                    <a:pt x="316436" y="17496"/>
                  </a:cubicBezTo>
                  <a:cubicBezTo>
                    <a:pt x="306003" y="16095"/>
                    <a:pt x="306003" y="6440"/>
                    <a:pt x="301098" y="9866"/>
                  </a:cubicBezTo>
                  <a:cubicBezTo>
                    <a:pt x="296193" y="12669"/>
                    <a:pt x="287161" y="2937"/>
                    <a:pt x="285059" y="9866"/>
                  </a:cubicBezTo>
                  <a:cubicBezTo>
                    <a:pt x="282256" y="20922"/>
                    <a:pt x="267619" y="14693"/>
                    <a:pt x="267619" y="14693"/>
                  </a:cubicBezTo>
                  <a:cubicBezTo>
                    <a:pt x="267619" y="14693"/>
                    <a:pt x="255084" y="29876"/>
                    <a:pt x="250179" y="27151"/>
                  </a:cubicBezTo>
                  <a:cubicBezTo>
                    <a:pt x="245274" y="23725"/>
                    <a:pt x="247376" y="9866"/>
                    <a:pt x="242549" y="16095"/>
                  </a:cubicBezTo>
                  <a:cubicBezTo>
                    <a:pt x="237644" y="22323"/>
                    <a:pt x="232817" y="29953"/>
                    <a:pt x="232817" y="29953"/>
                  </a:cubicBezTo>
                  <a:cubicBezTo>
                    <a:pt x="232817" y="29953"/>
                    <a:pt x="239123" y="39608"/>
                    <a:pt x="234218" y="41009"/>
                  </a:cubicBezTo>
                  <a:lnTo>
                    <a:pt x="225187" y="45836"/>
                  </a:lnTo>
                  <a:cubicBezTo>
                    <a:pt x="225187" y="45836"/>
                    <a:pt x="224486" y="35481"/>
                    <a:pt x="220282" y="33379"/>
                  </a:cubicBezTo>
                  <a:cubicBezTo>
                    <a:pt x="209148" y="27151"/>
                    <a:pt x="212652" y="14693"/>
                    <a:pt x="207747" y="22323"/>
                  </a:cubicBezTo>
                  <a:cubicBezTo>
                    <a:pt x="202841" y="29953"/>
                    <a:pt x="207747" y="28552"/>
                    <a:pt x="207747" y="34781"/>
                  </a:cubicBezTo>
                  <a:cubicBezTo>
                    <a:pt x="207747" y="41009"/>
                    <a:pt x="198014" y="42411"/>
                    <a:pt x="198014" y="42411"/>
                  </a:cubicBezTo>
                  <a:cubicBezTo>
                    <a:pt x="198014" y="42411"/>
                    <a:pt x="186881" y="55569"/>
                    <a:pt x="179173" y="52065"/>
                  </a:cubicBezTo>
                  <a:cubicBezTo>
                    <a:pt x="171543" y="49262"/>
                    <a:pt x="171543" y="41009"/>
                    <a:pt x="166638" y="50664"/>
                  </a:cubicBezTo>
                  <a:cubicBezTo>
                    <a:pt x="161733" y="59695"/>
                    <a:pt x="152000" y="59695"/>
                    <a:pt x="145772" y="58294"/>
                  </a:cubicBezTo>
                  <a:cubicBezTo>
                    <a:pt x="139465" y="56892"/>
                    <a:pt x="136740" y="52065"/>
                    <a:pt x="133237" y="59695"/>
                  </a:cubicBezTo>
                  <a:cubicBezTo>
                    <a:pt x="130434" y="68026"/>
                    <a:pt x="122103" y="52065"/>
                    <a:pt x="120702" y="56892"/>
                  </a:cubicBezTo>
                  <a:cubicBezTo>
                    <a:pt x="119300" y="61719"/>
                    <a:pt x="120702" y="68649"/>
                    <a:pt x="114395" y="70751"/>
                  </a:cubicBezTo>
                  <a:cubicBezTo>
                    <a:pt x="103262" y="75578"/>
                    <a:pt x="98357" y="72853"/>
                    <a:pt x="100459" y="80405"/>
                  </a:cubicBezTo>
                  <a:cubicBezTo>
                    <a:pt x="101860" y="88035"/>
                    <a:pt x="104663" y="75578"/>
                    <a:pt x="109490" y="83208"/>
                  </a:cubicBezTo>
                  <a:cubicBezTo>
                    <a:pt x="114395" y="91539"/>
                    <a:pt x="112994" y="90137"/>
                    <a:pt x="119222" y="86634"/>
                  </a:cubicBezTo>
                  <a:cubicBezTo>
                    <a:pt x="125529" y="83208"/>
                    <a:pt x="131757" y="74177"/>
                    <a:pt x="133159" y="83208"/>
                  </a:cubicBezTo>
                  <a:cubicBezTo>
                    <a:pt x="135261" y="92862"/>
                    <a:pt x="138064" y="80405"/>
                    <a:pt x="144293" y="86634"/>
                  </a:cubicBezTo>
                  <a:cubicBezTo>
                    <a:pt x="150599" y="92862"/>
                    <a:pt x="160331" y="86634"/>
                    <a:pt x="156828" y="96288"/>
                  </a:cubicBezTo>
                  <a:cubicBezTo>
                    <a:pt x="154025" y="105320"/>
                    <a:pt x="161733" y="100415"/>
                    <a:pt x="151923" y="114974"/>
                  </a:cubicBezTo>
                  <a:cubicBezTo>
                    <a:pt x="142891" y="128833"/>
                    <a:pt x="137986" y="105320"/>
                    <a:pt x="130356" y="124006"/>
                  </a:cubicBezTo>
                  <a:cubicBezTo>
                    <a:pt x="122025" y="143392"/>
                    <a:pt x="133159" y="155849"/>
                    <a:pt x="112916" y="138565"/>
                  </a:cubicBezTo>
                  <a:cubicBezTo>
                    <a:pt x="92050" y="121281"/>
                    <a:pt x="71807" y="126108"/>
                    <a:pt x="62075" y="133738"/>
                  </a:cubicBezTo>
                  <a:cubicBezTo>
                    <a:pt x="53043" y="141368"/>
                    <a:pt x="53043" y="149621"/>
                    <a:pt x="44635" y="149621"/>
                  </a:cubicBezTo>
                  <a:cubicBezTo>
                    <a:pt x="37005" y="149621"/>
                    <a:pt x="43233" y="128833"/>
                    <a:pt x="33501" y="139966"/>
                  </a:cubicBezTo>
                  <a:cubicBezTo>
                    <a:pt x="24470" y="151022"/>
                    <a:pt x="24470" y="148297"/>
                    <a:pt x="14660" y="148297"/>
                  </a:cubicBezTo>
                  <a:cubicBezTo>
                    <a:pt x="4849" y="148297"/>
                    <a:pt x="7030" y="132414"/>
                    <a:pt x="4927" y="148297"/>
                  </a:cubicBezTo>
                  <a:cubicBezTo>
                    <a:pt x="3526" y="163557"/>
                    <a:pt x="11857" y="164881"/>
                    <a:pt x="19565" y="166983"/>
                  </a:cubicBezTo>
                  <a:cubicBezTo>
                    <a:pt x="27195" y="168384"/>
                    <a:pt x="41832" y="154526"/>
                    <a:pt x="35603" y="169786"/>
                  </a:cubicBezTo>
                  <a:cubicBezTo>
                    <a:pt x="28674" y="185669"/>
                    <a:pt x="65578" y="157329"/>
                    <a:pt x="66980" y="164959"/>
                  </a:cubicBezTo>
                  <a:cubicBezTo>
                    <a:pt x="68381" y="173289"/>
                    <a:pt x="73286" y="160832"/>
                    <a:pt x="76712" y="171888"/>
                  </a:cubicBezTo>
                  <a:cubicBezTo>
                    <a:pt x="79515" y="182243"/>
                    <a:pt x="76712" y="174691"/>
                    <a:pt x="94152" y="179518"/>
                  </a:cubicBezTo>
                  <a:cubicBezTo>
                    <a:pt x="110892" y="184345"/>
                    <a:pt x="117821" y="191975"/>
                    <a:pt x="117821" y="191975"/>
                  </a:cubicBezTo>
                  <a:cubicBezTo>
                    <a:pt x="117821" y="191975"/>
                    <a:pt x="110892" y="198204"/>
                    <a:pt x="95554" y="199605"/>
                  </a:cubicBezTo>
                  <a:cubicBezTo>
                    <a:pt x="79515" y="201707"/>
                    <a:pt x="73286" y="193377"/>
                    <a:pt x="63476" y="198204"/>
                  </a:cubicBezTo>
                  <a:cubicBezTo>
                    <a:pt x="54445" y="203031"/>
                    <a:pt x="44635" y="209260"/>
                    <a:pt x="38406" y="210661"/>
                  </a:cubicBezTo>
                  <a:cubicBezTo>
                    <a:pt x="32100" y="212763"/>
                    <a:pt x="33501" y="191975"/>
                    <a:pt x="25871" y="201630"/>
                  </a:cubicBezTo>
                  <a:cubicBezTo>
                    <a:pt x="18241" y="210661"/>
                    <a:pt x="18241" y="216890"/>
                    <a:pt x="27272" y="218914"/>
                  </a:cubicBezTo>
                  <a:cubicBezTo>
                    <a:pt x="37005" y="220315"/>
                    <a:pt x="37005" y="207858"/>
                    <a:pt x="41910" y="220315"/>
                  </a:cubicBezTo>
                  <a:cubicBezTo>
                    <a:pt x="46114" y="232773"/>
                    <a:pt x="48216" y="225143"/>
                    <a:pt x="59350" y="221717"/>
                  </a:cubicBezTo>
                  <a:cubicBezTo>
                    <a:pt x="69783" y="218914"/>
                    <a:pt x="69783" y="198204"/>
                    <a:pt x="84420" y="210661"/>
                  </a:cubicBezTo>
                  <a:cubicBezTo>
                    <a:pt x="98357" y="223118"/>
                    <a:pt x="92050" y="218992"/>
                    <a:pt x="95554" y="227945"/>
                  </a:cubicBezTo>
                  <a:cubicBezTo>
                    <a:pt x="98357" y="237600"/>
                    <a:pt x="95554" y="227945"/>
                    <a:pt x="115719" y="227945"/>
                  </a:cubicBezTo>
                  <a:cubicBezTo>
                    <a:pt x="135884" y="227945"/>
                    <a:pt x="137986" y="218914"/>
                    <a:pt x="142891" y="223118"/>
                  </a:cubicBezTo>
                  <a:cubicBezTo>
                    <a:pt x="147796" y="227945"/>
                    <a:pt x="142891" y="210661"/>
                    <a:pt x="156828" y="218992"/>
                  </a:cubicBezTo>
                  <a:cubicBezTo>
                    <a:pt x="171465" y="226622"/>
                    <a:pt x="196535" y="228023"/>
                    <a:pt x="196535" y="228023"/>
                  </a:cubicBezTo>
                  <a:cubicBezTo>
                    <a:pt x="196535" y="228023"/>
                    <a:pt x="197936" y="236354"/>
                    <a:pt x="204165" y="230125"/>
                  </a:cubicBezTo>
                  <a:cubicBezTo>
                    <a:pt x="210472" y="223196"/>
                    <a:pt x="225031" y="226700"/>
                    <a:pt x="223629" y="232928"/>
                  </a:cubicBezTo>
                  <a:cubicBezTo>
                    <a:pt x="221527" y="239157"/>
                    <a:pt x="232661" y="234330"/>
                    <a:pt x="232661" y="234330"/>
                  </a:cubicBezTo>
                  <a:cubicBezTo>
                    <a:pt x="232661" y="234330"/>
                    <a:pt x="245196" y="236432"/>
                    <a:pt x="248700" y="243984"/>
                  </a:cubicBezTo>
                  <a:cubicBezTo>
                    <a:pt x="251503" y="251614"/>
                    <a:pt x="266140" y="240558"/>
                    <a:pt x="264738" y="253639"/>
                  </a:cubicBezTo>
                  <a:cubicBezTo>
                    <a:pt x="262636" y="266096"/>
                    <a:pt x="273770" y="256441"/>
                    <a:pt x="278675" y="263994"/>
                  </a:cubicBezTo>
                  <a:cubicBezTo>
                    <a:pt x="283580" y="272324"/>
                    <a:pt x="297516" y="266096"/>
                    <a:pt x="296115" y="279877"/>
                  </a:cubicBezTo>
                  <a:cubicBezTo>
                    <a:pt x="294714" y="294436"/>
                    <a:pt x="305847" y="297161"/>
                    <a:pt x="305847" y="308217"/>
                  </a:cubicBezTo>
                  <a:cubicBezTo>
                    <a:pt x="305847" y="319273"/>
                    <a:pt x="330917" y="297161"/>
                    <a:pt x="337224" y="309618"/>
                  </a:cubicBezTo>
                  <a:cubicBezTo>
                    <a:pt x="343530" y="322075"/>
                    <a:pt x="348357" y="330406"/>
                    <a:pt x="335822" y="336635"/>
                  </a:cubicBezTo>
                  <a:cubicBezTo>
                    <a:pt x="323287" y="342863"/>
                    <a:pt x="312154" y="333209"/>
                    <a:pt x="314956" y="344265"/>
                  </a:cubicBezTo>
                  <a:cubicBezTo>
                    <a:pt x="318460" y="355321"/>
                    <a:pt x="330995" y="341462"/>
                    <a:pt x="332397" y="352596"/>
                  </a:cubicBezTo>
                  <a:cubicBezTo>
                    <a:pt x="333798" y="362951"/>
                    <a:pt x="319862" y="371281"/>
                    <a:pt x="323365" y="376109"/>
                  </a:cubicBezTo>
                  <a:cubicBezTo>
                    <a:pt x="326168" y="380235"/>
                    <a:pt x="318460" y="372683"/>
                    <a:pt x="332397" y="378911"/>
                  </a:cubicBezTo>
                  <a:cubicBezTo>
                    <a:pt x="347034" y="385140"/>
                    <a:pt x="372104" y="369257"/>
                    <a:pt x="365797" y="389967"/>
                  </a:cubicBezTo>
                  <a:cubicBezTo>
                    <a:pt x="359491" y="410054"/>
                    <a:pt x="364396" y="402424"/>
                    <a:pt x="379734" y="407252"/>
                  </a:cubicBezTo>
                  <a:cubicBezTo>
                    <a:pt x="395773" y="412079"/>
                    <a:pt x="405505" y="407252"/>
                    <a:pt x="403403" y="421110"/>
                  </a:cubicBezTo>
                  <a:cubicBezTo>
                    <a:pt x="402001" y="435670"/>
                    <a:pt x="406906" y="459183"/>
                    <a:pt x="406906" y="459183"/>
                  </a:cubicBezTo>
                  <a:cubicBezTo>
                    <a:pt x="406906" y="459183"/>
                    <a:pt x="389466" y="446725"/>
                    <a:pt x="381836" y="443300"/>
                  </a:cubicBezTo>
                  <a:cubicBezTo>
                    <a:pt x="373505" y="440497"/>
                    <a:pt x="367199" y="427417"/>
                    <a:pt x="359569" y="434268"/>
                  </a:cubicBezTo>
                  <a:cubicBezTo>
                    <a:pt x="351238" y="440497"/>
                    <a:pt x="330995" y="440497"/>
                    <a:pt x="330995" y="440497"/>
                  </a:cubicBezTo>
                  <a:cubicBezTo>
                    <a:pt x="330995" y="440497"/>
                    <a:pt x="314956" y="449528"/>
                    <a:pt x="324689" y="452954"/>
                  </a:cubicBezTo>
                  <a:cubicBezTo>
                    <a:pt x="333720" y="455757"/>
                    <a:pt x="343530" y="443300"/>
                    <a:pt x="349759" y="457781"/>
                  </a:cubicBezTo>
                  <a:cubicBezTo>
                    <a:pt x="356065" y="471640"/>
                    <a:pt x="365797" y="448127"/>
                    <a:pt x="373428" y="459183"/>
                  </a:cubicBezTo>
                  <a:cubicBezTo>
                    <a:pt x="381758" y="470238"/>
                    <a:pt x="383160" y="468214"/>
                    <a:pt x="390868" y="470238"/>
                  </a:cubicBezTo>
                  <a:cubicBezTo>
                    <a:pt x="398498" y="471640"/>
                    <a:pt x="398498" y="459183"/>
                    <a:pt x="403403" y="471640"/>
                  </a:cubicBezTo>
                  <a:cubicBezTo>
                    <a:pt x="408308" y="484097"/>
                    <a:pt x="411734" y="470238"/>
                    <a:pt x="408308" y="484097"/>
                  </a:cubicBezTo>
                  <a:cubicBezTo>
                    <a:pt x="405505" y="498657"/>
                    <a:pt x="414614" y="512437"/>
                    <a:pt x="409709" y="518666"/>
                  </a:cubicBezTo>
                  <a:cubicBezTo>
                    <a:pt x="405505" y="524895"/>
                    <a:pt x="406906" y="526296"/>
                    <a:pt x="397174" y="528320"/>
                  </a:cubicBezTo>
                  <a:cubicBezTo>
                    <a:pt x="388143" y="529722"/>
                    <a:pt x="394371" y="515863"/>
                    <a:pt x="388143" y="529722"/>
                  </a:cubicBezTo>
                  <a:cubicBezTo>
                    <a:pt x="381836" y="543580"/>
                    <a:pt x="377009" y="539376"/>
                    <a:pt x="368678" y="540777"/>
                  </a:cubicBezTo>
                  <a:cubicBezTo>
                    <a:pt x="361048" y="542179"/>
                    <a:pt x="351238" y="545605"/>
                    <a:pt x="357545" y="551833"/>
                  </a:cubicBezTo>
                  <a:cubicBezTo>
                    <a:pt x="364474" y="558062"/>
                    <a:pt x="374985" y="547006"/>
                    <a:pt x="372182" y="556660"/>
                  </a:cubicBezTo>
                  <a:cubicBezTo>
                    <a:pt x="368678" y="565692"/>
                    <a:pt x="345009" y="567016"/>
                    <a:pt x="357545" y="570519"/>
                  </a:cubicBezTo>
                  <a:cubicBezTo>
                    <a:pt x="370780" y="573322"/>
                    <a:pt x="378410" y="560865"/>
                    <a:pt x="383315" y="567093"/>
                  </a:cubicBezTo>
                  <a:cubicBezTo>
                    <a:pt x="388221" y="573322"/>
                    <a:pt x="368678" y="587881"/>
                    <a:pt x="368678" y="587881"/>
                  </a:cubicBezTo>
                  <a:cubicBezTo>
                    <a:pt x="364474" y="601740"/>
                    <a:pt x="370780" y="590684"/>
                    <a:pt x="372182" y="601740"/>
                  </a:cubicBezTo>
                  <a:cubicBezTo>
                    <a:pt x="373583" y="612796"/>
                    <a:pt x="359647" y="617623"/>
                    <a:pt x="367277" y="625253"/>
                  </a:cubicBezTo>
                  <a:cubicBezTo>
                    <a:pt x="374907" y="633584"/>
                    <a:pt x="374907" y="607969"/>
                    <a:pt x="386118" y="619024"/>
                  </a:cubicBezTo>
                  <a:cubicBezTo>
                    <a:pt x="397330" y="630080"/>
                    <a:pt x="394449" y="648766"/>
                    <a:pt x="394449" y="648766"/>
                  </a:cubicBezTo>
                  <a:cubicBezTo>
                    <a:pt x="394449" y="648766"/>
                    <a:pt x="414614" y="633584"/>
                    <a:pt x="411889" y="650868"/>
                  </a:cubicBezTo>
                  <a:cubicBezTo>
                    <a:pt x="408386" y="668153"/>
                    <a:pt x="394449" y="674381"/>
                    <a:pt x="389622" y="670956"/>
                  </a:cubicBezTo>
                  <a:cubicBezTo>
                    <a:pt x="384717" y="668153"/>
                    <a:pt x="395928" y="694468"/>
                    <a:pt x="402157" y="691744"/>
                  </a:cubicBezTo>
                  <a:cubicBezTo>
                    <a:pt x="408464" y="688318"/>
                    <a:pt x="430731" y="674459"/>
                    <a:pt x="432132" y="680688"/>
                  </a:cubicBezTo>
                  <a:cubicBezTo>
                    <a:pt x="433534" y="686916"/>
                    <a:pt x="441864" y="685515"/>
                    <a:pt x="452998" y="682089"/>
                  </a:cubicBezTo>
                  <a:cubicBezTo>
                    <a:pt x="464132" y="679286"/>
                    <a:pt x="470438" y="662002"/>
                    <a:pt x="489202" y="658576"/>
                  </a:cubicBezTo>
                  <a:cubicBezTo>
                    <a:pt x="508043" y="655150"/>
                    <a:pt x="537941" y="639890"/>
                    <a:pt x="536539" y="630236"/>
                  </a:cubicBezTo>
                  <a:cubicBezTo>
                    <a:pt x="535138" y="621204"/>
                    <a:pt x="511469" y="605321"/>
                    <a:pt x="546272" y="606723"/>
                  </a:cubicBezTo>
                  <a:cubicBezTo>
                    <a:pt x="580373" y="608124"/>
                    <a:pt x="602718" y="594266"/>
                    <a:pt x="604120" y="586636"/>
                  </a:cubicBezTo>
                  <a:cubicBezTo>
                    <a:pt x="606222" y="578305"/>
                    <a:pt x="599915" y="573478"/>
                    <a:pt x="601317" y="564524"/>
                  </a:cubicBezTo>
                  <a:cubicBezTo>
                    <a:pt x="602718" y="554870"/>
                    <a:pt x="624986" y="559697"/>
                    <a:pt x="624986" y="559697"/>
                  </a:cubicBezTo>
                  <a:cubicBezTo>
                    <a:pt x="624986" y="559697"/>
                    <a:pt x="636119" y="526452"/>
                    <a:pt x="642426" y="536184"/>
                  </a:cubicBezTo>
                  <a:cubicBezTo>
                    <a:pt x="648732" y="545916"/>
                    <a:pt x="666094" y="531357"/>
                    <a:pt x="659866" y="528554"/>
                  </a:cubicBezTo>
                  <a:cubicBezTo>
                    <a:pt x="653559" y="525128"/>
                    <a:pt x="647331" y="512671"/>
                    <a:pt x="666172" y="517498"/>
                  </a:cubicBezTo>
                  <a:cubicBezTo>
                    <a:pt x="685014" y="522325"/>
                    <a:pt x="710785" y="505041"/>
                    <a:pt x="710785" y="505041"/>
                  </a:cubicBezTo>
                  <a:cubicBezTo>
                    <a:pt x="710785" y="505041"/>
                    <a:pt x="671077" y="485654"/>
                    <a:pt x="708683" y="487756"/>
                  </a:cubicBezTo>
                  <a:cubicBezTo>
                    <a:pt x="746989" y="489158"/>
                    <a:pt x="748390" y="481528"/>
                    <a:pt x="754619" y="482929"/>
                  </a:cubicBezTo>
                  <a:cubicBezTo>
                    <a:pt x="760925" y="484331"/>
                    <a:pt x="760925" y="467046"/>
                    <a:pt x="737178" y="460818"/>
                  </a:cubicBezTo>
                  <a:cubicBezTo>
                    <a:pt x="713510" y="454589"/>
                    <a:pt x="710707" y="455991"/>
                    <a:pt x="694668" y="455991"/>
                  </a:cubicBezTo>
                  <a:cubicBezTo>
                    <a:pt x="678630" y="455991"/>
                    <a:pt x="664693" y="444935"/>
                    <a:pt x="669598" y="437305"/>
                  </a:cubicBezTo>
                  <a:cubicBezTo>
                    <a:pt x="673802" y="429675"/>
                    <a:pt x="719738" y="415193"/>
                    <a:pt x="703700" y="408964"/>
                  </a:cubicBezTo>
                  <a:cubicBezTo>
                    <a:pt x="688362" y="402736"/>
                    <a:pt x="675827" y="386853"/>
                    <a:pt x="689763" y="388877"/>
                  </a:cubicBezTo>
                  <a:cubicBezTo>
                    <a:pt x="703700" y="390279"/>
                    <a:pt x="730872" y="390279"/>
                    <a:pt x="719738" y="385452"/>
                  </a:cubicBezTo>
                  <a:cubicBezTo>
                    <a:pt x="708605" y="380624"/>
                    <a:pt x="696070" y="376420"/>
                    <a:pt x="700897" y="376420"/>
                  </a:cubicBezTo>
                  <a:cubicBezTo>
                    <a:pt x="705724" y="376420"/>
                    <a:pt x="730872" y="377821"/>
                    <a:pt x="716935" y="371593"/>
                  </a:cubicBezTo>
                  <a:cubicBezTo>
                    <a:pt x="702298" y="365364"/>
                    <a:pt x="703700" y="361938"/>
                    <a:pt x="696070" y="366766"/>
                  </a:cubicBezTo>
                  <a:cubicBezTo>
                    <a:pt x="688440" y="371593"/>
                    <a:pt x="686337" y="361938"/>
                    <a:pt x="682133" y="359136"/>
                  </a:cubicBezTo>
                  <a:cubicBezTo>
                    <a:pt x="677228" y="355710"/>
                    <a:pt x="682133" y="350805"/>
                    <a:pt x="688440" y="349481"/>
                  </a:cubicBezTo>
                  <a:cubicBezTo>
                    <a:pt x="694746" y="348080"/>
                    <a:pt x="713510" y="337024"/>
                    <a:pt x="721140" y="349481"/>
                  </a:cubicBezTo>
                  <a:cubicBezTo>
                    <a:pt x="729471" y="361938"/>
                    <a:pt x="738580" y="354308"/>
                    <a:pt x="743407" y="366766"/>
                  </a:cubicBezTo>
                  <a:cubicBezTo>
                    <a:pt x="748312" y="379223"/>
                    <a:pt x="749714" y="393782"/>
                    <a:pt x="749714" y="393782"/>
                  </a:cubicBezTo>
                  <a:cubicBezTo>
                    <a:pt x="749714" y="393782"/>
                    <a:pt x="764351" y="408964"/>
                    <a:pt x="765752" y="396585"/>
                  </a:cubicBezTo>
                  <a:cubicBezTo>
                    <a:pt x="767154" y="384128"/>
                    <a:pt x="772059" y="384128"/>
                    <a:pt x="765752" y="376498"/>
                  </a:cubicBezTo>
                  <a:cubicBezTo>
                    <a:pt x="759446" y="368167"/>
                    <a:pt x="756020" y="355710"/>
                    <a:pt x="756020" y="355710"/>
                  </a:cubicBezTo>
                  <a:cubicBezTo>
                    <a:pt x="756020" y="355710"/>
                    <a:pt x="756020" y="344654"/>
                    <a:pt x="744886" y="344654"/>
                  </a:cubicBezTo>
                  <a:cubicBezTo>
                    <a:pt x="734453" y="344654"/>
                    <a:pt x="746989" y="332197"/>
                    <a:pt x="732351" y="330795"/>
                  </a:cubicBezTo>
                  <a:cubicBezTo>
                    <a:pt x="718415" y="328693"/>
                    <a:pt x="726045" y="321141"/>
                    <a:pt x="714911" y="324567"/>
                  </a:cubicBezTo>
                  <a:cubicBezTo>
                    <a:pt x="703778" y="327370"/>
                    <a:pt x="748312" y="308684"/>
                    <a:pt x="740682" y="297550"/>
                  </a:cubicBezTo>
                  <a:cubicBezTo>
                    <a:pt x="732351" y="286494"/>
                    <a:pt x="718415" y="281667"/>
                    <a:pt x="735777" y="277463"/>
                  </a:cubicBezTo>
                  <a:cubicBezTo>
                    <a:pt x="753217" y="272636"/>
                    <a:pt x="764351" y="277463"/>
                    <a:pt x="762249" y="272636"/>
                  </a:cubicBezTo>
                  <a:cubicBezTo>
                    <a:pt x="760847" y="267809"/>
                    <a:pt x="753217" y="258076"/>
                    <a:pt x="753217" y="258076"/>
                  </a:cubicBezTo>
                  <a:cubicBezTo>
                    <a:pt x="743485" y="253950"/>
                    <a:pt x="718415" y="255274"/>
                    <a:pt x="718415" y="250446"/>
                  </a:cubicBezTo>
                  <a:cubicBezTo>
                    <a:pt x="718415" y="245619"/>
                    <a:pt x="717013" y="239391"/>
                    <a:pt x="732351" y="233162"/>
                  </a:cubicBezTo>
                  <a:cubicBezTo>
                    <a:pt x="748390" y="226933"/>
                    <a:pt x="740682" y="220705"/>
                    <a:pt x="758122" y="220705"/>
                  </a:cubicBezTo>
                  <a:cubicBezTo>
                    <a:pt x="775562" y="220705"/>
                    <a:pt x="808262" y="199917"/>
                    <a:pt x="792924" y="197192"/>
                  </a:cubicBezTo>
                  <a:cubicBezTo>
                    <a:pt x="776886" y="193766"/>
                    <a:pt x="775484" y="176404"/>
                    <a:pt x="789421" y="179907"/>
                  </a:cubicBezTo>
                  <a:cubicBezTo>
                    <a:pt x="803357" y="182710"/>
                    <a:pt x="820798" y="164024"/>
                    <a:pt x="809586" y="162623"/>
                  </a:cubicBezTo>
                  <a:cubicBezTo>
                    <a:pt x="799153" y="161221"/>
                    <a:pt x="790744" y="152969"/>
                    <a:pt x="781713" y="161221"/>
                  </a:cubicBezTo>
                  <a:cubicBezTo>
                    <a:pt x="771981" y="168852"/>
                    <a:pt x="775407" y="173679"/>
                    <a:pt x="765674" y="176404"/>
                  </a:cubicBezTo>
                  <a:cubicBezTo>
                    <a:pt x="755942" y="179829"/>
                    <a:pt x="760769" y="165348"/>
                    <a:pt x="754541" y="175002"/>
                  </a:cubicBezTo>
                  <a:cubicBezTo>
                    <a:pt x="748234" y="184657"/>
                    <a:pt x="749636" y="189562"/>
                    <a:pt x="737101" y="190885"/>
                  </a:cubicBezTo>
                  <a:cubicBezTo>
                    <a:pt x="724565" y="192287"/>
                    <a:pt x="724565" y="176326"/>
                    <a:pt x="719661" y="181231"/>
                  </a:cubicBezTo>
                  <a:cubicBezTo>
                    <a:pt x="714755" y="186136"/>
                    <a:pt x="708527" y="170175"/>
                    <a:pt x="724565" y="165348"/>
                  </a:cubicBezTo>
                  <a:cubicBezTo>
                    <a:pt x="740604" y="161221"/>
                    <a:pt x="759368" y="141835"/>
                    <a:pt x="768477" y="146662"/>
                  </a:cubicBezTo>
                  <a:cubicBezTo>
                    <a:pt x="778209" y="151489"/>
                    <a:pt x="779611" y="140433"/>
                    <a:pt x="789343" y="141835"/>
                  </a:cubicBezTo>
                  <a:cubicBezTo>
                    <a:pt x="799075" y="143937"/>
                    <a:pt x="813012" y="141835"/>
                    <a:pt x="813012" y="141835"/>
                  </a:cubicBezTo>
                  <a:cubicBezTo>
                    <a:pt x="796973" y="131480"/>
                    <a:pt x="803280" y="118322"/>
                    <a:pt x="790744" y="121748"/>
                  </a:cubicBezTo>
                  <a:cubicBezTo>
                    <a:pt x="778209" y="124551"/>
                    <a:pt x="776808" y="116920"/>
                    <a:pt x="765674" y="124551"/>
                  </a:cubicBezTo>
                  <a:cubicBezTo>
                    <a:pt x="754541" y="132881"/>
                    <a:pt x="746833" y="132881"/>
                    <a:pt x="729471" y="127976"/>
                  </a:cubicBezTo>
                  <a:cubicBezTo>
                    <a:pt x="712030" y="123149"/>
                    <a:pt x="730872" y="110692"/>
                    <a:pt x="712030" y="123149"/>
                  </a:cubicBezTo>
                  <a:cubicBezTo>
                    <a:pt x="693189" y="135606"/>
                    <a:pt x="679953" y="132803"/>
                    <a:pt x="675827" y="123149"/>
                  </a:cubicBezTo>
                  <a:cubicBezTo>
                    <a:pt x="670922" y="114118"/>
                    <a:pt x="653559" y="96833"/>
                    <a:pt x="653559" y="96833"/>
                  </a:cubicBezTo>
                  <a:cubicBezTo>
                    <a:pt x="653559" y="96833"/>
                    <a:pt x="673724" y="83675"/>
                    <a:pt x="684936" y="85777"/>
                  </a:cubicBezTo>
                  <a:cubicBezTo>
                    <a:pt x="696070" y="87179"/>
                    <a:pt x="700975" y="76123"/>
                    <a:pt x="714911" y="76123"/>
                  </a:cubicBezTo>
                  <a:cubicBezTo>
                    <a:pt x="729548" y="76123"/>
                    <a:pt x="748312" y="73320"/>
                    <a:pt x="751816" y="67092"/>
                  </a:cubicBezTo>
                  <a:cubicBezTo>
                    <a:pt x="754619" y="60162"/>
                    <a:pt x="758122" y="46304"/>
                    <a:pt x="743485" y="51209"/>
                  </a:cubicBezTo>
                  <a:cubicBezTo>
                    <a:pt x="729548" y="56036"/>
                    <a:pt x="717013" y="52610"/>
                    <a:pt x="703778" y="58839"/>
                  </a:cubicBezTo>
                  <a:cubicBezTo>
                    <a:pt x="691242" y="65067"/>
                    <a:pt x="686337" y="38751"/>
                    <a:pt x="680109" y="54012"/>
                  </a:cubicBezTo>
                  <a:cubicBezTo>
                    <a:pt x="673802" y="69894"/>
                    <a:pt x="655039" y="74799"/>
                    <a:pt x="652236" y="67169"/>
                  </a:cubicBezTo>
                  <a:cubicBezTo>
                    <a:pt x="648732" y="58839"/>
                    <a:pt x="642504" y="63744"/>
                    <a:pt x="636197" y="65067"/>
                  </a:cubicBezTo>
                  <a:cubicBezTo>
                    <a:pt x="629891" y="67169"/>
                    <a:pt x="618757" y="51209"/>
                    <a:pt x="618757" y="51209"/>
                  </a:cubicBezTo>
                  <a:cubicBezTo>
                    <a:pt x="618757" y="51209"/>
                    <a:pt x="587380" y="46381"/>
                    <a:pt x="576247" y="52610"/>
                  </a:cubicBezTo>
                  <a:cubicBezTo>
                    <a:pt x="565113" y="58839"/>
                    <a:pt x="556704" y="49807"/>
                    <a:pt x="552578" y="40153"/>
                  </a:cubicBezTo>
                  <a:cubicBezTo>
                    <a:pt x="547673" y="30498"/>
                    <a:pt x="552578" y="679"/>
                    <a:pt x="542846" y="21467"/>
                  </a:cubicBezTo>
                  <a:cubicBezTo>
                    <a:pt x="533114" y="41554"/>
                    <a:pt x="549152" y="46381"/>
                    <a:pt x="536539" y="49807"/>
                  </a:cubicBezTo>
                  <a:cubicBezTo>
                    <a:pt x="524004" y="52610"/>
                    <a:pt x="514272" y="38751"/>
                    <a:pt x="506564" y="40153"/>
                  </a:cubicBezTo>
                  <a:cubicBezTo>
                    <a:pt x="498233" y="41554"/>
                    <a:pt x="489124" y="33924"/>
                    <a:pt x="482895" y="35326"/>
                  </a:cubicBezTo>
                  <a:cubicBezTo>
                    <a:pt x="476667" y="36727"/>
                    <a:pt x="473163" y="26294"/>
                    <a:pt x="473163" y="26294"/>
                  </a:cubicBezTo>
                  <a:cubicBezTo>
                    <a:pt x="473163" y="26294"/>
                    <a:pt x="452998" y="11735"/>
                    <a:pt x="444589" y="11735"/>
                  </a:cubicBezTo>
                  <a:cubicBezTo>
                    <a:pt x="436959" y="11735"/>
                    <a:pt x="425748" y="-722"/>
                    <a:pt x="430653" y="11735"/>
                  </a:cubicBezTo>
                  <a:cubicBezTo>
                    <a:pt x="435558" y="24192"/>
                    <a:pt x="454322" y="29019"/>
                    <a:pt x="441787" y="38751"/>
                  </a:cubicBezTo>
                  <a:cubicBezTo>
                    <a:pt x="429252" y="47783"/>
                    <a:pt x="413213" y="30421"/>
                    <a:pt x="406984" y="36649"/>
                  </a:cubicBezTo>
                  <a:cubicBezTo>
                    <a:pt x="400678" y="42878"/>
                    <a:pt x="386118" y="44980"/>
                    <a:pt x="383315" y="38751"/>
                  </a:cubicBezTo>
                  <a:cubicBezTo>
                    <a:pt x="379812" y="32523"/>
                    <a:pt x="397252" y="17963"/>
                    <a:pt x="386118" y="15238"/>
                  </a:cubicBezTo>
                  <a:cubicBezTo>
                    <a:pt x="374985" y="11813"/>
                    <a:pt x="365953" y="11813"/>
                    <a:pt x="364552" y="19365"/>
                  </a:cubicBezTo>
                  <a:cubicBezTo>
                    <a:pt x="362450" y="27696"/>
                    <a:pt x="343686" y="41476"/>
                    <a:pt x="343686" y="41476"/>
                  </a:cubicBezTo>
                  <a:lnTo>
                    <a:pt x="343686" y="4147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3" name="Szabadkézi sokszög: alakzat 992">
              <a:extLst>
                <a:ext uri="{FF2B5EF4-FFF2-40B4-BE49-F238E27FC236}">
                  <a16:creationId xmlns:a16="http://schemas.microsoft.com/office/drawing/2014/main" id="{EE1452D2-3E50-9BFD-54AB-045910291EBD}"/>
                </a:ext>
              </a:extLst>
            </p:cNvPr>
            <p:cNvSpPr/>
            <p:nvPr/>
          </p:nvSpPr>
          <p:spPr>
            <a:xfrm>
              <a:off x="8595967" y="5476133"/>
              <a:ext cx="15572" cy="15572"/>
            </a:xfrm>
            <a:custGeom>
              <a:avLst/>
              <a:gdLst>
                <a:gd name="connsiteX0" fmla="*/ 14114 w 15571"/>
                <a:gd name="connsiteY0" fmla="*/ 5360 h 15571"/>
                <a:gd name="connsiteX1" fmla="*/ 8509 w 15571"/>
                <a:gd name="connsiteY1" fmla="*/ 5360 h 15571"/>
                <a:gd name="connsiteX2" fmla="*/ 4772 w 15571"/>
                <a:gd name="connsiteY2" fmla="*/ 8007 h 15571"/>
                <a:gd name="connsiteX3" fmla="*/ 8509 w 15571"/>
                <a:gd name="connsiteY3" fmla="*/ 13380 h 15571"/>
                <a:gd name="connsiteX4" fmla="*/ 12246 w 15571"/>
                <a:gd name="connsiteY4" fmla="*/ 9331 h 15571"/>
                <a:gd name="connsiteX5" fmla="*/ 14114 w 15571"/>
                <a:gd name="connsiteY5" fmla="*/ 6684 h 15571"/>
                <a:gd name="connsiteX6" fmla="*/ 14114 w 15571"/>
                <a:gd name="connsiteY6" fmla="*/ 5360 h 15571"/>
                <a:gd name="connsiteX7" fmla="*/ 14114 w 15571"/>
                <a:gd name="connsiteY7" fmla="*/ 5360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1" h="15571">
                  <a:moveTo>
                    <a:pt x="14114" y="5360"/>
                  </a:moveTo>
                  <a:cubicBezTo>
                    <a:pt x="12246" y="4037"/>
                    <a:pt x="10377" y="5360"/>
                    <a:pt x="8509" y="5360"/>
                  </a:cubicBezTo>
                  <a:cubicBezTo>
                    <a:pt x="6640" y="6684"/>
                    <a:pt x="4772" y="4037"/>
                    <a:pt x="4772" y="8007"/>
                  </a:cubicBezTo>
                  <a:cubicBezTo>
                    <a:pt x="4772" y="11589"/>
                    <a:pt x="6017" y="13380"/>
                    <a:pt x="8509" y="13380"/>
                  </a:cubicBezTo>
                  <a:cubicBezTo>
                    <a:pt x="10377" y="13380"/>
                    <a:pt x="12246" y="9331"/>
                    <a:pt x="12246" y="9331"/>
                  </a:cubicBezTo>
                  <a:cubicBezTo>
                    <a:pt x="12246" y="9331"/>
                    <a:pt x="14114" y="8007"/>
                    <a:pt x="14114" y="6684"/>
                  </a:cubicBezTo>
                  <a:lnTo>
                    <a:pt x="14114" y="5360"/>
                  </a:lnTo>
                  <a:lnTo>
                    <a:pt x="14114" y="5360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4" name="Szabadkézi sokszög: alakzat 993">
              <a:extLst>
                <a:ext uri="{FF2B5EF4-FFF2-40B4-BE49-F238E27FC236}">
                  <a16:creationId xmlns:a16="http://schemas.microsoft.com/office/drawing/2014/main" id="{2D6BB145-EF54-7817-AF16-4ACFCABCB828}"/>
                </a:ext>
              </a:extLst>
            </p:cNvPr>
            <p:cNvSpPr/>
            <p:nvPr/>
          </p:nvSpPr>
          <p:spPr>
            <a:xfrm>
              <a:off x="8596755" y="5475397"/>
              <a:ext cx="15572" cy="15572"/>
            </a:xfrm>
            <a:custGeom>
              <a:avLst/>
              <a:gdLst>
                <a:gd name="connsiteX0" fmla="*/ 8110 w 15571"/>
                <a:gd name="connsiteY0" fmla="*/ 6096 h 15571"/>
                <a:gd name="connsiteX1" fmla="*/ 4996 w 15571"/>
                <a:gd name="connsiteY1" fmla="*/ 6096 h 15571"/>
                <a:gd name="connsiteX2" fmla="*/ 7098 w 15571"/>
                <a:gd name="connsiteY2" fmla="*/ 10144 h 15571"/>
                <a:gd name="connsiteX3" fmla="*/ 9200 w 15571"/>
                <a:gd name="connsiteY3" fmla="*/ 11468 h 15571"/>
                <a:gd name="connsiteX4" fmla="*/ 9200 w 15571"/>
                <a:gd name="connsiteY4" fmla="*/ 14115 h 15571"/>
                <a:gd name="connsiteX5" fmla="*/ 11302 w 15571"/>
                <a:gd name="connsiteY5" fmla="*/ 11468 h 15571"/>
                <a:gd name="connsiteX6" fmla="*/ 13404 w 15571"/>
                <a:gd name="connsiteY6" fmla="*/ 6096 h 15571"/>
                <a:gd name="connsiteX7" fmla="*/ 12392 w 15571"/>
                <a:gd name="connsiteY7" fmla="*/ 4772 h 15571"/>
                <a:gd name="connsiteX8" fmla="*/ 8188 w 15571"/>
                <a:gd name="connsiteY8" fmla="*/ 6096 h 15571"/>
                <a:gd name="connsiteX9" fmla="*/ 8188 w 15571"/>
                <a:gd name="connsiteY9" fmla="*/ 6096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1" h="15571">
                  <a:moveTo>
                    <a:pt x="8110" y="6096"/>
                  </a:moveTo>
                  <a:cubicBezTo>
                    <a:pt x="7098" y="4772"/>
                    <a:pt x="3906" y="4772"/>
                    <a:pt x="4996" y="6096"/>
                  </a:cubicBezTo>
                  <a:cubicBezTo>
                    <a:pt x="6007" y="8743"/>
                    <a:pt x="6007" y="10144"/>
                    <a:pt x="7098" y="10144"/>
                  </a:cubicBezTo>
                  <a:cubicBezTo>
                    <a:pt x="8110" y="11468"/>
                    <a:pt x="9200" y="10144"/>
                    <a:pt x="9200" y="11468"/>
                  </a:cubicBezTo>
                  <a:cubicBezTo>
                    <a:pt x="9200" y="12791"/>
                    <a:pt x="8188" y="14115"/>
                    <a:pt x="9200" y="14115"/>
                  </a:cubicBezTo>
                  <a:cubicBezTo>
                    <a:pt x="10212" y="14115"/>
                    <a:pt x="11302" y="12791"/>
                    <a:pt x="11302" y="11468"/>
                  </a:cubicBezTo>
                  <a:cubicBezTo>
                    <a:pt x="12314" y="11468"/>
                    <a:pt x="13404" y="6096"/>
                    <a:pt x="13404" y="6096"/>
                  </a:cubicBezTo>
                  <a:lnTo>
                    <a:pt x="12392" y="4772"/>
                  </a:lnTo>
                  <a:cubicBezTo>
                    <a:pt x="11380" y="4772"/>
                    <a:pt x="8188" y="6096"/>
                    <a:pt x="8188" y="6096"/>
                  </a:cubicBezTo>
                  <a:lnTo>
                    <a:pt x="8188" y="6096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5" name="Szabadkézi sokszög: alakzat 994">
              <a:extLst>
                <a:ext uri="{FF2B5EF4-FFF2-40B4-BE49-F238E27FC236}">
                  <a16:creationId xmlns:a16="http://schemas.microsoft.com/office/drawing/2014/main" id="{D523FB80-F5DE-E066-3E4E-C8685953F842}"/>
                </a:ext>
              </a:extLst>
            </p:cNvPr>
            <p:cNvSpPr/>
            <p:nvPr/>
          </p:nvSpPr>
          <p:spPr>
            <a:xfrm>
              <a:off x="8634382" y="5343818"/>
              <a:ext cx="15572" cy="15572"/>
            </a:xfrm>
            <a:custGeom>
              <a:avLst/>
              <a:gdLst>
                <a:gd name="connsiteX0" fmla="*/ 8089 w 15571"/>
                <a:gd name="connsiteY0" fmla="*/ 4772 h 15571"/>
                <a:gd name="connsiteX1" fmla="*/ 7077 w 15571"/>
                <a:gd name="connsiteY1" fmla="*/ 7341 h 15571"/>
                <a:gd name="connsiteX2" fmla="*/ 4974 w 15571"/>
                <a:gd name="connsiteY2" fmla="*/ 9054 h 15571"/>
                <a:gd name="connsiteX3" fmla="*/ 10191 w 15571"/>
                <a:gd name="connsiteY3" fmla="*/ 12480 h 15571"/>
                <a:gd name="connsiteX4" fmla="*/ 12293 w 15571"/>
                <a:gd name="connsiteY4" fmla="*/ 14193 h 15571"/>
                <a:gd name="connsiteX5" fmla="*/ 12293 w 15571"/>
                <a:gd name="connsiteY5" fmla="*/ 10767 h 15571"/>
                <a:gd name="connsiteX6" fmla="*/ 12293 w 15571"/>
                <a:gd name="connsiteY6" fmla="*/ 7341 h 15571"/>
                <a:gd name="connsiteX7" fmla="*/ 9179 w 15571"/>
                <a:gd name="connsiteY7" fmla="*/ 5628 h 15571"/>
                <a:gd name="connsiteX8" fmla="*/ 8167 w 15571"/>
                <a:gd name="connsiteY8" fmla="*/ 4772 h 15571"/>
                <a:gd name="connsiteX9" fmla="*/ 8167 w 15571"/>
                <a:gd name="connsiteY9" fmla="*/ 4772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1" h="15571">
                  <a:moveTo>
                    <a:pt x="8089" y="4772"/>
                  </a:moveTo>
                  <a:cubicBezTo>
                    <a:pt x="7077" y="4772"/>
                    <a:pt x="7077" y="6485"/>
                    <a:pt x="7077" y="7341"/>
                  </a:cubicBezTo>
                  <a:cubicBezTo>
                    <a:pt x="7077" y="8198"/>
                    <a:pt x="3962" y="7341"/>
                    <a:pt x="4974" y="9054"/>
                  </a:cubicBezTo>
                  <a:cubicBezTo>
                    <a:pt x="5986" y="10767"/>
                    <a:pt x="9179" y="11623"/>
                    <a:pt x="10191" y="12480"/>
                  </a:cubicBezTo>
                  <a:cubicBezTo>
                    <a:pt x="11203" y="13336"/>
                    <a:pt x="10191" y="14193"/>
                    <a:pt x="12293" y="14193"/>
                  </a:cubicBezTo>
                  <a:cubicBezTo>
                    <a:pt x="13305" y="14193"/>
                    <a:pt x="12293" y="12480"/>
                    <a:pt x="12293" y="10767"/>
                  </a:cubicBezTo>
                  <a:lnTo>
                    <a:pt x="12293" y="7341"/>
                  </a:lnTo>
                  <a:cubicBezTo>
                    <a:pt x="12293" y="7341"/>
                    <a:pt x="9179" y="4772"/>
                    <a:pt x="9179" y="5628"/>
                  </a:cubicBezTo>
                  <a:lnTo>
                    <a:pt x="8167" y="4772"/>
                  </a:lnTo>
                  <a:lnTo>
                    <a:pt x="8167" y="4772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6" name="Szabadkézi sokszög: alakzat 995">
              <a:extLst>
                <a:ext uri="{FF2B5EF4-FFF2-40B4-BE49-F238E27FC236}">
                  <a16:creationId xmlns:a16="http://schemas.microsoft.com/office/drawing/2014/main" id="{5AB0386D-22DF-F64A-6841-B83998DDD66F}"/>
                </a:ext>
              </a:extLst>
            </p:cNvPr>
            <p:cNvSpPr/>
            <p:nvPr/>
          </p:nvSpPr>
          <p:spPr>
            <a:xfrm>
              <a:off x="8624768" y="5362659"/>
              <a:ext cx="15572" cy="15572"/>
            </a:xfrm>
            <a:custGeom>
              <a:avLst/>
              <a:gdLst>
                <a:gd name="connsiteX0" fmla="*/ 5168 w 15571"/>
                <a:gd name="connsiteY0" fmla="*/ 7108 h 15571"/>
                <a:gd name="connsiteX1" fmla="*/ 7269 w 15571"/>
                <a:gd name="connsiteY1" fmla="*/ 14193 h 15571"/>
                <a:gd name="connsiteX2" fmla="*/ 10384 w 15571"/>
                <a:gd name="connsiteY2" fmla="*/ 11857 h 15571"/>
                <a:gd name="connsiteX3" fmla="*/ 12486 w 15571"/>
                <a:gd name="connsiteY3" fmla="*/ 4772 h 15571"/>
                <a:gd name="connsiteX4" fmla="*/ 9372 w 15571"/>
                <a:gd name="connsiteY4" fmla="*/ 7108 h 15571"/>
                <a:gd name="connsiteX5" fmla="*/ 7269 w 15571"/>
                <a:gd name="connsiteY5" fmla="*/ 9443 h 15571"/>
                <a:gd name="connsiteX6" fmla="*/ 5168 w 15571"/>
                <a:gd name="connsiteY6" fmla="*/ 7108 h 15571"/>
                <a:gd name="connsiteX7" fmla="*/ 5168 w 15571"/>
                <a:gd name="connsiteY7" fmla="*/ 7108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1" h="15571">
                  <a:moveTo>
                    <a:pt x="5168" y="7108"/>
                  </a:moveTo>
                  <a:cubicBezTo>
                    <a:pt x="4155" y="9443"/>
                    <a:pt x="5168" y="11779"/>
                    <a:pt x="7269" y="14193"/>
                  </a:cubicBezTo>
                  <a:cubicBezTo>
                    <a:pt x="8282" y="14193"/>
                    <a:pt x="9372" y="14193"/>
                    <a:pt x="10384" y="11857"/>
                  </a:cubicBezTo>
                  <a:cubicBezTo>
                    <a:pt x="11396" y="9521"/>
                    <a:pt x="13498" y="7186"/>
                    <a:pt x="12486" y="4772"/>
                  </a:cubicBezTo>
                  <a:cubicBezTo>
                    <a:pt x="12486" y="4772"/>
                    <a:pt x="10384" y="7108"/>
                    <a:pt x="9372" y="7108"/>
                  </a:cubicBezTo>
                  <a:cubicBezTo>
                    <a:pt x="8359" y="7108"/>
                    <a:pt x="7269" y="11779"/>
                    <a:pt x="7269" y="9443"/>
                  </a:cubicBezTo>
                  <a:cubicBezTo>
                    <a:pt x="7269" y="7108"/>
                    <a:pt x="6257" y="7108"/>
                    <a:pt x="5168" y="7108"/>
                  </a:cubicBezTo>
                  <a:lnTo>
                    <a:pt x="5168" y="7108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7" name="Szabadkézi sokszög: alakzat 996">
              <a:extLst>
                <a:ext uri="{FF2B5EF4-FFF2-40B4-BE49-F238E27FC236}">
                  <a16:creationId xmlns:a16="http://schemas.microsoft.com/office/drawing/2014/main" id="{C90D0DAC-9FC8-B7FF-6D87-F2D534922247}"/>
                </a:ext>
              </a:extLst>
            </p:cNvPr>
            <p:cNvSpPr/>
            <p:nvPr/>
          </p:nvSpPr>
          <p:spPr>
            <a:xfrm>
              <a:off x="8445079" y="5465977"/>
              <a:ext cx="163501" cy="171287"/>
            </a:xfrm>
            <a:custGeom>
              <a:avLst/>
              <a:gdLst>
                <a:gd name="connsiteX0" fmla="*/ 162901 w 163501"/>
                <a:gd name="connsiteY0" fmla="*/ 25716 h 171286"/>
                <a:gd name="connsiteX1" fmla="*/ 160098 w 163501"/>
                <a:gd name="connsiteY1" fmla="*/ 25716 h 171286"/>
                <a:gd name="connsiteX2" fmla="*/ 157996 w 163501"/>
                <a:gd name="connsiteY2" fmla="*/ 25716 h 171286"/>
                <a:gd name="connsiteX3" fmla="*/ 159397 w 163501"/>
                <a:gd name="connsiteY3" fmla="*/ 23691 h 171286"/>
                <a:gd name="connsiteX4" fmla="*/ 157295 w 163501"/>
                <a:gd name="connsiteY4" fmla="*/ 24392 h 171286"/>
                <a:gd name="connsiteX5" fmla="*/ 155193 w 163501"/>
                <a:gd name="connsiteY5" fmla="*/ 25716 h 171286"/>
                <a:gd name="connsiteX6" fmla="*/ 153091 w 163501"/>
                <a:gd name="connsiteY6" fmla="*/ 26416 h 171286"/>
                <a:gd name="connsiteX7" fmla="*/ 153791 w 163501"/>
                <a:gd name="connsiteY7" fmla="*/ 24392 h 171286"/>
                <a:gd name="connsiteX8" fmla="*/ 154492 w 163501"/>
                <a:gd name="connsiteY8" fmla="*/ 23069 h 171286"/>
                <a:gd name="connsiteX9" fmla="*/ 154492 w 163501"/>
                <a:gd name="connsiteY9" fmla="*/ 21044 h 171286"/>
                <a:gd name="connsiteX10" fmla="*/ 152390 w 163501"/>
                <a:gd name="connsiteY10" fmla="*/ 21745 h 171286"/>
                <a:gd name="connsiteX11" fmla="*/ 154492 w 163501"/>
                <a:gd name="connsiteY11" fmla="*/ 19720 h 171286"/>
                <a:gd name="connsiteX12" fmla="*/ 153091 w 163501"/>
                <a:gd name="connsiteY12" fmla="*/ 18397 h 171286"/>
                <a:gd name="connsiteX13" fmla="*/ 151689 w 163501"/>
                <a:gd name="connsiteY13" fmla="*/ 19098 h 171286"/>
                <a:gd name="connsiteX14" fmla="*/ 150288 w 163501"/>
                <a:gd name="connsiteY14" fmla="*/ 21122 h 171286"/>
                <a:gd name="connsiteX15" fmla="*/ 148886 w 163501"/>
                <a:gd name="connsiteY15" fmla="*/ 20421 h 171286"/>
                <a:gd name="connsiteX16" fmla="*/ 146784 w 163501"/>
                <a:gd name="connsiteY16" fmla="*/ 23146 h 171286"/>
                <a:gd name="connsiteX17" fmla="*/ 145383 w 163501"/>
                <a:gd name="connsiteY17" fmla="*/ 23146 h 171286"/>
                <a:gd name="connsiteX18" fmla="*/ 142580 w 163501"/>
                <a:gd name="connsiteY18" fmla="*/ 24470 h 171286"/>
                <a:gd name="connsiteX19" fmla="*/ 140478 w 163501"/>
                <a:gd name="connsiteY19" fmla="*/ 26494 h 171286"/>
                <a:gd name="connsiteX20" fmla="*/ 139777 w 163501"/>
                <a:gd name="connsiteY20" fmla="*/ 25793 h 171286"/>
                <a:gd name="connsiteX21" fmla="*/ 136273 w 163501"/>
                <a:gd name="connsiteY21" fmla="*/ 23069 h 171286"/>
                <a:gd name="connsiteX22" fmla="*/ 137675 w 163501"/>
                <a:gd name="connsiteY22" fmla="*/ 17618 h 171286"/>
                <a:gd name="connsiteX23" fmla="*/ 136974 w 163501"/>
                <a:gd name="connsiteY23" fmla="*/ 14893 h 171286"/>
                <a:gd name="connsiteX24" fmla="*/ 136273 w 163501"/>
                <a:gd name="connsiteY24" fmla="*/ 12869 h 171286"/>
                <a:gd name="connsiteX25" fmla="*/ 134171 w 163501"/>
                <a:gd name="connsiteY25" fmla="*/ 13570 h 171286"/>
                <a:gd name="connsiteX26" fmla="*/ 130045 w 163501"/>
                <a:gd name="connsiteY26" fmla="*/ 10845 h 171286"/>
                <a:gd name="connsiteX27" fmla="*/ 130045 w 163501"/>
                <a:gd name="connsiteY27" fmla="*/ 7497 h 171286"/>
                <a:gd name="connsiteX28" fmla="*/ 132847 w 163501"/>
                <a:gd name="connsiteY28" fmla="*/ 5473 h 171286"/>
                <a:gd name="connsiteX29" fmla="*/ 134950 w 163501"/>
                <a:gd name="connsiteY29" fmla="*/ 5473 h 171286"/>
                <a:gd name="connsiteX30" fmla="*/ 130123 w 163501"/>
                <a:gd name="connsiteY30" fmla="*/ 4772 h 171286"/>
                <a:gd name="connsiteX31" fmla="*/ 128020 w 163501"/>
                <a:gd name="connsiteY31" fmla="*/ 6095 h 171286"/>
                <a:gd name="connsiteX32" fmla="*/ 126619 w 163501"/>
                <a:gd name="connsiteY32" fmla="*/ 7419 h 171286"/>
                <a:gd name="connsiteX33" fmla="*/ 121792 w 163501"/>
                <a:gd name="connsiteY33" fmla="*/ 10767 h 171286"/>
                <a:gd name="connsiteX34" fmla="*/ 117665 w 163501"/>
                <a:gd name="connsiteY34" fmla="*/ 14816 h 171286"/>
                <a:gd name="connsiteX35" fmla="*/ 117665 w 163501"/>
                <a:gd name="connsiteY35" fmla="*/ 18163 h 171286"/>
                <a:gd name="connsiteX36" fmla="*/ 117665 w 163501"/>
                <a:gd name="connsiteY36" fmla="*/ 20889 h 171286"/>
                <a:gd name="connsiteX37" fmla="*/ 117665 w 163501"/>
                <a:gd name="connsiteY37" fmla="*/ 24236 h 171286"/>
                <a:gd name="connsiteX38" fmla="*/ 116965 w 163501"/>
                <a:gd name="connsiteY38" fmla="*/ 28285 h 171286"/>
                <a:gd name="connsiteX39" fmla="*/ 113461 w 163501"/>
                <a:gd name="connsiteY39" fmla="*/ 32334 h 171286"/>
                <a:gd name="connsiteX40" fmla="*/ 109335 w 163501"/>
                <a:gd name="connsiteY40" fmla="*/ 37783 h 171286"/>
                <a:gd name="connsiteX41" fmla="*/ 104508 w 163501"/>
                <a:gd name="connsiteY41" fmla="*/ 37783 h 171286"/>
                <a:gd name="connsiteX42" fmla="*/ 103807 w 163501"/>
                <a:gd name="connsiteY42" fmla="*/ 39107 h 171286"/>
                <a:gd name="connsiteX43" fmla="*/ 102405 w 163501"/>
                <a:gd name="connsiteY43" fmla="*/ 41832 h 171286"/>
                <a:gd name="connsiteX44" fmla="*/ 101704 w 163501"/>
                <a:gd name="connsiteY44" fmla="*/ 47282 h 171286"/>
                <a:gd name="connsiteX45" fmla="*/ 101004 w 163501"/>
                <a:gd name="connsiteY45" fmla="*/ 52032 h 171286"/>
                <a:gd name="connsiteX46" fmla="*/ 96877 w 163501"/>
                <a:gd name="connsiteY46" fmla="*/ 60829 h 171286"/>
                <a:gd name="connsiteX47" fmla="*/ 92751 w 163501"/>
                <a:gd name="connsiteY47" fmla="*/ 66279 h 171286"/>
                <a:gd name="connsiteX48" fmla="*/ 87223 w 163501"/>
                <a:gd name="connsiteY48" fmla="*/ 71029 h 171286"/>
                <a:gd name="connsiteX49" fmla="*/ 82396 w 163501"/>
                <a:gd name="connsiteY49" fmla="*/ 73754 h 171286"/>
                <a:gd name="connsiteX50" fmla="*/ 78892 w 163501"/>
                <a:gd name="connsiteY50" fmla="*/ 75077 h 171286"/>
                <a:gd name="connsiteX51" fmla="*/ 78192 w 163501"/>
                <a:gd name="connsiteY51" fmla="*/ 77802 h 171286"/>
                <a:gd name="connsiteX52" fmla="*/ 75389 w 163501"/>
                <a:gd name="connsiteY52" fmla="*/ 80527 h 171286"/>
                <a:gd name="connsiteX53" fmla="*/ 71885 w 163501"/>
                <a:gd name="connsiteY53" fmla="*/ 83252 h 171286"/>
                <a:gd name="connsiteX54" fmla="*/ 69082 w 163501"/>
                <a:gd name="connsiteY54" fmla="*/ 85977 h 171286"/>
                <a:gd name="connsiteX55" fmla="*/ 61452 w 163501"/>
                <a:gd name="connsiteY55" fmla="*/ 90727 h 171286"/>
                <a:gd name="connsiteX56" fmla="*/ 55224 w 163501"/>
                <a:gd name="connsiteY56" fmla="*/ 96177 h 171286"/>
                <a:gd name="connsiteX57" fmla="*/ 53121 w 163501"/>
                <a:gd name="connsiteY57" fmla="*/ 97500 h 171286"/>
                <a:gd name="connsiteX58" fmla="*/ 51019 w 163501"/>
                <a:gd name="connsiteY58" fmla="*/ 99525 h 171286"/>
                <a:gd name="connsiteX59" fmla="*/ 47516 w 163501"/>
                <a:gd name="connsiteY59" fmla="*/ 100225 h 171286"/>
                <a:gd name="connsiteX60" fmla="*/ 46114 w 163501"/>
                <a:gd name="connsiteY60" fmla="*/ 98902 h 171286"/>
                <a:gd name="connsiteX61" fmla="*/ 44713 w 163501"/>
                <a:gd name="connsiteY61" fmla="*/ 99602 h 171286"/>
                <a:gd name="connsiteX62" fmla="*/ 42611 w 163501"/>
                <a:gd name="connsiteY62" fmla="*/ 99602 h 171286"/>
                <a:gd name="connsiteX63" fmla="*/ 41209 w 163501"/>
                <a:gd name="connsiteY63" fmla="*/ 100926 h 171286"/>
                <a:gd name="connsiteX64" fmla="*/ 40508 w 163501"/>
                <a:gd name="connsiteY64" fmla="*/ 103651 h 171286"/>
                <a:gd name="connsiteX65" fmla="*/ 38406 w 163501"/>
                <a:gd name="connsiteY65" fmla="*/ 104975 h 171286"/>
                <a:gd name="connsiteX66" fmla="*/ 37005 w 163501"/>
                <a:gd name="connsiteY66" fmla="*/ 106999 h 171286"/>
                <a:gd name="connsiteX67" fmla="*/ 37005 w 163501"/>
                <a:gd name="connsiteY67" fmla="*/ 108322 h 171286"/>
                <a:gd name="connsiteX68" fmla="*/ 35603 w 163501"/>
                <a:gd name="connsiteY68" fmla="*/ 110347 h 171286"/>
                <a:gd name="connsiteX69" fmla="*/ 33501 w 163501"/>
                <a:gd name="connsiteY69" fmla="*/ 111048 h 171286"/>
                <a:gd name="connsiteX70" fmla="*/ 31399 w 163501"/>
                <a:gd name="connsiteY70" fmla="*/ 113773 h 171286"/>
                <a:gd name="connsiteX71" fmla="*/ 32100 w 163501"/>
                <a:gd name="connsiteY71" fmla="*/ 117120 h 171286"/>
                <a:gd name="connsiteX72" fmla="*/ 33501 w 163501"/>
                <a:gd name="connsiteY72" fmla="*/ 119145 h 171286"/>
                <a:gd name="connsiteX73" fmla="*/ 31399 w 163501"/>
                <a:gd name="connsiteY73" fmla="*/ 117821 h 171286"/>
                <a:gd name="connsiteX74" fmla="*/ 29998 w 163501"/>
                <a:gd name="connsiteY74" fmla="*/ 116498 h 171286"/>
                <a:gd name="connsiteX75" fmla="*/ 27895 w 163501"/>
                <a:gd name="connsiteY75" fmla="*/ 117198 h 171286"/>
                <a:gd name="connsiteX76" fmla="*/ 26494 w 163501"/>
                <a:gd name="connsiteY76" fmla="*/ 119223 h 171286"/>
                <a:gd name="connsiteX77" fmla="*/ 25093 w 163501"/>
                <a:gd name="connsiteY77" fmla="*/ 121247 h 171286"/>
                <a:gd name="connsiteX78" fmla="*/ 23691 w 163501"/>
                <a:gd name="connsiteY78" fmla="*/ 123271 h 171286"/>
                <a:gd name="connsiteX79" fmla="*/ 21589 w 163501"/>
                <a:gd name="connsiteY79" fmla="*/ 124595 h 171286"/>
                <a:gd name="connsiteX80" fmla="*/ 19487 w 163501"/>
                <a:gd name="connsiteY80" fmla="*/ 127320 h 171286"/>
                <a:gd name="connsiteX81" fmla="*/ 18085 w 163501"/>
                <a:gd name="connsiteY81" fmla="*/ 130668 h 171286"/>
                <a:gd name="connsiteX82" fmla="*/ 17385 w 163501"/>
                <a:gd name="connsiteY82" fmla="*/ 131368 h 171286"/>
                <a:gd name="connsiteX83" fmla="*/ 15983 w 163501"/>
                <a:gd name="connsiteY83" fmla="*/ 130668 h 171286"/>
                <a:gd name="connsiteX84" fmla="*/ 14582 w 163501"/>
                <a:gd name="connsiteY84" fmla="*/ 131991 h 171286"/>
                <a:gd name="connsiteX85" fmla="*/ 15283 w 163501"/>
                <a:gd name="connsiteY85" fmla="*/ 135339 h 171286"/>
                <a:gd name="connsiteX86" fmla="*/ 17385 w 163501"/>
                <a:gd name="connsiteY86" fmla="*/ 135339 h 171286"/>
                <a:gd name="connsiteX87" fmla="*/ 18786 w 163501"/>
                <a:gd name="connsiteY87" fmla="*/ 135339 h 171286"/>
                <a:gd name="connsiteX88" fmla="*/ 20188 w 163501"/>
                <a:gd name="connsiteY88" fmla="*/ 136663 h 171286"/>
                <a:gd name="connsiteX89" fmla="*/ 18786 w 163501"/>
                <a:gd name="connsiteY89" fmla="*/ 137986 h 171286"/>
                <a:gd name="connsiteX90" fmla="*/ 16684 w 163501"/>
                <a:gd name="connsiteY90" fmla="*/ 136663 h 171286"/>
                <a:gd name="connsiteX91" fmla="*/ 17385 w 163501"/>
                <a:gd name="connsiteY91" fmla="*/ 137363 h 171286"/>
                <a:gd name="connsiteX92" fmla="*/ 17385 w 163501"/>
                <a:gd name="connsiteY92" fmla="*/ 140089 h 171286"/>
                <a:gd name="connsiteX93" fmla="*/ 16684 w 163501"/>
                <a:gd name="connsiteY93" fmla="*/ 139388 h 171286"/>
                <a:gd name="connsiteX94" fmla="*/ 15283 w 163501"/>
                <a:gd name="connsiteY94" fmla="*/ 138064 h 171286"/>
                <a:gd name="connsiteX95" fmla="*/ 13180 w 163501"/>
                <a:gd name="connsiteY95" fmla="*/ 136740 h 171286"/>
                <a:gd name="connsiteX96" fmla="*/ 12480 w 163501"/>
                <a:gd name="connsiteY96" fmla="*/ 137441 h 171286"/>
                <a:gd name="connsiteX97" fmla="*/ 11078 w 163501"/>
                <a:gd name="connsiteY97" fmla="*/ 139466 h 171286"/>
                <a:gd name="connsiteX98" fmla="*/ 11078 w 163501"/>
                <a:gd name="connsiteY98" fmla="*/ 140166 h 171286"/>
                <a:gd name="connsiteX99" fmla="*/ 9677 w 163501"/>
                <a:gd name="connsiteY99" fmla="*/ 141490 h 171286"/>
                <a:gd name="connsiteX100" fmla="*/ 9677 w 163501"/>
                <a:gd name="connsiteY100" fmla="*/ 142813 h 171286"/>
                <a:gd name="connsiteX101" fmla="*/ 10377 w 163501"/>
                <a:gd name="connsiteY101" fmla="*/ 143514 h 171286"/>
                <a:gd name="connsiteX102" fmla="*/ 12480 w 163501"/>
                <a:gd name="connsiteY102" fmla="*/ 144215 h 171286"/>
                <a:gd name="connsiteX103" fmla="*/ 13180 w 163501"/>
                <a:gd name="connsiteY103" fmla="*/ 144916 h 171286"/>
                <a:gd name="connsiteX104" fmla="*/ 11779 w 163501"/>
                <a:gd name="connsiteY104" fmla="*/ 145616 h 171286"/>
                <a:gd name="connsiteX105" fmla="*/ 10377 w 163501"/>
                <a:gd name="connsiteY105" fmla="*/ 147641 h 171286"/>
                <a:gd name="connsiteX106" fmla="*/ 11779 w 163501"/>
                <a:gd name="connsiteY106" fmla="*/ 147641 h 171286"/>
                <a:gd name="connsiteX107" fmla="*/ 13180 w 163501"/>
                <a:gd name="connsiteY107" fmla="*/ 147641 h 171286"/>
                <a:gd name="connsiteX108" fmla="*/ 11779 w 163501"/>
                <a:gd name="connsiteY108" fmla="*/ 148964 h 171286"/>
                <a:gd name="connsiteX109" fmla="*/ 9677 w 163501"/>
                <a:gd name="connsiteY109" fmla="*/ 149665 h 171286"/>
                <a:gd name="connsiteX110" fmla="*/ 6173 w 163501"/>
                <a:gd name="connsiteY110" fmla="*/ 150366 h 171286"/>
                <a:gd name="connsiteX111" fmla="*/ 4772 w 163501"/>
                <a:gd name="connsiteY111" fmla="*/ 151689 h 171286"/>
                <a:gd name="connsiteX112" fmla="*/ 5472 w 163501"/>
                <a:gd name="connsiteY112" fmla="*/ 154414 h 171286"/>
                <a:gd name="connsiteX113" fmla="*/ 6173 w 163501"/>
                <a:gd name="connsiteY113" fmla="*/ 156438 h 171286"/>
                <a:gd name="connsiteX114" fmla="*/ 7575 w 163501"/>
                <a:gd name="connsiteY114" fmla="*/ 154414 h 171286"/>
                <a:gd name="connsiteX115" fmla="*/ 8976 w 163501"/>
                <a:gd name="connsiteY115" fmla="*/ 153091 h 171286"/>
                <a:gd name="connsiteX116" fmla="*/ 10377 w 163501"/>
                <a:gd name="connsiteY116" fmla="*/ 153791 h 171286"/>
                <a:gd name="connsiteX117" fmla="*/ 9677 w 163501"/>
                <a:gd name="connsiteY117" fmla="*/ 155816 h 171286"/>
                <a:gd name="connsiteX118" fmla="*/ 8275 w 163501"/>
                <a:gd name="connsiteY118" fmla="*/ 157840 h 171286"/>
                <a:gd name="connsiteX119" fmla="*/ 9677 w 163501"/>
                <a:gd name="connsiteY119" fmla="*/ 158541 h 171286"/>
                <a:gd name="connsiteX120" fmla="*/ 11078 w 163501"/>
                <a:gd name="connsiteY120" fmla="*/ 155816 h 171286"/>
                <a:gd name="connsiteX121" fmla="*/ 11078 w 163501"/>
                <a:gd name="connsiteY121" fmla="*/ 157840 h 171286"/>
                <a:gd name="connsiteX122" fmla="*/ 9677 w 163501"/>
                <a:gd name="connsiteY122" fmla="*/ 161188 h 171286"/>
                <a:gd name="connsiteX123" fmla="*/ 12480 w 163501"/>
                <a:gd name="connsiteY123" fmla="*/ 161889 h 171286"/>
                <a:gd name="connsiteX124" fmla="*/ 20811 w 163501"/>
                <a:gd name="connsiteY124" fmla="*/ 161889 h 171286"/>
                <a:gd name="connsiteX125" fmla="*/ 22912 w 163501"/>
                <a:gd name="connsiteY125" fmla="*/ 161188 h 171286"/>
                <a:gd name="connsiteX126" fmla="*/ 22912 w 163501"/>
                <a:gd name="connsiteY126" fmla="*/ 159864 h 171286"/>
                <a:gd name="connsiteX127" fmla="*/ 25716 w 163501"/>
                <a:gd name="connsiteY127" fmla="*/ 159164 h 171286"/>
                <a:gd name="connsiteX128" fmla="*/ 29842 w 163501"/>
                <a:gd name="connsiteY128" fmla="*/ 162511 h 171286"/>
                <a:gd name="connsiteX129" fmla="*/ 30543 w 163501"/>
                <a:gd name="connsiteY129" fmla="*/ 164536 h 171286"/>
                <a:gd name="connsiteX130" fmla="*/ 34046 w 163501"/>
                <a:gd name="connsiteY130" fmla="*/ 165859 h 171286"/>
                <a:gd name="connsiteX131" fmla="*/ 35448 w 163501"/>
                <a:gd name="connsiteY131" fmla="*/ 165159 h 171286"/>
                <a:gd name="connsiteX132" fmla="*/ 38251 w 163501"/>
                <a:gd name="connsiteY132" fmla="*/ 164458 h 171286"/>
                <a:gd name="connsiteX133" fmla="*/ 39652 w 163501"/>
                <a:gd name="connsiteY133" fmla="*/ 165781 h 171286"/>
                <a:gd name="connsiteX134" fmla="*/ 43156 w 163501"/>
                <a:gd name="connsiteY134" fmla="*/ 167806 h 171286"/>
                <a:gd name="connsiteX135" fmla="*/ 40353 w 163501"/>
                <a:gd name="connsiteY135" fmla="*/ 169830 h 171286"/>
                <a:gd name="connsiteX136" fmla="*/ 43156 w 163501"/>
                <a:gd name="connsiteY136" fmla="*/ 170531 h 171286"/>
                <a:gd name="connsiteX137" fmla="*/ 44557 w 163501"/>
                <a:gd name="connsiteY137" fmla="*/ 169830 h 171286"/>
                <a:gd name="connsiteX138" fmla="*/ 44557 w 163501"/>
                <a:gd name="connsiteY138" fmla="*/ 171854 h 171286"/>
                <a:gd name="connsiteX139" fmla="*/ 45958 w 163501"/>
                <a:gd name="connsiteY139" fmla="*/ 171154 h 171286"/>
                <a:gd name="connsiteX140" fmla="*/ 48061 w 163501"/>
                <a:gd name="connsiteY140" fmla="*/ 170453 h 171286"/>
                <a:gd name="connsiteX141" fmla="*/ 50163 w 163501"/>
                <a:gd name="connsiteY141" fmla="*/ 170453 h 171286"/>
                <a:gd name="connsiteX142" fmla="*/ 51564 w 163501"/>
                <a:gd name="connsiteY142" fmla="*/ 171154 h 171286"/>
                <a:gd name="connsiteX143" fmla="*/ 51564 w 163501"/>
                <a:gd name="connsiteY143" fmla="*/ 172477 h 171286"/>
                <a:gd name="connsiteX144" fmla="*/ 53666 w 163501"/>
                <a:gd name="connsiteY144" fmla="*/ 173801 h 171286"/>
                <a:gd name="connsiteX145" fmla="*/ 56469 w 163501"/>
                <a:gd name="connsiteY145" fmla="*/ 172477 h 171286"/>
                <a:gd name="connsiteX146" fmla="*/ 58571 w 163501"/>
                <a:gd name="connsiteY146" fmla="*/ 172477 h 171286"/>
                <a:gd name="connsiteX147" fmla="*/ 59973 w 163501"/>
                <a:gd name="connsiteY147" fmla="*/ 171154 h 171286"/>
                <a:gd name="connsiteX148" fmla="*/ 61374 w 163501"/>
                <a:gd name="connsiteY148" fmla="*/ 172477 h 171286"/>
                <a:gd name="connsiteX149" fmla="*/ 64177 w 163501"/>
                <a:gd name="connsiteY149" fmla="*/ 171154 h 171286"/>
                <a:gd name="connsiteX150" fmla="*/ 67681 w 163501"/>
                <a:gd name="connsiteY150" fmla="*/ 169830 h 171286"/>
                <a:gd name="connsiteX151" fmla="*/ 70484 w 163501"/>
                <a:gd name="connsiteY151" fmla="*/ 167806 h 171286"/>
                <a:gd name="connsiteX152" fmla="*/ 70484 w 163501"/>
                <a:gd name="connsiteY152" fmla="*/ 164458 h 171286"/>
                <a:gd name="connsiteX153" fmla="*/ 73987 w 163501"/>
                <a:gd name="connsiteY153" fmla="*/ 161733 h 171286"/>
                <a:gd name="connsiteX154" fmla="*/ 78114 w 163501"/>
                <a:gd name="connsiteY154" fmla="*/ 160409 h 171286"/>
                <a:gd name="connsiteX155" fmla="*/ 78815 w 163501"/>
                <a:gd name="connsiteY155" fmla="*/ 157684 h 171286"/>
                <a:gd name="connsiteX156" fmla="*/ 80216 w 163501"/>
                <a:gd name="connsiteY156" fmla="*/ 154959 h 171286"/>
                <a:gd name="connsiteX157" fmla="*/ 82318 w 163501"/>
                <a:gd name="connsiteY157" fmla="*/ 152234 h 171286"/>
                <a:gd name="connsiteX158" fmla="*/ 86445 w 163501"/>
                <a:gd name="connsiteY158" fmla="*/ 150210 h 171286"/>
                <a:gd name="connsiteX159" fmla="*/ 87145 w 163501"/>
                <a:gd name="connsiteY159" fmla="*/ 148186 h 171286"/>
                <a:gd name="connsiteX160" fmla="*/ 85744 w 163501"/>
                <a:gd name="connsiteY160" fmla="*/ 146161 h 171286"/>
                <a:gd name="connsiteX161" fmla="*/ 87846 w 163501"/>
                <a:gd name="connsiteY161" fmla="*/ 142813 h 171286"/>
                <a:gd name="connsiteX162" fmla="*/ 89948 w 163501"/>
                <a:gd name="connsiteY162" fmla="*/ 140789 h 171286"/>
                <a:gd name="connsiteX163" fmla="*/ 91350 w 163501"/>
                <a:gd name="connsiteY163" fmla="*/ 138765 h 171286"/>
                <a:gd name="connsiteX164" fmla="*/ 91350 w 163501"/>
                <a:gd name="connsiteY164" fmla="*/ 134016 h 171286"/>
                <a:gd name="connsiteX165" fmla="*/ 93451 w 163501"/>
                <a:gd name="connsiteY165" fmla="*/ 131291 h 171286"/>
                <a:gd name="connsiteX166" fmla="*/ 96255 w 163501"/>
                <a:gd name="connsiteY166" fmla="*/ 128566 h 171286"/>
                <a:gd name="connsiteX167" fmla="*/ 97656 w 163501"/>
                <a:gd name="connsiteY167" fmla="*/ 123816 h 171286"/>
                <a:gd name="connsiteX168" fmla="*/ 96955 w 163501"/>
                <a:gd name="connsiteY168" fmla="*/ 118366 h 171286"/>
                <a:gd name="connsiteX169" fmla="*/ 96955 w 163501"/>
                <a:gd name="connsiteY169" fmla="*/ 115641 h 171286"/>
                <a:gd name="connsiteX170" fmla="*/ 99758 w 163501"/>
                <a:gd name="connsiteY170" fmla="*/ 112293 h 171286"/>
                <a:gd name="connsiteX171" fmla="*/ 100459 w 163501"/>
                <a:gd name="connsiteY171" fmla="*/ 108245 h 171286"/>
                <a:gd name="connsiteX172" fmla="*/ 105286 w 163501"/>
                <a:gd name="connsiteY172" fmla="*/ 104897 h 171286"/>
                <a:gd name="connsiteX173" fmla="*/ 110814 w 163501"/>
                <a:gd name="connsiteY173" fmla="*/ 101549 h 171286"/>
                <a:gd name="connsiteX174" fmla="*/ 115641 w 163501"/>
                <a:gd name="connsiteY174" fmla="*/ 98824 h 171286"/>
                <a:gd name="connsiteX175" fmla="*/ 121169 w 163501"/>
                <a:gd name="connsiteY175" fmla="*/ 96800 h 171286"/>
                <a:gd name="connsiteX176" fmla="*/ 121169 w 163501"/>
                <a:gd name="connsiteY176" fmla="*/ 94775 h 171286"/>
                <a:gd name="connsiteX177" fmla="*/ 123271 w 163501"/>
                <a:gd name="connsiteY177" fmla="*/ 93452 h 171286"/>
                <a:gd name="connsiteX178" fmla="*/ 125373 w 163501"/>
                <a:gd name="connsiteY178" fmla="*/ 93452 h 171286"/>
                <a:gd name="connsiteX179" fmla="*/ 126074 w 163501"/>
                <a:gd name="connsiteY179" fmla="*/ 95476 h 171286"/>
                <a:gd name="connsiteX180" fmla="*/ 123271 w 163501"/>
                <a:gd name="connsiteY180" fmla="*/ 95476 h 171286"/>
                <a:gd name="connsiteX181" fmla="*/ 123972 w 163501"/>
                <a:gd name="connsiteY181" fmla="*/ 96177 h 171286"/>
                <a:gd name="connsiteX182" fmla="*/ 126775 w 163501"/>
                <a:gd name="connsiteY182" fmla="*/ 96177 h 171286"/>
                <a:gd name="connsiteX183" fmla="*/ 128877 w 163501"/>
                <a:gd name="connsiteY183" fmla="*/ 95476 h 171286"/>
                <a:gd name="connsiteX184" fmla="*/ 130278 w 163501"/>
                <a:gd name="connsiteY184" fmla="*/ 97500 h 171286"/>
                <a:gd name="connsiteX185" fmla="*/ 132380 w 163501"/>
                <a:gd name="connsiteY185" fmla="*/ 98824 h 171286"/>
                <a:gd name="connsiteX186" fmla="*/ 132380 w 163501"/>
                <a:gd name="connsiteY186" fmla="*/ 96800 h 171286"/>
                <a:gd name="connsiteX187" fmla="*/ 133081 w 163501"/>
                <a:gd name="connsiteY187" fmla="*/ 94075 h 171286"/>
                <a:gd name="connsiteX188" fmla="*/ 133782 w 163501"/>
                <a:gd name="connsiteY188" fmla="*/ 96099 h 171286"/>
                <a:gd name="connsiteX189" fmla="*/ 134483 w 163501"/>
                <a:gd name="connsiteY189" fmla="*/ 97422 h 171286"/>
                <a:gd name="connsiteX190" fmla="*/ 136585 w 163501"/>
                <a:gd name="connsiteY190" fmla="*/ 96722 h 171286"/>
                <a:gd name="connsiteX191" fmla="*/ 137285 w 163501"/>
                <a:gd name="connsiteY191" fmla="*/ 93374 h 171286"/>
                <a:gd name="connsiteX192" fmla="*/ 135183 w 163501"/>
                <a:gd name="connsiteY192" fmla="*/ 92050 h 171286"/>
                <a:gd name="connsiteX193" fmla="*/ 133081 w 163501"/>
                <a:gd name="connsiteY193" fmla="*/ 90727 h 171286"/>
                <a:gd name="connsiteX194" fmla="*/ 131680 w 163501"/>
                <a:gd name="connsiteY194" fmla="*/ 90727 h 171286"/>
                <a:gd name="connsiteX195" fmla="*/ 128176 w 163501"/>
                <a:gd name="connsiteY195" fmla="*/ 90026 h 171286"/>
                <a:gd name="connsiteX196" fmla="*/ 129577 w 163501"/>
                <a:gd name="connsiteY196" fmla="*/ 89325 h 171286"/>
                <a:gd name="connsiteX197" fmla="*/ 130278 w 163501"/>
                <a:gd name="connsiteY197" fmla="*/ 88002 h 171286"/>
                <a:gd name="connsiteX198" fmla="*/ 128176 w 163501"/>
                <a:gd name="connsiteY198" fmla="*/ 85277 h 171286"/>
                <a:gd name="connsiteX199" fmla="*/ 128877 w 163501"/>
                <a:gd name="connsiteY199" fmla="*/ 82552 h 171286"/>
                <a:gd name="connsiteX200" fmla="*/ 129577 w 163501"/>
                <a:gd name="connsiteY200" fmla="*/ 79827 h 171286"/>
                <a:gd name="connsiteX201" fmla="*/ 130979 w 163501"/>
                <a:gd name="connsiteY201" fmla="*/ 78503 h 171286"/>
                <a:gd name="connsiteX202" fmla="*/ 133782 w 163501"/>
                <a:gd name="connsiteY202" fmla="*/ 77179 h 171286"/>
                <a:gd name="connsiteX203" fmla="*/ 135884 w 163501"/>
                <a:gd name="connsiteY203" fmla="*/ 75155 h 171286"/>
                <a:gd name="connsiteX204" fmla="*/ 137986 w 163501"/>
                <a:gd name="connsiteY204" fmla="*/ 73131 h 171286"/>
                <a:gd name="connsiteX205" fmla="*/ 140789 w 163501"/>
                <a:gd name="connsiteY205" fmla="*/ 71807 h 171286"/>
                <a:gd name="connsiteX206" fmla="*/ 142190 w 163501"/>
                <a:gd name="connsiteY206" fmla="*/ 69783 h 171286"/>
                <a:gd name="connsiteX207" fmla="*/ 143592 w 163501"/>
                <a:gd name="connsiteY207" fmla="*/ 66435 h 171286"/>
                <a:gd name="connsiteX208" fmla="*/ 145694 w 163501"/>
                <a:gd name="connsiteY208" fmla="*/ 61686 h 171286"/>
                <a:gd name="connsiteX209" fmla="*/ 147095 w 163501"/>
                <a:gd name="connsiteY209" fmla="*/ 58961 h 171286"/>
                <a:gd name="connsiteX210" fmla="*/ 149898 w 163501"/>
                <a:gd name="connsiteY210" fmla="*/ 58260 h 171286"/>
                <a:gd name="connsiteX211" fmla="*/ 150599 w 163501"/>
                <a:gd name="connsiteY211" fmla="*/ 56936 h 171286"/>
                <a:gd name="connsiteX212" fmla="*/ 151300 w 163501"/>
                <a:gd name="connsiteY212" fmla="*/ 54912 h 171286"/>
                <a:gd name="connsiteX213" fmla="*/ 152701 w 163501"/>
                <a:gd name="connsiteY213" fmla="*/ 53589 h 171286"/>
                <a:gd name="connsiteX214" fmla="*/ 155504 w 163501"/>
                <a:gd name="connsiteY214" fmla="*/ 52265 h 171286"/>
                <a:gd name="connsiteX215" fmla="*/ 155504 w 163501"/>
                <a:gd name="connsiteY215" fmla="*/ 49540 h 171286"/>
                <a:gd name="connsiteX216" fmla="*/ 159008 w 163501"/>
                <a:gd name="connsiteY216" fmla="*/ 44791 h 171286"/>
                <a:gd name="connsiteX217" fmla="*/ 162512 w 163501"/>
                <a:gd name="connsiteY217" fmla="*/ 40041 h 171286"/>
                <a:gd name="connsiteX218" fmla="*/ 161110 w 163501"/>
                <a:gd name="connsiteY218" fmla="*/ 37316 h 171286"/>
                <a:gd name="connsiteX219" fmla="*/ 160409 w 163501"/>
                <a:gd name="connsiteY219" fmla="*/ 34591 h 171286"/>
                <a:gd name="connsiteX220" fmla="*/ 158307 w 163501"/>
                <a:gd name="connsiteY220" fmla="*/ 31243 h 171286"/>
                <a:gd name="connsiteX221" fmla="*/ 159008 w 163501"/>
                <a:gd name="connsiteY221" fmla="*/ 29219 h 171286"/>
                <a:gd name="connsiteX222" fmla="*/ 160409 w 163501"/>
                <a:gd name="connsiteY222" fmla="*/ 28518 h 171286"/>
                <a:gd name="connsiteX223" fmla="*/ 164535 w 163501"/>
                <a:gd name="connsiteY223" fmla="*/ 27195 h 171286"/>
                <a:gd name="connsiteX224" fmla="*/ 163134 w 163501"/>
                <a:gd name="connsiteY224" fmla="*/ 25871 h 171286"/>
                <a:gd name="connsiteX225" fmla="*/ 163134 w 163501"/>
                <a:gd name="connsiteY225" fmla="*/ 25871 h 171286"/>
                <a:gd name="connsiteX226" fmla="*/ 29609 w 163501"/>
                <a:gd name="connsiteY226" fmla="*/ 143436 h 171286"/>
                <a:gd name="connsiteX227" fmla="*/ 27506 w 163501"/>
                <a:gd name="connsiteY227" fmla="*/ 143436 h 171286"/>
                <a:gd name="connsiteX228" fmla="*/ 25404 w 163501"/>
                <a:gd name="connsiteY228" fmla="*/ 143436 h 171286"/>
                <a:gd name="connsiteX229" fmla="*/ 21900 w 163501"/>
                <a:gd name="connsiteY229" fmla="*/ 141412 h 171286"/>
                <a:gd name="connsiteX230" fmla="*/ 23302 w 163501"/>
                <a:gd name="connsiteY230" fmla="*/ 140711 h 171286"/>
                <a:gd name="connsiteX231" fmla="*/ 24703 w 163501"/>
                <a:gd name="connsiteY231" fmla="*/ 141412 h 171286"/>
                <a:gd name="connsiteX232" fmla="*/ 27506 w 163501"/>
                <a:gd name="connsiteY232" fmla="*/ 140711 h 171286"/>
                <a:gd name="connsiteX233" fmla="*/ 29609 w 163501"/>
                <a:gd name="connsiteY233" fmla="*/ 141412 h 171286"/>
                <a:gd name="connsiteX234" fmla="*/ 29609 w 163501"/>
                <a:gd name="connsiteY234" fmla="*/ 143436 h 171286"/>
                <a:gd name="connsiteX235" fmla="*/ 29609 w 163501"/>
                <a:gd name="connsiteY235" fmla="*/ 143436 h 171286"/>
                <a:gd name="connsiteX236" fmla="*/ 33112 w 163501"/>
                <a:gd name="connsiteY236" fmla="*/ 127865 h 171286"/>
                <a:gd name="connsiteX237" fmla="*/ 32411 w 163501"/>
                <a:gd name="connsiteY237" fmla="*/ 130590 h 171286"/>
                <a:gd name="connsiteX238" fmla="*/ 31710 w 163501"/>
                <a:gd name="connsiteY238" fmla="*/ 132614 h 171286"/>
                <a:gd name="connsiteX239" fmla="*/ 32411 w 163501"/>
                <a:gd name="connsiteY239" fmla="*/ 134638 h 171286"/>
                <a:gd name="connsiteX240" fmla="*/ 31710 w 163501"/>
                <a:gd name="connsiteY240" fmla="*/ 137986 h 171286"/>
                <a:gd name="connsiteX241" fmla="*/ 28908 w 163501"/>
                <a:gd name="connsiteY241" fmla="*/ 137986 h 171286"/>
                <a:gd name="connsiteX242" fmla="*/ 25404 w 163501"/>
                <a:gd name="connsiteY242" fmla="*/ 136663 h 171286"/>
                <a:gd name="connsiteX243" fmla="*/ 26805 w 163501"/>
                <a:gd name="connsiteY243" fmla="*/ 135962 h 171286"/>
                <a:gd name="connsiteX244" fmla="*/ 28908 w 163501"/>
                <a:gd name="connsiteY244" fmla="*/ 137286 h 171286"/>
                <a:gd name="connsiteX245" fmla="*/ 30309 w 163501"/>
                <a:gd name="connsiteY245" fmla="*/ 136585 h 171286"/>
                <a:gd name="connsiteX246" fmla="*/ 29609 w 163501"/>
                <a:gd name="connsiteY246" fmla="*/ 133860 h 171286"/>
                <a:gd name="connsiteX247" fmla="*/ 27506 w 163501"/>
                <a:gd name="connsiteY247" fmla="*/ 133159 h 171286"/>
                <a:gd name="connsiteX248" fmla="*/ 26805 w 163501"/>
                <a:gd name="connsiteY248" fmla="*/ 130434 h 171286"/>
                <a:gd name="connsiteX249" fmla="*/ 27506 w 163501"/>
                <a:gd name="connsiteY249" fmla="*/ 131135 h 171286"/>
                <a:gd name="connsiteX250" fmla="*/ 28908 w 163501"/>
                <a:gd name="connsiteY250" fmla="*/ 131836 h 171286"/>
                <a:gd name="connsiteX251" fmla="*/ 29609 w 163501"/>
                <a:gd name="connsiteY251" fmla="*/ 130512 h 171286"/>
                <a:gd name="connsiteX252" fmla="*/ 31010 w 163501"/>
                <a:gd name="connsiteY252" fmla="*/ 129811 h 171286"/>
                <a:gd name="connsiteX253" fmla="*/ 31010 w 163501"/>
                <a:gd name="connsiteY253" fmla="*/ 127787 h 171286"/>
                <a:gd name="connsiteX254" fmla="*/ 33112 w 163501"/>
                <a:gd name="connsiteY254" fmla="*/ 125763 h 171286"/>
                <a:gd name="connsiteX255" fmla="*/ 33112 w 163501"/>
                <a:gd name="connsiteY255" fmla="*/ 127787 h 171286"/>
                <a:gd name="connsiteX256" fmla="*/ 33112 w 163501"/>
                <a:gd name="connsiteY256" fmla="*/ 127787 h 171286"/>
                <a:gd name="connsiteX257" fmla="*/ 50474 w 163501"/>
                <a:gd name="connsiteY257" fmla="*/ 134638 h 171286"/>
                <a:gd name="connsiteX258" fmla="*/ 49773 w 163501"/>
                <a:gd name="connsiteY258" fmla="*/ 131913 h 171286"/>
                <a:gd name="connsiteX259" fmla="*/ 48372 w 163501"/>
                <a:gd name="connsiteY259" fmla="*/ 129889 h 171286"/>
                <a:gd name="connsiteX260" fmla="*/ 44868 w 163501"/>
                <a:gd name="connsiteY260" fmla="*/ 129889 h 171286"/>
                <a:gd name="connsiteX261" fmla="*/ 42766 w 163501"/>
                <a:gd name="connsiteY261" fmla="*/ 127164 h 171286"/>
                <a:gd name="connsiteX262" fmla="*/ 42066 w 163501"/>
                <a:gd name="connsiteY262" fmla="*/ 123816 h 171286"/>
                <a:gd name="connsiteX263" fmla="*/ 43467 w 163501"/>
                <a:gd name="connsiteY263" fmla="*/ 125840 h 171286"/>
                <a:gd name="connsiteX264" fmla="*/ 45569 w 163501"/>
                <a:gd name="connsiteY264" fmla="*/ 127164 h 171286"/>
                <a:gd name="connsiteX265" fmla="*/ 47672 w 163501"/>
                <a:gd name="connsiteY265" fmla="*/ 127164 h 171286"/>
                <a:gd name="connsiteX266" fmla="*/ 49773 w 163501"/>
                <a:gd name="connsiteY266" fmla="*/ 127865 h 171286"/>
                <a:gd name="connsiteX267" fmla="*/ 51175 w 163501"/>
                <a:gd name="connsiteY267" fmla="*/ 129889 h 171286"/>
                <a:gd name="connsiteX268" fmla="*/ 51876 w 163501"/>
                <a:gd name="connsiteY268" fmla="*/ 133237 h 171286"/>
                <a:gd name="connsiteX269" fmla="*/ 50474 w 163501"/>
                <a:gd name="connsiteY269" fmla="*/ 134560 h 171286"/>
                <a:gd name="connsiteX270" fmla="*/ 50474 w 163501"/>
                <a:gd name="connsiteY270" fmla="*/ 134560 h 171286"/>
                <a:gd name="connsiteX271" fmla="*/ 58104 w 163501"/>
                <a:gd name="connsiteY271" fmla="*/ 118366 h 171286"/>
                <a:gd name="connsiteX272" fmla="*/ 54601 w 163501"/>
                <a:gd name="connsiteY272" fmla="*/ 117043 h 171286"/>
                <a:gd name="connsiteX273" fmla="*/ 56002 w 163501"/>
                <a:gd name="connsiteY273" fmla="*/ 114318 h 171286"/>
                <a:gd name="connsiteX274" fmla="*/ 56002 w 163501"/>
                <a:gd name="connsiteY274" fmla="*/ 111593 h 171286"/>
                <a:gd name="connsiteX275" fmla="*/ 57404 w 163501"/>
                <a:gd name="connsiteY275" fmla="*/ 108868 h 171286"/>
                <a:gd name="connsiteX276" fmla="*/ 58104 w 163501"/>
                <a:gd name="connsiteY276" fmla="*/ 109568 h 171286"/>
                <a:gd name="connsiteX277" fmla="*/ 58104 w 163501"/>
                <a:gd name="connsiteY277" fmla="*/ 111593 h 171286"/>
                <a:gd name="connsiteX278" fmla="*/ 57404 w 163501"/>
                <a:gd name="connsiteY278" fmla="*/ 113617 h 171286"/>
                <a:gd name="connsiteX279" fmla="*/ 56703 w 163501"/>
                <a:gd name="connsiteY279" fmla="*/ 116342 h 171286"/>
                <a:gd name="connsiteX280" fmla="*/ 58104 w 163501"/>
                <a:gd name="connsiteY280" fmla="*/ 116342 h 171286"/>
                <a:gd name="connsiteX281" fmla="*/ 58104 w 163501"/>
                <a:gd name="connsiteY281" fmla="*/ 118366 h 171286"/>
                <a:gd name="connsiteX282" fmla="*/ 58104 w 163501"/>
                <a:gd name="connsiteY282" fmla="*/ 118366 h 171286"/>
                <a:gd name="connsiteX283" fmla="*/ 62931 w 163501"/>
                <a:gd name="connsiteY283" fmla="*/ 111593 h 171286"/>
                <a:gd name="connsiteX284" fmla="*/ 60829 w 163501"/>
                <a:gd name="connsiteY284" fmla="*/ 114318 h 171286"/>
                <a:gd name="connsiteX285" fmla="*/ 60129 w 163501"/>
                <a:gd name="connsiteY285" fmla="*/ 116342 h 171286"/>
                <a:gd name="connsiteX286" fmla="*/ 59428 w 163501"/>
                <a:gd name="connsiteY286" fmla="*/ 112994 h 171286"/>
                <a:gd name="connsiteX287" fmla="*/ 60829 w 163501"/>
                <a:gd name="connsiteY287" fmla="*/ 110970 h 171286"/>
                <a:gd name="connsiteX288" fmla="*/ 62931 w 163501"/>
                <a:gd name="connsiteY288" fmla="*/ 108945 h 171286"/>
                <a:gd name="connsiteX289" fmla="*/ 62931 w 163501"/>
                <a:gd name="connsiteY289" fmla="*/ 111670 h 171286"/>
                <a:gd name="connsiteX290" fmla="*/ 62931 w 163501"/>
                <a:gd name="connsiteY290" fmla="*/ 111670 h 171286"/>
                <a:gd name="connsiteX291" fmla="*/ 78892 w 163501"/>
                <a:gd name="connsiteY291" fmla="*/ 100770 h 171286"/>
                <a:gd name="connsiteX292" fmla="*/ 78892 w 163501"/>
                <a:gd name="connsiteY292" fmla="*/ 106843 h 171286"/>
                <a:gd name="connsiteX293" fmla="*/ 77491 w 163501"/>
                <a:gd name="connsiteY293" fmla="*/ 105520 h 171286"/>
                <a:gd name="connsiteX294" fmla="*/ 77491 w 163501"/>
                <a:gd name="connsiteY294" fmla="*/ 103495 h 171286"/>
                <a:gd name="connsiteX295" fmla="*/ 76790 w 163501"/>
                <a:gd name="connsiteY295" fmla="*/ 100770 h 171286"/>
                <a:gd name="connsiteX296" fmla="*/ 76790 w 163501"/>
                <a:gd name="connsiteY296" fmla="*/ 97422 h 171286"/>
                <a:gd name="connsiteX297" fmla="*/ 78892 w 163501"/>
                <a:gd name="connsiteY297" fmla="*/ 97422 h 171286"/>
                <a:gd name="connsiteX298" fmla="*/ 78892 w 163501"/>
                <a:gd name="connsiteY298" fmla="*/ 100770 h 171286"/>
                <a:gd name="connsiteX299" fmla="*/ 78892 w 163501"/>
                <a:gd name="connsiteY299" fmla="*/ 100770 h 171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</a:cxnLst>
              <a:rect l="l" t="t" r="r" b="b"/>
              <a:pathLst>
                <a:path w="163501" h="171286">
                  <a:moveTo>
                    <a:pt x="162901" y="25716"/>
                  </a:moveTo>
                  <a:cubicBezTo>
                    <a:pt x="162200" y="25015"/>
                    <a:pt x="161499" y="26416"/>
                    <a:pt x="160098" y="25716"/>
                  </a:cubicBezTo>
                  <a:cubicBezTo>
                    <a:pt x="159397" y="25716"/>
                    <a:pt x="158696" y="26416"/>
                    <a:pt x="157996" y="25716"/>
                  </a:cubicBezTo>
                  <a:cubicBezTo>
                    <a:pt x="157295" y="25716"/>
                    <a:pt x="159397" y="24392"/>
                    <a:pt x="159397" y="23691"/>
                  </a:cubicBezTo>
                  <a:cubicBezTo>
                    <a:pt x="160098" y="22991"/>
                    <a:pt x="157996" y="23691"/>
                    <a:pt x="157295" y="24392"/>
                  </a:cubicBezTo>
                  <a:cubicBezTo>
                    <a:pt x="155893" y="24392"/>
                    <a:pt x="156594" y="25093"/>
                    <a:pt x="155193" y="25716"/>
                  </a:cubicBezTo>
                  <a:cubicBezTo>
                    <a:pt x="154492" y="26416"/>
                    <a:pt x="153791" y="26416"/>
                    <a:pt x="153091" y="26416"/>
                  </a:cubicBezTo>
                  <a:cubicBezTo>
                    <a:pt x="151689" y="25716"/>
                    <a:pt x="153091" y="25716"/>
                    <a:pt x="153791" y="24392"/>
                  </a:cubicBezTo>
                  <a:cubicBezTo>
                    <a:pt x="155193" y="23691"/>
                    <a:pt x="154492" y="24392"/>
                    <a:pt x="154492" y="23069"/>
                  </a:cubicBezTo>
                  <a:cubicBezTo>
                    <a:pt x="154492" y="22368"/>
                    <a:pt x="155193" y="22368"/>
                    <a:pt x="154492" y="21044"/>
                  </a:cubicBezTo>
                  <a:cubicBezTo>
                    <a:pt x="154492" y="20343"/>
                    <a:pt x="153791" y="22368"/>
                    <a:pt x="152390" y="21745"/>
                  </a:cubicBezTo>
                  <a:cubicBezTo>
                    <a:pt x="150988" y="21044"/>
                    <a:pt x="152390" y="20421"/>
                    <a:pt x="154492" y="19720"/>
                  </a:cubicBezTo>
                  <a:cubicBezTo>
                    <a:pt x="155193" y="19020"/>
                    <a:pt x="154492" y="16996"/>
                    <a:pt x="153091" y="18397"/>
                  </a:cubicBezTo>
                  <a:cubicBezTo>
                    <a:pt x="151689" y="19098"/>
                    <a:pt x="152390" y="18397"/>
                    <a:pt x="151689" y="19098"/>
                  </a:cubicBezTo>
                  <a:cubicBezTo>
                    <a:pt x="150288" y="19798"/>
                    <a:pt x="150988" y="20421"/>
                    <a:pt x="150288" y="21122"/>
                  </a:cubicBezTo>
                  <a:cubicBezTo>
                    <a:pt x="149587" y="22446"/>
                    <a:pt x="149587" y="20421"/>
                    <a:pt x="148886" y="20421"/>
                  </a:cubicBezTo>
                  <a:cubicBezTo>
                    <a:pt x="148186" y="21122"/>
                    <a:pt x="146784" y="21122"/>
                    <a:pt x="146784" y="23146"/>
                  </a:cubicBezTo>
                  <a:cubicBezTo>
                    <a:pt x="146784" y="24026"/>
                    <a:pt x="146317" y="24026"/>
                    <a:pt x="145383" y="23146"/>
                  </a:cubicBezTo>
                  <a:cubicBezTo>
                    <a:pt x="143280" y="22446"/>
                    <a:pt x="143981" y="23146"/>
                    <a:pt x="142580" y="24470"/>
                  </a:cubicBezTo>
                  <a:cubicBezTo>
                    <a:pt x="141879" y="25793"/>
                    <a:pt x="141879" y="25171"/>
                    <a:pt x="140478" y="26494"/>
                  </a:cubicBezTo>
                  <a:cubicBezTo>
                    <a:pt x="139777" y="27818"/>
                    <a:pt x="139777" y="27195"/>
                    <a:pt x="139777" y="25793"/>
                  </a:cubicBezTo>
                  <a:cubicBezTo>
                    <a:pt x="139777" y="24392"/>
                    <a:pt x="137675" y="23769"/>
                    <a:pt x="136273" y="23069"/>
                  </a:cubicBezTo>
                  <a:cubicBezTo>
                    <a:pt x="134872" y="21745"/>
                    <a:pt x="136273" y="19720"/>
                    <a:pt x="137675" y="17618"/>
                  </a:cubicBezTo>
                  <a:cubicBezTo>
                    <a:pt x="139076" y="16295"/>
                    <a:pt x="137675" y="15594"/>
                    <a:pt x="136974" y="14893"/>
                  </a:cubicBezTo>
                  <a:cubicBezTo>
                    <a:pt x="136273" y="14893"/>
                    <a:pt x="136974" y="12869"/>
                    <a:pt x="136273" y="12869"/>
                  </a:cubicBezTo>
                  <a:cubicBezTo>
                    <a:pt x="135573" y="12168"/>
                    <a:pt x="134872" y="12869"/>
                    <a:pt x="134171" y="13570"/>
                  </a:cubicBezTo>
                  <a:cubicBezTo>
                    <a:pt x="132770" y="14271"/>
                    <a:pt x="131369" y="12246"/>
                    <a:pt x="130045" y="10845"/>
                  </a:cubicBezTo>
                  <a:cubicBezTo>
                    <a:pt x="128643" y="10144"/>
                    <a:pt x="129344" y="8820"/>
                    <a:pt x="130045" y="7497"/>
                  </a:cubicBezTo>
                  <a:cubicBezTo>
                    <a:pt x="130045" y="6617"/>
                    <a:pt x="130979" y="5940"/>
                    <a:pt x="132847" y="5473"/>
                  </a:cubicBezTo>
                  <a:cubicBezTo>
                    <a:pt x="134950" y="5473"/>
                    <a:pt x="135651" y="6173"/>
                    <a:pt x="134950" y="5473"/>
                  </a:cubicBezTo>
                  <a:cubicBezTo>
                    <a:pt x="134249" y="4772"/>
                    <a:pt x="132147" y="4772"/>
                    <a:pt x="130123" y="4772"/>
                  </a:cubicBezTo>
                  <a:cubicBezTo>
                    <a:pt x="128098" y="4772"/>
                    <a:pt x="128020" y="4772"/>
                    <a:pt x="128020" y="6095"/>
                  </a:cubicBezTo>
                  <a:cubicBezTo>
                    <a:pt x="128020" y="7419"/>
                    <a:pt x="128020" y="8120"/>
                    <a:pt x="126619" y="7419"/>
                  </a:cubicBezTo>
                  <a:cubicBezTo>
                    <a:pt x="124517" y="6718"/>
                    <a:pt x="124517" y="8742"/>
                    <a:pt x="121792" y="10767"/>
                  </a:cubicBezTo>
                  <a:cubicBezTo>
                    <a:pt x="118989" y="12791"/>
                    <a:pt x="118989" y="13492"/>
                    <a:pt x="117665" y="14816"/>
                  </a:cubicBezTo>
                  <a:cubicBezTo>
                    <a:pt x="116342" y="16139"/>
                    <a:pt x="116965" y="16840"/>
                    <a:pt x="117665" y="18163"/>
                  </a:cubicBezTo>
                  <a:lnTo>
                    <a:pt x="117665" y="20889"/>
                  </a:lnTo>
                  <a:cubicBezTo>
                    <a:pt x="116965" y="22212"/>
                    <a:pt x="116965" y="22913"/>
                    <a:pt x="117665" y="24236"/>
                  </a:cubicBezTo>
                  <a:cubicBezTo>
                    <a:pt x="118366" y="25560"/>
                    <a:pt x="117665" y="26961"/>
                    <a:pt x="116965" y="28285"/>
                  </a:cubicBezTo>
                  <a:cubicBezTo>
                    <a:pt x="116264" y="29609"/>
                    <a:pt x="114862" y="29609"/>
                    <a:pt x="113461" y="32334"/>
                  </a:cubicBezTo>
                  <a:cubicBezTo>
                    <a:pt x="112760" y="34358"/>
                    <a:pt x="111359" y="35681"/>
                    <a:pt x="109335" y="37783"/>
                  </a:cubicBezTo>
                  <a:cubicBezTo>
                    <a:pt x="106532" y="39107"/>
                    <a:pt x="105208" y="37083"/>
                    <a:pt x="104508" y="37783"/>
                  </a:cubicBezTo>
                  <a:cubicBezTo>
                    <a:pt x="103106" y="37783"/>
                    <a:pt x="103807" y="38484"/>
                    <a:pt x="103807" y="39107"/>
                  </a:cubicBezTo>
                  <a:cubicBezTo>
                    <a:pt x="104508" y="40431"/>
                    <a:pt x="103807" y="41131"/>
                    <a:pt x="102405" y="41832"/>
                  </a:cubicBezTo>
                  <a:cubicBezTo>
                    <a:pt x="101704" y="41832"/>
                    <a:pt x="102405" y="43856"/>
                    <a:pt x="101704" y="47282"/>
                  </a:cubicBezTo>
                  <a:cubicBezTo>
                    <a:pt x="100303" y="50007"/>
                    <a:pt x="101004" y="50007"/>
                    <a:pt x="101004" y="52032"/>
                  </a:cubicBezTo>
                  <a:cubicBezTo>
                    <a:pt x="101004" y="54756"/>
                    <a:pt x="97500" y="58805"/>
                    <a:pt x="96877" y="60829"/>
                  </a:cubicBezTo>
                  <a:cubicBezTo>
                    <a:pt x="95476" y="62153"/>
                    <a:pt x="95476" y="62854"/>
                    <a:pt x="92751" y="66279"/>
                  </a:cubicBezTo>
                  <a:cubicBezTo>
                    <a:pt x="89948" y="69627"/>
                    <a:pt x="89247" y="69627"/>
                    <a:pt x="87223" y="71029"/>
                  </a:cubicBezTo>
                  <a:cubicBezTo>
                    <a:pt x="84420" y="72352"/>
                    <a:pt x="83719" y="73053"/>
                    <a:pt x="82396" y="73754"/>
                  </a:cubicBezTo>
                  <a:cubicBezTo>
                    <a:pt x="80994" y="75077"/>
                    <a:pt x="80994" y="75778"/>
                    <a:pt x="78892" y="75077"/>
                  </a:cubicBezTo>
                  <a:cubicBezTo>
                    <a:pt x="77491" y="75077"/>
                    <a:pt x="78892" y="76401"/>
                    <a:pt x="78192" y="77802"/>
                  </a:cubicBezTo>
                  <a:cubicBezTo>
                    <a:pt x="78192" y="78503"/>
                    <a:pt x="76790" y="79126"/>
                    <a:pt x="75389" y="80527"/>
                  </a:cubicBezTo>
                  <a:cubicBezTo>
                    <a:pt x="73987" y="81929"/>
                    <a:pt x="73987" y="82552"/>
                    <a:pt x="71885" y="83252"/>
                  </a:cubicBezTo>
                  <a:cubicBezTo>
                    <a:pt x="70484" y="83252"/>
                    <a:pt x="69550" y="84163"/>
                    <a:pt x="69082" y="85977"/>
                  </a:cubicBezTo>
                  <a:cubicBezTo>
                    <a:pt x="67681" y="88002"/>
                    <a:pt x="63554" y="90727"/>
                    <a:pt x="61452" y="90727"/>
                  </a:cubicBezTo>
                  <a:cubicBezTo>
                    <a:pt x="59350" y="90727"/>
                    <a:pt x="55224" y="96177"/>
                    <a:pt x="55224" y="96177"/>
                  </a:cubicBezTo>
                  <a:cubicBezTo>
                    <a:pt x="55224" y="96177"/>
                    <a:pt x="53822" y="97500"/>
                    <a:pt x="53121" y="97500"/>
                  </a:cubicBezTo>
                  <a:cubicBezTo>
                    <a:pt x="53121" y="98201"/>
                    <a:pt x="51720" y="98824"/>
                    <a:pt x="51019" y="99525"/>
                  </a:cubicBezTo>
                  <a:cubicBezTo>
                    <a:pt x="50085" y="99992"/>
                    <a:pt x="48917" y="100225"/>
                    <a:pt x="47516" y="100225"/>
                  </a:cubicBezTo>
                  <a:cubicBezTo>
                    <a:pt x="46114" y="100225"/>
                    <a:pt x="46815" y="99525"/>
                    <a:pt x="46114" y="98902"/>
                  </a:cubicBezTo>
                  <a:cubicBezTo>
                    <a:pt x="45413" y="98201"/>
                    <a:pt x="45413" y="99602"/>
                    <a:pt x="44713" y="99602"/>
                  </a:cubicBezTo>
                  <a:lnTo>
                    <a:pt x="42611" y="99602"/>
                  </a:lnTo>
                  <a:cubicBezTo>
                    <a:pt x="42611" y="99602"/>
                    <a:pt x="41910" y="99602"/>
                    <a:pt x="41209" y="100926"/>
                  </a:cubicBezTo>
                  <a:cubicBezTo>
                    <a:pt x="40508" y="102950"/>
                    <a:pt x="40508" y="102250"/>
                    <a:pt x="40508" y="103651"/>
                  </a:cubicBezTo>
                  <a:cubicBezTo>
                    <a:pt x="39808" y="104352"/>
                    <a:pt x="39808" y="104975"/>
                    <a:pt x="38406" y="104975"/>
                  </a:cubicBezTo>
                  <a:cubicBezTo>
                    <a:pt x="37706" y="105675"/>
                    <a:pt x="36304" y="106298"/>
                    <a:pt x="37005" y="106999"/>
                  </a:cubicBezTo>
                  <a:lnTo>
                    <a:pt x="37005" y="108322"/>
                  </a:lnTo>
                  <a:cubicBezTo>
                    <a:pt x="36304" y="108322"/>
                    <a:pt x="36304" y="109646"/>
                    <a:pt x="35603" y="110347"/>
                  </a:cubicBezTo>
                  <a:cubicBezTo>
                    <a:pt x="34903" y="111048"/>
                    <a:pt x="34202" y="110347"/>
                    <a:pt x="33501" y="111048"/>
                  </a:cubicBezTo>
                  <a:cubicBezTo>
                    <a:pt x="32800" y="111748"/>
                    <a:pt x="32100" y="112371"/>
                    <a:pt x="31399" y="113773"/>
                  </a:cubicBezTo>
                  <a:cubicBezTo>
                    <a:pt x="30698" y="115096"/>
                    <a:pt x="30698" y="116498"/>
                    <a:pt x="32100" y="117120"/>
                  </a:cubicBezTo>
                  <a:cubicBezTo>
                    <a:pt x="34202" y="118444"/>
                    <a:pt x="33501" y="119145"/>
                    <a:pt x="33501" y="119145"/>
                  </a:cubicBezTo>
                  <a:cubicBezTo>
                    <a:pt x="33501" y="119145"/>
                    <a:pt x="31399" y="118444"/>
                    <a:pt x="31399" y="117821"/>
                  </a:cubicBezTo>
                  <a:cubicBezTo>
                    <a:pt x="30698" y="117120"/>
                    <a:pt x="30698" y="116498"/>
                    <a:pt x="29998" y="116498"/>
                  </a:cubicBezTo>
                  <a:cubicBezTo>
                    <a:pt x="28596" y="116498"/>
                    <a:pt x="29297" y="117821"/>
                    <a:pt x="27895" y="117198"/>
                  </a:cubicBezTo>
                  <a:cubicBezTo>
                    <a:pt x="26494" y="116498"/>
                    <a:pt x="26494" y="118522"/>
                    <a:pt x="26494" y="119223"/>
                  </a:cubicBezTo>
                  <a:cubicBezTo>
                    <a:pt x="26494" y="120546"/>
                    <a:pt x="25093" y="121247"/>
                    <a:pt x="25093" y="121247"/>
                  </a:cubicBezTo>
                  <a:cubicBezTo>
                    <a:pt x="25093" y="121247"/>
                    <a:pt x="24392" y="122571"/>
                    <a:pt x="23691" y="123271"/>
                  </a:cubicBezTo>
                  <a:cubicBezTo>
                    <a:pt x="23691" y="123271"/>
                    <a:pt x="22990" y="124595"/>
                    <a:pt x="21589" y="124595"/>
                  </a:cubicBezTo>
                  <a:cubicBezTo>
                    <a:pt x="20889" y="125295"/>
                    <a:pt x="19487" y="127320"/>
                    <a:pt x="19487" y="127320"/>
                  </a:cubicBezTo>
                  <a:cubicBezTo>
                    <a:pt x="19487" y="127320"/>
                    <a:pt x="18085" y="130045"/>
                    <a:pt x="18085" y="130668"/>
                  </a:cubicBezTo>
                  <a:cubicBezTo>
                    <a:pt x="18085" y="131291"/>
                    <a:pt x="18085" y="131991"/>
                    <a:pt x="17385" y="131368"/>
                  </a:cubicBezTo>
                  <a:cubicBezTo>
                    <a:pt x="16684" y="130668"/>
                    <a:pt x="16684" y="131368"/>
                    <a:pt x="15983" y="130668"/>
                  </a:cubicBezTo>
                  <a:cubicBezTo>
                    <a:pt x="15983" y="129967"/>
                    <a:pt x="15283" y="131368"/>
                    <a:pt x="14582" y="131991"/>
                  </a:cubicBezTo>
                  <a:cubicBezTo>
                    <a:pt x="14582" y="132692"/>
                    <a:pt x="15283" y="134716"/>
                    <a:pt x="15283" y="135339"/>
                  </a:cubicBezTo>
                  <a:cubicBezTo>
                    <a:pt x="15983" y="135339"/>
                    <a:pt x="16684" y="136040"/>
                    <a:pt x="17385" y="135339"/>
                  </a:cubicBezTo>
                  <a:cubicBezTo>
                    <a:pt x="18085" y="135339"/>
                    <a:pt x="18085" y="136040"/>
                    <a:pt x="18786" y="135339"/>
                  </a:cubicBezTo>
                  <a:cubicBezTo>
                    <a:pt x="19487" y="135339"/>
                    <a:pt x="20188" y="136663"/>
                    <a:pt x="20188" y="136663"/>
                  </a:cubicBezTo>
                  <a:cubicBezTo>
                    <a:pt x="20188" y="136663"/>
                    <a:pt x="19487" y="138687"/>
                    <a:pt x="18786" y="137986"/>
                  </a:cubicBezTo>
                  <a:cubicBezTo>
                    <a:pt x="18085" y="137986"/>
                    <a:pt x="18085" y="137286"/>
                    <a:pt x="16684" y="136663"/>
                  </a:cubicBezTo>
                  <a:cubicBezTo>
                    <a:pt x="15983" y="135962"/>
                    <a:pt x="16684" y="137363"/>
                    <a:pt x="17385" y="137363"/>
                  </a:cubicBezTo>
                  <a:cubicBezTo>
                    <a:pt x="18085" y="138064"/>
                    <a:pt x="17385" y="140089"/>
                    <a:pt x="17385" y="140089"/>
                  </a:cubicBezTo>
                  <a:lnTo>
                    <a:pt x="16684" y="139388"/>
                  </a:lnTo>
                  <a:cubicBezTo>
                    <a:pt x="15983" y="138064"/>
                    <a:pt x="15283" y="138064"/>
                    <a:pt x="15283" y="138064"/>
                  </a:cubicBezTo>
                  <a:cubicBezTo>
                    <a:pt x="15283" y="137363"/>
                    <a:pt x="14582" y="136740"/>
                    <a:pt x="13180" y="136740"/>
                  </a:cubicBezTo>
                  <a:cubicBezTo>
                    <a:pt x="12480" y="136040"/>
                    <a:pt x="12480" y="136740"/>
                    <a:pt x="12480" y="137441"/>
                  </a:cubicBezTo>
                  <a:cubicBezTo>
                    <a:pt x="11779" y="138142"/>
                    <a:pt x="11078" y="138765"/>
                    <a:pt x="11078" y="139466"/>
                  </a:cubicBezTo>
                  <a:cubicBezTo>
                    <a:pt x="10377" y="140166"/>
                    <a:pt x="11078" y="140166"/>
                    <a:pt x="11078" y="140166"/>
                  </a:cubicBezTo>
                  <a:cubicBezTo>
                    <a:pt x="11078" y="140166"/>
                    <a:pt x="10377" y="140867"/>
                    <a:pt x="9677" y="141490"/>
                  </a:cubicBezTo>
                  <a:cubicBezTo>
                    <a:pt x="8976" y="142191"/>
                    <a:pt x="9677" y="142813"/>
                    <a:pt x="9677" y="142813"/>
                  </a:cubicBezTo>
                  <a:cubicBezTo>
                    <a:pt x="10377" y="142113"/>
                    <a:pt x="11078" y="142813"/>
                    <a:pt x="10377" y="143514"/>
                  </a:cubicBezTo>
                  <a:cubicBezTo>
                    <a:pt x="10377" y="143514"/>
                    <a:pt x="11078" y="144838"/>
                    <a:pt x="12480" y="144215"/>
                  </a:cubicBezTo>
                  <a:cubicBezTo>
                    <a:pt x="13180" y="143514"/>
                    <a:pt x="13180" y="144916"/>
                    <a:pt x="13180" y="144916"/>
                  </a:cubicBezTo>
                  <a:cubicBezTo>
                    <a:pt x="13180" y="144916"/>
                    <a:pt x="12480" y="146239"/>
                    <a:pt x="11779" y="145616"/>
                  </a:cubicBezTo>
                  <a:cubicBezTo>
                    <a:pt x="11078" y="144993"/>
                    <a:pt x="10377" y="146940"/>
                    <a:pt x="10377" y="147641"/>
                  </a:cubicBezTo>
                  <a:cubicBezTo>
                    <a:pt x="10377" y="148341"/>
                    <a:pt x="11078" y="148341"/>
                    <a:pt x="11779" y="147641"/>
                  </a:cubicBezTo>
                  <a:lnTo>
                    <a:pt x="13180" y="147641"/>
                  </a:lnTo>
                  <a:cubicBezTo>
                    <a:pt x="13180" y="147641"/>
                    <a:pt x="13180" y="148964"/>
                    <a:pt x="11779" y="148964"/>
                  </a:cubicBezTo>
                  <a:cubicBezTo>
                    <a:pt x="10377" y="149665"/>
                    <a:pt x="11078" y="150288"/>
                    <a:pt x="9677" y="149665"/>
                  </a:cubicBezTo>
                  <a:cubicBezTo>
                    <a:pt x="7575" y="148964"/>
                    <a:pt x="8275" y="150989"/>
                    <a:pt x="6173" y="150366"/>
                  </a:cubicBezTo>
                  <a:cubicBezTo>
                    <a:pt x="4772" y="150366"/>
                    <a:pt x="4772" y="151067"/>
                    <a:pt x="4772" y="151689"/>
                  </a:cubicBezTo>
                  <a:cubicBezTo>
                    <a:pt x="4772" y="152312"/>
                    <a:pt x="4772" y="153013"/>
                    <a:pt x="5472" y="154414"/>
                  </a:cubicBezTo>
                  <a:cubicBezTo>
                    <a:pt x="5472" y="155294"/>
                    <a:pt x="5706" y="155971"/>
                    <a:pt x="6173" y="156438"/>
                  </a:cubicBezTo>
                  <a:cubicBezTo>
                    <a:pt x="6874" y="156438"/>
                    <a:pt x="7575" y="155738"/>
                    <a:pt x="7575" y="154414"/>
                  </a:cubicBezTo>
                  <a:cubicBezTo>
                    <a:pt x="7575" y="153091"/>
                    <a:pt x="8275" y="153714"/>
                    <a:pt x="8976" y="153091"/>
                  </a:cubicBezTo>
                  <a:cubicBezTo>
                    <a:pt x="10377" y="152390"/>
                    <a:pt x="10377" y="153791"/>
                    <a:pt x="10377" y="153791"/>
                  </a:cubicBezTo>
                  <a:cubicBezTo>
                    <a:pt x="10377" y="154492"/>
                    <a:pt x="10377" y="155115"/>
                    <a:pt x="9677" y="155816"/>
                  </a:cubicBezTo>
                  <a:cubicBezTo>
                    <a:pt x="8976" y="155816"/>
                    <a:pt x="8275" y="156516"/>
                    <a:pt x="8275" y="157840"/>
                  </a:cubicBezTo>
                  <a:cubicBezTo>
                    <a:pt x="8275" y="158541"/>
                    <a:pt x="8976" y="158541"/>
                    <a:pt x="9677" y="158541"/>
                  </a:cubicBezTo>
                  <a:cubicBezTo>
                    <a:pt x="10377" y="158541"/>
                    <a:pt x="10377" y="157217"/>
                    <a:pt x="11078" y="155816"/>
                  </a:cubicBezTo>
                  <a:cubicBezTo>
                    <a:pt x="12480" y="154492"/>
                    <a:pt x="11779" y="157139"/>
                    <a:pt x="11078" y="157840"/>
                  </a:cubicBezTo>
                  <a:cubicBezTo>
                    <a:pt x="11078" y="158541"/>
                    <a:pt x="9677" y="159864"/>
                    <a:pt x="9677" y="161188"/>
                  </a:cubicBezTo>
                  <a:cubicBezTo>
                    <a:pt x="8976" y="162511"/>
                    <a:pt x="10377" y="163212"/>
                    <a:pt x="12480" y="161889"/>
                  </a:cubicBezTo>
                  <a:cubicBezTo>
                    <a:pt x="13881" y="161188"/>
                    <a:pt x="18708" y="161188"/>
                    <a:pt x="20811" y="161889"/>
                  </a:cubicBezTo>
                  <a:cubicBezTo>
                    <a:pt x="22912" y="161889"/>
                    <a:pt x="22912" y="162589"/>
                    <a:pt x="22912" y="161188"/>
                  </a:cubicBezTo>
                  <a:lnTo>
                    <a:pt x="22912" y="159864"/>
                  </a:lnTo>
                  <a:cubicBezTo>
                    <a:pt x="23613" y="159164"/>
                    <a:pt x="21511" y="159864"/>
                    <a:pt x="25716" y="159164"/>
                  </a:cubicBezTo>
                  <a:cubicBezTo>
                    <a:pt x="30543" y="159164"/>
                    <a:pt x="27817" y="160487"/>
                    <a:pt x="29842" y="162511"/>
                  </a:cubicBezTo>
                  <a:cubicBezTo>
                    <a:pt x="31243" y="163835"/>
                    <a:pt x="29842" y="163212"/>
                    <a:pt x="30543" y="164536"/>
                  </a:cubicBezTo>
                  <a:cubicBezTo>
                    <a:pt x="31243" y="165859"/>
                    <a:pt x="32645" y="166560"/>
                    <a:pt x="34046" y="165859"/>
                  </a:cubicBezTo>
                  <a:cubicBezTo>
                    <a:pt x="34747" y="165159"/>
                    <a:pt x="34747" y="164536"/>
                    <a:pt x="35448" y="165159"/>
                  </a:cubicBezTo>
                  <a:cubicBezTo>
                    <a:pt x="36849" y="165159"/>
                    <a:pt x="36148" y="164458"/>
                    <a:pt x="38251" y="164458"/>
                  </a:cubicBezTo>
                  <a:cubicBezTo>
                    <a:pt x="39185" y="164458"/>
                    <a:pt x="39652" y="164902"/>
                    <a:pt x="39652" y="165781"/>
                  </a:cubicBezTo>
                  <a:cubicBezTo>
                    <a:pt x="40353" y="167105"/>
                    <a:pt x="41053" y="166482"/>
                    <a:pt x="43156" y="167806"/>
                  </a:cubicBezTo>
                  <a:cubicBezTo>
                    <a:pt x="44557" y="169129"/>
                    <a:pt x="41754" y="168507"/>
                    <a:pt x="40353" y="169830"/>
                  </a:cubicBezTo>
                  <a:cubicBezTo>
                    <a:pt x="39652" y="171154"/>
                    <a:pt x="42455" y="171154"/>
                    <a:pt x="43156" y="170531"/>
                  </a:cubicBezTo>
                  <a:cubicBezTo>
                    <a:pt x="43623" y="170064"/>
                    <a:pt x="44090" y="169830"/>
                    <a:pt x="44557" y="169830"/>
                  </a:cubicBezTo>
                  <a:cubicBezTo>
                    <a:pt x="44557" y="169830"/>
                    <a:pt x="43856" y="171854"/>
                    <a:pt x="44557" y="171854"/>
                  </a:cubicBezTo>
                  <a:cubicBezTo>
                    <a:pt x="45258" y="172555"/>
                    <a:pt x="45958" y="172555"/>
                    <a:pt x="45958" y="171154"/>
                  </a:cubicBezTo>
                  <a:cubicBezTo>
                    <a:pt x="46659" y="169830"/>
                    <a:pt x="46659" y="171854"/>
                    <a:pt x="48061" y="170453"/>
                  </a:cubicBezTo>
                  <a:cubicBezTo>
                    <a:pt x="49462" y="169752"/>
                    <a:pt x="49462" y="171154"/>
                    <a:pt x="50163" y="170453"/>
                  </a:cubicBezTo>
                  <a:cubicBezTo>
                    <a:pt x="51564" y="169752"/>
                    <a:pt x="51564" y="171154"/>
                    <a:pt x="51564" y="171154"/>
                  </a:cubicBezTo>
                  <a:lnTo>
                    <a:pt x="51564" y="172477"/>
                  </a:lnTo>
                  <a:cubicBezTo>
                    <a:pt x="51564" y="173801"/>
                    <a:pt x="52966" y="173801"/>
                    <a:pt x="53666" y="173801"/>
                  </a:cubicBezTo>
                  <a:cubicBezTo>
                    <a:pt x="54367" y="173100"/>
                    <a:pt x="55769" y="173801"/>
                    <a:pt x="56469" y="172477"/>
                  </a:cubicBezTo>
                  <a:cubicBezTo>
                    <a:pt x="57170" y="171154"/>
                    <a:pt x="57170" y="173178"/>
                    <a:pt x="58571" y="172477"/>
                  </a:cubicBezTo>
                  <a:cubicBezTo>
                    <a:pt x="59272" y="171154"/>
                    <a:pt x="59272" y="171776"/>
                    <a:pt x="59973" y="171154"/>
                  </a:cubicBezTo>
                  <a:cubicBezTo>
                    <a:pt x="60674" y="171154"/>
                    <a:pt x="60674" y="172477"/>
                    <a:pt x="61374" y="172477"/>
                  </a:cubicBezTo>
                  <a:cubicBezTo>
                    <a:pt x="62075" y="172477"/>
                    <a:pt x="62775" y="171776"/>
                    <a:pt x="64177" y="171154"/>
                  </a:cubicBezTo>
                  <a:cubicBezTo>
                    <a:pt x="65579" y="171154"/>
                    <a:pt x="65579" y="169830"/>
                    <a:pt x="67681" y="169830"/>
                  </a:cubicBezTo>
                  <a:cubicBezTo>
                    <a:pt x="69783" y="169129"/>
                    <a:pt x="69783" y="168507"/>
                    <a:pt x="70484" y="167806"/>
                  </a:cubicBezTo>
                  <a:cubicBezTo>
                    <a:pt x="71184" y="166482"/>
                    <a:pt x="70484" y="165781"/>
                    <a:pt x="70484" y="164458"/>
                  </a:cubicBezTo>
                  <a:cubicBezTo>
                    <a:pt x="71184" y="163134"/>
                    <a:pt x="71885" y="163134"/>
                    <a:pt x="73987" y="161733"/>
                  </a:cubicBezTo>
                  <a:cubicBezTo>
                    <a:pt x="76089" y="160409"/>
                    <a:pt x="77491" y="160409"/>
                    <a:pt x="78114" y="160409"/>
                  </a:cubicBezTo>
                  <a:cubicBezTo>
                    <a:pt x="78114" y="159709"/>
                    <a:pt x="78815" y="159086"/>
                    <a:pt x="78815" y="157684"/>
                  </a:cubicBezTo>
                  <a:cubicBezTo>
                    <a:pt x="79282" y="156805"/>
                    <a:pt x="79749" y="155894"/>
                    <a:pt x="80216" y="154959"/>
                  </a:cubicBezTo>
                  <a:cubicBezTo>
                    <a:pt x="80683" y="154025"/>
                    <a:pt x="81384" y="153114"/>
                    <a:pt x="82318" y="152234"/>
                  </a:cubicBezTo>
                  <a:cubicBezTo>
                    <a:pt x="83719" y="151534"/>
                    <a:pt x="84420" y="151534"/>
                    <a:pt x="86445" y="150210"/>
                  </a:cubicBezTo>
                  <a:cubicBezTo>
                    <a:pt x="87846" y="149509"/>
                    <a:pt x="87846" y="148886"/>
                    <a:pt x="87145" y="148186"/>
                  </a:cubicBezTo>
                  <a:cubicBezTo>
                    <a:pt x="86445" y="147485"/>
                    <a:pt x="85744" y="148186"/>
                    <a:pt x="85744" y="146161"/>
                  </a:cubicBezTo>
                  <a:cubicBezTo>
                    <a:pt x="85043" y="143436"/>
                    <a:pt x="86445" y="144137"/>
                    <a:pt x="87846" y="142813"/>
                  </a:cubicBezTo>
                  <a:cubicBezTo>
                    <a:pt x="88780" y="142346"/>
                    <a:pt x="89481" y="141669"/>
                    <a:pt x="89948" y="140789"/>
                  </a:cubicBezTo>
                  <a:cubicBezTo>
                    <a:pt x="90649" y="139466"/>
                    <a:pt x="89948" y="139466"/>
                    <a:pt x="91350" y="138765"/>
                  </a:cubicBezTo>
                  <a:cubicBezTo>
                    <a:pt x="93451" y="138064"/>
                    <a:pt x="91350" y="136740"/>
                    <a:pt x="91350" y="134016"/>
                  </a:cubicBezTo>
                  <a:cubicBezTo>
                    <a:pt x="91350" y="131291"/>
                    <a:pt x="92050" y="132692"/>
                    <a:pt x="93451" y="131291"/>
                  </a:cubicBezTo>
                  <a:cubicBezTo>
                    <a:pt x="94853" y="129889"/>
                    <a:pt x="94853" y="130590"/>
                    <a:pt x="96255" y="128566"/>
                  </a:cubicBezTo>
                  <a:cubicBezTo>
                    <a:pt x="97656" y="126541"/>
                    <a:pt x="96955" y="125840"/>
                    <a:pt x="97656" y="123816"/>
                  </a:cubicBezTo>
                  <a:cubicBezTo>
                    <a:pt x="98356" y="121091"/>
                    <a:pt x="97656" y="119768"/>
                    <a:pt x="96955" y="118366"/>
                  </a:cubicBezTo>
                  <a:cubicBezTo>
                    <a:pt x="96955" y="117043"/>
                    <a:pt x="96255" y="117043"/>
                    <a:pt x="96955" y="115641"/>
                  </a:cubicBezTo>
                  <a:cubicBezTo>
                    <a:pt x="98356" y="114318"/>
                    <a:pt x="99057" y="114318"/>
                    <a:pt x="99758" y="112293"/>
                  </a:cubicBezTo>
                  <a:cubicBezTo>
                    <a:pt x="101160" y="110269"/>
                    <a:pt x="99758" y="110970"/>
                    <a:pt x="100459" y="108245"/>
                  </a:cubicBezTo>
                  <a:cubicBezTo>
                    <a:pt x="101160" y="105520"/>
                    <a:pt x="103262" y="106921"/>
                    <a:pt x="105286" y="104897"/>
                  </a:cubicBezTo>
                  <a:cubicBezTo>
                    <a:pt x="107388" y="103573"/>
                    <a:pt x="108790" y="102873"/>
                    <a:pt x="110814" y="101549"/>
                  </a:cubicBezTo>
                  <a:cubicBezTo>
                    <a:pt x="112916" y="100225"/>
                    <a:pt x="114940" y="99525"/>
                    <a:pt x="115641" y="98824"/>
                  </a:cubicBezTo>
                  <a:cubicBezTo>
                    <a:pt x="116342" y="98824"/>
                    <a:pt x="119767" y="98123"/>
                    <a:pt x="121169" y="96800"/>
                  </a:cubicBezTo>
                  <a:cubicBezTo>
                    <a:pt x="122571" y="95476"/>
                    <a:pt x="121169" y="96099"/>
                    <a:pt x="121169" y="94775"/>
                  </a:cubicBezTo>
                  <a:cubicBezTo>
                    <a:pt x="121169" y="92751"/>
                    <a:pt x="122571" y="93452"/>
                    <a:pt x="123271" y="93452"/>
                  </a:cubicBezTo>
                  <a:cubicBezTo>
                    <a:pt x="123972" y="92751"/>
                    <a:pt x="124672" y="94152"/>
                    <a:pt x="125373" y="93452"/>
                  </a:cubicBezTo>
                  <a:cubicBezTo>
                    <a:pt x="125373" y="92751"/>
                    <a:pt x="126074" y="94775"/>
                    <a:pt x="126074" y="95476"/>
                  </a:cubicBezTo>
                  <a:lnTo>
                    <a:pt x="123271" y="95476"/>
                  </a:lnTo>
                  <a:cubicBezTo>
                    <a:pt x="121870" y="95476"/>
                    <a:pt x="123972" y="96177"/>
                    <a:pt x="123972" y="96177"/>
                  </a:cubicBezTo>
                  <a:lnTo>
                    <a:pt x="126775" y="96177"/>
                  </a:lnTo>
                  <a:cubicBezTo>
                    <a:pt x="127709" y="95710"/>
                    <a:pt x="128410" y="95476"/>
                    <a:pt x="128877" y="95476"/>
                  </a:cubicBezTo>
                  <a:cubicBezTo>
                    <a:pt x="129577" y="95476"/>
                    <a:pt x="129577" y="96800"/>
                    <a:pt x="130278" y="97500"/>
                  </a:cubicBezTo>
                  <a:cubicBezTo>
                    <a:pt x="130979" y="97500"/>
                    <a:pt x="131680" y="99525"/>
                    <a:pt x="132380" y="98824"/>
                  </a:cubicBezTo>
                  <a:cubicBezTo>
                    <a:pt x="133782" y="98824"/>
                    <a:pt x="132380" y="98123"/>
                    <a:pt x="132380" y="96800"/>
                  </a:cubicBezTo>
                  <a:cubicBezTo>
                    <a:pt x="132380" y="95476"/>
                    <a:pt x="132380" y="95476"/>
                    <a:pt x="133081" y="94075"/>
                  </a:cubicBezTo>
                  <a:cubicBezTo>
                    <a:pt x="133782" y="92751"/>
                    <a:pt x="133782" y="96099"/>
                    <a:pt x="133782" y="96099"/>
                  </a:cubicBezTo>
                  <a:cubicBezTo>
                    <a:pt x="133782" y="96099"/>
                    <a:pt x="133782" y="97422"/>
                    <a:pt x="134483" y="97422"/>
                  </a:cubicBezTo>
                  <a:cubicBezTo>
                    <a:pt x="135183" y="98123"/>
                    <a:pt x="135884" y="97422"/>
                    <a:pt x="136585" y="96722"/>
                  </a:cubicBezTo>
                  <a:cubicBezTo>
                    <a:pt x="137285" y="96021"/>
                    <a:pt x="137285" y="94697"/>
                    <a:pt x="137285" y="93374"/>
                  </a:cubicBezTo>
                  <a:cubicBezTo>
                    <a:pt x="136585" y="92050"/>
                    <a:pt x="136585" y="92673"/>
                    <a:pt x="135183" y="92050"/>
                  </a:cubicBezTo>
                  <a:cubicBezTo>
                    <a:pt x="133782" y="92050"/>
                    <a:pt x="133782" y="91350"/>
                    <a:pt x="133081" y="90727"/>
                  </a:cubicBezTo>
                  <a:cubicBezTo>
                    <a:pt x="132380" y="90026"/>
                    <a:pt x="132380" y="90727"/>
                    <a:pt x="131680" y="90727"/>
                  </a:cubicBezTo>
                  <a:cubicBezTo>
                    <a:pt x="130979" y="90026"/>
                    <a:pt x="129577" y="90727"/>
                    <a:pt x="128176" y="90026"/>
                  </a:cubicBezTo>
                  <a:cubicBezTo>
                    <a:pt x="126775" y="90026"/>
                    <a:pt x="128877" y="90026"/>
                    <a:pt x="129577" y="89325"/>
                  </a:cubicBezTo>
                  <a:cubicBezTo>
                    <a:pt x="130979" y="89325"/>
                    <a:pt x="130979" y="88002"/>
                    <a:pt x="130278" y="88002"/>
                  </a:cubicBezTo>
                  <a:cubicBezTo>
                    <a:pt x="129577" y="87301"/>
                    <a:pt x="129577" y="86678"/>
                    <a:pt x="128176" y="85277"/>
                  </a:cubicBezTo>
                  <a:cubicBezTo>
                    <a:pt x="127476" y="83953"/>
                    <a:pt x="128176" y="83953"/>
                    <a:pt x="128877" y="82552"/>
                  </a:cubicBezTo>
                  <a:cubicBezTo>
                    <a:pt x="129577" y="81851"/>
                    <a:pt x="130278" y="81228"/>
                    <a:pt x="129577" y="79827"/>
                  </a:cubicBezTo>
                  <a:cubicBezTo>
                    <a:pt x="129577" y="78503"/>
                    <a:pt x="130278" y="79827"/>
                    <a:pt x="130979" y="78503"/>
                  </a:cubicBezTo>
                  <a:cubicBezTo>
                    <a:pt x="132380" y="77802"/>
                    <a:pt x="133081" y="78503"/>
                    <a:pt x="133782" y="77179"/>
                  </a:cubicBezTo>
                  <a:cubicBezTo>
                    <a:pt x="134483" y="75856"/>
                    <a:pt x="135183" y="76479"/>
                    <a:pt x="135884" y="75155"/>
                  </a:cubicBezTo>
                  <a:cubicBezTo>
                    <a:pt x="136585" y="74454"/>
                    <a:pt x="137285" y="74454"/>
                    <a:pt x="137986" y="73131"/>
                  </a:cubicBezTo>
                  <a:cubicBezTo>
                    <a:pt x="139388" y="71107"/>
                    <a:pt x="139388" y="72430"/>
                    <a:pt x="140789" y="71807"/>
                  </a:cubicBezTo>
                  <a:cubicBezTo>
                    <a:pt x="142190" y="71184"/>
                    <a:pt x="141490" y="71107"/>
                    <a:pt x="142190" y="69783"/>
                  </a:cubicBezTo>
                  <a:cubicBezTo>
                    <a:pt x="142190" y="68459"/>
                    <a:pt x="142891" y="67058"/>
                    <a:pt x="143592" y="66435"/>
                  </a:cubicBezTo>
                  <a:cubicBezTo>
                    <a:pt x="144293" y="65112"/>
                    <a:pt x="145694" y="63087"/>
                    <a:pt x="145694" y="61686"/>
                  </a:cubicBezTo>
                  <a:cubicBezTo>
                    <a:pt x="146161" y="60806"/>
                    <a:pt x="146628" y="59895"/>
                    <a:pt x="147095" y="58961"/>
                  </a:cubicBezTo>
                  <a:cubicBezTo>
                    <a:pt x="147563" y="58494"/>
                    <a:pt x="148497" y="58260"/>
                    <a:pt x="149898" y="58260"/>
                  </a:cubicBezTo>
                  <a:cubicBezTo>
                    <a:pt x="151300" y="58260"/>
                    <a:pt x="150599" y="58260"/>
                    <a:pt x="150599" y="56936"/>
                  </a:cubicBezTo>
                  <a:cubicBezTo>
                    <a:pt x="151066" y="56469"/>
                    <a:pt x="151300" y="55792"/>
                    <a:pt x="151300" y="54912"/>
                  </a:cubicBezTo>
                  <a:cubicBezTo>
                    <a:pt x="151300" y="53589"/>
                    <a:pt x="152001" y="54212"/>
                    <a:pt x="152701" y="53589"/>
                  </a:cubicBezTo>
                  <a:cubicBezTo>
                    <a:pt x="154103" y="52888"/>
                    <a:pt x="154803" y="52888"/>
                    <a:pt x="155504" y="52265"/>
                  </a:cubicBezTo>
                  <a:cubicBezTo>
                    <a:pt x="156205" y="51564"/>
                    <a:pt x="155504" y="51564"/>
                    <a:pt x="155504" y="49540"/>
                  </a:cubicBezTo>
                  <a:cubicBezTo>
                    <a:pt x="154803" y="48216"/>
                    <a:pt x="156906" y="47516"/>
                    <a:pt x="159008" y="44791"/>
                  </a:cubicBezTo>
                  <a:cubicBezTo>
                    <a:pt x="161110" y="42066"/>
                    <a:pt x="161110" y="42766"/>
                    <a:pt x="162512" y="40041"/>
                  </a:cubicBezTo>
                  <a:cubicBezTo>
                    <a:pt x="162512" y="40041"/>
                    <a:pt x="161811" y="38718"/>
                    <a:pt x="161110" y="37316"/>
                  </a:cubicBezTo>
                  <a:cubicBezTo>
                    <a:pt x="160409" y="36616"/>
                    <a:pt x="160409" y="35993"/>
                    <a:pt x="160409" y="34591"/>
                  </a:cubicBezTo>
                  <a:cubicBezTo>
                    <a:pt x="159708" y="33268"/>
                    <a:pt x="159008" y="33268"/>
                    <a:pt x="158307" y="31243"/>
                  </a:cubicBezTo>
                  <a:cubicBezTo>
                    <a:pt x="157607" y="29920"/>
                    <a:pt x="159008" y="30543"/>
                    <a:pt x="159008" y="29219"/>
                  </a:cubicBezTo>
                  <a:cubicBezTo>
                    <a:pt x="159008" y="27195"/>
                    <a:pt x="159708" y="29219"/>
                    <a:pt x="160409" y="28518"/>
                  </a:cubicBezTo>
                  <a:cubicBezTo>
                    <a:pt x="161110" y="28518"/>
                    <a:pt x="163212" y="27818"/>
                    <a:pt x="164535" y="27195"/>
                  </a:cubicBezTo>
                  <a:cubicBezTo>
                    <a:pt x="165236" y="25871"/>
                    <a:pt x="163835" y="26494"/>
                    <a:pt x="163134" y="25871"/>
                  </a:cubicBezTo>
                  <a:lnTo>
                    <a:pt x="163134" y="25871"/>
                  </a:lnTo>
                  <a:close/>
                  <a:moveTo>
                    <a:pt x="29609" y="143436"/>
                  </a:moveTo>
                  <a:cubicBezTo>
                    <a:pt x="28908" y="144137"/>
                    <a:pt x="28207" y="144137"/>
                    <a:pt x="27506" y="143436"/>
                  </a:cubicBezTo>
                  <a:cubicBezTo>
                    <a:pt x="26805" y="142113"/>
                    <a:pt x="26805" y="143436"/>
                    <a:pt x="25404" y="143436"/>
                  </a:cubicBezTo>
                  <a:cubicBezTo>
                    <a:pt x="24703" y="144137"/>
                    <a:pt x="23302" y="143436"/>
                    <a:pt x="21900" y="141412"/>
                  </a:cubicBezTo>
                  <a:cubicBezTo>
                    <a:pt x="20499" y="140089"/>
                    <a:pt x="22601" y="140711"/>
                    <a:pt x="23302" y="140711"/>
                  </a:cubicBezTo>
                  <a:cubicBezTo>
                    <a:pt x="23302" y="140711"/>
                    <a:pt x="24003" y="141412"/>
                    <a:pt x="24703" y="141412"/>
                  </a:cubicBezTo>
                  <a:cubicBezTo>
                    <a:pt x="25638" y="140945"/>
                    <a:pt x="26572" y="140711"/>
                    <a:pt x="27506" y="140711"/>
                  </a:cubicBezTo>
                  <a:cubicBezTo>
                    <a:pt x="27506" y="140711"/>
                    <a:pt x="28908" y="141412"/>
                    <a:pt x="29609" y="141412"/>
                  </a:cubicBezTo>
                  <a:cubicBezTo>
                    <a:pt x="30309" y="142113"/>
                    <a:pt x="29609" y="142736"/>
                    <a:pt x="29609" y="143436"/>
                  </a:cubicBezTo>
                  <a:lnTo>
                    <a:pt x="29609" y="143436"/>
                  </a:lnTo>
                  <a:close/>
                  <a:moveTo>
                    <a:pt x="33112" y="127865"/>
                  </a:moveTo>
                  <a:cubicBezTo>
                    <a:pt x="33112" y="128566"/>
                    <a:pt x="33112" y="129188"/>
                    <a:pt x="32411" y="130590"/>
                  </a:cubicBezTo>
                  <a:cubicBezTo>
                    <a:pt x="32411" y="131291"/>
                    <a:pt x="32411" y="131913"/>
                    <a:pt x="31710" y="132614"/>
                  </a:cubicBezTo>
                  <a:cubicBezTo>
                    <a:pt x="31710" y="133315"/>
                    <a:pt x="32411" y="133938"/>
                    <a:pt x="32411" y="134638"/>
                  </a:cubicBezTo>
                  <a:cubicBezTo>
                    <a:pt x="32411" y="135962"/>
                    <a:pt x="32411" y="137363"/>
                    <a:pt x="31710" y="137986"/>
                  </a:cubicBezTo>
                  <a:cubicBezTo>
                    <a:pt x="31243" y="138453"/>
                    <a:pt x="30309" y="138453"/>
                    <a:pt x="28908" y="137986"/>
                  </a:cubicBezTo>
                  <a:cubicBezTo>
                    <a:pt x="27506" y="137986"/>
                    <a:pt x="26805" y="137986"/>
                    <a:pt x="25404" y="136663"/>
                  </a:cubicBezTo>
                  <a:cubicBezTo>
                    <a:pt x="24003" y="135962"/>
                    <a:pt x="26105" y="135962"/>
                    <a:pt x="26805" y="135962"/>
                  </a:cubicBezTo>
                  <a:cubicBezTo>
                    <a:pt x="27506" y="135962"/>
                    <a:pt x="27506" y="136663"/>
                    <a:pt x="28908" y="137286"/>
                  </a:cubicBezTo>
                  <a:cubicBezTo>
                    <a:pt x="29609" y="137986"/>
                    <a:pt x="28908" y="137286"/>
                    <a:pt x="30309" y="136585"/>
                  </a:cubicBezTo>
                  <a:cubicBezTo>
                    <a:pt x="31010" y="135884"/>
                    <a:pt x="30309" y="135261"/>
                    <a:pt x="29609" y="133860"/>
                  </a:cubicBezTo>
                  <a:cubicBezTo>
                    <a:pt x="28908" y="133159"/>
                    <a:pt x="28908" y="133860"/>
                    <a:pt x="27506" y="133159"/>
                  </a:cubicBezTo>
                  <a:cubicBezTo>
                    <a:pt x="26805" y="132458"/>
                    <a:pt x="26105" y="132458"/>
                    <a:pt x="26805" y="130434"/>
                  </a:cubicBezTo>
                  <a:cubicBezTo>
                    <a:pt x="26805" y="128410"/>
                    <a:pt x="26805" y="130434"/>
                    <a:pt x="27506" y="131135"/>
                  </a:cubicBezTo>
                  <a:cubicBezTo>
                    <a:pt x="28207" y="131135"/>
                    <a:pt x="28207" y="131836"/>
                    <a:pt x="28908" y="131836"/>
                  </a:cubicBezTo>
                  <a:cubicBezTo>
                    <a:pt x="29609" y="131836"/>
                    <a:pt x="30309" y="131836"/>
                    <a:pt x="29609" y="130512"/>
                  </a:cubicBezTo>
                  <a:cubicBezTo>
                    <a:pt x="28908" y="129811"/>
                    <a:pt x="29609" y="129188"/>
                    <a:pt x="31010" y="129811"/>
                  </a:cubicBezTo>
                  <a:lnTo>
                    <a:pt x="31010" y="127787"/>
                  </a:lnTo>
                  <a:cubicBezTo>
                    <a:pt x="31010" y="126463"/>
                    <a:pt x="31710" y="126463"/>
                    <a:pt x="33112" y="125763"/>
                  </a:cubicBezTo>
                  <a:cubicBezTo>
                    <a:pt x="34514" y="125062"/>
                    <a:pt x="33813" y="126463"/>
                    <a:pt x="33112" y="127787"/>
                  </a:cubicBezTo>
                  <a:lnTo>
                    <a:pt x="33112" y="127787"/>
                  </a:lnTo>
                  <a:close/>
                  <a:moveTo>
                    <a:pt x="50474" y="134638"/>
                  </a:moveTo>
                  <a:cubicBezTo>
                    <a:pt x="49073" y="134638"/>
                    <a:pt x="49773" y="133315"/>
                    <a:pt x="49773" y="131913"/>
                  </a:cubicBezTo>
                  <a:cubicBezTo>
                    <a:pt x="49773" y="130512"/>
                    <a:pt x="49773" y="130590"/>
                    <a:pt x="48372" y="129889"/>
                  </a:cubicBezTo>
                  <a:cubicBezTo>
                    <a:pt x="46971" y="129188"/>
                    <a:pt x="46971" y="129889"/>
                    <a:pt x="44868" y="129889"/>
                  </a:cubicBezTo>
                  <a:cubicBezTo>
                    <a:pt x="42766" y="129889"/>
                    <a:pt x="43467" y="128566"/>
                    <a:pt x="42766" y="127164"/>
                  </a:cubicBezTo>
                  <a:cubicBezTo>
                    <a:pt x="41365" y="125840"/>
                    <a:pt x="40664" y="125140"/>
                    <a:pt x="42066" y="123816"/>
                  </a:cubicBezTo>
                  <a:cubicBezTo>
                    <a:pt x="43467" y="122493"/>
                    <a:pt x="43467" y="125140"/>
                    <a:pt x="43467" y="125840"/>
                  </a:cubicBezTo>
                  <a:cubicBezTo>
                    <a:pt x="43467" y="126541"/>
                    <a:pt x="44868" y="127164"/>
                    <a:pt x="45569" y="127164"/>
                  </a:cubicBezTo>
                  <a:cubicBezTo>
                    <a:pt x="45569" y="127865"/>
                    <a:pt x="46270" y="127865"/>
                    <a:pt x="47672" y="127164"/>
                  </a:cubicBezTo>
                  <a:cubicBezTo>
                    <a:pt x="49073" y="127164"/>
                    <a:pt x="49073" y="127865"/>
                    <a:pt x="49773" y="127865"/>
                  </a:cubicBezTo>
                  <a:cubicBezTo>
                    <a:pt x="50474" y="128566"/>
                    <a:pt x="50474" y="129188"/>
                    <a:pt x="51175" y="129889"/>
                  </a:cubicBezTo>
                  <a:cubicBezTo>
                    <a:pt x="51175" y="129889"/>
                    <a:pt x="51876" y="131913"/>
                    <a:pt x="51876" y="133237"/>
                  </a:cubicBezTo>
                  <a:cubicBezTo>
                    <a:pt x="51876" y="133938"/>
                    <a:pt x="51876" y="134560"/>
                    <a:pt x="50474" y="134560"/>
                  </a:cubicBezTo>
                  <a:lnTo>
                    <a:pt x="50474" y="134560"/>
                  </a:lnTo>
                  <a:close/>
                  <a:moveTo>
                    <a:pt x="58104" y="118366"/>
                  </a:moveTo>
                  <a:cubicBezTo>
                    <a:pt x="57404" y="119067"/>
                    <a:pt x="56002" y="118366"/>
                    <a:pt x="54601" y="117043"/>
                  </a:cubicBezTo>
                  <a:cubicBezTo>
                    <a:pt x="53900" y="115719"/>
                    <a:pt x="55301" y="115719"/>
                    <a:pt x="56002" y="114318"/>
                  </a:cubicBezTo>
                  <a:cubicBezTo>
                    <a:pt x="56703" y="112994"/>
                    <a:pt x="56002" y="113617"/>
                    <a:pt x="56002" y="111593"/>
                  </a:cubicBezTo>
                  <a:cubicBezTo>
                    <a:pt x="56002" y="109568"/>
                    <a:pt x="56703" y="108868"/>
                    <a:pt x="57404" y="108868"/>
                  </a:cubicBezTo>
                  <a:cubicBezTo>
                    <a:pt x="58104" y="108868"/>
                    <a:pt x="58104" y="109568"/>
                    <a:pt x="58104" y="109568"/>
                  </a:cubicBezTo>
                  <a:cubicBezTo>
                    <a:pt x="58104" y="109568"/>
                    <a:pt x="57404" y="110269"/>
                    <a:pt x="58104" y="111593"/>
                  </a:cubicBezTo>
                  <a:cubicBezTo>
                    <a:pt x="58104" y="112293"/>
                    <a:pt x="58104" y="112916"/>
                    <a:pt x="57404" y="113617"/>
                  </a:cubicBezTo>
                  <a:cubicBezTo>
                    <a:pt x="57404" y="114318"/>
                    <a:pt x="56703" y="115641"/>
                    <a:pt x="56703" y="116342"/>
                  </a:cubicBezTo>
                  <a:cubicBezTo>
                    <a:pt x="56703" y="117043"/>
                    <a:pt x="57404" y="116342"/>
                    <a:pt x="58104" y="116342"/>
                  </a:cubicBezTo>
                  <a:cubicBezTo>
                    <a:pt x="58805" y="115641"/>
                    <a:pt x="58104" y="117666"/>
                    <a:pt x="58104" y="118366"/>
                  </a:cubicBezTo>
                  <a:lnTo>
                    <a:pt x="58104" y="118366"/>
                  </a:lnTo>
                  <a:close/>
                  <a:moveTo>
                    <a:pt x="62931" y="111593"/>
                  </a:moveTo>
                  <a:cubicBezTo>
                    <a:pt x="62231" y="112293"/>
                    <a:pt x="61530" y="112916"/>
                    <a:pt x="60829" y="114318"/>
                  </a:cubicBezTo>
                  <a:cubicBezTo>
                    <a:pt x="60829" y="115197"/>
                    <a:pt x="60596" y="115875"/>
                    <a:pt x="60129" y="116342"/>
                  </a:cubicBezTo>
                  <a:cubicBezTo>
                    <a:pt x="59428" y="117666"/>
                    <a:pt x="59428" y="113617"/>
                    <a:pt x="59428" y="112994"/>
                  </a:cubicBezTo>
                  <a:cubicBezTo>
                    <a:pt x="59428" y="112994"/>
                    <a:pt x="60129" y="111670"/>
                    <a:pt x="60829" y="110970"/>
                  </a:cubicBezTo>
                  <a:cubicBezTo>
                    <a:pt x="61530" y="110269"/>
                    <a:pt x="61530" y="108945"/>
                    <a:pt x="62931" y="108945"/>
                  </a:cubicBezTo>
                  <a:lnTo>
                    <a:pt x="62931" y="111670"/>
                  </a:lnTo>
                  <a:lnTo>
                    <a:pt x="62931" y="111670"/>
                  </a:lnTo>
                  <a:close/>
                  <a:moveTo>
                    <a:pt x="78892" y="100770"/>
                  </a:moveTo>
                  <a:lnTo>
                    <a:pt x="78892" y="106843"/>
                  </a:lnTo>
                  <a:cubicBezTo>
                    <a:pt x="78192" y="106843"/>
                    <a:pt x="77491" y="106142"/>
                    <a:pt x="77491" y="105520"/>
                  </a:cubicBezTo>
                  <a:cubicBezTo>
                    <a:pt x="76790" y="104819"/>
                    <a:pt x="76790" y="104196"/>
                    <a:pt x="77491" y="103495"/>
                  </a:cubicBezTo>
                  <a:cubicBezTo>
                    <a:pt x="77491" y="102795"/>
                    <a:pt x="77491" y="102172"/>
                    <a:pt x="76790" y="100770"/>
                  </a:cubicBezTo>
                  <a:cubicBezTo>
                    <a:pt x="76790" y="99447"/>
                    <a:pt x="76089" y="97422"/>
                    <a:pt x="76790" y="97422"/>
                  </a:cubicBezTo>
                  <a:cubicBezTo>
                    <a:pt x="76790" y="97422"/>
                    <a:pt x="78192" y="96099"/>
                    <a:pt x="78892" y="97422"/>
                  </a:cubicBezTo>
                  <a:cubicBezTo>
                    <a:pt x="78892" y="98123"/>
                    <a:pt x="79593" y="100148"/>
                    <a:pt x="78892" y="100770"/>
                  </a:cubicBezTo>
                  <a:lnTo>
                    <a:pt x="78892" y="100770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8" name="Szabadkézi sokszög: alakzat 997">
              <a:extLst>
                <a:ext uri="{FF2B5EF4-FFF2-40B4-BE49-F238E27FC236}">
                  <a16:creationId xmlns:a16="http://schemas.microsoft.com/office/drawing/2014/main" id="{8665181A-A16F-87DF-0C6E-5C63DFD399FA}"/>
                </a:ext>
              </a:extLst>
            </p:cNvPr>
            <p:cNvSpPr/>
            <p:nvPr/>
          </p:nvSpPr>
          <p:spPr>
            <a:xfrm>
              <a:off x="8446680" y="5608032"/>
              <a:ext cx="15572" cy="15572"/>
            </a:xfrm>
            <a:custGeom>
              <a:avLst/>
              <a:gdLst>
                <a:gd name="connsiteX0" fmla="*/ 9166 w 15571"/>
                <a:gd name="connsiteY0" fmla="*/ 5196 h 15571"/>
                <a:gd name="connsiteX1" fmla="*/ 5117 w 15571"/>
                <a:gd name="connsiteY1" fmla="*/ 8311 h 15571"/>
                <a:gd name="connsiteX2" fmla="*/ 10490 w 15571"/>
                <a:gd name="connsiteY2" fmla="*/ 12982 h 15571"/>
                <a:gd name="connsiteX3" fmla="*/ 13136 w 15571"/>
                <a:gd name="connsiteY3" fmla="*/ 8311 h 15571"/>
                <a:gd name="connsiteX4" fmla="*/ 9088 w 15571"/>
                <a:gd name="connsiteY4" fmla="*/ 5196 h 15571"/>
                <a:gd name="connsiteX5" fmla="*/ 9088 w 15571"/>
                <a:gd name="connsiteY5" fmla="*/ 5196 h 1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1" h="15571">
                  <a:moveTo>
                    <a:pt x="9166" y="5196"/>
                  </a:moveTo>
                  <a:cubicBezTo>
                    <a:pt x="6519" y="6753"/>
                    <a:pt x="3793" y="5196"/>
                    <a:pt x="5117" y="8311"/>
                  </a:cubicBezTo>
                  <a:cubicBezTo>
                    <a:pt x="6441" y="12982"/>
                    <a:pt x="7764" y="12982"/>
                    <a:pt x="10490" y="12982"/>
                  </a:cubicBezTo>
                  <a:cubicBezTo>
                    <a:pt x="11813" y="12982"/>
                    <a:pt x="13136" y="9868"/>
                    <a:pt x="13136" y="8311"/>
                  </a:cubicBezTo>
                  <a:cubicBezTo>
                    <a:pt x="13136" y="6753"/>
                    <a:pt x="10490" y="3639"/>
                    <a:pt x="9088" y="5196"/>
                  </a:cubicBezTo>
                  <a:lnTo>
                    <a:pt x="9088" y="5196"/>
                  </a:lnTo>
                  <a:close/>
                </a:path>
              </a:pathLst>
            </a:custGeom>
            <a:solidFill>
              <a:srgbClr val="FFFFF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9" name="Szabadkézi sokszög: alakzat 998">
              <a:extLst>
                <a:ext uri="{FF2B5EF4-FFF2-40B4-BE49-F238E27FC236}">
                  <a16:creationId xmlns:a16="http://schemas.microsoft.com/office/drawing/2014/main" id="{725D2B54-F0E5-26F5-A289-72C790EEBD93}"/>
                </a:ext>
              </a:extLst>
            </p:cNvPr>
            <p:cNvSpPr/>
            <p:nvPr/>
          </p:nvSpPr>
          <p:spPr>
            <a:xfrm>
              <a:off x="8465755" y="5635600"/>
              <a:ext cx="23357" cy="23357"/>
            </a:xfrm>
            <a:custGeom>
              <a:avLst/>
              <a:gdLst>
                <a:gd name="connsiteX0" fmla="*/ 13293 w 23357"/>
                <a:gd name="connsiteY0" fmla="*/ 5734 h 23357"/>
                <a:gd name="connsiteX1" fmla="*/ 10022 w 23357"/>
                <a:gd name="connsiteY1" fmla="*/ 5734 h 23357"/>
                <a:gd name="connsiteX2" fmla="*/ 9244 w 23357"/>
                <a:gd name="connsiteY2" fmla="*/ 7914 h 23357"/>
                <a:gd name="connsiteX3" fmla="*/ 11657 w 23357"/>
                <a:gd name="connsiteY3" fmla="*/ 11496 h 23357"/>
                <a:gd name="connsiteX4" fmla="*/ 10879 w 23357"/>
                <a:gd name="connsiteY4" fmla="*/ 14376 h 23357"/>
                <a:gd name="connsiteX5" fmla="*/ 9244 w 23357"/>
                <a:gd name="connsiteY5" fmla="*/ 14376 h 23357"/>
                <a:gd name="connsiteX6" fmla="*/ 9244 w 23357"/>
                <a:gd name="connsiteY6" fmla="*/ 15856 h 23357"/>
                <a:gd name="connsiteX7" fmla="*/ 6830 w 23357"/>
                <a:gd name="connsiteY7" fmla="*/ 16556 h 23357"/>
                <a:gd name="connsiteX8" fmla="*/ 6052 w 23357"/>
                <a:gd name="connsiteY8" fmla="*/ 18736 h 23357"/>
                <a:gd name="connsiteX9" fmla="*/ 6830 w 23357"/>
                <a:gd name="connsiteY9" fmla="*/ 21617 h 23357"/>
                <a:gd name="connsiteX10" fmla="*/ 6052 w 23357"/>
                <a:gd name="connsiteY10" fmla="*/ 23096 h 23357"/>
                <a:gd name="connsiteX11" fmla="*/ 9322 w 23357"/>
                <a:gd name="connsiteY11" fmla="*/ 22396 h 23357"/>
                <a:gd name="connsiteX12" fmla="*/ 9322 w 23357"/>
                <a:gd name="connsiteY12" fmla="*/ 20216 h 23357"/>
                <a:gd name="connsiteX13" fmla="*/ 12592 w 23357"/>
                <a:gd name="connsiteY13" fmla="*/ 18736 h 23357"/>
                <a:gd name="connsiteX14" fmla="*/ 16640 w 23357"/>
                <a:gd name="connsiteY14" fmla="*/ 18736 h 23357"/>
                <a:gd name="connsiteX15" fmla="*/ 21545 w 23357"/>
                <a:gd name="connsiteY15" fmla="*/ 15856 h 23357"/>
                <a:gd name="connsiteX16" fmla="*/ 20767 w 23357"/>
                <a:gd name="connsiteY16" fmla="*/ 12975 h 23357"/>
                <a:gd name="connsiteX17" fmla="*/ 19132 w 23357"/>
                <a:gd name="connsiteY17" fmla="*/ 12975 h 23357"/>
                <a:gd name="connsiteX18" fmla="*/ 16718 w 23357"/>
                <a:gd name="connsiteY18" fmla="*/ 12975 h 23357"/>
                <a:gd name="connsiteX19" fmla="*/ 16718 w 23357"/>
                <a:gd name="connsiteY19" fmla="*/ 10795 h 23357"/>
                <a:gd name="connsiteX20" fmla="*/ 20767 w 23357"/>
                <a:gd name="connsiteY20" fmla="*/ 11496 h 23357"/>
                <a:gd name="connsiteX21" fmla="*/ 19132 w 23357"/>
                <a:gd name="connsiteY21" fmla="*/ 9316 h 23357"/>
                <a:gd name="connsiteX22" fmla="*/ 15861 w 23357"/>
                <a:gd name="connsiteY22" fmla="*/ 6435 h 23357"/>
                <a:gd name="connsiteX23" fmla="*/ 14227 w 23357"/>
                <a:gd name="connsiteY23" fmla="*/ 4956 h 23357"/>
                <a:gd name="connsiteX24" fmla="*/ 13448 w 23357"/>
                <a:gd name="connsiteY24" fmla="*/ 5656 h 23357"/>
                <a:gd name="connsiteX25" fmla="*/ 13448 w 23357"/>
                <a:gd name="connsiteY25" fmla="*/ 5656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3357" h="23357">
                  <a:moveTo>
                    <a:pt x="13293" y="5734"/>
                  </a:moveTo>
                  <a:cubicBezTo>
                    <a:pt x="11657" y="5734"/>
                    <a:pt x="10879" y="5034"/>
                    <a:pt x="10022" y="5734"/>
                  </a:cubicBezTo>
                  <a:cubicBezTo>
                    <a:pt x="9244" y="6435"/>
                    <a:pt x="8387" y="6435"/>
                    <a:pt x="9244" y="7914"/>
                  </a:cubicBezTo>
                  <a:cubicBezTo>
                    <a:pt x="10334" y="9370"/>
                    <a:pt x="11136" y="10561"/>
                    <a:pt x="11657" y="11496"/>
                  </a:cubicBezTo>
                  <a:cubicBezTo>
                    <a:pt x="11657" y="13676"/>
                    <a:pt x="12436" y="13676"/>
                    <a:pt x="10879" y="14376"/>
                  </a:cubicBezTo>
                  <a:cubicBezTo>
                    <a:pt x="10100" y="14376"/>
                    <a:pt x="8465" y="12897"/>
                    <a:pt x="9244" y="14376"/>
                  </a:cubicBezTo>
                  <a:cubicBezTo>
                    <a:pt x="10022" y="15856"/>
                    <a:pt x="10879" y="15077"/>
                    <a:pt x="9244" y="15856"/>
                  </a:cubicBezTo>
                  <a:cubicBezTo>
                    <a:pt x="8465" y="16556"/>
                    <a:pt x="7609" y="16556"/>
                    <a:pt x="6830" y="16556"/>
                  </a:cubicBezTo>
                  <a:cubicBezTo>
                    <a:pt x="6830" y="16556"/>
                    <a:pt x="4417" y="17257"/>
                    <a:pt x="6052" y="18736"/>
                  </a:cubicBezTo>
                  <a:cubicBezTo>
                    <a:pt x="6830" y="20216"/>
                    <a:pt x="7687" y="20916"/>
                    <a:pt x="6830" y="21617"/>
                  </a:cubicBezTo>
                  <a:cubicBezTo>
                    <a:pt x="5195" y="23096"/>
                    <a:pt x="3560" y="23096"/>
                    <a:pt x="6052" y="23096"/>
                  </a:cubicBezTo>
                  <a:cubicBezTo>
                    <a:pt x="7687" y="23096"/>
                    <a:pt x="9322" y="23096"/>
                    <a:pt x="9322" y="22396"/>
                  </a:cubicBezTo>
                  <a:cubicBezTo>
                    <a:pt x="9322" y="22396"/>
                    <a:pt x="8543" y="20216"/>
                    <a:pt x="9322" y="20216"/>
                  </a:cubicBezTo>
                  <a:cubicBezTo>
                    <a:pt x="10956" y="19515"/>
                    <a:pt x="10100" y="18036"/>
                    <a:pt x="12592" y="18736"/>
                  </a:cubicBezTo>
                  <a:cubicBezTo>
                    <a:pt x="14227" y="20216"/>
                    <a:pt x="13370" y="20216"/>
                    <a:pt x="16640" y="18736"/>
                  </a:cubicBezTo>
                  <a:cubicBezTo>
                    <a:pt x="19910" y="18036"/>
                    <a:pt x="22324" y="17257"/>
                    <a:pt x="21545" y="15856"/>
                  </a:cubicBezTo>
                  <a:cubicBezTo>
                    <a:pt x="21545" y="14376"/>
                    <a:pt x="21545" y="12975"/>
                    <a:pt x="20767" y="12975"/>
                  </a:cubicBezTo>
                  <a:cubicBezTo>
                    <a:pt x="19988" y="12975"/>
                    <a:pt x="20767" y="11496"/>
                    <a:pt x="19132" y="12975"/>
                  </a:cubicBezTo>
                  <a:cubicBezTo>
                    <a:pt x="18353" y="14454"/>
                    <a:pt x="17497" y="13676"/>
                    <a:pt x="16718" y="12975"/>
                  </a:cubicBezTo>
                  <a:cubicBezTo>
                    <a:pt x="15939" y="12975"/>
                    <a:pt x="15083" y="10094"/>
                    <a:pt x="16718" y="10795"/>
                  </a:cubicBezTo>
                  <a:cubicBezTo>
                    <a:pt x="18353" y="11496"/>
                    <a:pt x="19988" y="11496"/>
                    <a:pt x="20767" y="11496"/>
                  </a:cubicBezTo>
                  <a:cubicBezTo>
                    <a:pt x="20767" y="10795"/>
                    <a:pt x="20767" y="10016"/>
                    <a:pt x="19132" y="9316"/>
                  </a:cubicBezTo>
                  <a:cubicBezTo>
                    <a:pt x="17497" y="8615"/>
                    <a:pt x="16718" y="7836"/>
                    <a:pt x="15861" y="6435"/>
                  </a:cubicBezTo>
                  <a:cubicBezTo>
                    <a:pt x="15083" y="5734"/>
                    <a:pt x="15083" y="4255"/>
                    <a:pt x="14227" y="4956"/>
                  </a:cubicBezTo>
                  <a:lnTo>
                    <a:pt x="13448" y="5656"/>
                  </a:lnTo>
                  <a:lnTo>
                    <a:pt x="13448" y="5656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0" name="Szabadkézi sokszög: alakzat 999">
              <a:extLst>
                <a:ext uri="{FF2B5EF4-FFF2-40B4-BE49-F238E27FC236}">
                  <a16:creationId xmlns:a16="http://schemas.microsoft.com/office/drawing/2014/main" id="{8DDBDC80-1982-6AD8-323E-07E2A146B36F}"/>
                </a:ext>
              </a:extLst>
            </p:cNvPr>
            <p:cNvSpPr/>
            <p:nvPr/>
          </p:nvSpPr>
          <p:spPr>
            <a:xfrm>
              <a:off x="8577515" y="5297141"/>
              <a:ext cx="124572" cy="210216"/>
            </a:xfrm>
            <a:custGeom>
              <a:avLst/>
              <a:gdLst>
                <a:gd name="connsiteX0" fmla="*/ 125218 w 124572"/>
                <a:gd name="connsiteY0" fmla="*/ 104392 h 210215"/>
                <a:gd name="connsiteX1" fmla="*/ 121948 w 124572"/>
                <a:gd name="connsiteY1" fmla="*/ 102290 h 210215"/>
                <a:gd name="connsiteX2" fmla="*/ 118677 w 124572"/>
                <a:gd name="connsiteY2" fmla="*/ 99565 h 210215"/>
                <a:gd name="connsiteX3" fmla="*/ 114707 w 124572"/>
                <a:gd name="connsiteY3" fmla="*/ 99565 h 210215"/>
                <a:gd name="connsiteX4" fmla="*/ 110736 w 124572"/>
                <a:gd name="connsiteY4" fmla="*/ 102991 h 210215"/>
                <a:gd name="connsiteX5" fmla="*/ 108089 w 124572"/>
                <a:gd name="connsiteY5" fmla="*/ 104392 h 210215"/>
                <a:gd name="connsiteX6" fmla="*/ 97578 w 124572"/>
                <a:gd name="connsiteY6" fmla="*/ 111244 h 210215"/>
                <a:gd name="connsiteX7" fmla="*/ 95632 w 124572"/>
                <a:gd name="connsiteY7" fmla="*/ 111944 h 210215"/>
                <a:gd name="connsiteX8" fmla="*/ 92984 w 124572"/>
                <a:gd name="connsiteY8" fmla="*/ 109219 h 210215"/>
                <a:gd name="connsiteX9" fmla="*/ 85121 w 124572"/>
                <a:gd name="connsiteY9" fmla="*/ 106495 h 210215"/>
                <a:gd name="connsiteX10" fmla="*/ 79904 w 124572"/>
                <a:gd name="connsiteY10" fmla="*/ 101667 h 210215"/>
                <a:gd name="connsiteX11" fmla="*/ 75934 w 124572"/>
                <a:gd name="connsiteY11" fmla="*/ 100966 h 210215"/>
                <a:gd name="connsiteX12" fmla="*/ 71963 w 124572"/>
                <a:gd name="connsiteY12" fmla="*/ 98242 h 210215"/>
                <a:gd name="connsiteX13" fmla="*/ 71340 w 124572"/>
                <a:gd name="connsiteY13" fmla="*/ 94816 h 210215"/>
                <a:gd name="connsiteX14" fmla="*/ 72664 w 124572"/>
                <a:gd name="connsiteY14" fmla="*/ 92714 h 210215"/>
                <a:gd name="connsiteX15" fmla="*/ 70717 w 124572"/>
                <a:gd name="connsiteY15" fmla="*/ 86485 h 210215"/>
                <a:gd name="connsiteX16" fmla="*/ 70717 w 124572"/>
                <a:gd name="connsiteY16" fmla="*/ 80256 h 210215"/>
                <a:gd name="connsiteX17" fmla="*/ 68771 w 124572"/>
                <a:gd name="connsiteY17" fmla="*/ 76130 h 210215"/>
                <a:gd name="connsiteX18" fmla="*/ 69394 w 124572"/>
                <a:gd name="connsiteY18" fmla="*/ 74028 h 210215"/>
                <a:gd name="connsiteX19" fmla="*/ 70016 w 124572"/>
                <a:gd name="connsiteY19" fmla="*/ 72626 h 210215"/>
                <a:gd name="connsiteX20" fmla="*/ 66746 w 124572"/>
                <a:gd name="connsiteY20" fmla="*/ 74028 h 210215"/>
                <a:gd name="connsiteX21" fmla="*/ 64800 w 124572"/>
                <a:gd name="connsiteY21" fmla="*/ 71303 h 210215"/>
                <a:gd name="connsiteX22" fmla="*/ 64800 w 124572"/>
                <a:gd name="connsiteY22" fmla="*/ 68578 h 210215"/>
                <a:gd name="connsiteX23" fmla="*/ 62854 w 124572"/>
                <a:gd name="connsiteY23" fmla="*/ 66476 h 210215"/>
                <a:gd name="connsiteX24" fmla="*/ 59584 w 124572"/>
                <a:gd name="connsiteY24" fmla="*/ 65775 h 210215"/>
                <a:gd name="connsiteX25" fmla="*/ 61530 w 124572"/>
                <a:gd name="connsiteY25" fmla="*/ 69201 h 210215"/>
                <a:gd name="connsiteX26" fmla="*/ 62854 w 124572"/>
                <a:gd name="connsiteY26" fmla="*/ 71926 h 210215"/>
                <a:gd name="connsiteX27" fmla="*/ 62854 w 124572"/>
                <a:gd name="connsiteY27" fmla="*/ 74028 h 210215"/>
                <a:gd name="connsiteX28" fmla="*/ 62231 w 124572"/>
                <a:gd name="connsiteY28" fmla="*/ 74728 h 210215"/>
                <a:gd name="connsiteX29" fmla="*/ 61608 w 124572"/>
                <a:gd name="connsiteY29" fmla="*/ 76831 h 210215"/>
                <a:gd name="connsiteX30" fmla="*/ 63554 w 124572"/>
                <a:gd name="connsiteY30" fmla="*/ 80256 h 210215"/>
                <a:gd name="connsiteX31" fmla="*/ 63554 w 124572"/>
                <a:gd name="connsiteY31" fmla="*/ 83682 h 210215"/>
                <a:gd name="connsiteX32" fmla="*/ 60907 w 124572"/>
                <a:gd name="connsiteY32" fmla="*/ 86407 h 210215"/>
                <a:gd name="connsiteX33" fmla="*/ 57637 w 124572"/>
                <a:gd name="connsiteY33" fmla="*/ 82281 h 210215"/>
                <a:gd name="connsiteX34" fmla="*/ 57637 w 124572"/>
                <a:gd name="connsiteY34" fmla="*/ 78855 h 210215"/>
                <a:gd name="connsiteX35" fmla="*/ 53666 w 124572"/>
                <a:gd name="connsiteY35" fmla="*/ 77454 h 210215"/>
                <a:gd name="connsiteX36" fmla="*/ 52343 w 124572"/>
                <a:gd name="connsiteY36" fmla="*/ 76753 h 210215"/>
                <a:gd name="connsiteX37" fmla="*/ 49696 w 124572"/>
                <a:gd name="connsiteY37" fmla="*/ 75351 h 210215"/>
                <a:gd name="connsiteX38" fmla="*/ 47049 w 124572"/>
                <a:gd name="connsiteY38" fmla="*/ 75351 h 210215"/>
                <a:gd name="connsiteX39" fmla="*/ 45102 w 124572"/>
                <a:gd name="connsiteY39" fmla="*/ 74651 h 210215"/>
                <a:gd name="connsiteX40" fmla="*/ 47749 w 124572"/>
                <a:gd name="connsiteY40" fmla="*/ 73249 h 210215"/>
                <a:gd name="connsiteX41" fmla="*/ 47749 w 124572"/>
                <a:gd name="connsiteY41" fmla="*/ 69823 h 210215"/>
                <a:gd name="connsiteX42" fmla="*/ 49073 w 124572"/>
                <a:gd name="connsiteY42" fmla="*/ 69123 h 210215"/>
                <a:gd name="connsiteX43" fmla="*/ 47126 w 124572"/>
                <a:gd name="connsiteY43" fmla="*/ 68422 h 210215"/>
                <a:gd name="connsiteX44" fmla="*/ 47126 w 124572"/>
                <a:gd name="connsiteY44" fmla="*/ 65697 h 210215"/>
                <a:gd name="connsiteX45" fmla="*/ 47126 w 124572"/>
                <a:gd name="connsiteY45" fmla="*/ 62972 h 210215"/>
                <a:gd name="connsiteX46" fmla="*/ 49774 w 124572"/>
                <a:gd name="connsiteY46" fmla="*/ 62271 h 210215"/>
                <a:gd name="connsiteX47" fmla="*/ 48450 w 124572"/>
                <a:gd name="connsiteY47" fmla="*/ 60870 h 210215"/>
                <a:gd name="connsiteX48" fmla="*/ 49774 w 124572"/>
                <a:gd name="connsiteY48" fmla="*/ 59468 h 210215"/>
                <a:gd name="connsiteX49" fmla="*/ 46504 w 124572"/>
                <a:gd name="connsiteY49" fmla="*/ 56743 h 210215"/>
                <a:gd name="connsiteX50" fmla="*/ 44557 w 124572"/>
                <a:gd name="connsiteY50" fmla="*/ 51916 h 210215"/>
                <a:gd name="connsiteX51" fmla="*/ 41910 w 124572"/>
                <a:gd name="connsiteY51" fmla="*/ 49191 h 210215"/>
                <a:gd name="connsiteX52" fmla="*/ 41910 w 124572"/>
                <a:gd name="connsiteY52" fmla="*/ 46466 h 210215"/>
                <a:gd name="connsiteX53" fmla="*/ 39263 w 124572"/>
                <a:gd name="connsiteY53" fmla="*/ 45065 h 210215"/>
                <a:gd name="connsiteX54" fmla="*/ 41910 w 124572"/>
                <a:gd name="connsiteY54" fmla="*/ 44364 h 210215"/>
                <a:gd name="connsiteX55" fmla="*/ 43856 w 124572"/>
                <a:gd name="connsiteY55" fmla="*/ 45765 h 210215"/>
                <a:gd name="connsiteX56" fmla="*/ 44479 w 124572"/>
                <a:gd name="connsiteY56" fmla="*/ 47167 h 210215"/>
                <a:gd name="connsiteX57" fmla="*/ 45102 w 124572"/>
                <a:gd name="connsiteY57" fmla="*/ 44442 h 210215"/>
                <a:gd name="connsiteX58" fmla="*/ 44479 w 124572"/>
                <a:gd name="connsiteY58" fmla="*/ 42340 h 210215"/>
                <a:gd name="connsiteX59" fmla="*/ 43856 w 124572"/>
                <a:gd name="connsiteY59" fmla="*/ 39615 h 210215"/>
                <a:gd name="connsiteX60" fmla="*/ 43233 w 124572"/>
                <a:gd name="connsiteY60" fmla="*/ 38213 h 210215"/>
                <a:gd name="connsiteX61" fmla="*/ 42611 w 124572"/>
                <a:gd name="connsiteY61" fmla="*/ 36111 h 210215"/>
                <a:gd name="connsiteX62" fmla="*/ 40664 w 124572"/>
                <a:gd name="connsiteY62" fmla="*/ 34710 h 210215"/>
                <a:gd name="connsiteX63" fmla="*/ 40664 w 124572"/>
                <a:gd name="connsiteY63" fmla="*/ 33308 h 210215"/>
                <a:gd name="connsiteX64" fmla="*/ 41287 w 124572"/>
                <a:gd name="connsiteY64" fmla="*/ 32607 h 210215"/>
                <a:gd name="connsiteX65" fmla="*/ 39963 w 124572"/>
                <a:gd name="connsiteY65" fmla="*/ 31907 h 210215"/>
                <a:gd name="connsiteX66" fmla="*/ 39963 w 124572"/>
                <a:gd name="connsiteY66" fmla="*/ 29805 h 210215"/>
                <a:gd name="connsiteX67" fmla="*/ 37316 w 124572"/>
                <a:gd name="connsiteY67" fmla="*/ 30505 h 210215"/>
                <a:gd name="connsiteX68" fmla="*/ 36693 w 124572"/>
                <a:gd name="connsiteY68" fmla="*/ 30505 h 210215"/>
                <a:gd name="connsiteX69" fmla="*/ 36693 w 124572"/>
                <a:gd name="connsiteY69" fmla="*/ 31206 h 210215"/>
                <a:gd name="connsiteX70" fmla="*/ 35370 w 124572"/>
                <a:gd name="connsiteY70" fmla="*/ 31907 h 210215"/>
                <a:gd name="connsiteX71" fmla="*/ 34747 w 124572"/>
                <a:gd name="connsiteY71" fmla="*/ 29182 h 210215"/>
                <a:gd name="connsiteX72" fmla="*/ 33424 w 124572"/>
                <a:gd name="connsiteY72" fmla="*/ 27080 h 210215"/>
                <a:gd name="connsiteX73" fmla="*/ 35370 w 124572"/>
                <a:gd name="connsiteY73" fmla="*/ 27780 h 210215"/>
                <a:gd name="connsiteX74" fmla="*/ 34747 w 124572"/>
                <a:gd name="connsiteY74" fmla="*/ 25678 h 210215"/>
                <a:gd name="connsiteX75" fmla="*/ 32100 w 124572"/>
                <a:gd name="connsiteY75" fmla="*/ 25678 h 210215"/>
                <a:gd name="connsiteX76" fmla="*/ 30776 w 124572"/>
                <a:gd name="connsiteY76" fmla="*/ 22253 h 210215"/>
                <a:gd name="connsiteX77" fmla="*/ 27506 w 124572"/>
                <a:gd name="connsiteY77" fmla="*/ 23654 h 210215"/>
                <a:gd name="connsiteX78" fmla="*/ 26183 w 124572"/>
                <a:gd name="connsiteY78" fmla="*/ 21552 h 210215"/>
                <a:gd name="connsiteX79" fmla="*/ 24236 w 124572"/>
                <a:gd name="connsiteY79" fmla="*/ 20851 h 210215"/>
                <a:gd name="connsiteX80" fmla="*/ 22913 w 124572"/>
                <a:gd name="connsiteY80" fmla="*/ 21552 h 210215"/>
                <a:gd name="connsiteX81" fmla="*/ 20266 w 124572"/>
                <a:gd name="connsiteY81" fmla="*/ 19450 h 210215"/>
                <a:gd name="connsiteX82" fmla="*/ 20888 w 124572"/>
                <a:gd name="connsiteY82" fmla="*/ 16725 h 210215"/>
                <a:gd name="connsiteX83" fmla="*/ 18942 w 124572"/>
                <a:gd name="connsiteY83" fmla="*/ 17425 h 210215"/>
                <a:gd name="connsiteX84" fmla="*/ 18942 w 124572"/>
                <a:gd name="connsiteY84" fmla="*/ 19527 h 210215"/>
                <a:gd name="connsiteX85" fmla="*/ 18319 w 124572"/>
                <a:gd name="connsiteY85" fmla="*/ 22253 h 210215"/>
                <a:gd name="connsiteX86" fmla="*/ 17696 w 124572"/>
                <a:gd name="connsiteY86" fmla="*/ 19527 h 210215"/>
                <a:gd name="connsiteX87" fmla="*/ 15750 w 124572"/>
                <a:gd name="connsiteY87" fmla="*/ 16802 h 210215"/>
                <a:gd name="connsiteX88" fmla="*/ 14426 w 124572"/>
                <a:gd name="connsiteY88" fmla="*/ 14700 h 210215"/>
                <a:gd name="connsiteX89" fmla="*/ 12480 w 124572"/>
                <a:gd name="connsiteY89" fmla="*/ 11275 h 210215"/>
                <a:gd name="connsiteX90" fmla="*/ 11857 w 124572"/>
                <a:gd name="connsiteY90" fmla="*/ 9172 h 210215"/>
                <a:gd name="connsiteX91" fmla="*/ 10533 w 124572"/>
                <a:gd name="connsiteY91" fmla="*/ 8472 h 210215"/>
                <a:gd name="connsiteX92" fmla="*/ 12480 w 124572"/>
                <a:gd name="connsiteY92" fmla="*/ 7771 h 210215"/>
                <a:gd name="connsiteX93" fmla="*/ 12480 w 124572"/>
                <a:gd name="connsiteY93" fmla="*/ 6369 h 210215"/>
                <a:gd name="connsiteX94" fmla="*/ 12480 w 124572"/>
                <a:gd name="connsiteY94" fmla="*/ 4968 h 210215"/>
                <a:gd name="connsiteX95" fmla="*/ 9833 w 124572"/>
                <a:gd name="connsiteY95" fmla="*/ 4968 h 210215"/>
                <a:gd name="connsiteX96" fmla="*/ 8509 w 124572"/>
                <a:gd name="connsiteY96" fmla="*/ 5669 h 210215"/>
                <a:gd name="connsiteX97" fmla="*/ 5239 w 124572"/>
                <a:gd name="connsiteY97" fmla="*/ 4968 h 210215"/>
                <a:gd name="connsiteX98" fmla="*/ 5239 w 124572"/>
                <a:gd name="connsiteY98" fmla="*/ 7693 h 210215"/>
                <a:gd name="connsiteX99" fmla="*/ 15049 w 124572"/>
                <a:gd name="connsiteY99" fmla="*/ 21474 h 210215"/>
                <a:gd name="connsiteX100" fmla="*/ 14426 w 124572"/>
                <a:gd name="connsiteY100" fmla="*/ 25600 h 210215"/>
                <a:gd name="connsiteX101" fmla="*/ 13803 w 124572"/>
                <a:gd name="connsiteY101" fmla="*/ 27702 h 210215"/>
                <a:gd name="connsiteX102" fmla="*/ 15127 w 124572"/>
                <a:gd name="connsiteY102" fmla="*/ 29805 h 210215"/>
                <a:gd name="connsiteX103" fmla="*/ 19721 w 124572"/>
                <a:gd name="connsiteY103" fmla="*/ 35333 h 210215"/>
                <a:gd name="connsiteX104" fmla="*/ 21667 w 124572"/>
                <a:gd name="connsiteY104" fmla="*/ 32607 h 210215"/>
                <a:gd name="connsiteX105" fmla="*/ 23613 w 124572"/>
                <a:gd name="connsiteY105" fmla="*/ 31206 h 210215"/>
                <a:gd name="connsiteX106" fmla="*/ 24937 w 124572"/>
                <a:gd name="connsiteY106" fmla="*/ 31907 h 210215"/>
                <a:gd name="connsiteX107" fmla="*/ 23613 w 124572"/>
                <a:gd name="connsiteY107" fmla="*/ 33308 h 210215"/>
                <a:gd name="connsiteX108" fmla="*/ 20344 w 124572"/>
                <a:gd name="connsiteY108" fmla="*/ 34710 h 210215"/>
                <a:gd name="connsiteX109" fmla="*/ 19721 w 124572"/>
                <a:gd name="connsiteY109" fmla="*/ 38136 h 210215"/>
                <a:gd name="connsiteX110" fmla="*/ 31555 w 124572"/>
                <a:gd name="connsiteY110" fmla="*/ 58145 h 210215"/>
                <a:gd name="connsiteX111" fmla="*/ 34202 w 124572"/>
                <a:gd name="connsiteY111" fmla="*/ 61571 h 210215"/>
                <a:gd name="connsiteX112" fmla="*/ 35525 w 124572"/>
                <a:gd name="connsiteY112" fmla="*/ 58845 h 210215"/>
                <a:gd name="connsiteX113" fmla="*/ 33579 w 124572"/>
                <a:gd name="connsiteY113" fmla="*/ 54719 h 210215"/>
                <a:gd name="connsiteX114" fmla="*/ 36226 w 124572"/>
                <a:gd name="connsiteY114" fmla="*/ 56121 h 210215"/>
                <a:gd name="connsiteX115" fmla="*/ 37550 w 124572"/>
                <a:gd name="connsiteY115" fmla="*/ 57522 h 210215"/>
                <a:gd name="connsiteX116" fmla="*/ 37550 w 124572"/>
                <a:gd name="connsiteY116" fmla="*/ 54096 h 210215"/>
                <a:gd name="connsiteX117" fmla="*/ 39496 w 124572"/>
                <a:gd name="connsiteY117" fmla="*/ 56198 h 210215"/>
                <a:gd name="connsiteX118" fmla="*/ 40820 w 124572"/>
                <a:gd name="connsiteY118" fmla="*/ 56899 h 210215"/>
                <a:gd name="connsiteX119" fmla="*/ 39496 w 124572"/>
                <a:gd name="connsiteY119" fmla="*/ 58301 h 210215"/>
                <a:gd name="connsiteX120" fmla="*/ 40820 w 124572"/>
                <a:gd name="connsiteY120" fmla="*/ 59001 h 210215"/>
                <a:gd name="connsiteX121" fmla="*/ 38873 w 124572"/>
                <a:gd name="connsiteY121" fmla="*/ 60403 h 210215"/>
                <a:gd name="connsiteX122" fmla="*/ 37550 w 124572"/>
                <a:gd name="connsiteY122" fmla="*/ 61103 h 210215"/>
                <a:gd name="connsiteX123" fmla="*/ 39496 w 124572"/>
                <a:gd name="connsiteY123" fmla="*/ 62505 h 210215"/>
                <a:gd name="connsiteX124" fmla="*/ 41443 w 124572"/>
                <a:gd name="connsiteY124" fmla="*/ 61804 h 210215"/>
                <a:gd name="connsiteX125" fmla="*/ 40820 w 124572"/>
                <a:gd name="connsiteY125" fmla="*/ 64529 h 210215"/>
                <a:gd name="connsiteX126" fmla="*/ 41443 w 124572"/>
                <a:gd name="connsiteY126" fmla="*/ 67955 h 210215"/>
                <a:gd name="connsiteX127" fmla="*/ 39496 w 124572"/>
                <a:gd name="connsiteY127" fmla="*/ 68656 h 210215"/>
                <a:gd name="connsiteX128" fmla="*/ 39496 w 124572"/>
                <a:gd name="connsiteY128" fmla="*/ 66554 h 210215"/>
                <a:gd name="connsiteX129" fmla="*/ 38173 w 124572"/>
                <a:gd name="connsiteY129" fmla="*/ 64451 h 210215"/>
                <a:gd name="connsiteX130" fmla="*/ 36849 w 124572"/>
                <a:gd name="connsiteY130" fmla="*/ 63751 h 210215"/>
                <a:gd name="connsiteX131" fmla="*/ 35525 w 124572"/>
                <a:gd name="connsiteY131" fmla="*/ 64451 h 210215"/>
                <a:gd name="connsiteX132" fmla="*/ 38173 w 124572"/>
                <a:gd name="connsiteY132" fmla="*/ 68578 h 210215"/>
                <a:gd name="connsiteX133" fmla="*/ 42144 w 124572"/>
                <a:gd name="connsiteY133" fmla="*/ 78933 h 210215"/>
                <a:gd name="connsiteX134" fmla="*/ 44090 w 124572"/>
                <a:gd name="connsiteY134" fmla="*/ 79634 h 210215"/>
                <a:gd name="connsiteX135" fmla="*/ 46737 w 124572"/>
                <a:gd name="connsiteY135" fmla="*/ 77531 h 210215"/>
                <a:gd name="connsiteX136" fmla="*/ 48683 w 124572"/>
                <a:gd name="connsiteY136" fmla="*/ 79634 h 210215"/>
                <a:gd name="connsiteX137" fmla="*/ 49306 w 124572"/>
                <a:gd name="connsiteY137" fmla="*/ 81736 h 210215"/>
                <a:gd name="connsiteX138" fmla="*/ 46036 w 124572"/>
                <a:gd name="connsiteY138" fmla="*/ 81736 h 210215"/>
                <a:gd name="connsiteX139" fmla="*/ 44713 w 124572"/>
                <a:gd name="connsiteY139" fmla="*/ 81035 h 210215"/>
                <a:gd name="connsiteX140" fmla="*/ 42766 w 124572"/>
                <a:gd name="connsiteY140" fmla="*/ 82437 h 210215"/>
                <a:gd name="connsiteX141" fmla="*/ 45413 w 124572"/>
                <a:gd name="connsiteY141" fmla="*/ 87964 h 210215"/>
                <a:gd name="connsiteX142" fmla="*/ 46036 w 124572"/>
                <a:gd name="connsiteY142" fmla="*/ 94193 h 210215"/>
                <a:gd name="connsiteX143" fmla="*/ 47360 w 124572"/>
                <a:gd name="connsiteY143" fmla="*/ 99020 h 210215"/>
                <a:gd name="connsiteX144" fmla="*/ 49306 w 124572"/>
                <a:gd name="connsiteY144" fmla="*/ 101122 h 210215"/>
                <a:gd name="connsiteX145" fmla="*/ 49929 w 124572"/>
                <a:gd name="connsiteY145" fmla="*/ 102524 h 210215"/>
                <a:gd name="connsiteX146" fmla="*/ 45959 w 124572"/>
                <a:gd name="connsiteY146" fmla="*/ 103925 h 210215"/>
                <a:gd name="connsiteX147" fmla="*/ 47282 w 124572"/>
                <a:gd name="connsiteY147" fmla="*/ 107351 h 210215"/>
                <a:gd name="connsiteX148" fmla="*/ 47905 w 124572"/>
                <a:gd name="connsiteY148" fmla="*/ 108052 h 210215"/>
                <a:gd name="connsiteX149" fmla="*/ 46582 w 124572"/>
                <a:gd name="connsiteY149" fmla="*/ 109453 h 210215"/>
                <a:gd name="connsiteX150" fmla="*/ 49228 w 124572"/>
                <a:gd name="connsiteY150" fmla="*/ 110154 h 210215"/>
                <a:gd name="connsiteX151" fmla="*/ 47282 w 124572"/>
                <a:gd name="connsiteY151" fmla="*/ 111555 h 210215"/>
                <a:gd name="connsiteX152" fmla="*/ 44635 w 124572"/>
                <a:gd name="connsiteY152" fmla="*/ 111555 h 210215"/>
                <a:gd name="connsiteX153" fmla="*/ 44012 w 124572"/>
                <a:gd name="connsiteY153" fmla="*/ 117083 h 210215"/>
                <a:gd name="connsiteX154" fmla="*/ 42689 w 124572"/>
                <a:gd name="connsiteY154" fmla="*/ 119185 h 210215"/>
                <a:gd name="connsiteX155" fmla="*/ 41365 w 124572"/>
                <a:gd name="connsiteY155" fmla="*/ 130241 h 210215"/>
                <a:gd name="connsiteX156" fmla="*/ 38718 w 124572"/>
                <a:gd name="connsiteY156" fmla="*/ 134367 h 210215"/>
                <a:gd name="connsiteX157" fmla="*/ 36070 w 124572"/>
                <a:gd name="connsiteY157" fmla="*/ 135068 h 210215"/>
                <a:gd name="connsiteX158" fmla="*/ 34747 w 124572"/>
                <a:gd name="connsiteY158" fmla="*/ 135068 h 210215"/>
                <a:gd name="connsiteX159" fmla="*/ 32801 w 124572"/>
                <a:gd name="connsiteY159" fmla="*/ 135068 h 210215"/>
                <a:gd name="connsiteX160" fmla="*/ 30854 w 124572"/>
                <a:gd name="connsiteY160" fmla="*/ 136470 h 210215"/>
                <a:gd name="connsiteX161" fmla="*/ 28908 w 124572"/>
                <a:gd name="connsiteY161" fmla="*/ 137170 h 210215"/>
                <a:gd name="connsiteX162" fmla="*/ 24937 w 124572"/>
                <a:gd name="connsiteY162" fmla="*/ 139895 h 210215"/>
                <a:gd name="connsiteX163" fmla="*/ 24937 w 124572"/>
                <a:gd name="connsiteY163" fmla="*/ 146124 h 210215"/>
                <a:gd name="connsiteX164" fmla="*/ 32801 w 124572"/>
                <a:gd name="connsiteY164" fmla="*/ 151652 h 210215"/>
                <a:gd name="connsiteX165" fmla="*/ 36771 w 124572"/>
                <a:gd name="connsiteY165" fmla="*/ 155778 h 210215"/>
                <a:gd name="connsiteX166" fmla="*/ 45336 w 124572"/>
                <a:gd name="connsiteY166" fmla="*/ 160605 h 210215"/>
                <a:gd name="connsiteX167" fmla="*/ 51876 w 124572"/>
                <a:gd name="connsiteY167" fmla="*/ 168858 h 210215"/>
                <a:gd name="connsiteX168" fmla="*/ 52498 w 124572"/>
                <a:gd name="connsiteY168" fmla="*/ 176411 h 210215"/>
                <a:gd name="connsiteX169" fmla="*/ 51175 w 124572"/>
                <a:gd name="connsiteY169" fmla="*/ 179836 h 210215"/>
                <a:gd name="connsiteX170" fmla="*/ 49851 w 124572"/>
                <a:gd name="connsiteY170" fmla="*/ 185364 h 210215"/>
                <a:gd name="connsiteX171" fmla="*/ 46582 w 124572"/>
                <a:gd name="connsiteY171" fmla="*/ 190192 h 210215"/>
                <a:gd name="connsiteX172" fmla="*/ 45258 w 124572"/>
                <a:gd name="connsiteY172" fmla="*/ 192294 h 210215"/>
                <a:gd name="connsiteX173" fmla="*/ 41287 w 124572"/>
                <a:gd name="connsiteY173" fmla="*/ 197121 h 210215"/>
                <a:gd name="connsiteX174" fmla="*/ 39340 w 124572"/>
                <a:gd name="connsiteY174" fmla="*/ 199223 h 210215"/>
                <a:gd name="connsiteX175" fmla="*/ 42611 w 124572"/>
                <a:gd name="connsiteY175" fmla="*/ 201948 h 210215"/>
                <a:gd name="connsiteX176" fmla="*/ 45258 w 124572"/>
                <a:gd name="connsiteY176" fmla="*/ 203349 h 210215"/>
                <a:gd name="connsiteX177" fmla="*/ 49851 w 124572"/>
                <a:gd name="connsiteY177" fmla="*/ 204050 h 210215"/>
                <a:gd name="connsiteX178" fmla="*/ 50474 w 124572"/>
                <a:gd name="connsiteY178" fmla="*/ 207476 h 210215"/>
                <a:gd name="connsiteX179" fmla="*/ 53121 w 124572"/>
                <a:gd name="connsiteY179" fmla="*/ 209578 h 210215"/>
                <a:gd name="connsiteX180" fmla="*/ 60985 w 124572"/>
                <a:gd name="connsiteY180" fmla="*/ 204751 h 210215"/>
                <a:gd name="connsiteX181" fmla="*/ 66201 w 124572"/>
                <a:gd name="connsiteY181" fmla="*/ 200624 h 210215"/>
                <a:gd name="connsiteX182" fmla="*/ 68148 w 124572"/>
                <a:gd name="connsiteY182" fmla="*/ 196498 h 210215"/>
                <a:gd name="connsiteX183" fmla="*/ 70094 w 124572"/>
                <a:gd name="connsiteY183" fmla="*/ 192372 h 210215"/>
                <a:gd name="connsiteX184" fmla="*/ 73365 w 124572"/>
                <a:gd name="connsiteY184" fmla="*/ 187544 h 210215"/>
                <a:gd name="connsiteX185" fmla="*/ 76634 w 124572"/>
                <a:gd name="connsiteY185" fmla="*/ 184819 h 210215"/>
                <a:gd name="connsiteX186" fmla="*/ 77257 w 124572"/>
                <a:gd name="connsiteY186" fmla="*/ 182094 h 210215"/>
                <a:gd name="connsiteX187" fmla="*/ 80527 w 124572"/>
                <a:gd name="connsiteY187" fmla="*/ 179992 h 210215"/>
                <a:gd name="connsiteX188" fmla="*/ 81150 w 124572"/>
                <a:gd name="connsiteY188" fmla="*/ 177267 h 210215"/>
                <a:gd name="connsiteX189" fmla="*/ 82474 w 124572"/>
                <a:gd name="connsiteY189" fmla="*/ 174542 h 210215"/>
                <a:gd name="connsiteX190" fmla="*/ 85121 w 124572"/>
                <a:gd name="connsiteY190" fmla="*/ 171116 h 210215"/>
                <a:gd name="connsiteX191" fmla="*/ 89715 w 124572"/>
                <a:gd name="connsiteY191" fmla="*/ 162863 h 210215"/>
                <a:gd name="connsiteX192" fmla="*/ 91038 w 124572"/>
                <a:gd name="connsiteY192" fmla="*/ 159438 h 210215"/>
                <a:gd name="connsiteX193" fmla="*/ 90415 w 124572"/>
                <a:gd name="connsiteY193" fmla="*/ 158036 h 210215"/>
                <a:gd name="connsiteX194" fmla="*/ 88469 w 124572"/>
                <a:gd name="connsiteY194" fmla="*/ 155311 h 210215"/>
                <a:gd name="connsiteX195" fmla="*/ 88469 w 124572"/>
                <a:gd name="connsiteY195" fmla="*/ 151885 h 210215"/>
                <a:gd name="connsiteX196" fmla="*/ 88469 w 124572"/>
                <a:gd name="connsiteY196" fmla="*/ 149783 h 210215"/>
                <a:gd name="connsiteX197" fmla="*/ 91116 w 124572"/>
                <a:gd name="connsiteY197" fmla="*/ 145657 h 210215"/>
                <a:gd name="connsiteX198" fmla="*/ 97033 w 124572"/>
                <a:gd name="connsiteY198" fmla="*/ 142932 h 210215"/>
                <a:gd name="connsiteX199" fmla="*/ 106220 w 124572"/>
                <a:gd name="connsiteY199" fmla="*/ 142231 h 210215"/>
                <a:gd name="connsiteX200" fmla="*/ 108868 w 124572"/>
                <a:gd name="connsiteY200" fmla="*/ 143633 h 210215"/>
                <a:gd name="connsiteX201" fmla="*/ 109490 w 124572"/>
                <a:gd name="connsiteY201" fmla="*/ 140207 h 210215"/>
                <a:gd name="connsiteX202" fmla="*/ 110113 w 124572"/>
                <a:gd name="connsiteY202" fmla="*/ 136080 h 210215"/>
                <a:gd name="connsiteX203" fmla="*/ 110736 w 124572"/>
                <a:gd name="connsiteY203" fmla="*/ 131954 h 210215"/>
                <a:gd name="connsiteX204" fmla="*/ 114006 w 124572"/>
                <a:gd name="connsiteY204" fmla="*/ 132655 h 210215"/>
                <a:gd name="connsiteX205" fmla="*/ 116653 w 124572"/>
                <a:gd name="connsiteY205" fmla="*/ 130553 h 210215"/>
                <a:gd name="connsiteX206" fmla="*/ 118600 w 124572"/>
                <a:gd name="connsiteY206" fmla="*/ 127827 h 210215"/>
                <a:gd name="connsiteX207" fmla="*/ 119923 w 124572"/>
                <a:gd name="connsiteY207" fmla="*/ 125725 h 210215"/>
                <a:gd name="connsiteX208" fmla="*/ 119923 w 124572"/>
                <a:gd name="connsiteY208" fmla="*/ 122300 h 210215"/>
                <a:gd name="connsiteX209" fmla="*/ 119923 w 124572"/>
                <a:gd name="connsiteY209" fmla="*/ 120197 h 210215"/>
                <a:gd name="connsiteX210" fmla="*/ 120546 w 124572"/>
                <a:gd name="connsiteY210" fmla="*/ 117473 h 210215"/>
                <a:gd name="connsiteX211" fmla="*/ 121169 w 124572"/>
                <a:gd name="connsiteY211" fmla="*/ 114747 h 210215"/>
                <a:gd name="connsiteX212" fmla="*/ 122493 w 124572"/>
                <a:gd name="connsiteY212" fmla="*/ 112645 h 210215"/>
                <a:gd name="connsiteX213" fmla="*/ 123816 w 124572"/>
                <a:gd name="connsiteY213" fmla="*/ 109219 h 210215"/>
                <a:gd name="connsiteX214" fmla="*/ 125140 w 124572"/>
                <a:gd name="connsiteY214" fmla="*/ 105093 h 210215"/>
                <a:gd name="connsiteX215" fmla="*/ 125140 w 124572"/>
                <a:gd name="connsiteY215" fmla="*/ 105093 h 210215"/>
                <a:gd name="connsiteX216" fmla="*/ 71418 w 124572"/>
                <a:gd name="connsiteY216" fmla="*/ 132655 h 210215"/>
                <a:gd name="connsiteX217" fmla="*/ 69472 w 124572"/>
                <a:gd name="connsiteY217" fmla="*/ 136080 h 210215"/>
                <a:gd name="connsiteX218" fmla="*/ 65501 w 124572"/>
                <a:gd name="connsiteY218" fmla="*/ 133978 h 210215"/>
                <a:gd name="connsiteX219" fmla="*/ 66824 w 124572"/>
                <a:gd name="connsiteY219" fmla="*/ 131253 h 210215"/>
                <a:gd name="connsiteX220" fmla="*/ 64177 w 124572"/>
                <a:gd name="connsiteY220" fmla="*/ 129852 h 210215"/>
                <a:gd name="connsiteX221" fmla="*/ 66824 w 124572"/>
                <a:gd name="connsiteY221" fmla="*/ 127127 h 210215"/>
                <a:gd name="connsiteX222" fmla="*/ 69472 w 124572"/>
                <a:gd name="connsiteY222" fmla="*/ 128528 h 210215"/>
                <a:gd name="connsiteX223" fmla="*/ 72119 w 124572"/>
                <a:gd name="connsiteY223" fmla="*/ 127827 h 210215"/>
                <a:gd name="connsiteX224" fmla="*/ 73442 w 124572"/>
                <a:gd name="connsiteY224" fmla="*/ 130553 h 210215"/>
                <a:gd name="connsiteX225" fmla="*/ 71496 w 124572"/>
                <a:gd name="connsiteY225" fmla="*/ 132655 h 210215"/>
                <a:gd name="connsiteX226" fmla="*/ 71496 w 124572"/>
                <a:gd name="connsiteY226" fmla="*/ 132655 h 21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</a:cxnLst>
              <a:rect l="l" t="t" r="r" b="b"/>
              <a:pathLst>
                <a:path w="124572" h="210215">
                  <a:moveTo>
                    <a:pt x="125218" y="104392"/>
                  </a:moveTo>
                  <a:cubicBezTo>
                    <a:pt x="124595" y="102991"/>
                    <a:pt x="121948" y="103692"/>
                    <a:pt x="121948" y="102290"/>
                  </a:cubicBezTo>
                  <a:cubicBezTo>
                    <a:pt x="121948" y="100889"/>
                    <a:pt x="120001" y="98864"/>
                    <a:pt x="118677" y="99565"/>
                  </a:cubicBezTo>
                  <a:cubicBezTo>
                    <a:pt x="117354" y="100266"/>
                    <a:pt x="116030" y="98164"/>
                    <a:pt x="114707" y="99565"/>
                  </a:cubicBezTo>
                  <a:cubicBezTo>
                    <a:pt x="113383" y="101667"/>
                    <a:pt x="111437" y="103692"/>
                    <a:pt x="110736" y="102991"/>
                  </a:cubicBezTo>
                  <a:cubicBezTo>
                    <a:pt x="110113" y="102290"/>
                    <a:pt x="109412" y="102991"/>
                    <a:pt x="108089" y="104392"/>
                  </a:cubicBezTo>
                  <a:cubicBezTo>
                    <a:pt x="107466" y="105794"/>
                    <a:pt x="98902" y="112645"/>
                    <a:pt x="97578" y="111244"/>
                  </a:cubicBezTo>
                  <a:cubicBezTo>
                    <a:pt x="96255" y="110543"/>
                    <a:pt x="95632" y="111944"/>
                    <a:pt x="95632" y="111944"/>
                  </a:cubicBezTo>
                  <a:cubicBezTo>
                    <a:pt x="95632" y="111944"/>
                    <a:pt x="95632" y="109842"/>
                    <a:pt x="92984" y="109219"/>
                  </a:cubicBezTo>
                  <a:cubicBezTo>
                    <a:pt x="90338" y="108519"/>
                    <a:pt x="86445" y="108519"/>
                    <a:pt x="85121" y="106495"/>
                  </a:cubicBezTo>
                  <a:cubicBezTo>
                    <a:pt x="83797" y="103769"/>
                    <a:pt x="81150" y="102368"/>
                    <a:pt x="79904" y="101667"/>
                  </a:cubicBezTo>
                  <a:cubicBezTo>
                    <a:pt x="78581" y="100266"/>
                    <a:pt x="75934" y="99565"/>
                    <a:pt x="75934" y="100966"/>
                  </a:cubicBezTo>
                  <a:cubicBezTo>
                    <a:pt x="76557" y="101667"/>
                    <a:pt x="72664" y="99565"/>
                    <a:pt x="71963" y="98242"/>
                  </a:cubicBezTo>
                  <a:cubicBezTo>
                    <a:pt x="71340" y="96139"/>
                    <a:pt x="71963" y="95517"/>
                    <a:pt x="71340" y="94816"/>
                  </a:cubicBezTo>
                  <a:cubicBezTo>
                    <a:pt x="70717" y="94115"/>
                    <a:pt x="73287" y="94115"/>
                    <a:pt x="72664" y="92714"/>
                  </a:cubicBezTo>
                  <a:cubicBezTo>
                    <a:pt x="72041" y="90612"/>
                    <a:pt x="70717" y="90612"/>
                    <a:pt x="70717" y="86485"/>
                  </a:cubicBezTo>
                  <a:cubicBezTo>
                    <a:pt x="70717" y="82359"/>
                    <a:pt x="72041" y="81658"/>
                    <a:pt x="70717" y="80256"/>
                  </a:cubicBezTo>
                  <a:cubicBezTo>
                    <a:pt x="69394" y="79556"/>
                    <a:pt x="69394" y="76831"/>
                    <a:pt x="68771" y="76130"/>
                  </a:cubicBezTo>
                  <a:cubicBezTo>
                    <a:pt x="67447" y="75429"/>
                    <a:pt x="69394" y="74728"/>
                    <a:pt x="69394" y="74028"/>
                  </a:cubicBezTo>
                  <a:cubicBezTo>
                    <a:pt x="70016" y="74028"/>
                    <a:pt x="70717" y="73327"/>
                    <a:pt x="70016" y="72626"/>
                  </a:cubicBezTo>
                  <a:cubicBezTo>
                    <a:pt x="69394" y="71926"/>
                    <a:pt x="68070" y="74728"/>
                    <a:pt x="66746" y="74028"/>
                  </a:cubicBezTo>
                  <a:cubicBezTo>
                    <a:pt x="66123" y="72626"/>
                    <a:pt x="65423" y="71926"/>
                    <a:pt x="64800" y="71303"/>
                  </a:cubicBezTo>
                  <a:cubicBezTo>
                    <a:pt x="64177" y="71303"/>
                    <a:pt x="66123" y="69201"/>
                    <a:pt x="64800" y="68578"/>
                  </a:cubicBezTo>
                  <a:cubicBezTo>
                    <a:pt x="64177" y="68578"/>
                    <a:pt x="64177" y="67176"/>
                    <a:pt x="62854" y="66476"/>
                  </a:cubicBezTo>
                  <a:cubicBezTo>
                    <a:pt x="62231" y="66476"/>
                    <a:pt x="60907" y="65074"/>
                    <a:pt x="59584" y="65775"/>
                  </a:cubicBezTo>
                  <a:cubicBezTo>
                    <a:pt x="58961" y="66476"/>
                    <a:pt x="60907" y="69201"/>
                    <a:pt x="61530" y="69201"/>
                  </a:cubicBezTo>
                  <a:cubicBezTo>
                    <a:pt x="62854" y="69901"/>
                    <a:pt x="63477" y="71926"/>
                    <a:pt x="62854" y="71926"/>
                  </a:cubicBezTo>
                  <a:cubicBezTo>
                    <a:pt x="62231" y="72626"/>
                    <a:pt x="62854" y="73327"/>
                    <a:pt x="62854" y="74028"/>
                  </a:cubicBezTo>
                  <a:cubicBezTo>
                    <a:pt x="63477" y="74028"/>
                    <a:pt x="62854" y="74028"/>
                    <a:pt x="62231" y="74728"/>
                  </a:cubicBezTo>
                  <a:cubicBezTo>
                    <a:pt x="61608" y="74728"/>
                    <a:pt x="60907" y="75429"/>
                    <a:pt x="61608" y="76831"/>
                  </a:cubicBezTo>
                  <a:cubicBezTo>
                    <a:pt x="62931" y="78232"/>
                    <a:pt x="64255" y="79556"/>
                    <a:pt x="63554" y="80256"/>
                  </a:cubicBezTo>
                  <a:cubicBezTo>
                    <a:pt x="63554" y="81658"/>
                    <a:pt x="64177" y="82359"/>
                    <a:pt x="63554" y="83682"/>
                  </a:cubicBezTo>
                  <a:cubicBezTo>
                    <a:pt x="62931" y="85084"/>
                    <a:pt x="62231" y="87108"/>
                    <a:pt x="60907" y="86407"/>
                  </a:cubicBezTo>
                  <a:cubicBezTo>
                    <a:pt x="58961" y="85006"/>
                    <a:pt x="57637" y="84305"/>
                    <a:pt x="57637" y="82281"/>
                  </a:cubicBezTo>
                  <a:cubicBezTo>
                    <a:pt x="57637" y="80256"/>
                    <a:pt x="58961" y="78855"/>
                    <a:pt x="57637" y="78855"/>
                  </a:cubicBezTo>
                  <a:cubicBezTo>
                    <a:pt x="55691" y="78855"/>
                    <a:pt x="53666" y="78855"/>
                    <a:pt x="53666" y="77454"/>
                  </a:cubicBezTo>
                  <a:cubicBezTo>
                    <a:pt x="53666" y="76986"/>
                    <a:pt x="53223" y="76753"/>
                    <a:pt x="52343" y="76753"/>
                  </a:cubicBezTo>
                  <a:cubicBezTo>
                    <a:pt x="51019" y="77454"/>
                    <a:pt x="50397" y="76052"/>
                    <a:pt x="49696" y="75351"/>
                  </a:cubicBezTo>
                  <a:cubicBezTo>
                    <a:pt x="48372" y="73950"/>
                    <a:pt x="47049" y="73950"/>
                    <a:pt x="47049" y="75351"/>
                  </a:cubicBezTo>
                  <a:cubicBezTo>
                    <a:pt x="46426" y="76753"/>
                    <a:pt x="45102" y="76052"/>
                    <a:pt x="45102" y="74651"/>
                  </a:cubicBezTo>
                  <a:cubicBezTo>
                    <a:pt x="45725" y="73249"/>
                    <a:pt x="47049" y="73950"/>
                    <a:pt x="47749" y="73249"/>
                  </a:cubicBezTo>
                  <a:cubicBezTo>
                    <a:pt x="48372" y="71848"/>
                    <a:pt x="47126" y="70524"/>
                    <a:pt x="47749" y="69823"/>
                  </a:cubicBezTo>
                  <a:cubicBezTo>
                    <a:pt x="48372" y="69823"/>
                    <a:pt x="49073" y="69823"/>
                    <a:pt x="49073" y="69123"/>
                  </a:cubicBezTo>
                  <a:cubicBezTo>
                    <a:pt x="49073" y="68422"/>
                    <a:pt x="46426" y="70524"/>
                    <a:pt x="47126" y="68422"/>
                  </a:cubicBezTo>
                  <a:cubicBezTo>
                    <a:pt x="47126" y="67021"/>
                    <a:pt x="46504" y="65697"/>
                    <a:pt x="47126" y="65697"/>
                  </a:cubicBezTo>
                  <a:cubicBezTo>
                    <a:pt x="48450" y="64996"/>
                    <a:pt x="47126" y="63595"/>
                    <a:pt x="47126" y="62972"/>
                  </a:cubicBezTo>
                  <a:cubicBezTo>
                    <a:pt x="47749" y="62271"/>
                    <a:pt x="49774" y="62972"/>
                    <a:pt x="49774" y="62271"/>
                  </a:cubicBezTo>
                  <a:cubicBezTo>
                    <a:pt x="49774" y="61571"/>
                    <a:pt x="48450" y="60870"/>
                    <a:pt x="48450" y="60870"/>
                  </a:cubicBezTo>
                  <a:cubicBezTo>
                    <a:pt x="48450" y="60169"/>
                    <a:pt x="49774" y="60169"/>
                    <a:pt x="49774" y="59468"/>
                  </a:cubicBezTo>
                  <a:cubicBezTo>
                    <a:pt x="49774" y="58768"/>
                    <a:pt x="46504" y="58768"/>
                    <a:pt x="46504" y="56743"/>
                  </a:cubicBezTo>
                  <a:cubicBezTo>
                    <a:pt x="45881" y="54018"/>
                    <a:pt x="46504" y="52617"/>
                    <a:pt x="44557" y="51916"/>
                  </a:cubicBezTo>
                  <a:cubicBezTo>
                    <a:pt x="42611" y="51916"/>
                    <a:pt x="41910" y="50515"/>
                    <a:pt x="41910" y="49191"/>
                  </a:cubicBezTo>
                  <a:cubicBezTo>
                    <a:pt x="42533" y="47790"/>
                    <a:pt x="43233" y="47089"/>
                    <a:pt x="41910" y="46466"/>
                  </a:cubicBezTo>
                  <a:cubicBezTo>
                    <a:pt x="40586" y="45765"/>
                    <a:pt x="39263" y="45765"/>
                    <a:pt x="39263" y="45065"/>
                  </a:cubicBezTo>
                  <a:cubicBezTo>
                    <a:pt x="39885" y="44364"/>
                    <a:pt x="40586" y="43663"/>
                    <a:pt x="41910" y="44364"/>
                  </a:cubicBezTo>
                  <a:cubicBezTo>
                    <a:pt x="42533" y="45065"/>
                    <a:pt x="43856" y="44364"/>
                    <a:pt x="43856" y="45765"/>
                  </a:cubicBezTo>
                  <a:cubicBezTo>
                    <a:pt x="43856" y="46466"/>
                    <a:pt x="44479" y="47868"/>
                    <a:pt x="44479" y="47167"/>
                  </a:cubicBezTo>
                  <a:cubicBezTo>
                    <a:pt x="45102" y="46466"/>
                    <a:pt x="45102" y="45765"/>
                    <a:pt x="45102" y="44442"/>
                  </a:cubicBezTo>
                  <a:cubicBezTo>
                    <a:pt x="45102" y="43741"/>
                    <a:pt x="45725" y="43040"/>
                    <a:pt x="44479" y="42340"/>
                  </a:cubicBezTo>
                  <a:cubicBezTo>
                    <a:pt x="43856" y="40938"/>
                    <a:pt x="44479" y="40238"/>
                    <a:pt x="43856" y="39615"/>
                  </a:cubicBezTo>
                  <a:cubicBezTo>
                    <a:pt x="43856" y="38213"/>
                    <a:pt x="44479" y="39615"/>
                    <a:pt x="43233" y="38213"/>
                  </a:cubicBezTo>
                  <a:cubicBezTo>
                    <a:pt x="42611" y="36812"/>
                    <a:pt x="43233" y="36812"/>
                    <a:pt x="42611" y="36111"/>
                  </a:cubicBezTo>
                  <a:cubicBezTo>
                    <a:pt x="41287" y="35410"/>
                    <a:pt x="40664" y="36111"/>
                    <a:pt x="40664" y="34710"/>
                  </a:cubicBezTo>
                  <a:lnTo>
                    <a:pt x="40664" y="33308"/>
                  </a:lnTo>
                  <a:cubicBezTo>
                    <a:pt x="40664" y="33308"/>
                    <a:pt x="41988" y="33308"/>
                    <a:pt x="41287" y="32607"/>
                  </a:cubicBezTo>
                  <a:cubicBezTo>
                    <a:pt x="39963" y="31907"/>
                    <a:pt x="39963" y="32607"/>
                    <a:pt x="39963" y="31907"/>
                  </a:cubicBezTo>
                  <a:cubicBezTo>
                    <a:pt x="39963" y="30505"/>
                    <a:pt x="41910" y="29182"/>
                    <a:pt x="39963" y="29805"/>
                  </a:cubicBezTo>
                  <a:cubicBezTo>
                    <a:pt x="38017" y="29805"/>
                    <a:pt x="38017" y="30505"/>
                    <a:pt x="37316" y="30505"/>
                  </a:cubicBezTo>
                  <a:lnTo>
                    <a:pt x="36693" y="30505"/>
                  </a:lnTo>
                  <a:cubicBezTo>
                    <a:pt x="36693" y="30505"/>
                    <a:pt x="36070" y="29805"/>
                    <a:pt x="36693" y="31206"/>
                  </a:cubicBezTo>
                  <a:cubicBezTo>
                    <a:pt x="36693" y="31907"/>
                    <a:pt x="36070" y="33308"/>
                    <a:pt x="35370" y="31907"/>
                  </a:cubicBezTo>
                  <a:cubicBezTo>
                    <a:pt x="34747" y="30505"/>
                    <a:pt x="35993" y="29182"/>
                    <a:pt x="34747" y="29182"/>
                  </a:cubicBezTo>
                  <a:cubicBezTo>
                    <a:pt x="33424" y="28481"/>
                    <a:pt x="32100" y="27080"/>
                    <a:pt x="33424" y="27080"/>
                  </a:cubicBezTo>
                  <a:cubicBezTo>
                    <a:pt x="34747" y="27080"/>
                    <a:pt x="35370" y="28481"/>
                    <a:pt x="35370" y="27780"/>
                  </a:cubicBezTo>
                  <a:cubicBezTo>
                    <a:pt x="35993" y="27080"/>
                    <a:pt x="35370" y="25678"/>
                    <a:pt x="34747" y="25678"/>
                  </a:cubicBezTo>
                  <a:cubicBezTo>
                    <a:pt x="33424" y="25678"/>
                    <a:pt x="31477" y="27080"/>
                    <a:pt x="32100" y="25678"/>
                  </a:cubicBezTo>
                  <a:cubicBezTo>
                    <a:pt x="32100" y="24277"/>
                    <a:pt x="32723" y="22253"/>
                    <a:pt x="30776" y="22253"/>
                  </a:cubicBezTo>
                  <a:cubicBezTo>
                    <a:pt x="29453" y="22253"/>
                    <a:pt x="27506" y="22953"/>
                    <a:pt x="27506" y="23654"/>
                  </a:cubicBezTo>
                  <a:cubicBezTo>
                    <a:pt x="26883" y="24355"/>
                    <a:pt x="27506" y="22253"/>
                    <a:pt x="26183" y="21552"/>
                  </a:cubicBezTo>
                  <a:cubicBezTo>
                    <a:pt x="25560" y="20851"/>
                    <a:pt x="24859" y="20150"/>
                    <a:pt x="24236" y="20851"/>
                  </a:cubicBezTo>
                  <a:cubicBezTo>
                    <a:pt x="23613" y="20851"/>
                    <a:pt x="24236" y="22253"/>
                    <a:pt x="22913" y="21552"/>
                  </a:cubicBezTo>
                  <a:cubicBezTo>
                    <a:pt x="21589" y="21552"/>
                    <a:pt x="20266" y="20851"/>
                    <a:pt x="20266" y="19450"/>
                  </a:cubicBezTo>
                  <a:cubicBezTo>
                    <a:pt x="20888" y="18048"/>
                    <a:pt x="21589" y="17347"/>
                    <a:pt x="20888" y="16725"/>
                  </a:cubicBezTo>
                  <a:cubicBezTo>
                    <a:pt x="20266" y="16024"/>
                    <a:pt x="19565" y="16725"/>
                    <a:pt x="18942" y="17425"/>
                  </a:cubicBezTo>
                  <a:cubicBezTo>
                    <a:pt x="18319" y="18126"/>
                    <a:pt x="18319" y="19527"/>
                    <a:pt x="18942" y="19527"/>
                  </a:cubicBezTo>
                  <a:cubicBezTo>
                    <a:pt x="19565" y="20228"/>
                    <a:pt x="19565" y="22953"/>
                    <a:pt x="18319" y="22253"/>
                  </a:cubicBezTo>
                  <a:cubicBezTo>
                    <a:pt x="16995" y="20851"/>
                    <a:pt x="18319" y="20150"/>
                    <a:pt x="17696" y="19527"/>
                  </a:cubicBezTo>
                  <a:cubicBezTo>
                    <a:pt x="17073" y="18126"/>
                    <a:pt x="15049" y="18126"/>
                    <a:pt x="15750" y="16802"/>
                  </a:cubicBezTo>
                  <a:cubicBezTo>
                    <a:pt x="15750" y="16335"/>
                    <a:pt x="15306" y="15635"/>
                    <a:pt x="14426" y="14700"/>
                  </a:cubicBezTo>
                  <a:cubicBezTo>
                    <a:pt x="13102" y="13299"/>
                    <a:pt x="12480" y="11975"/>
                    <a:pt x="12480" y="11275"/>
                  </a:cubicBezTo>
                  <a:cubicBezTo>
                    <a:pt x="12480" y="9873"/>
                    <a:pt x="12480" y="9172"/>
                    <a:pt x="11857" y="9172"/>
                  </a:cubicBezTo>
                  <a:cubicBezTo>
                    <a:pt x="11234" y="9873"/>
                    <a:pt x="10533" y="9873"/>
                    <a:pt x="10533" y="8472"/>
                  </a:cubicBezTo>
                  <a:cubicBezTo>
                    <a:pt x="11156" y="7771"/>
                    <a:pt x="12480" y="9172"/>
                    <a:pt x="12480" y="7771"/>
                  </a:cubicBezTo>
                  <a:lnTo>
                    <a:pt x="12480" y="6369"/>
                  </a:lnTo>
                  <a:cubicBezTo>
                    <a:pt x="13102" y="5669"/>
                    <a:pt x="13803" y="4267"/>
                    <a:pt x="12480" y="4968"/>
                  </a:cubicBezTo>
                  <a:cubicBezTo>
                    <a:pt x="12480" y="4968"/>
                    <a:pt x="11156" y="5669"/>
                    <a:pt x="9833" y="4968"/>
                  </a:cubicBezTo>
                  <a:cubicBezTo>
                    <a:pt x="9210" y="4267"/>
                    <a:pt x="9210" y="5669"/>
                    <a:pt x="8509" y="5669"/>
                  </a:cubicBezTo>
                  <a:cubicBezTo>
                    <a:pt x="7808" y="5669"/>
                    <a:pt x="5862" y="4267"/>
                    <a:pt x="5239" y="4968"/>
                  </a:cubicBezTo>
                  <a:cubicBezTo>
                    <a:pt x="4616" y="6369"/>
                    <a:pt x="4616" y="7070"/>
                    <a:pt x="5239" y="7693"/>
                  </a:cubicBezTo>
                  <a:cubicBezTo>
                    <a:pt x="6563" y="8394"/>
                    <a:pt x="15049" y="18749"/>
                    <a:pt x="15049" y="21474"/>
                  </a:cubicBezTo>
                  <a:cubicBezTo>
                    <a:pt x="15049" y="23576"/>
                    <a:pt x="15672" y="25600"/>
                    <a:pt x="14426" y="25600"/>
                  </a:cubicBezTo>
                  <a:cubicBezTo>
                    <a:pt x="13803" y="25600"/>
                    <a:pt x="12480" y="26301"/>
                    <a:pt x="13803" y="27702"/>
                  </a:cubicBezTo>
                  <a:cubicBezTo>
                    <a:pt x="14426" y="28403"/>
                    <a:pt x="15127" y="29104"/>
                    <a:pt x="15127" y="29805"/>
                  </a:cubicBezTo>
                  <a:cubicBezTo>
                    <a:pt x="14504" y="30505"/>
                    <a:pt x="19098" y="36734"/>
                    <a:pt x="19721" y="35333"/>
                  </a:cubicBezTo>
                  <a:cubicBezTo>
                    <a:pt x="19721" y="33931"/>
                    <a:pt x="20344" y="32607"/>
                    <a:pt x="21667" y="32607"/>
                  </a:cubicBezTo>
                  <a:cubicBezTo>
                    <a:pt x="22290" y="32607"/>
                    <a:pt x="23613" y="31907"/>
                    <a:pt x="23613" y="31206"/>
                  </a:cubicBezTo>
                  <a:cubicBezTo>
                    <a:pt x="23613" y="30505"/>
                    <a:pt x="24236" y="31206"/>
                    <a:pt x="24937" y="31907"/>
                  </a:cubicBezTo>
                  <a:cubicBezTo>
                    <a:pt x="24937" y="32607"/>
                    <a:pt x="24937" y="33308"/>
                    <a:pt x="23613" y="33308"/>
                  </a:cubicBezTo>
                  <a:cubicBezTo>
                    <a:pt x="22990" y="33308"/>
                    <a:pt x="20966" y="33308"/>
                    <a:pt x="20344" y="34710"/>
                  </a:cubicBezTo>
                  <a:cubicBezTo>
                    <a:pt x="20344" y="36111"/>
                    <a:pt x="18397" y="37435"/>
                    <a:pt x="19721" y="38136"/>
                  </a:cubicBezTo>
                  <a:cubicBezTo>
                    <a:pt x="21044" y="38836"/>
                    <a:pt x="29531" y="50515"/>
                    <a:pt x="31555" y="58145"/>
                  </a:cubicBezTo>
                  <a:cubicBezTo>
                    <a:pt x="32879" y="62271"/>
                    <a:pt x="32879" y="61571"/>
                    <a:pt x="34202" y="61571"/>
                  </a:cubicBezTo>
                  <a:cubicBezTo>
                    <a:pt x="35525" y="61571"/>
                    <a:pt x="36849" y="59468"/>
                    <a:pt x="35525" y="58845"/>
                  </a:cubicBezTo>
                  <a:cubicBezTo>
                    <a:pt x="34202" y="57444"/>
                    <a:pt x="31555" y="54719"/>
                    <a:pt x="33579" y="54719"/>
                  </a:cubicBezTo>
                  <a:cubicBezTo>
                    <a:pt x="35525" y="55420"/>
                    <a:pt x="36226" y="55420"/>
                    <a:pt x="36226" y="56121"/>
                  </a:cubicBezTo>
                  <a:cubicBezTo>
                    <a:pt x="36226" y="57522"/>
                    <a:pt x="36849" y="58223"/>
                    <a:pt x="37550" y="57522"/>
                  </a:cubicBezTo>
                  <a:cubicBezTo>
                    <a:pt x="38173" y="56821"/>
                    <a:pt x="36927" y="54096"/>
                    <a:pt x="37550" y="54096"/>
                  </a:cubicBezTo>
                  <a:cubicBezTo>
                    <a:pt x="38173" y="54797"/>
                    <a:pt x="38173" y="56821"/>
                    <a:pt x="39496" y="56198"/>
                  </a:cubicBezTo>
                  <a:cubicBezTo>
                    <a:pt x="40119" y="56198"/>
                    <a:pt x="41443" y="55498"/>
                    <a:pt x="40820" y="56899"/>
                  </a:cubicBezTo>
                  <a:cubicBezTo>
                    <a:pt x="39496" y="57600"/>
                    <a:pt x="38873" y="57600"/>
                    <a:pt x="39496" y="58301"/>
                  </a:cubicBezTo>
                  <a:cubicBezTo>
                    <a:pt x="39496" y="59001"/>
                    <a:pt x="40820" y="58301"/>
                    <a:pt x="40820" y="59001"/>
                  </a:cubicBezTo>
                  <a:cubicBezTo>
                    <a:pt x="40820" y="60403"/>
                    <a:pt x="39496" y="60403"/>
                    <a:pt x="38873" y="60403"/>
                  </a:cubicBezTo>
                  <a:cubicBezTo>
                    <a:pt x="38873" y="59702"/>
                    <a:pt x="37550" y="59702"/>
                    <a:pt x="37550" y="61103"/>
                  </a:cubicBezTo>
                  <a:cubicBezTo>
                    <a:pt x="37550" y="61804"/>
                    <a:pt x="38873" y="63206"/>
                    <a:pt x="39496" y="62505"/>
                  </a:cubicBezTo>
                  <a:cubicBezTo>
                    <a:pt x="40119" y="61804"/>
                    <a:pt x="41443" y="61103"/>
                    <a:pt x="41443" y="61804"/>
                  </a:cubicBezTo>
                  <a:cubicBezTo>
                    <a:pt x="41443" y="63206"/>
                    <a:pt x="40119" y="63206"/>
                    <a:pt x="40820" y="64529"/>
                  </a:cubicBezTo>
                  <a:cubicBezTo>
                    <a:pt x="41443" y="65931"/>
                    <a:pt x="41443" y="67254"/>
                    <a:pt x="41443" y="67955"/>
                  </a:cubicBezTo>
                  <a:cubicBezTo>
                    <a:pt x="40820" y="68656"/>
                    <a:pt x="40119" y="69356"/>
                    <a:pt x="39496" y="68656"/>
                  </a:cubicBezTo>
                  <a:cubicBezTo>
                    <a:pt x="38873" y="68656"/>
                    <a:pt x="40820" y="66554"/>
                    <a:pt x="39496" y="66554"/>
                  </a:cubicBezTo>
                  <a:cubicBezTo>
                    <a:pt x="38873" y="66554"/>
                    <a:pt x="38173" y="65853"/>
                    <a:pt x="38173" y="64451"/>
                  </a:cubicBezTo>
                  <a:cubicBezTo>
                    <a:pt x="37760" y="63984"/>
                    <a:pt x="37316" y="63751"/>
                    <a:pt x="36849" y="63751"/>
                  </a:cubicBezTo>
                  <a:cubicBezTo>
                    <a:pt x="36226" y="63751"/>
                    <a:pt x="34903" y="63751"/>
                    <a:pt x="35525" y="64451"/>
                  </a:cubicBezTo>
                  <a:cubicBezTo>
                    <a:pt x="36148" y="65152"/>
                    <a:pt x="38173" y="67176"/>
                    <a:pt x="38173" y="68578"/>
                  </a:cubicBezTo>
                  <a:cubicBezTo>
                    <a:pt x="38796" y="69979"/>
                    <a:pt x="42144" y="77531"/>
                    <a:pt x="42144" y="78933"/>
                  </a:cubicBezTo>
                  <a:cubicBezTo>
                    <a:pt x="42144" y="80334"/>
                    <a:pt x="43467" y="81035"/>
                    <a:pt x="44090" y="79634"/>
                  </a:cubicBezTo>
                  <a:cubicBezTo>
                    <a:pt x="45413" y="78933"/>
                    <a:pt x="46036" y="76909"/>
                    <a:pt x="46737" y="77531"/>
                  </a:cubicBezTo>
                  <a:cubicBezTo>
                    <a:pt x="47360" y="78933"/>
                    <a:pt x="48061" y="78933"/>
                    <a:pt x="48683" y="79634"/>
                  </a:cubicBezTo>
                  <a:cubicBezTo>
                    <a:pt x="50007" y="80334"/>
                    <a:pt x="50630" y="81035"/>
                    <a:pt x="49306" y="81736"/>
                  </a:cubicBezTo>
                  <a:cubicBezTo>
                    <a:pt x="48683" y="81736"/>
                    <a:pt x="46659" y="82437"/>
                    <a:pt x="46036" y="81736"/>
                  </a:cubicBezTo>
                  <a:cubicBezTo>
                    <a:pt x="46036" y="81736"/>
                    <a:pt x="45413" y="81035"/>
                    <a:pt x="44713" y="81035"/>
                  </a:cubicBezTo>
                  <a:cubicBezTo>
                    <a:pt x="43389" y="81035"/>
                    <a:pt x="42066" y="81035"/>
                    <a:pt x="42766" y="82437"/>
                  </a:cubicBezTo>
                  <a:cubicBezTo>
                    <a:pt x="44090" y="83838"/>
                    <a:pt x="44713" y="85862"/>
                    <a:pt x="45413" y="87964"/>
                  </a:cubicBezTo>
                  <a:cubicBezTo>
                    <a:pt x="46036" y="90689"/>
                    <a:pt x="45413" y="92091"/>
                    <a:pt x="46036" y="94193"/>
                  </a:cubicBezTo>
                  <a:cubicBezTo>
                    <a:pt x="46659" y="96295"/>
                    <a:pt x="47360" y="97619"/>
                    <a:pt x="47360" y="99020"/>
                  </a:cubicBezTo>
                  <a:cubicBezTo>
                    <a:pt x="47983" y="100422"/>
                    <a:pt x="48683" y="101745"/>
                    <a:pt x="49306" y="101122"/>
                  </a:cubicBezTo>
                  <a:cubicBezTo>
                    <a:pt x="49929" y="101122"/>
                    <a:pt x="51253" y="101823"/>
                    <a:pt x="49929" y="102524"/>
                  </a:cubicBezTo>
                  <a:cubicBezTo>
                    <a:pt x="48605" y="102524"/>
                    <a:pt x="45959" y="101823"/>
                    <a:pt x="45959" y="103925"/>
                  </a:cubicBezTo>
                  <a:cubicBezTo>
                    <a:pt x="46582" y="106027"/>
                    <a:pt x="45959" y="107351"/>
                    <a:pt x="47282" y="107351"/>
                  </a:cubicBezTo>
                  <a:cubicBezTo>
                    <a:pt x="47905" y="106650"/>
                    <a:pt x="49228" y="107351"/>
                    <a:pt x="47905" y="108052"/>
                  </a:cubicBezTo>
                  <a:cubicBezTo>
                    <a:pt x="47025" y="108519"/>
                    <a:pt x="46582" y="108986"/>
                    <a:pt x="46582" y="109453"/>
                  </a:cubicBezTo>
                  <a:cubicBezTo>
                    <a:pt x="47204" y="110154"/>
                    <a:pt x="48528" y="109453"/>
                    <a:pt x="49228" y="110154"/>
                  </a:cubicBezTo>
                  <a:cubicBezTo>
                    <a:pt x="49228" y="110855"/>
                    <a:pt x="48605" y="110855"/>
                    <a:pt x="47282" y="111555"/>
                  </a:cubicBezTo>
                  <a:cubicBezTo>
                    <a:pt x="46659" y="111555"/>
                    <a:pt x="44635" y="110154"/>
                    <a:pt x="44635" y="111555"/>
                  </a:cubicBezTo>
                  <a:cubicBezTo>
                    <a:pt x="44635" y="112957"/>
                    <a:pt x="45258" y="115682"/>
                    <a:pt x="44012" y="117083"/>
                  </a:cubicBezTo>
                  <a:cubicBezTo>
                    <a:pt x="43389" y="117784"/>
                    <a:pt x="42689" y="117784"/>
                    <a:pt x="42689" y="119185"/>
                  </a:cubicBezTo>
                  <a:cubicBezTo>
                    <a:pt x="42689" y="121287"/>
                    <a:pt x="42689" y="128840"/>
                    <a:pt x="41365" y="130241"/>
                  </a:cubicBezTo>
                  <a:cubicBezTo>
                    <a:pt x="40742" y="131642"/>
                    <a:pt x="39418" y="134367"/>
                    <a:pt x="38718" y="134367"/>
                  </a:cubicBezTo>
                  <a:cubicBezTo>
                    <a:pt x="38095" y="135068"/>
                    <a:pt x="36070" y="135769"/>
                    <a:pt x="36070" y="135068"/>
                  </a:cubicBezTo>
                  <a:cubicBezTo>
                    <a:pt x="36070" y="134367"/>
                    <a:pt x="35447" y="134367"/>
                    <a:pt x="34747" y="135068"/>
                  </a:cubicBezTo>
                  <a:cubicBezTo>
                    <a:pt x="34124" y="135068"/>
                    <a:pt x="32801" y="134367"/>
                    <a:pt x="32801" y="135068"/>
                  </a:cubicBezTo>
                  <a:cubicBezTo>
                    <a:pt x="32178" y="136470"/>
                    <a:pt x="31477" y="136470"/>
                    <a:pt x="30854" y="136470"/>
                  </a:cubicBezTo>
                  <a:cubicBezTo>
                    <a:pt x="30231" y="136470"/>
                    <a:pt x="30231" y="136470"/>
                    <a:pt x="28908" y="137170"/>
                  </a:cubicBezTo>
                  <a:cubicBezTo>
                    <a:pt x="28285" y="137871"/>
                    <a:pt x="25638" y="138572"/>
                    <a:pt x="24937" y="139895"/>
                  </a:cubicBezTo>
                  <a:cubicBezTo>
                    <a:pt x="24314" y="141297"/>
                    <a:pt x="22990" y="144022"/>
                    <a:pt x="24937" y="146124"/>
                  </a:cubicBezTo>
                  <a:cubicBezTo>
                    <a:pt x="27584" y="148226"/>
                    <a:pt x="30854" y="150251"/>
                    <a:pt x="32801" y="151652"/>
                  </a:cubicBezTo>
                  <a:cubicBezTo>
                    <a:pt x="34747" y="153053"/>
                    <a:pt x="36070" y="155078"/>
                    <a:pt x="36771" y="155778"/>
                  </a:cubicBezTo>
                  <a:cubicBezTo>
                    <a:pt x="38095" y="157180"/>
                    <a:pt x="41365" y="159204"/>
                    <a:pt x="45336" y="160605"/>
                  </a:cubicBezTo>
                  <a:cubicBezTo>
                    <a:pt x="49306" y="161306"/>
                    <a:pt x="51876" y="162708"/>
                    <a:pt x="51876" y="168858"/>
                  </a:cubicBezTo>
                  <a:cubicBezTo>
                    <a:pt x="52498" y="174386"/>
                    <a:pt x="53199" y="174386"/>
                    <a:pt x="52498" y="176411"/>
                  </a:cubicBezTo>
                  <a:cubicBezTo>
                    <a:pt x="51175" y="177812"/>
                    <a:pt x="50552" y="177812"/>
                    <a:pt x="51175" y="179836"/>
                  </a:cubicBezTo>
                  <a:cubicBezTo>
                    <a:pt x="51175" y="181939"/>
                    <a:pt x="51798" y="182561"/>
                    <a:pt x="49851" y="185364"/>
                  </a:cubicBezTo>
                  <a:cubicBezTo>
                    <a:pt x="48528" y="187466"/>
                    <a:pt x="47204" y="188089"/>
                    <a:pt x="46582" y="190192"/>
                  </a:cubicBezTo>
                  <a:cubicBezTo>
                    <a:pt x="46582" y="192294"/>
                    <a:pt x="47204" y="190892"/>
                    <a:pt x="45258" y="192294"/>
                  </a:cubicBezTo>
                  <a:cubicBezTo>
                    <a:pt x="43934" y="193695"/>
                    <a:pt x="42611" y="196420"/>
                    <a:pt x="41287" y="197121"/>
                  </a:cubicBezTo>
                  <a:cubicBezTo>
                    <a:pt x="39340" y="197821"/>
                    <a:pt x="38017" y="197821"/>
                    <a:pt x="39340" y="199223"/>
                  </a:cubicBezTo>
                  <a:cubicBezTo>
                    <a:pt x="39963" y="201325"/>
                    <a:pt x="41287" y="202649"/>
                    <a:pt x="42611" y="201948"/>
                  </a:cubicBezTo>
                  <a:cubicBezTo>
                    <a:pt x="44557" y="201247"/>
                    <a:pt x="43934" y="204673"/>
                    <a:pt x="45258" y="203349"/>
                  </a:cubicBezTo>
                  <a:cubicBezTo>
                    <a:pt x="47204" y="201948"/>
                    <a:pt x="49228" y="202649"/>
                    <a:pt x="49851" y="204050"/>
                  </a:cubicBezTo>
                  <a:cubicBezTo>
                    <a:pt x="49851" y="204751"/>
                    <a:pt x="49228" y="207476"/>
                    <a:pt x="50474" y="207476"/>
                  </a:cubicBezTo>
                  <a:cubicBezTo>
                    <a:pt x="51720" y="207476"/>
                    <a:pt x="51097" y="211602"/>
                    <a:pt x="53121" y="209578"/>
                  </a:cubicBezTo>
                  <a:cubicBezTo>
                    <a:pt x="55068" y="207476"/>
                    <a:pt x="59039" y="207476"/>
                    <a:pt x="60985" y="204751"/>
                  </a:cubicBezTo>
                  <a:cubicBezTo>
                    <a:pt x="62931" y="202026"/>
                    <a:pt x="64956" y="201325"/>
                    <a:pt x="66201" y="200624"/>
                  </a:cubicBezTo>
                  <a:cubicBezTo>
                    <a:pt x="67447" y="199924"/>
                    <a:pt x="66201" y="197199"/>
                    <a:pt x="68148" y="196498"/>
                  </a:cubicBezTo>
                  <a:cubicBezTo>
                    <a:pt x="70094" y="196498"/>
                    <a:pt x="68771" y="193072"/>
                    <a:pt x="70094" y="192372"/>
                  </a:cubicBezTo>
                  <a:cubicBezTo>
                    <a:pt x="72041" y="191671"/>
                    <a:pt x="71418" y="190269"/>
                    <a:pt x="73365" y="187544"/>
                  </a:cubicBezTo>
                  <a:cubicBezTo>
                    <a:pt x="74688" y="184819"/>
                    <a:pt x="75311" y="186143"/>
                    <a:pt x="76634" y="184819"/>
                  </a:cubicBezTo>
                  <a:cubicBezTo>
                    <a:pt x="77257" y="184119"/>
                    <a:pt x="76011" y="182717"/>
                    <a:pt x="77257" y="182094"/>
                  </a:cubicBezTo>
                  <a:cubicBezTo>
                    <a:pt x="78581" y="181394"/>
                    <a:pt x="79904" y="181394"/>
                    <a:pt x="80527" y="179992"/>
                  </a:cubicBezTo>
                  <a:cubicBezTo>
                    <a:pt x="81150" y="179291"/>
                    <a:pt x="79904" y="177890"/>
                    <a:pt x="81150" y="177267"/>
                  </a:cubicBezTo>
                  <a:cubicBezTo>
                    <a:pt x="82396" y="176644"/>
                    <a:pt x="81150" y="175165"/>
                    <a:pt x="82474" y="174542"/>
                  </a:cubicBezTo>
                  <a:cubicBezTo>
                    <a:pt x="83097" y="173841"/>
                    <a:pt x="84420" y="173841"/>
                    <a:pt x="85121" y="171116"/>
                  </a:cubicBezTo>
                  <a:cubicBezTo>
                    <a:pt x="86445" y="168391"/>
                    <a:pt x="88391" y="165588"/>
                    <a:pt x="89715" y="162863"/>
                  </a:cubicBezTo>
                  <a:cubicBezTo>
                    <a:pt x="91661" y="160138"/>
                    <a:pt x="89715" y="159438"/>
                    <a:pt x="91038" y="159438"/>
                  </a:cubicBezTo>
                  <a:cubicBezTo>
                    <a:pt x="92362" y="159438"/>
                    <a:pt x="91661" y="158036"/>
                    <a:pt x="90415" y="158036"/>
                  </a:cubicBezTo>
                  <a:cubicBezTo>
                    <a:pt x="89792" y="158036"/>
                    <a:pt x="88469" y="157336"/>
                    <a:pt x="88469" y="155311"/>
                  </a:cubicBezTo>
                  <a:cubicBezTo>
                    <a:pt x="89092" y="153910"/>
                    <a:pt x="88469" y="153209"/>
                    <a:pt x="88469" y="151885"/>
                  </a:cubicBezTo>
                  <a:cubicBezTo>
                    <a:pt x="87846" y="151185"/>
                    <a:pt x="87846" y="150484"/>
                    <a:pt x="88469" y="149783"/>
                  </a:cubicBezTo>
                  <a:cubicBezTo>
                    <a:pt x="89092" y="149083"/>
                    <a:pt x="89792" y="146358"/>
                    <a:pt x="91116" y="145657"/>
                  </a:cubicBezTo>
                  <a:cubicBezTo>
                    <a:pt x="93062" y="144255"/>
                    <a:pt x="94386" y="142932"/>
                    <a:pt x="97033" y="142932"/>
                  </a:cubicBezTo>
                  <a:cubicBezTo>
                    <a:pt x="99680" y="142231"/>
                    <a:pt x="105597" y="142231"/>
                    <a:pt x="106220" y="142231"/>
                  </a:cubicBezTo>
                  <a:cubicBezTo>
                    <a:pt x="106843" y="142231"/>
                    <a:pt x="108167" y="144333"/>
                    <a:pt x="108868" y="143633"/>
                  </a:cubicBezTo>
                  <a:cubicBezTo>
                    <a:pt x="109490" y="142932"/>
                    <a:pt x="109490" y="141530"/>
                    <a:pt x="109490" y="140207"/>
                  </a:cubicBezTo>
                  <a:cubicBezTo>
                    <a:pt x="109490" y="138883"/>
                    <a:pt x="108868" y="136781"/>
                    <a:pt x="110113" y="136080"/>
                  </a:cubicBezTo>
                  <a:cubicBezTo>
                    <a:pt x="112060" y="135380"/>
                    <a:pt x="109490" y="132655"/>
                    <a:pt x="110736" y="131954"/>
                  </a:cubicBezTo>
                  <a:cubicBezTo>
                    <a:pt x="112060" y="131253"/>
                    <a:pt x="112683" y="134056"/>
                    <a:pt x="114006" y="132655"/>
                  </a:cubicBezTo>
                  <a:cubicBezTo>
                    <a:pt x="114886" y="132187"/>
                    <a:pt x="115773" y="131487"/>
                    <a:pt x="116653" y="130553"/>
                  </a:cubicBezTo>
                  <a:cubicBezTo>
                    <a:pt x="117977" y="128450"/>
                    <a:pt x="119300" y="129151"/>
                    <a:pt x="118600" y="127827"/>
                  </a:cubicBezTo>
                  <a:cubicBezTo>
                    <a:pt x="118600" y="125725"/>
                    <a:pt x="119222" y="126426"/>
                    <a:pt x="119923" y="125725"/>
                  </a:cubicBezTo>
                  <a:lnTo>
                    <a:pt x="119923" y="122300"/>
                  </a:lnTo>
                  <a:cubicBezTo>
                    <a:pt x="120546" y="121599"/>
                    <a:pt x="119923" y="120898"/>
                    <a:pt x="119923" y="120197"/>
                  </a:cubicBezTo>
                  <a:cubicBezTo>
                    <a:pt x="119923" y="119497"/>
                    <a:pt x="119923" y="117473"/>
                    <a:pt x="120546" y="117473"/>
                  </a:cubicBezTo>
                  <a:cubicBezTo>
                    <a:pt x="121169" y="118173"/>
                    <a:pt x="120546" y="114747"/>
                    <a:pt x="121169" y="114747"/>
                  </a:cubicBezTo>
                  <a:cubicBezTo>
                    <a:pt x="121792" y="115448"/>
                    <a:pt x="121792" y="113346"/>
                    <a:pt x="122493" y="112645"/>
                  </a:cubicBezTo>
                  <a:cubicBezTo>
                    <a:pt x="123115" y="111944"/>
                    <a:pt x="122493" y="109920"/>
                    <a:pt x="123816" y="109219"/>
                  </a:cubicBezTo>
                  <a:cubicBezTo>
                    <a:pt x="125140" y="108519"/>
                    <a:pt x="126463" y="106495"/>
                    <a:pt x="125140" y="105093"/>
                  </a:cubicBezTo>
                  <a:lnTo>
                    <a:pt x="125140" y="105093"/>
                  </a:lnTo>
                  <a:close/>
                  <a:moveTo>
                    <a:pt x="71418" y="132655"/>
                  </a:moveTo>
                  <a:cubicBezTo>
                    <a:pt x="70094" y="132655"/>
                    <a:pt x="70094" y="135380"/>
                    <a:pt x="69472" y="136080"/>
                  </a:cubicBezTo>
                  <a:cubicBezTo>
                    <a:pt x="68849" y="136080"/>
                    <a:pt x="65501" y="135380"/>
                    <a:pt x="65501" y="133978"/>
                  </a:cubicBezTo>
                  <a:cubicBezTo>
                    <a:pt x="66123" y="131876"/>
                    <a:pt x="66824" y="131876"/>
                    <a:pt x="66824" y="131253"/>
                  </a:cubicBezTo>
                  <a:cubicBezTo>
                    <a:pt x="66201" y="130553"/>
                    <a:pt x="64878" y="131253"/>
                    <a:pt x="64177" y="129852"/>
                  </a:cubicBezTo>
                  <a:cubicBezTo>
                    <a:pt x="63554" y="129151"/>
                    <a:pt x="66123" y="128450"/>
                    <a:pt x="66824" y="127127"/>
                  </a:cubicBezTo>
                  <a:cubicBezTo>
                    <a:pt x="67447" y="126426"/>
                    <a:pt x="68771" y="127827"/>
                    <a:pt x="69472" y="128528"/>
                  </a:cubicBezTo>
                  <a:cubicBezTo>
                    <a:pt x="70094" y="129229"/>
                    <a:pt x="71418" y="128528"/>
                    <a:pt x="72119" y="127827"/>
                  </a:cubicBezTo>
                  <a:cubicBezTo>
                    <a:pt x="72119" y="127827"/>
                    <a:pt x="73442" y="129229"/>
                    <a:pt x="73442" y="130553"/>
                  </a:cubicBezTo>
                  <a:cubicBezTo>
                    <a:pt x="73442" y="131253"/>
                    <a:pt x="72820" y="131954"/>
                    <a:pt x="71496" y="132655"/>
                  </a:cubicBezTo>
                  <a:lnTo>
                    <a:pt x="71496" y="132655"/>
                  </a:lnTo>
                  <a:close/>
                </a:path>
              </a:pathLst>
            </a:custGeom>
            <a:solidFill>
              <a:srgbClr val="BFBFBF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1" name="Szabadkézi sokszög: alakzat 1000">
              <a:extLst>
                <a:ext uri="{FF2B5EF4-FFF2-40B4-BE49-F238E27FC236}">
                  <a16:creationId xmlns:a16="http://schemas.microsoft.com/office/drawing/2014/main" id="{39B78080-583A-4C65-6E5F-3CFA1358DDC0}"/>
                </a:ext>
              </a:extLst>
            </p:cNvPr>
            <p:cNvSpPr/>
            <p:nvPr/>
          </p:nvSpPr>
          <p:spPr>
            <a:xfrm>
              <a:off x="6379594" y="4009571"/>
              <a:ext cx="15572" cy="23357"/>
            </a:xfrm>
            <a:custGeom>
              <a:avLst/>
              <a:gdLst>
                <a:gd name="connsiteX0" fmla="*/ 9521 w 15571"/>
                <a:gd name="connsiteY0" fmla="*/ 4772 h 23357"/>
                <a:gd name="connsiteX1" fmla="*/ 12635 w 15571"/>
                <a:gd name="connsiteY1" fmla="*/ 4772 h 23357"/>
                <a:gd name="connsiteX2" fmla="*/ 14193 w 15571"/>
                <a:gd name="connsiteY2" fmla="*/ 6329 h 23357"/>
                <a:gd name="connsiteX3" fmla="*/ 14193 w 15571"/>
                <a:gd name="connsiteY3" fmla="*/ 18864 h 23357"/>
                <a:gd name="connsiteX4" fmla="*/ 9521 w 15571"/>
                <a:gd name="connsiteY4" fmla="*/ 23536 h 23357"/>
                <a:gd name="connsiteX5" fmla="*/ 6407 w 15571"/>
                <a:gd name="connsiteY5" fmla="*/ 23536 h 23357"/>
                <a:gd name="connsiteX6" fmla="*/ 4772 w 15571"/>
                <a:gd name="connsiteY6" fmla="*/ 21979 h 23357"/>
                <a:gd name="connsiteX7" fmla="*/ 4772 w 15571"/>
                <a:gd name="connsiteY7" fmla="*/ 9443 h 23357"/>
                <a:gd name="connsiteX8" fmla="*/ 9521 w 15571"/>
                <a:gd name="connsiteY8" fmla="*/ 4772 h 23357"/>
                <a:gd name="connsiteX9" fmla="*/ 9521 w 15571"/>
                <a:gd name="connsiteY9" fmla="*/ 4772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1" h="23357">
                  <a:moveTo>
                    <a:pt x="9521" y="4772"/>
                  </a:moveTo>
                  <a:lnTo>
                    <a:pt x="12635" y="4772"/>
                  </a:lnTo>
                  <a:lnTo>
                    <a:pt x="14193" y="6329"/>
                  </a:lnTo>
                  <a:lnTo>
                    <a:pt x="14193" y="18864"/>
                  </a:lnTo>
                  <a:lnTo>
                    <a:pt x="9521" y="23536"/>
                  </a:lnTo>
                  <a:lnTo>
                    <a:pt x="6407" y="23536"/>
                  </a:lnTo>
                  <a:lnTo>
                    <a:pt x="4772" y="21979"/>
                  </a:lnTo>
                  <a:lnTo>
                    <a:pt x="4772" y="9443"/>
                  </a:lnTo>
                  <a:lnTo>
                    <a:pt x="9521" y="4772"/>
                  </a:lnTo>
                  <a:lnTo>
                    <a:pt x="9521" y="4772"/>
                  </a:lnTo>
                  <a:close/>
                </a:path>
              </a:pathLst>
            </a:custGeom>
            <a:solidFill>
              <a:srgbClr val="07CFE3"/>
            </a:solidFill>
            <a:ln w="7784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2" name="Szabadkézi sokszög: alakzat 1001">
              <a:extLst>
                <a:ext uri="{FF2B5EF4-FFF2-40B4-BE49-F238E27FC236}">
                  <a16:creationId xmlns:a16="http://schemas.microsoft.com/office/drawing/2014/main" id="{2B90999A-6CEE-95AB-90AB-AC5358706DCB}"/>
                </a:ext>
              </a:extLst>
            </p:cNvPr>
            <p:cNvSpPr/>
            <p:nvPr/>
          </p:nvSpPr>
          <p:spPr>
            <a:xfrm>
              <a:off x="7552230" y="4486161"/>
              <a:ext cx="38929" cy="38929"/>
            </a:xfrm>
            <a:custGeom>
              <a:avLst/>
              <a:gdLst>
                <a:gd name="connsiteX0" fmla="*/ 26628 w 38928"/>
                <a:gd name="connsiteY0" fmla="*/ 5839 h 38928"/>
                <a:gd name="connsiteX1" fmla="*/ 5839 w 38928"/>
                <a:gd name="connsiteY1" fmla="*/ 25226 h 38928"/>
                <a:gd name="connsiteX2" fmla="*/ 26939 w 38928"/>
                <a:gd name="connsiteY2" fmla="*/ 39474 h 38928"/>
                <a:gd name="connsiteX3" fmla="*/ 39396 w 38928"/>
                <a:gd name="connsiteY3" fmla="*/ 27873 h 38928"/>
                <a:gd name="connsiteX4" fmla="*/ 26628 w 38928"/>
                <a:gd name="connsiteY4" fmla="*/ 5839 h 38928"/>
                <a:gd name="connsiteX5" fmla="*/ 26628 w 38928"/>
                <a:gd name="connsiteY5" fmla="*/ 5839 h 3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28" h="38928">
                  <a:moveTo>
                    <a:pt x="26628" y="5839"/>
                  </a:moveTo>
                  <a:lnTo>
                    <a:pt x="5839" y="25226"/>
                  </a:lnTo>
                  <a:lnTo>
                    <a:pt x="26939" y="39474"/>
                  </a:lnTo>
                  <a:lnTo>
                    <a:pt x="39396" y="27873"/>
                  </a:lnTo>
                  <a:lnTo>
                    <a:pt x="26628" y="5839"/>
                  </a:lnTo>
                  <a:lnTo>
                    <a:pt x="26628" y="583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3" name="Szabadkézi sokszög: alakzat 1002">
              <a:extLst>
                <a:ext uri="{FF2B5EF4-FFF2-40B4-BE49-F238E27FC236}">
                  <a16:creationId xmlns:a16="http://schemas.microsoft.com/office/drawing/2014/main" id="{09B3507A-C859-9A53-D210-69BF92E75809}"/>
                </a:ext>
              </a:extLst>
            </p:cNvPr>
            <p:cNvSpPr/>
            <p:nvPr/>
          </p:nvSpPr>
          <p:spPr>
            <a:xfrm>
              <a:off x="7454344" y="4609799"/>
              <a:ext cx="31143" cy="23357"/>
            </a:xfrm>
            <a:custGeom>
              <a:avLst/>
              <a:gdLst>
                <a:gd name="connsiteX0" fmla="*/ 15901 w 31143"/>
                <a:gd name="connsiteY0" fmla="*/ 5917 h 23357"/>
                <a:gd name="connsiteX1" fmla="*/ 8661 w 31143"/>
                <a:gd name="connsiteY1" fmla="*/ 17907 h 23357"/>
                <a:gd name="connsiteX2" fmla="*/ 22364 w 31143"/>
                <a:gd name="connsiteY2" fmla="*/ 20165 h 23357"/>
                <a:gd name="connsiteX3" fmla="*/ 27191 w 31143"/>
                <a:gd name="connsiteY3" fmla="*/ 12613 h 23357"/>
                <a:gd name="connsiteX4" fmla="*/ 15901 w 31143"/>
                <a:gd name="connsiteY4" fmla="*/ 5839 h 23357"/>
                <a:gd name="connsiteX5" fmla="*/ 15901 w 31143"/>
                <a:gd name="connsiteY5" fmla="*/ 5839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43" h="23357">
                  <a:moveTo>
                    <a:pt x="15901" y="5917"/>
                  </a:moveTo>
                  <a:cubicBezTo>
                    <a:pt x="11853" y="8175"/>
                    <a:pt x="641" y="11912"/>
                    <a:pt x="8661" y="17907"/>
                  </a:cubicBezTo>
                  <a:cubicBezTo>
                    <a:pt x="17536" y="24681"/>
                    <a:pt x="18315" y="22423"/>
                    <a:pt x="22364" y="20165"/>
                  </a:cubicBezTo>
                  <a:cubicBezTo>
                    <a:pt x="25556" y="17129"/>
                    <a:pt x="28826" y="16428"/>
                    <a:pt x="27191" y="12613"/>
                  </a:cubicBezTo>
                  <a:cubicBezTo>
                    <a:pt x="26412" y="8876"/>
                    <a:pt x="15901" y="5839"/>
                    <a:pt x="15901" y="5839"/>
                  </a:cubicBezTo>
                  <a:lnTo>
                    <a:pt x="15901" y="5839"/>
                  </a:lnTo>
                  <a:close/>
                </a:path>
              </a:pathLst>
            </a:custGeom>
            <a:solidFill>
              <a:srgbClr val="07CFE3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4" name="Szabadkézi sokszög: alakzat 1003">
              <a:extLst>
                <a:ext uri="{FF2B5EF4-FFF2-40B4-BE49-F238E27FC236}">
                  <a16:creationId xmlns:a16="http://schemas.microsoft.com/office/drawing/2014/main" id="{EDBC9CF0-6C90-A4D0-C106-CCFAE1C27B76}"/>
                </a:ext>
              </a:extLst>
            </p:cNvPr>
            <p:cNvSpPr/>
            <p:nvPr/>
          </p:nvSpPr>
          <p:spPr>
            <a:xfrm>
              <a:off x="7887977" y="4872958"/>
              <a:ext cx="70072" cy="31143"/>
            </a:xfrm>
            <a:custGeom>
              <a:avLst/>
              <a:gdLst>
                <a:gd name="connsiteX0" fmla="*/ 64752 w 70071"/>
                <a:gd name="connsiteY0" fmla="*/ 5839 h 31143"/>
                <a:gd name="connsiteX1" fmla="*/ 34466 w 70071"/>
                <a:gd name="connsiteY1" fmla="*/ 10043 h 31143"/>
                <a:gd name="connsiteX2" fmla="*/ 19673 w 70071"/>
                <a:gd name="connsiteY2" fmla="*/ 19075 h 31143"/>
                <a:gd name="connsiteX3" fmla="*/ 9318 w 70071"/>
                <a:gd name="connsiteY3" fmla="*/ 25070 h 31143"/>
                <a:gd name="connsiteX4" fmla="*/ 30028 w 70071"/>
                <a:gd name="connsiteY4" fmla="*/ 23279 h 31143"/>
                <a:gd name="connsiteX5" fmla="*/ 48480 w 70071"/>
                <a:gd name="connsiteY5" fmla="*/ 15494 h 31143"/>
                <a:gd name="connsiteX6" fmla="*/ 64752 w 70071"/>
                <a:gd name="connsiteY6" fmla="*/ 5917 h 31143"/>
                <a:gd name="connsiteX7" fmla="*/ 64752 w 70071"/>
                <a:gd name="connsiteY7" fmla="*/ 5917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71" h="31143">
                  <a:moveTo>
                    <a:pt x="64752" y="5839"/>
                  </a:moveTo>
                  <a:cubicBezTo>
                    <a:pt x="52918" y="7007"/>
                    <a:pt x="36646" y="5839"/>
                    <a:pt x="34466" y="10043"/>
                  </a:cubicBezTo>
                  <a:cubicBezTo>
                    <a:pt x="32286" y="13625"/>
                    <a:pt x="24111" y="17206"/>
                    <a:pt x="19673" y="19075"/>
                  </a:cubicBezTo>
                  <a:cubicBezTo>
                    <a:pt x="14534" y="20866"/>
                    <a:pt x="-1038" y="15494"/>
                    <a:pt x="9318" y="25070"/>
                  </a:cubicBezTo>
                  <a:cubicBezTo>
                    <a:pt x="19673" y="34102"/>
                    <a:pt x="24111" y="25693"/>
                    <a:pt x="30028" y="23279"/>
                  </a:cubicBezTo>
                  <a:cubicBezTo>
                    <a:pt x="35945" y="20243"/>
                    <a:pt x="48480" y="15494"/>
                    <a:pt x="48480" y="15494"/>
                  </a:cubicBezTo>
                  <a:lnTo>
                    <a:pt x="64752" y="5917"/>
                  </a:lnTo>
                  <a:lnTo>
                    <a:pt x="64752" y="5917"/>
                  </a:lnTo>
                  <a:close/>
                </a:path>
              </a:pathLst>
            </a:custGeom>
            <a:solidFill>
              <a:srgbClr val="BFBFBF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5" name="Szabadkézi sokszög: alakzat 1004">
              <a:extLst>
                <a:ext uri="{FF2B5EF4-FFF2-40B4-BE49-F238E27FC236}">
                  <a16:creationId xmlns:a16="http://schemas.microsoft.com/office/drawing/2014/main" id="{159D20F5-6995-9EB6-6B6B-E35B6C8440EA}"/>
                </a:ext>
              </a:extLst>
            </p:cNvPr>
            <p:cNvSpPr/>
            <p:nvPr/>
          </p:nvSpPr>
          <p:spPr>
            <a:xfrm>
              <a:off x="8038243" y="5023301"/>
              <a:ext cx="70072" cy="31143"/>
            </a:xfrm>
            <a:custGeom>
              <a:avLst/>
              <a:gdLst>
                <a:gd name="connsiteX0" fmla="*/ 64752 w 70071"/>
                <a:gd name="connsiteY0" fmla="*/ 5839 h 31143"/>
                <a:gd name="connsiteX1" fmla="*/ 34466 w 70071"/>
                <a:gd name="connsiteY1" fmla="*/ 10044 h 31143"/>
                <a:gd name="connsiteX2" fmla="*/ 19672 w 70071"/>
                <a:gd name="connsiteY2" fmla="*/ 19075 h 31143"/>
                <a:gd name="connsiteX3" fmla="*/ 9317 w 70071"/>
                <a:gd name="connsiteY3" fmla="*/ 25070 h 31143"/>
                <a:gd name="connsiteX4" fmla="*/ 30028 w 70071"/>
                <a:gd name="connsiteY4" fmla="*/ 23279 h 31143"/>
                <a:gd name="connsiteX5" fmla="*/ 48480 w 70071"/>
                <a:gd name="connsiteY5" fmla="*/ 15494 h 31143"/>
                <a:gd name="connsiteX6" fmla="*/ 64752 w 70071"/>
                <a:gd name="connsiteY6" fmla="*/ 5917 h 31143"/>
                <a:gd name="connsiteX7" fmla="*/ 64752 w 70071"/>
                <a:gd name="connsiteY7" fmla="*/ 5917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71" h="31143">
                  <a:moveTo>
                    <a:pt x="64752" y="5839"/>
                  </a:moveTo>
                  <a:cubicBezTo>
                    <a:pt x="52918" y="7007"/>
                    <a:pt x="36645" y="5839"/>
                    <a:pt x="34466" y="10044"/>
                  </a:cubicBezTo>
                  <a:cubicBezTo>
                    <a:pt x="32285" y="13625"/>
                    <a:pt x="24110" y="17206"/>
                    <a:pt x="19672" y="19075"/>
                  </a:cubicBezTo>
                  <a:cubicBezTo>
                    <a:pt x="14534" y="20866"/>
                    <a:pt x="-1037" y="15494"/>
                    <a:pt x="9317" y="25070"/>
                  </a:cubicBezTo>
                  <a:cubicBezTo>
                    <a:pt x="19672" y="34102"/>
                    <a:pt x="24110" y="25693"/>
                    <a:pt x="30028" y="23279"/>
                  </a:cubicBezTo>
                  <a:cubicBezTo>
                    <a:pt x="35945" y="20243"/>
                    <a:pt x="48480" y="15494"/>
                    <a:pt x="48480" y="15494"/>
                  </a:cubicBezTo>
                  <a:lnTo>
                    <a:pt x="64752" y="5917"/>
                  </a:lnTo>
                  <a:lnTo>
                    <a:pt x="64752" y="5917"/>
                  </a:lnTo>
                  <a:close/>
                </a:path>
              </a:pathLst>
            </a:custGeom>
            <a:solidFill>
              <a:srgbClr val="BFBFBF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6" name="Szabadkézi sokszög: alakzat 1005">
              <a:extLst>
                <a:ext uri="{FF2B5EF4-FFF2-40B4-BE49-F238E27FC236}">
                  <a16:creationId xmlns:a16="http://schemas.microsoft.com/office/drawing/2014/main" id="{091BD25D-13A3-AD2A-0956-30EEE20BE4BC}"/>
                </a:ext>
              </a:extLst>
            </p:cNvPr>
            <p:cNvSpPr/>
            <p:nvPr/>
          </p:nvSpPr>
          <p:spPr>
            <a:xfrm>
              <a:off x="8188508" y="5173644"/>
              <a:ext cx="70072" cy="31143"/>
            </a:xfrm>
            <a:custGeom>
              <a:avLst/>
              <a:gdLst>
                <a:gd name="connsiteX0" fmla="*/ 64752 w 70071"/>
                <a:gd name="connsiteY0" fmla="*/ 5839 h 31143"/>
                <a:gd name="connsiteX1" fmla="*/ 34465 w 70071"/>
                <a:gd name="connsiteY1" fmla="*/ 10044 h 31143"/>
                <a:gd name="connsiteX2" fmla="*/ 19672 w 70071"/>
                <a:gd name="connsiteY2" fmla="*/ 19075 h 31143"/>
                <a:gd name="connsiteX3" fmla="*/ 9318 w 70071"/>
                <a:gd name="connsiteY3" fmla="*/ 25070 h 31143"/>
                <a:gd name="connsiteX4" fmla="*/ 30027 w 70071"/>
                <a:gd name="connsiteY4" fmla="*/ 23279 h 31143"/>
                <a:gd name="connsiteX5" fmla="*/ 48480 w 70071"/>
                <a:gd name="connsiteY5" fmla="*/ 15494 h 31143"/>
                <a:gd name="connsiteX6" fmla="*/ 64752 w 70071"/>
                <a:gd name="connsiteY6" fmla="*/ 5917 h 31143"/>
                <a:gd name="connsiteX7" fmla="*/ 64752 w 70071"/>
                <a:gd name="connsiteY7" fmla="*/ 5917 h 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71" h="31143">
                  <a:moveTo>
                    <a:pt x="64752" y="5839"/>
                  </a:moveTo>
                  <a:cubicBezTo>
                    <a:pt x="52918" y="7007"/>
                    <a:pt x="36645" y="5839"/>
                    <a:pt x="34465" y="10044"/>
                  </a:cubicBezTo>
                  <a:cubicBezTo>
                    <a:pt x="32285" y="13625"/>
                    <a:pt x="24110" y="17206"/>
                    <a:pt x="19672" y="19075"/>
                  </a:cubicBezTo>
                  <a:cubicBezTo>
                    <a:pt x="14534" y="20866"/>
                    <a:pt x="-1038" y="15494"/>
                    <a:pt x="9318" y="25070"/>
                  </a:cubicBezTo>
                  <a:cubicBezTo>
                    <a:pt x="19672" y="34102"/>
                    <a:pt x="24110" y="25693"/>
                    <a:pt x="30027" y="23279"/>
                  </a:cubicBezTo>
                  <a:cubicBezTo>
                    <a:pt x="35945" y="20243"/>
                    <a:pt x="48480" y="15494"/>
                    <a:pt x="48480" y="15494"/>
                  </a:cubicBezTo>
                  <a:lnTo>
                    <a:pt x="64752" y="5917"/>
                  </a:lnTo>
                  <a:lnTo>
                    <a:pt x="64752" y="5917"/>
                  </a:lnTo>
                  <a:close/>
                </a:path>
              </a:pathLst>
            </a:custGeom>
            <a:solidFill>
              <a:srgbClr val="BFBFBF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7" name="Szabadkézi sokszög: alakzat 1006">
              <a:extLst>
                <a:ext uri="{FF2B5EF4-FFF2-40B4-BE49-F238E27FC236}">
                  <a16:creationId xmlns:a16="http://schemas.microsoft.com/office/drawing/2014/main" id="{330478A5-A134-C826-C4C7-C6362FF19CE6}"/>
                </a:ext>
              </a:extLst>
            </p:cNvPr>
            <p:cNvSpPr/>
            <p:nvPr/>
          </p:nvSpPr>
          <p:spPr>
            <a:xfrm>
              <a:off x="7753233" y="4712824"/>
              <a:ext cx="38929" cy="23357"/>
            </a:xfrm>
            <a:custGeom>
              <a:avLst/>
              <a:gdLst>
                <a:gd name="connsiteX0" fmla="*/ 9680 w 38928"/>
                <a:gd name="connsiteY0" fmla="*/ 17965 h 23357"/>
                <a:gd name="connsiteX1" fmla="*/ 35062 w 38928"/>
                <a:gd name="connsiteY1" fmla="*/ 13761 h 23357"/>
                <a:gd name="connsiteX2" fmla="*/ 19646 w 38928"/>
                <a:gd name="connsiteY2" fmla="*/ 7143 h 23357"/>
                <a:gd name="connsiteX3" fmla="*/ 13495 w 38928"/>
                <a:gd name="connsiteY3" fmla="*/ 9634 h 23357"/>
                <a:gd name="connsiteX4" fmla="*/ 6410 w 38928"/>
                <a:gd name="connsiteY4" fmla="*/ 14150 h 23357"/>
                <a:gd name="connsiteX5" fmla="*/ 9680 w 38928"/>
                <a:gd name="connsiteY5" fmla="*/ 17965 h 23357"/>
                <a:gd name="connsiteX6" fmla="*/ 9680 w 38928"/>
                <a:gd name="connsiteY6" fmla="*/ 17965 h 2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28" h="23357">
                  <a:moveTo>
                    <a:pt x="9680" y="17965"/>
                  </a:moveTo>
                  <a:cubicBezTo>
                    <a:pt x="14585" y="16174"/>
                    <a:pt x="36230" y="20846"/>
                    <a:pt x="35062" y="13761"/>
                  </a:cubicBezTo>
                  <a:cubicBezTo>
                    <a:pt x="33816" y="6208"/>
                    <a:pt x="25641" y="4184"/>
                    <a:pt x="19646" y="7143"/>
                  </a:cubicBezTo>
                  <a:cubicBezTo>
                    <a:pt x="13495" y="9634"/>
                    <a:pt x="25018" y="8155"/>
                    <a:pt x="13495" y="9634"/>
                  </a:cubicBezTo>
                  <a:cubicBezTo>
                    <a:pt x="3218" y="10802"/>
                    <a:pt x="6177" y="12749"/>
                    <a:pt x="6410" y="14150"/>
                  </a:cubicBezTo>
                  <a:cubicBezTo>
                    <a:pt x="6721" y="16019"/>
                    <a:pt x="9680" y="17965"/>
                    <a:pt x="9680" y="17965"/>
                  </a:cubicBezTo>
                  <a:lnTo>
                    <a:pt x="9680" y="17965"/>
                  </a:lnTo>
                  <a:close/>
                </a:path>
              </a:pathLst>
            </a:custGeom>
            <a:solidFill>
              <a:srgbClr val="B3BEC7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368" name="Ábra 57">
            <a:extLst>
              <a:ext uri="{FF2B5EF4-FFF2-40B4-BE49-F238E27FC236}">
                <a16:creationId xmlns:a16="http://schemas.microsoft.com/office/drawing/2014/main" id="{266012C7-9EDC-FA18-F3CE-51A172684DB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984851" y="4002965"/>
            <a:ext cx="666750" cy="476250"/>
          </a:xfrm>
          <a:prstGeom prst="rect">
            <a:avLst/>
          </a:prstGeom>
        </p:spPr>
      </p:pic>
      <p:sp>
        <p:nvSpPr>
          <p:cNvPr id="369" name="Szövegdoboz 368">
            <a:extLst>
              <a:ext uri="{FF2B5EF4-FFF2-40B4-BE49-F238E27FC236}">
                <a16:creationId xmlns:a16="http://schemas.microsoft.com/office/drawing/2014/main" id="{4980A6FA-0318-CD96-C334-B25B0AD04D75}"/>
              </a:ext>
            </a:extLst>
          </p:cNvPr>
          <p:cNvSpPr txBox="1"/>
          <p:nvPr/>
        </p:nvSpPr>
        <p:spPr>
          <a:xfrm>
            <a:off x="9903995" y="1916752"/>
            <a:ext cx="483804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183</a:t>
            </a:r>
            <a:r>
              <a:rPr kumimoji="0" lang="hu-HU" sz="1400" b="1" i="0" u="none" strike="noStrike" kern="1200" cap="none" spc="0" normalizeH="0" baseline="0" noProof="0">
                <a:ln>
                  <a:noFill/>
                </a:ln>
                <a:solidFill>
                  <a:srgbClr val="B790F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370" name="Ábra 369" descr="Repülőgép körvonalas">
            <a:extLst>
              <a:ext uri="{FF2B5EF4-FFF2-40B4-BE49-F238E27FC236}">
                <a16:creationId xmlns:a16="http://schemas.microsoft.com/office/drawing/2014/main" id="{C2EF1DBC-4318-BCBE-B681-1D6AA36F07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1053265" y="3366531"/>
            <a:ext cx="914400" cy="914400"/>
          </a:xfrm>
          <a:prstGeom prst="rect">
            <a:avLst/>
          </a:prstGeom>
        </p:spPr>
      </p:pic>
      <p:sp>
        <p:nvSpPr>
          <p:cNvPr id="371" name="Téglalap 370">
            <a:extLst>
              <a:ext uri="{FF2B5EF4-FFF2-40B4-BE49-F238E27FC236}">
                <a16:creationId xmlns:a16="http://schemas.microsoft.com/office/drawing/2014/main" id="{32BB4BD9-F428-5BF3-C457-C324949CC78E}"/>
              </a:ext>
            </a:extLst>
          </p:cNvPr>
          <p:cNvSpPr/>
          <p:nvPr/>
        </p:nvSpPr>
        <p:spPr>
          <a:xfrm>
            <a:off x="631952" y="4367794"/>
            <a:ext cx="372268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u="none" strike="noStrike" kern="1200" cap="none" spc="0" normalizeH="0" baseline="0" noProof="0" dirty="0">
                <a:ln>
                  <a:noFill/>
                </a:ln>
                <a:solidFill>
                  <a:srgbClr val="07B5F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207 </a:t>
            </a:r>
            <a:r>
              <a:rPr kumimoji="0" lang="en-AU" sz="2400" b="1" u="none" strike="noStrike" kern="1200" cap="none" spc="0" normalizeH="0" baseline="0" noProof="0" dirty="0">
                <a:ln>
                  <a:noFill/>
                </a:ln>
                <a:solidFill>
                  <a:srgbClr val="07B5F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milli</a:t>
            </a:r>
            <a:r>
              <a:rPr lang="en-GB" sz="24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on</a:t>
            </a:r>
            <a:endParaRPr kumimoji="0" lang="en-AU" sz="2400" b="1" u="none" strike="noStrike" kern="1200" cap="none" spc="0" normalizeH="0" baseline="0" noProof="0" dirty="0">
              <a:ln>
                <a:noFill/>
              </a:ln>
              <a:solidFill>
                <a:srgbClr val="07B5F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boxes of drugs sold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72" name="Téglalap 371">
            <a:extLst>
              <a:ext uri="{FF2B5EF4-FFF2-40B4-BE49-F238E27FC236}">
                <a16:creationId xmlns:a16="http://schemas.microsoft.com/office/drawing/2014/main" id="{DCBDCEDB-3630-4177-CAF7-3471EA438657}"/>
              </a:ext>
            </a:extLst>
          </p:cNvPr>
          <p:cNvSpPr/>
          <p:nvPr/>
        </p:nvSpPr>
        <p:spPr>
          <a:xfrm>
            <a:off x="9598930" y="2515810"/>
            <a:ext cx="162736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u-HU" sz="1400">
                <a:solidFill>
                  <a:schemeClr val="bg1"/>
                </a:solidFill>
                <a:latin typeface="Arial"/>
                <a:cs typeface="Arial" panose="020B0604020202020204" pitchFamily="34" charset="0"/>
                <a:sym typeface="Calibri" panose="020F0502020204030204" pitchFamily="34" charset="0"/>
              </a:rPr>
              <a:t>m</a:t>
            </a:r>
            <a:r>
              <a:rPr lang="en-GB" sz="1400">
                <a:solidFill>
                  <a:schemeClr val="bg1"/>
                </a:solidFill>
                <a:latin typeface="Arial"/>
                <a:cs typeface="Arial" panose="020B0604020202020204" pitchFamily="34" charset="0"/>
                <a:sym typeface="Calibri" panose="020F0502020204030204" pitchFamily="34" charset="0"/>
              </a:rPr>
              <a:t>ore than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1</a:t>
            </a: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srgbClr val="07B5F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0</a:t>
            </a:r>
            <a:r>
              <a:rPr kumimoji="0" lang="hu-HU" sz="2400" b="1" i="0" u="none" strike="noStrike" kern="1200" cap="none" spc="0" normalizeH="0" baseline="0" noProof="0">
                <a:ln>
                  <a:noFill/>
                </a:ln>
                <a:solidFill>
                  <a:srgbClr val="07B5F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5</a:t>
            </a: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srgbClr val="07B5F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0 tons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>
                <a:solidFill>
                  <a:schemeClr val="bg1"/>
                </a:solidFill>
                <a:latin typeface="Arial"/>
                <a:cs typeface="Arial" panose="020B0604020202020204" pitchFamily="34" charset="0"/>
                <a:sym typeface="Calibri" panose="020F0502020204030204" pitchFamily="34" charset="0"/>
              </a:rPr>
              <a:t>active ingredients/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>
                <a:solidFill>
                  <a:schemeClr val="bg1"/>
                </a:solidFill>
                <a:latin typeface="Arial"/>
                <a:cs typeface="Arial" panose="020B0604020202020204" pitchFamily="34" charset="0"/>
                <a:sym typeface="Calibri" panose="020F0502020204030204" pitchFamily="34" charset="0"/>
              </a:rPr>
              <a:t>intermediates</a:t>
            </a:r>
          </a:p>
        </p:txBody>
      </p:sp>
      <p:sp>
        <p:nvSpPr>
          <p:cNvPr id="373" name="Téglalap 372">
            <a:extLst>
              <a:ext uri="{FF2B5EF4-FFF2-40B4-BE49-F238E27FC236}">
                <a16:creationId xmlns:a16="http://schemas.microsoft.com/office/drawing/2014/main" id="{2A64DBC1-64DB-B942-D719-C3EE4DBCAAA0}"/>
              </a:ext>
            </a:extLst>
          </p:cNvPr>
          <p:cNvSpPr/>
          <p:nvPr/>
        </p:nvSpPr>
        <p:spPr>
          <a:xfrm>
            <a:off x="9394073" y="4599035"/>
            <a:ext cx="24790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srgbClr val="07B5F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6.6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7B5F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billion</a:t>
            </a:r>
            <a:endParaRPr kumimoji="0" lang="en-AU" sz="2400" b="1" i="0" u="none" strike="noStrike" kern="1200" cap="none" spc="0" normalizeH="0" baseline="0" noProof="0" dirty="0">
              <a:ln>
                <a:noFill/>
              </a:ln>
              <a:solidFill>
                <a:srgbClr val="07B5F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dirty="0">
                <a:solidFill>
                  <a:schemeClr val="bg1"/>
                </a:solidFill>
                <a:latin typeface="Arial"/>
                <a:cs typeface="Arial" panose="020B0604020202020204" pitchFamily="34" charset="0"/>
                <a:sym typeface="Calibri" panose="020F0502020204030204" pitchFamily="34" charset="0"/>
              </a:rPr>
              <a:t>tablets and capsules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hu-HU" sz="1400" dirty="0">
              <a:solidFill>
                <a:schemeClr val="bg1"/>
              </a:solidFill>
              <a:latin typeface="Arial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375" name="jelölő">
            <a:extLst>
              <a:ext uri="{FF2B5EF4-FFF2-40B4-BE49-F238E27FC236}">
                <a16:creationId xmlns:a16="http://schemas.microsoft.com/office/drawing/2014/main" id="{1720609D-99E8-AAFA-48A0-F5C2559DBBD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524" y="3154354"/>
            <a:ext cx="279400" cy="42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" name="jelölő">
            <a:extLst>
              <a:ext uri="{FF2B5EF4-FFF2-40B4-BE49-F238E27FC236}">
                <a16:creationId xmlns:a16="http://schemas.microsoft.com/office/drawing/2014/main" id="{52B32D7B-B27C-4D57-960B-D9A2D0D87DA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4395" y="4549952"/>
            <a:ext cx="279400" cy="42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8334B9BF-E865-F913-7DD2-CEB159D67042}"/>
              </a:ext>
            </a:extLst>
          </p:cNvPr>
          <p:cNvCxnSpPr>
            <a:cxnSpLocks/>
          </p:cNvCxnSpPr>
          <p:nvPr/>
        </p:nvCxnSpPr>
        <p:spPr>
          <a:xfrm flipH="1">
            <a:off x="4199091" y="3594506"/>
            <a:ext cx="1653905" cy="1369623"/>
          </a:xfrm>
          <a:prstGeom prst="line">
            <a:avLst/>
          </a:prstGeom>
          <a:noFill/>
          <a:ln w="15875" cap="flat">
            <a:solidFill>
              <a:schemeClr val="accent5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79" name="Egyenes összekötő 378">
            <a:extLst>
              <a:ext uri="{FF2B5EF4-FFF2-40B4-BE49-F238E27FC236}">
                <a16:creationId xmlns:a16="http://schemas.microsoft.com/office/drawing/2014/main" id="{CC811204-C75C-906A-557D-3DA4DA9D9879}"/>
              </a:ext>
            </a:extLst>
          </p:cNvPr>
          <p:cNvCxnSpPr>
            <a:cxnSpLocks/>
          </p:cNvCxnSpPr>
          <p:nvPr/>
        </p:nvCxnSpPr>
        <p:spPr>
          <a:xfrm>
            <a:off x="5876853" y="3575279"/>
            <a:ext cx="1601506" cy="1095407"/>
          </a:xfrm>
          <a:prstGeom prst="line">
            <a:avLst/>
          </a:prstGeom>
          <a:noFill/>
          <a:ln w="15875" cap="flat">
            <a:solidFill>
              <a:schemeClr val="accent5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80" name="jelölő">
            <a:extLst>
              <a:ext uri="{FF2B5EF4-FFF2-40B4-BE49-F238E27FC236}">
                <a16:creationId xmlns:a16="http://schemas.microsoft.com/office/drawing/2014/main" id="{0F09472E-5600-DB9E-CFC1-D0351532F5A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659" y="4242915"/>
            <a:ext cx="279400" cy="42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71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4F3E9081-D72D-FE0B-15A1-FD0971D201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/>
              <a:t>Turnover by regions</a:t>
            </a:r>
          </a:p>
          <a:p>
            <a:endParaRPr lang="hu-HU"/>
          </a:p>
        </p:txBody>
      </p:sp>
      <p:graphicFrame>
        <p:nvGraphicFramePr>
          <p:cNvPr id="2" name="Content Placeholder 4">
            <a:extLst>
              <a:ext uri="{FF2B5EF4-FFF2-40B4-BE49-F238E27FC236}">
                <a16:creationId xmlns:a16="http://schemas.microsoft.com/office/drawing/2014/main" id="{0469B756-8943-3060-D89D-FCFBFDA1CE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387642"/>
              </p:ext>
            </p:extLst>
          </p:nvPr>
        </p:nvGraphicFramePr>
        <p:xfrm>
          <a:off x="3674063" y="2430208"/>
          <a:ext cx="5328592" cy="335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6" name="Egyenes összekötő 15">
            <a:extLst>
              <a:ext uri="{FF2B5EF4-FFF2-40B4-BE49-F238E27FC236}">
                <a16:creationId xmlns:a16="http://schemas.microsoft.com/office/drawing/2014/main" id="{3F550406-8A07-4766-55B7-3A33D0B97603}"/>
              </a:ext>
            </a:extLst>
          </p:cNvPr>
          <p:cNvCxnSpPr>
            <a:cxnSpLocks/>
          </p:cNvCxnSpPr>
          <p:nvPr/>
        </p:nvCxnSpPr>
        <p:spPr>
          <a:xfrm flipV="1">
            <a:off x="4014774" y="4445572"/>
            <a:ext cx="1364095" cy="810664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7" name="Egyenes összekötő 16">
            <a:extLst>
              <a:ext uri="{FF2B5EF4-FFF2-40B4-BE49-F238E27FC236}">
                <a16:creationId xmlns:a16="http://schemas.microsoft.com/office/drawing/2014/main" id="{FB3199FC-915A-6D48-8C2B-40C2198F8A97}"/>
              </a:ext>
            </a:extLst>
          </p:cNvPr>
          <p:cNvCxnSpPr>
            <a:cxnSpLocks/>
          </p:cNvCxnSpPr>
          <p:nvPr/>
        </p:nvCxnSpPr>
        <p:spPr>
          <a:xfrm>
            <a:off x="2942222" y="4147121"/>
            <a:ext cx="1295981" cy="0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Egyenes összekötő 17">
            <a:extLst>
              <a:ext uri="{FF2B5EF4-FFF2-40B4-BE49-F238E27FC236}">
                <a16:creationId xmlns:a16="http://schemas.microsoft.com/office/drawing/2014/main" id="{C19A2654-2301-C26A-2495-9852CF94DB35}"/>
              </a:ext>
            </a:extLst>
          </p:cNvPr>
          <p:cNvCxnSpPr>
            <a:cxnSpLocks/>
          </p:cNvCxnSpPr>
          <p:nvPr/>
        </p:nvCxnSpPr>
        <p:spPr>
          <a:xfrm>
            <a:off x="4028653" y="2719080"/>
            <a:ext cx="965475" cy="376477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Egyenes összekötő 18">
            <a:extLst>
              <a:ext uri="{FF2B5EF4-FFF2-40B4-BE49-F238E27FC236}">
                <a16:creationId xmlns:a16="http://schemas.microsoft.com/office/drawing/2014/main" id="{A0195B5B-EF89-486A-ACFB-BE31231E6040}"/>
              </a:ext>
            </a:extLst>
          </p:cNvPr>
          <p:cNvCxnSpPr>
            <a:cxnSpLocks/>
          </p:cNvCxnSpPr>
          <p:nvPr/>
        </p:nvCxnSpPr>
        <p:spPr>
          <a:xfrm flipH="1" flipV="1">
            <a:off x="8305316" y="3948106"/>
            <a:ext cx="1292531" cy="19970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Egyenes összekötő 19">
            <a:extLst>
              <a:ext uri="{FF2B5EF4-FFF2-40B4-BE49-F238E27FC236}">
                <a16:creationId xmlns:a16="http://schemas.microsoft.com/office/drawing/2014/main" id="{36A97894-AE1C-0019-475B-A50B3E2EFED9}"/>
              </a:ext>
            </a:extLst>
          </p:cNvPr>
          <p:cNvCxnSpPr>
            <a:cxnSpLocks/>
          </p:cNvCxnSpPr>
          <p:nvPr/>
        </p:nvCxnSpPr>
        <p:spPr>
          <a:xfrm flipH="1">
            <a:off x="7068710" y="2166611"/>
            <a:ext cx="281017" cy="740707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Téglalap 20">
            <a:extLst>
              <a:ext uri="{FF2B5EF4-FFF2-40B4-BE49-F238E27FC236}">
                <a16:creationId xmlns:a16="http://schemas.microsoft.com/office/drawing/2014/main" id="{35B6E4C4-B283-9ACE-4EB7-85967A697B40}"/>
              </a:ext>
            </a:extLst>
          </p:cNvPr>
          <p:cNvSpPr/>
          <p:nvPr/>
        </p:nvSpPr>
        <p:spPr>
          <a:xfrm>
            <a:off x="4710453" y="6063693"/>
            <a:ext cx="3443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7613"/>
            <a:r>
              <a:rPr lang="hu-HU" sz="2000" b="1" dirty="0">
                <a:solidFill>
                  <a:schemeClr val="bg1"/>
                </a:solidFill>
                <a:cs typeface="Arial"/>
              </a:rPr>
              <a:t>693 million EUR  turnover  </a:t>
            </a:r>
          </a:p>
        </p:txBody>
      </p:sp>
      <p:sp>
        <p:nvSpPr>
          <p:cNvPr id="22" name="Téglalap 21">
            <a:extLst>
              <a:ext uri="{FF2B5EF4-FFF2-40B4-BE49-F238E27FC236}">
                <a16:creationId xmlns:a16="http://schemas.microsoft.com/office/drawing/2014/main" id="{DE8DBAA1-6EB1-A44A-3A21-E45764D71086}"/>
              </a:ext>
            </a:extLst>
          </p:cNvPr>
          <p:cNvSpPr/>
          <p:nvPr/>
        </p:nvSpPr>
        <p:spPr>
          <a:xfrm>
            <a:off x="1803401" y="2166611"/>
            <a:ext cx="22113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330" b="1" i="0" u="none" strike="noStrike" kern="1200" baseline="0">
                <a:solidFill>
                  <a:srgbClr val="12233F"/>
                </a:solidFill>
                <a:latin typeface="+mn-lt"/>
                <a:ea typeface="+mn-ea"/>
                <a:cs typeface="+mn-cs"/>
              </a:defRPr>
            </a:pPr>
            <a:r>
              <a:rPr lang="hu-HU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Russia and CIS countries</a:t>
            </a:r>
            <a:endParaRPr lang="en-GB" sz="1400"/>
          </a:p>
        </p:txBody>
      </p:sp>
      <p:sp>
        <p:nvSpPr>
          <p:cNvPr id="23" name="Szövegdoboz 22">
            <a:extLst>
              <a:ext uri="{FF2B5EF4-FFF2-40B4-BE49-F238E27FC236}">
                <a16:creationId xmlns:a16="http://schemas.microsoft.com/office/drawing/2014/main" id="{6DDF8365-F612-7228-F4C0-A79C45A29CF2}"/>
              </a:ext>
            </a:extLst>
          </p:cNvPr>
          <p:cNvSpPr txBox="1"/>
          <p:nvPr/>
        </p:nvSpPr>
        <p:spPr>
          <a:xfrm>
            <a:off x="3168672" y="5127883"/>
            <a:ext cx="1986643" cy="66165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r>
              <a:rPr lang="hu-HU" sz="2400" b="1">
                <a:solidFill>
                  <a:schemeClr val="bg1"/>
                </a:solidFill>
              </a:rPr>
              <a:t>20</a:t>
            </a:r>
            <a:r>
              <a:rPr lang="en-GB" sz="2400" b="1">
                <a:solidFill>
                  <a:schemeClr val="bg1"/>
                </a:solidFill>
              </a:rPr>
              <a:t>% </a:t>
            </a:r>
          </a:p>
          <a:p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Europe</a:t>
            </a:r>
            <a:endParaRPr lang="en-GB" sz="1400"/>
          </a:p>
        </p:txBody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07650A68-5A14-0F4D-4288-DA3AE7E15CEE}"/>
              </a:ext>
            </a:extLst>
          </p:cNvPr>
          <p:cNvSpPr txBox="1"/>
          <p:nvPr/>
        </p:nvSpPr>
        <p:spPr>
          <a:xfrm>
            <a:off x="1435100" y="3775861"/>
            <a:ext cx="1507123" cy="74251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hu-HU" sz="2400" b="1">
                <a:solidFill>
                  <a:schemeClr val="bg1"/>
                </a:solidFill>
              </a:rPr>
              <a:t>1</a:t>
            </a:r>
            <a:r>
              <a:rPr lang="en-GB" sz="2400" b="1">
                <a:solidFill>
                  <a:schemeClr val="bg1"/>
                </a:solidFill>
              </a:rPr>
              <a:t>% </a:t>
            </a:r>
          </a:p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America, Japan and other countries</a:t>
            </a:r>
            <a:endParaRPr lang="en-GB" sz="1400"/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9E78F0A7-2063-15EF-E6AF-411C5E6ED3A5}"/>
              </a:ext>
            </a:extLst>
          </p:cNvPr>
          <p:cNvSpPr txBox="1"/>
          <p:nvPr/>
        </p:nvSpPr>
        <p:spPr>
          <a:xfrm>
            <a:off x="9617044" y="3608352"/>
            <a:ext cx="2194117" cy="129223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</a:p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and Eastern Europe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zövegdoboz 25">
            <a:extLst>
              <a:ext uri="{FF2B5EF4-FFF2-40B4-BE49-F238E27FC236}">
                <a16:creationId xmlns:a16="http://schemas.microsoft.com/office/drawing/2014/main" id="{F873FCBB-3DED-1E29-0E27-87FA555155C9}"/>
              </a:ext>
            </a:extLst>
          </p:cNvPr>
          <p:cNvSpPr txBox="1"/>
          <p:nvPr/>
        </p:nvSpPr>
        <p:spPr>
          <a:xfrm>
            <a:off x="7349726" y="1879686"/>
            <a:ext cx="1578646" cy="733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Hungary</a:t>
            </a:r>
          </a:p>
        </p:txBody>
      </p:sp>
    </p:spTree>
    <p:extLst>
      <p:ext uri="{BB962C8B-B14F-4D97-AF65-F5344CB8AC3E}">
        <p14:creationId xmlns:p14="http://schemas.microsoft.com/office/powerpoint/2010/main" val="2728693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EFD67FD2-11F1-5588-2268-36A81412CF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/>
              <a:t>Egis in the world</a:t>
            </a:r>
            <a:endParaRPr lang="en-GB" dirty="0"/>
          </a:p>
          <a:p>
            <a:endParaRPr lang="hu-HU" dirty="0"/>
          </a:p>
        </p:txBody>
      </p:sp>
      <p:pic>
        <p:nvPicPr>
          <p:cNvPr id="733" name="Ábra 13">
            <a:extLst>
              <a:ext uri="{FF2B5EF4-FFF2-40B4-BE49-F238E27FC236}">
                <a16:creationId xmlns:a16="http://schemas.microsoft.com/office/drawing/2014/main" id="{874F5B66-7278-547C-4B34-237156EA9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1533" y="5889718"/>
            <a:ext cx="304800" cy="428625"/>
          </a:xfrm>
          <a:prstGeom prst="rect">
            <a:avLst/>
          </a:prstGeom>
        </p:spPr>
      </p:pic>
      <p:pic>
        <p:nvPicPr>
          <p:cNvPr id="734" name="Ábra 14">
            <a:extLst>
              <a:ext uri="{FF2B5EF4-FFF2-40B4-BE49-F238E27FC236}">
                <a16:creationId xmlns:a16="http://schemas.microsoft.com/office/drawing/2014/main" id="{C43F5C70-AE99-C67C-1800-6957BBA8B3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867" y="5889717"/>
            <a:ext cx="304800" cy="428625"/>
          </a:xfrm>
          <a:prstGeom prst="rect">
            <a:avLst/>
          </a:prstGeom>
        </p:spPr>
      </p:pic>
      <p:sp>
        <p:nvSpPr>
          <p:cNvPr id="735" name="Téglalap 734">
            <a:extLst>
              <a:ext uri="{FF2B5EF4-FFF2-40B4-BE49-F238E27FC236}">
                <a16:creationId xmlns:a16="http://schemas.microsoft.com/office/drawing/2014/main" id="{BCE30085-7030-EB53-E25C-D7F2BBA1947C}"/>
              </a:ext>
            </a:extLst>
          </p:cNvPr>
          <p:cNvSpPr/>
          <p:nvPr/>
        </p:nvSpPr>
        <p:spPr>
          <a:xfrm>
            <a:off x="144372" y="2029361"/>
            <a:ext cx="2601410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9pPr>
          </a:lstStyle>
          <a:p>
            <a:pPr lvl="0" eaLnBrk="0" hangingPunct="0">
              <a:defRPr/>
            </a:pPr>
            <a:r>
              <a:rPr lang="hu-HU" sz="1400" dirty="0">
                <a:solidFill>
                  <a:schemeClr val="bg1"/>
                </a:solidFill>
                <a:latin typeface="Arial"/>
              </a:rPr>
              <a:t>Egis products reach more than </a:t>
            </a:r>
          </a:p>
          <a:p>
            <a:pPr lvl="0" eaLnBrk="0" hangingPunct="0"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100 </a:t>
            </a:r>
            <a:r>
              <a:rPr lang="hu-HU" sz="2400" b="1" dirty="0">
                <a:solidFill>
                  <a:schemeClr val="bg1"/>
                </a:solidFill>
              </a:rPr>
              <a:t>countries</a:t>
            </a:r>
            <a:endParaRPr lang="en-GB" sz="1400" kern="0" dirty="0">
              <a:solidFill>
                <a:schemeClr val="bg1"/>
              </a:solidFill>
              <a:latin typeface="Arial"/>
              <a:sym typeface="Calibri"/>
            </a:endParaRPr>
          </a:p>
        </p:txBody>
      </p:sp>
      <p:sp>
        <p:nvSpPr>
          <p:cNvPr id="736" name="Téglalap 735">
            <a:extLst>
              <a:ext uri="{FF2B5EF4-FFF2-40B4-BE49-F238E27FC236}">
                <a16:creationId xmlns:a16="http://schemas.microsoft.com/office/drawing/2014/main" id="{B518B837-CCC5-FF1A-B483-95C61C74BC04}"/>
              </a:ext>
            </a:extLst>
          </p:cNvPr>
          <p:cNvSpPr/>
          <p:nvPr/>
        </p:nvSpPr>
        <p:spPr>
          <a:xfrm>
            <a:off x="470984" y="4062095"/>
            <a:ext cx="2029723" cy="67710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9pPr>
          </a:lstStyle>
          <a:p>
            <a:pPr lvl="0" eaLnBrk="0" hangingPunct="0">
              <a:defRPr/>
            </a:pPr>
            <a:r>
              <a:rPr lang="hu-HU" sz="2400" b="1" dirty="0">
                <a:solidFill>
                  <a:schemeClr val="bg1"/>
                </a:solidFill>
              </a:rPr>
              <a:t>€ 693 million</a:t>
            </a:r>
          </a:p>
          <a:p>
            <a:pPr lvl="0" eaLnBrk="0" hangingPunct="0">
              <a:defRPr/>
            </a:pPr>
            <a:r>
              <a:rPr lang="hu-HU" sz="1400" dirty="0">
                <a:solidFill>
                  <a:schemeClr val="bg1"/>
                </a:solidFill>
                <a:latin typeface="Arial"/>
              </a:rPr>
              <a:t>turnover in 2023/2024</a:t>
            </a:r>
          </a:p>
        </p:txBody>
      </p:sp>
      <p:sp>
        <p:nvSpPr>
          <p:cNvPr id="737" name="Téglalap 736">
            <a:extLst>
              <a:ext uri="{FF2B5EF4-FFF2-40B4-BE49-F238E27FC236}">
                <a16:creationId xmlns:a16="http://schemas.microsoft.com/office/drawing/2014/main" id="{99AC2A41-EC90-A2F9-F9E2-9B708F011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112" y="5901513"/>
            <a:ext cx="61368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9pPr>
          </a:lstStyle>
          <a:p>
            <a:pPr lvl="0">
              <a:defRPr/>
            </a:pPr>
            <a:r>
              <a:rPr lang="en-US" altLang="hu-HU" sz="1400">
                <a:solidFill>
                  <a:schemeClr val="bg1"/>
                </a:solidFill>
              </a:rPr>
              <a:t>Presence through our subsidiaries and representative offices</a:t>
            </a:r>
            <a:endParaRPr lang="en-GB" altLang="hu-HU" sz="1400">
              <a:solidFill>
                <a:schemeClr val="bg1"/>
              </a:solidFill>
            </a:endParaRPr>
          </a:p>
        </p:txBody>
      </p:sp>
      <p:sp>
        <p:nvSpPr>
          <p:cNvPr id="738" name="Téglalap 737">
            <a:extLst>
              <a:ext uri="{FF2B5EF4-FFF2-40B4-BE49-F238E27FC236}">
                <a16:creationId xmlns:a16="http://schemas.microsoft.com/office/drawing/2014/main" id="{D11DB56A-E459-2959-5C94-A5B8F4A0B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531" y="5899479"/>
            <a:ext cx="45497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9pPr>
          </a:lstStyle>
          <a:p>
            <a:pPr lvl="0">
              <a:defRPr/>
            </a:pPr>
            <a:r>
              <a:rPr lang="hu-HU" sz="1400" dirty="0">
                <a:solidFill>
                  <a:schemeClr val="bg1"/>
                </a:solidFill>
              </a:rPr>
              <a:t>Sales through our partners </a:t>
            </a:r>
          </a:p>
        </p:txBody>
      </p:sp>
      <p:sp>
        <p:nvSpPr>
          <p:cNvPr id="739" name="Téglalap 738">
            <a:extLst>
              <a:ext uri="{FF2B5EF4-FFF2-40B4-BE49-F238E27FC236}">
                <a16:creationId xmlns:a16="http://schemas.microsoft.com/office/drawing/2014/main" id="{79C0B368-C45D-C251-18A3-CE351521B228}"/>
              </a:ext>
            </a:extLst>
          </p:cNvPr>
          <p:cNvSpPr/>
          <p:nvPr/>
        </p:nvSpPr>
        <p:spPr>
          <a:xfrm>
            <a:off x="9634247" y="4140860"/>
            <a:ext cx="1040670" cy="8463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9pPr>
          </a:lstStyle>
          <a:p>
            <a:pPr lvl="0" eaLnBrk="0" hangingPunct="0">
              <a:defRPr/>
            </a:pPr>
            <a:r>
              <a:rPr kumimoji="0" lang="hu-HU" sz="11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endParaRPr kumimoji="0" lang="hu-H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lvl="0" eaLnBrk="0" hangingPunct="0">
              <a:defRPr/>
            </a:pPr>
            <a:r>
              <a:rPr lang="hu-HU" sz="2400" b="1" dirty="0">
                <a:solidFill>
                  <a:schemeClr val="bg1"/>
                </a:solidFill>
              </a:rPr>
              <a:t>4600 </a:t>
            </a:r>
            <a:endParaRPr lang="en-GB" sz="2400" b="1" dirty="0">
              <a:solidFill>
                <a:schemeClr val="bg1"/>
              </a:solidFill>
            </a:endParaRPr>
          </a:p>
          <a:p>
            <a:pPr lvl="0" eaLnBrk="0" hangingPunct="0">
              <a:defRPr/>
            </a:pPr>
            <a:r>
              <a:rPr lang="hu-HU" sz="1400" dirty="0">
                <a:solidFill>
                  <a:schemeClr val="bg1"/>
                </a:solidFill>
              </a:rPr>
              <a:t>colleagues</a:t>
            </a:r>
            <a:endParaRPr kumimoji="0" lang="en-AU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40" name="Téglalap 739">
            <a:extLst>
              <a:ext uri="{FF2B5EF4-FFF2-40B4-BE49-F238E27FC236}">
                <a16:creationId xmlns:a16="http://schemas.microsoft.com/office/drawing/2014/main" id="{2C81C379-1BE8-BB0A-339C-DF396FB2F253}"/>
              </a:ext>
            </a:extLst>
          </p:cNvPr>
          <p:cNvSpPr/>
          <p:nvPr/>
        </p:nvSpPr>
        <p:spPr>
          <a:xfrm>
            <a:off x="9615072" y="2058509"/>
            <a:ext cx="2601410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9pPr>
          </a:lstStyle>
          <a:p>
            <a:pPr lvl="0" eaLnBrk="0" hangingPunct="0">
              <a:defRPr/>
            </a:pPr>
            <a:r>
              <a:rPr lang="hu-HU" sz="1400" spc="3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Besides Hungary </a:t>
            </a:r>
            <a:r>
              <a:rPr lang="hu-HU" sz="2000" spc="3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 </a:t>
            </a:r>
          </a:p>
          <a:p>
            <a:pPr lvl="0" eaLnBrk="0" hangingPunct="0"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17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0F05F77F-7D43-1AB7-F172-FD11A64B256A}"/>
              </a:ext>
            </a:extLst>
          </p:cNvPr>
          <p:cNvSpPr txBox="1"/>
          <p:nvPr/>
        </p:nvSpPr>
        <p:spPr>
          <a:xfrm>
            <a:off x="10028604" y="2348271"/>
            <a:ext cx="150097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400" dirty="0">
                <a:solidFill>
                  <a:schemeClr val="bg1"/>
                </a:solidFill>
              </a:rPr>
              <a:t>subsidiaries or   representatives offices</a:t>
            </a:r>
            <a:endParaRPr lang="hu-HU" sz="1400" dirty="0"/>
          </a:p>
        </p:txBody>
      </p:sp>
      <p:grpSp>
        <p:nvGrpSpPr>
          <p:cNvPr id="2" name="Csoportba foglalás 1">
            <a:extLst>
              <a:ext uri="{FF2B5EF4-FFF2-40B4-BE49-F238E27FC236}">
                <a16:creationId xmlns:a16="http://schemas.microsoft.com/office/drawing/2014/main" id="{3F89E1BA-57C7-4364-AD91-7D4A361B6C72}"/>
              </a:ext>
            </a:extLst>
          </p:cNvPr>
          <p:cNvGrpSpPr/>
          <p:nvPr/>
        </p:nvGrpSpPr>
        <p:grpSpPr>
          <a:xfrm>
            <a:off x="2634796" y="1329267"/>
            <a:ext cx="6922407" cy="4447369"/>
            <a:chOff x="2634796" y="1470212"/>
            <a:chExt cx="6922407" cy="4318180"/>
          </a:xfrm>
        </p:grpSpPr>
        <p:grpSp>
          <p:nvGrpSpPr>
            <p:cNvPr id="986" name="Csoportba foglalás 985">
              <a:extLst>
                <a:ext uri="{FF2B5EF4-FFF2-40B4-BE49-F238E27FC236}">
                  <a16:creationId xmlns:a16="http://schemas.microsoft.com/office/drawing/2014/main" id="{D9138E2E-2BB7-FA51-7408-09A038B9A7C3}"/>
                </a:ext>
              </a:extLst>
            </p:cNvPr>
            <p:cNvGrpSpPr/>
            <p:nvPr/>
          </p:nvGrpSpPr>
          <p:grpSpPr>
            <a:xfrm>
              <a:off x="2634796" y="1470212"/>
              <a:ext cx="6922407" cy="4318180"/>
              <a:chOff x="1291840" y="1453447"/>
              <a:chExt cx="6772017" cy="4321947"/>
            </a:xfrm>
          </p:grpSpPr>
          <p:sp>
            <p:nvSpPr>
              <p:cNvPr id="987" name="Szabadkézi sokszög: alakzat 986">
                <a:extLst>
                  <a:ext uri="{FF2B5EF4-FFF2-40B4-BE49-F238E27FC236}">
                    <a16:creationId xmlns:a16="http://schemas.microsoft.com/office/drawing/2014/main" id="{A4E15507-7572-632B-483A-53E43A8D94E6}"/>
                  </a:ext>
                </a:extLst>
              </p:cNvPr>
              <p:cNvSpPr/>
              <p:nvPr/>
            </p:nvSpPr>
            <p:spPr>
              <a:xfrm>
                <a:off x="4501967" y="3216581"/>
                <a:ext cx="104230" cy="112179"/>
              </a:xfrm>
              <a:custGeom>
                <a:avLst/>
                <a:gdLst>
                  <a:gd name="connsiteX0" fmla="*/ 101421 w 104230"/>
                  <a:gd name="connsiteY0" fmla="*/ 82196 h 112179"/>
                  <a:gd name="connsiteX1" fmla="*/ 92973 w 104230"/>
                  <a:gd name="connsiteY1" fmla="*/ 64167 h 112179"/>
                  <a:gd name="connsiteX2" fmla="*/ 98612 w 104230"/>
                  <a:gd name="connsiteY2" fmla="*/ 57396 h 112179"/>
                  <a:gd name="connsiteX3" fmla="*/ 92973 w 104230"/>
                  <a:gd name="connsiteY3" fmla="*/ 50625 h 112179"/>
                  <a:gd name="connsiteX4" fmla="*/ 81695 w 104230"/>
                  <a:gd name="connsiteY4" fmla="*/ 46118 h 112179"/>
                  <a:gd name="connsiteX5" fmla="*/ 64798 w 104230"/>
                  <a:gd name="connsiteY5" fmla="*/ 39347 h 112179"/>
                  <a:gd name="connsiteX6" fmla="*/ 67607 w 104230"/>
                  <a:gd name="connsiteY6" fmla="*/ 30333 h 112179"/>
                  <a:gd name="connsiteX7" fmla="*/ 50711 w 104230"/>
                  <a:gd name="connsiteY7" fmla="*/ 28069 h 112179"/>
                  <a:gd name="connsiteX8" fmla="*/ 42262 w 104230"/>
                  <a:gd name="connsiteY8" fmla="*/ 16791 h 112179"/>
                  <a:gd name="connsiteX9" fmla="*/ 33814 w 104230"/>
                  <a:gd name="connsiteY9" fmla="*/ 1006 h 112179"/>
                  <a:gd name="connsiteX10" fmla="*/ 25365 w 104230"/>
                  <a:gd name="connsiteY10" fmla="*/ 1006 h 112179"/>
                  <a:gd name="connsiteX11" fmla="*/ 14087 w 104230"/>
                  <a:gd name="connsiteY11" fmla="*/ 1006 h 112179"/>
                  <a:gd name="connsiteX12" fmla="*/ 2809 w 104230"/>
                  <a:gd name="connsiteY12" fmla="*/ 5513 h 112179"/>
                  <a:gd name="connsiteX13" fmla="*/ 0 w 104230"/>
                  <a:gd name="connsiteY13" fmla="*/ 7777 h 112179"/>
                  <a:gd name="connsiteX14" fmla="*/ 2809 w 104230"/>
                  <a:gd name="connsiteY14" fmla="*/ 14548 h 112179"/>
                  <a:gd name="connsiteX15" fmla="*/ 0 w 104230"/>
                  <a:gd name="connsiteY15" fmla="*/ 19055 h 112179"/>
                  <a:gd name="connsiteX16" fmla="*/ 2809 w 104230"/>
                  <a:gd name="connsiteY16" fmla="*/ 28069 h 112179"/>
                  <a:gd name="connsiteX17" fmla="*/ 8448 w 104230"/>
                  <a:gd name="connsiteY17" fmla="*/ 28069 h 112179"/>
                  <a:gd name="connsiteX18" fmla="*/ 5639 w 104230"/>
                  <a:gd name="connsiteY18" fmla="*/ 37084 h 112179"/>
                  <a:gd name="connsiteX19" fmla="*/ 5639 w 104230"/>
                  <a:gd name="connsiteY19" fmla="*/ 39347 h 112179"/>
                  <a:gd name="connsiteX20" fmla="*/ 11278 w 104230"/>
                  <a:gd name="connsiteY20" fmla="*/ 46118 h 112179"/>
                  <a:gd name="connsiteX21" fmla="*/ 11278 w 104230"/>
                  <a:gd name="connsiteY21" fmla="*/ 52889 h 112179"/>
                  <a:gd name="connsiteX22" fmla="*/ 22556 w 104230"/>
                  <a:gd name="connsiteY22" fmla="*/ 59660 h 112179"/>
                  <a:gd name="connsiteX23" fmla="*/ 8468 w 104230"/>
                  <a:gd name="connsiteY23" fmla="*/ 66431 h 112179"/>
                  <a:gd name="connsiteX24" fmla="*/ 16917 w 104230"/>
                  <a:gd name="connsiteY24" fmla="*/ 75445 h 112179"/>
                  <a:gd name="connsiteX25" fmla="*/ 11278 w 104230"/>
                  <a:gd name="connsiteY25" fmla="*/ 77709 h 112179"/>
                  <a:gd name="connsiteX26" fmla="*/ 14087 w 104230"/>
                  <a:gd name="connsiteY26" fmla="*/ 82216 h 112179"/>
                  <a:gd name="connsiteX27" fmla="*/ 19726 w 104230"/>
                  <a:gd name="connsiteY27" fmla="*/ 86723 h 112179"/>
                  <a:gd name="connsiteX28" fmla="*/ 19726 w 104230"/>
                  <a:gd name="connsiteY28" fmla="*/ 88987 h 112179"/>
                  <a:gd name="connsiteX29" fmla="*/ 28175 w 104230"/>
                  <a:gd name="connsiteY29" fmla="*/ 91250 h 112179"/>
                  <a:gd name="connsiteX30" fmla="*/ 30984 w 104230"/>
                  <a:gd name="connsiteY30" fmla="*/ 93514 h 112179"/>
                  <a:gd name="connsiteX31" fmla="*/ 36623 w 104230"/>
                  <a:gd name="connsiteY31" fmla="*/ 95778 h 112179"/>
                  <a:gd name="connsiteX32" fmla="*/ 36623 w 104230"/>
                  <a:gd name="connsiteY32" fmla="*/ 98041 h 112179"/>
                  <a:gd name="connsiteX33" fmla="*/ 39433 w 104230"/>
                  <a:gd name="connsiteY33" fmla="*/ 93534 h 112179"/>
                  <a:gd name="connsiteX34" fmla="*/ 50711 w 104230"/>
                  <a:gd name="connsiteY34" fmla="*/ 91271 h 112179"/>
                  <a:gd name="connsiteX35" fmla="*/ 73246 w 104230"/>
                  <a:gd name="connsiteY35" fmla="*/ 111563 h 112179"/>
                  <a:gd name="connsiteX36" fmla="*/ 90143 w 104230"/>
                  <a:gd name="connsiteY36" fmla="*/ 107056 h 112179"/>
                  <a:gd name="connsiteX37" fmla="*/ 92953 w 104230"/>
                  <a:gd name="connsiteY37" fmla="*/ 104792 h 112179"/>
                  <a:gd name="connsiteX38" fmla="*/ 104231 w 104230"/>
                  <a:gd name="connsiteY38" fmla="*/ 91271 h 112179"/>
                  <a:gd name="connsiteX39" fmla="*/ 101421 w 104230"/>
                  <a:gd name="connsiteY39" fmla="*/ 82256 h 112179"/>
                  <a:gd name="connsiteX40" fmla="*/ 101421 w 104230"/>
                  <a:gd name="connsiteY40" fmla="*/ 82256 h 11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04230" h="112179">
                    <a:moveTo>
                      <a:pt x="101421" y="82196"/>
                    </a:moveTo>
                    <a:cubicBezTo>
                      <a:pt x="98612" y="75425"/>
                      <a:pt x="95782" y="68674"/>
                      <a:pt x="92973" y="64167"/>
                    </a:cubicBezTo>
                    <a:cubicBezTo>
                      <a:pt x="95782" y="61903"/>
                      <a:pt x="98612" y="59660"/>
                      <a:pt x="98612" y="57396"/>
                    </a:cubicBezTo>
                    <a:cubicBezTo>
                      <a:pt x="98612" y="55132"/>
                      <a:pt x="95802" y="52889"/>
                      <a:pt x="92973" y="50625"/>
                    </a:cubicBezTo>
                    <a:cubicBezTo>
                      <a:pt x="90163" y="48362"/>
                      <a:pt x="84524" y="48362"/>
                      <a:pt x="81695" y="46118"/>
                    </a:cubicBezTo>
                    <a:cubicBezTo>
                      <a:pt x="76056" y="43854"/>
                      <a:pt x="70417" y="41611"/>
                      <a:pt x="64798" y="39347"/>
                    </a:cubicBezTo>
                    <a:cubicBezTo>
                      <a:pt x="64798" y="37084"/>
                      <a:pt x="67607" y="34840"/>
                      <a:pt x="67607" y="30333"/>
                    </a:cubicBezTo>
                    <a:cubicBezTo>
                      <a:pt x="61968" y="30333"/>
                      <a:pt x="56329" y="28069"/>
                      <a:pt x="50711" y="28069"/>
                    </a:cubicBezTo>
                    <a:cubicBezTo>
                      <a:pt x="47901" y="23562"/>
                      <a:pt x="45071" y="21298"/>
                      <a:pt x="42262" y="16791"/>
                    </a:cubicBezTo>
                    <a:cubicBezTo>
                      <a:pt x="39453" y="12284"/>
                      <a:pt x="36623" y="5513"/>
                      <a:pt x="33814" y="1006"/>
                    </a:cubicBezTo>
                    <a:cubicBezTo>
                      <a:pt x="31004" y="-1258"/>
                      <a:pt x="31004" y="1006"/>
                      <a:pt x="25365" y="1006"/>
                    </a:cubicBezTo>
                    <a:cubicBezTo>
                      <a:pt x="22556" y="1006"/>
                      <a:pt x="16917" y="-1258"/>
                      <a:pt x="14087" y="1006"/>
                    </a:cubicBezTo>
                    <a:cubicBezTo>
                      <a:pt x="8448" y="3270"/>
                      <a:pt x="8448" y="5513"/>
                      <a:pt x="2809" y="5513"/>
                    </a:cubicBezTo>
                    <a:lnTo>
                      <a:pt x="0" y="7777"/>
                    </a:lnTo>
                    <a:cubicBezTo>
                      <a:pt x="0" y="7777"/>
                      <a:pt x="2809" y="12284"/>
                      <a:pt x="2809" y="14548"/>
                    </a:cubicBezTo>
                    <a:cubicBezTo>
                      <a:pt x="2809" y="14548"/>
                      <a:pt x="0" y="16811"/>
                      <a:pt x="0" y="19055"/>
                    </a:cubicBezTo>
                    <a:cubicBezTo>
                      <a:pt x="2809" y="19055"/>
                      <a:pt x="2809" y="25826"/>
                      <a:pt x="2809" y="28069"/>
                    </a:cubicBezTo>
                    <a:lnTo>
                      <a:pt x="8448" y="28069"/>
                    </a:lnTo>
                    <a:cubicBezTo>
                      <a:pt x="8448" y="30333"/>
                      <a:pt x="8448" y="34840"/>
                      <a:pt x="5639" y="37084"/>
                    </a:cubicBezTo>
                    <a:lnTo>
                      <a:pt x="5639" y="39347"/>
                    </a:lnTo>
                    <a:cubicBezTo>
                      <a:pt x="11278" y="39347"/>
                      <a:pt x="14087" y="41611"/>
                      <a:pt x="11278" y="46118"/>
                    </a:cubicBezTo>
                    <a:cubicBezTo>
                      <a:pt x="11278" y="48382"/>
                      <a:pt x="8468" y="50625"/>
                      <a:pt x="11278" y="52889"/>
                    </a:cubicBezTo>
                    <a:cubicBezTo>
                      <a:pt x="11278" y="57396"/>
                      <a:pt x="16917" y="57396"/>
                      <a:pt x="22556" y="59660"/>
                    </a:cubicBezTo>
                    <a:cubicBezTo>
                      <a:pt x="19747" y="61923"/>
                      <a:pt x="11278" y="61923"/>
                      <a:pt x="8468" y="66431"/>
                    </a:cubicBezTo>
                    <a:cubicBezTo>
                      <a:pt x="8468" y="68694"/>
                      <a:pt x="16917" y="70938"/>
                      <a:pt x="16917" y="75445"/>
                    </a:cubicBezTo>
                    <a:cubicBezTo>
                      <a:pt x="14108" y="75445"/>
                      <a:pt x="11278" y="77709"/>
                      <a:pt x="11278" y="77709"/>
                    </a:cubicBezTo>
                    <a:lnTo>
                      <a:pt x="14087" y="82216"/>
                    </a:lnTo>
                    <a:lnTo>
                      <a:pt x="19726" y="86723"/>
                    </a:lnTo>
                    <a:lnTo>
                      <a:pt x="19726" y="88987"/>
                    </a:lnTo>
                    <a:lnTo>
                      <a:pt x="28175" y="91250"/>
                    </a:lnTo>
                    <a:lnTo>
                      <a:pt x="30984" y="93514"/>
                    </a:lnTo>
                    <a:lnTo>
                      <a:pt x="36623" y="95778"/>
                    </a:lnTo>
                    <a:lnTo>
                      <a:pt x="36623" y="98041"/>
                    </a:lnTo>
                    <a:cubicBezTo>
                      <a:pt x="36623" y="95778"/>
                      <a:pt x="36623" y="93534"/>
                      <a:pt x="39433" y="93534"/>
                    </a:cubicBezTo>
                    <a:cubicBezTo>
                      <a:pt x="42242" y="89027"/>
                      <a:pt x="47881" y="89027"/>
                      <a:pt x="50711" y="91271"/>
                    </a:cubicBezTo>
                    <a:cubicBezTo>
                      <a:pt x="59159" y="95778"/>
                      <a:pt x="64798" y="107056"/>
                      <a:pt x="73246" y="111563"/>
                    </a:cubicBezTo>
                    <a:cubicBezTo>
                      <a:pt x="78885" y="113827"/>
                      <a:pt x="84524" y="109299"/>
                      <a:pt x="90143" y="107056"/>
                    </a:cubicBezTo>
                    <a:lnTo>
                      <a:pt x="92953" y="104792"/>
                    </a:lnTo>
                    <a:cubicBezTo>
                      <a:pt x="92953" y="100285"/>
                      <a:pt x="101401" y="95778"/>
                      <a:pt x="104231" y="91271"/>
                    </a:cubicBezTo>
                    <a:cubicBezTo>
                      <a:pt x="104231" y="89007"/>
                      <a:pt x="101421" y="84500"/>
                      <a:pt x="101421" y="82256"/>
                    </a:cubicBezTo>
                    <a:lnTo>
                      <a:pt x="101421" y="8225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88" name="Szabadkézi sokszög: alakzat 987">
                <a:extLst>
                  <a:ext uri="{FF2B5EF4-FFF2-40B4-BE49-F238E27FC236}">
                    <a16:creationId xmlns:a16="http://schemas.microsoft.com/office/drawing/2014/main" id="{0B62C4B8-71DD-4349-6182-51D14D6A0363}"/>
                  </a:ext>
                </a:extLst>
              </p:cNvPr>
              <p:cNvSpPr/>
              <p:nvPr/>
            </p:nvSpPr>
            <p:spPr>
              <a:xfrm>
                <a:off x="4490952" y="3297503"/>
                <a:ext cx="49396" cy="49255"/>
              </a:xfrm>
              <a:custGeom>
                <a:avLst/>
                <a:gdLst>
                  <a:gd name="connsiteX0" fmla="*/ 2931 w 49396"/>
                  <a:gd name="connsiteY0" fmla="*/ 28155 h 49255"/>
                  <a:gd name="connsiteX1" fmla="*/ 8731 w 49396"/>
                  <a:gd name="connsiteY1" fmla="*/ 7034 h 49255"/>
                  <a:gd name="connsiteX2" fmla="*/ 14532 w 49396"/>
                  <a:gd name="connsiteY2" fmla="*/ 7034 h 49255"/>
                  <a:gd name="connsiteX3" fmla="*/ 17443 w 49396"/>
                  <a:gd name="connsiteY3" fmla="*/ 2344 h 49255"/>
                  <a:gd name="connsiteX4" fmla="*/ 20353 w 49396"/>
                  <a:gd name="connsiteY4" fmla="*/ 0 h 49255"/>
                  <a:gd name="connsiteX5" fmla="*/ 23263 w 49396"/>
                  <a:gd name="connsiteY5" fmla="*/ 0 h 49255"/>
                  <a:gd name="connsiteX6" fmla="*/ 26174 w 49396"/>
                  <a:gd name="connsiteY6" fmla="*/ 4689 h 49255"/>
                  <a:gd name="connsiteX7" fmla="*/ 31975 w 49396"/>
                  <a:gd name="connsiteY7" fmla="*/ 9378 h 49255"/>
                  <a:gd name="connsiteX8" fmla="*/ 31975 w 49396"/>
                  <a:gd name="connsiteY8" fmla="*/ 11723 h 49255"/>
                  <a:gd name="connsiteX9" fmla="*/ 40686 w 49396"/>
                  <a:gd name="connsiteY9" fmla="*/ 14067 h 49255"/>
                  <a:gd name="connsiteX10" fmla="*/ 43596 w 49396"/>
                  <a:gd name="connsiteY10" fmla="*/ 16412 h 49255"/>
                  <a:gd name="connsiteX11" fmla="*/ 49397 w 49396"/>
                  <a:gd name="connsiteY11" fmla="*/ 18756 h 49255"/>
                  <a:gd name="connsiteX12" fmla="*/ 46486 w 49396"/>
                  <a:gd name="connsiteY12" fmla="*/ 25790 h 49255"/>
                  <a:gd name="connsiteX13" fmla="*/ 46486 w 49396"/>
                  <a:gd name="connsiteY13" fmla="*/ 28134 h 49255"/>
                  <a:gd name="connsiteX14" fmla="*/ 34865 w 49396"/>
                  <a:gd name="connsiteY14" fmla="*/ 25790 h 49255"/>
                  <a:gd name="connsiteX15" fmla="*/ 26154 w 49396"/>
                  <a:gd name="connsiteY15" fmla="*/ 35168 h 49255"/>
                  <a:gd name="connsiteX16" fmla="*/ 23243 w 49396"/>
                  <a:gd name="connsiteY16" fmla="*/ 49255 h 49255"/>
                  <a:gd name="connsiteX17" fmla="*/ 23243 w 49396"/>
                  <a:gd name="connsiteY17" fmla="*/ 49255 h 49255"/>
                  <a:gd name="connsiteX18" fmla="*/ 17443 w 49396"/>
                  <a:gd name="connsiteY18" fmla="*/ 42222 h 49255"/>
                  <a:gd name="connsiteX19" fmla="*/ 5821 w 49396"/>
                  <a:gd name="connsiteY19" fmla="*/ 39877 h 49255"/>
                  <a:gd name="connsiteX20" fmla="*/ 2911 w 49396"/>
                  <a:gd name="connsiteY20" fmla="*/ 37533 h 49255"/>
                  <a:gd name="connsiteX21" fmla="*/ 0 w 49396"/>
                  <a:gd name="connsiteY21" fmla="*/ 32844 h 49255"/>
                  <a:gd name="connsiteX22" fmla="*/ 2911 w 49396"/>
                  <a:gd name="connsiteY22" fmla="*/ 28155 h 49255"/>
                  <a:gd name="connsiteX23" fmla="*/ 2911 w 49396"/>
                  <a:gd name="connsiteY23" fmla="*/ 28155 h 49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9396" h="49255">
                    <a:moveTo>
                      <a:pt x="2931" y="28155"/>
                    </a:moveTo>
                    <a:cubicBezTo>
                      <a:pt x="2931" y="21121"/>
                      <a:pt x="8731" y="14067"/>
                      <a:pt x="8731" y="7034"/>
                    </a:cubicBezTo>
                    <a:lnTo>
                      <a:pt x="14532" y="7034"/>
                    </a:lnTo>
                    <a:cubicBezTo>
                      <a:pt x="17443" y="4689"/>
                      <a:pt x="14532" y="4689"/>
                      <a:pt x="17443" y="2344"/>
                    </a:cubicBezTo>
                    <a:lnTo>
                      <a:pt x="20353" y="0"/>
                    </a:lnTo>
                    <a:lnTo>
                      <a:pt x="23263" y="0"/>
                    </a:lnTo>
                    <a:lnTo>
                      <a:pt x="26174" y="4689"/>
                    </a:lnTo>
                    <a:lnTo>
                      <a:pt x="31975" y="9378"/>
                    </a:lnTo>
                    <a:lnTo>
                      <a:pt x="31975" y="11723"/>
                    </a:lnTo>
                    <a:lnTo>
                      <a:pt x="40686" y="14067"/>
                    </a:lnTo>
                    <a:lnTo>
                      <a:pt x="43596" y="16412"/>
                    </a:lnTo>
                    <a:lnTo>
                      <a:pt x="49397" y="18756"/>
                    </a:lnTo>
                    <a:cubicBezTo>
                      <a:pt x="49397" y="21101"/>
                      <a:pt x="49397" y="23445"/>
                      <a:pt x="46486" y="25790"/>
                    </a:cubicBezTo>
                    <a:lnTo>
                      <a:pt x="46486" y="28134"/>
                    </a:lnTo>
                    <a:cubicBezTo>
                      <a:pt x="43576" y="25790"/>
                      <a:pt x="40686" y="25790"/>
                      <a:pt x="34865" y="25790"/>
                    </a:cubicBezTo>
                    <a:cubicBezTo>
                      <a:pt x="29064" y="27352"/>
                      <a:pt x="26154" y="30479"/>
                      <a:pt x="26154" y="35168"/>
                    </a:cubicBezTo>
                    <a:cubicBezTo>
                      <a:pt x="26154" y="39857"/>
                      <a:pt x="23243" y="44546"/>
                      <a:pt x="23243" y="49255"/>
                    </a:cubicBezTo>
                    <a:lnTo>
                      <a:pt x="23243" y="49255"/>
                    </a:lnTo>
                    <a:cubicBezTo>
                      <a:pt x="20333" y="49255"/>
                      <a:pt x="20333" y="46911"/>
                      <a:pt x="17443" y="42222"/>
                    </a:cubicBezTo>
                    <a:cubicBezTo>
                      <a:pt x="11642" y="37533"/>
                      <a:pt x="11642" y="39877"/>
                      <a:pt x="5821" y="39877"/>
                    </a:cubicBezTo>
                    <a:lnTo>
                      <a:pt x="2911" y="37533"/>
                    </a:lnTo>
                    <a:lnTo>
                      <a:pt x="0" y="32844"/>
                    </a:lnTo>
                    <a:lnTo>
                      <a:pt x="2911" y="28155"/>
                    </a:lnTo>
                    <a:lnTo>
                      <a:pt x="2911" y="2815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89" name="Szabadkézi sokszög: alakzat 988">
                <a:extLst>
                  <a:ext uri="{FF2B5EF4-FFF2-40B4-BE49-F238E27FC236}">
                    <a16:creationId xmlns:a16="http://schemas.microsoft.com/office/drawing/2014/main" id="{896B487A-EC03-780A-7CC6-C9D0BEF17603}"/>
                  </a:ext>
                </a:extLst>
              </p:cNvPr>
              <p:cNvSpPr/>
              <p:nvPr/>
            </p:nvSpPr>
            <p:spPr>
              <a:xfrm>
                <a:off x="3895983" y="2904961"/>
                <a:ext cx="94834" cy="144364"/>
              </a:xfrm>
              <a:custGeom>
                <a:avLst/>
                <a:gdLst>
                  <a:gd name="connsiteX0" fmla="*/ 93340 w 94834"/>
                  <a:gd name="connsiteY0" fmla="*/ 85549 h 144364"/>
                  <a:gd name="connsiteX1" fmla="*/ 90996 w 94834"/>
                  <a:gd name="connsiteY1" fmla="*/ 75848 h 144364"/>
                  <a:gd name="connsiteX2" fmla="*/ 88651 w 94834"/>
                  <a:gd name="connsiteY2" fmla="*/ 66146 h 144364"/>
                  <a:gd name="connsiteX3" fmla="*/ 86307 w 94834"/>
                  <a:gd name="connsiteY3" fmla="*/ 56445 h 144364"/>
                  <a:gd name="connsiteX4" fmla="*/ 91016 w 94834"/>
                  <a:gd name="connsiteY4" fmla="*/ 51594 h 144364"/>
                  <a:gd name="connsiteX5" fmla="*/ 91016 w 94834"/>
                  <a:gd name="connsiteY5" fmla="*/ 51594 h 144364"/>
                  <a:gd name="connsiteX6" fmla="*/ 88671 w 94834"/>
                  <a:gd name="connsiteY6" fmla="*/ 46743 h 144364"/>
                  <a:gd name="connsiteX7" fmla="*/ 81617 w 94834"/>
                  <a:gd name="connsiteY7" fmla="*/ 49169 h 144364"/>
                  <a:gd name="connsiteX8" fmla="*/ 81617 w 94834"/>
                  <a:gd name="connsiteY8" fmla="*/ 44318 h 144364"/>
                  <a:gd name="connsiteX9" fmla="*/ 74564 w 94834"/>
                  <a:gd name="connsiteY9" fmla="*/ 37042 h 144364"/>
                  <a:gd name="connsiteX10" fmla="*/ 69854 w 94834"/>
                  <a:gd name="connsiteY10" fmla="*/ 46743 h 144364"/>
                  <a:gd name="connsiteX11" fmla="*/ 60456 w 94834"/>
                  <a:gd name="connsiteY11" fmla="*/ 46743 h 144364"/>
                  <a:gd name="connsiteX12" fmla="*/ 55747 w 94834"/>
                  <a:gd name="connsiteY12" fmla="*/ 39467 h 144364"/>
                  <a:gd name="connsiteX13" fmla="*/ 51037 w 94834"/>
                  <a:gd name="connsiteY13" fmla="*/ 34616 h 144364"/>
                  <a:gd name="connsiteX14" fmla="*/ 55747 w 94834"/>
                  <a:gd name="connsiteY14" fmla="*/ 32191 h 144364"/>
                  <a:gd name="connsiteX15" fmla="*/ 60456 w 94834"/>
                  <a:gd name="connsiteY15" fmla="*/ 29766 h 144364"/>
                  <a:gd name="connsiteX16" fmla="*/ 55747 w 94834"/>
                  <a:gd name="connsiteY16" fmla="*/ 24915 h 144364"/>
                  <a:gd name="connsiteX17" fmla="*/ 62801 w 94834"/>
                  <a:gd name="connsiteY17" fmla="*/ 24915 h 144364"/>
                  <a:gd name="connsiteX18" fmla="*/ 65145 w 94834"/>
                  <a:gd name="connsiteY18" fmla="*/ 22489 h 144364"/>
                  <a:gd name="connsiteX19" fmla="*/ 69854 w 94834"/>
                  <a:gd name="connsiteY19" fmla="*/ 12788 h 144364"/>
                  <a:gd name="connsiteX20" fmla="*/ 69854 w 94834"/>
                  <a:gd name="connsiteY20" fmla="*/ 10363 h 144364"/>
                  <a:gd name="connsiteX21" fmla="*/ 72199 w 94834"/>
                  <a:gd name="connsiteY21" fmla="*/ 5512 h 144364"/>
                  <a:gd name="connsiteX22" fmla="*/ 67490 w 94834"/>
                  <a:gd name="connsiteY22" fmla="*/ 661 h 144364"/>
                  <a:gd name="connsiteX23" fmla="*/ 62780 w 94834"/>
                  <a:gd name="connsiteY23" fmla="*/ 5512 h 144364"/>
                  <a:gd name="connsiteX24" fmla="*/ 62780 w 94834"/>
                  <a:gd name="connsiteY24" fmla="*/ 12788 h 144364"/>
                  <a:gd name="connsiteX25" fmla="*/ 58071 w 94834"/>
                  <a:gd name="connsiteY25" fmla="*/ 12788 h 144364"/>
                  <a:gd name="connsiteX26" fmla="*/ 55727 w 94834"/>
                  <a:gd name="connsiteY26" fmla="*/ 5512 h 144364"/>
                  <a:gd name="connsiteX27" fmla="*/ 51017 w 94834"/>
                  <a:gd name="connsiteY27" fmla="*/ 10363 h 144364"/>
                  <a:gd name="connsiteX28" fmla="*/ 43963 w 94834"/>
                  <a:gd name="connsiteY28" fmla="*/ 15213 h 144364"/>
                  <a:gd name="connsiteX29" fmla="*/ 41619 w 94834"/>
                  <a:gd name="connsiteY29" fmla="*/ 22489 h 144364"/>
                  <a:gd name="connsiteX30" fmla="*/ 36910 w 94834"/>
                  <a:gd name="connsiteY30" fmla="*/ 29766 h 144364"/>
                  <a:gd name="connsiteX31" fmla="*/ 46308 w 94834"/>
                  <a:gd name="connsiteY31" fmla="*/ 29766 h 144364"/>
                  <a:gd name="connsiteX32" fmla="*/ 46308 w 94834"/>
                  <a:gd name="connsiteY32" fmla="*/ 34616 h 144364"/>
                  <a:gd name="connsiteX33" fmla="*/ 41599 w 94834"/>
                  <a:gd name="connsiteY33" fmla="*/ 37042 h 144364"/>
                  <a:gd name="connsiteX34" fmla="*/ 41599 w 94834"/>
                  <a:gd name="connsiteY34" fmla="*/ 44318 h 144364"/>
                  <a:gd name="connsiteX35" fmla="*/ 36889 w 94834"/>
                  <a:gd name="connsiteY35" fmla="*/ 46743 h 144364"/>
                  <a:gd name="connsiteX36" fmla="*/ 32180 w 94834"/>
                  <a:gd name="connsiteY36" fmla="*/ 41892 h 144364"/>
                  <a:gd name="connsiteX37" fmla="*/ 29836 w 94834"/>
                  <a:gd name="connsiteY37" fmla="*/ 46743 h 144364"/>
                  <a:gd name="connsiteX38" fmla="*/ 25126 w 94834"/>
                  <a:gd name="connsiteY38" fmla="*/ 46743 h 144364"/>
                  <a:gd name="connsiteX39" fmla="*/ 20417 w 94834"/>
                  <a:gd name="connsiteY39" fmla="*/ 41892 h 144364"/>
                  <a:gd name="connsiteX40" fmla="*/ 15708 w 94834"/>
                  <a:gd name="connsiteY40" fmla="*/ 41892 h 144364"/>
                  <a:gd name="connsiteX41" fmla="*/ 15708 w 94834"/>
                  <a:gd name="connsiteY41" fmla="*/ 49169 h 144364"/>
                  <a:gd name="connsiteX42" fmla="*/ 13363 w 94834"/>
                  <a:gd name="connsiteY42" fmla="*/ 51594 h 144364"/>
                  <a:gd name="connsiteX43" fmla="*/ 13363 w 94834"/>
                  <a:gd name="connsiteY43" fmla="*/ 54019 h 144364"/>
                  <a:gd name="connsiteX44" fmla="*/ 8654 w 94834"/>
                  <a:gd name="connsiteY44" fmla="*/ 56445 h 144364"/>
                  <a:gd name="connsiteX45" fmla="*/ 6309 w 94834"/>
                  <a:gd name="connsiteY45" fmla="*/ 56445 h 144364"/>
                  <a:gd name="connsiteX46" fmla="*/ 11019 w 94834"/>
                  <a:gd name="connsiteY46" fmla="*/ 61295 h 144364"/>
                  <a:gd name="connsiteX47" fmla="*/ 13363 w 94834"/>
                  <a:gd name="connsiteY47" fmla="*/ 63721 h 144364"/>
                  <a:gd name="connsiteX48" fmla="*/ 15708 w 94834"/>
                  <a:gd name="connsiteY48" fmla="*/ 61295 h 144364"/>
                  <a:gd name="connsiteX49" fmla="*/ 15708 w 94834"/>
                  <a:gd name="connsiteY49" fmla="*/ 63721 h 144364"/>
                  <a:gd name="connsiteX50" fmla="*/ 10999 w 94834"/>
                  <a:gd name="connsiteY50" fmla="*/ 66146 h 144364"/>
                  <a:gd name="connsiteX51" fmla="*/ 8654 w 94834"/>
                  <a:gd name="connsiteY51" fmla="*/ 70997 h 144364"/>
                  <a:gd name="connsiteX52" fmla="*/ 6309 w 94834"/>
                  <a:gd name="connsiteY52" fmla="*/ 73422 h 144364"/>
                  <a:gd name="connsiteX53" fmla="*/ 13363 w 94834"/>
                  <a:gd name="connsiteY53" fmla="*/ 78273 h 144364"/>
                  <a:gd name="connsiteX54" fmla="*/ 18073 w 94834"/>
                  <a:gd name="connsiteY54" fmla="*/ 78273 h 144364"/>
                  <a:gd name="connsiteX55" fmla="*/ 20417 w 94834"/>
                  <a:gd name="connsiteY55" fmla="*/ 80699 h 144364"/>
                  <a:gd name="connsiteX56" fmla="*/ 25126 w 94834"/>
                  <a:gd name="connsiteY56" fmla="*/ 83124 h 144364"/>
                  <a:gd name="connsiteX57" fmla="*/ 32180 w 94834"/>
                  <a:gd name="connsiteY57" fmla="*/ 80699 h 144364"/>
                  <a:gd name="connsiteX58" fmla="*/ 29836 w 94834"/>
                  <a:gd name="connsiteY58" fmla="*/ 75848 h 144364"/>
                  <a:gd name="connsiteX59" fmla="*/ 29836 w 94834"/>
                  <a:gd name="connsiteY59" fmla="*/ 73422 h 144364"/>
                  <a:gd name="connsiteX60" fmla="*/ 34545 w 94834"/>
                  <a:gd name="connsiteY60" fmla="*/ 78273 h 144364"/>
                  <a:gd name="connsiteX61" fmla="*/ 32200 w 94834"/>
                  <a:gd name="connsiteY61" fmla="*/ 80699 h 144364"/>
                  <a:gd name="connsiteX62" fmla="*/ 34545 w 94834"/>
                  <a:gd name="connsiteY62" fmla="*/ 85549 h 144364"/>
                  <a:gd name="connsiteX63" fmla="*/ 27491 w 94834"/>
                  <a:gd name="connsiteY63" fmla="*/ 87975 h 144364"/>
                  <a:gd name="connsiteX64" fmla="*/ 25147 w 94834"/>
                  <a:gd name="connsiteY64" fmla="*/ 87975 h 144364"/>
                  <a:gd name="connsiteX65" fmla="*/ 22802 w 94834"/>
                  <a:gd name="connsiteY65" fmla="*/ 95251 h 144364"/>
                  <a:gd name="connsiteX66" fmla="*/ 20457 w 94834"/>
                  <a:gd name="connsiteY66" fmla="*/ 100102 h 144364"/>
                  <a:gd name="connsiteX67" fmla="*/ 15748 w 94834"/>
                  <a:gd name="connsiteY67" fmla="*/ 104952 h 144364"/>
                  <a:gd name="connsiteX68" fmla="*/ 11039 w 94834"/>
                  <a:gd name="connsiteY68" fmla="*/ 107378 h 144364"/>
                  <a:gd name="connsiteX69" fmla="*/ 20437 w 94834"/>
                  <a:gd name="connsiteY69" fmla="*/ 107378 h 144364"/>
                  <a:gd name="connsiteX70" fmla="*/ 27491 w 94834"/>
                  <a:gd name="connsiteY70" fmla="*/ 107378 h 144364"/>
                  <a:gd name="connsiteX71" fmla="*/ 29836 w 94834"/>
                  <a:gd name="connsiteY71" fmla="*/ 100102 h 144364"/>
                  <a:gd name="connsiteX72" fmla="*/ 34545 w 94834"/>
                  <a:gd name="connsiteY72" fmla="*/ 100102 h 144364"/>
                  <a:gd name="connsiteX73" fmla="*/ 36889 w 94834"/>
                  <a:gd name="connsiteY73" fmla="*/ 104952 h 144364"/>
                  <a:gd name="connsiteX74" fmla="*/ 32180 w 94834"/>
                  <a:gd name="connsiteY74" fmla="*/ 107378 h 144364"/>
                  <a:gd name="connsiteX75" fmla="*/ 15728 w 94834"/>
                  <a:gd name="connsiteY75" fmla="*/ 112228 h 144364"/>
                  <a:gd name="connsiteX76" fmla="*/ 13383 w 94834"/>
                  <a:gd name="connsiteY76" fmla="*/ 114654 h 144364"/>
                  <a:gd name="connsiteX77" fmla="*/ 13383 w 94834"/>
                  <a:gd name="connsiteY77" fmla="*/ 121930 h 144364"/>
                  <a:gd name="connsiteX78" fmla="*/ 8674 w 94834"/>
                  <a:gd name="connsiteY78" fmla="*/ 119505 h 144364"/>
                  <a:gd name="connsiteX79" fmla="*/ 3965 w 94834"/>
                  <a:gd name="connsiteY79" fmla="*/ 117079 h 144364"/>
                  <a:gd name="connsiteX80" fmla="*/ 1620 w 94834"/>
                  <a:gd name="connsiteY80" fmla="*/ 124355 h 144364"/>
                  <a:gd name="connsiteX81" fmla="*/ 11019 w 94834"/>
                  <a:gd name="connsiteY81" fmla="*/ 124355 h 144364"/>
                  <a:gd name="connsiteX82" fmla="*/ 3965 w 94834"/>
                  <a:gd name="connsiteY82" fmla="*/ 131631 h 144364"/>
                  <a:gd name="connsiteX83" fmla="*/ 6309 w 94834"/>
                  <a:gd name="connsiteY83" fmla="*/ 131631 h 144364"/>
                  <a:gd name="connsiteX84" fmla="*/ 11019 w 94834"/>
                  <a:gd name="connsiteY84" fmla="*/ 136482 h 144364"/>
                  <a:gd name="connsiteX85" fmla="*/ 13363 w 94834"/>
                  <a:gd name="connsiteY85" fmla="*/ 134057 h 144364"/>
                  <a:gd name="connsiteX86" fmla="*/ 18073 w 94834"/>
                  <a:gd name="connsiteY86" fmla="*/ 131631 h 144364"/>
                  <a:gd name="connsiteX87" fmla="*/ 13363 w 94834"/>
                  <a:gd name="connsiteY87" fmla="*/ 138908 h 144364"/>
                  <a:gd name="connsiteX88" fmla="*/ 8654 w 94834"/>
                  <a:gd name="connsiteY88" fmla="*/ 141333 h 144364"/>
                  <a:gd name="connsiteX89" fmla="*/ 10999 w 94834"/>
                  <a:gd name="connsiteY89" fmla="*/ 141333 h 144364"/>
                  <a:gd name="connsiteX90" fmla="*/ 15708 w 94834"/>
                  <a:gd name="connsiteY90" fmla="*/ 136482 h 144364"/>
                  <a:gd name="connsiteX91" fmla="*/ 20417 w 94834"/>
                  <a:gd name="connsiteY91" fmla="*/ 138908 h 144364"/>
                  <a:gd name="connsiteX92" fmla="*/ 15708 w 94834"/>
                  <a:gd name="connsiteY92" fmla="*/ 143758 h 144364"/>
                  <a:gd name="connsiteX93" fmla="*/ 13363 w 94834"/>
                  <a:gd name="connsiteY93" fmla="*/ 143758 h 144364"/>
                  <a:gd name="connsiteX94" fmla="*/ 22762 w 94834"/>
                  <a:gd name="connsiteY94" fmla="*/ 141333 h 144364"/>
                  <a:gd name="connsiteX95" fmla="*/ 29815 w 94834"/>
                  <a:gd name="connsiteY95" fmla="*/ 143758 h 144364"/>
                  <a:gd name="connsiteX96" fmla="*/ 39214 w 94834"/>
                  <a:gd name="connsiteY96" fmla="*/ 141333 h 144364"/>
                  <a:gd name="connsiteX97" fmla="*/ 46268 w 94834"/>
                  <a:gd name="connsiteY97" fmla="*/ 131631 h 144364"/>
                  <a:gd name="connsiteX98" fmla="*/ 50977 w 94834"/>
                  <a:gd name="connsiteY98" fmla="*/ 129206 h 144364"/>
                  <a:gd name="connsiteX99" fmla="*/ 58031 w 94834"/>
                  <a:gd name="connsiteY99" fmla="*/ 129206 h 144364"/>
                  <a:gd name="connsiteX100" fmla="*/ 65085 w 94834"/>
                  <a:gd name="connsiteY100" fmla="*/ 124355 h 144364"/>
                  <a:gd name="connsiteX101" fmla="*/ 72138 w 94834"/>
                  <a:gd name="connsiteY101" fmla="*/ 124355 h 144364"/>
                  <a:gd name="connsiteX102" fmla="*/ 74483 w 94834"/>
                  <a:gd name="connsiteY102" fmla="*/ 121930 h 144364"/>
                  <a:gd name="connsiteX103" fmla="*/ 76827 w 94834"/>
                  <a:gd name="connsiteY103" fmla="*/ 119505 h 144364"/>
                  <a:gd name="connsiteX104" fmla="*/ 81537 w 94834"/>
                  <a:gd name="connsiteY104" fmla="*/ 121930 h 144364"/>
                  <a:gd name="connsiteX105" fmla="*/ 86246 w 94834"/>
                  <a:gd name="connsiteY105" fmla="*/ 119505 h 144364"/>
                  <a:gd name="connsiteX106" fmla="*/ 88591 w 94834"/>
                  <a:gd name="connsiteY106" fmla="*/ 117079 h 144364"/>
                  <a:gd name="connsiteX107" fmla="*/ 88591 w 94834"/>
                  <a:gd name="connsiteY107" fmla="*/ 109803 h 144364"/>
                  <a:gd name="connsiteX108" fmla="*/ 90935 w 94834"/>
                  <a:gd name="connsiteY108" fmla="*/ 107378 h 144364"/>
                  <a:gd name="connsiteX109" fmla="*/ 93279 w 94834"/>
                  <a:gd name="connsiteY109" fmla="*/ 92846 h 144364"/>
                  <a:gd name="connsiteX110" fmla="*/ 93279 w 94834"/>
                  <a:gd name="connsiteY110" fmla="*/ 85569 h 144364"/>
                  <a:gd name="connsiteX111" fmla="*/ 93279 w 94834"/>
                  <a:gd name="connsiteY111" fmla="*/ 85569 h 144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94834" h="144364">
                    <a:moveTo>
                      <a:pt x="93340" y="85549"/>
                    </a:moveTo>
                    <a:cubicBezTo>
                      <a:pt x="93340" y="83124"/>
                      <a:pt x="93340" y="78273"/>
                      <a:pt x="90996" y="75848"/>
                    </a:cubicBezTo>
                    <a:cubicBezTo>
                      <a:pt x="88651" y="73422"/>
                      <a:pt x="88651" y="68572"/>
                      <a:pt x="88651" y="66146"/>
                    </a:cubicBezTo>
                    <a:cubicBezTo>
                      <a:pt x="86307" y="61295"/>
                      <a:pt x="83942" y="58870"/>
                      <a:pt x="86307" y="56445"/>
                    </a:cubicBezTo>
                    <a:cubicBezTo>
                      <a:pt x="88651" y="54019"/>
                      <a:pt x="88651" y="51594"/>
                      <a:pt x="91016" y="51594"/>
                    </a:cubicBezTo>
                    <a:lnTo>
                      <a:pt x="91016" y="51594"/>
                    </a:lnTo>
                    <a:cubicBezTo>
                      <a:pt x="91016" y="51594"/>
                      <a:pt x="91016" y="49169"/>
                      <a:pt x="88671" y="46743"/>
                    </a:cubicBezTo>
                    <a:cubicBezTo>
                      <a:pt x="86327" y="46743"/>
                      <a:pt x="81617" y="49169"/>
                      <a:pt x="81617" y="49169"/>
                    </a:cubicBezTo>
                    <a:cubicBezTo>
                      <a:pt x="79273" y="49169"/>
                      <a:pt x="81617" y="44318"/>
                      <a:pt x="81617" y="44318"/>
                    </a:cubicBezTo>
                    <a:lnTo>
                      <a:pt x="74564" y="37042"/>
                    </a:lnTo>
                    <a:cubicBezTo>
                      <a:pt x="72219" y="37042"/>
                      <a:pt x="69854" y="44318"/>
                      <a:pt x="69854" y="46743"/>
                    </a:cubicBezTo>
                    <a:cubicBezTo>
                      <a:pt x="67510" y="49169"/>
                      <a:pt x="60456" y="46743"/>
                      <a:pt x="60456" y="46743"/>
                    </a:cubicBezTo>
                    <a:lnTo>
                      <a:pt x="55747" y="39467"/>
                    </a:lnTo>
                    <a:cubicBezTo>
                      <a:pt x="55747" y="39467"/>
                      <a:pt x="51037" y="39467"/>
                      <a:pt x="51037" y="34616"/>
                    </a:cubicBezTo>
                    <a:cubicBezTo>
                      <a:pt x="51037" y="32191"/>
                      <a:pt x="55747" y="32191"/>
                      <a:pt x="55747" y="32191"/>
                    </a:cubicBezTo>
                    <a:cubicBezTo>
                      <a:pt x="55747" y="32191"/>
                      <a:pt x="58091" y="32191"/>
                      <a:pt x="60456" y="29766"/>
                    </a:cubicBezTo>
                    <a:cubicBezTo>
                      <a:pt x="60456" y="29766"/>
                      <a:pt x="55747" y="27340"/>
                      <a:pt x="55747" y="24915"/>
                    </a:cubicBezTo>
                    <a:lnTo>
                      <a:pt x="62801" y="24915"/>
                    </a:lnTo>
                    <a:lnTo>
                      <a:pt x="65145" y="22489"/>
                    </a:lnTo>
                    <a:lnTo>
                      <a:pt x="69854" y="12788"/>
                    </a:lnTo>
                    <a:cubicBezTo>
                      <a:pt x="68298" y="12788"/>
                      <a:pt x="68298" y="11980"/>
                      <a:pt x="69854" y="10363"/>
                    </a:cubicBezTo>
                    <a:cubicBezTo>
                      <a:pt x="72199" y="10363"/>
                      <a:pt x="74564" y="5512"/>
                      <a:pt x="72199" y="5512"/>
                    </a:cubicBezTo>
                    <a:cubicBezTo>
                      <a:pt x="67490" y="3086"/>
                      <a:pt x="69854" y="-1764"/>
                      <a:pt x="67490" y="661"/>
                    </a:cubicBezTo>
                    <a:cubicBezTo>
                      <a:pt x="65145" y="3086"/>
                      <a:pt x="60436" y="3086"/>
                      <a:pt x="62780" y="5512"/>
                    </a:cubicBezTo>
                    <a:cubicBezTo>
                      <a:pt x="65125" y="10363"/>
                      <a:pt x="67490" y="10363"/>
                      <a:pt x="62780" y="12788"/>
                    </a:cubicBezTo>
                    <a:cubicBezTo>
                      <a:pt x="60436" y="15213"/>
                      <a:pt x="58071" y="17639"/>
                      <a:pt x="58071" y="12788"/>
                    </a:cubicBezTo>
                    <a:cubicBezTo>
                      <a:pt x="58071" y="10363"/>
                      <a:pt x="58071" y="5512"/>
                      <a:pt x="55727" y="5512"/>
                    </a:cubicBezTo>
                    <a:cubicBezTo>
                      <a:pt x="53382" y="7937"/>
                      <a:pt x="51017" y="7937"/>
                      <a:pt x="51017" y="10363"/>
                    </a:cubicBezTo>
                    <a:cubicBezTo>
                      <a:pt x="48673" y="15213"/>
                      <a:pt x="41619" y="10363"/>
                      <a:pt x="43963" y="15213"/>
                    </a:cubicBezTo>
                    <a:cubicBezTo>
                      <a:pt x="43963" y="20064"/>
                      <a:pt x="48673" y="20064"/>
                      <a:pt x="41619" y="22489"/>
                    </a:cubicBezTo>
                    <a:cubicBezTo>
                      <a:pt x="34565" y="24915"/>
                      <a:pt x="32221" y="27340"/>
                      <a:pt x="36910" y="29766"/>
                    </a:cubicBezTo>
                    <a:cubicBezTo>
                      <a:pt x="41619" y="32191"/>
                      <a:pt x="43963" y="29766"/>
                      <a:pt x="46308" y="29766"/>
                    </a:cubicBezTo>
                    <a:cubicBezTo>
                      <a:pt x="48653" y="32191"/>
                      <a:pt x="51017" y="32191"/>
                      <a:pt x="46308" y="34616"/>
                    </a:cubicBezTo>
                    <a:cubicBezTo>
                      <a:pt x="43963" y="37042"/>
                      <a:pt x="39254" y="34616"/>
                      <a:pt x="41599" y="37042"/>
                    </a:cubicBezTo>
                    <a:cubicBezTo>
                      <a:pt x="41599" y="41892"/>
                      <a:pt x="43943" y="39467"/>
                      <a:pt x="41599" y="44318"/>
                    </a:cubicBezTo>
                    <a:cubicBezTo>
                      <a:pt x="39254" y="46743"/>
                      <a:pt x="39254" y="49169"/>
                      <a:pt x="36889" y="46743"/>
                    </a:cubicBezTo>
                    <a:cubicBezTo>
                      <a:pt x="36889" y="44318"/>
                      <a:pt x="32180" y="39467"/>
                      <a:pt x="32180" y="41892"/>
                    </a:cubicBezTo>
                    <a:cubicBezTo>
                      <a:pt x="29836" y="44318"/>
                      <a:pt x="32180" y="46743"/>
                      <a:pt x="29836" y="46743"/>
                    </a:cubicBezTo>
                    <a:cubicBezTo>
                      <a:pt x="29836" y="49169"/>
                      <a:pt x="27491" y="49169"/>
                      <a:pt x="25126" y="46743"/>
                    </a:cubicBezTo>
                    <a:cubicBezTo>
                      <a:pt x="25126" y="44318"/>
                      <a:pt x="25126" y="39467"/>
                      <a:pt x="20417" y="41892"/>
                    </a:cubicBezTo>
                    <a:lnTo>
                      <a:pt x="15708" y="41892"/>
                    </a:lnTo>
                    <a:cubicBezTo>
                      <a:pt x="10999" y="44318"/>
                      <a:pt x="13363" y="46743"/>
                      <a:pt x="15708" y="49169"/>
                    </a:cubicBezTo>
                    <a:lnTo>
                      <a:pt x="13363" y="51594"/>
                    </a:lnTo>
                    <a:cubicBezTo>
                      <a:pt x="11019" y="51594"/>
                      <a:pt x="11019" y="54019"/>
                      <a:pt x="13363" y="54019"/>
                    </a:cubicBezTo>
                    <a:cubicBezTo>
                      <a:pt x="15708" y="56445"/>
                      <a:pt x="11019" y="58870"/>
                      <a:pt x="8654" y="56445"/>
                    </a:cubicBezTo>
                    <a:cubicBezTo>
                      <a:pt x="6309" y="56445"/>
                      <a:pt x="1600" y="54019"/>
                      <a:pt x="6309" y="56445"/>
                    </a:cubicBezTo>
                    <a:cubicBezTo>
                      <a:pt x="7866" y="58062"/>
                      <a:pt x="9442" y="59679"/>
                      <a:pt x="11019" y="61295"/>
                    </a:cubicBezTo>
                    <a:cubicBezTo>
                      <a:pt x="13363" y="63721"/>
                      <a:pt x="13363" y="66146"/>
                      <a:pt x="13363" y="63721"/>
                    </a:cubicBezTo>
                    <a:cubicBezTo>
                      <a:pt x="15708" y="61295"/>
                      <a:pt x="13363" y="58870"/>
                      <a:pt x="15708" y="61295"/>
                    </a:cubicBezTo>
                    <a:cubicBezTo>
                      <a:pt x="18052" y="61295"/>
                      <a:pt x="20417" y="63721"/>
                      <a:pt x="15708" y="63721"/>
                    </a:cubicBezTo>
                    <a:cubicBezTo>
                      <a:pt x="13363" y="66146"/>
                      <a:pt x="10999" y="63721"/>
                      <a:pt x="10999" y="66146"/>
                    </a:cubicBezTo>
                    <a:cubicBezTo>
                      <a:pt x="8654" y="68572"/>
                      <a:pt x="10999" y="68572"/>
                      <a:pt x="8654" y="70997"/>
                    </a:cubicBezTo>
                    <a:cubicBezTo>
                      <a:pt x="6309" y="73422"/>
                      <a:pt x="3945" y="68572"/>
                      <a:pt x="6309" y="73422"/>
                    </a:cubicBezTo>
                    <a:cubicBezTo>
                      <a:pt x="8654" y="78273"/>
                      <a:pt x="8654" y="73422"/>
                      <a:pt x="13363" y="78273"/>
                    </a:cubicBezTo>
                    <a:cubicBezTo>
                      <a:pt x="15708" y="80699"/>
                      <a:pt x="15708" y="78273"/>
                      <a:pt x="18073" y="78273"/>
                    </a:cubicBezTo>
                    <a:cubicBezTo>
                      <a:pt x="20437" y="78273"/>
                      <a:pt x="20417" y="78273"/>
                      <a:pt x="20417" y="80699"/>
                    </a:cubicBezTo>
                    <a:cubicBezTo>
                      <a:pt x="22762" y="83124"/>
                      <a:pt x="20417" y="80699"/>
                      <a:pt x="25126" y="83124"/>
                    </a:cubicBezTo>
                    <a:cubicBezTo>
                      <a:pt x="28259" y="83124"/>
                      <a:pt x="30624" y="82315"/>
                      <a:pt x="32180" y="80699"/>
                    </a:cubicBezTo>
                    <a:cubicBezTo>
                      <a:pt x="32180" y="80699"/>
                      <a:pt x="29836" y="80699"/>
                      <a:pt x="29836" y="75848"/>
                    </a:cubicBezTo>
                    <a:cubicBezTo>
                      <a:pt x="29836" y="73422"/>
                      <a:pt x="27491" y="70997"/>
                      <a:pt x="29836" y="73422"/>
                    </a:cubicBezTo>
                    <a:cubicBezTo>
                      <a:pt x="34545" y="73422"/>
                      <a:pt x="34545" y="75848"/>
                      <a:pt x="34545" y="78273"/>
                    </a:cubicBezTo>
                    <a:cubicBezTo>
                      <a:pt x="32200" y="80699"/>
                      <a:pt x="32200" y="78273"/>
                      <a:pt x="32200" y="80699"/>
                    </a:cubicBezTo>
                    <a:cubicBezTo>
                      <a:pt x="34545" y="83124"/>
                      <a:pt x="36910" y="83124"/>
                      <a:pt x="34545" y="85549"/>
                    </a:cubicBezTo>
                    <a:cubicBezTo>
                      <a:pt x="31412" y="85549"/>
                      <a:pt x="29047" y="86358"/>
                      <a:pt x="27491" y="87975"/>
                    </a:cubicBezTo>
                    <a:cubicBezTo>
                      <a:pt x="25147" y="87975"/>
                      <a:pt x="25147" y="85549"/>
                      <a:pt x="25147" y="87975"/>
                    </a:cubicBezTo>
                    <a:cubicBezTo>
                      <a:pt x="23590" y="91208"/>
                      <a:pt x="22802" y="93634"/>
                      <a:pt x="22802" y="95251"/>
                    </a:cubicBezTo>
                    <a:cubicBezTo>
                      <a:pt x="20457" y="95251"/>
                      <a:pt x="22802" y="100102"/>
                      <a:pt x="20457" y="100102"/>
                    </a:cubicBezTo>
                    <a:cubicBezTo>
                      <a:pt x="18113" y="102527"/>
                      <a:pt x="20457" y="100102"/>
                      <a:pt x="15748" y="104952"/>
                    </a:cubicBezTo>
                    <a:cubicBezTo>
                      <a:pt x="13404" y="107378"/>
                      <a:pt x="11039" y="107378"/>
                      <a:pt x="11039" y="107378"/>
                    </a:cubicBezTo>
                    <a:cubicBezTo>
                      <a:pt x="13383" y="109803"/>
                      <a:pt x="15748" y="107378"/>
                      <a:pt x="20437" y="107378"/>
                    </a:cubicBezTo>
                    <a:lnTo>
                      <a:pt x="27491" y="107378"/>
                    </a:lnTo>
                    <a:cubicBezTo>
                      <a:pt x="29836" y="107378"/>
                      <a:pt x="29836" y="102527"/>
                      <a:pt x="29836" y="100102"/>
                    </a:cubicBezTo>
                    <a:cubicBezTo>
                      <a:pt x="32180" y="100102"/>
                      <a:pt x="34545" y="95251"/>
                      <a:pt x="34545" y="100102"/>
                    </a:cubicBezTo>
                    <a:cubicBezTo>
                      <a:pt x="34545" y="104952"/>
                      <a:pt x="34545" y="104952"/>
                      <a:pt x="36889" y="104952"/>
                    </a:cubicBezTo>
                    <a:cubicBezTo>
                      <a:pt x="39234" y="107378"/>
                      <a:pt x="34545" y="107378"/>
                      <a:pt x="32180" y="107378"/>
                    </a:cubicBezTo>
                    <a:cubicBezTo>
                      <a:pt x="27471" y="107378"/>
                      <a:pt x="18073" y="109803"/>
                      <a:pt x="15728" y="112228"/>
                    </a:cubicBezTo>
                    <a:cubicBezTo>
                      <a:pt x="15728" y="112228"/>
                      <a:pt x="13383" y="107378"/>
                      <a:pt x="13383" y="114654"/>
                    </a:cubicBezTo>
                    <a:cubicBezTo>
                      <a:pt x="14940" y="117888"/>
                      <a:pt x="14940" y="120313"/>
                      <a:pt x="13383" y="121930"/>
                    </a:cubicBezTo>
                    <a:cubicBezTo>
                      <a:pt x="13383" y="121930"/>
                      <a:pt x="11039" y="121930"/>
                      <a:pt x="8674" y="119505"/>
                    </a:cubicBezTo>
                    <a:cubicBezTo>
                      <a:pt x="8674" y="119505"/>
                      <a:pt x="6330" y="112228"/>
                      <a:pt x="3965" y="117079"/>
                    </a:cubicBezTo>
                    <a:cubicBezTo>
                      <a:pt x="3965" y="119505"/>
                      <a:pt x="-3089" y="124355"/>
                      <a:pt x="1620" y="124355"/>
                    </a:cubicBezTo>
                    <a:cubicBezTo>
                      <a:pt x="6330" y="124355"/>
                      <a:pt x="6330" y="121930"/>
                      <a:pt x="11019" y="124355"/>
                    </a:cubicBezTo>
                    <a:cubicBezTo>
                      <a:pt x="13363" y="124355"/>
                      <a:pt x="1620" y="131631"/>
                      <a:pt x="3965" y="131631"/>
                    </a:cubicBezTo>
                    <a:cubicBezTo>
                      <a:pt x="3965" y="134057"/>
                      <a:pt x="3965" y="131631"/>
                      <a:pt x="6309" y="131631"/>
                    </a:cubicBezTo>
                    <a:cubicBezTo>
                      <a:pt x="7866" y="133248"/>
                      <a:pt x="9442" y="134865"/>
                      <a:pt x="11019" y="136482"/>
                    </a:cubicBezTo>
                    <a:cubicBezTo>
                      <a:pt x="11019" y="136482"/>
                      <a:pt x="11019" y="134057"/>
                      <a:pt x="13363" y="134057"/>
                    </a:cubicBezTo>
                    <a:cubicBezTo>
                      <a:pt x="15708" y="131631"/>
                      <a:pt x="18073" y="126781"/>
                      <a:pt x="18073" y="131631"/>
                    </a:cubicBezTo>
                    <a:cubicBezTo>
                      <a:pt x="18073" y="134057"/>
                      <a:pt x="15728" y="136482"/>
                      <a:pt x="13363" y="138908"/>
                    </a:cubicBezTo>
                    <a:cubicBezTo>
                      <a:pt x="8654" y="138908"/>
                      <a:pt x="6309" y="141333"/>
                      <a:pt x="8654" y="141333"/>
                    </a:cubicBezTo>
                    <a:cubicBezTo>
                      <a:pt x="8654" y="142950"/>
                      <a:pt x="9442" y="142950"/>
                      <a:pt x="10999" y="141333"/>
                    </a:cubicBezTo>
                    <a:cubicBezTo>
                      <a:pt x="15708" y="138908"/>
                      <a:pt x="13343" y="138908"/>
                      <a:pt x="15708" y="136482"/>
                    </a:cubicBezTo>
                    <a:cubicBezTo>
                      <a:pt x="18052" y="136482"/>
                      <a:pt x="20417" y="136482"/>
                      <a:pt x="20417" y="138908"/>
                    </a:cubicBezTo>
                    <a:cubicBezTo>
                      <a:pt x="18073" y="138908"/>
                      <a:pt x="15708" y="141333"/>
                      <a:pt x="15708" y="143758"/>
                    </a:cubicBezTo>
                    <a:cubicBezTo>
                      <a:pt x="15708" y="143758"/>
                      <a:pt x="8654" y="143758"/>
                      <a:pt x="13363" y="143758"/>
                    </a:cubicBezTo>
                    <a:cubicBezTo>
                      <a:pt x="20417" y="143758"/>
                      <a:pt x="18073" y="136482"/>
                      <a:pt x="22762" y="141333"/>
                    </a:cubicBezTo>
                    <a:cubicBezTo>
                      <a:pt x="27471" y="143758"/>
                      <a:pt x="25106" y="143758"/>
                      <a:pt x="29815" y="143758"/>
                    </a:cubicBezTo>
                    <a:cubicBezTo>
                      <a:pt x="34525" y="143758"/>
                      <a:pt x="36869" y="146184"/>
                      <a:pt x="39214" y="141333"/>
                    </a:cubicBezTo>
                    <a:cubicBezTo>
                      <a:pt x="43923" y="136482"/>
                      <a:pt x="41558" y="131631"/>
                      <a:pt x="46268" y="131631"/>
                    </a:cubicBezTo>
                    <a:cubicBezTo>
                      <a:pt x="48612" y="134057"/>
                      <a:pt x="43923" y="126781"/>
                      <a:pt x="50977" y="129206"/>
                    </a:cubicBezTo>
                    <a:cubicBezTo>
                      <a:pt x="55686" y="129206"/>
                      <a:pt x="55686" y="131631"/>
                      <a:pt x="58031" y="129206"/>
                    </a:cubicBezTo>
                    <a:cubicBezTo>
                      <a:pt x="62740" y="129206"/>
                      <a:pt x="60375" y="124355"/>
                      <a:pt x="65085" y="124355"/>
                    </a:cubicBezTo>
                    <a:lnTo>
                      <a:pt x="72138" y="124355"/>
                    </a:lnTo>
                    <a:cubicBezTo>
                      <a:pt x="72138" y="124355"/>
                      <a:pt x="69794" y="121930"/>
                      <a:pt x="74483" y="121930"/>
                    </a:cubicBezTo>
                    <a:cubicBezTo>
                      <a:pt x="76827" y="119505"/>
                      <a:pt x="74483" y="117079"/>
                      <a:pt x="76827" y="119505"/>
                    </a:cubicBezTo>
                    <a:cubicBezTo>
                      <a:pt x="79172" y="121930"/>
                      <a:pt x="76827" y="121930"/>
                      <a:pt x="81537" y="121930"/>
                    </a:cubicBezTo>
                    <a:cubicBezTo>
                      <a:pt x="83881" y="121930"/>
                      <a:pt x="83881" y="119505"/>
                      <a:pt x="86246" y="119505"/>
                    </a:cubicBezTo>
                    <a:cubicBezTo>
                      <a:pt x="88611" y="119505"/>
                      <a:pt x="90955" y="119505"/>
                      <a:pt x="88591" y="117079"/>
                    </a:cubicBezTo>
                    <a:cubicBezTo>
                      <a:pt x="87034" y="113845"/>
                      <a:pt x="87034" y="111420"/>
                      <a:pt x="88591" y="109803"/>
                    </a:cubicBezTo>
                    <a:cubicBezTo>
                      <a:pt x="90935" y="109803"/>
                      <a:pt x="88591" y="114654"/>
                      <a:pt x="90935" y="107378"/>
                    </a:cubicBezTo>
                    <a:cubicBezTo>
                      <a:pt x="95644" y="97676"/>
                      <a:pt x="95644" y="95251"/>
                      <a:pt x="93279" y="92846"/>
                    </a:cubicBezTo>
                    <a:lnTo>
                      <a:pt x="93279" y="85569"/>
                    </a:lnTo>
                    <a:lnTo>
                      <a:pt x="93279" y="8556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0" name="Szabadkézi sokszög: alakzat 989">
                <a:extLst>
                  <a:ext uri="{FF2B5EF4-FFF2-40B4-BE49-F238E27FC236}">
                    <a16:creationId xmlns:a16="http://schemas.microsoft.com/office/drawing/2014/main" id="{D53E48F0-8207-9C93-9B31-E827187C8739}"/>
                  </a:ext>
                </a:extLst>
              </p:cNvPr>
              <p:cNvSpPr/>
              <p:nvPr/>
            </p:nvSpPr>
            <p:spPr>
              <a:xfrm>
                <a:off x="3947829" y="2911860"/>
                <a:ext cx="54813" cy="47237"/>
              </a:xfrm>
              <a:custGeom>
                <a:avLst/>
                <a:gdLst>
                  <a:gd name="connsiteX0" fmla="*/ 52530 w 54813"/>
                  <a:gd name="connsiteY0" fmla="*/ 27536 h 47237"/>
                  <a:gd name="connsiteX1" fmla="*/ 52530 w 54813"/>
                  <a:gd name="connsiteY1" fmla="*/ 23150 h 47237"/>
                  <a:gd name="connsiteX2" fmla="*/ 47962 w 54813"/>
                  <a:gd name="connsiteY2" fmla="*/ 23150 h 47237"/>
                  <a:gd name="connsiteX3" fmla="*/ 43394 w 54813"/>
                  <a:gd name="connsiteY3" fmla="*/ 25333 h 47237"/>
                  <a:gd name="connsiteX4" fmla="*/ 45678 w 54813"/>
                  <a:gd name="connsiteY4" fmla="*/ 18764 h 47237"/>
                  <a:gd name="connsiteX5" fmla="*/ 47962 w 54813"/>
                  <a:gd name="connsiteY5" fmla="*/ 14378 h 47237"/>
                  <a:gd name="connsiteX6" fmla="*/ 41110 w 54813"/>
                  <a:gd name="connsiteY6" fmla="*/ 9992 h 47237"/>
                  <a:gd name="connsiteX7" fmla="*/ 36542 w 54813"/>
                  <a:gd name="connsiteY7" fmla="*/ 5606 h 47237"/>
                  <a:gd name="connsiteX8" fmla="*/ 31974 w 54813"/>
                  <a:gd name="connsiteY8" fmla="*/ 1220 h 47237"/>
                  <a:gd name="connsiteX9" fmla="*/ 25123 w 54813"/>
                  <a:gd name="connsiteY9" fmla="*/ 3403 h 47237"/>
                  <a:gd name="connsiteX10" fmla="*/ 20555 w 54813"/>
                  <a:gd name="connsiteY10" fmla="*/ 5586 h 47237"/>
                  <a:gd name="connsiteX11" fmla="*/ 18271 w 54813"/>
                  <a:gd name="connsiteY11" fmla="*/ 7769 h 47237"/>
                  <a:gd name="connsiteX12" fmla="*/ 18271 w 54813"/>
                  <a:gd name="connsiteY12" fmla="*/ 7769 h 47237"/>
                  <a:gd name="connsiteX13" fmla="*/ 13703 w 54813"/>
                  <a:gd name="connsiteY13" fmla="*/ 16520 h 47237"/>
                  <a:gd name="connsiteX14" fmla="*/ 11420 w 54813"/>
                  <a:gd name="connsiteY14" fmla="*/ 20906 h 47237"/>
                  <a:gd name="connsiteX15" fmla="*/ 6852 w 54813"/>
                  <a:gd name="connsiteY15" fmla="*/ 20906 h 47237"/>
                  <a:gd name="connsiteX16" fmla="*/ 9136 w 54813"/>
                  <a:gd name="connsiteY16" fmla="*/ 25292 h 47237"/>
                  <a:gd name="connsiteX17" fmla="*/ 6852 w 54813"/>
                  <a:gd name="connsiteY17" fmla="*/ 25292 h 47237"/>
                  <a:gd name="connsiteX18" fmla="*/ 0 w 54813"/>
                  <a:gd name="connsiteY18" fmla="*/ 27475 h 47237"/>
                  <a:gd name="connsiteX19" fmla="*/ 4568 w 54813"/>
                  <a:gd name="connsiteY19" fmla="*/ 31861 h 47237"/>
                  <a:gd name="connsiteX20" fmla="*/ 9136 w 54813"/>
                  <a:gd name="connsiteY20" fmla="*/ 38430 h 47237"/>
                  <a:gd name="connsiteX21" fmla="*/ 18271 w 54813"/>
                  <a:gd name="connsiteY21" fmla="*/ 38430 h 47237"/>
                  <a:gd name="connsiteX22" fmla="*/ 22839 w 54813"/>
                  <a:gd name="connsiteY22" fmla="*/ 29678 h 47237"/>
                  <a:gd name="connsiteX23" fmla="*/ 29691 w 54813"/>
                  <a:gd name="connsiteY23" fmla="*/ 36247 h 47237"/>
                  <a:gd name="connsiteX24" fmla="*/ 29691 w 54813"/>
                  <a:gd name="connsiteY24" fmla="*/ 42816 h 47237"/>
                  <a:gd name="connsiteX25" fmla="*/ 36542 w 54813"/>
                  <a:gd name="connsiteY25" fmla="*/ 38430 h 47237"/>
                  <a:gd name="connsiteX26" fmla="*/ 38826 w 54813"/>
                  <a:gd name="connsiteY26" fmla="*/ 42816 h 47237"/>
                  <a:gd name="connsiteX27" fmla="*/ 41110 w 54813"/>
                  <a:gd name="connsiteY27" fmla="*/ 42816 h 47237"/>
                  <a:gd name="connsiteX28" fmla="*/ 47962 w 54813"/>
                  <a:gd name="connsiteY28" fmla="*/ 42816 h 47237"/>
                  <a:gd name="connsiteX29" fmla="*/ 54814 w 54813"/>
                  <a:gd name="connsiteY29" fmla="*/ 34064 h 47237"/>
                  <a:gd name="connsiteX30" fmla="*/ 52530 w 54813"/>
                  <a:gd name="connsiteY30" fmla="*/ 27495 h 47237"/>
                  <a:gd name="connsiteX31" fmla="*/ 52530 w 54813"/>
                  <a:gd name="connsiteY31" fmla="*/ 27495 h 4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813" h="47237">
                    <a:moveTo>
                      <a:pt x="52530" y="27536"/>
                    </a:moveTo>
                    <a:cubicBezTo>
                      <a:pt x="52530" y="25353"/>
                      <a:pt x="54814" y="23150"/>
                      <a:pt x="52530" y="23150"/>
                    </a:cubicBezTo>
                    <a:cubicBezTo>
                      <a:pt x="50246" y="23150"/>
                      <a:pt x="47962" y="20967"/>
                      <a:pt x="47962" y="23150"/>
                    </a:cubicBezTo>
                    <a:cubicBezTo>
                      <a:pt x="45678" y="25333"/>
                      <a:pt x="45678" y="27536"/>
                      <a:pt x="43394" y="25333"/>
                    </a:cubicBezTo>
                    <a:cubicBezTo>
                      <a:pt x="43394" y="25333"/>
                      <a:pt x="45678" y="20947"/>
                      <a:pt x="45678" y="18764"/>
                    </a:cubicBezTo>
                    <a:cubicBezTo>
                      <a:pt x="47962" y="18764"/>
                      <a:pt x="52530" y="16581"/>
                      <a:pt x="47962" y="14378"/>
                    </a:cubicBezTo>
                    <a:cubicBezTo>
                      <a:pt x="43394" y="12175"/>
                      <a:pt x="45678" y="9992"/>
                      <a:pt x="41110" y="9992"/>
                    </a:cubicBezTo>
                    <a:cubicBezTo>
                      <a:pt x="38826" y="7809"/>
                      <a:pt x="38826" y="3423"/>
                      <a:pt x="36542" y="5606"/>
                    </a:cubicBezTo>
                    <a:cubicBezTo>
                      <a:pt x="34258" y="5606"/>
                      <a:pt x="34258" y="-3145"/>
                      <a:pt x="31974" y="1220"/>
                    </a:cubicBezTo>
                    <a:cubicBezTo>
                      <a:pt x="29691" y="3403"/>
                      <a:pt x="27407" y="1220"/>
                      <a:pt x="25123" y="3403"/>
                    </a:cubicBezTo>
                    <a:cubicBezTo>
                      <a:pt x="22839" y="5586"/>
                      <a:pt x="22839" y="5586"/>
                      <a:pt x="20555" y="5586"/>
                    </a:cubicBezTo>
                    <a:cubicBezTo>
                      <a:pt x="20555" y="7769"/>
                      <a:pt x="18271" y="7769"/>
                      <a:pt x="18271" y="7769"/>
                    </a:cubicBezTo>
                    <a:lnTo>
                      <a:pt x="18271" y="7769"/>
                    </a:lnTo>
                    <a:lnTo>
                      <a:pt x="13703" y="16520"/>
                    </a:lnTo>
                    <a:cubicBezTo>
                      <a:pt x="13703" y="16520"/>
                      <a:pt x="13703" y="20906"/>
                      <a:pt x="11420" y="20906"/>
                    </a:cubicBezTo>
                    <a:cubicBezTo>
                      <a:pt x="9136" y="20906"/>
                      <a:pt x="6852" y="18723"/>
                      <a:pt x="6852" y="20906"/>
                    </a:cubicBezTo>
                    <a:cubicBezTo>
                      <a:pt x="4568" y="20906"/>
                      <a:pt x="9136" y="23089"/>
                      <a:pt x="9136" y="25292"/>
                    </a:cubicBezTo>
                    <a:lnTo>
                      <a:pt x="6852" y="25292"/>
                    </a:lnTo>
                    <a:cubicBezTo>
                      <a:pt x="6852" y="25292"/>
                      <a:pt x="0" y="25292"/>
                      <a:pt x="0" y="27475"/>
                    </a:cubicBezTo>
                    <a:cubicBezTo>
                      <a:pt x="0" y="31861"/>
                      <a:pt x="4568" y="31861"/>
                      <a:pt x="4568" y="31861"/>
                    </a:cubicBezTo>
                    <a:lnTo>
                      <a:pt x="9136" y="38430"/>
                    </a:lnTo>
                    <a:cubicBezTo>
                      <a:pt x="9136" y="38430"/>
                      <a:pt x="15987" y="40612"/>
                      <a:pt x="18271" y="38430"/>
                    </a:cubicBezTo>
                    <a:cubicBezTo>
                      <a:pt x="18271" y="36247"/>
                      <a:pt x="20555" y="29678"/>
                      <a:pt x="22839" y="29678"/>
                    </a:cubicBezTo>
                    <a:lnTo>
                      <a:pt x="29691" y="36247"/>
                    </a:lnTo>
                    <a:cubicBezTo>
                      <a:pt x="29691" y="36247"/>
                      <a:pt x="27407" y="42816"/>
                      <a:pt x="29691" y="42816"/>
                    </a:cubicBezTo>
                    <a:cubicBezTo>
                      <a:pt x="29691" y="42816"/>
                      <a:pt x="34258" y="38430"/>
                      <a:pt x="36542" y="38430"/>
                    </a:cubicBezTo>
                    <a:cubicBezTo>
                      <a:pt x="38826" y="40612"/>
                      <a:pt x="38826" y="42816"/>
                      <a:pt x="38826" y="42816"/>
                    </a:cubicBezTo>
                    <a:lnTo>
                      <a:pt x="41110" y="42816"/>
                    </a:lnTo>
                    <a:cubicBezTo>
                      <a:pt x="45678" y="44998"/>
                      <a:pt x="43394" y="51567"/>
                      <a:pt x="47962" y="42816"/>
                    </a:cubicBezTo>
                    <a:cubicBezTo>
                      <a:pt x="52530" y="36247"/>
                      <a:pt x="54814" y="36247"/>
                      <a:pt x="54814" y="34064"/>
                    </a:cubicBezTo>
                    <a:cubicBezTo>
                      <a:pt x="54814" y="31881"/>
                      <a:pt x="54814" y="29678"/>
                      <a:pt x="52530" y="27495"/>
                    </a:cubicBezTo>
                    <a:lnTo>
                      <a:pt x="52530" y="2749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1" name="Szabadkézi sokszög: alakzat 990">
                <a:extLst>
                  <a:ext uri="{FF2B5EF4-FFF2-40B4-BE49-F238E27FC236}">
                    <a16:creationId xmlns:a16="http://schemas.microsoft.com/office/drawing/2014/main" id="{9C73B32D-F565-3587-4832-9DD87DB2917D}"/>
                  </a:ext>
                </a:extLst>
              </p:cNvPr>
              <p:cNvSpPr/>
              <p:nvPr/>
            </p:nvSpPr>
            <p:spPr>
              <a:xfrm>
                <a:off x="2169603" y="4021330"/>
                <a:ext cx="104271" cy="105550"/>
              </a:xfrm>
              <a:custGeom>
                <a:avLst/>
                <a:gdLst>
                  <a:gd name="connsiteX0" fmla="*/ 81816 w 104271"/>
                  <a:gd name="connsiteY0" fmla="*/ 3988 h 105550"/>
                  <a:gd name="connsiteX1" fmla="*/ 76197 w 104271"/>
                  <a:gd name="connsiteY1" fmla="*/ 13507 h 105550"/>
                  <a:gd name="connsiteX2" fmla="*/ 74601 w 104271"/>
                  <a:gd name="connsiteY2" fmla="*/ 25412 h 105550"/>
                  <a:gd name="connsiteX3" fmla="*/ 73004 w 104271"/>
                  <a:gd name="connsiteY3" fmla="*/ 38893 h 105550"/>
                  <a:gd name="connsiteX4" fmla="*/ 71407 w 104271"/>
                  <a:gd name="connsiteY4" fmla="*/ 56356 h 105550"/>
                  <a:gd name="connsiteX5" fmla="*/ 80219 w 104271"/>
                  <a:gd name="connsiteY5" fmla="*/ 53971 h 105550"/>
                  <a:gd name="connsiteX6" fmla="*/ 80219 w 104271"/>
                  <a:gd name="connsiteY6" fmla="*/ 54759 h 105550"/>
                  <a:gd name="connsiteX7" fmla="*/ 87435 w 104271"/>
                  <a:gd name="connsiteY7" fmla="*/ 55547 h 105550"/>
                  <a:gd name="connsiteX8" fmla="*/ 101057 w 104271"/>
                  <a:gd name="connsiteY8" fmla="*/ 53162 h 105550"/>
                  <a:gd name="connsiteX9" fmla="*/ 104271 w 104271"/>
                  <a:gd name="connsiteY9" fmla="*/ 54739 h 105550"/>
                  <a:gd name="connsiteX10" fmla="*/ 103463 w 104271"/>
                  <a:gd name="connsiteY10" fmla="*/ 56335 h 105550"/>
                  <a:gd name="connsiteX11" fmla="*/ 93033 w 104271"/>
                  <a:gd name="connsiteY11" fmla="*/ 61894 h 105550"/>
                  <a:gd name="connsiteX12" fmla="*/ 81008 w 104271"/>
                  <a:gd name="connsiteY12" fmla="*/ 69837 h 105550"/>
                  <a:gd name="connsiteX13" fmla="*/ 71387 w 104271"/>
                  <a:gd name="connsiteY13" fmla="*/ 77780 h 105550"/>
                  <a:gd name="connsiteX14" fmla="*/ 68982 w 104271"/>
                  <a:gd name="connsiteY14" fmla="*/ 86511 h 105550"/>
                  <a:gd name="connsiteX15" fmla="*/ 54551 w 104271"/>
                  <a:gd name="connsiteY15" fmla="*/ 98416 h 105550"/>
                  <a:gd name="connsiteX16" fmla="*/ 47335 w 104271"/>
                  <a:gd name="connsiteY16" fmla="*/ 104762 h 105550"/>
                  <a:gd name="connsiteX17" fmla="*/ 46527 w 104271"/>
                  <a:gd name="connsiteY17" fmla="*/ 105550 h 105550"/>
                  <a:gd name="connsiteX18" fmla="*/ 40908 w 104271"/>
                  <a:gd name="connsiteY18" fmla="*/ 103166 h 105550"/>
                  <a:gd name="connsiteX19" fmla="*/ 26477 w 104271"/>
                  <a:gd name="connsiteY19" fmla="*/ 101569 h 105550"/>
                  <a:gd name="connsiteX20" fmla="*/ 3214 w 104271"/>
                  <a:gd name="connsiteY20" fmla="*/ 88876 h 105550"/>
                  <a:gd name="connsiteX21" fmla="*/ 0 w 104271"/>
                  <a:gd name="connsiteY21" fmla="*/ 85703 h 105550"/>
                  <a:gd name="connsiteX22" fmla="*/ 0 w 104271"/>
                  <a:gd name="connsiteY22" fmla="*/ 84915 h 105550"/>
                  <a:gd name="connsiteX23" fmla="*/ 1597 w 104271"/>
                  <a:gd name="connsiteY23" fmla="*/ 66664 h 105550"/>
                  <a:gd name="connsiteX24" fmla="*/ 8812 w 104271"/>
                  <a:gd name="connsiteY24" fmla="*/ 53182 h 105550"/>
                  <a:gd name="connsiteX25" fmla="*/ 20030 w 104271"/>
                  <a:gd name="connsiteY25" fmla="*/ 46836 h 105550"/>
                  <a:gd name="connsiteX26" fmla="*/ 43293 w 104271"/>
                  <a:gd name="connsiteY26" fmla="*/ 46836 h 105550"/>
                  <a:gd name="connsiteX27" fmla="*/ 40079 w 104271"/>
                  <a:gd name="connsiteY27" fmla="*/ 30182 h 105550"/>
                  <a:gd name="connsiteX28" fmla="*/ 28862 w 104271"/>
                  <a:gd name="connsiteY28" fmla="*/ 20662 h 105550"/>
                  <a:gd name="connsiteX29" fmla="*/ 38483 w 104271"/>
                  <a:gd name="connsiteY29" fmla="*/ 8758 h 105550"/>
                  <a:gd name="connsiteX30" fmla="*/ 46507 w 104271"/>
                  <a:gd name="connsiteY30" fmla="*/ 1623 h 105550"/>
                  <a:gd name="connsiteX31" fmla="*/ 60938 w 104271"/>
                  <a:gd name="connsiteY31" fmla="*/ 2411 h 105550"/>
                  <a:gd name="connsiteX32" fmla="*/ 69750 w 104271"/>
                  <a:gd name="connsiteY32" fmla="*/ 1623 h 105550"/>
                  <a:gd name="connsiteX33" fmla="*/ 81776 w 104271"/>
                  <a:gd name="connsiteY33" fmla="*/ 4008 h 105550"/>
                  <a:gd name="connsiteX34" fmla="*/ 81776 w 104271"/>
                  <a:gd name="connsiteY34" fmla="*/ 4008 h 10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04271" h="105550">
                    <a:moveTo>
                      <a:pt x="81816" y="3988"/>
                    </a:moveTo>
                    <a:cubicBezTo>
                      <a:pt x="80219" y="6373"/>
                      <a:pt x="77006" y="9546"/>
                      <a:pt x="76197" y="13507"/>
                    </a:cubicBezTo>
                    <a:cubicBezTo>
                      <a:pt x="74601" y="18277"/>
                      <a:pt x="73792" y="17469"/>
                      <a:pt x="74601" y="25412"/>
                    </a:cubicBezTo>
                    <a:cubicBezTo>
                      <a:pt x="75409" y="33355"/>
                      <a:pt x="75409" y="24624"/>
                      <a:pt x="73004" y="38893"/>
                    </a:cubicBezTo>
                    <a:cubicBezTo>
                      <a:pt x="69790" y="52374"/>
                      <a:pt x="69790" y="54759"/>
                      <a:pt x="71407" y="56356"/>
                    </a:cubicBezTo>
                    <a:cubicBezTo>
                      <a:pt x="73812" y="57952"/>
                      <a:pt x="80219" y="53971"/>
                      <a:pt x="80219" y="53971"/>
                    </a:cubicBezTo>
                    <a:lnTo>
                      <a:pt x="80219" y="54759"/>
                    </a:lnTo>
                    <a:cubicBezTo>
                      <a:pt x="80219" y="57144"/>
                      <a:pt x="87435" y="55547"/>
                      <a:pt x="87435" y="55547"/>
                    </a:cubicBezTo>
                    <a:lnTo>
                      <a:pt x="101057" y="53162"/>
                    </a:lnTo>
                    <a:cubicBezTo>
                      <a:pt x="101057" y="53162"/>
                      <a:pt x="101866" y="53950"/>
                      <a:pt x="104271" y="54739"/>
                    </a:cubicBezTo>
                    <a:lnTo>
                      <a:pt x="103463" y="56335"/>
                    </a:lnTo>
                    <a:cubicBezTo>
                      <a:pt x="101057" y="58721"/>
                      <a:pt x="96247" y="59509"/>
                      <a:pt x="93033" y="61894"/>
                    </a:cubicBezTo>
                    <a:cubicBezTo>
                      <a:pt x="89032" y="64279"/>
                      <a:pt x="84221" y="66664"/>
                      <a:pt x="81008" y="69837"/>
                    </a:cubicBezTo>
                    <a:cubicBezTo>
                      <a:pt x="77794" y="72222"/>
                      <a:pt x="72984" y="74607"/>
                      <a:pt x="71387" y="77780"/>
                    </a:cubicBezTo>
                    <a:cubicBezTo>
                      <a:pt x="69790" y="80165"/>
                      <a:pt x="70579" y="84126"/>
                      <a:pt x="68982" y="86511"/>
                    </a:cubicBezTo>
                    <a:cubicBezTo>
                      <a:pt x="66577" y="92069"/>
                      <a:pt x="58553" y="95243"/>
                      <a:pt x="54551" y="98416"/>
                    </a:cubicBezTo>
                    <a:cubicBezTo>
                      <a:pt x="51337" y="100012"/>
                      <a:pt x="49740" y="102377"/>
                      <a:pt x="47335" y="104762"/>
                    </a:cubicBezTo>
                    <a:lnTo>
                      <a:pt x="46527" y="105550"/>
                    </a:lnTo>
                    <a:cubicBezTo>
                      <a:pt x="44122" y="105550"/>
                      <a:pt x="42525" y="105550"/>
                      <a:pt x="40908" y="103166"/>
                    </a:cubicBezTo>
                    <a:cubicBezTo>
                      <a:pt x="37694" y="97607"/>
                      <a:pt x="30479" y="103166"/>
                      <a:pt x="26477" y="101569"/>
                    </a:cubicBezTo>
                    <a:cubicBezTo>
                      <a:pt x="22475" y="100781"/>
                      <a:pt x="11238" y="96799"/>
                      <a:pt x="3214" y="88876"/>
                    </a:cubicBezTo>
                    <a:cubicBezTo>
                      <a:pt x="2405" y="88088"/>
                      <a:pt x="1617" y="86491"/>
                      <a:pt x="0" y="85703"/>
                    </a:cubicBezTo>
                    <a:lnTo>
                      <a:pt x="0" y="84915"/>
                    </a:lnTo>
                    <a:cubicBezTo>
                      <a:pt x="808" y="80953"/>
                      <a:pt x="808" y="71433"/>
                      <a:pt x="1597" y="66664"/>
                    </a:cubicBezTo>
                    <a:cubicBezTo>
                      <a:pt x="2405" y="60317"/>
                      <a:pt x="4002" y="56356"/>
                      <a:pt x="8812" y="53182"/>
                    </a:cubicBezTo>
                    <a:cubicBezTo>
                      <a:pt x="14431" y="50009"/>
                      <a:pt x="9621" y="44451"/>
                      <a:pt x="20030" y="46836"/>
                    </a:cubicBezTo>
                    <a:cubicBezTo>
                      <a:pt x="31247" y="48433"/>
                      <a:pt x="41676" y="49221"/>
                      <a:pt x="43293" y="46836"/>
                    </a:cubicBezTo>
                    <a:cubicBezTo>
                      <a:pt x="44101" y="44451"/>
                      <a:pt x="45698" y="33355"/>
                      <a:pt x="40079" y="30182"/>
                    </a:cubicBezTo>
                    <a:cubicBezTo>
                      <a:pt x="33672" y="26220"/>
                      <a:pt x="25648" y="23836"/>
                      <a:pt x="28862" y="20662"/>
                    </a:cubicBezTo>
                    <a:cubicBezTo>
                      <a:pt x="32076" y="18277"/>
                      <a:pt x="36078" y="10354"/>
                      <a:pt x="38483" y="8758"/>
                    </a:cubicBezTo>
                    <a:cubicBezTo>
                      <a:pt x="40888" y="6373"/>
                      <a:pt x="36886" y="-3935"/>
                      <a:pt x="46507" y="1623"/>
                    </a:cubicBezTo>
                    <a:cubicBezTo>
                      <a:pt x="55319" y="6393"/>
                      <a:pt x="52125" y="3220"/>
                      <a:pt x="60938" y="2411"/>
                    </a:cubicBezTo>
                    <a:cubicBezTo>
                      <a:pt x="69750" y="1623"/>
                      <a:pt x="64940" y="1623"/>
                      <a:pt x="69750" y="1623"/>
                    </a:cubicBezTo>
                    <a:cubicBezTo>
                      <a:pt x="72155" y="835"/>
                      <a:pt x="78562" y="2411"/>
                      <a:pt x="81776" y="4008"/>
                    </a:cubicBezTo>
                    <a:lnTo>
                      <a:pt x="81776" y="400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2" name="Szabadkézi sokszög: alakzat 991">
                <a:extLst>
                  <a:ext uri="{FF2B5EF4-FFF2-40B4-BE49-F238E27FC236}">
                    <a16:creationId xmlns:a16="http://schemas.microsoft.com/office/drawing/2014/main" id="{49DD323A-44A2-39EA-8922-F7FB6408FD7E}"/>
                  </a:ext>
                </a:extLst>
              </p:cNvPr>
              <p:cNvSpPr/>
              <p:nvPr/>
            </p:nvSpPr>
            <p:spPr>
              <a:xfrm>
                <a:off x="2236579" y="4075727"/>
                <a:ext cx="142030" cy="75953"/>
              </a:xfrm>
              <a:custGeom>
                <a:avLst/>
                <a:gdLst>
                  <a:gd name="connsiteX0" fmla="*/ 126 w 142030"/>
                  <a:gd name="connsiteY0" fmla="*/ 31347 h 75953"/>
                  <a:gd name="connsiteX1" fmla="*/ 5805 w 142030"/>
                  <a:gd name="connsiteY1" fmla="*/ 43090 h 75953"/>
                  <a:gd name="connsiteX2" fmla="*/ 26077 w 142030"/>
                  <a:gd name="connsiteY2" fmla="*/ 53256 h 75953"/>
                  <a:gd name="connsiteX3" fmla="*/ 35799 w 142030"/>
                  <a:gd name="connsiteY3" fmla="*/ 58733 h 75953"/>
                  <a:gd name="connsiteX4" fmla="*/ 33373 w 142030"/>
                  <a:gd name="connsiteY4" fmla="*/ 68900 h 75953"/>
                  <a:gd name="connsiteX5" fmla="*/ 39053 w 142030"/>
                  <a:gd name="connsiteY5" fmla="*/ 69688 h 75953"/>
                  <a:gd name="connsiteX6" fmla="*/ 44732 w 142030"/>
                  <a:gd name="connsiteY6" fmla="*/ 75954 h 75953"/>
                  <a:gd name="connsiteX7" fmla="*/ 46349 w 142030"/>
                  <a:gd name="connsiteY7" fmla="*/ 75954 h 75953"/>
                  <a:gd name="connsiteX8" fmla="*/ 57688 w 142030"/>
                  <a:gd name="connsiteY8" fmla="*/ 72053 h 75953"/>
                  <a:gd name="connsiteX9" fmla="*/ 62559 w 142030"/>
                  <a:gd name="connsiteY9" fmla="*/ 61098 h 75953"/>
                  <a:gd name="connsiteX10" fmla="*/ 71472 w 142030"/>
                  <a:gd name="connsiteY10" fmla="*/ 54833 h 75953"/>
                  <a:gd name="connsiteX11" fmla="*/ 77152 w 142030"/>
                  <a:gd name="connsiteY11" fmla="*/ 55621 h 75953"/>
                  <a:gd name="connsiteX12" fmla="*/ 82831 w 142030"/>
                  <a:gd name="connsiteY12" fmla="*/ 51720 h 75953"/>
                  <a:gd name="connsiteX13" fmla="*/ 87702 w 142030"/>
                  <a:gd name="connsiteY13" fmla="*/ 54065 h 75953"/>
                  <a:gd name="connsiteX14" fmla="*/ 94998 w 142030"/>
                  <a:gd name="connsiteY14" fmla="*/ 45455 h 75953"/>
                  <a:gd name="connsiteX15" fmla="*/ 111208 w 142030"/>
                  <a:gd name="connsiteY15" fmla="*/ 36076 h 75953"/>
                  <a:gd name="connsiteX16" fmla="*/ 123375 w 142030"/>
                  <a:gd name="connsiteY16" fmla="*/ 36076 h 75953"/>
                  <a:gd name="connsiteX17" fmla="*/ 131480 w 142030"/>
                  <a:gd name="connsiteY17" fmla="*/ 32944 h 75953"/>
                  <a:gd name="connsiteX18" fmla="*/ 137159 w 142030"/>
                  <a:gd name="connsiteY18" fmla="*/ 31387 h 75953"/>
                  <a:gd name="connsiteX19" fmla="*/ 141222 w 142030"/>
                  <a:gd name="connsiteY19" fmla="*/ 29831 h 75953"/>
                  <a:gd name="connsiteX20" fmla="*/ 142030 w 142030"/>
                  <a:gd name="connsiteY20" fmla="*/ 29831 h 75953"/>
                  <a:gd name="connsiteX21" fmla="*/ 140413 w 142030"/>
                  <a:gd name="connsiteY21" fmla="*/ 24354 h 75953"/>
                  <a:gd name="connsiteX22" fmla="*/ 131500 w 142030"/>
                  <a:gd name="connsiteY22" fmla="*/ 16532 h 75953"/>
                  <a:gd name="connsiteX23" fmla="*/ 113674 w 142030"/>
                  <a:gd name="connsiteY23" fmla="*/ 10266 h 75953"/>
                  <a:gd name="connsiteX24" fmla="*/ 103952 w 142030"/>
                  <a:gd name="connsiteY24" fmla="*/ 100 h 75953"/>
                  <a:gd name="connsiteX25" fmla="*/ 84509 w 142030"/>
                  <a:gd name="connsiteY25" fmla="*/ 4789 h 75953"/>
                  <a:gd name="connsiteX26" fmla="*/ 68299 w 142030"/>
                  <a:gd name="connsiteY26" fmla="*/ 2445 h 75953"/>
                  <a:gd name="connsiteX27" fmla="*/ 43985 w 142030"/>
                  <a:gd name="connsiteY27" fmla="*/ 4789 h 75953"/>
                  <a:gd name="connsiteX28" fmla="*/ 34263 w 142030"/>
                  <a:gd name="connsiteY28" fmla="*/ 2445 h 75953"/>
                  <a:gd name="connsiteX29" fmla="*/ 33454 w 142030"/>
                  <a:gd name="connsiteY29" fmla="*/ 4001 h 75953"/>
                  <a:gd name="connsiteX30" fmla="*/ 22924 w 142030"/>
                  <a:gd name="connsiteY30" fmla="*/ 9478 h 75953"/>
                  <a:gd name="connsiteX31" fmla="*/ 9948 w 142030"/>
                  <a:gd name="connsiteY31" fmla="*/ 17300 h 75953"/>
                  <a:gd name="connsiteX32" fmla="*/ 1035 w 142030"/>
                  <a:gd name="connsiteY32" fmla="*/ 25122 h 75953"/>
                  <a:gd name="connsiteX33" fmla="*/ 227 w 142030"/>
                  <a:gd name="connsiteY33" fmla="*/ 29811 h 75953"/>
                  <a:gd name="connsiteX34" fmla="*/ 227 w 142030"/>
                  <a:gd name="connsiteY34" fmla="*/ 31367 h 75953"/>
                  <a:gd name="connsiteX35" fmla="*/ 227 w 142030"/>
                  <a:gd name="connsiteY35" fmla="*/ 31367 h 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2030" h="75953">
                    <a:moveTo>
                      <a:pt x="126" y="31347"/>
                    </a:moveTo>
                    <a:cubicBezTo>
                      <a:pt x="-683" y="35268"/>
                      <a:pt x="2551" y="39957"/>
                      <a:pt x="5805" y="43090"/>
                    </a:cubicBezTo>
                    <a:cubicBezTo>
                      <a:pt x="11484" y="50123"/>
                      <a:pt x="17144" y="55601"/>
                      <a:pt x="26077" y="53256"/>
                    </a:cubicBezTo>
                    <a:cubicBezTo>
                      <a:pt x="27694" y="57177"/>
                      <a:pt x="34182" y="54813"/>
                      <a:pt x="35799" y="58733"/>
                    </a:cubicBezTo>
                    <a:cubicBezTo>
                      <a:pt x="35799" y="60290"/>
                      <a:pt x="34182" y="66555"/>
                      <a:pt x="33373" y="68900"/>
                    </a:cubicBezTo>
                    <a:lnTo>
                      <a:pt x="39053" y="69688"/>
                    </a:lnTo>
                    <a:cubicBezTo>
                      <a:pt x="41478" y="69688"/>
                      <a:pt x="45541" y="73589"/>
                      <a:pt x="44732" y="75954"/>
                    </a:cubicBezTo>
                    <a:lnTo>
                      <a:pt x="46349" y="75954"/>
                    </a:lnTo>
                    <a:cubicBezTo>
                      <a:pt x="50412" y="75165"/>
                      <a:pt x="54454" y="74397"/>
                      <a:pt x="57688" y="72053"/>
                    </a:cubicBezTo>
                    <a:cubicBezTo>
                      <a:pt x="60922" y="68920"/>
                      <a:pt x="60922" y="65019"/>
                      <a:pt x="62559" y="61098"/>
                    </a:cubicBezTo>
                    <a:cubicBezTo>
                      <a:pt x="64984" y="56409"/>
                      <a:pt x="65793" y="54833"/>
                      <a:pt x="71472" y="54833"/>
                    </a:cubicBezTo>
                    <a:cubicBezTo>
                      <a:pt x="73898" y="55621"/>
                      <a:pt x="75535" y="56389"/>
                      <a:pt x="77152" y="55621"/>
                    </a:cubicBezTo>
                    <a:cubicBezTo>
                      <a:pt x="79577" y="54833"/>
                      <a:pt x="79577" y="51720"/>
                      <a:pt x="82831" y="51720"/>
                    </a:cubicBezTo>
                    <a:cubicBezTo>
                      <a:pt x="84448" y="51720"/>
                      <a:pt x="85256" y="54065"/>
                      <a:pt x="87702" y="54065"/>
                    </a:cubicBezTo>
                    <a:cubicBezTo>
                      <a:pt x="91764" y="54065"/>
                      <a:pt x="93381" y="48587"/>
                      <a:pt x="94998" y="45455"/>
                    </a:cubicBezTo>
                    <a:cubicBezTo>
                      <a:pt x="100678" y="38421"/>
                      <a:pt x="102295" y="36076"/>
                      <a:pt x="111208" y="36076"/>
                    </a:cubicBezTo>
                    <a:cubicBezTo>
                      <a:pt x="115270" y="36076"/>
                      <a:pt x="120121" y="37633"/>
                      <a:pt x="123375" y="36076"/>
                    </a:cubicBezTo>
                    <a:cubicBezTo>
                      <a:pt x="126609" y="36076"/>
                      <a:pt x="129055" y="33732"/>
                      <a:pt x="131480" y="32944"/>
                    </a:cubicBezTo>
                    <a:cubicBezTo>
                      <a:pt x="133905" y="32155"/>
                      <a:pt x="135543" y="32155"/>
                      <a:pt x="137159" y="31387"/>
                    </a:cubicBezTo>
                    <a:cubicBezTo>
                      <a:pt x="138776" y="30599"/>
                      <a:pt x="139585" y="29831"/>
                      <a:pt x="141222" y="29831"/>
                    </a:cubicBezTo>
                    <a:lnTo>
                      <a:pt x="142030" y="29831"/>
                    </a:lnTo>
                    <a:cubicBezTo>
                      <a:pt x="141222" y="26698"/>
                      <a:pt x="140413" y="24354"/>
                      <a:pt x="140413" y="24354"/>
                    </a:cubicBezTo>
                    <a:lnTo>
                      <a:pt x="131500" y="16532"/>
                    </a:lnTo>
                    <a:cubicBezTo>
                      <a:pt x="131500" y="16532"/>
                      <a:pt x="116908" y="17320"/>
                      <a:pt x="113674" y="10266"/>
                    </a:cubicBezTo>
                    <a:cubicBezTo>
                      <a:pt x="111248" y="3233"/>
                      <a:pt x="112057" y="-688"/>
                      <a:pt x="103952" y="100"/>
                    </a:cubicBezTo>
                    <a:cubicBezTo>
                      <a:pt x="95847" y="1656"/>
                      <a:pt x="91785" y="2445"/>
                      <a:pt x="84509" y="4789"/>
                    </a:cubicBezTo>
                    <a:cubicBezTo>
                      <a:pt x="77212" y="7133"/>
                      <a:pt x="75595" y="3233"/>
                      <a:pt x="68299" y="2445"/>
                    </a:cubicBezTo>
                    <a:cubicBezTo>
                      <a:pt x="61003" y="2445"/>
                      <a:pt x="50472" y="4789"/>
                      <a:pt x="43985" y="4789"/>
                    </a:cubicBezTo>
                    <a:cubicBezTo>
                      <a:pt x="40751" y="4789"/>
                      <a:pt x="37497" y="3233"/>
                      <a:pt x="34263" y="2445"/>
                    </a:cubicBezTo>
                    <a:lnTo>
                      <a:pt x="33454" y="4001"/>
                    </a:lnTo>
                    <a:cubicBezTo>
                      <a:pt x="31029" y="6345"/>
                      <a:pt x="26158" y="7133"/>
                      <a:pt x="22924" y="9478"/>
                    </a:cubicBezTo>
                    <a:cubicBezTo>
                      <a:pt x="18053" y="11823"/>
                      <a:pt x="14011" y="14167"/>
                      <a:pt x="9948" y="17300"/>
                    </a:cubicBezTo>
                    <a:cubicBezTo>
                      <a:pt x="7523" y="19645"/>
                      <a:pt x="2652" y="21989"/>
                      <a:pt x="1035" y="25122"/>
                    </a:cubicBezTo>
                    <a:cubicBezTo>
                      <a:pt x="227" y="26678"/>
                      <a:pt x="227" y="28255"/>
                      <a:pt x="227" y="29811"/>
                    </a:cubicBezTo>
                    <a:lnTo>
                      <a:pt x="227" y="31367"/>
                    </a:lnTo>
                    <a:lnTo>
                      <a:pt x="227" y="3136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3" name="Szabadkézi sokszög: alakzat 992">
                <a:extLst>
                  <a:ext uri="{FF2B5EF4-FFF2-40B4-BE49-F238E27FC236}">
                    <a16:creationId xmlns:a16="http://schemas.microsoft.com/office/drawing/2014/main" id="{E2126457-3C46-CDC7-1EB9-CABFCD1F15FE}"/>
                  </a:ext>
                </a:extLst>
              </p:cNvPr>
              <p:cNvSpPr/>
              <p:nvPr/>
            </p:nvSpPr>
            <p:spPr>
              <a:xfrm>
                <a:off x="7116640" y="5269320"/>
                <a:ext cx="67737" cy="64302"/>
              </a:xfrm>
              <a:custGeom>
                <a:avLst/>
                <a:gdLst>
                  <a:gd name="connsiteX0" fmla="*/ 45987 w 67737"/>
                  <a:gd name="connsiteY0" fmla="*/ 6866 h 64302"/>
                  <a:gd name="connsiteX1" fmla="*/ 36871 w 67737"/>
                  <a:gd name="connsiteY1" fmla="*/ 8382 h 64302"/>
                  <a:gd name="connsiteX2" fmla="*/ 22764 w 67737"/>
                  <a:gd name="connsiteY2" fmla="*/ 6866 h 64302"/>
                  <a:gd name="connsiteX3" fmla="*/ 5342 w 67737"/>
                  <a:gd name="connsiteY3" fmla="*/ 75 h 64302"/>
                  <a:gd name="connsiteX4" fmla="*/ 1198 w 67737"/>
                  <a:gd name="connsiteY4" fmla="*/ 6866 h 64302"/>
                  <a:gd name="connsiteX5" fmla="*/ 2856 w 67737"/>
                  <a:gd name="connsiteY5" fmla="*/ 16689 h 64302"/>
                  <a:gd name="connsiteX6" fmla="*/ 12800 w 67737"/>
                  <a:gd name="connsiteY6" fmla="*/ 26512 h 64302"/>
                  <a:gd name="connsiteX7" fmla="*/ 11971 w 67737"/>
                  <a:gd name="connsiteY7" fmla="*/ 37830 h 64302"/>
                  <a:gd name="connsiteX8" fmla="*/ 11971 w 67737"/>
                  <a:gd name="connsiteY8" fmla="*/ 43126 h 64302"/>
                  <a:gd name="connsiteX9" fmla="*/ 22743 w 67737"/>
                  <a:gd name="connsiteY9" fmla="*/ 49169 h 64302"/>
                  <a:gd name="connsiteX10" fmla="*/ 23572 w 67737"/>
                  <a:gd name="connsiteY10" fmla="*/ 64267 h 64302"/>
                  <a:gd name="connsiteX11" fmla="*/ 39337 w 67737"/>
                  <a:gd name="connsiteY11" fmla="*/ 60488 h 64302"/>
                  <a:gd name="connsiteX12" fmla="*/ 42652 w 67737"/>
                  <a:gd name="connsiteY12" fmla="*/ 50665 h 64302"/>
                  <a:gd name="connsiteX13" fmla="*/ 50110 w 67737"/>
                  <a:gd name="connsiteY13" fmla="*/ 51413 h 64302"/>
                  <a:gd name="connsiteX14" fmla="*/ 54253 w 67737"/>
                  <a:gd name="connsiteY14" fmla="*/ 49149 h 64302"/>
                  <a:gd name="connsiteX15" fmla="*/ 59225 w 67737"/>
                  <a:gd name="connsiteY15" fmla="*/ 49897 h 64302"/>
                  <a:gd name="connsiteX16" fmla="*/ 57568 w 67737"/>
                  <a:gd name="connsiteY16" fmla="*/ 38558 h 64302"/>
                  <a:gd name="connsiteX17" fmla="*/ 61711 w 67737"/>
                  <a:gd name="connsiteY17" fmla="*/ 30999 h 64302"/>
                  <a:gd name="connsiteX18" fmla="*/ 65855 w 67737"/>
                  <a:gd name="connsiteY18" fmla="*/ 18165 h 64302"/>
                  <a:gd name="connsiteX19" fmla="*/ 67512 w 67737"/>
                  <a:gd name="connsiteY19" fmla="*/ 7594 h 64302"/>
                  <a:gd name="connsiteX20" fmla="*/ 62540 w 67737"/>
                  <a:gd name="connsiteY20" fmla="*/ 2299 h 64302"/>
                  <a:gd name="connsiteX21" fmla="*/ 45946 w 67737"/>
                  <a:gd name="connsiteY21" fmla="*/ 6826 h 64302"/>
                  <a:gd name="connsiteX22" fmla="*/ 45946 w 67737"/>
                  <a:gd name="connsiteY22" fmla="*/ 6826 h 64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7737" h="64302">
                    <a:moveTo>
                      <a:pt x="45987" y="6866"/>
                    </a:moveTo>
                    <a:cubicBezTo>
                      <a:pt x="43501" y="3835"/>
                      <a:pt x="41015" y="7614"/>
                      <a:pt x="36871" y="8382"/>
                    </a:cubicBezTo>
                    <a:cubicBezTo>
                      <a:pt x="31899" y="9898"/>
                      <a:pt x="26099" y="9130"/>
                      <a:pt x="22764" y="6866"/>
                    </a:cubicBezTo>
                    <a:cubicBezTo>
                      <a:pt x="19449" y="4603"/>
                      <a:pt x="9485" y="-693"/>
                      <a:pt x="5342" y="75"/>
                    </a:cubicBezTo>
                    <a:cubicBezTo>
                      <a:pt x="1198" y="823"/>
                      <a:pt x="1198" y="3855"/>
                      <a:pt x="1198" y="6866"/>
                    </a:cubicBezTo>
                    <a:cubicBezTo>
                      <a:pt x="2027" y="9878"/>
                      <a:pt x="-2945" y="11394"/>
                      <a:pt x="2856" y="16689"/>
                    </a:cubicBezTo>
                    <a:cubicBezTo>
                      <a:pt x="8656" y="21217"/>
                      <a:pt x="11971" y="21217"/>
                      <a:pt x="12800" y="26512"/>
                    </a:cubicBezTo>
                    <a:cubicBezTo>
                      <a:pt x="12800" y="32555"/>
                      <a:pt x="12800" y="34071"/>
                      <a:pt x="11971" y="37830"/>
                    </a:cubicBezTo>
                    <a:cubicBezTo>
                      <a:pt x="11971" y="40862"/>
                      <a:pt x="7828" y="40862"/>
                      <a:pt x="11971" y="43126"/>
                    </a:cubicBezTo>
                    <a:cubicBezTo>
                      <a:pt x="16114" y="45390"/>
                      <a:pt x="23593" y="45390"/>
                      <a:pt x="22743" y="49169"/>
                    </a:cubicBezTo>
                    <a:cubicBezTo>
                      <a:pt x="21086" y="52949"/>
                      <a:pt x="19429" y="65035"/>
                      <a:pt x="23572" y="64267"/>
                    </a:cubicBezTo>
                    <a:cubicBezTo>
                      <a:pt x="28544" y="64267"/>
                      <a:pt x="38509" y="64267"/>
                      <a:pt x="39337" y="60488"/>
                    </a:cubicBezTo>
                    <a:cubicBezTo>
                      <a:pt x="40166" y="55960"/>
                      <a:pt x="38509" y="49917"/>
                      <a:pt x="42652" y="50665"/>
                    </a:cubicBezTo>
                    <a:cubicBezTo>
                      <a:pt x="47624" y="50665"/>
                      <a:pt x="49281" y="52929"/>
                      <a:pt x="50110" y="51413"/>
                    </a:cubicBezTo>
                    <a:cubicBezTo>
                      <a:pt x="51767" y="50665"/>
                      <a:pt x="50938" y="42358"/>
                      <a:pt x="54253" y="49149"/>
                    </a:cubicBezTo>
                    <a:cubicBezTo>
                      <a:pt x="57568" y="56708"/>
                      <a:pt x="61711" y="54444"/>
                      <a:pt x="59225" y="49897"/>
                    </a:cubicBezTo>
                    <a:cubicBezTo>
                      <a:pt x="56739" y="44601"/>
                      <a:pt x="56739" y="40842"/>
                      <a:pt x="57568" y="38558"/>
                    </a:cubicBezTo>
                    <a:cubicBezTo>
                      <a:pt x="59225" y="36295"/>
                      <a:pt x="59225" y="34779"/>
                      <a:pt x="61711" y="30999"/>
                    </a:cubicBezTo>
                    <a:cubicBezTo>
                      <a:pt x="64197" y="27219"/>
                      <a:pt x="65026" y="21944"/>
                      <a:pt x="65855" y="18165"/>
                    </a:cubicBezTo>
                    <a:cubicBezTo>
                      <a:pt x="66683" y="14385"/>
                      <a:pt x="68341" y="11374"/>
                      <a:pt x="67512" y="7594"/>
                    </a:cubicBezTo>
                    <a:cubicBezTo>
                      <a:pt x="66683" y="4583"/>
                      <a:pt x="65026" y="3067"/>
                      <a:pt x="62540" y="2299"/>
                    </a:cubicBezTo>
                    <a:cubicBezTo>
                      <a:pt x="60883" y="783"/>
                      <a:pt x="48432" y="9858"/>
                      <a:pt x="45946" y="6826"/>
                    </a:cubicBezTo>
                    <a:lnTo>
                      <a:pt x="45946" y="682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4" name="Szabadkézi sokszög: alakzat 993">
                <a:extLst>
                  <a:ext uri="{FF2B5EF4-FFF2-40B4-BE49-F238E27FC236}">
                    <a16:creationId xmlns:a16="http://schemas.microsoft.com/office/drawing/2014/main" id="{BABC7D18-2241-9F76-6EA5-8E25B38FDB07}"/>
                  </a:ext>
                </a:extLst>
              </p:cNvPr>
              <p:cNvSpPr/>
              <p:nvPr/>
            </p:nvSpPr>
            <p:spPr>
              <a:xfrm>
                <a:off x="7097223" y="5242760"/>
                <a:ext cx="9124" cy="13618"/>
              </a:xfrm>
              <a:custGeom>
                <a:avLst/>
                <a:gdLst>
                  <a:gd name="connsiteX0" fmla="*/ 7316 w 9124"/>
                  <a:gd name="connsiteY0" fmla="*/ 967 h 13618"/>
                  <a:gd name="connsiteX1" fmla="*/ 0 w 9124"/>
                  <a:gd name="connsiteY1" fmla="*/ 5899 h 13618"/>
                  <a:gd name="connsiteX2" fmla="*/ 4871 w 9124"/>
                  <a:gd name="connsiteY2" fmla="*/ 13296 h 13618"/>
                  <a:gd name="connsiteX3" fmla="*/ 7316 w 9124"/>
                  <a:gd name="connsiteY3" fmla="*/ 967 h 13618"/>
                  <a:gd name="connsiteX4" fmla="*/ 7316 w 9124"/>
                  <a:gd name="connsiteY4" fmla="*/ 967 h 13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4" h="13618">
                    <a:moveTo>
                      <a:pt x="7316" y="967"/>
                    </a:moveTo>
                    <a:cubicBezTo>
                      <a:pt x="4871" y="-1499"/>
                      <a:pt x="1212" y="967"/>
                      <a:pt x="0" y="5899"/>
                    </a:cubicBezTo>
                    <a:cubicBezTo>
                      <a:pt x="0" y="10002"/>
                      <a:pt x="2446" y="14933"/>
                      <a:pt x="4871" y="13296"/>
                    </a:cubicBezTo>
                    <a:cubicBezTo>
                      <a:pt x="8529" y="10830"/>
                      <a:pt x="10975" y="4262"/>
                      <a:pt x="7316" y="967"/>
                    </a:cubicBezTo>
                    <a:lnTo>
                      <a:pt x="7316" y="96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5" name="Szabadkézi sokszög: alakzat 994">
                <a:extLst>
                  <a:ext uri="{FF2B5EF4-FFF2-40B4-BE49-F238E27FC236}">
                    <a16:creationId xmlns:a16="http://schemas.microsoft.com/office/drawing/2014/main" id="{ECF6A936-A453-06EA-8903-BD9167536D94}"/>
                  </a:ext>
                </a:extLst>
              </p:cNvPr>
              <p:cNvSpPr/>
              <p:nvPr/>
            </p:nvSpPr>
            <p:spPr>
              <a:xfrm>
                <a:off x="7170719" y="5243140"/>
                <a:ext cx="14281" cy="18402"/>
              </a:xfrm>
              <a:custGeom>
                <a:avLst/>
                <a:gdLst>
                  <a:gd name="connsiteX0" fmla="*/ 2215 w 14281"/>
                  <a:gd name="connsiteY0" fmla="*/ 203 h 18402"/>
                  <a:gd name="connsiteX1" fmla="*/ 2215 w 14281"/>
                  <a:gd name="connsiteY1" fmla="*/ 10632 h 18402"/>
                  <a:gd name="connsiteX2" fmla="*/ 7693 w 14281"/>
                  <a:gd name="connsiteY2" fmla="*/ 17929 h 18402"/>
                  <a:gd name="connsiteX3" fmla="*/ 14282 w 14281"/>
                  <a:gd name="connsiteY3" fmla="*/ 12714 h 18402"/>
                  <a:gd name="connsiteX4" fmla="*/ 2215 w 14281"/>
                  <a:gd name="connsiteY4" fmla="*/ 203 h 18402"/>
                  <a:gd name="connsiteX5" fmla="*/ 2215 w 14281"/>
                  <a:gd name="connsiteY5" fmla="*/ 203 h 1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1" h="18402">
                    <a:moveTo>
                      <a:pt x="2215" y="203"/>
                    </a:moveTo>
                    <a:cubicBezTo>
                      <a:pt x="-2171" y="2285"/>
                      <a:pt x="1124" y="6469"/>
                      <a:pt x="2215" y="10632"/>
                    </a:cubicBezTo>
                    <a:cubicBezTo>
                      <a:pt x="4418" y="14796"/>
                      <a:pt x="5510" y="20011"/>
                      <a:pt x="7693" y="17929"/>
                    </a:cubicBezTo>
                    <a:cubicBezTo>
                      <a:pt x="9896" y="16878"/>
                      <a:pt x="14282" y="12714"/>
                      <a:pt x="14282" y="12714"/>
                    </a:cubicBezTo>
                    <a:cubicBezTo>
                      <a:pt x="14282" y="12714"/>
                      <a:pt x="7693" y="-1879"/>
                      <a:pt x="2215" y="203"/>
                    </a:cubicBezTo>
                    <a:lnTo>
                      <a:pt x="2215" y="20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6" name="Szabadkézi sokszög: alakzat 995">
                <a:extLst>
                  <a:ext uri="{FF2B5EF4-FFF2-40B4-BE49-F238E27FC236}">
                    <a16:creationId xmlns:a16="http://schemas.microsoft.com/office/drawing/2014/main" id="{5A5E6482-9CED-4C86-D60B-C326EFEF95A0}"/>
                  </a:ext>
                </a:extLst>
              </p:cNvPr>
              <p:cNvSpPr/>
              <p:nvPr/>
            </p:nvSpPr>
            <p:spPr>
              <a:xfrm>
                <a:off x="7520375" y="4825645"/>
                <a:ext cx="75662" cy="59671"/>
              </a:xfrm>
              <a:custGeom>
                <a:avLst/>
                <a:gdLst>
                  <a:gd name="connsiteX0" fmla="*/ 925 w 75662"/>
                  <a:gd name="connsiteY0" fmla="*/ 229 h 59671"/>
                  <a:gd name="connsiteX1" fmla="*/ 925 w 75662"/>
                  <a:gd name="connsiteY1" fmla="*/ 1725 h 59671"/>
                  <a:gd name="connsiteX2" fmla="*/ 3330 w 75662"/>
                  <a:gd name="connsiteY2" fmla="*/ 2473 h 59671"/>
                  <a:gd name="connsiteX3" fmla="*/ 1734 w 75662"/>
                  <a:gd name="connsiteY3" fmla="*/ 3969 h 59671"/>
                  <a:gd name="connsiteX4" fmla="*/ 925 w 75662"/>
                  <a:gd name="connsiteY4" fmla="*/ 5464 h 59671"/>
                  <a:gd name="connsiteX5" fmla="*/ 3330 w 75662"/>
                  <a:gd name="connsiteY5" fmla="*/ 5464 h 59671"/>
                  <a:gd name="connsiteX6" fmla="*/ 4139 w 75662"/>
                  <a:gd name="connsiteY6" fmla="*/ 5464 h 59671"/>
                  <a:gd name="connsiteX7" fmla="*/ 3330 w 75662"/>
                  <a:gd name="connsiteY7" fmla="*/ 8476 h 59671"/>
                  <a:gd name="connsiteX8" fmla="*/ 7332 w 75662"/>
                  <a:gd name="connsiteY8" fmla="*/ 11487 h 59671"/>
                  <a:gd name="connsiteX9" fmla="*/ 8140 w 75662"/>
                  <a:gd name="connsiteY9" fmla="*/ 13751 h 59671"/>
                  <a:gd name="connsiteX10" fmla="*/ 10545 w 75662"/>
                  <a:gd name="connsiteY10" fmla="*/ 15247 h 59671"/>
                  <a:gd name="connsiteX11" fmla="*/ 11354 w 75662"/>
                  <a:gd name="connsiteY11" fmla="*/ 16742 h 59671"/>
                  <a:gd name="connsiteX12" fmla="*/ 15356 w 75662"/>
                  <a:gd name="connsiteY12" fmla="*/ 20502 h 59671"/>
                  <a:gd name="connsiteX13" fmla="*/ 17761 w 75662"/>
                  <a:gd name="connsiteY13" fmla="*/ 21997 h 59671"/>
                  <a:gd name="connsiteX14" fmla="*/ 17761 w 75662"/>
                  <a:gd name="connsiteY14" fmla="*/ 24261 h 59671"/>
                  <a:gd name="connsiteX15" fmla="*/ 20955 w 75662"/>
                  <a:gd name="connsiteY15" fmla="*/ 25777 h 59671"/>
                  <a:gd name="connsiteX16" fmla="*/ 20955 w 75662"/>
                  <a:gd name="connsiteY16" fmla="*/ 25029 h 59671"/>
                  <a:gd name="connsiteX17" fmla="*/ 22551 w 75662"/>
                  <a:gd name="connsiteY17" fmla="*/ 28788 h 59671"/>
                  <a:gd name="connsiteX18" fmla="*/ 24956 w 75662"/>
                  <a:gd name="connsiteY18" fmla="*/ 31052 h 59671"/>
                  <a:gd name="connsiteX19" fmla="*/ 24148 w 75662"/>
                  <a:gd name="connsiteY19" fmla="*/ 32568 h 59671"/>
                  <a:gd name="connsiteX20" fmla="*/ 27341 w 75662"/>
                  <a:gd name="connsiteY20" fmla="*/ 31820 h 59671"/>
                  <a:gd name="connsiteX21" fmla="*/ 28938 w 75662"/>
                  <a:gd name="connsiteY21" fmla="*/ 34084 h 59671"/>
                  <a:gd name="connsiteX22" fmla="*/ 30535 w 75662"/>
                  <a:gd name="connsiteY22" fmla="*/ 36347 h 59671"/>
                  <a:gd name="connsiteX23" fmla="*/ 32132 w 75662"/>
                  <a:gd name="connsiteY23" fmla="*/ 36347 h 59671"/>
                  <a:gd name="connsiteX24" fmla="*/ 36133 w 75662"/>
                  <a:gd name="connsiteY24" fmla="*/ 38611 h 59671"/>
                  <a:gd name="connsiteX25" fmla="*/ 40135 w 75662"/>
                  <a:gd name="connsiteY25" fmla="*/ 41623 h 59671"/>
                  <a:gd name="connsiteX26" fmla="*/ 43328 w 75662"/>
                  <a:gd name="connsiteY26" fmla="*/ 43118 h 59671"/>
                  <a:gd name="connsiteX27" fmla="*/ 46522 w 75662"/>
                  <a:gd name="connsiteY27" fmla="*/ 43866 h 59671"/>
                  <a:gd name="connsiteX28" fmla="*/ 48119 w 75662"/>
                  <a:gd name="connsiteY28" fmla="*/ 46130 h 59671"/>
                  <a:gd name="connsiteX29" fmla="*/ 49716 w 75662"/>
                  <a:gd name="connsiteY29" fmla="*/ 47626 h 59671"/>
                  <a:gd name="connsiteX30" fmla="*/ 52121 w 75662"/>
                  <a:gd name="connsiteY30" fmla="*/ 46878 h 59671"/>
                  <a:gd name="connsiteX31" fmla="*/ 53717 w 75662"/>
                  <a:gd name="connsiteY31" fmla="*/ 50637 h 59671"/>
                  <a:gd name="connsiteX32" fmla="*/ 52909 w 75662"/>
                  <a:gd name="connsiteY32" fmla="*/ 50637 h 59671"/>
                  <a:gd name="connsiteX33" fmla="*/ 56911 w 75662"/>
                  <a:gd name="connsiteY33" fmla="*/ 52133 h 59671"/>
                  <a:gd name="connsiteX34" fmla="*/ 60104 w 75662"/>
                  <a:gd name="connsiteY34" fmla="*/ 54396 h 59671"/>
                  <a:gd name="connsiteX35" fmla="*/ 63298 w 75662"/>
                  <a:gd name="connsiteY35" fmla="*/ 52901 h 59671"/>
                  <a:gd name="connsiteX36" fmla="*/ 65703 w 75662"/>
                  <a:gd name="connsiteY36" fmla="*/ 56660 h 59671"/>
                  <a:gd name="connsiteX37" fmla="*/ 68896 w 75662"/>
                  <a:gd name="connsiteY37" fmla="*/ 56660 h 59671"/>
                  <a:gd name="connsiteX38" fmla="*/ 69704 w 75662"/>
                  <a:gd name="connsiteY38" fmla="*/ 59672 h 59671"/>
                  <a:gd name="connsiteX39" fmla="*/ 72110 w 75662"/>
                  <a:gd name="connsiteY39" fmla="*/ 58176 h 59671"/>
                  <a:gd name="connsiteX40" fmla="*/ 75303 w 75662"/>
                  <a:gd name="connsiteY40" fmla="*/ 57428 h 59671"/>
                  <a:gd name="connsiteX41" fmla="*/ 75303 w 75662"/>
                  <a:gd name="connsiteY41" fmla="*/ 53669 h 59671"/>
                  <a:gd name="connsiteX42" fmla="*/ 72898 w 75662"/>
                  <a:gd name="connsiteY42" fmla="*/ 52921 h 59671"/>
                  <a:gd name="connsiteX43" fmla="*/ 71301 w 75662"/>
                  <a:gd name="connsiteY43" fmla="*/ 49909 h 59671"/>
                  <a:gd name="connsiteX44" fmla="*/ 68108 w 75662"/>
                  <a:gd name="connsiteY44" fmla="*/ 49162 h 59671"/>
                  <a:gd name="connsiteX45" fmla="*/ 66511 w 75662"/>
                  <a:gd name="connsiteY45" fmla="*/ 45402 h 59671"/>
                  <a:gd name="connsiteX46" fmla="*/ 64106 w 75662"/>
                  <a:gd name="connsiteY46" fmla="*/ 44655 h 59671"/>
                  <a:gd name="connsiteX47" fmla="*/ 60913 w 75662"/>
                  <a:gd name="connsiteY47" fmla="*/ 42391 h 59671"/>
                  <a:gd name="connsiteX48" fmla="*/ 59316 w 75662"/>
                  <a:gd name="connsiteY48" fmla="*/ 40127 h 59671"/>
                  <a:gd name="connsiteX49" fmla="*/ 57719 w 75662"/>
                  <a:gd name="connsiteY49" fmla="*/ 40127 h 59671"/>
                  <a:gd name="connsiteX50" fmla="*/ 55314 w 75662"/>
                  <a:gd name="connsiteY50" fmla="*/ 37863 h 59671"/>
                  <a:gd name="connsiteX51" fmla="*/ 53717 w 75662"/>
                  <a:gd name="connsiteY51" fmla="*/ 36368 h 59671"/>
                  <a:gd name="connsiteX52" fmla="*/ 52909 w 75662"/>
                  <a:gd name="connsiteY52" fmla="*/ 35620 h 59671"/>
                  <a:gd name="connsiteX53" fmla="*/ 50504 w 75662"/>
                  <a:gd name="connsiteY53" fmla="*/ 35620 h 59671"/>
                  <a:gd name="connsiteX54" fmla="*/ 49695 w 75662"/>
                  <a:gd name="connsiteY54" fmla="*/ 33356 h 59671"/>
                  <a:gd name="connsiteX55" fmla="*/ 48099 w 75662"/>
                  <a:gd name="connsiteY55" fmla="*/ 34104 h 59671"/>
                  <a:gd name="connsiteX56" fmla="*/ 48099 w 75662"/>
                  <a:gd name="connsiteY56" fmla="*/ 32608 h 59671"/>
                  <a:gd name="connsiteX57" fmla="*/ 46502 w 75662"/>
                  <a:gd name="connsiteY57" fmla="*/ 32608 h 59671"/>
                  <a:gd name="connsiteX58" fmla="*/ 45693 w 75662"/>
                  <a:gd name="connsiteY58" fmla="*/ 33356 h 59671"/>
                  <a:gd name="connsiteX59" fmla="*/ 44097 w 75662"/>
                  <a:gd name="connsiteY59" fmla="*/ 30345 h 59671"/>
                  <a:gd name="connsiteX60" fmla="*/ 40903 w 75662"/>
                  <a:gd name="connsiteY60" fmla="*/ 29597 h 59671"/>
                  <a:gd name="connsiteX61" fmla="*/ 39306 w 75662"/>
                  <a:gd name="connsiteY61" fmla="*/ 27333 h 59671"/>
                  <a:gd name="connsiteX62" fmla="*/ 40115 w 75662"/>
                  <a:gd name="connsiteY62" fmla="*/ 26585 h 59671"/>
                  <a:gd name="connsiteX63" fmla="*/ 36113 w 75662"/>
                  <a:gd name="connsiteY63" fmla="*/ 21310 h 59671"/>
                  <a:gd name="connsiteX64" fmla="*/ 33708 w 75662"/>
                  <a:gd name="connsiteY64" fmla="*/ 21310 h 59671"/>
                  <a:gd name="connsiteX65" fmla="*/ 31303 w 75662"/>
                  <a:gd name="connsiteY65" fmla="*/ 18299 h 59671"/>
                  <a:gd name="connsiteX66" fmla="*/ 29706 w 75662"/>
                  <a:gd name="connsiteY66" fmla="*/ 16035 h 59671"/>
                  <a:gd name="connsiteX67" fmla="*/ 24107 w 75662"/>
                  <a:gd name="connsiteY67" fmla="*/ 14519 h 59671"/>
                  <a:gd name="connsiteX68" fmla="*/ 20105 w 75662"/>
                  <a:gd name="connsiteY68" fmla="*/ 11508 h 59671"/>
                  <a:gd name="connsiteX69" fmla="*/ 17700 w 75662"/>
                  <a:gd name="connsiteY69" fmla="*/ 7748 h 59671"/>
                  <a:gd name="connsiteX70" fmla="*/ 14507 w 75662"/>
                  <a:gd name="connsiteY70" fmla="*/ 5485 h 59671"/>
                  <a:gd name="connsiteX71" fmla="*/ 10505 w 75662"/>
                  <a:gd name="connsiteY71" fmla="*/ 3221 h 59671"/>
                  <a:gd name="connsiteX72" fmla="*/ 8100 w 75662"/>
                  <a:gd name="connsiteY72" fmla="*/ 3221 h 59671"/>
                  <a:gd name="connsiteX73" fmla="*/ 3290 w 75662"/>
                  <a:gd name="connsiteY73" fmla="*/ 957 h 59671"/>
                  <a:gd name="connsiteX74" fmla="*/ 1693 w 75662"/>
                  <a:gd name="connsiteY74" fmla="*/ 209 h 59671"/>
                  <a:gd name="connsiteX75" fmla="*/ 884 w 75662"/>
                  <a:gd name="connsiteY75" fmla="*/ 209 h 59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75662" h="59671">
                    <a:moveTo>
                      <a:pt x="925" y="229"/>
                    </a:moveTo>
                    <a:cubicBezTo>
                      <a:pt x="116" y="229"/>
                      <a:pt x="-672" y="1725"/>
                      <a:pt x="925" y="1725"/>
                    </a:cubicBezTo>
                    <a:cubicBezTo>
                      <a:pt x="1734" y="1725"/>
                      <a:pt x="3330" y="2473"/>
                      <a:pt x="3330" y="2473"/>
                    </a:cubicBezTo>
                    <a:cubicBezTo>
                      <a:pt x="3330" y="3221"/>
                      <a:pt x="1734" y="3969"/>
                      <a:pt x="1734" y="3969"/>
                    </a:cubicBezTo>
                    <a:lnTo>
                      <a:pt x="925" y="5464"/>
                    </a:lnTo>
                    <a:cubicBezTo>
                      <a:pt x="1734" y="6212"/>
                      <a:pt x="2522" y="5464"/>
                      <a:pt x="3330" y="5464"/>
                    </a:cubicBezTo>
                    <a:cubicBezTo>
                      <a:pt x="4139" y="6212"/>
                      <a:pt x="3330" y="4717"/>
                      <a:pt x="4139" y="5464"/>
                    </a:cubicBezTo>
                    <a:cubicBezTo>
                      <a:pt x="4947" y="6212"/>
                      <a:pt x="3330" y="7728"/>
                      <a:pt x="3330" y="8476"/>
                    </a:cubicBezTo>
                    <a:cubicBezTo>
                      <a:pt x="4139" y="9224"/>
                      <a:pt x="7332" y="9972"/>
                      <a:pt x="7332" y="11487"/>
                    </a:cubicBezTo>
                    <a:cubicBezTo>
                      <a:pt x="8140" y="12235"/>
                      <a:pt x="7332" y="12983"/>
                      <a:pt x="8140" y="13751"/>
                    </a:cubicBezTo>
                    <a:cubicBezTo>
                      <a:pt x="8949" y="13751"/>
                      <a:pt x="9737" y="14499"/>
                      <a:pt x="10545" y="15247"/>
                    </a:cubicBezTo>
                    <a:cubicBezTo>
                      <a:pt x="11354" y="15995"/>
                      <a:pt x="11354" y="16742"/>
                      <a:pt x="11354" y="16742"/>
                    </a:cubicBezTo>
                    <a:cubicBezTo>
                      <a:pt x="10545" y="17490"/>
                      <a:pt x="15356" y="19754"/>
                      <a:pt x="15356" y="20502"/>
                    </a:cubicBezTo>
                    <a:cubicBezTo>
                      <a:pt x="16164" y="21249"/>
                      <a:pt x="17761" y="21249"/>
                      <a:pt x="17761" y="21997"/>
                    </a:cubicBezTo>
                    <a:cubicBezTo>
                      <a:pt x="18569" y="22745"/>
                      <a:pt x="16953" y="23513"/>
                      <a:pt x="17761" y="24261"/>
                    </a:cubicBezTo>
                    <a:cubicBezTo>
                      <a:pt x="17761" y="25009"/>
                      <a:pt x="20166" y="26525"/>
                      <a:pt x="20955" y="25777"/>
                    </a:cubicBezTo>
                    <a:cubicBezTo>
                      <a:pt x="20955" y="25029"/>
                      <a:pt x="20146" y="22765"/>
                      <a:pt x="20955" y="25029"/>
                    </a:cubicBezTo>
                    <a:cubicBezTo>
                      <a:pt x="22551" y="27293"/>
                      <a:pt x="20955" y="27293"/>
                      <a:pt x="22551" y="28788"/>
                    </a:cubicBezTo>
                    <a:cubicBezTo>
                      <a:pt x="24148" y="29536"/>
                      <a:pt x="24956" y="31052"/>
                      <a:pt x="24956" y="31052"/>
                    </a:cubicBezTo>
                    <a:cubicBezTo>
                      <a:pt x="24956" y="31052"/>
                      <a:pt x="23360" y="32568"/>
                      <a:pt x="24148" y="32568"/>
                    </a:cubicBezTo>
                    <a:cubicBezTo>
                      <a:pt x="25745" y="32568"/>
                      <a:pt x="26553" y="31052"/>
                      <a:pt x="27341" y="31820"/>
                    </a:cubicBezTo>
                    <a:cubicBezTo>
                      <a:pt x="28150" y="32568"/>
                      <a:pt x="28938" y="34084"/>
                      <a:pt x="28938" y="34084"/>
                    </a:cubicBezTo>
                    <a:lnTo>
                      <a:pt x="30535" y="36347"/>
                    </a:lnTo>
                    <a:cubicBezTo>
                      <a:pt x="30535" y="36347"/>
                      <a:pt x="31343" y="35600"/>
                      <a:pt x="32132" y="36347"/>
                    </a:cubicBezTo>
                    <a:cubicBezTo>
                      <a:pt x="32940" y="37843"/>
                      <a:pt x="35325" y="38611"/>
                      <a:pt x="36133" y="38611"/>
                    </a:cubicBezTo>
                    <a:cubicBezTo>
                      <a:pt x="37730" y="39359"/>
                      <a:pt x="40135" y="41623"/>
                      <a:pt x="40135" y="41623"/>
                    </a:cubicBezTo>
                    <a:cubicBezTo>
                      <a:pt x="40135" y="41623"/>
                      <a:pt x="41732" y="43118"/>
                      <a:pt x="43328" y="43118"/>
                    </a:cubicBezTo>
                    <a:cubicBezTo>
                      <a:pt x="44137" y="43118"/>
                      <a:pt x="45734" y="42371"/>
                      <a:pt x="46522" y="43866"/>
                    </a:cubicBezTo>
                    <a:cubicBezTo>
                      <a:pt x="46522" y="44614"/>
                      <a:pt x="47331" y="45362"/>
                      <a:pt x="48119" y="46130"/>
                    </a:cubicBezTo>
                    <a:cubicBezTo>
                      <a:pt x="48665" y="46130"/>
                      <a:pt x="49190" y="46635"/>
                      <a:pt x="49716" y="47626"/>
                    </a:cubicBezTo>
                    <a:cubicBezTo>
                      <a:pt x="51312" y="48373"/>
                      <a:pt x="49716" y="43866"/>
                      <a:pt x="52121" y="46878"/>
                    </a:cubicBezTo>
                    <a:cubicBezTo>
                      <a:pt x="53717" y="48879"/>
                      <a:pt x="54263" y="50132"/>
                      <a:pt x="53717" y="50637"/>
                    </a:cubicBezTo>
                    <a:cubicBezTo>
                      <a:pt x="53717" y="50637"/>
                      <a:pt x="52121" y="49889"/>
                      <a:pt x="52909" y="50637"/>
                    </a:cubicBezTo>
                    <a:cubicBezTo>
                      <a:pt x="53717" y="51385"/>
                      <a:pt x="55314" y="51385"/>
                      <a:pt x="56911" y="52133"/>
                    </a:cubicBezTo>
                    <a:cubicBezTo>
                      <a:pt x="57982" y="53123"/>
                      <a:pt x="59033" y="53891"/>
                      <a:pt x="60104" y="54396"/>
                    </a:cubicBezTo>
                    <a:cubicBezTo>
                      <a:pt x="60913" y="54396"/>
                      <a:pt x="61701" y="51385"/>
                      <a:pt x="63298" y="52901"/>
                    </a:cubicBezTo>
                    <a:cubicBezTo>
                      <a:pt x="64894" y="54396"/>
                      <a:pt x="64106" y="55912"/>
                      <a:pt x="65703" y="56660"/>
                    </a:cubicBezTo>
                    <a:cubicBezTo>
                      <a:pt x="68108" y="56660"/>
                      <a:pt x="68896" y="55164"/>
                      <a:pt x="68896" y="56660"/>
                    </a:cubicBezTo>
                    <a:cubicBezTo>
                      <a:pt x="68896" y="58156"/>
                      <a:pt x="68896" y="58924"/>
                      <a:pt x="69704" y="59672"/>
                    </a:cubicBezTo>
                    <a:cubicBezTo>
                      <a:pt x="71301" y="59672"/>
                      <a:pt x="69704" y="56660"/>
                      <a:pt x="72110" y="58176"/>
                    </a:cubicBezTo>
                    <a:cubicBezTo>
                      <a:pt x="74515" y="58924"/>
                      <a:pt x="75303" y="58176"/>
                      <a:pt x="75303" y="57428"/>
                    </a:cubicBezTo>
                    <a:cubicBezTo>
                      <a:pt x="76112" y="55932"/>
                      <a:pt x="75303" y="53669"/>
                      <a:pt x="75303" y="53669"/>
                    </a:cubicBezTo>
                    <a:cubicBezTo>
                      <a:pt x="75303" y="53669"/>
                      <a:pt x="72898" y="53669"/>
                      <a:pt x="72898" y="52921"/>
                    </a:cubicBezTo>
                    <a:cubicBezTo>
                      <a:pt x="72090" y="52173"/>
                      <a:pt x="72090" y="49909"/>
                      <a:pt x="71301" y="49909"/>
                    </a:cubicBezTo>
                    <a:cubicBezTo>
                      <a:pt x="70513" y="49909"/>
                      <a:pt x="68896" y="49909"/>
                      <a:pt x="68108" y="49162"/>
                    </a:cubicBezTo>
                    <a:cubicBezTo>
                      <a:pt x="67299" y="47666"/>
                      <a:pt x="67299" y="46150"/>
                      <a:pt x="66511" y="45402"/>
                    </a:cubicBezTo>
                    <a:cubicBezTo>
                      <a:pt x="65723" y="44655"/>
                      <a:pt x="64915" y="44655"/>
                      <a:pt x="64106" y="44655"/>
                    </a:cubicBezTo>
                    <a:cubicBezTo>
                      <a:pt x="62509" y="44655"/>
                      <a:pt x="61701" y="43159"/>
                      <a:pt x="60913" y="42391"/>
                    </a:cubicBezTo>
                    <a:cubicBezTo>
                      <a:pt x="60104" y="41643"/>
                      <a:pt x="60104" y="39379"/>
                      <a:pt x="59316" y="40127"/>
                    </a:cubicBezTo>
                    <a:cubicBezTo>
                      <a:pt x="58507" y="40875"/>
                      <a:pt x="57719" y="39379"/>
                      <a:pt x="57719" y="40127"/>
                    </a:cubicBezTo>
                    <a:cubicBezTo>
                      <a:pt x="56911" y="40875"/>
                      <a:pt x="56911" y="37863"/>
                      <a:pt x="55314" y="37863"/>
                    </a:cubicBezTo>
                    <a:cubicBezTo>
                      <a:pt x="54505" y="37863"/>
                      <a:pt x="53717" y="37115"/>
                      <a:pt x="53717" y="36368"/>
                    </a:cubicBezTo>
                    <a:cubicBezTo>
                      <a:pt x="52909" y="36368"/>
                      <a:pt x="52909" y="34872"/>
                      <a:pt x="52909" y="35620"/>
                    </a:cubicBezTo>
                    <a:cubicBezTo>
                      <a:pt x="52100" y="36368"/>
                      <a:pt x="51312" y="36368"/>
                      <a:pt x="50504" y="35620"/>
                    </a:cubicBezTo>
                    <a:cubicBezTo>
                      <a:pt x="50504" y="34872"/>
                      <a:pt x="49695" y="32608"/>
                      <a:pt x="49695" y="33356"/>
                    </a:cubicBezTo>
                    <a:cubicBezTo>
                      <a:pt x="49695" y="34872"/>
                      <a:pt x="48099" y="34872"/>
                      <a:pt x="48099" y="34104"/>
                    </a:cubicBezTo>
                    <a:cubicBezTo>
                      <a:pt x="48099" y="34104"/>
                      <a:pt x="48907" y="32608"/>
                      <a:pt x="48099" y="32608"/>
                    </a:cubicBezTo>
                    <a:cubicBezTo>
                      <a:pt x="46502" y="32608"/>
                      <a:pt x="47290" y="31860"/>
                      <a:pt x="46502" y="32608"/>
                    </a:cubicBezTo>
                    <a:cubicBezTo>
                      <a:pt x="46502" y="34104"/>
                      <a:pt x="45693" y="34104"/>
                      <a:pt x="45693" y="33356"/>
                    </a:cubicBezTo>
                    <a:cubicBezTo>
                      <a:pt x="44885" y="32608"/>
                      <a:pt x="45693" y="31092"/>
                      <a:pt x="44097" y="30345"/>
                    </a:cubicBezTo>
                    <a:cubicBezTo>
                      <a:pt x="43288" y="30345"/>
                      <a:pt x="42500" y="30345"/>
                      <a:pt x="40903" y="29597"/>
                    </a:cubicBezTo>
                    <a:cubicBezTo>
                      <a:pt x="39306" y="29597"/>
                      <a:pt x="38498" y="27333"/>
                      <a:pt x="39306" y="27333"/>
                    </a:cubicBezTo>
                    <a:cubicBezTo>
                      <a:pt x="40115" y="27333"/>
                      <a:pt x="40903" y="26585"/>
                      <a:pt x="40115" y="26585"/>
                    </a:cubicBezTo>
                    <a:cubicBezTo>
                      <a:pt x="39327" y="26585"/>
                      <a:pt x="36113" y="21310"/>
                      <a:pt x="36113" y="21310"/>
                    </a:cubicBezTo>
                    <a:cubicBezTo>
                      <a:pt x="36113" y="21310"/>
                      <a:pt x="34516" y="20562"/>
                      <a:pt x="33708" y="21310"/>
                    </a:cubicBezTo>
                    <a:cubicBezTo>
                      <a:pt x="32899" y="21310"/>
                      <a:pt x="31303" y="19046"/>
                      <a:pt x="31303" y="18299"/>
                    </a:cubicBezTo>
                    <a:cubicBezTo>
                      <a:pt x="31303" y="16783"/>
                      <a:pt x="31303" y="16035"/>
                      <a:pt x="29706" y="16035"/>
                    </a:cubicBezTo>
                    <a:cubicBezTo>
                      <a:pt x="28898" y="16035"/>
                      <a:pt x="25704" y="15287"/>
                      <a:pt x="24107" y="14519"/>
                    </a:cubicBezTo>
                    <a:cubicBezTo>
                      <a:pt x="22511" y="13771"/>
                      <a:pt x="20914" y="13023"/>
                      <a:pt x="20105" y="11508"/>
                    </a:cubicBezTo>
                    <a:cubicBezTo>
                      <a:pt x="19297" y="9992"/>
                      <a:pt x="18509" y="8496"/>
                      <a:pt x="17700" y="7748"/>
                    </a:cubicBezTo>
                    <a:cubicBezTo>
                      <a:pt x="16629" y="7243"/>
                      <a:pt x="15578" y="6495"/>
                      <a:pt x="14507" y="5485"/>
                    </a:cubicBezTo>
                    <a:cubicBezTo>
                      <a:pt x="12911" y="3989"/>
                      <a:pt x="11314" y="2473"/>
                      <a:pt x="10505" y="3221"/>
                    </a:cubicBezTo>
                    <a:cubicBezTo>
                      <a:pt x="9697" y="3969"/>
                      <a:pt x="8100" y="2473"/>
                      <a:pt x="8100" y="3221"/>
                    </a:cubicBezTo>
                    <a:cubicBezTo>
                      <a:pt x="8100" y="4737"/>
                      <a:pt x="3290" y="957"/>
                      <a:pt x="3290" y="957"/>
                    </a:cubicBezTo>
                    <a:cubicBezTo>
                      <a:pt x="3290" y="957"/>
                      <a:pt x="2481" y="-539"/>
                      <a:pt x="1693" y="209"/>
                    </a:cubicBezTo>
                    <a:lnTo>
                      <a:pt x="884" y="20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7" name="Szabadkézi sokszög: alakzat 996">
                <a:extLst>
                  <a:ext uri="{FF2B5EF4-FFF2-40B4-BE49-F238E27FC236}">
                    <a16:creationId xmlns:a16="http://schemas.microsoft.com/office/drawing/2014/main" id="{AFC7310B-04E0-AA15-22B5-2F8669767482}"/>
                  </a:ext>
                </a:extLst>
              </p:cNvPr>
              <p:cNvSpPr/>
              <p:nvPr/>
            </p:nvSpPr>
            <p:spPr>
              <a:xfrm>
                <a:off x="7591746" y="4841559"/>
                <a:ext cx="9626" cy="10974"/>
              </a:xfrm>
              <a:custGeom>
                <a:avLst/>
                <a:gdLst>
                  <a:gd name="connsiteX0" fmla="*/ 6054 w 9626"/>
                  <a:gd name="connsiteY0" fmla="*/ 0 h 10974"/>
                  <a:gd name="connsiteX1" fmla="*/ 1830 w 9626"/>
                  <a:gd name="connsiteY1" fmla="*/ 0 h 10974"/>
                  <a:gd name="connsiteX2" fmla="*/ 981 w 9626"/>
                  <a:gd name="connsiteY2" fmla="*/ 1374 h 10974"/>
                  <a:gd name="connsiteX3" fmla="*/ 3508 w 9626"/>
                  <a:gd name="connsiteY3" fmla="*/ 2062 h 10974"/>
                  <a:gd name="connsiteX4" fmla="*/ 1810 w 9626"/>
                  <a:gd name="connsiteY4" fmla="*/ 4123 h 10974"/>
                  <a:gd name="connsiteX5" fmla="*/ 112 w 9626"/>
                  <a:gd name="connsiteY5" fmla="*/ 4810 h 10974"/>
                  <a:gd name="connsiteX6" fmla="*/ 4336 w 9626"/>
                  <a:gd name="connsiteY6" fmla="*/ 8913 h 10974"/>
                  <a:gd name="connsiteX7" fmla="*/ 6862 w 9626"/>
                  <a:gd name="connsiteY7" fmla="*/ 10975 h 10974"/>
                  <a:gd name="connsiteX8" fmla="*/ 9389 w 9626"/>
                  <a:gd name="connsiteY8" fmla="*/ 10288 h 10974"/>
                  <a:gd name="connsiteX9" fmla="*/ 8540 w 9626"/>
                  <a:gd name="connsiteY9" fmla="*/ 6185 h 10974"/>
                  <a:gd name="connsiteX10" fmla="*/ 6842 w 9626"/>
                  <a:gd name="connsiteY10" fmla="*/ 4123 h 10974"/>
                  <a:gd name="connsiteX11" fmla="*/ 5994 w 9626"/>
                  <a:gd name="connsiteY11" fmla="*/ 20 h 10974"/>
                  <a:gd name="connsiteX12" fmla="*/ 5994 w 9626"/>
                  <a:gd name="connsiteY12" fmla="*/ 20 h 1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6" h="10974">
                    <a:moveTo>
                      <a:pt x="6054" y="0"/>
                    </a:moveTo>
                    <a:lnTo>
                      <a:pt x="1830" y="0"/>
                    </a:lnTo>
                    <a:cubicBezTo>
                      <a:pt x="981" y="0"/>
                      <a:pt x="132" y="687"/>
                      <a:pt x="981" y="1374"/>
                    </a:cubicBezTo>
                    <a:cubicBezTo>
                      <a:pt x="1830" y="1374"/>
                      <a:pt x="3508" y="2062"/>
                      <a:pt x="3508" y="2062"/>
                    </a:cubicBezTo>
                    <a:cubicBezTo>
                      <a:pt x="3508" y="2749"/>
                      <a:pt x="1810" y="4123"/>
                      <a:pt x="1810" y="4123"/>
                    </a:cubicBezTo>
                    <a:cubicBezTo>
                      <a:pt x="961" y="4810"/>
                      <a:pt x="112" y="4123"/>
                      <a:pt x="112" y="4810"/>
                    </a:cubicBezTo>
                    <a:cubicBezTo>
                      <a:pt x="-737" y="4810"/>
                      <a:pt x="3487" y="8226"/>
                      <a:pt x="4336" y="8913"/>
                    </a:cubicBezTo>
                    <a:cubicBezTo>
                      <a:pt x="6034" y="9600"/>
                      <a:pt x="6034" y="10975"/>
                      <a:pt x="6862" y="10975"/>
                    </a:cubicBezTo>
                    <a:cubicBezTo>
                      <a:pt x="7691" y="10975"/>
                      <a:pt x="7712" y="10975"/>
                      <a:pt x="9389" y="10288"/>
                    </a:cubicBezTo>
                    <a:cubicBezTo>
                      <a:pt x="10238" y="10288"/>
                      <a:pt x="8540" y="7559"/>
                      <a:pt x="8540" y="6185"/>
                    </a:cubicBezTo>
                    <a:cubicBezTo>
                      <a:pt x="8540" y="5498"/>
                      <a:pt x="6842" y="5498"/>
                      <a:pt x="6842" y="4123"/>
                    </a:cubicBezTo>
                    <a:cubicBezTo>
                      <a:pt x="6842" y="2749"/>
                      <a:pt x="9369" y="2062"/>
                      <a:pt x="5994" y="20"/>
                    </a:cubicBezTo>
                    <a:lnTo>
                      <a:pt x="5994" y="2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8" name="Szabadkézi sokszög: alakzat 997">
                <a:extLst>
                  <a:ext uri="{FF2B5EF4-FFF2-40B4-BE49-F238E27FC236}">
                    <a16:creationId xmlns:a16="http://schemas.microsoft.com/office/drawing/2014/main" id="{D7B25804-BD6E-BA20-144E-B7F9FF80717F}"/>
                  </a:ext>
                </a:extLst>
              </p:cNvPr>
              <p:cNvSpPr/>
              <p:nvPr/>
            </p:nvSpPr>
            <p:spPr>
              <a:xfrm>
                <a:off x="7580075" y="4830604"/>
                <a:ext cx="5477" cy="10914"/>
              </a:xfrm>
              <a:custGeom>
                <a:avLst/>
                <a:gdLst>
                  <a:gd name="connsiteX0" fmla="*/ 1819 w 5477"/>
                  <a:gd name="connsiteY0" fmla="*/ 909 h 10914"/>
                  <a:gd name="connsiteX1" fmla="*/ 3638 w 5477"/>
                  <a:gd name="connsiteY1" fmla="*/ 909 h 10914"/>
                  <a:gd name="connsiteX2" fmla="*/ 3638 w 5477"/>
                  <a:gd name="connsiteY2" fmla="*/ 3638 h 10914"/>
                  <a:gd name="connsiteX3" fmla="*/ 3032 w 5477"/>
                  <a:gd name="connsiteY3" fmla="*/ 6367 h 10914"/>
                  <a:gd name="connsiteX4" fmla="*/ 1213 w 5477"/>
                  <a:gd name="connsiteY4" fmla="*/ 8186 h 10914"/>
                  <a:gd name="connsiteX5" fmla="*/ 0 w 5477"/>
                  <a:gd name="connsiteY5" fmla="*/ 10914 h 10914"/>
                  <a:gd name="connsiteX6" fmla="*/ 2446 w 5477"/>
                  <a:gd name="connsiteY6" fmla="*/ 10005 h 10914"/>
                  <a:gd name="connsiteX7" fmla="*/ 3658 w 5477"/>
                  <a:gd name="connsiteY7" fmla="*/ 7276 h 10914"/>
                  <a:gd name="connsiteX8" fmla="*/ 3658 w 5477"/>
                  <a:gd name="connsiteY8" fmla="*/ 5457 h 10914"/>
                  <a:gd name="connsiteX9" fmla="*/ 4871 w 5477"/>
                  <a:gd name="connsiteY9" fmla="*/ 3638 h 10914"/>
                  <a:gd name="connsiteX10" fmla="*/ 5477 w 5477"/>
                  <a:gd name="connsiteY10" fmla="*/ 1819 h 10914"/>
                  <a:gd name="connsiteX11" fmla="*/ 4871 w 5477"/>
                  <a:gd name="connsiteY11" fmla="*/ 0 h 10914"/>
                  <a:gd name="connsiteX12" fmla="*/ 1819 w 5477"/>
                  <a:gd name="connsiteY12" fmla="*/ 909 h 10914"/>
                  <a:gd name="connsiteX13" fmla="*/ 1819 w 5477"/>
                  <a:gd name="connsiteY13" fmla="*/ 909 h 1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477" h="10914">
                    <a:moveTo>
                      <a:pt x="1819" y="909"/>
                    </a:moveTo>
                    <a:cubicBezTo>
                      <a:pt x="1819" y="909"/>
                      <a:pt x="2425" y="0"/>
                      <a:pt x="3638" y="909"/>
                    </a:cubicBezTo>
                    <a:cubicBezTo>
                      <a:pt x="4245" y="1819"/>
                      <a:pt x="3638" y="3638"/>
                      <a:pt x="3638" y="3638"/>
                    </a:cubicBezTo>
                    <a:cubicBezTo>
                      <a:pt x="3032" y="4548"/>
                      <a:pt x="3032" y="5457"/>
                      <a:pt x="3032" y="6367"/>
                    </a:cubicBezTo>
                    <a:cubicBezTo>
                      <a:pt x="3032" y="7276"/>
                      <a:pt x="1819" y="7276"/>
                      <a:pt x="1213" y="8186"/>
                    </a:cubicBezTo>
                    <a:cubicBezTo>
                      <a:pt x="1213" y="10005"/>
                      <a:pt x="0" y="10914"/>
                      <a:pt x="0" y="10914"/>
                    </a:cubicBezTo>
                    <a:cubicBezTo>
                      <a:pt x="0" y="10914"/>
                      <a:pt x="1213" y="10005"/>
                      <a:pt x="2446" y="10005"/>
                    </a:cubicBezTo>
                    <a:cubicBezTo>
                      <a:pt x="3679" y="10005"/>
                      <a:pt x="3658" y="7276"/>
                      <a:pt x="3658" y="7276"/>
                    </a:cubicBezTo>
                    <a:cubicBezTo>
                      <a:pt x="4265" y="6367"/>
                      <a:pt x="3052" y="5457"/>
                      <a:pt x="3658" y="5457"/>
                    </a:cubicBezTo>
                    <a:cubicBezTo>
                      <a:pt x="3658" y="4548"/>
                      <a:pt x="3658" y="3638"/>
                      <a:pt x="4871" y="3638"/>
                    </a:cubicBezTo>
                    <a:cubicBezTo>
                      <a:pt x="5477" y="2729"/>
                      <a:pt x="5477" y="1819"/>
                      <a:pt x="5477" y="1819"/>
                    </a:cubicBezTo>
                    <a:cubicBezTo>
                      <a:pt x="5477" y="909"/>
                      <a:pt x="4871" y="0"/>
                      <a:pt x="4871" y="0"/>
                    </a:cubicBezTo>
                    <a:cubicBezTo>
                      <a:pt x="4265" y="0"/>
                      <a:pt x="1819" y="909"/>
                      <a:pt x="1819" y="909"/>
                    </a:cubicBezTo>
                    <a:lnTo>
                      <a:pt x="1819" y="90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999" name="Szabadkézi sokszög: alakzat 998">
                <a:extLst>
                  <a:ext uri="{FF2B5EF4-FFF2-40B4-BE49-F238E27FC236}">
                    <a16:creationId xmlns:a16="http://schemas.microsoft.com/office/drawing/2014/main" id="{CDA63A0C-49D5-B632-EC01-CA80BF8607EB}"/>
                  </a:ext>
                </a:extLst>
              </p:cNvPr>
              <p:cNvSpPr/>
              <p:nvPr/>
            </p:nvSpPr>
            <p:spPr>
              <a:xfrm>
                <a:off x="7612979" y="4858413"/>
                <a:ext cx="5457" cy="4715"/>
              </a:xfrm>
              <a:custGeom>
                <a:avLst/>
                <a:gdLst>
                  <a:gd name="connsiteX0" fmla="*/ 2284 w 5457"/>
                  <a:gd name="connsiteY0" fmla="*/ 62 h 4715"/>
                  <a:gd name="connsiteX1" fmla="*/ 909 w 5457"/>
                  <a:gd name="connsiteY1" fmla="*/ 568 h 4715"/>
                  <a:gd name="connsiteX2" fmla="*/ 0 w 5457"/>
                  <a:gd name="connsiteY2" fmla="*/ 1073 h 4715"/>
                  <a:gd name="connsiteX3" fmla="*/ 1819 w 5457"/>
                  <a:gd name="connsiteY3" fmla="*/ 4064 h 4715"/>
                  <a:gd name="connsiteX4" fmla="*/ 2729 w 5457"/>
                  <a:gd name="connsiteY4" fmla="*/ 4570 h 4715"/>
                  <a:gd name="connsiteX5" fmla="*/ 4548 w 5457"/>
                  <a:gd name="connsiteY5" fmla="*/ 4570 h 4715"/>
                  <a:gd name="connsiteX6" fmla="*/ 5457 w 5457"/>
                  <a:gd name="connsiteY6" fmla="*/ 3579 h 4715"/>
                  <a:gd name="connsiteX7" fmla="*/ 4992 w 5457"/>
                  <a:gd name="connsiteY7" fmla="*/ 1598 h 4715"/>
                  <a:gd name="connsiteX8" fmla="*/ 3173 w 5457"/>
                  <a:gd name="connsiteY8" fmla="*/ 1598 h 4715"/>
                  <a:gd name="connsiteX9" fmla="*/ 2263 w 5457"/>
                  <a:gd name="connsiteY9" fmla="*/ 103 h 4715"/>
                  <a:gd name="connsiteX10" fmla="*/ 2263 w 5457"/>
                  <a:gd name="connsiteY10" fmla="*/ 103 h 4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7" h="4715">
                    <a:moveTo>
                      <a:pt x="2284" y="62"/>
                    </a:moveTo>
                    <a:cubicBezTo>
                      <a:pt x="1819" y="568"/>
                      <a:pt x="1374" y="568"/>
                      <a:pt x="909" y="568"/>
                    </a:cubicBezTo>
                    <a:cubicBezTo>
                      <a:pt x="445" y="568"/>
                      <a:pt x="0" y="-423"/>
                      <a:pt x="0" y="1073"/>
                    </a:cubicBezTo>
                    <a:cubicBezTo>
                      <a:pt x="0" y="2569"/>
                      <a:pt x="909" y="4064"/>
                      <a:pt x="1819" y="4064"/>
                    </a:cubicBezTo>
                    <a:cubicBezTo>
                      <a:pt x="2284" y="4064"/>
                      <a:pt x="2284" y="3559"/>
                      <a:pt x="2729" y="4570"/>
                    </a:cubicBezTo>
                    <a:cubicBezTo>
                      <a:pt x="3194" y="5075"/>
                      <a:pt x="4103" y="4064"/>
                      <a:pt x="4548" y="4570"/>
                    </a:cubicBezTo>
                    <a:cubicBezTo>
                      <a:pt x="5012" y="4570"/>
                      <a:pt x="5457" y="3579"/>
                      <a:pt x="5457" y="3579"/>
                    </a:cubicBezTo>
                    <a:lnTo>
                      <a:pt x="4992" y="1598"/>
                    </a:lnTo>
                    <a:lnTo>
                      <a:pt x="3173" y="1598"/>
                    </a:lnTo>
                    <a:cubicBezTo>
                      <a:pt x="2709" y="1093"/>
                      <a:pt x="3173" y="-403"/>
                      <a:pt x="2263" y="103"/>
                    </a:cubicBezTo>
                    <a:lnTo>
                      <a:pt x="2263" y="103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0" name="Szabadkézi sokszög: alakzat 999">
                <a:extLst>
                  <a:ext uri="{FF2B5EF4-FFF2-40B4-BE49-F238E27FC236}">
                    <a16:creationId xmlns:a16="http://schemas.microsoft.com/office/drawing/2014/main" id="{9BA99278-2429-F148-66C7-3C8F69DD1E46}"/>
                  </a:ext>
                </a:extLst>
              </p:cNvPr>
              <p:cNvSpPr/>
              <p:nvPr/>
            </p:nvSpPr>
            <p:spPr>
              <a:xfrm>
                <a:off x="6463620" y="4564771"/>
                <a:ext cx="841368" cy="663927"/>
              </a:xfrm>
              <a:custGeom>
                <a:avLst/>
                <a:gdLst>
                  <a:gd name="connsiteX0" fmla="*/ 590714 w 841368"/>
                  <a:gd name="connsiteY0" fmla="*/ 636532 h 663927"/>
                  <a:gd name="connsiteX1" fmla="*/ 602073 w 841368"/>
                  <a:gd name="connsiteY1" fmla="*/ 643788 h 663927"/>
                  <a:gd name="connsiteX2" fmla="*/ 615048 w 841368"/>
                  <a:gd name="connsiteY2" fmla="*/ 642979 h 663927"/>
                  <a:gd name="connsiteX3" fmla="*/ 629641 w 841368"/>
                  <a:gd name="connsiteY3" fmla="*/ 647810 h 663927"/>
                  <a:gd name="connsiteX4" fmla="*/ 646680 w 841368"/>
                  <a:gd name="connsiteY4" fmla="*/ 644596 h 663927"/>
                  <a:gd name="connsiteX5" fmla="*/ 653976 w 841368"/>
                  <a:gd name="connsiteY5" fmla="*/ 637340 h 663927"/>
                  <a:gd name="connsiteX6" fmla="*/ 660463 w 841368"/>
                  <a:gd name="connsiteY6" fmla="*/ 643788 h 663927"/>
                  <a:gd name="connsiteX7" fmla="*/ 666952 w 841368"/>
                  <a:gd name="connsiteY7" fmla="*/ 643788 h 663927"/>
                  <a:gd name="connsiteX8" fmla="*/ 670185 w 841368"/>
                  <a:gd name="connsiteY8" fmla="*/ 650235 h 663927"/>
                  <a:gd name="connsiteX9" fmla="*/ 675865 w 841368"/>
                  <a:gd name="connsiteY9" fmla="*/ 655066 h 663927"/>
                  <a:gd name="connsiteX10" fmla="*/ 681544 w 841368"/>
                  <a:gd name="connsiteY10" fmla="*/ 655874 h 663927"/>
                  <a:gd name="connsiteX11" fmla="*/ 687224 w 841368"/>
                  <a:gd name="connsiteY11" fmla="*/ 658299 h 663927"/>
                  <a:gd name="connsiteX12" fmla="*/ 692095 w 841368"/>
                  <a:gd name="connsiteY12" fmla="*/ 655874 h 663927"/>
                  <a:gd name="connsiteX13" fmla="*/ 695328 w 841368"/>
                  <a:gd name="connsiteY13" fmla="*/ 663130 h 663927"/>
                  <a:gd name="connsiteX14" fmla="*/ 696945 w 841368"/>
                  <a:gd name="connsiteY14" fmla="*/ 650235 h 663927"/>
                  <a:gd name="connsiteX15" fmla="*/ 698562 w 841368"/>
                  <a:gd name="connsiteY15" fmla="*/ 645404 h 663927"/>
                  <a:gd name="connsiteX16" fmla="*/ 705859 w 841368"/>
                  <a:gd name="connsiteY16" fmla="*/ 639766 h 663927"/>
                  <a:gd name="connsiteX17" fmla="*/ 710730 w 841368"/>
                  <a:gd name="connsiteY17" fmla="*/ 634127 h 663927"/>
                  <a:gd name="connsiteX18" fmla="*/ 722897 w 841368"/>
                  <a:gd name="connsiteY18" fmla="*/ 634127 h 663927"/>
                  <a:gd name="connsiteX19" fmla="*/ 732619 w 841368"/>
                  <a:gd name="connsiteY19" fmla="*/ 633318 h 663927"/>
                  <a:gd name="connsiteX20" fmla="*/ 745594 w 841368"/>
                  <a:gd name="connsiteY20" fmla="*/ 629296 h 663927"/>
                  <a:gd name="connsiteX21" fmla="*/ 752082 w 841368"/>
                  <a:gd name="connsiteY21" fmla="*/ 623657 h 663927"/>
                  <a:gd name="connsiteX22" fmla="*/ 752082 w 841368"/>
                  <a:gd name="connsiteY22" fmla="*/ 609954 h 663927"/>
                  <a:gd name="connsiteX23" fmla="*/ 754507 w 841368"/>
                  <a:gd name="connsiteY23" fmla="*/ 595442 h 663927"/>
                  <a:gd name="connsiteX24" fmla="*/ 761804 w 841368"/>
                  <a:gd name="connsiteY24" fmla="*/ 579333 h 663927"/>
                  <a:gd name="connsiteX25" fmla="*/ 769909 w 841368"/>
                  <a:gd name="connsiteY25" fmla="*/ 564821 h 663927"/>
                  <a:gd name="connsiteX26" fmla="*/ 776397 w 841368"/>
                  <a:gd name="connsiteY26" fmla="*/ 554352 h 663927"/>
                  <a:gd name="connsiteX27" fmla="*/ 797477 w 841368"/>
                  <a:gd name="connsiteY27" fmla="*/ 524540 h 663927"/>
                  <a:gd name="connsiteX28" fmla="*/ 808836 w 841368"/>
                  <a:gd name="connsiteY28" fmla="*/ 513262 h 663927"/>
                  <a:gd name="connsiteX29" fmla="*/ 812899 w 841368"/>
                  <a:gd name="connsiteY29" fmla="*/ 504389 h 663927"/>
                  <a:gd name="connsiteX30" fmla="*/ 812899 w 841368"/>
                  <a:gd name="connsiteY30" fmla="*/ 497942 h 663927"/>
                  <a:gd name="connsiteX31" fmla="*/ 819387 w 841368"/>
                  <a:gd name="connsiteY31" fmla="*/ 491494 h 663927"/>
                  <a:gd name="connsiteX32" fmla="*/ 822641 w 841368"/>
                  <a:gd name="connsiteY32" fmla="*/ 484238 h 663927"/>
                  <a:gd name="connsiteX33" fmla="*/ 822641 w 841368"/>
                  <a:gd name="connsiteY33" fmla="*/ 472960 h 663927"/>
                  <a:gd name="connsiteX34" fmla="*/ 824257 w 841368"/>
                  <a:gd name="connsiteY34" fmla="*/ 466513 h 663927"/>
                  <a:gd name="connsiteX35" fmla="*/ 827491 w 841368"/>
                  <a:gd name="connsiteY35" fmla="*/ 451192 h 663927"/>
                  <a:gd name="connsiteX36" fmla="*/ 832362 w 841368"/>
                  <a:gd name="connsiteY36" fmla="*/ 444745 h 663927"/>
                  <a:gd name="connsiteX37" fmla="*/ 836425 w 841368"/>
                  <a:gd name="connsiteY37" fmla="*/ 435872 h 663927"/>
                  <a:gd name="connsiteX38" fmla="*/ 840487 w 841368"/>
                  <a:gd name="connsiteY38" fmla="*/ 427808 h 663927"/>
                  <a:gd name="connsiteX39" fmla="*/ 839679 w 841368"/>
                  <a:gd name="connsiteY39" fmla="*/ 408465 h 663927"/>
                  <a:gd name="connsiteX40" fmla="*/ 839679 w 841368"/>
                  <a:gd name="connsiteY40" fmla="*/ 408465 h 663927"/>
                  <a:gd name="connsiteX41" fmla="*/ 837254 w 841368"/>
                  <a:gd name="connsiteY41" fmla="*/ 400401 h 663927"/>
                  <a:gd name="connsiteX42" fmla="*/ 829149 w 841368"/>
                  <a:gd name="connsiteY42" fmla="*/ 396379 h 663927"/>
                  <a:gd name="connsiteX43" fmla="*/ 829149 w 841368"/>
                  <a:gd name="connsiteY43" fmla="*/ 384292 h 663927"/>
                  <a:gd name="connsiteX44" fmla="*/ 829149 w 841368"/>
                  <a:gd name="connsiteY44" fmla="*/ 352055 h 663927"/>
                  <a:gd name="connsiteX45" fmla="*/ 826723 w 841368"/>
                  <a:gd name="connsiteY45" fmla="*/ 347225 h 663927"/>
                  <a:gd name="connsiteX46" fmla="*/ 822661 w 841368"/>
                  <a:gd name="connsiteY46" fmla="*/ 339160 h 663927"/>
                  <a:gd name="connsiteX47" fmla="*/ 813747 w 841368"/>
                  <a:gd name="connsiteY47" fmla="*/ 333521 h 663927"/>
                  <a:gd name="connsiteX48" fmla="*/ 809685 w 841368"/>
                  <a:gd name="connsiteY48" fmla="*/ 326265 h 663927"/>
                  <a:gd name="connsiteX49" fmla="*/ 810494 w 841368"/>
                  <a:gd name="connsiteY49" fmla="*/ 318201 h 663927"/>
                  <a:gd name="connsiteX50" fmla="*/ 807239 w 841368"/>
                  <a:gd name="connsiteY50" fmla="*/ 314179 h 663927"/>
                  <a:gd name="connsiteX51" fmla="*/ 791030 w 841368"/>
                  <a:gd name="connsiteY51" fmla="*/ 297262 h 663927"/>
                  <a:gd name="connsiteX52" fmla="*/ 789413 w 841368"/>
                  <a:gd name="connsiteY52" fmla="*/ 286792 h 663927"/>
                  <a:gd name="connsiteX53" fmla="*/ 783734 w 841368"/>
                  <a:gd name="connsiteY53" fmla="*/ 273897 h 663927"/>
                  <a:gd name="connsiteX54" fmla="*/ 775629 w 841368"/>
                  <a:gd name="connsiteY54" fmla="*/ 274706 h 663927"/>
                  <a:gd name="connsiteX55" fmla="*/ 770758 w 841368"/>
                  <a:gd name="connsiteY55" fmla="*/ 269067 h 663927"/>
                  <a:gd name="connsiteX56" fmla="*/ 764270 w 841368"/>
                  <a:gd name="connsiteY56" fmla="*/ 280345 h 663927"/>
                  <a:gd name="connsiteX57" fmla="*/ 761036 w 841368"/>
                  <a:gd name="connsiteY57" fmla="*/ 272280 h 663927"/>
                  <a:gd name="connsiteX58" fmla="*/ 761036 w 841368"/>
                  <a:gd name="connsiteY58" fmla="*/ 265024 h 663927"/>
                  <a:gd name="connsiteX59" fmla="*/ 759419 w 841368"/>
                  <a:gd name="connsiteY59" fmla="*/ 252938 h 663927"/>
                  <a:gd name="connsiteX60" fmla="*/ 753740 w 841368"/>
                  <a:gd name="connsiteY60" fmla="*/ 246490 h 663927"/>
                  <a:gd name="connsiteX61" fmla="*/ 754548 w 841368"/>
                  <a:gd name="connsiteY61" fmla="*/ 237618 h 663927"/>
                  <a:gd name="connsiteX62" fmla="*/ 745635 w 841368"/>
                  <a:gd name="connsiteY62" fmla="*/ 235192 h 663927"/>
                  <a:gd name="connsiteX63" fmla="*/ 745635 w 841368"/>
                  <a:gd name="connsiteY63" fmla="*/ 227936 h 663927"/>
                  <a:gd name="connsiteX64" fmla="*/ 744827 w 841368"/>
                  <a:gd name="connsiteY64" fmla="*/ 221489 h 663927"/>
                  <a:gd name="connsiteX65" fmla="*/ 736722 w 841368"/>
                  <a:gd name="connsiteY65" fmla="*/ 215850 h 663927"/>
                  <a:gd name="connsiteX66" fmla="*/ 729425 w 841368"/>
                  <a:gd name="connsiteY66" fmla="*/ 211019 h 663927"/>
                  <a:gd name="connsiteX67" fmla="*/ 722937 w 841368"/>
                  <a:gd name="connsiteY67" fmla="*/ 207806 h 663927"/>
                  <a:gd name="connsiteX68" fmla="*/ 716450 w 841368"/>
                  <a:gd name="connsiteY68" fmla="*/ 202167 h 663927"/>
                  <a:gd name="connsiteX69" fmla="*/ 711578 w 841368"/>
                  <a:gd name="connsiteY69" fmla="*/ 198145 h 663927"/>
                  <a:gd name="connsiteX70" fmla="*/ 704282 w 841368"/>
                  <a:gd name="connsiteY70" fmla="*/ 199762 h 663927"/>
                  <a:gd name="connsiteX71" fmla="*/ 698603 w 841368"/>
                  <a:gd name="connsiteY71" fmla="*/ 195739 h 663927"/>
                  <a:gd name="connsiteX72" fmla="*/ 694540 w 841368"/>
                  <a:gd name="connsiteY72" fmla="*/ 188484 h 663927"/>
                  <a:gd name="connsiteX73" fmla="*/ 693732 w 841368"/>
                  <a:gd name="connsiteY73" fmla="*/ 179611 h 663927"/>
                  <a:gd name="connsiteX74" fmla="*/ 691306 w 841368"/>
                  <a:gd name="connsiteY74" fmla="*/ 170758 h 663927"/>
                  <a:gd name="connsiteX75" fmla="*/ 692923 w 841368"/>
                  <a:gd name="connsiteY75" fmla="*/ 159480 h 663927"/>
                  <a:gd name="connsiteX76" fmla="*/ 686435 w 841368"/>
                  <a:gd name="connsiteY76" fmla="*/ 149819 h 663927"/>
                  <a:gd name="connsiteX77" fmla="*/ 680756 w 841368"/>
                  <a:gd name="connsiteY77" fmla="*/ 136924 h 663927"/>
                  <a:gd name="connsiteX78" fmla="*/ 673460 w 841368"/>
                  <a:gd name="connsiteY78" fmla="*/ 132902 h 663927"/>
                  <a:gd name="connsiteX79" fmla="*/ 675077 w 841368"/>
                  <a:gd name="connsiteY79" fmla="*/ 119199 h 663927"/>
                  <a:gd name="connsiteX80" fmla="*/ 672651 w 841368"/>
                  <a:gd name="connsiteY80" fmla="*/ 107112 h 663927"/>
                  <a:gd name="connsiteX81" fmla="*/ 673460 w 841368"/>
                  <a:gd name="connsiteY81" fmla="*/ 95834 h 663927"/>
                  <a:gd name="connsiteX82" fmla="*/ 669397 w 841368"/>
                  <a:gd name="connsiteY82" fmla="*/ 91004 h 663927"/>
                  <a:gd name="connsiteX83" fmla="*/ 660484 w 841368"/>
                  <a:gd name="connsiteY83" fmla="*/ 85365 h 663927"/>
                  <a:gd name="connsiteX84" fmla="*/ 649125 w 841368"/>
                  <a:gd name="connsiteY84" fmla="*/ 81343 h 663927"/>
                  <a:gd name="connsiteX85" fmla="*/ 641020 w 841368"/>
                  <a:gd name="connsiteY85" fmla="*/ 82151 h 663927"/>
                  <a:gd name="connsiteX86" fmla="*/ 636958 w 841368"/>
                  <a:gd name="connsiteY86" fmla="*/ 66831 h 663927"/>
                  <a:gd name="connsiteX87" fmla="*/ 636958 w 841368"/>
                  <a:gd name="connsiteY87" fmla="*/ 56361 h 663927"/>
                  <a:gd name="connsiteX88" fmla="*/ 632895 w 841368"/>
                  <a:gd name="connsiteY88" fmla="*/ 48297 h 663927"/>
                  <a:gd name="connsiteX89" fmla="*/ 629661 w 841368"/>
                  <a:gd name="connsiteY89" fmla="*/ 41849 h 663927"/>
                  <a:gd name="connsiteX90" fmla="*/ 630470 w 841368"/>
                  <a:gd name="connsiteY90" fmla="*/ 35402 h 663927"/>
                  <a:gd name="connsiteX91" fmla="*/ 624790 w 841368"/>
                  <a:gd name="connsiteY91" fmla="*/ 29763 h 663927"/>
                  <a:gd name="connsiteX92" fmla="*/ 623982 w 841368"/>
                  <a:gd name="connsiteY92" fmla="*/ 22507 h 663927"/>
                  <a:gd name="connsiteX93" fmla="*/ 618303 w 841368"/>
                  <a:gd name="connsiteY93" fmla="*/ 17676 h 663927"/>
                  <a:gd name="connsiteX94" fmla="*/ 615068 w 841368"/>
                  <a:gd name="connsiteY94" fmla="*/ 9612 h 663927"/>
                  <a:gd name="connsiteX95" fmla="*/ 609389 w 841368"/>
                  <a:gd name="connsiteY95" fmla="*/ 739 h 663927"/>
                  <a:gd name="connsiteX96" fmla="*/ 602093 w 841368"/>
                  <a:gd name="connsiteY96" fmla="*/ 10400 h 663927"/>
                  <a:gd name="connsiteX97" fmla="*/ 597222 w 841368"/>
                  <a:gd name="connsiteY97" fmla="*/ 22487 h 663927"/>
                  <a:gd name="connsiteX98" fmla="*/ 593160 w 841368"/>
                  <a:gd name="connsiteY98" fmla="*/ 28934 h 663927"/>
                  <a:gd name="connsiteX99" fmla="*/ 593968 w 841368"/>
                  <a:gd name="connsiteY99" fmla="*/ 45043 h 663927"/>
                  <a:gd name="connsiteX100" fmla="*/ 595585 w 841368"/>
                  <a:gd name="connsiteY100" fmla="*/ 56321 h 663927"/>
                  <a:gd name="connsiteX101" fmla="*/ 593160 w 841368"/>
                  <a:gd name="connsiteY101" fmla="*/ 69216 h 663927"/>
                  <a:gd name="connsiteX102" fmla="*/ 591543 w 841368"/>
                  <a:gd name="connsiteY102" fmla="*/ 90175 h 663927"/>
                  <a:gd name="connsiteX103" fmla="*/ 593160 w 841368"/>
                  <a:gd name="connsiteY103" fmla="*/ 99836 h 663927"/>
                  <a:gd name="connsiteX104" fmla="*/ 597222 w 841368"/>
                  <a:gd name="connsiteY104" fmla="*/ 104667 h 663927"/>
                  <a:gd name="connsiteX105" fmla="*/ 589117 w 841368"/>
                  <a:gd name="connsiteY105" fmla="*/ 115945 h 663927"/>
                  <a:gd name="connsiteX106" fmla="*/ 583438 w 841368"/>
                  <a:gd name="connsiteY106" fmla="*/ 137692 h 663927"/>
                  <a:gd name="connsiteX107" fmla="*/ 580204 w 841368"/>
                  <a:gd name="connsiteY107" fmla="*/ 145757 h 663927"/>
                  <a:gd name="connsiteX108" fmla="*/ 578587 w 841368"/>
                  <a:gd name="connsiteY108" fmla="*/ 152204 h 663927"/>
                  <a:gd name="connsiteX109" fmla="*/ 546956 w 841368"/>
                  <a:gd name="connsiteY109" fmla="*/ 160268 h 663927"/>
                  <a:gd name="connsiteX110" fmla="*/ 539660 w 841368"/>
                  <a:gd name="connsiteY110" fmla="*/ 153012 h 663927"/>
                  <a:gd name="connsiteX111" fmla="*/ 533172 w 841368"/>
                  <a:gd name="connsiteY111" fmla="*/ 144139 h 663927"/>
                  <a:gd name="connsiteX112" fmla="*/ 516962 w 841368"/>
                  <a:gd name="connsiteY112" fmla="*/ 140926 h 663927"/>
                  <a:gd name="connsiteX113" fmla="*/ 513728 w 841368"/>
                  <a:gd name="connsiteY113" fmla="*/ 140926 h 663927"/>
                  <a:gd name="connsiteX114" fmla="*/ 512920 w 841368"/>
                  <a:gd name="connsiteY114" fmla="*/ 140117 h 663927"/>
                  <a:gd name="connsiteX115" fmla="*/ 510494 w 841368"/>
                  <a:gd name="connsiteY115" fmla="*/ 136904 h 663927"/>
                  <a:gd name="connsiteX116" fmla="*/ 505623 w 841368"/>
                  <a:gd name="connsiteY116" fmla="*/ 128839 h 663927"/>
                  <a:gd name="connsiteX117" fmla="*/ 498327 w 841368"/>
                  <a:gd name="connsiteY117" fmla="*/ 127222 h 663927"/>
                  <a:gd name="connsiteX118" fmla="*/ 488606 w 841368"/>
                  <a:gd name="connsiteY118" fmla="*/ 123200 h 663927"/>
                  <a:gd name="connsiteX119" fmla="*/ 472396 w 841368"/>
                  <a:gd name="connsiteY119" fmla="*/ 113540 h 663927"/>
                  <a:gd name="connsiteX120" fmla="*/ 462674 w 841368"/>
                  <a:gd name="connsiteY120" fmla="*/ 110326 h 663927"/>
                  <a:gd name="connsiteX121" fmla="*/ 461866 w 841368"/>
                  <a:gd name="connsiteY121" fmla="*/ 102261 h 663927"/>
                  <a:gd name="connsiteX122" fmla="*/ 454569 w 841368"/>
                  <a:gd name="connsiteY122" fmla="*/ 93388 h 663927"/>
                  <a:gd name="connsiteX123" fmla="*/ 463482 w 841368"/>
                  <a:gd name="connsiteY123" fmla="*/ 79685 h 663927"/>
                  <a:gd name="connsiteX124" fmla="*/ 461866 w 841368"/>
                  <a:gd name="connsiteY124" fmla="*/ 69216 h 663927"/>
                  <a:gd name="connsiteX125" fmla="*/ 469162 w 841368"/>
                  <a:gd name="connsiteY125" fmla="*/ 61151 h 663927"/>
                  <a:gd name="connsiteX126" fmla="*/ 474033 w 841368"/>
                  <a:gd name="connsiteY126" fmla="*/ 61151 h 663927"/>
                  <a:gd name="connsiteX127" fmla="*/ 478095 w 841368"/>
                  <a:gd name="connsiteY127" fmla="*/ 49065 h 663927"/>
                  <a:gd name="connsiteX128" fmla="*/ 482158 w 841368"/>
                  <a:gd name="connsiteY128" fmla="*/ 41809 h 663927"/>
                  <a:gd name="connsiteX129" fmla="*/ 483775 w 841368"/>
                  <a:gd name="connsiteY129" fmla="*/ 36170 h 663927"/>
                  <a:gd name="connsiteX130" fmla="*/ 476479 w 841368"/>
                  <a:gd name="connsiteY130" fmla="*/ 37787 h 663927"/>
                  <a:gd name="connsiteX131" fmla="*/ 470799 w 841368"/>
                  <a:gd name="connsiteY131" fmla="*/ 34573 h 663927"/>
                  <a:gd name="connsiteX132" fmla="*/ 466737 w 841368"/>
                  <a:gd name="connsiteY132" fmla="*/ 44234 h 663927"/>
                  <a:gd name="connsiteX133" fmla="*/ 461057 w 841368"/>
                  <a:gd name="connsiteY133" fmla="*/ 40212 h 663927"/>
                  <a:gd name="connsiteX134" fmla="*/ 461866 w 841368"/>
                  <a:gd name="connsiteY134" fmla="*/ 31360 h 663927"/>
                  <a:gd name="connsiteX135" fmla="*/ 456995 w 841368"/>
                  <a:gd name="connsiteY135" fmla="*/ 31360 h 663927"/>
                  <a:gd name="connsiteX136" fmla="*/ 448081 w 841368"/>
                  <a:gd name="connsiteY136" fmla="*/ 35382 h 663927"/>
                  <a:gd name="connsiteX137" fmla="*/ 445656 w 841368"/>
                  <a:gd name="connsiteY137" fmla="*/ 34573 h 663927"/>
                  <a:gd name="connsiteX138" fmla="*/ 445656 w 841368"/>
                  <a:gd name="connsiteY138" fmla="*/ 41021 h 663927"/>
                  <a:gd name="connsiteX139" fmla="*/ 439977 w 841368"/>
                  <a:gd name="connsiteY139" fmla="*/ 38595 h 663927"/>
                  <a:gd name="connsiteX140" fmla="*/ 438360 w 841368"/>
                  <a:gd name="connsiteY140" fmla="*/ 35382 h 663927"/>
                  <a:gd name="connsiteX141" fmla="*/ 431063 w 841368"/>
                  <a:gd name="connsiteY141" fmla="*/ 40212 h 663927"/>
                  <a:gd name="connsiteX142" fmla="*/ 428638 w 841368"/>
                  <a:gd name="connsiteY142" fmla="*/ 32148 h 663927"/>
                  <a:gd name="connsiteX143" fmla="*/ 419725 w 841368"/>
                  <a:gd name="connsiteY143" fmla="*/ 34573 h 663927"/>
                  <a:gd name="connsiteX144" fmla="*/ 413237 w 841368"/>
                  <a:gd name="connsiteY144" fmla="*/ 32956 h 663927"/>
                  <a:gd name="connsiteX145" fmla="*/ 407557 w 841368"/>
                  <a:gd name="connsiteY145" fmla="*/ 28126 h 663927"/>
                  <a:gd name="connsiteX146" fmla="*/ 398644 w 841368"/>
                  <a:gd name="connsiteY146" fmla="*/ 24912 h 663927"/>
                  <a:gd name="connsiteX147" fmla="*/ 394582 w 841368"/>
                  <a:gd name="connsiteY147" fmla="*/ 22487 h 663927"/>
                  <a:gd name="connsiteX148" fmla="*/ 384031 w 841368"/>
                  <a:gd name="connsiteY148" fmla="*/ 16848 h 663927"/>
                  <a:gd name="connsiteX149" fmla="*/ 376735 w 841368"/>
                  <a:gd name="connsiteY149" fmla="*/ 18465 h 663927"/>
                  <a:gd name="connsiteX150" fmla="*/ 367013 w 841368"/>
                  <a:gd name="connsiteY150" fmla="*/ 21678 h 663927"/>
                  <a:gd name="connsiteX151" fmla="*/ 379180 w 841368"/>
                  <a:gd name="connsiteY151" fmla="*/ 27317 h 663927"/>
                  <a:gd name="connsiteX152" fmla="*/ 384860 w 841368"/>
                  <a:gd name="connsiteY152" fmla="*/ 32956 h 663927"/>
                  <a:gd name="connsiteX153" fmla="*/ 389731 w 841368"/>
                  <a:gd name="connsiteY153" fmla="*/ 38595 h 663927"/>
                  <a:gd name="connsiteX154" fmla="*/ 392965 w 841368"/>
                  <a:gd name="connsiteY154" fmla="*/ 46660 h 663927"/>
                  <a:gd name="connsiteX155" fmla="*/ 379989 w 841368"/>
                  <a:gd name="connsiteY155" fmla="*/ 41829 h 663927"/>
                  <a:gd name="connsiteX156" fmla="*/ 373501 w 841368"/>
                  <a:gd name="connsiteY156" fmla="*/ 41021 h 663927"/>
                  <a:gd name="connsiteX157" fmla="*/ 361333 w 841368"/>
                  <a:gd name="connsiteY157" fmla="*/ 46660 h 663927"/>
                  <a:gd name="connsiteX158" fmla="*/ 356463 w 841368"/>
                  <a:gd name="connsiteY158" fmla="*/ 40212 h 663927"/>
                  <a:gd name="connsiteX159" fmla="*/ 347550 w 841368"/>
                  <a:gd name="connsiteY159" fmla="*/ 44234 h 663927"/>
                  <a:gd name="connsiteX160" fmla="*/ 347550 w 841368"/>
                  <a:gd name="connsiteY160" fmla="*/ 51490 h 663927"/>
                  <a:gd name="connsiteX161" fmla="*/ 341870 w 841368"/>
                  <a:gd name="connsiteY161" fmla="*/ 53916 h 663927"/>
                  <a:gd name="connsiteX162" fmla="*/ 337807 w 841368"/>
                  <a:gd name="connsiteY162" fmla="*/ 54724 h 663927"/>
                  <a:gd name="connsiteX163" fmla="*/ 334573 w 841368"/>
                  <a:gd name="connsiteY163" fmla="*/ 61171 h 663927"/>
                  <a:gd name="connsiteX164" fmla="*/ 334573 w 841368"/>
                  <a:gd name="connsiteY164" fmla="*/ 70044 h 663927"/>
                  <a:gd name="connsiteX165" fmla="*/ 330511 w 841368"/>
                  <a:gd name="connsiteY165" fmla="*/ 74066 h 663927"/>
                  <a:gd name="connsiteX166" fmla="*/ 325640 w 841368"/>
                  <a:gd name="connsiteY166" fmla="*/ 78897 h 663927"/>
                  <a:gd name="connsiteX167" fmla="*/ 324832 w 841368"/>
                  <a:gd name="connsiteY167" fmla="*/ 86961 h 663927"/>
                  <a:gd name="connsiteX168" fmla="*/ 318344 w 841368"/>
                  <a:gd name="connsiteY168" fmla="*/ 90983 h 663927"/>
                  <a:gd name="connsiteX169" fmla="*/ 317535 w 841368"/>
                  <a:gd name="connsiteY169" fmla="*/ 95814 h 663927"/>
                  <a:gd name="connsiteX170" fmla="*/ 320769 w 841368"/>
                  <a:gd name="connsiteY170" fmla="*/ 102261 h 663927"/>
                  <a:gd name="connsiteX171" fmla="*/ 319961 w 841368"/>
                  <a:gd name="connsiteY171" fmla="*/ 111134 h 663927"/>
                  <a:gd name="connsiteX172" fmla="*/ 316727 w 841368"/>
                  <a:gd name="connsiteY172" fmla="*/ 111943 h 663927"/>
                  <a:gd name="connsiteX173" fmla="*/ 313473 w 841368"/>
                  <a:gd name="connsiteY173" fmla="*/ 109517 h 663927"/>
                  <a:gd name="connsiteX174" fmla="*/ 310239 w 841368"/>
                  <a:gd name="connsiteY174" fmla="*/ 111134 h 663927"/>
                  <a:gd name="connsiteX175" fmla="*/ 310239 w 841368"/>
                  <a:gd name="connsiteY175" fmla="*/ 111134 h 663927"/>
                  <a:gd name="connsiteX176" fmla="*/ 297263 w 841368"/>
                  <a:gd name="connsiteY176" fmla="*/ 107921 h 663927"/>
                  <a:gd name="connsiteX177" fmla="*/ 290775 w 841368"/>
                  <a:gd name="connsiteY177" fmla="*/ 116794 h 663927"/>
                  <a:gd name="connsiteX178" fmla="*/ 289158 w 841368"/>
                  <a:gd name="connsiteY178" fmla="*/ 109537 h 663927"/>
                  <a:gd name="connsiteX179" fmla="*/ 283479 w 841368"/>
                  <a:gd name="connsiteY179" fmla="*/ 107112 h 663927"/>
                  <a:gd name="connsiteX180" fmla="*/ 278608 w 841368"/>
                  <a:gd name="connsiteY180" fmla="*/ 103090 h 663927"/>
                  <a:gd name="connsiteX181" fmla="*/ 272928 w 841368"/>
                  <a:gd name="connsiteY181" fmla="*/ 92620 h 663927"/>
                  <a:gd name="connsiteX182" fmla="*/ 259953 w 841368"/>
                  <a:gd name="connsiteY182" fmla="*/ 88598 h 663927"/>
                  <a:gd name="connsiteX183" fmla="*/ 252657 w 841368"/>
                  <a:gd name="connsiteY183" fmla="*/ 95046 h 663927"/>
                  <a:gd name="connsiteX184" fmla="*/ 246977 w 841368"/>
                  <a:gd name="connsiteY184" fmla="*/ 98260 h 663927"/>
                  <a:gd name="connsiteX185" fmla="*/ 243743 w 841368"/>
                  <a:gd name="connsiteY185" fmla="*/ 92620 h 663927"/>
                  <a:gd name="connsiteX186" fmla="*/ 240489 w 841368"/>
                  <a:gd name="connsiteY186" fmla="*/ 96642 h 663927"/>
                  <a:gd name="connsiteX187" fmla="*/ 240489 w 841368"/>
                  <a:gd name="connsiteY187" fmla="*/ 111154 h 663927"/>
                  <a:gd name="connsiteX188" fmla="*/ 234810 w 841368"/>
                  <a:gd name="connsiteY188" fmla="*/ 107941 h 663927"/>
                  <a:gd name="connsiteX189" fmla="*/ 230747 w 841368"/>
                  <a:gd name="connsiteY189" fmla="*/ 105515 h 663927"/>
                  <a:gd name="connsiteX190" fmla="*/ 221025 w 841368"/>
                  <a:gd name="connsiteY190" fmla="*/ 114388 h 663927"/>
                  <a:gd name="connsiteX191" fmla="*/ 222642 w 841368"/>
                  <a:gd name="connsiteY191" fmla="*/ 123261 h 663927"/>
                  <a:gd name="connsiteX192" fmla="*/ 218580 w 841368"/>
                  <a:gd name="connsiteY192" fmla="*/ 127283 h 663927"/>
                  <a:gd name="connsiteX193" fmla="*/ 222642 w 841368"/>
                  <a:gd name="connsiteY193" fmla="*/ 133731 h 663927"/>
                  <a:gd name="connsiteX194" fmla="*/ 216963 w 841368"/>
                  <a:gd name="connsiteY194" fmla="*/ 133731 h 663927"/>
                  <a:gd name="connsiteX195" fmla="*/ 212092 w 841368"/>
                  <a:gd name="connsiteY195" fmla="*/ 131305 h 663927"/>
                  <a:gd name="connsiteX196" fmla="*/ 208030 w 841368"/>
                  <a:gd name="connsiteY196" fmla="*/ 138561 h 663927"/>
                  <a:gd name="connsiteX197" fmla="*/ 213709 w 841368"/>
                  <a:gd name="connsiteY197" fmla="*/ 140987 h 663927"/>
                  <a:gd name="connsiteX198" fmla="*/ 212092 w 841368"/>
                  <a:gd name="connsiteY198" fmla="*/ 147434 h 663927"/>
                  <a:gd name="connsiteX199" fmla="*/ 198308 w 841368"/>
                  <a:gd name="connsiteY199" fmla="*/ 153073 h 663927"/>
                  <a:gd name="connsiteX200" fmla="*/ 190203 w 841368"/>
                  <a:gd name="connsiteY200" fmla="*/ 153073 h 663927"/>
                  <a:gd name="connsiteX201" fmla="*/ 191012 w 841368"/>
                  <a:gd name="connsiteY201" fmla="*/ 166776 h 663927"/>
                  <a:gd name="connsiteX202" fmla="*/ 193437 w 841368"/>
                  <a:gd name="connsiteY202" fmla="*/ 170799 h 663927"/>
                  <a:gd name="connsiteX203" fmla="*/ 191820 w 841368"/>
                  <a:gd name="connsiteY203" fmla="*/ 174012 h 663927"/>
                  <a:gd name="connsiteX204" fmla="*/ 183715 w 841368"/>
                  <a:gd name="connsiteY204" fmla="*/ 172395 h 663927"/>
                  <a:gd name="connsiteX205" fmla="*/ 178844 w 841368"/>
                  <a:gd name="connsiteY205" fmla="*/ 165139 h 663927"/>
                  <a:gd name="connsiteX206" fmla="*/ 173165 w 841368"/>
                  <a:gd name="connsiteY206" fmla="*/ 161926 h 663927"/>
                  <a:gd name="connsiteX207" fmla="*/ 169102 w 841368"/>
                  <a:gd name="connsiteY207" fmla="*/ 170799 h 663927"/>
                  <a:gd name="connsiteX208" fmla="*/ 160189 w 841368"/>
                  <a:gd name="connsiteY208" fmla="*/ 184502 h 663927"/>
                  <a:gd name="connsiteX209" fmla="*/ 163443 w 841368"/>
                  <a:gd name="connsiteY209" fmla="*/ 196588 h 663927"/>
                  <a:gd name="connsiteX210" fmla="*/ 169123 w 841368"/>
                  <a:gd name="connsiteY210" fmla="*/ 204653 h 663927"/>
                  <a:gd name="connsiteX211" fmla="*/ 160209 w 841368"/>
                  <a:gd name="connsiteY211" fmla="*/ 213526 h 663927"/>
                  <a:gd name="connsiteX212" fmla="*/ 155338 w 841368"/>
                  <a:gd name="connsiteY212" fmla="*/ 218356 h 663927"/>
                  <a:gd name="connsiteX213" fmla="*/ 151276 w 841368"/>
                  <a:gd name="connsiteY213" fmla="*/ 234465 h 663927"/>
                  <a:gd name="connsiteX214" fmla="*/ 141554 w 841368"/>
                  <a:gd name="connsiteY214" fmla="*/ 241721 h 663927"/>
                  <a:gd name="connsiteX215" fmla="*/ 120473 w 841368"/>
                  <a:gd name="connsiteY215" fmla="*/ 252190 h 663927"/>
                  <a:gd name="connsiteX216" fmla="*/ 107498 w 841368"/>
                  <a:gd name="connsiteY216" fmla="*/ 257829 h 663927"/>
                  <a:gd name="connsiteX217" fmla="*/ 97776 w 841368"/>
                  <a:gd name="connsiteY217" fmla="*/ 263468 h 663927"/>
                  <a:gd name="connsiteX218" fmla="*/ 86417 w 841368"/>
                  <a:gd name="connsiteY218" fmla="*/ 273938 h 663927"/>
                  <a:gd name="connsiteX219" fmla="*/ 80738 w 841368"/>
                  <a:gd name="connsiteY219" fmla="*/ 277960 h 663927"/>
                  <a:gd name="connsiteX220" fmla="*/ 71824 w 841368"/>
                  <a:gd name="connsiteY220" fmla="*/ 283599 h 663927"/>
                  <a:gd name="connsiteX221" fmla="*/ 55615 w 841368"/>
                  <a:gd name="connsiteY221" fmla="*/ 283599 h 663927"/>
                  <a:gd name="connsiteX222" fmla="*/ 32917 w 841368"/>
                  <a:gd name="connsiteY222" fmla="*/ 309389 h 663927"/>
                  <a:gd name="connsiteX223" fmla="*/ 15879 w 841368"/>
                  <a:gd name="connsiteY223" fmla="*/ 333562 h 663927"/>
                  <a:gd name="connsiteX224" fmla="*/ 10199 w 841368"/>
                  <a:gd name="connsiteY224" fmla="*/ 335178 h 663927"/>
                  <a:gd name="connsiteX225" fmla="*/ 6966 w 841368"/>
                  <a:gd name="connsiteY225" fmla="*/ 326326 h 663927"/>
                  <a:gd name="connsiteX226" fmla="*/ 1286 w 841368"/>
                  <a:gd name="connsiteY226" fmla="*/ 344860 h 663927"/>
                  <a:gd name="connsiteX227" fmla="*/ 9391 w 841368"/>
                  <a:gd name="connsiteY227" fmla="*/ 348882 h 663927"/>
                  <a:gd name="connsiteX228" fmla="*/ 11816 w 841368"/>
                  <a:gd name="connsiteY228" fmla="*/ 364990 h 663927"/>
                  <a:gd name="connsiteX229" fmla="*/ 6946 w 841368"/>
                  <a:gd name="connsiteY229" fmla="*/ 373055 h 663927"/>
                  <a:gd name="connsiteX230" fmla="*/ 11816 w 841368"/>
                  <a:gd name="connsiteY230" fmla="*/ 394802 h 663927"/>
                  <a:gd name="connsiteX231" fmla="*/ 32897 w 841368"/>
                  <a:gd name="connsiteY231" fmla="*/ 422209 h 663927"/>
                  <a:gd name="connsiteX232" fmla="*/ 31280 w 841368"/>
                  <a:gd name="connsiteY232" fmla="*/ 428657 h 663927"/>
                  <a:gd name="connsiteX233" fmla="*/ 12625 w 841368"/>
                  <a:gd name="connsiteY233" fmla="*/ 413336 h 663927"/>
                  <a:gd name="connsiteX234" fmla="*/ 18304 w 841368"/>
                  <a:gd name="connsiteY234" fmla="*/ 421401 h 663927"/>
                  <a:gd name="connsiteX235" fmla="*/ 27218 w 841368"/>
                  <a:gd name="connsiteY235" fmla="*/ 435913 h 663927"/>
                  <a:gd name="connsiteX236" fmla="*/ 13433 w 841368"/>
                  <a:gd name="connsiteY236" fmla="*/ 430274 h 663927"/>
                  <a:gd name="connsiteX237" fmla="*/ 19113 w 841368"/>
                  <a:gd name="connsiteY237" fmla="*/ 439146 h 663927"/>
                  <a:gd name="connsiteX238" fmla="*/ 33706 w 841368"/>
                  <a:gd name="connsiteY238" fmla="*/ 451233 h 663927"/>
                  <a:gd name="connsiteX239" fmla="*/ 40193 w 841368"/>
                  <a:gd name="connsiteY239" fmla="*/ 466553 h 663927"/>
                  <a:gd name="connsiteX240" fmla="*/ 45873 w 841368"/>
                  <a:gd name="connsiteY240" fmla="*/ 476214 h 663927"/>
                  <a:gd name="connsiteX241" fmla="*/ 65336 w 841368"/>
                  <a:gd name="connsiteY241" fmla="*/ 497174 h 663927"/>
                  <a:gd name="connsiteX242" fmla="*/ 69399 w 841368"/>
                  <a:gd name="connsiteY242" fmla="*/ 516516 h 663927"/>
                  <a:gd name="connsiteX243" fmla="*/ 85609 w 841368"/>
                  <a:gd name="connsiteY243" fmla="*/ 542306 h 663927"/>
                  <a:gd name="connsiteX244" fmla="*/ 95330 w 841368"/>
                  <a:gd name="connsiteY244" fmla="*/ 557626 h 663927"/>
                  <a:gd name="connsiteX245" fmla="*/ 98564 w 841368"/>
                  <a:gd name="connsiteY245" fmla="*/ 568904 h 663927"/>
                  <a:gd name="connsiteX246" fmla="*/ 96139 w 841368"/>
                  <a:gd name="connsiteY246" fmla="*/ 574543 h 663927"/>
                  <a:gd name="connsiteX247" fmla="*/ 94522 w 841368"/>
                  <a:gd name="connsiteY247" fmla="*/ 589055 h 663927"/>
                  <a:gd name="connsiteX248" fmla="*/ 91288 w 841368"/>
                  <a:gd name="connsiteY248" fmla="*/ 595502 h 663927"/>
                  <a:gd name="connsiteX249" fmla="*/ 84800 w 841368"/>
                  <a:gd name="connsiteY249" fmla="*/ 596311 h 663927"/>
                  <a:gd name="connsiteX250" fmla="*/ 93713 w 841368"/>
                  <a:gd name="connsiteY250" fmla="*/ 607589 h 663927"/>
                  <a:gd name="connsiteX251" fmla="*/ 96139 w 841368"/>
                  <a:gd name="connsiteY251" fmla="*/ 614845 h 663927"/>
                  <a:gd name="connsiteX252" fmla="*/ 109923 w 841368"/>
                  <a:gd name="connsiteY252" fmla="*/ 616462 h 663927"/>
                  <a:gd name="connsiteX253" fmla="*/ 121282 w 841368"/>
                  <a:gd name="connsiteY253" fmla="*/ 621292 h 663927"/>
                  <a:gd name="connsiteX254" fmla="*/ 131003 w 841368"/>
                  <a:gd name="connsiteY254" fmla="*/ 618867 h 663927"/>
                  <a:gd name="connsiteX255" fmla="*/ 141554 w 841368"/>
                  <a:gd name="connsiteY255" fmla="*/ 616442 h 663927"/>
                  <a:gd name="connsiteX256" fmla="*/ 152105 w 841368"/>
                  <a:gd name="connsiteY256" fmla="*/ 615633 h 663927"/>
                  <a:gd name="connsiteX257" fmla="*/ 159401 w 841368"/>
                  <a:gd name="connsiteY257" fmla="*/ 611611 h 663927"/>
                  <a:gd name="connsiteX258" fmla="*/ 169123 w 841368"/>
                  <a:gd name="connsiteY258" fmla="*/ 604355 h 663927"/>
                  <a:gd name="connsiteX259" fmla="*/ 177227 w 841368"/>
                  <a:gd name="connsiteY259" fmla="*/ 597099 h 663927"/>
                  <a:gd name="connsiteX260" fmla="*/ 186949 w 841368"/>
                  <a:gd name="connsiteY260" fmla="*/ 582587 h 663927"/>
                  <a:gd name="connsiteX261" fmla="*/ 217772 w 841368"/>
                  <a:gd name="connsiteY261" fmla="*/ 575331 h 663927"/>
                  <a:gd name="connsiteX262" fmla="*/ 224260 w 841368"/>
                  <a:gd name="connsiteY262" fmla="*/ 574523 h 663927"/>
                  <a:gd name="connsiteX263" fmla="*/ 235618 w 841368"/>
                  <a:gd name="connsiteY263" fmla="*/ 572097 h 663927"/>
                  <a:gd name="connsiteX264" fmla="*/ 242915 w 841368"/>
                  <a:gd name="connsiteY264" fmla="*/ 572097 h 663927"/>
                  <a:gd name="connsiteX265" fmla="*/ 257507 w 841368"/>
                  <a:gd name="connsiteY265" fmla="*/ 556777 h 663927"/>
                  <a:gd name="connsiteX266" fmla="*/ 267229 w 841368"/>
                  <a:gd name="connsiteY266" fmla="*/ 543882 h 663927"/>
                  <a:gd name="connsiteX267" fmla="*/ 305348 w 841368"/>
                  <a:gd name="connsiteY267" fmla="*/ 523731 h 663927"/>
                  <a:gd name="connsiteX268" fmla="*/ 336979 w 841368"/>
                  <a:gd name="connsiteY268" fmla="*/ 513262 h 663927"/>
                  <a:gd name="connsiteX269" fmla="*/ 348338 w 841368"/>
                  <a:gd name="connsiteY269" fmla="*/ 503601 h 663927"/>
                  <a:gd name="connsiteX270" fmla="*/ 348338 w 841368"/>
                  <a:gd name="connsiteY270" fmla="*/ 503601 h 663927"/>
                  <a:gd name="connsiteX271" fmla="*/ 355634 w 841368"/>
                  <a:gd name="connsiteY271" fmla="*/ 502792 h 663927"/>
                  <a:gd name="connsiteX272" fmla="*/ 396987 w 841368"/>
                  <a:gd name="connsiteY272" fmla="*/ 499579 h 663927"/>
                  <a:gd name="connsiteX273" fmla="*/ 417259 w 841368"/>
                  <a:gd name="connsiteY273" fmla="*/ 506835 h 663927"/>
                  <a:gd name="connsiteX274" fmla="*/ 427809 w 841368"/>
                  <a:gd name="connsiteY274" fmla="*/ 502813 h 663927"/>
                  <a:gd name="connsiteX275" fmla="*/ 442402 w 841368"/>
                  <a:gd name="connsiteY275" fmla="*/ 506026 h 663927"/>
                  <a:gd name="connsiteX276" fmla="*/ 454569 w 841368"/>
                  <a:gd name="connsiteY276" fmla="*/ 519730 h 663927"/>
                  <a:gd name="connsiteX277" fmla="*/ 461057 w 841368"/>
                  <a:gd name="connsiteY277" fmla="*/ 530199 h 663927"/>
                  <a:gd name="connsiteX278" fmla="*/ 469162 w 841368"/>
                  <a:gd name="connsiteY278" fmla="*/ 539860 h 663927"/>
                  <a:gd name="connsiteX279" fmla="*/ 470779 w 841368"/>
                  <a:gd name="connsiteY279" fmla="*/ 555180 h 663927"/>
                  <a:gd name="connsiteX280" fmla="*/ 479692 w 841368"/>
                  <a:gd name="connsiteY280" fmla="*/ 560011 h 663927"/>
                  <a:gd name="connsiteX281" fmla="*/ 482117 w 841368"/>
                  <a:gd name="connsiteY281" fmla="*/ 566459 h 663927"/>
                  <a:gd name="connsiteX282" fmla="*/ 487797 w 841368"/>
                  <a:gd name="connsiteY282" fmla="*/ 569672 h 663927"/>
                  <a:gd name="connsiteX283" fmla="*/ 494285 w 841368"/>
                  <a:gd name="connsiteY283" fmla="*/ 552755 h 663927"/>
                  <a:gd name="connsiteX284" fmla="*/ 512940 w 841368"/>
                  <a:gd name="connsiteY284" fmla="*/ 537435 h 663927"/>
                  <a:gd name="connsiteX285" fmla="*/ 519428 w 841368"/>
                  <a:gd name="connsiteY285" fmla="*/ 522923 h 663927"/>
                  <a:gd name="connsiteX286" fmla="*/ 523491 w 841368"/>
                  <a:gd name="connsiteY286" fmla="*/ 508411 h 663927"/>
                  <a:gd name="connsiteX287" fmla="*/ 526724 w 841368"/>
                  <a:gd name="connsiteY287" fmla="*/ 524520 h 663927"/>
                  <a:gd name="connsiteX288" fmla="*/ 520236 w 841368"/>
                  <a:gd name="connsiteY288" fmla="*/ 544671 h 663927"/>
                  <a:gd name="connsiteX289" fmla="*/ 521853 w 841368"/>
                  <a:gd name="connsiteY289" fmla="*/ 559182 h 663927"/>
                  <a:gd name="connsiteX290" fmla="*/ 512940 w 841368"/>
                  <a:gd name="connsiteY290" fmla="*/ 566438 h 663927"/>
                  <a:gd name="connsiteX291" fmla="*/ 525916 w 841368"/>
                  <a:gd name="connsiteY291" fmla="*/ 565630 h 663927"/>
                  <a:gd name="connsiteX292" fmla="*/ 530787 w 841368"/>
                  <a:gd name="connsiteY292" fmla="*/ 547904 h 663927"/>
                  <a:gd name="connsiteX293" fmla="*/ 539700 w 841368"/>
                  <a:gd name="connsiteY293" fmla="*/ 559182 h 663927"/>
                  <a:gd name="connsiteX294" fmla="*/ 539700 w 841368"/>
                  <a:gd name="connsiteY294" fmla="*/ 573694 h 663927"/>
                  <a:gd name="connsiteX295" fmla="*/ 542954 w 841368"/>
                  <a:gd name="connsiteY295" fmla="*/ 580950 h 663927"/>
                  <a:gd name="connsiteX296" fmla="*/ 549442 w 841368"/>
                  <a:gd name="connsiteY296" fmla="*/ 576928 h 663927"/>
                  <a:gd name="connsiteX297" fmla="*/ 553504 w 841368"/>
                  <a:gd name="connsiteY297" fmla="*/ 573714 h 663927"/>
                  <a:gd name="connsiteX298" fmla="*/ 554313 w 841368"/>
                  <a:gd name="connsiteY298" fmla="*/ 588226 h 663927"/>
                  <a:gd name="connsiteX299" fmla="*/ 559992 w 841368"/>
                  <a:gd name="connsiteY299" fmla="*/ 591440 h 663927"/>
                  <a:gd name="connsiteX300" fmla="*/ 567289 w 841368"/>
                  <a:gd name="connsiteY300" fmla="*/ 604335 h 663927"/>
                  <a:gd name="connsiteX301" fmla="*/ 564863 w 841368"/>
                  <a:gd name="connsiteY301" fmla="*/ 610782 h 663927"/>
                  <a:gd name="connsiteX302" fmla="*/ 569734 w 841368"/>
                  <a:gd name="connsiteY302" fmla="*/ 620443 h 663927"/>
                  <a:gd name="connsiteX303" fmla="*/ 577031 w 841368"/>
                  <a:gd name="connsiteY303" fmla="*/ 627699 h 663927"/>
                  <a:gd name="connsiteX304" fmla="*/ 580285 w 841368"/>
                  <a:gd name="connsiteY304" fmla="*/ 636552 h 663927"/>
                  <a:gd name="connsiteX305" fmla="*/ 589198 w 841368"/>
                  <a:gd name="connsiteY305" fmla="*/ 634935 h 663927"/>
                  <a:gd name="connsiteX306" fmla="*/ 590815 w 841368"/>
                  <a:gd name="connsiteY306" fmla="*/ 635744 h 663927"/>
                  <a:gd name="connsiteX307" fmla="*/ 590815 w 841368"/>
                  <a:gd name="connsiteY307" fmla="*/ 636552 h 663927"/>
                  <a:gd name="connsiteX308" fmla="*/ 590815 w 841368"/>
                  <a:gd name="connsiteY308" fmla="*/ 636552 h 66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</a:cxnLst>
                <a:rect l="l" t="t" r="r" b="b"/>
                <a:pathLst>
                  <a:path w="841368" h="663927">
                    <a:moveTo>
                      <a:pt x="590714" y="636532"/>
                    </a:moveTo>
                    <a:cubicBezTo>
                      <a:pt x="598010" y="641362"/>
                      <a:pt x="594776" y="643788"/>
                      <a:pt x="602073" y="643788"/>
                    </a:cubicBezTo>
                    <a:cubicBezTo>
                      <a:pt x="609369" y="643788"/>
                      <a:pt x="606135" y="636532"/>
                      <a:pt x="615048" y="642979"/>
                    </a:cubicBezTo>
                    <a:cubicBezTo>
                      <a:pt x="624770" y="650235"/>
                      <a:pt x="616665" y="644596"/>
                      <a:pt x="629641" y="647810"/>
                    </a:cubicBezTo>
                    <a:cubicBezTo>
                      <a:pt x="641808" y="651023"/>
                      <a:pt x="641000" y="648618"/>
                      <a:pt x="646680" y="644596"/>
                    </a:cubicBezTo>
                    <a:cubicBezTo>
                      <a:pt x="652359" y="640574"/>
                      <a:pt x="646680" y="632510"/>
                      <a:pt x="653976" y="637340"/>
                    </a:cubicBezTo>
                    <a:cubicBezTo>
                      <a:pt x="662080" y="641362"/>
                      <a:pt x="659655" y="638957"/>
                      <a:pt x="660463" y="643788"/>
                    </a:cubicBezTo>
                    <a:cubicBezTo>
                      <a:pt x="660463" y="649427"/>
                      <a:pt x="659655" y="644596"/>
                      <a:pt x="666952" y="643788"/>
                    </a:cubicBezTo>
                    <a:cubicBezTo>
                      <a:pt x="675057" y="643788"/>
                      <a:pt x="671822" y="646213"/>
                      <a:pt x="670185" y="650235"/>
                    </a:cubicBezTo>
                    <a:cubicBezTo>
                      <a:pt x="669377" y="654257"/>
                      <a:pt x="675865" y="655066"/>
                      <a:pt x="675865" y="655066"/>
                    </a:cubicBezTo>
                    <a:cubicBezTo>
                      <a:pt x="675865" y="655066"/>
                      <a:pt x="680736" y="651044"/>
                      <a:pt x="681544" y="655874"/>
                    </a:cubicBezTo>
                    <a:cubicBezTo>
                      <a:pt x="682353" y="660705"/>
                      <a:pt x="685607" y="661513"/>
                      <a:pt x="687224" y="658299"/>
                    </a:cubicBezTo>
                    <a:cubicBezTo>
                      <a:pt x="688840" y="655086"/>
                      <a:pt x="691286" y="649427"/>
                      <a:pt x="692095" y="655874"/>
                    </a:cubicBezTo>
                    <a:cubicBezTo>
                      <a:pt x="692903" y="662321"/>
                      <a:pt x="693712" y="665535"/>
                      <a:pt x="695328" y="663130"/>
                    </a:cubicBezTo>
                    <a:cubicBezTo>
                      <a:pt x="696945" y="661513"/>
                      <a:pt x="696945" y="650235"/>
                      <a:pt x="696945" y="650235"/>
                    </a:cubicBezTo>
                    <a:lnTo>
                      <a:pt x="698562" y="645404"/>
                    </a:lnTo>
                    <a:cubicBezTo>
                      <a:pt x="698562" y="645404"/>
                      <a:pt x="705050" y="642979"/>
                      <a:pt x="705859" y="639766"/>
                    </a:cubicBezTo>
                    <a:cubicBezTo>
                      <a:pt x="706667" y="635744"/>
                      <a:pt x="709092" y="634127"/>
                      <a:pt x="710730" y="634127"/>
                    </a:cubicBezTo>
                    <a:cubicBezTo>
                      <a:pt x="713155" y="634127"/>
                      <a:pt x="720451" y="631701"/>
                      <a:pt x="722897" y="634127"/>
                    </a:cubicBezTo>
                    <a:cubicBezTo>
                      <a:pt x="725322" y="636552"/>
                      <a:pt x="727768" y="633318"/>
                      <a:pt x="732619" y="633318"/>
                    </a:cubicBezTo>
                    <a:cubicBezTo>
                      <a:pt x="737490" y="632510"/>
                      <a:pt x="743977" y="634935"/>
                      <a:pt x="745594" y="629296"/>
                    </a:cubicBezTo>
                    <a:cubicBezTo>
                      <a:pt x="747211" y="623657"/>
                      <a:pt x="749657" y="624465"/>
                      <a:pt x="752082" y="623657"/>
                    </a:cubicBezTo>
                    <a:cubicBezTo>
                      <a:pt x="754507" y="622849"/>
                      <a:pt x="753699" y="617210"/>
                      <a:pt x="752082" y="609954"/>
                    </a:cubicBezTo>
                    <a:cubicBezTo>
                      <a:pt x="750465" y="603506"/>
                      <a:pt x="751274" y="599484"/>
                      <a:pt x="754507" y="595442"/>
                    </a:cubicBezTo>
                    <a:cubicBezTo>
                      <a:pt x="758570" y="591420"/>
                      <a:pt x="757742" y="585781"/>
                      <a:pt x="761804" y="579333"/>
                    </a:cubicBezTo>
                    <a:cubicBezTo>
                      <a:pt x="765867" y="572886"/>
                      <a:pt x="766675" y="569672"/>
                      <a:pt x="769909" y="564821"/>
                    </a:cubicBezTo>
                    <a:cubicBezTo>
                      <a:pt x="773971" y="559991"/>
                      <a:pt x="774780" y="568035"/>
                      <a:pt x="776397" y="554352"/>
                    </a:cubicBezTo>
                    <a:cubicBezTo>
                      <a:pt x="778822" y="541457"/>
                      <a:pt x="794244" y="527754"/>
                      <a:pt x="797477" y="524540"/>
                    </a:cubicBezTo>
                    <a:cubicBezTo>
                      <a:pt x="801540" y="520518"/>
                      <a:pt x="806391" y="515667"/>
                      <a:pt x="808836" y="513262"/>
                    </a:cubicBezTo>
                    <a:cubicBezTo>
                      <a:pt x="811261" y="510837"/>
                      <a:pt x="815324" y="505197"/>
                      <a:pt x="812899" y="504389"/>
                    </a:cubicBezTo>
                    <a:cubicBezTo>
                      <a:pt x="809665" y="503581"/>
                      <a:pt x="812899" y="497942"/>
                      <a:pt x="812899" y="497942"/>
                    </a:cubicBezTo>
                    <a:cubicBezTo>
                      <a:pt x="812899" y="497942"/>
                      <a:pt x="819387" y="493920"/>
                      <a:pt x="819387" y="491494"/>
                    </a:cubicBezTo>
                    <a:cubicBezTo>
                      <a:pt x="819387" y="488280"/>
                      <a:pt x="820195" y="485855"/>
                      <a:pt x="822641" y="484238"/>
                    </a:cubicBezTo>
                    <a:cubicBezTo>
                      <a:pt x="824257" y="481813"/>
                      <a:pt x="824257" y="474577"/>
                      <a:pt x="822641" y="472960"/>
                    </a:cubicBezTo>
                    <a:cubicBezTo>
                      <a:pt x="821024" y="472152"/>
                      <a:pt x="821024" y="467321"/>
                      <a:pt x="824257" y="466513"/>
                    </a:cubicBezTo>
                    <a:cubicBezTo>
                      <a:pt x="827491" y="465704"/>
                      <a:pt x="824257" y="452001"/>
                      <a:pt x="827491" y="451192"/>
                    </a:cubicBezTo>
                    <a:cubicBezTo>
                      <a:pt x="831554" y="450384"/>
                      <a:pt x="829917" y="447979"/>
                      <a:pt x="832362" y="444745"/>
                    </a:cubicBezTo>
                    <a:cubicBezTo>
                      <a:pt x="834808" y="441511"/>
                      <a:pt x="831554" y="439106"/>
                      <a:pt x="836425" y="435872"/>
                    </a:cubicBezTo>
                    <a:cubicBezTo>
                      <a:pt x="841296" y="432638"/>
                      <a:pt x="838850" y="438297"/>
                      <a:pt x="840487" y="427808"/>
                    </a:cubicBezTo>
                    <a:cubicBezTo>
                      <a:pt x="842104" y="417338"/>
                      <a:pt x="841296" y="413296"/>
                      <a:pt x="839679" y="408465"/>
                    </a:cubicBezTo>
                    <a:lnTo>
                      <a:pt x="839679" y="408465"/>
                    </a:lnTo>
                    <a:cubicBezTo>
                      <a:pt x="838870" y="404443"/>
                      <a:pt x="839679" y="399592"/>
                      <a:pt x="837254" y="400401"/>
                    </a:cubicBezTo>
                    <a:cubicBezTo>
                      <a:pt x="834828" y="401209"/>
                      <a:pt x="829957" y="401209"/>
                      <a:pt x="829149" y="396379"/>
                    </a:cubicBezTo>
                    <a:cubicBezTo>
                      <a:pt x="828340" y="391548"/>
                      <a:pt x="828340" y="385909"/>
                      <a:pt x="829149" y="384292"/>
                    </a:cubicBezTo>
                    <a:cubicBezTo>
                      <a:pt x="829149" y="382675"/>
                      <a:pt x="829957" y="355289"/>
                      <a:pt x="829149" y="352055"/>
                    </a:cubicBezTo>
                    <a:cubicBezTo>
                      <a:pt x="829149" y="349630"/>
                      <a:pt x="827532" y="349630"/>
                      <a:pt x="826723" y="347225"/>
                    </a:cubicBezTo>
                    <a:cubicBezTo>
                      <a:pt x="825915" y="344799"/>
                      <a:pt x="825915" y="339969"/>
                      <a:pt x="822661" y="339160"/>
                    </a:cubicBezTo>
                    <a:cubicBezTo>
                      <a:pt x="820235" y="337543"/>
                      <a:pt x="813747" y="333521"/>
                      <a:pt x="813747" y="333521"/>
                    </a:cubicBezTo>
                    <a:cubicBezTo>
                      <a:pt x="813747" y="333521"/>
                      <a:pt x="808877" y="327882"/>
                      <a:pt x="809685" y="326265"/>
                    </a:cubicBezTo>
                    <a:cubicBezTo>
                      <a:pt x="810494" y="324648"/>
                      <a:pt x="811302" y="319818"/>
                      <a:pt x="810494" y="318201"/>
                    </a:cubicBezTo>
                    <a:cubicBezTo>
                      <a:pt x="810494" y="317392"/>
                      <a:pt x="807239" y="314179"/>
                      <a:pt x="807239" y="314179"/>
                    </a:cubicBezTo>
                    <a:cubicBezTo>
                      <a:pt x="807239" y="314179"/>
                      <a:pt x="791030" y="302901"/>
                      <a:pt x="791030" y="297262"/>
                    </a:cubicBezTo>
                    <a:cubicBezTo>
                      <a:pt x="791838" y="292431"/>
                      <a:pt x="789413" y="291623"/>
                      <a:pt x="789413" y="286792"/>
                    </a:cubicBezTo>
                    <a:cubicBezTo>
                      <a:pt x="790222" y="281153"/>
                      <a:pt x="791030" y="271472"/>
                      <a:pt x="783734" y="273897"/>
                    </a:cubicBezTo>
                    <a:cubicBezTo>
                      <a:pt x="776437" y="276323"/>
                      <a:pt x="776437" y="277919"/>
                      <a:pt x="775629" y="274706"/>
                    </a:cubicBezTo>
                    <a:cubicBezTo>
                      <a:pt x="774012" y="271492"/>
                      <a:pt x="773203" y="262619"/>
                      <a:pt x="770758" y="269067"/>
                    </a:cubicBezTo>
                    <a:cubicBezTo>
                      <a:pt x="768332" y="275514"/>
                      <a:pt x="768332" y="283578"/>
                      <a:pt x="764270" y="280345"/>
                    </a:cubicBezTo>
                    <a:cubicBezTo>
                      <a:pt x="761036" y="277919"/>
                      <a:pt x="761036" y="272280"/>
                      <a:pt x="761036" y="272280"/>
                    </a:cubicBezTo>
                    <a:lnTo>
                      <a:pt x="761036" y="265024"/>
                    </a:lnTo>
                    <a:cubicBezTo>
                      <a:pt x="761036" y="265024"/>
                      <a:pt x="764270" y="256172"/>
                      <a:pt x="759419" y="252938"/>
                    </a:cubicBezTo>
                    <a:cubicBezTo>
                      <a:pt x="754568" y="249704"/>
                      <a:pt x="753740" y="246490"/>
                      <a:pt x="753740" y="246490"/>
                    </a:cubicBezTo>
                    <a:cubicBezTo>
                      <a:pt x="753740" y="246490"/>
                      <a:pt x="759419" y="238426"/>
                      <a:pt x="754548" y="237618"/>
                    </a:cubicBezTo>
                    <a:cubicBezTo>
                      <a:pt x="749677" y="237618"/>
                      <a:pt x="748060" y="238426"/>
                      <a:pt x="745635" y="235192"/>
                    </a:cubicBezTo>
                    <a:cubicBezTo>
                      <a:pt x="744018" y="232767"/>
                      <a:pt x="744018" y="228745"/>
                      <a:pt x="745635" y="227936"/>
                    </a:cubicBezTo>
                    <a:cubicBezTo>
                      <a:pt x="748060" y="226319"/>
                      <a:pt x="748869" y="223106"/>
                      <a:pt x="744827" y="221489"/>
                    </a:cubicBezTo>
                    <a:cubicBezTo>
                      <a:pt x="741593" y="219064"/>
                      <a:pt x="738338" y="214233"/>
                      <a:pt x="736722" y="215850"/>
                    </a:cubicBezTo>
                    <a:cubicBezTo>
                      <a:pt x="735105" y="216658"/>
                      <a:pt x="731850" y="209402"/>
                      <a:pt x="729425" y="211019"/>
                    </a:cubicBezTo>
                    <a:cubicBezTo>
                      <a:pt x="727000" y="212636"/>
                      <a:pt x="725363" y="208594"/>
                      <a:pt x="722937" y="207806"/>
                    </a:cubicBezTo>
                    <a:cubicBezTo>
                      <a:pt x="720512" y="206997"/>
                      <a:pt x="716450" y="202167"/>
                      <a:pt x="716450" y="202167"/>
                    </a:cubicBezTo>
                    <a:cubicBezTo>
                      <a:pt x="716450" y="202167"/>
                      <a:pt x="714024" y="193294"/>
                      <a:pt x="711578" y="198145"/>
                    </a:cubicBezTo>
                    <a:cubicBezTo>
                      <a:pt x="709153" y="202975"/>
                      <a:pt x="704282" y="199762"/>
                      <a:pt x="704282" y="199762"/>
                    </a:cubicBezTo>
                    <a:lnTo>
                      <a:pt x="698603" y="195739"/>
                    </a:lnTo>
                    <a:lnTo>
                      <a:pt x="694540" y="188484"/>
                    </a:lnTo>
                    <a:lnTo>
                      <a:pt x="693732" y="179611"/>
                    </a:lnTo>
                    <a:lnTo>
                      <a:pt x="691306" y="170758"/>
                    </a:lnTo>
                    <a:cubicBezTo>
                      <a:pt x="691306" y="170758"/>
                      <a:pt x="694560" y="163502"/>
                      <a:pt x="692923" y="159480"/>
                    </a:cubicBezTo>
                    <a:cubicBezTo>
                      <a:pt x="691306" y="155458"/>
                      <a:pt x="689690" y="153033"/>
                      <a:pt x="686435" y="149819"/>
                    </a:cubicBezTo>
                    <a:cubicBezTo>
                      <a:pt x="683201" y="146605"/>
                      <a:pt x="680756" y="139349"/>
                      <a:pt x="680756" y="136924"/>
                    </a:cubicBezTo>
                    <a:cubicBezTo>
                      <a:pt x="680756" y="134499"/>
                      <a:pt x="672651" y="137733"/>
                      <a:pt x="673460" y="132902"/>
                    </a:cubicBezTo>
                    <a:cubicBezTo>
                      <a:pt x="674268" y="128880"/>
                      <a:pt x="679139" y="120816"/>
                      <a:pt x="675077" y="119199"/>
                    </a:cubicBezTo>
                    <a:cubicBezTo>
                      <a:pt x="671843" y="118390"/>
                      <a:pt x="670205" y="110346"/>
                      <a:pt x="672651" y="107112"/>
                    </a:cubicBezTo>
                    <a:cubicBezTo>
                      <a:pt x="674268" y="104687"/>
                      <a:pt x="675885" y="97451"/>
                      <a:pt x="673460" y="95834"/>
                    </a:cubicBezTo>
                    <a:cubicBezTo>
                      <a:pt x="671843" y="94217"/>
                      <a:pt x="672651" y="89387"/>
                      <a:pt x="669397" y="91004"/>
                    </a:cubicBezTo>
                    <a:cubicBezTo>
                      <a:pt x="666143" y="92620"/>
                      <a:pt x="672631" y="89387"/>
                      <a:pt x="660484" y="85365"/>
                    </a:cubicBezTo>
                    <a:cubicBezTo>
                      <a:pt x="649125" y="81343"/>
                      <a:pt x="652379" y="76492"/>
                      <a:pt x="649125" y="81343"/>
                    </a:cubicBezTo>
                    <a:cubicBezTo>
                      <a:pt x="645063" y="85365"/>
                      <a:pt x="644254" y="86173"/>
                      <a:pt x="641020" y="82151"/>
                    </a:cubicBezTo>
                    <a:cubicBezTo>
                      <a:pt x="637766" y="78129"/>
                      <a:pt x="636149" y="70065"/>
                      <a:pt x="636958" y="66831"/>
                    </a:cubicBezTo>
                    <a:cubicBezTo>
                      <a:pt x="637766" y="62808"/>
                      <a:pt x="636958" y="58766"/>
                      <a:pt x="636958" y="56361"/>
                    </a:cubicBezTo>
                    <a:cubicBezTo>
                      <a:pt x="636149" y="53148"/>
                      <a:pt x="635341" y="50722"/>
                      <a:pt x="632895" y="48297"/>
                    </a:cubicBezTo>
                    <a:cubicBezTo>
                      <a:pt x="630470" y="46680"/>
                      <a:pt x="627216" y="46680"/>
                      <a:pt x="629661" y="41849"/>
                    </a:cubicBezTo>
                    <a:cubicBezTo>
                      <a:pt x="632087" y="37827"/>
                      <a:pt x="635341" y="34593"/>
                      <a:pt x="630470" y="35402"/>
                    </a:cubicBezTo>
                    <a:cubicBezTo>
                      <a:pt x="624790" y="36210"/>
                      <a:pt x="622365" y="32976"/>
                      <a:pt x="624790" y="29763"/>
                    </a:cubicBezTo>
                    <a:cubicBezTo>
                      <a:pt x="626407" y="26549"/>
                      <a:pt x="627216" y="24124"/>
                      <a:pt x="623982" y="22507"/>
                    </a:cubicBezTo>
                    <a:cubicBezTo>
                      <a:pt x="620748" y="20890"/>
                      <a:pt x="619111" y="21698"/>
                      <a:pt x="618303" y="17676"/>
                    </a:cubicBezTo>
                    <a:cubicBezTo>
                      <a:pt x="617494" y="13654"/>
                      <a:pt x="616686" y="12846"/>
                      <a:pt x="615068" y="9612"/>
                    </a:cubicBezTo>
                    <a:cubicBezTo>
                      <a:pt x="613452" y="5590"/>
                      <a:pt x="614260" y="-2474"/>
                      <a:pt x="609389" y="739"/>
                    </a:cubicBezTo>
                    <a:cubicBezTo>
                      <a:pt x="603710" y="3164"/>
                      <a:pt x="600476" y="3164"/>
                      <a:pt x="602093" y="10400"/>
                    </a:cubicBezTo>
                    <a:cubicBezTo>
                      <a:pt x="602901" y="17656"/>
                      <a:pt x="599668" y="16039"/>
                      <a:pt x="597222" y="22487"/>
                    </a:cubicBezTo>
                    <a:cubicBezTo>
                      <a:pt x="595605" y="28126"/>
                      <a:pt x="593160" y="23295"/>
                      <a:pt x="593160" y="28934"/>
                    </a:cubicBezTo>
                    <a:cubicBezTo>
                      <a:pt x="593160" y="34573"/>
                      <a:pt x="593160" y="38595"/>
                      <a:pt x="593968" y="45043"/>
                    </a:cubicBezTo>
                    <a:cubicBezTo>
                      <a:pt x="595585" y="52299"/>
                      <a:pt x="596393" y="48256"/>
                      <a:pt x="595585" y="56321"/>
                    </a:cubicBezTo>
                    <a:cubicBezTo>
                      <a:pt x="594776" y="64385"/>
                      <a:pt x="594776" y="63577"/>
                      <a:pt x="593160" y="69216"/>
                    </a:cubicBezTo>
                    <a:cubicBezTo>
                      <a:pt x="590734" y="74046"/>
                      <a:pt x="588288" y="86133"/>
                      <a:pt x="591543" y="90175"/>
                    </a:cubicBezTo>
                    <a:cubicBezTo>
                      <a:pt x="593968" y="94197"/>
                      <a:pt x="589926" y="97431"/>
                      <a:pt x="593160" y="99836"/>
                    </a:cubicBezTo>
                    <a:cubicBezTo>
                      <a:pt x="595585" y="102261"/>
                      <a:pt x="600456" y="102261"/>
                      <a:pt x="597222" y="104667"/>
                    </a:cubicBezTo>
                    <a:cubicBezTo>
                      <a:pt x="593160" y="107880"/>
                      <a:pt x="589926" y="110305"/>
                      <a:pt x="589117" y="115945"/>
                    </a:cubicBezTo>
                    <a:cubicBezTo>
                      <a:pt x="588309" y="120775"/>
                      <a:pt x="587500" y="133670"/>
                      <a:pt x="583438" y="137692"/>
                    </a:cubicBezTo>
                    <a:cubicBezTo>
                      <a:pt x="580204" y="140906"/>
                      <a:pt x="580204" y="141714"/>
                      <a:pt x="580204" y="145757"/>
                    </a:cubicBezTo>
                    <a:cubicBezTo>
                      <a:pt x="580204" y="149799"/>
                      <a:pt x="582629" y="147374"/>
                      <a:pt x="578587" y="152204"/>
                    </a:cubicBezTo>
                    <a:cubicBezTo>
                      <a:pt x="574525" y="157034"/>
                      <a:pt x="555061" y="168313"/>
                      <a:pt x="546956" y="160268"/>
                    </a:cubicBezTo>
                    <a:cubicBezTo>
                      <a:pt x="539660" y="153012"/>
                      <a:pt x="545339" y="153821"/>
                      <a:pt x="539660" y="153012"/>
                    </a:cubicBezTo>
                    <a:cubicBezTo>
                      <a:pt x="533980" y="152204"/>
                      <a:pt x="533980" y="146565"/>
                      <a:pt x="533172" y="144139"/>
                    </a:cubicBezTo>
                    <a:cubicBezTo>
                      <a:pt x="531555" y="140926"/>
                      <a:pt x="521004" y="140926"/>
                      <a:pt x="516962" y="140926"/>
                    </a:cubicBezTo>
                    <a:lnTo>
                      <a:pt x="513728" y="140926"/>
                    </a:lnTo>
                    <a:lnTo>
                      <a:pt x="512920" y="140117"/>
                    </a:lnTo>
                    <a:cubicBezTo>
                      <a:pt x="512111" y="140117"/>
                      <a:pt x="511303" y="139309"/>
                      <a:pt x="510494" y="136904"/>
                    </a:cubicBezTo>
                    <a:cubicBezTo>
                      <a:pt x="508069" y="133690"/>
                      <a:pt x="505623" y="128839"/>
                      <a:pt x="505623" y="128839"/>
                    </a:cubicBezTo>
                    <a:cubicBezTo>
                      <a:pt x="505623" y="128839"/>
                      <a:pt x="504815" y="127222"/>
                      <a:pt x="498327" y="127222"/>
                    </a:cubicBezTo>
                    <a:cubicBezTo>
                      <a:pt x="492648" y="126414"/>
                      <a:pt x="498327" y="127222"/>
                      <a:pt x="488606" y="123200"/>
                    </a:cubicBezTo>
                    <a:cubicBezTo>
                      <a:pt x="478055" y="119178"/>
                      <a:pt x="478884" y="112731"/>
                      <a:pt x="472396" y="113540"/>
                    </a:cubicBezTo>
                    <a:cubicBezTo>
                      <a:pt x="466716" y="113540"/>
                      <a:pt x="461037" y="112731"/>
                      <a:pt x="462674" y="110326"/>
                    </a:cubicBezTo>
                    <a:cubicBezTo>
                      <a:pt x="464291" y="107112"/>
                      <a:pt x="469162" y="108709"/>
                      <a:pt x="461866" y="102261"/>
                    </a:cubicBezTo>
                    <a:cubicBezTo>
                      <a:pt x="455378" y="95814"/>
                      <a:pt x="453761" y="95005"/>
                      <a:pt x="454569" y="93388"/>
                    </a:cubicBezTo>
                    <a:cubicBezTo>
                      <a:pt x="455378" y="91772"/>
                      <a:pt x="463482" y="85324"/>
                      <a:pt x="463482" y="79685"/>
                    </a:cubicBezTo>
                    <a:cubicBezTo>
                      <a:pt x="464291" y="73238"/>
                      <a:pt x="460249" y="73238"/>
                      <a:pt x="461866" y="69216"/>
                    </a:cubicBezTo>
                    <a:cubicBezTo>
                      <a:pt x="463482" y="65194"/>
                      <a:pt x="466737" y="55512"/>
                      <a:pt x="469162" y="61151"/>
                    </a:cubicBezTo>
                    <a:cubicBezTo>
                      <a:pt x="471587" y="66790"/>
                      <a:pt x="471587" y="65982"/>
                      <a:pt x="474033" y="61151"/>
                    </a:cubicBezTo>
                    <a:cubicBezTo>
                      <a:pt x="477287" y="56321"/>
                      <a:pt x="476458" y="53087"/>
                      <a:pt x="478095" y="49065"/>
                    </a:cubicBezTo>
                    <a:cubicBezTo>
                      <a:pt x="479712" y="45043"/>
                      <a:pt x="480521" y="46639"/>
                      <a:pt x="482158" y="41809"/>
                    </a:cubicBezTo>
                    <a:cubicBezTo>
                      <a:pt x="483775" y="37787"/>
                      <a:pt x="489454" y="34553"/>
                      <a:pt x="483775" y="36170"/>
                    </a:cubicBezTo>
                    <a:cubicBezTo>
                      <a:pt x="478904" y="37787"/>
                      <a:pt x="477287" y="41809"/>
                      <a:pt x="476479" y="37787"/>
                    </a:cubicBezTo>
                    <a:cubicBezTo>
                      <a:pt x="476479" y="33765"/>
                      <a:pt x="472416" y="32148"/>
                      <a:pt x="470799" y="34573"/>
                    </a:cubicBezTo>
                    <a:cubicBezTo>
                      <a:pt x="469182" y="37787"/>
                      <a:pt x="469182" y="45043"/>
                      <a:pt x="466737" y="44234"/>
                    </a:cubicBezTo>
                    <a:cubicBezTo>
                      <a:pt x="464311" y="42617"/>
                      <a:pt x="461057" y="44234"/>
                      <a:pt x="461057" y="40212"/>
                    </a:cubicBezTo>
                    <a:cubicBezTo>
                      <a:pt x="461866" y="36190"/>
                      <a:pt x="461866" y="31360"/>
                      <a:pt x="461866" y="31360"/>
                    </a:cubicBezTo>
                    <a:cubicBezTo>
                      <a:pt x="461866" y="31360"/>
                      <a:pt x="461057" y="24912"/>
                      <a:pt x="456995" y="31360"/>
                    </a:cubicBezTo>
                    <a:cubicBezTo>
                      <a:pt x="452124" y="36998"/>
                      <a:pt x="448081" y="35382"/>
                      <a:pt x="448081" y="35382"/>
                    </a:cubicBezTo>
                    <a:cubicBezTo>
                      <a:pt x="448081" y="35382"/>
                      <a:pt x="447273" y="30551"/>
                      <a:pt x="445656" y="34573"/>
                    </a:cubicBezTo>
                    <a:cubicBezTo>
                      <a:pt x="444847" y="37787"/>
                      <a:pt x="448081" y="39404"/>
                      <a:pt x="445656" y="41021"/>
                    </a:cubicBezTo>
                    <a:cubicBezTo>
                      <a:pt x="442422" y="41829"/>
                      <a:pt x="442422" y="41021"/>
                      <a:pt x="439977" y="38595"/>
                    </a:cubicBezTo>
                    <a:cubicBezTo>
                      <a:pt x="438360" y="36978"/>
                      <a:pt x="438360" y="35382"/>
                      <a:pt x="438360" y="35382"/>
                    </a:cubicBezTo>
                    <a:cubicBezTo>
                      <a:pt x="438360" y="35382"/>
                      <a:pt x="431872" y="43446"/>
                      <a:pt x="431063" y="40212"/>
                    </a:cubicBezTo>
                    <a:cubicBezTo>
                      <a:pt x="430255" y="36998"/>
                      <a:pt x="430255" y="29743"/>
                      <a:pt x="428638" y="32148"/>
                    </a:cubicBezTo>
                    <a:cubicBezTo>
                      <a:pt x="427021" y="35361"/>
                      <a:pt x="422150" y="33765"/>
                      <a:pt x="419725" y="34573"/>
                    </a:cubicBezTo>
                    <a:cubicBezTo>
                      <a:pt x="417299" y="34573"/>
                      <a:pt x="415662" y="34573"/>
                      <a:pt x="413237" y="32956"/>
                    </a:cubicBezTo>
                    <a:cubicBezTo>
                      <a:pt x="410812" y="31339"/>
                      <a:pt x="407557" y="28126"/>
                      <a:pt x="407557" y="28126"/>
                    </a:cubicBezTo>
                    <a:lnTo>
                      <a:pt x="398644" y="24912"/>
                    </a:lnTo>
                    <a:lnTo>
                      <a:pt x="394582" y="22487"/>
                    </a:lnTo>
                    <a:cubicBezTo>
                      <a:pt x="394582" y="22487"/>
                      <a:pt x="388902" y="12826"/>
                      <a:pt x="384031" y="16848"/>
                    </a:cubicBezTo>
                    <a:cubicBezTo>
                      <a:pt x="379160" y="20061"/>
                      <a:pt x="381606" y="16848"/>
                      <a:pt x="376735" y="18465"/>
                    </a:cubicBezTo>
                    <a:cubicBezTo>
                      <a:pt x="371864" y="19273"/>
                      <a:pt x="363759" y="18465"/>
                      <a:pt x="367013" y="21678"/>
                    </a:cubicBezTo>
                    <a:cubicBezTo>
                      <a:pt x="371076" y="24892"/>
                      <a:pt x="375927" y="25700"/>
                      <a:pt x="379180" y="27317"/>
                    </a:cubicBezTo>
                    <a:cubicBezTo>
                      <a:pt x="383243" y="28934"/>
                      <a:pt x="384860" y="32956"/>
                      <a:pt x="384860" y="32956"/>
                    </a:cubicBezTo>
                    <a:cubicBezTo>
                      <a:pt x="384860" y="32956"/>
                      <a:pt x="385668" y="33765"/>
                      <a:pt x="389731" y="38595"/>
                    </a:cubicBezTo>
                    <a:cubicBezTo>
                      <a:pt x="393793" y="44234"/>
                      <a:pt x="399453" y="46660"/>
                      <a:pt x="392965" y="46660"/>
                    </a:cubicBezTo>
                    <a:cubicBezTo>
                      <a:pt x="386477" y="46660"/>
                      <a:pt x="379989" y="41829"/>
                      <a:pt x="379989" y="41829"/>
                    </a:cubicBezTo>
                    <a:cubicBezTo>
                      <a:pt x="379989" y="41829"/>
                      <a:pt x="381606" y="32168"/>
                      <a:pt x="373501" y="41021"/>
                    </a:cubicBezTo>
                    <a:cubicBezTo>
                      <a:pt x="366205" y="49085"/>
                      <a:pt x="371076" y="43446"/>
                      <a:pt x="361333" y="46660"/>
                    </a:cubicBezTo>
                    <a:cubicBezTo>
                      <a:pt x="351612" y="49085"/>
                      <a:pt x="359717" y="39404"/>
                      <a:pt x="356463" y="40212"/>
                    </a:cubicBezTo>
                    <a:cubicBezTo>
                      <a:pt x="353229" y="41021"/>
                      <a:pt x="347550" y="40212"/>
                      <a:pt x="347550" y="44234"/>
                    </a:cubicBezTo>
                    <a:cubicBezTo>
                      <a:pt x="346741" y="48256"/>
                      <a:pt x="347550" y="51490"/>
                      <a:pt x="347550" y="51490"/>
                    </a:cubicBezTo>
                    <a:cubicBezTo>
                      <a:pt x="347550" y="51490"/>
                      <a:pt x="345124" y="53107"/>
                      <a:pt x="341870" y="53916"/>
                    </a:cubicBezTo>
                    <a:cubicBezTo>
                      <a:pt x="339445" y="54724"/>
                      <a:pt x="337807" y="54724"/>
                      <a:pt x="337807" y="54724"/>
                    </a:cubicBezTo>
                    <a:cubicBezTo>
                      <a:pt x="337807" y="54724"/>
                      <a:pt x="336190" y="56341"/>
                      <a:pt x="334573" y="61171"/>
                    </a:cubicBezTo>
                    <a:cubicBezTo>
                      <a:pt x="332957" y="66002"/>
                      <a:pt x="336999" y="66810"/>
                      <a:pt x="334573" y="70044"/>
                    </a:cubicBezTo>
                    <a:cubicBezTo>
                      <a:pt x="332148" y="73258"/>
                      <a:pt x="330511" y="74066"/>
                      <a:pt x="330511" y="74066"/>
                    </a:cubicBezTo>
                    <a:cubicBezTo>
                      <a:pt x="330511" y="74066"/>
                      <a:pt x="326449" y="74875"/>
                      <a:pt x="325640" y="78897"/>
                    </a:cubicBezTo>
                    <a:cubicBezTo>
                      <a:pt x="324023" y="82111"/>
                      <a:pt x="324832" y="86961"/>
                      <a:pt x="324832" y="86961"/>
                    </a:cubicBezTo>
                    <a:cubicBezTo>
                      <a:pt x="324832" y="86961"/>
                      <a:pt x="319152" y="87770"/>
                      <a:pt x="318344" y="90983"/>
                    </a:cubicBezTo>
                    <a:cubicBezTo>
                      <a:pt x="318344" y="93409"/>
                      <a:pt x="317535" y="95814"/>
                      <a:pt x="317535" y="95814"/>
                    </a:cubicBezTo>
                    <a:cubicBezTo>
                      <a:pt x="317535" y="95814"/>
                      <a:pt x="321598" y="97431"/>
                      <a:pt x="320769" y="102261"/>
                    </a:cubicBezTo>
                    <a:cubicBezTo>
                      <a:pt x="320769" y="107092"/>
                      <a:pt x="320769" y="108709"/>
                      <a:pt x="319961" y="111134"/>
                    </a:cubicBezTo>
                    <a:cubicBezTo>
                      <a:pt x="319152" y="112751"/>
                      <a:pt x="316727" y="111943"/>
                      <a:pt x="316727" y="111943"/>
                    </a:cubicBezTo>
                    <a:cubicBezTo>
                      <a:pt x="316727" y="111943"/>
                      <a:pt x="314302" y="107921"/>
                      <a:pt x="313473" y="109517"/>
                    </a:cubicBezTo>
                    <a:cubicBezTo>
                      <a:pt x="312665" y="111134"/>
                      <a:pt x="310239" y="111134"/>
                      <a:pt x="310239" y="111134"/>
                    </a:cubicBezTo>
                    <a:lnTo>
                      <a:pt x="310239" y="111134"/>
                    </a:lnTo>
                    <a:lnTo>
                      <a:pt x="297263" y="107921"/>
                    </a:lnTo>
                    <a:cubicBezTo>
                      <a:pt x="297263" y="107921"/>
                      <a:pt x="293201" y="115985"/>
                      <a:pt x="290775" y="116794"/>
                    </a:cubicBezTo>
                    <a:cubicBezTo>
                      <a:pt x="288350" y="116794"/>
                      <a:pt x="289158" y="111154"/>
                      <a:pt x="289158" y="109537"/>
                    </a:cubicBezTo>
                    <a:cubicBezTo>
                      <a:pt x="289158" y="107921"/>
                      <a:pt x="283479" y="107112"/>
                      <a:pt x="283479" y="107112"/>
                    </a:cubicBezTo>
                    <a:cubicBezTo>
                      <a:pt x="283479" y="107112"/>
                      <a:pt x="279417" y="106304"/>
                      <a:pt x="278608" y="103090"/>
                    </a:cubicBezTo>
                    <a:cubicBezTo>
                      <a:pt x="277800" y="99877"/>
                      <a:pt x="276183" y="96642"/>
                      <a:pt x="272928" y="92620"/>
                    </a:cubicBezTo>
                    <a:cubicBezTo>
                      <a:pt x="269695" y="89407"/>
                      <a:pt x="262378" y="86982"/>
                      <a:pt x="259953" y="88598"/>
                    </a:cubicBezTo>
                    <a:cubicBezTo>
                      <a:pt x="257528" y="89407"/>
                      <a:pt x="254273" y="93429"/>
                      <a:pt x="252657" y="95046"/>
                    </a:cubicBezTo>
                    <a:cubicBezTo>
                      <a:pt x="251040" y="97471"/>
                      <a:pt x="246977" y="98260"/>
                      <a:pt x="246977" y="98260"/>
                    </a:cubicBezTo>
                    <a:cubicBezTo>
                      <a:pt x="244552" y="98260"/>
                      <a:pt x="245360" y="91812"/>
                      <a:pt x="243743" y="92620"/>
                    </a:cubicBezTo>
                    <a:cubicBezTo>
                      <a:pt x="242126" y="93429"/>
                      <a:pt x="240489" y="93429"/>
                      <a:pt x="240489" y="96642"/>
                    </a:cubicBezTo>
                    <a:cubicBezTo>
                      <a:pt x="240489" y="99068"/>
                      <a:pt x="242106" y="111154"/>
                      <a:pt x="240489" y="111154"/>
                    </a:cubicBezTo>
                    <a:cubicBezTo>
                      <a:pt x="239681" y="111963"/>
                      <a:pt x="236427" y="109537"/>
                      <a:pt x="234810" y="107941"/>
                    </a:cubicBezTo>
                    <a:cubicBezTo>
                      <a:pt x="233193" y="107132"/>
                      <a:pt x="232385" y="101493"/>
                      <a:pt x="230747" y="105515"/>
                    </a:cubicBezTo>
                    <a:cubicBezTo>
                      <a:pt x="228322" y="109537"/>
                      <a:pt x="221025" y="110346"/>
                      <a:pt x="221025" y="114388"/>
                    </a:cubicBezTo>
                    <a:cubicBezTo>
                      <a:pt x="221025" y="117602"/>
                      <a:pt x="225088" y="120836"/>
                      <a:pt x="222642" y="123261"/>
                    </a:cubicBezTo>
                    <a:cubicBezTo>
                      <a:pt x="220217" y="125686"/>
                      <a:pt x="217772" y="124878"/>
                      <a:pt x="218580" y="127283"/>
                    </a:cubicBezTo>
                    <a:cubicBezTo>
                      <a:pt x="220197" y="129709"/>
                      <a:pt x="223451" y="132922"/>
                      <a:pt x="222642" y="133731"/>
                    </a:cubicBezTo>
                    <a:cubicBezTo>
                      <a:pt x="222642" y="135348"/>
                      <a:pt x="217772" y="133731"/>
                      <a:pt x="216963" y="133731"/>
                    </a:cubicBezTo>
                    <a:cubicBezTo>
                      <a:pt x="215346" y="133731"/>
                      <a:pt x="213709" y="128900"/>
                      <a:pt x="212092" y="131305"/>
                    </a:cubicBezTo>
                    <a:cubicBezTo>
                      <a:pt x="210475" y="134519"/>
                      <a:pt x="207221" y="135327"/>
                      <a:pt x="208030" y="138561"/>
                    </a:cubicBezTo>
                    <a:cubicBezTo>
                      <a:pt x="208838" y="140987"/>
                      <a:pt x="213709" y="140987"/>
                      <a:pt x="213709" y="140987"/>
                    </a:cubicBezTo>
                    <a:lnTo>
                      <a:pt x="212092" y="147434"/>
                    </a:lnTo>
                    <a:cubicBezTo>
                      <a:pt x="209667" y="153882"/>
                      <a:pt x="200733" y="153882"/>
                      <a:pt x="198308" y="153073"/>
                    </a:cubicBezTo>
                    <a:cubicBezTo>
                      <a:pt x="196691" y="151456"/>
                      <a:pt x="191820" y="149859"/>
                      <a:pt x="190203" y="153073"/>
                    </a:cubicBezTo>
                    <a:cubicBezTo>
                      <a:pt x="188586" y="156287"/>
                      <a:pt x="189395" y="165968"/>
                      <a:pt x="191012" y="166776"/>
                    </a:cubicBezTo>
                    <a:cubicBezTo>
                      <a:pt x="191820" y="167585"/>
                      <a:pt x="195074" y="169990"/>
                      <a:pt x="193437" y="170799"/>
                    </a:cubicBezTo>
                    <a:cubicBezTo>
                      <a:pt x="192628" y="171607"/>
                      <a:pt x="192628" y="173224"/>
                      <a:pt x="191820" y="174012"/>
                    </a:cubicBezTo>
                    <a:cubicBezTo>
                      <a:pt x="190203" y="174821"/>
                      <a:pt x="185332" y="174821"/>
                      <a:pt x="183715" y="172395"/>
                    </a:cubicBezTo>
                    <a:cubicBezTo>
                      <a:pt x="182098" y="170778"/>
                      <a:pt x="181290" y="168373"/>
                      <a:pt x="178844" y="165139"/>
                    </a:cubicBezTo>
                    <a:cubicBezTo>
                      <a:pt x="175610" y="162714"/>
                      <a:pt x="175610" y="158692"/>
                      <a:pt x="173165" y="161926"/>
                    </a:cubicBezTo>
                    <a:cubicBezTo>
                      <a:pt x="170740" y="165948"/>
                      <a:pt x="173165" y="165139"/>
                      <a:pt x="169102" y="170799"/>
                    </a:cubicBezTo>
                    <a:cubicBezTo>
                      <a:pt x="165040" y="175629"/>
                      <a:pt x="161806" y="180460"/>
                      <a:pt x="160189" y="184502"/>
                    </a:cubicBezTo>
                    <a:cubicBezTo>
                      <a:pt x="159380" y="187716"/>
                      <a:pt x="160189" y="193375"/>
                      <a:pt x="163443" y="196588"/>
                    </a:cubicBezTo>
                    <a:cubicBezTo>
                      <a:pt x="165868" y="199014"/>
                      <a:pt x="173993" y="200610"/>
                      <a:pt x="169123" y="204653"/>
                    </a:cubicBezTo>
                    <a:cubicBezTo>
                      <a:pt x="165060" y="208675"/>
                      <a:pt x="161826" y="210292"/>
                      <a:pt x="160209" y="213526"/>
                    </a:cubicBezTo>
                    <a:cubicBezTo>
                      <a:pt x="158592" y="217548"/>
                      <a:pt x="156147" y="215142"/>
                      <a:pt x="155338" y="218356"/>
                    </a:cubicBezTo>
                    <a:cubicBezTo>
                      <a:pt x="155338" y="221570"/>
                      <a:pt x="152105" y="232868"/>
                      <a:pt x="151276" y="234465"/>
                    </a:cubicBezTo>
                    <a:cubicBezTo>
                      <a:pt x="150467" y="236081"/>
                      <a:pt x="144788" y="236890"/>
                      <a:pt x="141554" y="241721"/>
                    </a:cubicBezTo>
                    <a:cubicBezTo>
                      <a:pt x="138320" y="245743"/>
                      <a:pt x="126153" y="252190"/>
                      <a:pt x="120473" y="252190"/>
                    </a:cubicBezTo>
                    <a:cubicBezTo>
                      <a:pt x="114794" y="252190"/>
                      <a:pt x="113177" y="252190"/>
                      <a:pt x="107498" y="257829"/>
                    </a:cubicBezTo>
                    <a:cubicBezTo>
                      <a:pt x="101818" y="263468"/>
                      <a:pt x="100201" y="256212"/>
                      <a:pt x="97776" y="263468"/>
                    </a:cubicBezTo>
                    <a:cubicBezTo>
                      <a:pt x="95351" y="270724"/>
                      <a:pt x="88863" y="273129"/>
                      <a:pt x="86417" y="273938"/>
                    </a:cubicBezTo>
                    <a:cubicBezTo>
                      <a:pt x="83992" y="275555"/>
                      <a:pt x="82355" y="272321"/>
                      <a:pt x="80738" y="277960"/>
                    </a:cubicBezTo>
                    <a:cubicBezTo>
                      <a:pt x="78312" y="283599"/>
                      <a:pt x="76675" y="281982"/>
                      <a:pt x="71824" y="283599"/>
                    </a:cubicBezTo>
                    <a:cubicBezTo>
                      <a:pt x="67762" y="285216"/>
                      <a:pt x="59657" y="280385"/>
                      <a:pt x="55615" y="283599"/>
                    </a:cubicBezTo>
                    <a:cubicBezTo>
                      <a:pt x="51552" y="287621"/>
                      <a:pt x="49127" y="295685"/>
                      <a:pt x="32917" y="309389"/>
                    </a:cubicBezTo>
                    <a:cubicBezTo>
                      <a:pt x="15879" y="323092"/>
                      <a:pt x="18324" y="328731"/>
                      <a:pt x="15879" y="333562"/>
                    </a:cubicBezTo>
                    <a:cubicBezTo>
                      <a:pt x="14262" y="338392"/>
                      <a:pt x="9391" y="340009"/>
                      <a:pt x="10199" y="335178"/>
                    </a:cubicBezTo>
                    <a:cubicBezTo>
                      <a:pt x="11008" y="329540"/>
                      <a:pt x="10199" y="321475"/>
                      <a:pt x="6966" y="326326"/>
                    </a:cubicBezTo>
                    <a:cubicBezTo>
                      <a:pt x="3732" y="331965"/>
                      <a:pt x="-2756" y="344860"/>
                      <a:pt x="1286" y="344860"/>
                    </a:cubicBezTo>
                    <a:cubicBezTo>
                      <a:pt x="4520" y="344860"/>
                      <a:pt x="8583" y="344051"/>
                      <a:pt x="9391" y="348882"/>
                    </a:cubicBezTo>
                    <a:cubicBezTo>
                      <a:pt x="11008" y="353712"/>
                      <a:pt x="11816" y="363394"/>
                      <a:pt x="11816" y="364990"/>
                    </a:cubicBezTo>
                    <a:cubicBezTo>
                      <a:pt x="11008" y="366607"/>
                      <a:pt x="7754" y="365799"/>
                      <a:pt x="6946" y="373055"/>
                    </a:cubicBezTo>
                    <a:cubicBezTo>
                      <a:pt x="6137" y="379502"/>
                      <a:pt x="4520" y="388375"/>
                      <a:pt x="11816" y="394802"/>
                    </a:cubicBezTo>
                    <a:cubicBezTo>
                      <a:pt x="19113" y="401250"/>
                      <a:pt x="32897" y="415762"/>
                      <a:pt x="32897" y="422209"/>
                    </a:cubicBezTo>
                    <a:cubicBezTo>
                      <a:pt x="33706" y="429465"/>
                      <a:pt x="36131" y="432679"/>
                      <a:pt x="31280" y="428657"/>
                    </a:cubicBezTo>
                    <a:cubicBezTo>
                      <a:pt x="26409" y="425443"/>
                      <a:pt x="13433" y="411740"/>
                      <a:pt x="12625" y="413336"/>
                    </a:cubicBezTo>
                    <a:cubicBezTo>
                      <a:pt x="11816" y="414953"/>
                      <a:pt x="15050" y="417358"/>
                      <a:pt x="18304" y="421401"/>
                    </a:cubicBezTo>
                    <a:cubicBezTo>
                      <a:pt x="21538" y="425423"/>
                      <a:pt x="29663" y="431870"/>
                      <a:pt x="27218" y="435913"/>
                    </a:cubicBezTo>
                    <a:cubicBezTo>
                      <a:pt x="24793" y="439126"/>
                      <a:pt x="15050" y="427040"/>
                      <a:pt x="13433" y="430274"/>
                    </a:cubicBezTo>
                    <a:cubicBezTo>
                      <a:pt x="11816" y="433507"/>
                      <a:pt x="14242" y="435104"/>
                      <a:pt x="19113" y="439146"/>
                    </a:cubicBezTo>
                    <a:cubicBezTo>
                      <a:pt x="24793" y="443169"/>
                      <a:pt x="28026" y="445594"/>
                      <a:pt x="33706" y="451233"/>
                    </a:cubicBezTo>
                    <a:cubicBezTo>
                      <a:pt x="38576" y="457680"/>
                      <a:pt x="36131" y="460894"/>
                      <a:pt x="40193" y="466553"/>
                    </a:cubicBezTo>
                    <a:cubicBezTo>
                      <a:pt x="44256" y="473001"/>
                      <a:pt x="37768" y="468979"/>
                      <a:pt x="45873" y="476214"/>
                    </a:cubicBezTo>
                    <a:cubicBezTo>
                      <a:pt x="54786" y="482662"/>
                      <a:pt x="64528" y="488301"/>
                      <a:pt x="65336" y="497174"/>
                    </a:cubicBezTo>
                    <a:cubicBezTo>
                      <a:pt x="66145" y="506046"/>
                      <a:pt x="65336" y="510068"/>
                      <a:pt x="69399" y="516516"/>
                    </a:cubicBezTo>
                    <a:cubicBezTo>
                      <a:pt x="74270" y="522963"/>
                      <a:pt x="78312" y="535050"/>
                      <a:pt x="85609" y="542306"/>
                    </a:cubicBezTo>
                    <a:cubicBezTo>
                      <a:pt x="92905" y="549562"/>
                      <a:pt x="94522" y="553584"/>
                      <a:pt x="95330" y="557626"/>
                    </a:cubicBezTo>
                    <a:cubicBezTo>
                      <a:pt x="96139" y="562457"/>
                      <a:pt x="96947" y="567287"/>
                      <a:pt x="98564" y="568904"/>
                    </a:cubicBezTo>
                    <a:cubicBezTo>
                      <a:pt x="99373" y="571330"/>
                      <a:pt x="96947" y="570521"/>
                      <a:pt x="96139" y="574543"/>
                    </a:cubicBezTo>
                    <a:cubicBezTo>
                      <a:pt x="95330" y="577757"/>
                      <a:pt x="93713" y="583416"/>
                      <a:pt x="94522" y="589055"/>
                    </a:cubicBezTo>
                    <a:cubicBezTo>
                      <a:pt x="96139" y="594694"/>
                      <a:pt x="94522" y="597119"/>
                      <a:pt x="91288" y="595502"/>
                    </a:cubicBezTo>
                    <a:cubicBezTo>
                      <a:pt x="88054" y="593885"/>
                      <a:pt x="80738" y="591480"/>
                      <a:pt x="84800" y="596311"/>
                    </a:cubicBezTo>
                    <a:cubicBezTo>
                      <a:pt x="89671" y="601142"/>
                      <a:pt x="91288" y="603567"/>
                      <a:pt x="93713" y="607589"/>
                    </a:cubicBezTo>
                    <a:cubicBezTo>
                      <a:pt x="95330" y="610802"/>
                      <a:pt x="90480" y="615653"/>
                      <a:pt x="96139" y="614845"/>
                    </a:cubicBezTo>
                    <a:cubicBezTo>
                      <a:pt x="101818" y="613228"/>
                      <a:pt x="105860" y="613228"/>
                      <a:pt x="109923" y="616462"/>
                    </a:cubicBezTo>
                    <a:cubicBezTo>
                      <a:pt x="113157" y="618887"/>
                      <a:pt x="116411" y="622909"/>
                      <a:pt x="121282" y="621292"/>
                    </a:cubicBezTo>
                    <a:cubicBezTo>
                      <a:pt x="125345" y="619675"/>
                      <a:pt x="126153" y="614036"/>
                      <a:pt x="131003" y="618867"/>
                    </a:cubicBezTo>
                    <a:cubicBezTo>
                      <a:pt x="135066" y="624506"/>
                      <a:pt x="137491" y="617250"/>
                      <a:pt x="141554" y="616442"/>
                    </a:cubicBezTo>
                    <a:cubicBezTo>
                      <a:pt x="145616" y="616442"/>
                      <a:pt x="148850" y="615633"/>
                      <a:pt x="152105" y="615633"/>
                    </a:cubicBezTo>
                    <a:cubicBezTo>
                      <a:pt x="154530" y="616442"/>
                      <a:pt x="156167" y="614016"/>
                      <a:pt x="159401" y="611611"/>
                    </a:cubicBezTo>
                    <a:cubicBezTo>
                      <a:pt x="162635" y="609186"/>
                      <a:pt x="162635" y="606780"/>
                      <a:pt x="169123" y="604355"/>
                    </a:cubicBezTo>
                    <a:cubicBezTo>
                      <a:pt x="174802" y="601930"/>
                      <a:pt x="177227" y="606780"/>
                      <a:pt x="177227" y="597099"/>
                    </a:cubicBezTo>
                    <a:cubicBezTo>
                      <a:pt x="178036" y="587438"/>
                      <a:pt x="178036" y="585821"/>
                      <a:pt x="186949" y="582587"/>
                    </a:cubicBezTo>
                    <a:cubicBezTo>
                      <a:pt x="195862" y="579353"/>
                      <a:pt x="214517" y="575331"/>
                      <a:pt x="217772" y="575331"/>
                    </a:cubicBezTo>
                    <a:cubicBezTo>
                      <a:pt x="221005" y="574523"/>
                      <a:pt x="218580" y="570501"/>
                      <a:pt x="224260" y="574523"/>
                    </a:cubicBezTo>
                    <a:cubicBezTo>
                      <a:pt x="230747" y="578545"/>
                      <a:pt x="230747" y="571309"/>
                      <a:pt x="235618" y="572097"/>
                    </a:cubicBezTo>
                    <a:cubicBezTo>
                      <a:pt x="240489" y="573714"/>
                      <a:pt x="231556" y="574523"/>
                      <a:pt x="242915" y="572097"/>
                    </a:cubicBezTo>
                    <a:cubicBezTo>
                      <a:pt x="254273" y="569672"/>
                      <a:pt x="253465" y="565650"/>
                      <a:pt x="257507" y="556777"/>
                    </a:cubicBezTo>
                    <a:cubicBezTo>
                      <a:pt x="260741" y="548713"/>
                      <a:pt x="254273" y="549521"/>
                      <a:pt x="267229" y="543882"/>
                    </a:cubicBezTo>
                    <a:cubicBezTo>
                      <a:pt x="280205" y="538243"/>
                      <a:pt x="288310" y="522923"/>
                      <a:pt x="305348" y="523731"/>
                    </a:cubicBezTo>
                    <a:cubicBezTo>
                      <a:pt x="322386" y="525348"/>
                      <a:pt x="328045" y="520518"/>
                      <a:pt x="336979" y="513262"/>
                    </a:cubicBezTo>
                    <a:cubicBezTo>
                      <a:pt x="342658" y="507623"/>
                      <a:pt x="344275" y="504389"/>
                      <a:pt x="348338" y="503601"/>
                    </a:cubicBezTo>
                    <a:lnTo>
                      <a:pt x="348338" y="503601"/>
                    </a:lnTo>
                    <a:cubicBezTo>
                      <a:pt x="349955" y="502792"/>
                      <a:pt x="352400" y="502792"/>
                      <a:pt x="355634" y="502792"/>
                    </a:cubicBezTo>
                    <a:cubicBezTo>
                      <a:pt x="366184" y="502792"/>
                      <a:pt x="384011" y="490706"/>
                      <a:pt x="396987" y="499579"/>
                    </a:cubicBezTo>
                    <a:cubicBezTo>
                      <a:pt x="409962" y="508451"/>
                      <a:pt x="412388" y="510857"/>
                      <a:pt x="417259" y="506835"/>
                    </a:cubicBezTo>
                    <a:cubicBezTo>
                      <a:pt x="422130" y="502813"/>
                      <a:pt x="421321" y="497174"/>
                      <a:pt x="427809" y="502813"/>
                    </a:cubicBezTo>
                    <a:cubicBezTo>
                      <a:pt x="433489" y="508451"/>
                      <a:pt x="437531" y="496365"/>
                      <a:pt x="442402" y="506026"/>
                    </a:cubicBezTo>
                    <a:cubicBezTo>
                      <a:pt x="448081" y="515687"/>
                      <a:pt x="449698" y="512474"/>
                      <a:pt x="454569" y="519730"/>
                    </a:cubicBezTo>
                    <a:cubicBezTo>
                      <a:pt x="459440" y="526985"/>
                      <a:pt x="456995" y="521346"/>
                      <a:pt x="461057" y="530199"/>
                    </a:cubicBezTo>
                    <a:cubicBezTo>
                      <a:pt x="465928" y="539072"/>
                      <a:pt x="469162" y="531008"/>
                      <a:pt x="469162" y="539860"/>
                    </a:cubicBezTo>
                    <a:cubicBezTo>
                      <a:pt x="469162" y="547925"/>
                      <a:pt x="470779" y="555180"/>
                      <a:pt x="470779" y="555180"/>
                    </a:cubicBezTo>
                    <a:lnTo>
                      <a:pt x="479692" y="560011"/>
                    </a:lnTo>
                    <a:lnTo>
                      <a:pt x="482117" y="566459"/>
                    </a:lnTo>
                    <a:cubicBezTo>
                      <a:pt x="482117" y="566459"/>
                      <a:pt x="483734" y="576928"/>
                      <a:pt x="487797" y="569672"/>
                    </a:cubicBezTo>
                    <a:cubicBezTo>
                      <a:pt x="491031" y="561608"/>
                      <a:pt x="487797" y="559203"/>
                      <a:pt x="494285" y="552755"/>
                    </a:cubicBezTo>
                    <a:cubicBezTo>
                      <a:pt x="500773" y="545499"/>
                      <a:pt x="509686" y="539860"/>
                      <a:pt x="512940" y="537435"/>
                    </a:cubicBezTo>
                    <a:cubicBezTo>
                      <a:pt x="515366" y="534221"/>
                      <a:pt x="517811" y="534221"/>
                      <a:pt x="519428" y="522923"/>
                    </a:cubicBezTo>
                    <a:cubicBezTo>
                      <a:pt x="521045" y="511645"/>
                      <a:pt x="517811" y="498750"/>
                      <a:pt x="523491" y="508411"/>
                    </a:cubicBezTo>
                    <a:cubicBezTo>
                      <a:pt x="529170" y="518072"/>
                      <a:pt x="525916" y="518072"/>
                      <a:pt x="526724" y="524520"/>
                    </a:cubicBezTo>
                    <a:cubicBezTo>
                      <a:pt x="527533" y="530159"/>
                      <a:pt x="521045" y="536606"/>
                      <a:pt x="520236" y="544671"/>
                    </a:cubicBezTo>
                    <a:cubicBezTo>
                      <a:pt x="519428" y="551926"/>
                      <a:pt x="523491" y="554332"/>
                      <a:pt x="521853" y="559182"/>
                    </a:cubicBezTo>
                    <a:cubicBezTo>
                      <a:pt x="520236" y="564821"/>
                      <a:pt x="510494" y="559991"/>
                      <a:pt x="512940" y="566438"/>
                    </a:cubicBezTo>
                    <a:cubicBezTo>
                      <a:pt x="516174" y="572886"/>
                      <a:pt x="524299" y="572886"/>
                      <a:pt x="525916" y="565630"/>
                    </a:cubicBezTo>
                    <a:cubicBezTo>
                      <a:pt x="526724" y="558374"/>
                      <a:pt x="525107" y="542265"/>
                      <a:pt x="530787" y="547904"/>
                    </a:cubicBezTo>
                    <a:cubicBezTo>
                      <a:pt x="534566" y="552209"/>
                      <a:pt x="537538" y="555969"/>
                      <a:pt x="539700" y="559182"/>
                    </a:cubicBezTo>
                    <a:cubicBezTo>
                      <a:pt x="542126" y="564821"/>
                      <a:pt x="545379" y="567247"/>
                      <a:pt x="539700" y="573694"/>
                    </a:cubicBezTo>
                    <a:cubicBezTo>
                      <a:pt x="534829" y="580142"/>
                      <a:pt x="541317" y="580950"/>
                      <a:pt x="542954" y="580950"/>
                    </a:cubicBezTo>
                    <a:cubicBezTo>
                      <a:pt x="545379" y="580950"/>
                      <a:pt x="547825" y="579333"/>
                      <a:pt x="549442" y="576928"/>
                    </a:cubicBezTo>
                    <a:cubicBezTo>
                      <a:pt x="551867" y="574503"/>
                      <a:pt x="553504" y="573714"/>
                      <a:pt x="553504" y="573714"/>
                    </a:cubicBezTo>
                    <a:lnTo>
                      <a:pt x="554313" y="588226"/>
                    </a:lnTo>
                    <a:lnTo>
                      <a:pt x="559992" y="591440"/>
                    </a:lnTo>
                    <a:cubicBezTo>
                      <a:pt x="564863" y="593865"/>
                      <a:pt x="567289" y="600313"/>
                      <a:pt x="567289" y="604335"/>
                    </a:cubicBezTo>
                    <a:cubicBezTo>
                      <a:pt x="568097" y="608357"/>
                      <a:pt x="566480" y="605952"/>
                      <a:pt x="564863" y="610782"/>
                    </a:cubicBezTo>
                    <a:cubicBezTo>
                      <a:pt x="564055" y="616421"/>
                      <a:pt x="564863" y="615613"/>
                      <a:pt x="569734" y="620443"/>
                    </a:cubicBezTo>
                    <a:cubicBezTo>
                      <a:pt x="574605" y="626082"/>
                      <a:pt x="575414" y="621252"/>
                      <a:pt x="577031" y="627699"/>
                    </a:cubicBezTo>
                    <a:cubicBezTo>
                      <a:pt x="579456" y="633338"/>
                      <a:pt x="574605" y="634955"/>
                      <a:pt x="580285" y="636552"/>
                    </a:cubicBezTo>
                    <a:cubicBezTo>
                      <a:pt x="585156" y="638169"/>
                      <a:pt x="579476" y="627699"/>
                      <a:pt x="589198" y="634935"/>
                    </a:cubicBezTo>
                    <a:cubicBezTo>
                      <a:pt x="590006" y="634935"/>
                      <a:pt x="590006" y="635744"/>
                      <a:pt x="590815" y="635744"/>
                    </a:cubicBezTo>
                    <a:lnTo>
                      <a:pt x="590815" y="636552"/>
                    </a:lnTo>
                    <a:lnTo>
                      <a:pt x="590815" y="63655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1" name="Szabadkézi sokszög: alakzat 1000">
                <a:extLst>
                  <a:ext uri="{FF2B5EF4-FFF2-40B4-BE49-F238E27FC236}">
                    <a16:creationId xmlns:a16="http://schemas.microsoft.com/office/drawing/2014/main" id="{7CCF2F3A-C706-9549-E651-68E7A2DF1E89}"/>
                  </a:ext>
                </a:extLst>
              </p:cNvPr>
              <p:cNvSpPr/>
              <p:nvPr/>
            </p:nvSpPr>
            <p:spPr>
              <a:xfrm>
                <a:off x="2214432" y="4105396"/>
                <a:ext cx="60331" cy="43838"/>
              </a:xfrm>
              <a:custGeom>
                <a:avLst/>
                <a:gdLst>
                  <a:gd name="connsiteX0" fmla="*/ 24921 w 60331"/>
                  <a:gd name="connsiteY0" fmla="*/ 1657 h 43838"/>
                  <a:gd name="connsiteX1" fmla="*/ 30560 w 60331"/>
                  <a:gd name="connsiteY1" fmla="*/ 13602 h 43838"/>
                  <a:gd name="connsiteX2" fmla="*/ 50670 w 60331"/>
                  <a:gd name="connsiteY2" fmla="*/ 23951 h 43838"/>
                  <a:gd name="connsiteX3" fmla="*/ 60331 w 60331"/>
                  <a:gd name="connsiteY3" fmla="*/ 29529 h 43838"/>
                  <a:gd name="connsiteX4" fmla="*/ 57926 w 60331"/>
                  <a:gd name="connsiteY4" fmla="*/ 39877 h 43838"/>
                  <a:gd name="connsiteX5" fmla="*/ 57926 w 60331"/>
                  <a:gd name="connsiteY5" fmla="*/ 40665 h 43838"/>
                  <a:gd name="connsiteX6" fmla="*/ 57118 w 60331"/>
                  <a:gd name="connsiteY6" fmla="*/ 41454 h 43838"/>
                  <a:gd name="connsiteX7" fmla="*/ 44243 w 60331"/>
                  <a:gd name="connsiteY7" fmla="*/ 43839 h 43838"/>
                  <a:gd name="connsiteX8" fmla="*/ 29751 w 60331"/>
                  <a:gd name="connsiteY8" fmla="*/ 40645 h 43838"/>
                  <a:gd name="connsiteX9" fmla="*/ 18494 w 60331"/>
                  <a:gd name="connsiteY9" fmla="*/ 33470 h 43838"/>
                  <a:gd name="connsiteX10" fmla="*/ 7236 w 60331"/>
                  <a:gd name="connsiteY10" fmla="*/ 26295 h 43838"/>
                  <a:gd name="connsiteX11" fmla="*/ 0 w 60331"/>
                  <a:gd name="connsiteY11" fmla="*/ 23102 h 43838"/>
                  <a:gd name="connsiteX12" fmla="*/ 809 w 60331"/>
                  <a:gd name="connsiteY12" fmla="*/ 23102 h 43838"/>
                  <a:gd name="connsiteX13" fmla="*/ 8853 w 60331"/>
                  <a:gd name="connsiteY13" fmla="*/ 15927 h 43838"/>
                  <a:gd name="connsiteX14" fmla="*/ 23344 w 60331"/>
                  <a:gd name="connsiteY14" fmla="*/ 3982 h 43838"/>
                  <a:gd name="connsiteX15" fmla="*/ 24153 w 60331"/>
                  <a:gd name="connsiteY15" fmla="*/ 0 h 43838"/>
                  <a:gd name="connsiteX16" fmla="*/ 24961 w 60331"/>
                  <a:gd name="connsiteY16" fmla="*/ 1597 h 43838"/>
                  <a:gd name="connsiteX17" fmla="*/ 24961 w 60331"/>
                  <a:gd name="connsiteY17" fmla="*/ 1597 h 4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331" h="43838">
                    <a:moveTo>
                      <a:pt x="24921" y="1657"/>
                    </a:moveTo>
                    <a:cubicBezTo>
                      <a:pt x="24112" y="5639"/>
                      <a:pt x="28134" y="10409"/>
                      <a:pt x="30560" y="13602"/>
                    </a:cubicBezTo>
                    <a:cubicBezTo>
                      <a:pt x="36199" y="20777"/>
                      <a:pt x="41818" y="26356"/>
                      <a:pt x="50670" y="23951"/>
                    </a:cubicBezTo>
                    <a:cubicBezTo>
                      <a:pt x="52287" y="27932"/>
                      <a:pt x="58714" y="25547"/>
                      <a:pt x="60331" y="29529"/>
                    </a:cubicBezTo>
                    <a:cubicBezTo>
                      <a:pt x="60331" y="31126"/>
                      <a:pt x="58714" y="37492"/>
                      <a:pt x="57926" y="39877"/>
                    </a:cubicBezTo>
                    <a:lnTo>
                      <a:pt x="57926" y="40665"/>
                    </a:lnTo>
                    <a:lnTo>
                      <a:pt x="57118" y="41454"/>
                    </a:lnTo>
                    <a:cubicBezTo>
                      <a:pt x="52287" y="42242"/>
                      <a:pt x="46648" y="43839"/>
                      <a:pt x="44243" y="43839"/>
                    </a:cubicBezTo>
                    <a:cubicBezTo>
                      <a:pt x="41838" y="43839"/>
                      <a:pt x="37795" y="41454"/>
                      <a:pt x="29751" y="40645"/>
                    </a:cubicBezTo>
                    <a:cubicBezTo>
                      <a:pt x="20899" y="39857"/>
                      <a:pt x="23304" y="39857"/>
                      <a:pt x="18494" y="33470"/>
                    </a:cubicBezTo>
                    <a:cubicBezTo>
                      <a:pt x="12855" y="27104"/>
                      <a:pt x="12046" y="31085"/>
                      <a:pt x="7236" y="26295"/>
                    </a:cubicBezTo>
                    <a:cubicBezTo>
                      <a:pt x="4831" y="23910"/>
                      <a:pt x="2405" y="23910"/>
                      <a:pt x="0" y="23102"/>
                    </a:cubicBezTo>
                    <a:lnTo>
                      <a:pt x="809" y="23102"/>
                    </a:lnTo>
                    <a:cubicBezTo>
                      <a:pt x="4022" y="20717"/>
                      <a:pt x="4831" y="18332"/>
                      <a:pt x="8853" y="15927"/>
                    </a:cubicBezTo>
                    <a:cubicBezTo>
                      <a:pt x="12875" y="12733"/>
                      <a:pt x="20919" y="9560"/>
                      <a:pt x="23344" y="3982"/>
                    </a:cubicBezTo>
                    <a:cubicBezTo>
                      <a:pt x="24153" y="3194"/>
                      <a:pt x="24153" y="1597"/>
                      <a:pt x="24153" y="0"/>
                    </a:cubicBezTo>
                    <a:lnTo>
                      <a:pt x="24961" y="1597"/>
                    </a:lnTo>
                    <a:lnTo>
                      <a:pt x="24961" y="159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2" name="Szabadkézi sokszög: alakzat 1001">
                <a:extLst>
                  <a:ext uri="{FF2B5EF4-FFF2-40B4-BE49-F238E27FC236}">
                    <a16:creationId xmlns:a16="http://schemas.microsoft.com/office/drawing/2014/main" id="{52F3250A-87EA-A1F4-2CAF-6D16FD791DAF}"/>
                  </a:ext>
                </a:extLst>
              </p:cNvPr>
              <p:cNvSpPr/>
              <p:nvPr/>
            </p:nvSpPr>
            <p:spPr>
              <a:xfrm>
                <a:off x="2280104" y="4103031"/>
                <a:ext cx="105799" cy="107430"/>
              </a:xfrm>
              <a:custGeom>
                <a:avLst/>
                <a:gdLst>
                  <a:gd name="connsiteX0" fmla="*/ 101376 w 105799"/>
                  <a:gd name="connsiteY0" fmla="*/ 0 h 107430"/>
                  <a:gd name="connsiteX1" fmla="*/ 104630 w 105799"/>
                  <a:gd name="connsiteY1" fmla="*/ 8165 h 107430"/>
                  <a:gd name="connsiteX2" fmla="*/ 98930 w 105799"/>
                  <a:gd name="connsiteY2" fmla="*/ 31873 h 107430"/>
                  <a:gd name="connsiteX3" fmla="*/ 92422 w 105799"/>
                  <a:gd name="connsiteY3" fmla="*/ 65384 h 107430"/>
                  <a:gd name="connsiteX4" fmla="*/ 91614 w 105799"/>
                  <a:gd name="connsiteY4" fmla="*/ 87455 h 107430"/>
                  <a:gd name="connsiteX5" fmla="*/ 94059 w 105799"/>
                  <a:gd name="connsiteY5" fmla="*/ 104614 h 107430"/>
                  <a:gd name="connsiteX6" fmla="*/ 93251 w 105799"/>
                  <a:gd name="connsiteY6" fmla="*/ 105423 h 107430"/>
                  <a:gd name="connsiteX7" fmla="*/ 78618 w 105799"/>
                  <a:gd name="connsiteY7" fmla="*/ 105423 h 107430"/>
                  <a:gd name="connsiteX8" fmla="*/ 63985 w 105799"/>
                  <a:gd name="connsiteY8" fmla="*/ 98066 h 107430"/>
                  <a:gd name="connsiteX9" fmla="*/ 63985 w 105799"/>
                  <a:gd name="connsiteY9" fmla="*/ 97258 h 107430"/>
                  <a:gd name="connsiteX10" fmla="*/ 50989 w 105799"/>
                  <a:gd name="connsiteY10" fmla="*/ 84181 h 107430"/>
                  <a:gd name="connsiteX11" fmla="*/ 46118 w 105799"/>
                  <a:gd name="connsiteY11" fmla="*/ 76824 h 107430"/>
                  <a:gd name="connsiteX12" fmla="*/ 39609 w 105799"/>
                  <a:gd name="connsiteY12" fmla="*/ 73549 h 107430"/>
                  <a:gd name="connsiteX13" fmla="*/ 37993 w 105799"/>
                  <a:gd name="connsiteY13" fmla="*/ 82544 h 107430"/>
                  <a:gd name="connsiteX14" fmla="*/ 44501 w 105799"/>
                  <a:gd name="connsiteY14" fmla="*/ 93175 h 107430"/>
                  <a:gd name="connsiteX15" fmla="*/ 42884 w 105799"/>
                  <a:gd name="connsiteY15" fmla="*/ 96449 h 107430"/>
                  <a:gd name="connsiteX16" fmla="*/ 30696 w 105799"/>
                  <a:gd name="connsiteY16" fmla="*/ 86647 h 107430"/>
                  <a:gd name="connsiteX17" fmla="*/ 18509 w 105799"/>
                  <a:gd name="connsiteY17" fmla="*/ 73570 h 107430"/>
                  <a:gd name="connsiteX18" fmla="*/ 5513 w 105799"/>
                  <a:gd name="connsiteY18" fmla="*/ 58047 h 107430"/>
                  <a:gd name="connsiteX19" fmla="*/ 2259 w 105799"/>
                  <a:gd name="connsiteY19" fmla="*/ 49882 h 107430"/>
                  <a:gd name="connsiteX20" fmla="*/ 3876 w 105799"/>
                  <a:gd name="connsiteY20" fmla="*/ 48245 h 107430"/>
                  <a:gd name="connsiteX21" fmla="*/ 4684 w 105799"/>
                  <a:gd name="connsiteY21" fmla="*/ 48245 h 107430"/>
                  <a:gd name="connsiteX22" fmla="*/ 16063 w 105799"/>
                  <a:gd name="connsiteY22" fmla="*/ 44162 h 107430"/>
                  <a:gd name="connsiteX23" fmla="*/ 21763 w 105799"/>
                  <a:gd name="connsiteY23" fmla="*/ 32722 h 107430"/>
                  <a:gd name="connsiteX24" fmla="*/ 30696 w 105799"/>
                  <a:gd name="connsiteY24" fmla="*/ 27003 h 107430"/>
                  <a:gd name="connsiteX25" fmla="*/ 36396 w 105799"/>
                  <a:gd name="connsiteY25" fmla="*/ 27003 h 107430"/>
                  <a:gd name="connsiteX26" fmla="*/ 41267 w 105799"/>
                  <a:gd name="connsiteY26" fmla="*/ 22920 h 107430"/>
                  <a:gd name="connsiteX27" fmla="*/ 46138 w 105799"/>
                  <a:gd name="connsiteY27" fmla="*/ 25365 h 107430"/>
                  <a:gd name="connsiteX28" fmla="*/ 54263 w 105799"/>
                  <a:gd name="connsiteY28" fmla="*/ 16371 h 107430"/>
                  <a:gd name="connsiteX29" fmla="*/ 70513 w 105799"/>
                  <a:gd name="connsiteY29" fmla="*/ 6569 h 107430"/>
                  <a:gd name="connsiteX30" fmla="*/ 82700 w 105799"/>
                  <a:gd name="connsiteY30" fmla="*/ 7377 h 107430"/>
                  <a:gd name="connsiteX31" fmla="*/ 90825 w 105799"/>
                  <a:gd name="connsiteY31" fmla="*/ 3294 h 107430"/>
                  <a:gd name="connsiteX32" fmla="*/ 96525 w 105799"/>
                  <a:gd name="connsiteY32" fmla="*/ 1657 h 107430"/>
                  <a:gd name="connsiteX33" fmla="*/ 100587 w 105799"/>
                  <a:gd name="connsiteY33" fmla="*/ 20 h 107430"/>
                  <a:gd name="connsiteX34" fmla="*/ 101396 w 105799"/>
                  <a:gd name="connsiteY34" fmla="*/ 20 h 10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05799" h="107430">
                    <a:moveTo>
                      <a:pt x="101376" y="0"/>
                    </a:moveTo>
                    <a:cubicBezTo>
                      <a:pt x="102184" y="2446"/>
                      <a:pt x="102993" y="5720"/>
                      <a:pt x="104630" y="8165"/>
                    </a:cubicBezTo>
                    <a:cubicBezTo>
                      <a:pt x="107884" y="14694"/>
                      <a:pt x="103821" y="25325"/>
                      <a:pt x="98930" y="31873"/>
                    </a:cubicBezTo>
                    <a:cubicBezTo>
                      <a:pt x="93230" y="38402"/>
                      <a:pt x="96484" y="52307"/>
                      <a:pt x="92422" y="65384"/>
                    </a:cubicBezTo>
                    <a:cubicBezTo>
                      <a:pt x="88360" y="79269"/>
                      <a:pt x="87551" y="80098"/>
                      <a:pt x="91614" y="87455"/>
                    </a:cubicBezTo>
                    <a:cubicBezTo>
                      <a:pt x="94059" y="92366"/>
                      <a:pt x="92422" y="94812"/>
                      <a:pt x="94059" y="104614"/>
                    </a:cubicBezTo>
                    <a:lnTo>
                      <a:pt x="93251" y="105423"/>
                    </a:lnTo>
                    <a:cubicBezTo>
                      <a:pt x="87551" y="106231"/>
                      <a:pt x="84317" y="109506"/>
                      <a:pt x="78618" y="105423"/>
                    </a:cubicBezTo>
                    <a:cubicBezTo>
                      <a:pt x="73747" y="102149"/>
                      <a:pt x="71301" y="97258"/>
                      <a:pt x="63985" y="98066"/>
                    </a:cubicBezTo>
                    <a:lnTo>
                      <a:pt x="63985" y="97258"/>
                    </a:lnTo>
                    <a:cubicBezTo>
                      <a:pt x="61539" y="93175"/>
                      <a:pt x="53414" y="86626"/>
                      <a:pt x="50989" y="84181"/>
                    </a:cubicBezTo>
                    <a:cubicBezTo>
                      <a:pt x="48543" y="81735"/>
                      <a:pt x="48543" y="79269"/>
                      <a:pt x="46118" y="76824"/>
                    </a:cubicBezTo>
                    <a:cubicBezTo>
                      <a:pt x="43672" y="74378"/>
                      <a:pt x="42055" y="73549"/>
                      <a:pt x="39609" y="73549"/>
                    </a:cubicBezTo>
                    <a:cubicBezTo>
                      <a:pt x="37993" y="72741"/>
                      <a:pt x="37164" y="80078"/>
                      <a:pt x="37993" y="82544"/>
                    </a:cubicBezTo>
                    <a:cubicBezTo>
                      <a:pt x="38801" y="84989"/>
                      <a:pt x="43692" y="91538"/>
                      <a:pt x="44501" y="93175"/>
                    </a:cubicBezTo>
                    <a:cubicBezTo>
                      <a:pt x="46118" y="93983"/>
                      <a:pt x="43692" y="95620"/>
                      <a:pt x="42884" y="96449"/>
                    </a:cubicBezTo>
                    <a:cubicBezTo>
                      <a:pt x="42075" y="97258"/>
                      <a:pt x="35567" y="93175"/>
                      <a:pt x="30696" y="86647"/>
                    </a:cubicBezTo>
                    <a:cubicBezTo>
                      <a:pt x="25825" y="80927"/>
                      <a:pt x="23380" y="80118"/>
                      <a:pt x="18509" y="73570"/>
                    </a:cubicBezTo>
                    <a:cubicBezTo>
                      <a:pt x="13638" y="67041"/>
                      <a:pt x="10384" y="62938"/>
                      <a:pt x="5513" y="58047"/>
                    </a:cubicBezTo>
                    <a:cubicBezTo>
                      <a:pt x="-187" y="53136"/>
                      <a:pt x="-1804" y="52327"/>
                      <a:pt x="2259" y="49882"/>
                    </a:cubicBezTo>
                    <a:cubicBezTo>
                      <a:pt x="3067" y="49882"/>
                      <a:pt x="3067" y="49073"/>
                      <a:pt x="3876" y="48245"/>
                    </a:cubicBezTo>
                    <a:lnTo>
                      <a:pt x="4684" y="48245"/>
                    </a:lnTo>
                    <a:cubicBezTo>
                      <a:pt x="8747" y="48245"/>
                      <a:pt x="12809" y="46608"/>
                      <a:pt x="16063" y="44162"/>
                    </a:cubicBezTo>
                    <a:cubicBezTo>
                      <a:pt x="20126" y="40888"/>
                      <a:pt x="20126" y="36805"/>
                      <a:pt x="21763" y="32722"/>
                    </a:cubicBezTo>
                    <a:cubicBezTo>
                      <a:pt x="23380" y="27811"/>
                      <a:pt x="25017" y="26194"/>
                      <a:pt x="30696" y="27003"/>
                    </a:cubicBezTo>
                    <a:cubicBezTo>
                      <a:pt x="33142" y="27003"/>
                      <a:pt x="33950" y="27811"/>
                      <a:pt x="36396" y="27003"/>
                    </a:cubicBezTo>
                    <a:cubicBezTo>
                      <a:pt x="38841" y="26194"/>
                      <a:pt x="38013" y="22920"/>
                      <a:pt x="41267" y="22920"/>
                    </a:cubicBezTo>
                    <a:cubicBezTo>
                      <a:pt x="43712" y="23728"/>
                      <a:pt x="43712" y="25365"/>
                      <a:pt x="46138" y="25365"/>
                    </a:cubicBezTo>
                    <a:cubicBezTo>
                      <a:pt x="50200" y="25365"/>
                      <a:pt x="52646" y="19646"/>
                      <a:pt x="54263" y="16371"/>
                    </a:cubicBezTo>
                    <a:cubicBezTo>
                      <a:pt x="59134" y="9014"/>
                      <a:pt x="61579" y="6569"/>
                      <a:pt x="70513" y="6569"/>
                    </a:cubicBezTo>
                    <a:cubicBezTo>
                      <a:pt x="73767" y="6569"/>
                      <a:pt x="79446" y="8206"/>
                      <a:pt x="82700" y="7377"/>
                    </a:cubicBezTo>
                    <a:cubicBezTo>
                      <a:pt x="85146" y="6569"/>
                      <a:pt x="87571" y="4103"/>
                      <a:pt x="90825" y="3294"/>
                    </a:cubicBezTo>
                    <a:cubicBezTo>
                      <a:pt x="93271" y="3294"/>
                      <a:pt x="94079" y="2486"/>
                      <a:pt x="96525" y="1657"/>
                    </a:cubicBezTo>
                    <a:cubicBezTo>
                      <a:pt x="98142" y="849"/>
                      <a:pt x="98971" y="20"/>
                      <a:pt x="100587" y="20"/>
                    </a:cubicBezTo>
                    <a:lnTo>
                      <a:pt x="101396" y="2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3" name="Szabadkézi sokszög: alakzat 1002">
                <a:extLst>
                  <a:ext uri="{FF2B5EF4-FFF2-40B4-BE49-F238E27FC236}">
                    <a16:creationId xmlns:a16="http://schemas.microsoft.com/office/drawing/2014/main" id="{2A9BF4E2-0B68-7F3A-C7F4-C0F75CEB9280}"/>
                  </a:ext>
                </a:extLst>
              </p:cNvPr>
              <p:cNvSpPr/>
              <p:nvPr/>
            </p:nvSpPr>
            <p:spPr>
              <a:xfrm>
                <a:off x="2318886" y="4200936"/>
                <a:ext cx="76155" cy="75940"/>
              </a:xfrm>
              <a:custGeom>
                <a:avLst/>
                <a:gdLst>
                  <a:gd name="connsiteX0" fmla="*/ 69526 w 76155"/>
                  <a:gd name="connsiteY0" fmla="*/ 75045 h 75940"/>
                  <a:gd name="connsiteX1" fmla="*/ 71184 w 76155"/>
                  <a:gd name="connsiteY1" fmla="*/ 67062 h 75940"/>
                  <a:gd name="connsiteX2" fmla="*/ 73670 w 76155"/>
                  <a:gd name="connsiteY2" fmla="*/ 59078 h 75940"/>
                  <a:gd name="connsiteX3" fmla="*/ 76156 w 76155"/>
                  <a:gd name="connsiteY3" fmla="*/ 41514 h 75940"/>
                  <a:gd name="connsiteX4" fmla="*/ 76156 w 76155"/>
                  <a:gd name="connsiteY4" fmla="*/ 40726 h 75940"/>
                  <a:gd name="connsiteX5" fmla="*/ 58814 w 76155"/>
                  <a:gd name="connsiteY5" fmla="*/ 19160 h 75940"/>
                  <a:gd name="connsiteX6" fmla="*/ 55520 w 76155"/>
                  <a:gd name="connsiteY6" fmla="*/ 8772 h 75940"/>
                  <a:gd name="connsiteX7" fmla="*/ 54691 w 76155"/>
                  <a:gd name="connsiteY7" fmla="*/ 9580 h 75940"/>
                  <a:gd name="connsiteX8" fmla="*/ 39815 w 76155"/>
                  <a:gd name="connsiteY8" fmla="*/ 10369 h 75940"/>
                  <a:gd name="connsiteX9" fmla="*/ 24940 w 76155"/>
                  <a:gd name="connsiteY9" fmla="*/ 2385 h 75940"/>
                  <a:gd name="connsiteX10" fmla="*/ 24940 w 76155"/>
                  <a:gd name="connsiteY10" fmla="*/ 2385 h 75940"/>
                  <a:gd name="connsiteX11" fmla="*/ 19988 w 76155"/>
                  <a:gd name="connsiteY11" fmla="*/ 6387 h 75940"/>
                  <a:gd name="connsiteX12" fmla="*/ 6770 w 76155"/>
                  <a:gd name="connsiteY12" fmla="*/ 0 h 75940"/>
                  <a:gd name="connsiteX13" fmla="*/ 2647 w 76155"/>
                  <a:gd name="connsiteY13" fmla="*/ 3193 h 75940"/>
                  <a:gd name="connsiteX14" fmla="*/ 161 w 76155"/>
                  <a:gd name="connsiteY14" fmla="*/ 19160 h 75940"/>
                  <a:gd name="connsiteX15" fmla="*/ 5112 w 76155"/>
                  <a:gd name="connsiteY15" fmla="*/ 31146 h 75940"/>
                  <a:gd name="connsiteX16" fmla="*/ 17502 w 76155"/>
                  <a:gd name="connsiteY16" fmla="*/ 37533 h 75940"/>
                  <a:gd name="connsiteX17" fmla="*/ 20797 w 76155"/>
                  <a:gd name="connsiteY17" fmla="*/ 31934 h 75940"/>
                  <a:gd name="connsiteX18" fmla="*/ 30700 w 76155"/>
                  <a:gd name="connsiteY18" fmla="*/ 38321 h 75940"/>
                  <a:gd name="connsiteX19" fmla="*/ 38967 w 76155"/>
                  <a:gd name="connsiteY19" fmla="*/ 43111 h 75940"/>
                  <a:gd name="connsiteX20" fmla="*/ 52185 w 76155"/>
                  <a:gd name="connsiteY20" fmla="*/ 59078 h 75940"/>
                  <a:gd name="connsiteX21" fmla="*/ 49699 w 76155"/>
                  <a:gd name="connsiteY21" fmla="*/ 70255 h 75940"/>
                  <a:gd name="connsiteX22" fmla="*/ 62917 w 76155"/>
                  <a:gd name="connsiteY22" fmla="*/ 75854 h 75940"/>
                  <a:gd name="connsiteX23" fmla="*/ 67869 w 76155"/>
                  <a:gd name="connsiteY23" fmla="*/ 70255 h 75940"/>
                  <a:gd name="connsiteX24" fmla="*/ 68698 w 76155"/>
                  <a:gd name="connsiteY24" fmla="*/ 75045 h 75940"/>
                  <a:gd name="connsiteX25" fmla="*/ 69526 w 76155"/>
                  <a:gd name="connsiteY25" fmla="*/ 75045 h 75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6155" h="75940">
                    <a:moveTo>
                      <a:pt x="69526" y="75045"/>
                    </a:moveTo>
                    <a:cubicBezTo>
                      <a:pt x="69526" y="72640"/>
                      <a:pt x="70355" y="69447"/>
                      <a:pt x="71184" y="67062"/>
                    </a:cubicBezTo>
                    <a:cubicBezTo>
                      <a:pt x="73670" y="63060"/>
                      <a:pt x="75307" y="63060"/>
                      <a:pt x="73670" y="59078"/>
                    </a:cubicBezTo>
                    <a:cubicBezTo>
                      <a:pt x="72012" y="51883"/>
                      <a:pt x="66232" y="44708"/>
                      <a:pt x="76156" y="41514"/>
                    </a:cubicBezTo>
                    <a:lnTo>
                      <a:pt x="76156" y="40726"/>
                    </a:lnTo>
                    <a:cubicBezTo>
                      <a:pt x="68718" y="35128"/>
                      <a:pt x="61280" y="27144"/>
                      <a:pt x="58814" y="19160"/>
                    </a:cubicBezTo>
                    <a:cubicBezTo>
                      <a:pt x="57157" y="14370"/>
                      <a:pt x="56328" y="11177"/>
                      <a:pt x="55520" y="8772"/>
                    </a:cubicBezTo>
                    <a:lnTo>
                      <a:pt x="54691" y="9580"/>
                    </a:lnTo>
                    <a:cubicBezTo>
                      <a:pt x="48911" y="11177"/>
                      <a:pt x="45596" y="13582"/>
                      <a:pt x="39815" y="10369"/>
                    </a:cubicBezTo>
                    <a:cubicBezTo>
                      <a:pt x="34864" y="7175"/>
                      <a:pt x="31549" y="1577"/>
                      <a:pt x="24940" y="2385"/>
                    </a:cubicBezTo>
                    <a:lnTo>
                      <a:pt x="24940" y="2385"/>
                    </a:lnTo>
                    <a:cubicBezTo>
                      <a:pt x="23282" y="3982"/>
                      <a:pt x="20817" y="7175"/>
                      <a:pt x="19988" y="6387"/>
                    </a:cubicBezTo>
                    <a:cubicBezTo>
                      <a:pt x="18331" y="6387"/>
                      <a:pt x="6770" y="0"/>
                      <a:pt x="6770" y="0"/>
                    </a:cubicBezTo>
                    <a:cubicBezTo>
                      <a:pt x="6770" y="0"/>
                      <a:pt x="2647" y="788"/>
                      <a:pt x="2647" y="3193"/>
                    </a:cubicBezTo>
                    <a:cubicBezTo>
                      <a:pt x="1818" y="4790"/>
                      <a:pt x="-648" y="15967"/>
                      <a:pt x="161" y="19160"/>
                    </a:cubicBezTo>
                    <a:cubicBezTo>
                      <a:pt x="989" y="22354"/>
                      <a:pt x="1818" y="30337"/>
                      <a:pt x="5112" y="31146"/>
                    </a:cubicBezTo>
                    <a:cubicBezTo>
                      <a:pt x="9235" y="32743"/>
                      <a:pt x="13379" y="38341"/>
                      <a:pt x="17502" y="37533"/>
                    </a:cubicBezTo>
                    <a:cubicBezTo>
                      <a:pt x="20797" y="36745"/>
                      <a:pt x="16673" y="30337"/>
                      <a:pt x="20797" y="31934"/>
                    </a:cubicBezTo>
                    <a:cubicBezTo>
                      <a:pt x="25748" y="32743"/>
                      <a:pt x="28234" y="35128"/>
                      <a:pt x="30700" y="38321"/>
                    </a:cubicBezTo>
                    <a:cubicBezTo>
                      <a:pt x="33995" y="40726"/>
                      <a:pt x="36481" y="41514"/>
                      <a:pt x="38967" y="43111"/>
                    </a:cubicBezTo>
                    <a:cubicBezTo>
                      <a:pt x="40624" y="45516"/>
                      <a:pt x="51356" y="55885"/>
                      <a:pt x="52185" y="59078"/>
                    </a:cubicBezTo>
                    <a:cubicBezTo>
                      <a:pt x="53842" y="61483"/>
                      <a:pt x="49699" y="68658"/>
                      <a:pt x="49699" y="70255"/>
                    </a:cubicBezTo>
                    <a:cubicBezTo>
                      <a:pt x="50528" y="71852"/>
                      <a:pt x="60431" y="76642"/>
                      <a:pt x="62917" y="75854"/>
                    </a:cubicBezTo>
                    <a:cubicBezTo>
                      <a:pt x="65403" y="75045"/>
                      <a:pt x="66212" y="67870"/>
                      <a:pt x="67869" y="70255"/>
                    </a:cubicBezTo>
                    <a:cubicBezTo>
                      <a:pt x="69526" y="71852"/>
                      <a:pt x="68698" y="73448"/>
                      <a:pt x="68698" y="75045"/>
                    </a:cubicBezTo>
                    <a:lnTo>
                      <a:pt x="69526" y="7504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4" name="Szabadkézi sokszög: alakzat 1003">
                <a:extLst>
                  <a:ext uri="{FF2B5EF4-FFF2-40B4-BE49-F238E27FC236}">
                    <a16:creationId xmlns:a16="http://schemas.microsoft.com/office/drawing/2014/main" id="{206B33E2-FBDB-CB50-CE46-4E65D8F3E90B}"/>
                  </a:ext>
                </a:extLst>
              </p:cNvPr>
              <p:cNvSpPr/>
              <p:nvPr/>
            </p:nvSpPr>
            <p:spPr>
              <a:xfrm>
                <a:off x="2386944" y="4239216"/>
                <a:ext cx="144376" cy="57184"/>
              </a:xfrm>
              <a:custGeom>
                <a:avLst/>
                <a:gdLst>
                  <a:gd name="connsiteX0" fmla="*/ 125546 w 144376"/>
                  <a:gd name="connsiteY0" fmla="*/ 57097 h 57184"/>
                  <a:gd name="connsiteX1" fmla="*/ 137370 w 144376"/>
                  <a:gd name="connsiteY1" fmla="*/ 49963 h 57184"/>
                  <a:gd name="connsiteX2" fmla="*/ 143676 w 144376"/>
                  <a:gd name="connsiteY2" fmla="*/ 42040 h 57184"/>
                  <a:gd name="connsiteX3" fmla="*/ 143676 w 144376"/>
                  <a:gd name="connsiteY3" fmla="*/ 32520 h 57184"/>
                  <a:gd name="connsiteX4" fmla="*/ 143676 w 144376"/>
                  <a:gd name="connsiteY4" fmla="*/ 31732 h 57184"/>
                  <a:gd name="connsiteX5" fmla="*/ 140523 w 144376"/>
                  <a:gd name="connsiteY5" fmla="*/ 26982 h 57184"/>
                  <a:gd name="connsiteX6" fmla="*/ 131064 w 144376"/>
                  <a:gd name="connsiteY6" fmla="*/ 17463 h 57184"/>
                  <a:gd name="connsiteX7" fmla="*/ 121605 w 144376"/>
                  <a:gd name="connsiteY7" fmla="*/ 8751 h 57184"/>
                  <a:gd name="connsiteX8" fmla="*/ 111358 w 144376"/>
                  <a:gd name="connsiteY8" fmla="*/ 6366 h 57184"/>
                  <a:gd name="connsiteX9" fmla="*/ 95593 w 144376"/>
                  <a:gd name="connsiteY9" fmla="*/ 2405 h 57184"/>
                  <a:gd name="connsiteX10" fmla="*/ 75887 w 144376"/>
                  <a:gd name="connsiteY10" fmla="*/ 3982 h 57184"/>
                  <a:gd name="connsiteX11" fmla="*/ 60122 w 144376"/>
                  <a:gd name="connsiteY11" fmla="*/ 12693 h 57184"/>
                  <a:gd name="connsiteX12" fmla="*/ 39627 w 144376"/>
                  <a:gd name="connsiteY12" fmla="*/ 14269 h 57184"/>
                  <a:gd name="connsiteX13" fmla="*/ 23074 w 144376"/>
                  <a:gd name="connsiteY13" fmla="*/ 11096 h 57184"/>
                  <a:gd name="connsiteX14" fmla="*/ 7309 w 144376"/>
                  <a:gd name="connsiteY14" fmla="*/ 0 h 57184"/>
                  <a:gd name="connsiteX15" fmla="*/ 6521 w 144376"/>
                  <a:gd name="connsiteY15" fmla="*/ 0 h 57184"/>
                  <a:gd name="connsiteX16" fmla="*/ 4156 w 144376"/>
                  <a:gd name="connsiteY16" fmla="*/ 17442 h 57184"/>
                  <a:gd name="connsiteX17" fmla="*/ 1791 w 144376"/>
                  <a:gd name="connsiteY17" fmla="*/ 25365 h 57184"/>
                  <a:gd name="connsiteX18" fmla="*/ 215 w 144376"/>
                  <a:gd name="connsiteY18" fmla="*/ 35673 h 57184"/>
                  <a:gd name="connsiteX19" fmla="*/ 2580 w 144376"/>
                  <a:gd name="connsiteY19" fmla="*/ 35673 h 57184"/>
                  <a:gd name="connsiteX20" fmla="*/ 14403 w 144376"/>
                  <a:gd name="connsiteY20" fmla="*/ 35673 h 57184"/>
                  <a:gd name="connsiteX21" fmla="*/ 26227 w 144376"/>
                  <a:gd name="connsiteY21" fmla="*/ 37250 h 57184"/>
                  <a:gd name="connsiteX22" fmla="*/ 35686 w 144376"/>
                  <a:gd name="connsiteY22" fmla="*/ 41999 h 57184"/>
                  <a:gd name="connsiteX23" fmla="*/ 40416 w 144376"/>
                  <a:gd name="connsiteY23" fmla="*/ 50711 h 57184"/>
                  <a:gd name="connsiteX24" fmla="*/ 46721 w 144376"/>
                  <a:gd name="connsiteY24" fmla="*/ 49134 h 57184"/>
                  <a:gd name="connsiteX25" fmla="*/ 55392 w 144376"/>
                  <a:gd name="connsiteY25" fmla="*/ 55480 h 57184"/>
                  <a:gd name="connsiteX26" fmla="*/ 66428 w 144376"/>
                  <a:gd name="connsiteY26" fmla="*/ 53095 h 57184"/>
                  <a:gd name="connsiteX27" fmla="*/ 72734 w 144376"/>
                  <a:gd name="connsiteY27" fmla="*/ 50711 h 57184"/>
                  <a:gd name="connsiteX28" fmla="*/ 68004 w 144376"/>
                  <a:gd name="connsiteY28" fmla="*/ 38038 h 57184"/>
                  <a:gd name="connsiteX29" fmla="*/ 74310 w 144376"/>
                  <a:gd name="connsiteY29" fmla="*/ 29327 h 57184"/>
                  <a:gd name="connsiteX30" fmla="*/ 83769 w 144376"/>
                  <a:gd name="connsiteY30" fmla="*/ 20616 h 57184"/>
                  <a:gd name="connsiteX31" fmla="*/ 87710 w 144376"/>
                  <a:gd name="connsiteY31" fmla="*/ 15866 h 57184"/>
                  <a:gd name="connsiteX32" fmla="*/ 92440 w 144376"/>
                  <a:gd name="connsiteY32" fmla="*/ 15078 h 57184"/>
                  <a:gd name="connsiteX33" fmla="*/ 101899 w 144376"/>
                  <a:gd name="connsiteY33" fmla="*/ 20616 h 57184"/>
                  <a:gd name="connsiteX34" fmla="*/ 105052 w 144376"/>
                  <a:gd name="connsiteY34" fmla="*/ 26962 h 57184"/>
                  <a:gd name="connsiteX35" fmla="*/ 114511 w 144376"/>
                  <a:gd name="connsiteY35" fmla="*/ 29347 h 57184"/>
                  <a:gd name="connsiteX36" fmla="*/ 110569 w 144376"/>
                  <a:gd name="connsiteY36" fmla="*/ 35693 h 57184"/>
                  <a:gd name="connsiteX37" fmla="*/ 113722 w 144376"/>
                  <a:gd name="connsiteY37" fmla="*/ 43616 h 57184"/>
                  <a:gd name="connsiteX38" fmla="*/ 120028 w 144376"/>
                  <a:gd name="connsiteY38" fmla="*/ 55501 h 57184"/>
                  <a:gd name="connsiteX39" fmla="*/ 123970 w 144376"/>
                  <a:gd name="connsiteY39" fmla="*/ 57077 h 57184"/>
                  <a:gd name="connsiteX40" fmla="*/ 125546 w 144376"/>
                  <a:gd name="connsiteY40" fmla="*/ 57077 h 57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4376" h="57184">
                    <a:moveTo>
                      <a:pt x="125546" y="57097"/>
                    </a:moveTo>
                    <a:cubicBezTo>
                      <a:pt x="128699" y="57885"/>
                      <a:pt x="135005" y="53136"/>
                      <a:pt x="137370" y="49963"/>
                    </a:cubicBezTo>
                    <a:cubicBezTo>
                      <a:pt x="138946" y="47578"/>
                      <a:pt x="142099" y="44425"/>
                      <a:pt x="143676" y="42040"/>
                    </a:cubicBezTo>
                    <a:cubicBezTo>
                      <a:pt x="145252" y="38867"/>
                      <a:pt x="143676" y="35693"/>
                      <a:pt x="143676" y="32520"/>
                    </a:cubicBezTo>
                    <a:lnTo>
                      <a:pt x="143676" y="31732"/>
                    </a:lnTo>
                    <a:lnTo>
                      <a:pt x="140523" y="26982"/>
                    </a:lnTo>
                    <a:lnTo>
                      <a:pt x="131064" y="17463"/>
                    </a:lnTo>
                    <a:cubicBezTo>
                      <a:pt x="131064" y="17463"/>
                      <a:pt x="127911" y="6366"/>
                      <a:pt x="121605" y="8751"/>
                    </a:cubicBezTo>
                    <a:cubicBezTo>
                      <a:pt x="116087" y="11925"/>
                      <a:pt x="111358" y="6366"/>
                      <a:pt x="111358" y="6366"/>
                    </a:cubicBezTo>
                    <a:cubicBezTo>
                      <a:pt x="111358" y="6366"/>
                      <a:pt x="101899" y="1617"/>
                      <a:pt x="95593" y="2405"/>
                    </a:cubicBezTo>
                    <a:cubicBezTo>
                      <a:pt x="89287" y="3193"/>
                      <a:pt x="78251" y="20"/>
                      <a:pt x="75887" y="3982"/>
                    </a:cubicBezTo>
                    <a:cubicBezTo>
                      <a:pt x="73522" y="7155"/>
                      <a:pt x="69581" y="8731"/>
                      <a:pt x="60122" y="12693"/>
                    </a:cubicBezTo>
                    <a:cubicBezTo>
                      <a:pt x="50663" y="16654"/>
                      <a:pt x="39627" y="14269"/>
                      <a:pt x="39627" y="14269"/>
                    </a:cubicBezTo>
                    <a:lnTo>
                      <a:pt x="23074" y="11096"/>
                    </a:lnTo>
                    <a:cubicBezTo>
                      <a:pt x="23074" y="11096"/>
                      <a:pt x="15191" y="6346"/>
                      <a:pt x="7309" y="0"/>
                    </a:cubicBezTo>
                    <a:lnTo>
                      <a:pt x="6521" y="0"/>
                    </a:lnTo>
                    <a:cubicBezTo>
                      <a:pt x="-2938" y="3173"/>
                      <a:pt x="2580" y="10308"/>
                      <a:pt x="4156" y="17442"/>
                    </a:cubicBezTo>
                    <a:cubicBezTo>
                      <a:pt x="5733" y="21404"/>
                      <a:pt x="4156" y="21404"/>
                      <a:pt x="1791" y="25365"/>
                    </a:cubicBezTo>
                    <a:cubicBezTo>
                      <a:pt x="1003" y="28539"/>
                      <a:pt x="-573" y="33288"/>
                      <a:pt x="215" y="35673"/>
                    </a:cubicBezTo>
                    <a:lnTo>
                      <a:pt x="2580" y="35673"/>
                    </a:lnTo>
                    <a:cubicBezTo>
                      <a:pt x="7309" y="38058"/>
                      <a:pt x="8886" y="34885"/>
                      <a:pt x="14403" y="35673"/>
                    </a:cubicBezTo>
                    <a:cubicBezTo>
                      <a:pt x="19921" y="36461"/>
                      <a:pt x="20709" y="33288"/>
                      <a:pt x="26227" y="37250"/>
                    </a:cubicBezTo>
                    <a:cubicBezTo>
                      <a:pt x="31745" y="40423"/>
                      <a:pt x="33321" y="38038"/>
                      <a:pt x="35686" y="41999"/>
                    </a:cubicBezTo>
                    <a:cubicBezTo>
                      <a:pt x="38051" y="46749"/>
                      <a:pt x="37263" y="49134"/>
                      <a:pt x="40416" y="50711"/>
                    </a:cubicBezTo>
                    <a:cubicBezTo>
                      <a:pt x="43568" y="51499"/>
                      <a:pt x="42780" y="48325"/>
                      <a:pt x="46721" y="49134"/>
                    </a:cubicBezTo>
                    <a:cubicBezTo>
                      <a:pt x="49874" y="49134"/>
                      <a:pt x="51451" y="51519"/>
                      <a:pt x="55392" y="55480"/>
                    </a:cubicBezTo>
                    <a:cubicBezTo>
                      <a:pt x="59333" y="60230"/>
                      <a:pt x="62486" y="53095"/>
                      <a:pt x="66428" y="53095"/>
                    </a:cubicBezTo>
                    <a:cubicBezTo>
                      <a:pt x="70369" y="53095"/>
                      <a:pt x="72734" y="52307"/>
                      <a:pt x="72734" y="50711"/>
                    </a:cubicBezTo>
                    <a:cubicBezTo>
                      <a:pt x="72734" y="49114"/>
                      <a:pt x="68792" y="38038"/>
                      <a:pt x="68004" y="38038"/>
                    </a:cubicBezTo>
                    <a:cubicBezTo>
                      <a:pt x="66428" y="38038"/>
                      <a:pt x="71945" y="30903"/>
                      <a:pt x="74310" y="29327"/>
                    </a:cubicBezTo>
                    <a:cubicBezTo>
                      <a:pt x="75887" y="28539"/>
                      <a:pt x="83769" y="22980"/>
                      <a:pt x="83769" y="20616"/>
                    </a:cubicBezTo>
                    <a:cubicBezTo>
                      <a:pt x="82981" y="18231"/>
                      <a:pt x="85346" y="15866"/>
                      <a:pt x="87710" y="15866"/>
                    </a:cubicBezTo>
                    <a:cubicBezTo>
                      <a:pt x="90075" y="15866"/>
                      <a:pt x="88499" y="11116"/>
                      <a:pt x="92440" y="15078"/>
                    </a:cubicBezTo>
                    <a:cubicBezTo>
                      <a:pt x="96381" y="18251"/>
                      <a:pt x="98746" y="15866"/>
                      <a:pt x="101899" y="20616"/>
                    </a:cubicBezTo>
                    <a:cubicBezTo>
                      <a:pt x="105052" y="25365"/>
                      <a:pt x="101899" y="25365"/>
                      <a:pt x="105052" y="26962"/>
                    </a:cubicBezTo>
                    <a:cubicBezTo>
                      <a:pt x="108205" y="28559"/>
                      <a:pt x="113722" y="24577"/>
                      <a:pt x="114511" y="29347"/>
                    </a:cubicBezTo>
                    <a:cubicBezTo>
                      <a:pt x="115299" y="34097"/>
                      <a:pt x="111358" y="32520"/>
                      <a:pt x="110569" y="35693"/>
                    </a:cubicBezTo>
                    <a:cubicBezTo>
                      <a:pt x="110569" y="39655"/>
                      <a:pt x="109781" y="41231"/>
                      <a:pt x="113722" y="43616"/>
                    </a:cubicBezTo>
                    <a:cubicBezTo>
                      <a:pt x="117664" y="46001"/>
                      <a:pt x="116875" y="51539"/>
                      <a:pt x="120028" y="55501"/>
                    </a:cubicBezTo>
                    <a:cubicBezTo>
                      <a:pt x="121605" y="57077"/>
                      <a:pt x="122393" y="57077"/>
                      <a:pt x="123970" y="57077"/>
                    </a:cubicBezTo>
                    <a:lnTo>
                      <a:pt x="125546" y="5707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5" name="Szabadkézi sokszög: alakzat 1004">
                <a:extLst>
                  <a:ext uri="{FF2B5EF4-FFF2-40B4-BE49-F238E27FC236}">
                    <a16:creationId xmlns:a16="http://schemas.microsoft.com/office/drawing/2014/main" id="{C19CF21D-7FAE-2303-4546-FC0D898970AD}"/>
                  </a:ext>
                </a:extLst>
              </p:cNvPr>
              <p:cNvSpPr/>
              <p:nvPr/>
            </p:nvSpPr>
            <p:spPr>
              <a:xfrm>
                <a:off x="2921732" y="4255689"/>
                <a:ext cx="126200" cy="178378"/>
              </a:xfrm>
              <a:custGeom>
                <a:avLst/>
                <a:gdLst>
                  <a:gd name="connsiteX0" fmla="*/ 109001 w 126200"/>
                  <a:gd name="connsiteY0" fmla="*/ 53803 h 178378"/>
                  <a:gd name="connsiteX1" fmla="*/ 95883 w 126200"/>
                  <a:gd name="connsiteY1" fmla="*/ 44162 h 178378"/>
                  <a:gd name="connsiteX2" fmla="*/ 77026 w 126200"/>
                  <a:gd name="connsiteY2" fmla="*/ 36138 h 178378"/>
                  <a:gd name="connsiteX3" fmla="*/ 67183 w 126200"/>
                  <a:gd name="connsiteY3" fmla="*/ 16857 h 178378"/>
                  <a:gd name="connsiteX4" fmla="*/ 40140 w 126200"/>
                  <a:gd name="connsiteY4" fmla="*/ 0 h 178378"/>
                  <a:gd name="connsiteX5" fmla="*/ 40140 w 126200"/>
                  <a:gd name="connsiteY5" fmla="*/ 809 h 178378"/>
                  <a:gd name="connsiteX6" fmla="*/ 23748 w 126200"/>
                  <a:gd name="connsiteY6" fmla="*/ 16068 h 178378"/>
                  <a:gd name="connsiteX7" fmla="*/ 15563 w 126200"/>
                  <a:gd name="connsiteY7" fmla="*/ 27306 h 178378"/>
                  <a:gd name="connsiteX8" fmla="*/ 25406 w 126200"/>
                  <a:gd name="connsiteY8" fmla="*/ 36947 h 178378"/>
                  <a:gd name="connsiteX9" fmla="*/ 6549 w 126200"/>
                  <a:gd name="connsiteY9" fmla="*/ 48993 h 178378"/>
                  <a:gd name="connsiteX10" fmla="*/ 0 w 126200"/>
                  <a:gd name="connsiteY10" fmla="*/ 57825 h 178378"/>
                  <a:gd name="connsiteX11" fmla="*/ 4103 w 126200"/>
                  <a:gd name="connsiteY11" fmla="*/ 65061 h 178378"/>
                  <a:gd name="connsiteX12" fmla="*/ 4932 w 126200"/>
                  <a:gd name="connsiteY12" fmla="*/ 71488 h 178378"/>
                  <a:gd name="connsiteX13" fmla="*/ 13946 w 126200"/>
                  <a:gd name="connsiteY13" fmla="*/ 75510 h 178378"/>
                  <a:gd name="connsiteX14" fmla="*/ 26234 w 126200"/>
                  <a:gd name="connsiteY14" fmla="*/ 87556 h 178378"/>
                  <a:gd name="connsiteX15" fmla="*/ 40160 w 126200"/>
                  <a:gd name="connsiteY15" fmla="*/ 88365 h 178378"/>
                  <a:gd name="connsiteX16" fmla="*/ 40989 w 126200"/>
                  <a:gd name="connsiteY16" fmla="*/ 98005 h 178378"/>
                  <a:gd name="connsiteX17" fmla="*/ 42626 w 126200"/>
                  <a:gd name="connsiteY17" fmla="*/ 107646 h 178378"/>
                  <a:gd name="connsiteX18" fmla="*/ 51640 w 126200"/>
                  <a:gd name="connsiteY18" fmla="*/ 116479 h 178378"/>
                  <a:gd name="connsiteX19" fmla="*/ 45900 w 126200"/>
                  <a:gd name="connsiteY19" fmla="*/ 124503 h 178378"/>
                  <a:gd name="connsiteX20" fmla="*/ 41797 w 126200"/>
                  <a:gd name="connsiteY20" fmla="*/ 134144 h 178378"/>
                  <a:gd name="connsiteX21" fmla="*/ 48346 w 126200"/>
                  <a:gd name="connsiteY21" fmla="*/ 150212 h 178378"/>
                  <a:gd name="connsiteX22" fmla="*/ 55723 w 126200"/>
                  <a:gd name="connsiteY22" fmla="*/ 167068 h 178378"/>
                  <a:gd name="connsiteX23" fmla="*/ 65566 w 126200"/>
                  <a:gd name="connsiteY23" fmla="*/ 177497 h 178378"/>
                  <a:gd name="connsiteX24" fmla="*/ 85232 w 126200"/>
                  <a:gd name="connsiteY24" fmla="*/ 171879 h 178378"/>
                  <a:gd name="connsiteX25" fmla="*/ 100795 w 126200"/>
                  <a:gd name="connsiteY25" fmla="*/ 163046 h 178378"/>
                  <a:gd name="connsiteX26" fmla="*/ 109809 w 126200"/>
                  <a:gd name="connsiteY26" fmla="*/ 161449 h 178378"/>
                  <a:gd name="connsiteX27" fmla="*/ 117186 w 126200"/>
                  <a:gd name="connsiteY27" fmla="*/ 156639 h 178378"/>
                  <a:gd name="connsiteX28" fmla="*/ 126201 w 126200"/>
                  <a:gd name="connsiteY28" fmla="*/ 154234 h 178378"/>
                  <a:gd name="connsiteX29" fmla="*/ 110638 w 126200"/>
                  <a:gd name="connsiteY29" fmla="*/ 137378 h 178378"/>
                  <a:gd name="connsiteX30" fmla="*/ 103261 w 126200"/>
                  <a:gd name="connsiteY30" fmla="*/ 123735 h 178378"/>
                  <a:gd name="connsiteX31" fmla="*/ 99158 w 126200"/>
                  <a:gd name="connsiteY31" fmla="*/ 116499 h 178378"/>
                  <a:gd name="connsiteX32" fmla="*/ 88506 w 126200"/>
                  <a:gd name="connsiteY32" fmla="*/ 114902 h 178378"/>
                  <a:gd name="connsiteX33" fmla="*/ 86869 w 126200"/>
                  <a:gd name="connsiteY33" fmla="*/ 101260 h 178378"/>
                  <a:gd name="connsiteX34" fmla="*/ 91780 w 126200"/>
                  <a:gd name="connsiteY34" fmla="*/ 89214 h 178378"/>
                  <a:gd name="connsiteX35" fmla="*/ 97520 w 126200"/>
                  <a:gd name="connsiteY35" fmla="*/ 82786 h 178378"/>
                  <a:gd name="connsiteX36" fmla="*/ 101623 w 126200"/>
                  <a:gd name="connsiteY36" fmla="*/ 81978 h 178378"/>
                  <a:gd name="connsiteX37" fmla="*/ 107363 w 126200"/>
                  <a:gd name="connsiteY37" fmla="*/ 81978 h 178378"/>
                  <a:gd name="connsiteX38" fmla="*/ 109001 w 126200"/>
                  <a:gd name="connsiteY38" fmla="*/ 70740 h 178378"/>
                  <a:gd name="connsiteX39" fmla="*/ 109001 w 126200"/>
                  <a:gd name="connsiteY39" fmla="*/ 53884 h 178378"/>
                  <a:gd name="connsiteX40" fmla="*/ 109001 w 126200"/>
                  <a:gd name="connsiteY40" fmla="*/ 53884 h 17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6200" h="178378">
                    <a:moveTo>
                      <a:pt x="109001" y="53803"/>
                    </a:moveTo>
                    <a:cubicBezTo>
                      <a:pt x="104089" y="54611"/>
                      <a:pt x="98349" y="44971"/>
                      <a:pt x="95883" y="44162"/>
                    </a:cubicBezTo>
                    <a:cubicBezTo>
                      <a:pt x="93417" y="43354"/>
                      <a:pt x="82766" y="39352"/>
                      <a:pt x="77026" y="36138"/>
                    </a:cubicBezTo>
                    <a:cubicBezTo>
                      <a:pt x="71286" y="33733"/>
                      <a:pt x="83574" y="20879"/>
                      <a:pt x="67183" y="16857"/>
                    </a:cubicBezTo>
                    <a:cubicBezTo>
                      <a:pt x="51620" y="12834"/>
                      <a:pt x="51620" y="4810"/>
                      <a:pt x="40140" y="0"/>
                    </a:cubicBezTo>
                    <a:lnTo>
                      <a:pt x="40140" y="809"/>
                    </a:lnTo>
                    <a:cubicBezTo>
                      <a:pt x="38503" y="7236"/>
                      <a:pt x="28660" y="10449"/>
                      <a:pt x="23748" y="16068"/>
                    </a:cubicBezTo>
                    <a:cubicBezTo>
                      <a:pt x="21283" y="18473"/>
                      <a:pt x="15563" y="24092"/>
                      <a:pt x="15563" y="27306"/>
                    </a:cubicBezTo>
                    <a:cubicBezTo>
                      <a:pt x="15563" y="32925"/>
                      <a:pt x="23748" y="30520"/>
                      <a:pt x="25406" y="36947"/>
                    </a:cubicBezTo>
                    <a:cubicBezTo>
                      <a:pt x="26234" y="44182"/>
                      <a:pt x="11480" y="45779"/>
                      <a:pt x="6549" y="48993"/>
                    </a:cubicBezTo>
                    <a:cubicBezTo>
                      <a:pt x="2446" y="51398"/>
                      <a:pt x="0" y="53015"/>
                      <a:pt x="0" y="57825"/>
                    </a:cubicBezTo>
                    <a:cubicBezTo>
                      <a:pt x="829" y="61039"/>
                      <a:pt x="3274" y="63444"/>
                      <a:pt x="4103" y="65061"/>
                    </a:cubicBezTo>
                    <a:cubicBezTo>
                      <a:pt x="4932" y="66657"/>
                      <a:pt x="4103" y="69871"/>
                      <a:pt x="4932" y="71488"/>
                    </a:cubicBezTo>
                    <a:cubicBezTo>
                      <a:pt x="6569" y="74702"/>
                      <a:pt x="10672" y="73085"/>
                      <a:pt x="13946" y="75510"/>
                    </a:cubicBezTo>
                    <a:cubicBezTo>
                      <a:pt x="18049" y="77915"/>
                      <a:pt x="22960" y="84342"/>
                      <a:pt x="26234" y="87556"/>
                    </a:cubicBezTo>
                    <a:cubicBezTo>
                      <a:pt x="31146" y="86748"/>
                      <a:pt x="36886" y="82746"/>
                      <a:pt x="40160" y="88365"/>
                    </a:cubicBezTo>
                    <a:cubicBezTo>
                      <a:pt x="42626" y="92387"/>
                      <a:pt x="40989" y="94792"/>
                      <a:pt x="40989" y="98005"/>
                    </a:cubicBezTo>
                    <a:cubicBezTo>
                      <a:pt x="40989" y="102028"/>
                      <a:pt x="41818" y="103624"/>
                      <a:pt x="42626" y="107646"/>
                    </a:cubicBezTo>
                    <a:cubicBezTo>
                      <a:pt x="49175" y="107646"/>
                      <a:pt x="53277" y="110052"/>
                      <a:pt x="51640" y="116479"/>
                    </a:cubicBezTo>
                    <a:cubicBezTo>
                      <a:pt x="50812" y="120501"/>
                      <a:pt x="49175" y="121289"/>
                      <a:pt x="45900" y="124503"/>
                    </a:cubicBezTo>
                    <a:cubicBezTo>
                      <a:pt x="42626" y="127716"/>
                      <a:pt x="41797" y="130122"/>
                      <a:pt x="41797" y="134144"/>
                    </a:cubicBezTo>
                    <a:cubicBezTo>
                      <a:pt x="40160" y="142168"/>
                      <a:pt x="45900" y="142976"/>
                      <a:pt x="48346" y="150212"/>
                    </a:cubicBezTo>
                    <a:cubicBezTo>
                      <a:pt x="49175" y="155831"/>
                      <a:pt x="51620" y="163066"/>
                      <a:pt x="55723" y="167068"/>
                    </a:cubicBezTo>
                    <a:cubicBezTo>
                      <a:pt x="57360" y="170282"/>
                      <a:pt x="63100" y="175092"/>
                      <a:pt x="65566" y="177497"/>
                    </a:cubicBezTo>
                    <a:cubicBezTo>
                      <a:pt x="71306" y="180711"/>
                      <a:pt x="80320" y="174284"/>
                      <a:pt x="85232" y="171879"/>
                    </a:cubicBezTo>
                    <a:cubicBezTo>
                      <a:pt x="90972" y="168665"/>
                      <a:pt x="95075" y="165451"/>
                      <a:pt x="100795" y="163046"/>
                    </a:cubicBezTo>
                    <a:cubicBezTo>
                      <a:pt x="104069" y="162238"/>
                      <a:pt x="107343" y="163046"/>
                      <a:pt x="109809" y="161449"/>
                    </a:cubicBezTo>
                    <a:cubicBezTo>
                      <a:pt x="112275" y="160641"/>
                      <a:pt x="114720" y="158236"/>
                      <a:pt x="117186" y="156639"/>
                    </a:cubicBezTo>
                    <a:cubicBezTo>
                      <a:pt x="120460" y="155831"/>
                      <a:pt x="123735" y="156639"/>
                      <a:pt x="126201" y="154234"/>
                    </a:cubicBezTo>
                    <a:cubicBezTo>
                      <a:pt x="121289" y="148615"/>
                      <a:pt x="114720" y="143785"/>
                      <a:pt x="110638" y="137378"/>
                    </a:cubicBezTo>
                    <a:cubicBezTo>
                      <a:pt x="107363" y="133355"/>
                      <a:pt x="106535" y="127737"/>
                      <a:pt x="103261" y="123735"/>
                    </a:cubicBezTo>
                    <a:cubicBezTo>
                      <a:pt x="101623" y="121330"/>
                      <a:pt x="99986" y="118925"/>
                      <a:pt x="99158" y="116499"/>
                    </a:cubicBezTo>
                    <a:cubicBezTo>
                      <a:pt x="95055" y="116499"/>
                      <a:pt x="91780" y="117308"/>
                      <a:pt x="88506" y="114902"/>
                    </a:cubicBezTo>
                    <a:cubicBezTo>
                      <a:pt x="84403" y="111689"/>
                      <a:pt x="85232" y="105262"/>
                      <a:pt x="86869" y="101260"/>
                    </a:cubicBezTo>
                    <a:cubicBezTo>
                      <a:pt x="88506" y="97237"/>
                      <a:pt x="90143" y="94024"/>
                      <a:pt x="91780" y="89214"/>
                    </a:cubicBezTo>
                    <a:cubicBezTo>
                      <a:pt x="92609" y="86000"/>
                      <a:pt x="93417" y="84403"/>
                      <a:pt x="97520" y="82786"/>
                    </a:cubicBezTo>
                    <a:cubicBezTo>
                      <a:pt x="99986" y="82786"/>
                      <a:pt x="99986" y="81978"/>
                      <a:pt x="101623" y="81978"/>
                    </a:cubicBezTo>
                    <a:cubicBezTo>
                      <a:pt x="103261" y="81169"/>
                      <a:pt x="105726" y="82786"/>
                      <a:pt x="107363" y="81978"/>
                    </a:cubicBezTo>
                    <a:cubicBezTo>
                      <a:pt x="109829" y="79573"/>
                      <a:pt x="109001" y="73954"/>
                      <a:pt x="109001" y="70740"/>
                    </a:cubicBezTo>
                    <a:cubicBezTo>
                      <a:pt x="109001" y="65122"/>
                      <a:pt x="109829" y="59503"/>
                      <a:pt x="109001" y="53884"/>
                    </a:cubicBezTo>
                    <a:lnTo>
                      <a:pt x="109001" y="5388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6" name="Szabadkézi sokszög: alakzat 1005">
                <a:extLst>
                  <a:ext uri="{FF2B5EF4-FFF2-40B4-BE49-F238E27FC236}">
                    <a16:creationId xmlns:a16="http://schemas.microsoft.com/office/drawing/2014/main" id="{2A67CED9-7BE3-3EED-0D36-54F66147AFE1}"/>
                  </a:ext>
                </a:extLst>
              </p:cNvPr>
              <p:cNvSpPr/>
              <p:nvPr/>
            </p:nvSpPr>
            <p:spPr>
              <a:xfrm>
                <a:off x="2625472" y="4172206"/>
                <a:ext cx="334661" cy="285274"/>
              </a:xfrm>
              <a:custGeom>
                <a:avLst/>
                <a:gdLst>
                  <a:gd name="connsiteX0" fmla="*/ 29832 w 334661"/>
                  <a:gd name="connsiteY0" fmla="*/ 18564 h 285274"/>
                  <a:gd name="connsiteX1" fmla="*/ 16129 w 334661"/>
                  <a:gd name="connsiteY1" fmla="*/ 33965 h 285274"/>
                  <a:gd name="connsiteX2" fmla="*/ 16129 w 334661"/>
                  <a:gd name="connsiteY2" fmla="*/ 38836 h 285274"/>
                  <a:gd name="connsiteX3" fmla="*/ 10490 w 334661"/>
                  <a:gd name="connsiteY3" fmla="*/ 45324 h 285274"/>
                  <a:gd name="connsiteX4" fmla="*/ 7256 w 334661"/>
                  <a:gd name="connsiteY4" fmla="*/ 64787 h 285274"/>
                  <a:gd name="connsiteX5" fmla="*/ 0 w 334661"/>
                  <a:gd name="connsiteY5" fmla="*/ 77763 h 285274"/>
                  <a:gd name="connsiteX6" fmla="*/ 12895 w 334661"/>
                  <a:gd name="connsiteY6" fmla="*/ 78572 h 285274"/>
                  <a:gd name="connsiteX7" fmla="*/ 14512 w 334661"/>
                  <a:gd name="connsiteY7" fmla="*/ 95590 h 285274"/>
                  <a:gd name="connsiteX8" fmla="*/ 23385 w 334661"/>
                  <a:gd name="connsiteY8" fmla="*/ 106120 h 285274"/>
                  <a:gd name="connsiteX9" fmla="*/ 21768 w 334661"/>
                  <a:gd name="connsiteY9" fmla="*/ 119904 h 285274"/>
                  <a:gd name="connsiteX10" fmla="*/ 41939 w 334661"/>
                  <a:gd name="connsiteY10" fmla="*/ 133689 h 285274"/>
                  <a:gd name="connsiteX11" fmla="*/ 70983 w 334661"/>
                  <a:gd name="connsiteY11" fmla="*/ 131263 h 285274"/>
                  <a:gd name="connsiteX12" fmla="*/ 88728 w 334661"/>
                  <a:gd name="connsiteY12" fmla="*/ 140176 h 285274"/>
                  <a:gd name="connsiteX13" fmla="*/ 94367 w 334661"/>
                  <a:gd name="connsiteY13" fmla="*/ 156386 h 285274"/>
                  <a:gd name="connsiteX14" fmla="*/ 110496 w 334661"/>
                  <a:gd name="connsiteY14" fmla="*/ 152323 h 285274"/>
                  <a:gd name="connsiteX15" fmla="*/ 141945 w 334661"/>
                  <a:gd name="connsiteY15" fmla="*/ 149090 h 285274"/>
                  <a:gd name="connsiteX16" fmla="*/ 143562 w 334661"/>
                  <a:gd name="connsiteY16" fmla="*/ 157194 h 285274"/>
                  <a:gd name="connsiteX17" fmla="*/ 137923 w 334661"/>
                  <a:gd name="connsiteY17" fmla="*/ 165299 h 285274"/>
                  <a:gd name="connsiteX18" fmla="*/ 134689 w 334661"/>
                  <a:gd name="connsiteY18" fmla="*/ 179083 h 285274"/>
                  <a:gd name="connsiteX19" fmla="*/ 142754 w 334661"/>
                  <a:gd name="connsiteY19" fmla="*/ 196910 h 285274"/>
                  <a:gd name="connsiteX20" fmla="*/ 141137 w 334661"/>
                  <a:gd name="connsiteY20" fmla="*/ 206632 h 285274"/>
                  <a:gd name="connsiteX21" fmla="*/ 147584 w 334661"/>
                  <a:gd name="connsiteY21" fmla="*/ 213928 h 285274"/>
                  <a:gd name="connsiteX22" fmla="*/ 144351 w 334661"/>
                  <a:gd name="connsiteY22" fmla="*/ 230946 h 285274"/>
                  <a:gd name="connsiteX23" fmla="*/ 151606 w 334661"/>
                  <a:gd name="connsiteY23" fmla="*/ 242285 h 285274"/>
                  <a:gd name="connsiteX24" fmla="*/ 156437 w 334661"/>
                  <a:gd name="connsiteY24" fmla="*/ 255260 h 285274"/>
                  <a:gd name="connsiteX25" fmla="*/ 161268 w 334661"/>
                  <a:gd name="connsiteY25" fmla="*/ 267428 h 285274"/>
                  <a:gd name="connsiteX26" fmla="*/ 165310 w 334661"/>
                  <a:gd name="connsiteY26" fmla="*/ 276341 h 285274"/>
                  <a:gd name="connsiteX27" fmla="*/ 174991 w 334661"/>
                  <a:gd name="connsiteY27" fmla="*/ 275533 h 285274"/>
                  <a:gd name="connsiteX28" fmla="*/ 191928 w 334661"/>
                  <a:gd name="connsiteY28" fmla="*/ 281212 h 285274"/>
                  <a:gd name="connsiteX29" fmla="*/ 198376 w 334661"/>
                  <a:gd name="connsiteY29" fmla="*/ 277978 h 285274"/>
                  <a:gd name="connsiteX30" fmla="*/ 201610 w 334661"/>
                  <a:gd name="connsiteY30" fmla="*/ 285275 h 285274"/>
                  <a:gd name="connsiteX31" fmla="*/ 213716 w 334661"/>
                  <a:gd name="connsiteY31" fmla="*/ 271490 h 285274"/>
                  <a:gd name="connsiteX32" fmla="*/ 228228 w 334661"/>
                  <a:gd name="connsiteY32" fmla="*/ 263385 h 285274"/>
                  <a:gd name="connsiteX33" fmla="*/ 249187 w 334661"/>
                  <a:gd name="connsiteY33" fmla="*/ 246368 h 285274"/>
                  <a:gd name="connsiteX34" fmla="*/ 229825 w 334661"/>
                  <a:gd name="connsiteY34" fmla="*/ 235837 h 285274"/>
                  <a:gd name="connsiteX35" fmla="*/ 224994 w 334661"/>
                  <a:gd name="connsiteY35" fmla="*/ 222053 h 285274"/>
                  <a:gd name="connsiteX36" fmla="*/ 216930 w 334661"/>
                  <a:gd name="connsiteY36" fmla="*/ 196930 h 285274"/>
                  <a:gd name="connsiteX37" fmla="*/ 242740 w 334661"/>
                  <a:gd name="connsiteY37" fmla="*/ 196930 h 285274"/>
                  <a:gd name="connsiteX38" fmla="*/ 248379 w 334661"/>
                  <a:gd name="connsiteY38" fmla="*/ 205843 h 285274"/>
                  <a:gd name="connsiteX39" fmla="*/ 256443 w 334661"/>
                  <a:gd name="connsiteY39" fmla="*/ 200972 h 285274"/>
                  <a:gd name="connsiteX40" fmla="*/ 265316 w 334661"/>
                  <a:gd name="connsiteY40" fmla="*/ 210694 h 285274"/>
                  <a:gd name="connsiteX41" fmla="*/ 274189 w 334661"/>
                  <a:gd name="connsiteY41" fmla="*/ 192059 h 285274"/>
                  <a:gd name="connsiteX42" fmla="*/ 283062 w 334661"/>
                  <a:gd name="connsiteY42" fmla="*/ 193676 h 285274"/>
                  <a:gd name="connsiteX43" fmla="*/ 301616 w 334661"/>
                  <a:gd name="connsiteY43" fmla="*/ 185571 h 285274"/>
                  <a:gd name="connsiteX44" fmla="*/ 314511 w 334661"/>
                  <a:gd name="connsiteY44" fmla="*/ 175850 h 285274"/>
                  <a:gd name="connsiteX45" fmla="*/ 316936 w 334661"/>
                  <a:gd name="connsiteY45" fmla="*/ 166936 h 285274"/>
                  <a:gd name="connsiteX46" fmla="*/ 316936 w 334661"/>
                  <a:gd name="connsiteY46" fmla="*/ 165319 h 285274"/>
                  <a:gd name="connsiteX47" fmla="*/ 308872 w 334661"/>
                  <a:gd name="connsiteY47" fmla="*/ 157214 h 285274"/>
                  <a:gd name="connsiteX48" fmla="*/ 299999 w 334661"/>
                  <a:gd name="connsiteY48" fmla="*/ 153981 h 285274"/>
                  <a:gd name="connsiteX49" fmla="*/ 298382 w 334661"/>
                  <a:gd name="connsiteY49" fmla="*/ 146684 h 285274"/>
                  <a:gd name="connsiteX50" fmla="*/ 295148 w 334661"/>
                  <a:gd name="connsiteY50" fmla="*/ 140197 h 285274"/>
                  <a:gd name="connsiteX51" fmla="*/ 300787 w 334661"/>
                  <a:gd name="connsiteY51" fmla="*/ 131283 h 285274"/>
                  <a:gd name="connsiteX52" fmla="*/ 319341 w 334661"/>
                  <a:gd name="connsiteY52" fmla="*/ 118307 h 285274"/>
                  <a:gd name="connsiteX53" fmla="*/ 309660 w 334661"/>
                  <a:gd name="connsiteY53" fmla="*/ 109394 h 285274"/>
                  <a:gd name="connsiteX54" fmla="*/ 317725 w 334661"/>
                  <a:gd name="connsiteY54" fmla="*/ 98056 h 285274"/>
                  <a:gd name="connsiteX55" fmla="*/ 334662 w 334661"/>
                  <a:gd name="connsiteY55" fmla="*/ 81038 h 285274"/>
                  <a:gd name="connsiteX56" fmla="*/ 332236 w 334661"/>
                  <a:gd name="connsiteY56" fmla="*/ 80229 h 285274"/>
                  <a:gd name="connsiteX57" fmla="*/ 291106 w 334661"/>
                  <a:gd name="connsiteY57" fmla="*/ 79420 h 285274"/>
                  <a:gd name="connsiteX58" fmla="*/ 301596 w 334661"/>
                  <a:gd name="connsiteY58" fmla="*/ 53489 h 285274"/>
                  <a:gd name="connsiteX59" fmla="*/ 271764 w 334661"/>
                  <a:gd name="connsiteY59" fmla="*/ 44576 h 285274"/>
                  <a:gd name="connsiteX60" fmla="*/ 258060 w 334661"/>
                  <a:gd name="connsiteY60" fmla="*/ 36471 h 285274"/>
                  <a:gd name="connsiteX61" fmla="*/ 247570 w 334661"/>
                  <a:gd name="connsiteY61" fmla="*/ 31600 h 285274"/>
                  <a:gd name="connsiteX62" fmla="*/ 224994 w 334661"/>
                  <a:gd name="connsiteY62" fmla="*/ 38088 h 285274"/>
                  <a:gd name="connsiteX63" fmla="*/ 203226 w 334661"/>
                  <a:gd name="connsiteY63" fmla="*/ 47001 h 285274"/>
                  <a:gd name="connsiteX64" fmla="*/ 174183 w 334661"/>
                  <a:gd name="connsiteY64" fmla="*/ 38088 h 285274"/>
                  <a:gd name="connsiteX65" fmla="*/ 149989 w 334661"/>
                  <a:gd name="connsiteY65" fmla="*/ 37280 h 285274"/>
                  <a:gd name="connsiteX66" fmla="*/ 124179 w 334661"/>
                  <a:gd name="connsiteY66" fmla="*/ 37280 h 285274"/>
                  <a:gd name="connsiteX67" fmla="*/ 108859 w 334661"/>
                  <a:gd name="connsiteY67" fmla="*/ 17816 h 285274"/>
                  <a:gd name="connsiteX68" fmla="*/ 82241 w 334661"/>
                  <a:gd name="connsiteY68" fmla="*/ 13774 h 285274"/>
                  <a:gd name="connsiteX69" fmla="*/ 71751 w 334661"/>
                  <a:gd name="connsiteY69" fmla="*/ 3244 h 285274"/>
                  <a:gd name="connsiteX70" fmla="*/ 67708 w 334661"/>
                  <a:gd name="connsiteY70" fmla="*/ 24324 h 285274"/>
                  <a:gd name="connsiteX71" fmla="*/ 45132 w 334661"/>
                  <a:gd name="connsiteY71" fmla="*/ 34046 h 285274"/>
                  <a:gd name="connsiteX72" fmla="*/ 53197 w 334661"/>
                  <a:gd name="connsiteY72" fmla="*/ 54318 h 285274"/>
                  <a:gd name="connsiteX73" fmla="*/ 54005 w 334661"/>
                  <a:gd name="connsiteY73" fmla="*/ 72953 h 285274"/>
                  <a:gd name="connsiteX74" fmla="*/ 38685 w 334661"/>
                  <a:gd name="connsiteY74" fmla="*/ 77015 h 285274"/>
                  <a:gd name="connsiteX75" fmla="*/ 34643 w 334661"/>
                  <a:gd name="connsiteY75" fmla="*/ 64040 h 285274"/>
                  <a:gd name="connsiteX76" fmla="*/ 27387 w 334661"/>
                  <a:gd name="connsiteY76" fmla="*/ 58360 h 285274"/>
                  <a:gd name="connsiteX77" fmla="*/ 37876 w 334661"/>
                  <a:gd name="connsiteY77" fmla="*/ 46193 h 285274"/>
                  <a:gd name="connsiteX78" fmla="*/ 37876 w 334661"/>
                  <a:gd name="connsiteY78" fmla="*/ 31600 h 285274"/>
                  <a:gd name="connsiteX79" fmla="*/ 32237 w 334661"/>
                  <a:gd name="connsiteY79" fmla="*/ 17007 h 285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334661" h="285274">
                    <a:moveTo>
                      <a:pt x="29832" y="18564"/>
                    </a:moveTo>
                    <a:cubicBezTo>
                      <a:pt x="26598" y="24243"/>
                      <a:pt x="18534" y="27477"/>
                      <a:pt x="16129" y="33965"/>
                    </a:cubicBezTo>
                    <a:cubicBezTo>
                      <a:pt x="15320" y="35582"/>
                      <a:pt x="16937" y="37199"/>
                      <a:pt x="16129" y="38836"/>
                    </a:cubicBezTo>
                    <a:cubicBezTo>
                      <a:pt x="14512" y="41261"/>
                      <a:pt x="12087" y="42878"/>
                      <a:pt x="10490" y="45324"/>
                    </a:cubicBezTo>
                    <a:cubicBezTo>
                      <a:pt x="7256" y="51003"/>
                      <a:pt x="8064" y="58300"/>
                      <a:pt x="7256" y="64787"/>
                    </a:cubicBezTo>
                    <a:cubicBezTo>
                      <a:pt x="6447" y="70467"/>
                      <a:pt x="809" y="72892"/>
                      <a:pt x="0" y="77763"/>
                    </a:cubicBezTo>
                    <a:cubicBezTo>
                      <a:pt x="4042" y="80189"/>
                      <a:pt x="8873" y="75338"/>
                      <a:pt x="12895" y="78572"/>
                    </a:cubicBezTo>
                    <a:cubicBezTo>
                      <a:pt x="19342" y="82634"/>
                      <a:pt x="13703" y="90739"/>
                      <a:pt x="14512" y="95590"/>
                    </a:cubicBezTo>
                    <a:cubicBezTo>
                      <a:pt x="15320" y="102078"/>
                      <a:pt x="21768" y="101269"/>
                      <a:pt x="23385" y="106120"/>
                    </a:cubicBezTo>
                    <a:cubicBezTo>
                      <a:pt x="25810" y="111799"/>
                      <a:pt x="23385" y="115033"/>
                      <a:pt x="21768" y="119904"/>
                    </a:cubicBezTo>
                    <a:cubicBezTo>
                      <a:pt x="18534" y="132880"/>
                      <a:pt x="31449" y="136114"/>
                      <a:pt x="41939" y="133689"/>
                    </a:cubicBezTo>
                    <a:cubicBezTo>
                      <a:pt x="51620" y="131263"/>
                      <a:pt x="60493" y="128009"/>
                      <a:pt x="70983" y="131263"/>
                    </a:cubicBezTo>
                    <a:cubicBezTo>
                      <a:pt x="77430" y="132880"/>
                      <a:pt x="86303" y="133689"/>
                      <a:pt x="88728" y="140176"/>
                    </a:cubicBezTo>
                    <a:cubicBezTo>
                      <a:pt x="89537" y="145047"/>
                      <a:pt x="89537" y="153152"/>
                      <a:pt x="94367" y="156386"/>
                    </a:cubicBezTo>
                    <a:cubicBezTo>
                      <a:pt x="98410" y="158811"/>
                      <a:pt x="106474" y="153960"/>
                      <a:pt x="110496" y="152323"/>
                    </a:cubicBezTo>
                    <a:cubicBezTo>
                      <a:pt x="119369" y="149090"/>
                      <a:pt x="133881" y="143410"/>
                      <a:pt x="141945" y="149090"/>
                    </a:cubicBezTo>
                    <a:cubicBezTo>
                      <a:pt x="145179" y="151515"/>
                      <a:pt x="145988" y="153152"/>
                      <a:pt x="143562" y="157194"/>
                    </a:cubicBezTo>
                    <a:cubicBezTo>
                      <a:pt x="142754" y="159620"/>
                      <a:pt x="139520" y="162065"/>
                      <a:pt x="137923" y="165299"/>
                    </a:cubicBezTo>
                    <a:cubicBezTo>
                      <a:pt x="135498" y="168533"/>
                      <a:pt x="134689" y="174212"/>
                      <a:pt x="134689" y="179083"/>
                    </a:cubicBezTo>
                    <a:cubicBezTo>
                      <a:pt x="135498" y="186380"/>
                      <a:pt x="140328" y="189614"/>
                      <a:pt x="142754" y="196910"/>
                    </a:cubicBezTo>
                    <a:cubicBezTo>
                      <a:pt x="143562" y="200144"/>
                      <a:pt x="141137" y="203398"/>
                      <a:pt x="141137" y="206632"/>
                    </a:cubicBezTo>
                    <a:cubicBezTo>
                      <a:pt x="141945" y="209865"/>
                      <a:pt x="145179" y="211503"/>
                      <a:pt x="147584" y="213928"/>
                    </a:cubicBezTo>
                    <a:cubicBezTo>
                      <a:pt x="154840" y="222841"/>
                      <a:pt x="149201" y="224458"/>
                      <a:pt x="144351" y="230946"/>
                    </a:cubicBezTo>
                    <a:cubicBezTo>
                      <a:pt x="137903" y="239051"/>
                      <a:pt x="148393" y="236625"/>
                      <a:pt x="151606" y="242285"/>
                    </a:cubicBezTo>
                    <a:cubicBezTo>
                      <a:pt x="154032" y="245519"/>
                      <a:pt x="154840" y="251198"/>
                      <a:pt x="156437" y="255260"/>
                    </a:cubicBezTo>
                    <a:cubicBezTo>
                      <a:pt x="158054" y="259303"/>
                      <a:pt x="159671" y="263365"/>
                      <a:pt x="161268" y="267428"/>
                    </a:cubicBezTo>
                    <a:cubicBezTo>
                      <a:pt x="162076" y="269853"/>
                      <a:pt x="162884" y="274724"/>
                      <a:pt x="165310" y="276341"/>
                    </a:cubicBezTo>
                    <a:cubicBezTo>
                      <a:pt x="169352" y="278766"/>
                      <a:pt x="171757" y="275533"/>
                      <a:pt x="174991" y="275533"/>
                    </a:cubicBezTo>
                    <a:cubicBezTo>
                      <a:pt x="183055" y="275533"/>
                      <a:pt x="183864" y="286063"/>
                      <a:pt x="191928" y="281212"/>
                    </a:cubicBezTo>
                    <a:cubicBezTo>
                      <a:pt x="194354" y="279595"/>
                      <a:pt x="195162" y="276341"/>
                      <a:pt x="198376" y="277978"/>
                    </a:cubicBezTo>
                    <a:cubicBezTo>
                      <a:pt x="200801" y="279595"/>
                      <a:pt x="200801" y="283658"/>
                      <a:pt x="201610" y="285275"/>
                    </a:cubicBezTo>
                    <a:cubicBezTo>
                      <a:pt x="205652" y="282041"/>
                      <a:pt x="208866" y="275553"/>
                      <a:pt x="213716" y="271490"/>
                    </a:cubicBezTo>
                    <a:cubicBezTo>
                      <a:pt x="218547" y="268256"/>
                      <a:pt x="223398" y="266619"/>
                      <a:pt x="228228" y="263385"/>
                    </a:cubicBezTo>
                    <a:cubicBezTo>
                      <a:pt x="236293" y="258515"/>
                      <a:pt x="240335" y="249601"/>
                      <a:pt x="249187" y="246368"/>
                    </a:cubicBezTo>
                    <a:cubicBezTo>
                      <a:pt x="248379" y="240688"/>
                      <a:pt x="234675" y="238263"/>
                      <a:pt x="229825" y="235837"/>
                    </a:cubicBezTo>
                    <a:cubicBezTo>
                      <a:pt x="239506" y="235029"/>
                      <a:pt x="228208" y="226924"/>
                      <a:pt x="224994" y="222053"/>
                    </a:cubicBezTo>
                    <a:cubicBezTo>
                      <a:pt x="220952" y="215565"/>
                      <a:pt x="216121" y="205035"/>
                      <a:pt x="216930" y="196930"/>
                    </a:cubicBezTo>
                    <a:cubicBezTo>
                      <a:pt x="218547" y="179912"/>
                      <a:pt x="241931" y="209097"/>
                      <a:pt x="242740" y="196930"/>
                    </a:cubicBezTo>
                    <a:cubicBezTo>
                      <a:pt x="245974" y="198547"/>
                      <a:pt x="246782" y="202610"/>
                      <a:pt x="248379" y="205843"/>
                    </a:cubicBezTo>
                    <a:cubicBezTo>
                      <a:pt x="250804" y="205035"/>
                      <a:pt x="253210" y="200164"/>
                      <a:pt x="256443" y="200972"/>
                    </a:cubicBezTo>
                    <a:cubicBezTo>
                      <a:pt x="259677" y="200972"/>
                      <a:pt x="262891" y="208269"/>
                      <a:pt x="265316" y="210694"/>
                    </a:cubicBezTo>
                    <a:cubicBezTo>
                      <a:pt x="267742" y="205823"/>
                      <a:pt x="268550" y="194485"/>
                      <a:pt x="274189" y="192059"/>
                    </a:cubicBezTo>
                    <a:cubicBezTo>
                      <a:pt x="278231" y="190442"/>
                      <a:pt x="279020" y="192868"/>
                      <a:pt x="283062" y="193676"/>
                    </a:cubicBezTo>
                    <a:cubicBezTo>
                      <a:pt x="289509" y="196102"/>
                      <a:pt x="296765" y="190442"/>
                      <a:pt x="301616" y="185571"/>
                    </a:cubicBezTo>
                    <a:cubicBezTo>
                      <a:pt x="305658" y="182337"/>
                      <a:pt x="311297" y="179892"/>
                      <a:pt x="314511" y="175850"/>
                    </a:cubicBezTo>
                    <a:cubicBezTo>
                      <a:pt x="316128" y="173424"/>
                      <a:pt x="316128" y="170170"/>
                      <a:pt x="316936" y="166936"/>
                    </a:cubicBezTo>
                    <a:lnTo>
                      <a:pt x="316936" y="165319"/>
                    </a:lnTo>
                    <a:cubicBezTo>
                      <a:pt x="314511" y="162894"/>
                      <a:pt x="311297" y="158831"/>
                      <a:pt x="308872" y="157214"/>
                    </a:cubicBezTo>
                    <a:cubicBezTo>
                      <a:pt x="305638" y="155598"/>
                      <a:pt x="301616" y="157214"/>
                      <a:pt x="299999" y="153981"/>
                    </a:cubicBezTo>
                    <a:cubicBezTo>
                      <a:pt x="299191" y="152364"/>
                      <a:pt x="299191" y="148301"/>
                      <a:pt x="298382" y="146684"/>
                    </a:cubicBezTo>
                    <a:cubicBezTo>
                      <a:pt x="297574" y="145068"/>
                      <a:pt x="295148" y="143451"/>
                      <a:pt x="295148" y="140197"/>
                    </a:cubicBezTo>
                    <a:cubicBezTo>
                      <a:pt x="295148" y="135326"/>
                      <a:pt x="297574" y="132900"/>
                      <a:pt x="300787" y="131283"/>
                    </a:cubicBezTo>
                    <a:cubicBezTo>
                      <a:pt x="305618" y="128049"/>
                      <a:pt x="320958" y="126412"/>
                      <a:pt x="319341" y="118307"/>
                    </a:cubicBezTo>
                    <a:cubicBezTo>
                      <a:pt x="317725" y="112628"/>
                      <a:pt x="309660" y="114245"/>
                      <a:pt x="309660" y="109394"/>
                    </a:cubicBezTo>
                    <a:cubicBezTo>
                      <a:pt x="309660" y="105332"/>
                      <a:pt x="316108" y="100481"/>
                      <a:pt x="317725" y="98056"/>
                    </a:cubicBezTo>
                    <a:cubicBezTo>
                      <a:pt x="322555" y="91568"/>
                      <a:pt x="333045" y="89142"/>
                      <a:pt x="334662" y="81038"/>
                    </a:cubicBezTo>
                    <a:lnTo>
                      <a:pt x="332236" y="80229"/>
                    </a:lnTo>
                    <a:cubicBezTo>
                      <a:pt x="317725" y="75358"/>
                      <a:pt x="280616" y="88334"/>
                      <a:pt x="291106" y="79420"/>
                    </a:cubicBezTo>
                    <a:cubicBezTo>
                      <a:pt x="301596" y="69699"/>
                      <a:pt x="312874" y="56723"/>
                      <a:pt x="301596" y="53489"/>
                    </a:cubicBezTo>
                    <a:cubicBezTo>
                      <a:pt x="290298" y="51064"/>
                      <a:pt x="279020" y="47001"/>
                      <a:pt x="271764" y="44576"/>
                    </a:cubicBezTo>
                    <a:cubicBezTo>
                      <a:pt x="263699" y="42151"/>
                      <a:pt x="258060" y="40513"/>
                      <a:pt x="258060" y="36471"/>
                    </a:cubicBezTo>
                    <a:cubicBezTo>
                      <a:pt x="258060" y="32429"/>
                      <a:pt x="249996" y="31600"/>
                      <a:pt x="247570" y="31600"/>
                    </a:cubicBezTo>
                    <a:cubicBezTo>
                      <a:pt x="245145" y="31600"/>
                      <a:pt x="234675" y="32409"/>
                      <a:pt x="224994" y="38088"/>
                    </a:cubicBezTo>
                    <a:cubicBezTo>
                      <a:pt x="215313" y="42959"/>
                      <a:pt x="210482" y="47810"/>
                      <a:pt x="203226" y="47001"/>
                    </a:cubicBezTo>
                    <a:cubicBezTo>
                      <a:pt x="195162" y="46193"/>
                      <a:pt x="182267" y="40513"/>
                      <a:pt x="174183" y="38088"/>
                    </a:cubicBezTo>
                    <a:cubicBezTo>
                      <a:pt x="166927" y="35663"/>
                      <a:pt x="165310" y="33217"/>
                      <a:pt x="149989" y="37280"/>
                    </a:cubicBezTo>
                    <a:cubicBezTo>
                      <a:pt x="134669" y="41342"/>
                      <a:pt x="126605" y="51064"/>
                      <a:pt x="124179" y="37280"/>
                    </a:cubicBezTo>
                    <a:cubicBezTo>
                      <a:pt x="120946" y="23495"/>
                      <a:pt x="120137" y="20262"/>
                      <a:pt x="108859" y="17816"/>
                    </a:cubicBezTo>
                    <a:cubicBezTo>
                      <a:pt x="97561" y="16199"/>
                      <a:pt x="85474" y="25112"/>
                      <a:pt x="82241" y="13774"/>
                    </a:cubicBezTo>
                    <a:cubicBezTo>
                      <a:pt x="79815" y="1606"/>
                      <a:pt x="72559" y="-4053"/>
                      <a:pt x="71751" y="3244"/>
                    </a:cubicBezTo>
                    <a:cubicBezTo>
                      <a:pt x="70942" y="11348"/>
                      <a:pt x="78198" y="24324"/>
                      <a:pt x="67708" y="24324"/>
                    </a:cubicBezTo>
                    <a:cubicBezTo>
                      <a:pt x="57219" y="25132"/>
                      <a:pt x="45941" y="22707"/>
                      <a:pt x="45132" y="34046"/>
                    </a:cubicBezTo>
                    <a:cubicBezTo>
                      <a:pt x="45132" y="44576"/>
                      <a:pt x="49963" y="47830"/>
                      <a:pt x="53197" y="54318"/>
                    </a:cubicBezTo>
                    <a:cubicBezTo>
                      <a:pt x="56431" y="60806"/>
                      <a:pt x="63686" y="71336"/>
                      <a:pt x="54005" y="72953"/>
                    </a:cubicBezTo>
                    <a:cubicBezTo>
                      <a:pt x="45132" y="75378"/>
                      <a:pt x="42707" y="81866"/>
                      <a:pt x="38685" y="77015"/>
                    </a:cubicBezTo>
                    <a:cubicBezTo>
                      <a:pt x="35451" y="72953"/>
                      <a:pt x="38685" y="66485"/>
                      <a:pt x="34643" y="64040"/>
                    </a:cubicBezTo>
                    <a:cubicBezTo>
                      <a:pt x="29812" y="61614"/>
                      <a:pt x="27387" y="58360"/>
                      <a:pt x="27387" y="58360"/>
                    </a:cubicBezTo>
                    <a:lnTo>
                      <a:pt x="37876" y="46193"/>
                    </a:lnTo>
                    <a:cubicBezTo>
                      <a:pt x="37876" y="46193"/>
                      <a:pt x="41919" y="36471"/>
                      <a:pt x="37876" y="31600"/>
                    </a:cubicBezTo>
                    <a:cubicBezTo>
                      <a:pt x="33046" y="26729"/>
                      <a:pt x="27387" y="21070"/>
                      <a:pt x="32237" y="17007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7" name="Szabadkézi sokszög: alakzat 1006">
                <a:extLst>
                  <a:ext uri="{FF2B5EF4-FFF2-40B4-BE49-F238E27FC236}">
                    <a16:creationId xmlns:a16="http://schemas.microsoft.com/office/drawing/2014/main" id="{37E8469F-AEBF-562D-0520-186327BC20F5}"/>
                  </a:ext>
                </a:extLst>
              </p:cNvPr>
              <p:cNvSpPr/>
              <p:nvPr/>
            </p:nvSpPr>
            <p:spPr>
              <a:xfrm>
                <a:off x="2625472" y="4172206"/>
                <a:ext cx="334661" cy="285274"/>
              </a:xfrm>
              <a:custGeom>
                <a:avLst/>
                <a:gdLst>
                  <a:gd name="connsiteX0" fmla="*/ 29832 w 334661"/>
                  <a:gd name="connsiteY0" fmla="*/ 18564 h 285274"/>
                  <a:gd name="connsiteX1" fmla="*/ 16129 w 334661"/>
                  <a:gd name="connsiteY1" fmla="*/ 33965 h 285274"/>
                  <a:gd name="connsiteX2" fmla="*/ 16129 w 334661"/>
                  <a:gd name="connsiteY2" fmla="*/ 38836 h 285274"/>
                  <a:gd name="connsiteX3" fmla="*/ 10490 w 334661"/>
                  <a:gd name="connsiteY3" fmla="*/ 45324 h 285274"/>
                  <a:gd name="connsiteX4" fmla="*/ 7256 w 334661"/>
                  <a:gd name="connsiteY4" fmla="*/ 64787 h 285274"/>
                  <a:gd name="connsiteX5" fmla="*/ 0 w 334661"/>
                  <a:gd name="connsiteY5" fmla="*/ 77763 h 285274"/>
                  <a:gd name="connsiteX6" fmla="*/ 12895 w 334661"/>
                  <a:gd name="connsiteY6" fmla="*/ 78572 h 285274"/>
                  <a:gd name="connsiteX7" fmla="*/ 14512 w 334661"/>
                  <a:gd name="connsiteY7" fmla="*/ 95590 h 285274"/>
                  <a:gd name="connsiteX8" fmla="*/ 23385 w 334661"/>
                  <a:gd name="connsiteY8" fmla="*/ 106120 h 285274"/>
                  <a:gd name="connsiteX9" fmla="*/ 21768 w 334661"/>
                  <a:gd name="connsiteY9" fmla="*/ 119904 h 285274"/>
                  <a:gd name="connsiteX10" fmla="*/ 41939 w 334661"/>
                  <a:gd name="connsiteY10" fmla="*/ 133689 h 285274"/>
                  <a:gd name="connsiteX11" fmla="*/ 70983 w 334661"/>
                  <a:gd name="connsiteY11" fmla="*/ 131263 h 285274"/>
                  <a:gd name="connsiteX12" fmla="*/ 88728 w 334661"/>
                  <a:gd name="connsiteY12" fmla="*/ 140176 h 285274"/>
                  <a:gd name="connsiteX13" fmla="*/ 94367 w 334661"/>
                  <a:gd name="connsiteY13" fmla="*/ 156386 h 285274"/>
                  <a:gd name="connsiteX14" fmla="*/ 110496 w 334661"/>
                  <a:gd name="connsiteY14" fmla="*/ 152323 h 285274"/>
                  <a:gd name="connsiteX15" fmla="*/ 141945 w 334661"/>
                  <a:gd name="connsiteY15" fmla="*/ 149090 h 285274"/>
                  <a:gd name="connsiteX16" fmla="*/ 143562 w 334661"/>
                  <a:gd name="connsiteY16" fmla="*/ 157194 h 285274"/>
                  <a:gd name="connsiteX17" fmla="*/ 137923 w 334661"/>
                  <a:gd name="connsiteY17" fmla="*/ 165299 h 285274"/>
                  <a:gd name="connsiteX18" fmla="*/ 134689 w 334661"/>
                  <a:gd name="connsiteY18" fmla="*/ 179083 h 285274"/>
                  <a:gd name="connsiteX19" fmla="*/ 142754 w 334661"/>
                  <a:gd name="connsiteY19" fmla="*/ 196910 h 285274"/>
                  <a:gd name="connsiteX20" fmla="*/ 141137 w 334661"/>
                  <a:gd name="connsiteY20" fmla="*/ 206632 h 285274"/>
                  <a:gd name="connsiteX21" fmla="*/ 147584 w 334661"/>
                  <a:gd name="connsiteY21" fmla="*/ 213928 h 285274"/>
                  <a:gd name="connsiteX22" fmla="*/ 144351 w 334661"/>
                  <a:gd name="connsiteY22" fmla="*/ 230946 h 285274"/>
                  <a:gd name="connsiteX23" fmla="*/ 151606 w 334661"/>
                  <a:gd name="connsiteY23" fmla="*/ 242285 h 285274"/>
                  <a:gd name="connsiteX24" fmla="*/ 156437 w 334661"/>
                  <a:gd name="connsiteY24" fmla="*/ 255260 h 285274"/>
                  <a:gd name="connsiteX25" fmla="*/ 161268 w 334661"/>
                  <a:gd name="connsiteY25" fmla="*/ 267428 h 285274"/>
                  <a:gd name="connsiteX26" fmla="*/ 165310 w 334661"/>
                  <a:gd name="connsiteY26" fmla="*/ 276341 h 285274"/>
                  <a:gd name="connsiteX27" fmla="*/ 174991 w 334661"/>
                  <a:gd name="connsiteY27" fmla="*/ 275533 h 285274"/>
                  <a:gd name="connsiteX28" fmla="*/ 191928 w 334661"/>
                  <a:gd name="connsiteY28" fmla="*/ 281212 h 285274"/>
                  <a:gd name="connsiteX29" fmla="*/ 198376 w 334661"/>
                  <a:gd name="connsiteY29" fmla="*/ 277978 h 285274"/>
                  <a:gd name="connsiteX30" fmla="*/ 201610 w 334661"/>
                  <a:gd name="connsiteY30" fmla="*/ 285275 h 285274"/>
                  <a:gd name="connsiteX31" fmla="*/ 213716 w 334661"/>
                  <a:gd name="connsiteY31" fmla="*/ 271490 h 285274"/>
                  <a:gd name="connsiteX32" fmla="*/ 228228 w 334661"/>
                  <a:gd name="connsiteY32" fmla="*/ 263385 h 285274"/>
                  <a:gd name="connsiteX33" fmla="*/ 249187 w 334661"/>
                  <a:gd name="connsiteY33" fmla="*/ 246368 h 285274"/>
                  <a:gd name="connsiteX34" fmla="*/ 229825 w 334661"/>
                  <a:gd name="connsiteY34" fmla="*/ 235837 h 285274"/>
                  <a:gd name="connsiteX35" fmla="*/ 224994 w 334661"/>
                  <a:gd name="connsiteY35" fmla="*/ 222053 h 285274"/>
                  <a:gd name="connsiteX36" fmla="*/ 216930 w 334661"/>
                  <a:gd name="connsiteY36" fmla="*/ 196930 h 285274"/>
                  <a:gd name="connsiteX37" fmla="*/ 242740 w 334661"/>
                  <a:gd name="connsiteY37" fmla="*/ 196930 h 285274"/>
                  <a:gd name="connsiteX38" fmla="*/ 248379 w 334661"/>
                  <a:gd name="connsiteY38" fmla="*/ 205843 h 285274"/>
                  <a:gd name="connsiteX39" fmla="*/ 256443 w 334661"/>
                  <a:gd name="connsiteY39" fmla="*/ 200972 h 285274"/>
                  <a:gd name="connsiteX40" fmla="*/ 265316 w 334661"/>
                  <a:gd name="connsiteY40" fmla="*/ 210694 h 285274"/>
                  <a:gd name="connsiteX41" fmla="*/ 274189 w 334661"/>
                  <a:gd name="connsiteY41" fmla="*/ 192059 h 285274"/>
                  <a:gd name="connsiteX42" fmla="*/ 283062 w 334661"/>
                  <a:gd name="connsiteY42" fmla="*/ 193676 h 285274"/>
                  <a:gd name="connsiteX43" fmla="*/ 301616 w 334661"/>
                  <a:gd name="connsiteY43" fmla="*/ 185571 h 285274"/>
                  <a:gd name="connsiteX44" fmla="*/ 314511 w 334661"/>
                  <a:gd name="connsiteY44" fmla="*/ 175850 h 285274"/>
                  <a:gd name="connsiteX45" fmla="*/ 316936 w 334661"/>
                  <a:gd name="connsiteY45" fmla="*/ 166936 h 285274"/>
                  <a:gd name="connsiteX46" fmla="*/ 316936 w 334661"/>
                  <a:gd name="connsiteY46" fmla="*/ 165319 h 285274"/>
                  <a:gd name="connsiteX47" fmla="*/ 308872 w 334661"/>
                  <a:gd name="connsiteY47" fmla="*/ 157214 h 285274"/>
                  <a:gd name="connsiteX48" fmla="*/ 299999 w 334661"/>
                  <a:gd name="connsiteY48" fmla="*/ 153981 h 285274"/>
                  <a:gd name="connsiteX49" fmla="*/ 298382 w 334661"/>
                  <a:gd name="connsiteY49" fmla="*/ 146684 h 285274"/>
                  <a:gd name="connsiteX50" fmla="*/ 295148 w 334661"/>
                  <a:gd name="connsiteY50" fmla="*/ 140197 h 285274"/>
                  <a:gd name="connsiteX51" fmla="*/ 300787 w 334661"/>
                  <a:gd name="connsiteY51" fmla="*/ 131283 h 285274"/>
                  <a:gd name="connsiteX52" fmla="*/ 319341 w 334661"/>
                  <a:gd name="connsiteY52" fmla="*/ 118307 h 285274"/>
                  <a:gd name="connsiteX53" fmla="*/ 309660 w 334661"/>
                  <a:gd name="connsiteY53" fmla="*/ 109394 h 285274"/>
                  <a:gd name="connsiteX54" fmla="*/ 317725 w 334661"/>
                  <a:gd name="connsiteY54" fmla="*/ 98056 h 285274"/>
                  <a:gd name="connsiteX55" fmla="*/ 334662 w 334661"/>
                  <a:gd name="connsiteY55" fmla="*/ 81038 h 285274"/>
                  <a:gd name="connsiteX56" fmla="*/ 332236 w 334661"/>
                  <a:gd name="connsiteY56" fmla="*/ 80229 h 285274"/>
                  <a:gd name="connsiteX57" fmla="*/ 291106 w 334661"/>
                  <a:gd name="connsiteY57" fmla="*/ 79420 h 285274"/>
                  <a:gd name="connsiteX58" fmla="*/ 301596 w 334661"/>
                  <a:gd name="connsiteY58" fmla="*/ 53489 h 285274"/>
                  <a:gd name="connsiteX59" fmla="*/ 271764 w 334661"/>
                  <a:gd name="connsiteY59" fmla="*/ 44576 h 285274"/>
                  <a:gd name="connsiteX60" fmla="*/ 258060 w 334661"/>
                  <a:gd name="connsiteY60" fmla="*/ 36471 h 285274"/>
                  <a:gd name="connsiteX61" fmla="*/ 247570 w 334661"/>
                  <a:gd name="connsiteY61" fmla="*/ 31600 h 285274"/>
                  <a:gd name="connsiteX62" fmla="*/ 224994 w 334661"/>
                  <a:gd name="connsiteY62" fmla="*/ 38088 h 285274"/>
                  <a:gd name="connsiteX63" fmla="*/ 203226 w 334661"/>
                  <a:gd name="connsiteY63" fmla="*/ 47001 h 285274"/>
                  <a:gd name="connsiteX64" fmla="*/ 174183 w 334661"/>
                  <a:gd name="connsiteY64" fmla="*/ 38088 h 285274"/>
                  <a:gd name="connsiteX65" fmla="*/ 149989 w 334661"/>
                  <a:gd name="connsiteY65" fmla="*/ 37280 h 285274"/>
                  <a:gd name="connsiteX66" fmla="*/ 124179 w 334661"/>
                  <a:gd name="connsiteY66" fmla="*/ 37280 h 285274"/>
                  <a:gd name="connsiteX67" fmla="*/ 108859 w 334661"/>
                  <a:gd name="connsiteY67" fmla="*/ 17816 h 285274"/>
                  <a:gd name="connsiteX68" fmla="*/ 82241 w 334661"/>
                  <a:gd name="connsiteY68" fmla="*/ 13774 h 285274"/>
                  <a:gd name="connsiteX69" fmla="*/ 71751 w 334661"/>
                  <a:gd name="connsiteY69" fmla="*/ 3244 h 285274"/>
                  <a:gd name="connsiteX70" fmla="*/ 67708 w 334661"/>
                  <a:gd name="connsiteY70" fmla="*/ 24324 h 285274"/>
                  <a:gd name="connsiteX71" fmla="*/ 45132 w 334661"/>
                  <a:gd name="connsiteY71" fmla="*/ 34046 h 285274"/>
                  <a:gd name="connsiteX72" fmla="*/ 53197 w 334661"/>
                  <a:gd name="connsiteY72" fmla="*/ 54318 h 285274"/>
                  <a:gd name="connsiteX73" fmla="*/ 54005 w 334661"/>
                  <a:gd name="connsiteY73" fmla="*/ 72953 h 285274"/>
                  <a:gd name="connsiteX74" fmla="*/ 38685 w 334661"/>
                  <a:gd name="connsiteY74" fmla="*/ 77015 h 285274"/>
                  <a:gd name="connsiteX75" fmla="*/ 34643 w 334661"/>
                  <a:gd name="connsiteY75" fmla="*/ 64040 h 285274"/>
                  <a:gd name="connsiteX76" fmla="*/ 27387 w 334661"/>
                  <a:gd name="connsiteY76" fmla="*/ 58360 h 285274"/>
                  <a:gd name="connsiteX77" fmla="*/ 37876 w 334661"/>
                  <a:gd name="connsiteY77" fmla="*/ 46193 h 285274"/>
                  <a:gd name="connsiteX78" fmla="*/ 37876 w 334661"/>
                  <a:gd name="connsiteY78" fmla="*/ 31600 h 285274"/>
                  <a:gd name="connsiteX79" fmla="*/ 32237 w 334661"/>
                  <a:gd name="connsiteY79" fmla="*/ 17007 h 285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334661" h="285274">
                    <a:moveTo>
                      <a:pt x="29832" y="18564"/>
                    </a:moveTo>
                    <a:cubicBezTo>
                      <a:pt x="26598" y="24243"/>
                      <a:pt x="18534" y="27477"/>
                      <a:pt x="16129" y="33965"/>
                    </a:cubicBezTo>
                    <a:cubicBezTo>
                      <a:pt x="15320" y="35582"/>
                      <a:pt x="16937" y="37199"/>
                      <a:pt x="16129" y="38836"/>
                    </a:cubicBezTo>
                    <a:cubicBezTo>
                      <a:pt x="14512" y="41261"/>
                      <a:pt x="12087" y="42878"/>
                      <a:pt x="10490" y="45324"/>
                    </a:cubicBezTo>
                    <a:cubicBezTo>
                      <a:pt x="7256" y="51003"/>
                      <a:pt x="8064" y="58300"/>
                      <a:pt x="7256" y="64787"/>
                    </a:cubicBezTo>
                    <a:cubicBezTo>
                      <a:pt x="6447" y="70467"/>
                      <a:pt x="809" y="72892"/>
                      <a:pt x="0" y="77763"/>
                    </a:cubicBezTo>
                    <a:cubicBezTo>
                      <a:pt x="4042" y="80189"/>
                      <a:pt x="8873" y="75338"/>
                      <a:pt x="12895" y="78572"/>
                    </a:cubicBezTo>
                    <a:cubicBezTo>
                      <a:pt x="19342" y="82634"/>
                      <a:pt x="13703" y="90739"/>
                      <a:pt x="14512" y="95590"/>
                    </a:cubicBezTo>
                    <a:cubicBezTo>
                      <a:pt x="15320" y="102078"/>
                      <a:pt x="21768" y="101269"/>
                      <a:pt x="23385" y="106120"/>
                    </a:cubicBezTo>
                    <a:cubicBezTo>
                      <a:pt x="25810" y="111799"/>
                      <a:pt x="23385" y="115033"/>
                      <a:pt x="21768" y="119904"/>
                    </a:cubicBezTo>
                    <a:cubicBezTo>
                      <a:pt x="18534" y="132880"/>
                      <a:pt x="31449" y="136114"/>
                      <a:pt x="41939" y="133689"/>
                    </a:cubicBezTo>
                    <a:cubicBezTo>
                      <a:pt x="51620" y="131263"/>
                      <a:pt x="60493" y="128009"/>
                      <a:pt x="70983" y="131263"/>
                    </a:cubicBezTo>
                    <a:cubicBezTo>
                      <a:pt x="77430" y="132880"/>
                      <a:pt x="86303" y="133689"/>
                      <a:pt x="88728" y="140176"/>
                    </a:cubicBezTo>
                    <a:cubicBezTo>
                      <a:pt x="89537" y="145047"/>
                      <a:pt x="89537" y="153152"/>
                      <a:pt x="94367" y="156386"/>
                    </a:cubicBezTo>
                    <a:cubicBezTo>
                      <a:pt x="98410" y="158811"/>
                      <a:pt x="106474" y="153960"/>
                      <a:pt x="110496" y="152323"/>
                    </a:cubicBezTo>
                    <a:cubicBezTo>
                      <a:pt x="119369" y="149090"/>
                      <a:pt x="133881" y="143410"/>
                      <a:pt x="141945" y="149090"/>
                    </a:cubicBezTo>
                    <a:cubicBezTo>
                      <a:pt x="145179" y="151515"/>
                      <a:pt x="145988" y="153152"/>
                      <a:pt x="143562" y="157194"/>
                    </a:cubicBezTo>
                    <a:cubicBezTo>
                      <a:pt x="142754" y="159620"/>
                      <a:pt x="139520" y="162065"/>
                      <a:pt x="137923" y="165299"/>
                    </a:cubicBezTo>
                    <a:cubicBezTo>
                      <a:pt x="135498" y="168533"/>
                      <a:pt x="134689" y="174212"/>
                      <a:pt x="134689" y="179083"/>
                    </a:cubicBezTo>
                    <a:cubicBezTo>
                      <a:pt x="135498" y="186380"/>
                      <a:pt x="140328" y="189614"/>
                      <a:pt x="142754" y="196910"/>
                    </a:cubicBezTo>
                    <a:cubicBezTo>
                      <a:pt x="143562" y="200144"/>
                      <a:pt x="141137" y="203398"/>
                      <a:pt x="141137" y="206632"/>
                    </a:cubicBezTo>
                    <a:cubicBezTo>
                      <a:pt x="141945" y="209865"/>
                      <a:pt x="145179" y="211503"/>
                      <a:pt x="147584" y="213928"/>
                    </a:cubicBezTo>
                    <a:cubicBezTo>
                      <a:pt x="154840" y="222841"/>
                      <a:pt x="149201" y="224458"/>
                      <a:pt x="144351" y="230946"/>
                    </a:cubicBezTo>
                    <a:cubicBezTo>
                      <a:pt x="137903" y="239051"/>
                      <a:pt x="148393" y="236625"/>
                      <a:pt x="151606" y="242285"/>
                    </a:cubicBezTo>
                    <a:cubicBezTo>
                      <a:pt x="154032" y="245519"/>
                      <a:pt x="154840" y="251198"/>
                      <a:pt x="156437" y="255260"/>
                    </a:cubicBezTo>
                    <a:cubicBezTo>
                      <a:pt x="158054" y="259303"/>
                      <a:pt x="159671" y="263365"/>
                      <a:pt x="161268" y="267428"/>
                    </a:cubicBezTo>
                    <a:cubicBezTo>
                      <a:pt x="162076" y="269853"/>
                      <a:pt x="162884" y="274724"/>
                      <a:pt x="165310" y="276341"/>
                    </a:cubicBezTo>
                    <a:cubicBezTo>
                      <a:pt x="169352" y="278766"/>
                      <a:pt x="171757" y="275533"/>
                      <a:pt x="174991" y="275533"/>
                    </a:cubicBezTo>
                    <a:cubicBezTo>
                      <a:pt x="183055" y="275533"/>
                      <a:pt x="183864" y="286063"/>
                      <a:pt x="191928" y="281212"/>
                    </a:cubicBezTo>
                    <a:cubicBezTo>
                      <a:pt x="194354" y="279595"/>
                      <a:pt x="195162" y="276341"/>
                      <a:pt x="198376" y="277978"/>
                    </a:cubicBezTo>
                    <a:cubicBezTo>
                      <a:pt x="200801" y="279595"/>
                      <a:pt x="200801" y="283658"/>
                      <a:pt x="201610" y="285275"/>
                    </a:cubicBezTo>
                    <a:cubicBezTo>
                      <a:pt x="205652" y="282041"/>
                      <a:pt x="208866" y="275553"/>
                      <a:pt x="213716" y="271490"/>
                    </a:cubicBezTo>
                    <a:cubicBezTo>
                      <a:pt x="218547" y="268256"/>
                      <a:pt x="223398" y="266619"/>
                      <a:pt x="228228" y="263385"/>
                    </a:cubicBezTo>
                    <a:cubicBezTo>
                      <a:pt x="236293" y="258515"/>
                      <a:pt x="240335" y="249601"/>
                      <a:pt x="249187" y="246368"/>
                    </a:cubicBezTo>
                    <a:cubicBezTo>
                      <a:pt x="248379" y="240688"/>
                      <a:pt x="234675" y="238263"/>
                      <a:pt x="229825" y="235837"/>
                    </a:cubicBezTo>
                    <a:cubicBezTo>
                      <a:pt x="239506" y="235029"/>
                      <a:pt x="228208" y="226924"/>
                      <a:pt x="224994" y="222053"/>
                    </a:cubicBezTo>
                    <a:cubicBezTo>
                      <a:pt x="220952" y="215565"/>
                      <a:pt x="216121" y="205035"/>
                      <a:pt x="216930" y="196930"/>
                    </a:cubicBezTo>
                    <a:cubicBezTo>
                      <a:pt x="218547" y="179912"/>
                      <a:pt x="241931" y="209097"/>
                      <a:pt x="242740" y="196930"/>
                    </a:cubicBezTo>
                    <a:cubicBezTo>
                      <a:pt x="245974" y="198547"/>
                      <a:pt x="246782" y="202610"/>
                      <a:pt x="248379" y="205843"/>
                    </a:cubicBezTo>
                    <a:cubicBezTo>
                      <a:pt x="250804" y="205035"/>
                      <a:pt x="253210" y="200164"/>
                      <a:pt x="256443" y="200972"/>
                    </a:cubicBezTo>
                    <a:cubicBezTo>
                      <a:pt x="259677" y="200972"/>
                      <a:pt x="262891" y="208269"/>
                      <a:pt x="265316" y="210694"/>
                    </a:cubicBezTo>
                    <a:cubicBezTo>
                      <a:pt x="267742" y="205823"/>
                      <a:pt x="268550" y="194485"/>
                      <a:pt x="274189" y="192059"/>
                    </a:cubicBezTo>
                    <a:cubicBezTo>
                      <a:pt x="278231" y="190442"/>
                      <a:pt x="279020" y="192868"/>
                      <a:pt x="283062" y="193676"/>
                    </a:cubicBezTo>
                    <a:cubicBezTo>
                      <a:pt x="289509" y="196102"/>
                      <a:pt x="296765" y="190442"/>
                      <a:pt x="301616" y="185571"/>
                    </a:cubicBezTo>
                    <a:cubicBezTo>
                      <a:pt x="305658" y="182337"/>
                      <a:pt x="311297" y="179892"/>
                      <a:pt x="314511" y="175850"/>
                    </a:cubicBezTo>
                    <a:cubicBezTo>
                      <a:pt x="316128" y="173424"/>
                      <a:pt x="316128" y="170170"/>
                      <a:pt x="316936" y="166936"/>
                    </a:cubicBezTo>
                    <a:lnTo>
                      <a:pt x="316936" y="165319"/>
                    </a:lnTo>
                    <a:cubicBezTo>
                      <a:pt x="314511" y="162894"/>
                      <a:pt x="311297" y="158831"/>
                      <a:pt x="308872" y="157214"/>
                    </a:cubicBezTo>
                    <a:cubicBezTo>
                      <a:pt x="305638" y="155598"/>
                      <a:pt x="301616" y="157214"/>
                      <a:pt x="299999" y="153981"/>
                    </a:cubicBezTo>
                    <a:cubicBezTo>
                      <a:pt x="299191" y="152364"/>
                      <a:pt x="299191" y="148301"/>
                      <a:pt x="298382" y="146684"/>
                    </a:cubicBezTo>
                    <a:cubicBezTo>
                      <a:pt x="297574" y="145068"/>
                      <a:pt x="295148" y="143451"/>
                      <a:pt x="295148" y="140197"/>
                    </a:cubicBezTo>
                    <a:cubicBezTo>
                      <a:pt x="295148" y="135326"/>
                      <a:pt x="297574" y="132900"/>
                      <a:pt x="300787" y="131283"/>
                    </a:cubicBezTo>
                    <a:cubicBezTo>
                      <a:pt x="305618" y="128049"/>
                      <a:pt x="320958" y="126412"/>
                      <a:pt x="319341" y="118307"/>
                    </a:cubicBezTo>
                    <a:cubicBezTo>
                      <a:pt x="317725" y="112628"/>
                      <a:pt x="309660" y="114245"/>
                      <a:pt x="309660" y="109394"/>
                    </a:cubicBezTo>
                    <a:cubicBezTo>
                      <a:pt x="309660" y="105332"/>
                      <a:pt x="316108" y="100481"/>
                      <a:pt x="317725" y="98056"/>
                    </a:cubicBezTo>
                    <a:cubicBezTo>
                      <a:pt x="322555" y="91568"/>
                      <a:pt x="333045" y="89142"/>
                      <a:pt x="334662" y="81038"/>
                    </a:cubicBezTo>
                    <a:lnTo>
                      <a:pt x="332236" y="80229"/>
                    </a:lnTo>
                    <a:cubicBezTo>
                      <a:pt x="317725" y="75358"/>
                      <a:pt x="280616" y="88334"/>
                      <a:pt x="291106" y="79420"/>
                    </a:cubicBezTo>
                    <a:cubicBezTo>
                      <a:pt x="301596" y="69699"/>
                      <a:pt x="312874" y="56723"/>
                      <a:pt x="301596" y="53489"/>
                    </a:cubicBezTo>
                    <a:cubicBezTo>
                      <a:pt x="290298" y="51064"/>
                      <a:pt x="279020" y="47001"/>
                      <a:pt x="271764" y="44576"/>
                    </a:cubicBezTo>
                    <a:cubicBezTo>
                      <a:pt x="263699" y="42151"/>
                      <a:pt x="258060" y="40513"/>
                      <a:pt x="258060" y="36471"/>
                    </a:cubicBezTo>
                    <a:cubicBezTo>
                      <a:pt x="258060" y="32429"/>
                      <a:pt x="249996" y="31600"/>
                      <a:pt x="247570" y="31600"/>
                    </a:cubicBezTo>
                    <a:cubicBezTo>
                      <a:pt x="245145" y="31600"/>
                      <a:pt x="234675" y="32409"/>
                      <a:pt x="224994" y="38088"/>
                    </a:cubicBezTo>
                    <a:cubicBezTo>
                      <a:pt x="215313" y="42959"/>
                      <a:pt x="210482" y="47810"/>
                      <a:pt x="203226" y="47001"/>
                    </a:cubicBezTo>
                    <a:cubicBezTo>
                      <a:pt x="195162" y="46193"/>
                      <a:pt x="182267" y="40513"/>
                      <a:pt x="174183" y="38088"/>
                    </a:cubicBezTo>
                    <a:cubicBezTo>
                      <a:pt x="166927" y="35663"/>
                      <a:pt x="165310" y="33217"/>
                      <a:pt x="149989" y="37280"/>
                    </a:cubicBezTo>
                    <a:cubicBezTo>
                      <a:pt x="134669" y="41342"/>
                      <a:pt x="126605" y="51064"/>
                      <a:pt x="124179" y="37280"/>
                    </a:cubicBezTo>
                    <a:cubicBezTo>
                      <a:pt x="120946" y="23495"/>
                      <a:pt x="120137" y="20262"/>
                      <a:pt x="108859" y="17816"/>
                    </a:cubicBezTo>
                    <a:cubicBezTo>
                      <a:pt x="97561" y="16199"/>
                      <a:pt x="85474" y="25112"/>
                      <a:pt x="82241" y="13774"/>
                    </a:cubicBezTo>
                    <a:cubicBezTo>
                      <a:pt x="79815" y="1606"/>
                      <a:pt x="72559" y="-4053"/>
                      <a:pt x="71751" y="3244"/>
                    </a:cubicBezTo>
                    <a:cubicBezTo>
                      <a:pt x="70942" y="11348"/>
                      <a:pt x="78198" y="24324"/>
                      <a:pt x="67708" y="24324"/>
                    </a:cubicBezTo>
                    <a:cubicBezTo>
                      <a:pt x="57219" y="25132"/>
                      <a:pt x="45941" y="22707"/>
                      <a:pt x="45132" y="34046"/>
                    </a:cubicBezTo>
                    <a:cubicBezTo>
                      <a:pt x="45132" y="44576"/>
                      <a:pt x="49963" y="47830"/>
                      <a:pt x="53197" y="54318"/>
                    </a:cubicBezTo>
                    <a:cubicBezTo>
                      <a:pt x="56431" y="60806"/>
                      <a:pt x="63686" y="71336"/>
                      <a:pt x="54005" y="72953"/>
                    </a:cubicBezTo>
                    <a:cubicBezTo>
                      <a:pt x="45132" y="75378"/>
                      <a:pt x="42707" y="81866"/>
                      <a:pt x="38685" y="77015"/>
                    </a:cubicBezTo>
                    <a:cubicBezTo>
                      <a:pt x="35451" y="72953"/>
                      <a:pt x="38685" y="66485"/>
                      <a:pt x="34643" y="64040"/>
                    </a:cubicBezTo>
                    <a:cubicBezTo>
                      <a:pt x="29812" y="61614"/>
                      <a:pt x="27387" y="58360"/>
                      <a:pt x="27387" y="58360"/>
                    </a:cubicBezTo>
                    <a:lnTo>
                      <a:pt x="37876" y="46193"/>
                    </a:lnTo>
                    <a:cubicBezTo>
                      <a:pt x="37876" y="46193"/>
                      <a:pt x="41919" y="36471"/>
                      <a:pt x="37876" y="31600"/>
                    </a:cubicBezTo>
                    <a:cubicBezTo>
                      <a:pt x="33046" y="26729"/>
                      <a:pt x="27387" y="21070"/>
                      <a:pt x="32237" y="17007"/>
                    </a:cubicBezTo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8" name="Szabadkézi sokszög: alakzat 1007">
                <a:extLst>
                  <a:ext uri="{FF2B5EF4-FFF2-40B4-BE49-F238E27FC236}">
                    <a16:creationId xmlns:a16="http://schemas.microsoft.com/office/drawing/2014/main" id="{9F57C2B7-3E6B-5EF3-1B6C-ED53FF9FFE29}"/>
                  </a:ext>
                </a:extLst>
              </p:cNvPr>
              <p:cNvSpPr/>
              <p:nvPr/>
            </p:nvSpPr>
            <p:spPr>
              <a:xfrm>
                <a:off x="3004589" y="4306742"/>
                <a:ext cx="102866" cy="109353"/>
              </a:xfrm>
              <a:custGeom>
                <a:avLst/>
                <a:gdLst>
                  <a:gd name="connsiteX0" fmla="*/ 41161 w 102866"/>
                  <a:gd name="connsiteY0" fmla="*/ 102756 h 109353"/>
                  <a:gd name="connsiteX1" fmla="*/ 57007 w 102866"/>
                  <a:gd name="connsiteY1" fmla="*/ 106778 h 109353"/>
                  <a:gd name="connsiteX2" fmla="*/ 57835 w 102866"/>
                  <a:gd name="connsiteY2" fmla="*/ 92306 h 109353"/>
                  <a:gd name="connsiteX3" fmla="*/ 71175 w 102866"/>
                  <a:gd name="connsiteY3" fmla="*/ 90689 h 109353"/>
                  <a:gd name="connsiteX4" fmla="*/ 78674 w 102866"/>
                  <a:gd name="connsiteY4" fmla="*/ 90689 h 109353"/>
                  <a:gd name="connsiteX5" fmla="*/ 83686 w 102866"/>
                  <a:gd name="connsiteY5" fmla="*/ 87476 h 109353"/>
                  <a:gd name="connsiteX6" fmla="*/ 89527 w 102866"/>
                  <a:gd name="connsiteY6" fmla="*/ 89881 h 109353"/>
                  <a:gd name="connsiteX7" fmla="*/ 96197 w 102866"/>
                  <a:gd name="connsiteY7" fmla="*/ 93095 h 109353"/>
                  <a:gd name="connsiteX8" fmla="*/ 100361 w 102866"/>
                  <a:gd name="connsiteY8" fmla="*/ 77815 h 109353"/>
                  <a:gd name="connsiteX9" fmla="*/ 102867 w 102866"/>
                  <a:gd name="connsiteY9" fmla="*/ 64940 h 109353"/>
                  <a:gd name="connsiteX10" fmla="*/ 101189 w 102866"/>
                  <a:gd name="connsiteY10" fmla="*/ 52065 h 109353"/>
                  <a:gd name="connsiteX11" fmla="*/ 92842 w 102866"/>
                  <a:gd name="connsiteY11" fmla="*/ 41616 h 109353"/>
                  <a:gd name="connsiteX12" fmla="*/ 99512 w 102866"/>
                  <a:gd name="connsiteY12" fmla="*/ 18292 h 109353"/>
                  <a:gd name="connsiteX13" fmla="*/ 102018 w 102866"/>
                  <a:gd name="connsiteY13" fmla="*/ 3012 h 109353"/>
                  <a:gd name="connsiteX14" fmla="*/ 101189 w 102866"/>
                  <a:gd name="connsiteY14" fmla="*/ 2204 h 109353"/>
                  <a:gd name="connsiteX15" fmla="*/ 66163 w 102866"/>
                  <a:gd name="connsiteY15" fmla="*/ 2204 h 109353"/>
                  <a:gd name="connsiteX16" fmla="*/ 41141 w 102866"/>
                  <a:gd name="connsiteY16" fmla="*/ 7842 h 109353"/>
                  <a:gd name="connsiteX17" fmla="*/ 24466 w 102866"/>
                  <a:gd name="connsiteY17" fmla="*/ 2204 h 109353"/>
                  <a:gd name="connsiteX18" fmla="*/ 24466 w 102866"/>
                  <a:gd name="connsiteY18" fmla="*/ 3012 h 109353"/>
                  <a:gd name="connsiteX19" fmla="*/ 23638 w 102866"/>
                  <a:gd name="connsiteY19" fmla="*/ 19100 h 109353"/>
                  <a:gd name="connsiteX20" fmla="*/ 21960 w 102866"/>
                  <a:gd name="connsiteY20" fmla="*/ 29550 h 109353"/>
                  <a:gd name="connsiteX21" fmla="*/ 16948 w 102866"/>
                  <a:gd name="connsiteY21" fmla="*/ 29550 h 109353"/>
                  <a:gd name="connsiteX22" fmla="*/ 12784 w 102866"/>
                  <a:gd name="connsiteY22" fmla="*/ 31167 h 109353"/>
                  <a:gd name="connsiteX23" fmla="*/ 6114 w 102866"/>
                  <a:gd name="connsiteY23" fmla="*/ 37594 h 109353"/>
                  <a:gd name="connsiteX24" fmla="*/ 1102 w 102866"/>
                  <a:gd name="connsiteY24" fmla="*/ 49660 h 109353"/>
                  <a:gd name="connsiteX25" fmla="*/ 2779 w 102866"/>
                  <a:gd name="connsiteY25" fmla="*/ 62535 h 109353"/>
                  <a:gd name="connsiteX26" fmla="*/ 13613 w 102866"/>
                  <a:gd name="connsiteY26" fmla="*/ 64940 h 109353"/>
                  <a:gd name="connsiteX27" fmla="*/ 17776 w 102866"/>
                  <a:gd name="connsiteY27" fmla="*/ 71367 h 109353"/>
                  <a:gd name="connsiteX28" fmla="*/ 25275 w 102866"/>
                  <a:gd name="connsiteY28" fmla="*/ 85838 h 109353"/>
                  <a:gd name="connsiteX29" fmla="*/ 41121 w 102866"/>
                  <a:gd name="connsiteY29" fmla="*/ 102715 h 109353"/>
                  <a:gd name="connsiteX30" fmla="*/ 41121 w 102866"/>
                  <a:gd name="connsiteY30" fmla="*/ 102715 h 109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02866" h="109353">
                    <a:moveTo>
                      <a:pt x="41161" y="102756"/>
                    </a:moveTo>
                    <a:cubicBezTo>
                      <a:pt x="45325" y="105969"/>
                      <a:pt x="53672" y="113205"/>
                      <a:pt x="57007" y="106778"/>
                    </a:cubicBezTo>
                    <a:cubicBezTo>
                      <a:pt x="60342" y="101947"/>
                      <a:pt x="57835" y="97137"/>
                      <a:pt x="57835" y="92306"/>
                    </a:cubicBezTo>
                    <a:cubicBezTo>
                      <a:pt x="62848" y="93115"/>
                      <a:pt x="66183" y="89901"/>
                      <a:pt x="71175" y="90689"/>
                    </a:cubicBezTo>
                    <a:cubicBezTo>
                      <a:pt x="74510" y="90689"/>
                      <a:pt x="76188" y="91498"/>
                      <a:pt x="78674" y="90689"/>
                    </a:cubicBezTo>
                    <a:cubicBezTo>
                      <a:pt x="80351" y="90689"/>
                      <a:pt x="82837" y="87476"/>
                      <a:pt x="83686" y="87476"/>
                    </a:cubicBezTo>
                    <a:cubicBezTo>
                      <a:pt x="87021" y="86667"/>
                      <a:pt x="87021" y="89093"/>
                      <a:pt x="89527" y="89881"/>
                    </a:cubicBezTo>
                    <a:cubicBezTo>
                      <a:pt x="92033" y="91498"/>
                      <a:pt x="95368" y="90689"/>
                      <a:pt x="96197" y="93095"/>
                    </a:cubicBezTo>
                    <a:cubicBezTo>
                      <a:pt x="99532" y="88264"/>
                      <a:pt x="99532" y="83454"/>
                      <a:pt x="100361" y="77815"/>
                    </a:cubicBezTo>
                    <a:cubicBezTo>
                      <a:pt x="100361" y="72984"/>
                      <a:pt x="102867" y="68962"/>
                      <a:pt x="102867" y="64940"/>
                    </a:cubicBezTo>
                    <a:cubicBezTo>
                      <a:pt x="102867" y="60918"/>
                      <a:pt x="102867" y="55299"/>
                      <a:pt x="101189" y="52065"/>
                    </a:cubicBezTo>
                    <a:cubicBezTo>
                      <a:pt x="98683" y="48043"/>
                      <a:pt x="94519" y="46446"/>
                      <a:pt x="92842" y="41616"/>
                    </a:cubicBezTo>
                    <a:cubicBezTo>
                      <a:pt x="89507" y="32763"/>
                      <a:pt x="94519" y="25527"/>
                      <a:pt x="99512" y="18292"/>
                    </a:cubicBezTo>
                    <a:cubicBezTo>
                      <a:pt x="102847" y="13461"/>
                      <a:pt x="103675" y="8651"/>
                      <a:pt x="102018" y="3012"/>
                    </a:cubicBezTo>
                    <a:lnTo>
                      <a:pt x="101189" y="2204"/>
                    </a:lnTo>
                    <a:cubicBezTo>
                      <a:pt x="94519" y="587"/>
                      <a:pt x="76996" y="-1819"/>
                      <a:pt x="66163" y="2204"/>
                    </a:cubicBezTo>
                    <a:cubicBezTo>
                      <a:pt x="54480" y="6226"/>
                      <a:pt x="48639" y="10248"/>
                      <a:pt x="41141" y="7842"/>
                    </a:cubicBezTo>
                    <a:cubicBezTo>
                      <a:pt x="34471" y="5437"/>
                      <a:pt x="28630" y="1415"/>
                      <a:pt x="24466" y="2204"/>
                    </a:cubicBezTo>
                    <a:lnTo>
                      <a:pt x="24466" y="3012"/>
                    </a:lnTo>
                    <a:cubicBezTo>
                      <a:pt x="24466" y="7842"/>
                      <a:pt x="24466" y="13461"/>
                      <a:pt x="23638" y="19100"/>
                    </a:cubicBezTo>
                    <a:cubicBezTo>
                      <a:pt x="23638" y="21505"/>
                      <a:pt x="24466" y="27953"/>
                      <a:pt x="21960" y="29550"/>
                    </a:cubicBezTo>
                    <a:cubicBezTo>
                      <a:pt x="20283" y="31167"/>
                      <a:pt x="18625" y="29550"/>
                      <a:pt x="16948" y="29550"/>
                    </a:cubicBezTo>
                    <a:cubicBezTo>
                      <a:pt x="15276" y="30095"/>
                      <a:pt x="13890" y="30621"/>
                      <a:pt x="12784" y="31167"/>
                    </a:cubicBezTo>
                    <a:cubicBezTo>
                      <a:pt x="7772" y="32783"/>
                      <a:pt x="6943" y="33572"/>
                      <a:pt x="6114" y="37594"/>
                    </a:cubicBezTo>
                    <a:cubicBezTo>
                      <a:pt x="4437" y="42424"/>
                      <a:pt x="2779" y="45638"/>
                      <a:pt x="1102" y="49660"/>
                    </a:cubicBezTo>
                    <a:cubicBezTo>
                      <a:pt x="-576" y="53682"/>
                      <a:pt x="-576" y="59301"/>
                      <a:pt x="2779" y="62535"/>
                    </a:cubicBezTo>
                    <a:cubicBezTo>
                      <a:pt x="6114" y="65748"/>
                      <a:pt x="10278" y="64152"/>
                      <a:pt x="13613" y="64940"/>
                    </a:cubicBezTo>
                    <a:cubicBezTo>
                      <a:pt x="14441" y="67345"/>
                      <a:pt x="16119" y="69770"/>
                      <a:pt x="17776" y="71367"/>
                    </a:cubicBezTo>
                    <a:cubicBezTo>
                      <a:pt x="21111" y="76198"/>
                      <a:pt x="22789" y="81008"/>
                      <a:pt x="25275" y="85838"/>
                    </a:cubicBezTo>
                    <a:cubicBezTo>
                      <a:pt x="29438" y="92266"/>
                      <a:pt x="36108" y="97096"/>
                      <a:pt x="41121" y="102715"/>
                    </a:cubicBezTo>
                    <a:lnTo>
                      <a:pt x="41121" y="102715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09" name="Szabadkézi sokszög: alakzat 1008">
                <a:extLst>
                  <a:ext uri="{FF2B5EF4-FFF2-40B4-BE49-F238E27FC236}">
                    <a16:creationId xmlns:a16="http://schemas.microsoft.com/office/drawing/2014/main" id="{AA44CC70-D6A3-7902-BAC8-4BCF27A4A49F}"/>
                  </a:ext>
                </a:extLst>
              </p:cNvPr>
              <p:cNvSpPr/>
              <p:nvPr/>
            </p:nvSpPr>
            <p:spPr>
              <a:xfrm>
                <a:off x="3094028" y="4310442"/>
                <a:ext cx="74607" cy="92594"/>
              </a:xfrm>
              <a:custGeom>
                <a:avLst/>
                <a:gdLst>
                  <a:gd name="connsiteX0" fmla="*/ 5080 w 74607"/>
                  <a:gd name="connsiteY0" fmla="*/ 89133 h 92594"/>
                  <a:gd name="connsiteX1" fmla="*/ 10740 w 74607"/>
                  <a:gd name="connsiteY1" fmla="*/ 92285 h 92594"/>
                  <a:gd name="connsiteX2" fmla="*/ 15590 w 74607"/>
                  <a:gd name="connsiteY2" fmla="*/ 90709 h 92594"/>
                  <a:gd name="connsiteX3" fmla="*/ 27717 w 74607"/>
                  <a:gd name="connsiteY3" fmla="*/ 85191 h 92594"/>
                  <a:gd name="connsiteX4" fmla="*/ 37419 w 74607"/>
                  <a:gd name="connsiteY4" fmla="*/ 86768 h 92594"/>
                  <a:gd name="connsiteX5" fmla="*/ 41461 w 74607"/>
                  <a:gd name="connsiteY5" fmla="*/ 82827 h 92594"/>
                  <a:gd name="connsiteX6" fmla="*/ 47120 w 74607"/>
                  <a:gd name="connsiteY6" fmla="*/ 83615 h 92594"/>
                  <a:gd name="connsiteX7" fmla="*/ 54396 w 74607"/>
                  <a:gd name="connsiteY7" fmla="*/ 71003 h 92594"/>
                  <a:gd name="connsiteX8" fmla="*/ 63289 w 74607"/>
                  <a:gd name="connsiteY8" fmla="*/ 54429 h 92594"/>
                  <a:gd name="connsiteX9" fmla="*/ 74608 w 74607"/>
                  <a:gd name="connsiteY9" fmla="*/ 33915 h 92594"/>
                  <a:gd name="connsiteX10" fmla="*/ 74608 w 74607"/>
                  <a:gd name="connsiteY10" fmla="*/ 33126 h 92594"/>
                  <a:gd name="connsiteX11" fmla="*/ 50354 w 74607"/>
                  <a:gd name="connsiteY11" fmla="*/ 17341 h 92594"/>
                  <a:gd name="connsiteX12" fmla="*/ 24483 w 74607"/>
                  <a:gd name="connsiteY12" fmla="*/ 5518 h 92594"/>
                  <a:gd name="connsiteX13" fmla="*/ 10740 w 74607"/>
                  <a:gd name="connsiteY13" fmla="*/ 0 h 92594"/>
                  <a:gd name="connsiteX14" fmla="*/ 10740 w 74607"/>
                  <a:gd name="connsiteY14" fmla="*/ 0 h 92594"/>
                  <a:gd name="connsiteX15" fmla="*/ 8314 w 74607"/>
                  <a:gd name="connsiteY15" fmla="*/ 15785 h 92594"/>
                  <a:gd name="connsiteX16" fmla="*/ 1038 w 74607"/>
                  <a:gd name="connsiteY16" fmla="*/ 37876 h 92594"/>
                  <a:gd name="connsiteX17" fmla="*/ 9123 w 74607"/>
                  <a:gd name="connsiteY17" fmla="*/ 48912 h 92594"/>
                  <a:gd name="connsiteX18" fmla="*/ 10740 w 74607"/>
                  <a:gd name="connsiteY18" fmla="*/ 60735 h 92594"/>
                  <a:gd name="connsiteX19" fmla="*/ 8314 w 74607"/>
                  <a:gd name="connsiteY19" fmla="*/ 74136 h 92594"/>
                  <a:gd name="connsiteX20" fmla="*/ 5080 w 74607"/>
                  <a:gd name="connsiteY20" fmla="*/ 89133 h 92594"/>
                  <a:gd name="connsiteX21" fmla="*/ 5080 w 74607"/>
                  <a:gd name="connsiteY21" fmla="*/ 89133 h 9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4607" h="92594">
                    <a:moveTo>
                      <a:pt x="5080" y="89133"/>
                    </a:moveTo>
                    <a:cubicBezTo>
                      <a:pt x="6697" y="90709"/>
                      <a:pt x="9123" y="92285"/>
                      <a:pt x="10740" y="92285"/>
                    </a:cubicBezTo>
                    <a:cubicBezTo>
                      <a:pt x="13973" y="93074"/>
                      <a:pt x="13165" y="92285"/>
                      <a:pt x="15590" y="90709"/>
                    </a:cubicBezTo>
                    <a:cubicBezTo>
                      <a:pt x="18824" y="89133"/>
                      <a:pt x="23675" y="85191"/>
                      <a:pt x="27717" y="85191"/>
                    </a:cubicBezTo>
                    <a:cubicBezTo>
                      <a:pt x="30143" y="84403"/>
                      <a:pt x="33376" y="88344"/>
                      <a:pt x="37419" y="86768"/>
                    </a:cubicBezTo>
                    <a:cubicBezTo>
                      <a:pt x="39036" y="85979"/>
                      <a:pt x="39036" y="83615"/>
                      <a:pt x="41461" y="82827"/>
                    </a:cubicBezTo>
                    <a:cubicBezTo>
                      <a:pt x="43078" y="82827"/>
                      <a:pt x="45503" y="84403"/>
                      <a:pt x="47120" y="83615"/>
                    </a:cubicBezTo>
                    <a:cubicBezTo>
                      <a:pt x="51163" y="82827"/>
                      <a:pt x="52779" y="74156"/>
                      <a:pt x="54396" y="71003"/>
                    </a:cubicBezTo>
                    <a:cubicBezTo>
                      <a:pt x="56822" y="65485"/>
                      <a:pt x="60056" y="59967"/>
                      <a:pt x="63289" y="54429"/>
                    </a:cubicBezTo>
                    <a:cubicBezTo>
                      <a:pt x="67332" y="48123"/>
                      <a:pt x="73799" y="41029"/>
                      <a:pt x="74608" y="33915"/>
                    </a:cubicBezTo>
                    <a:lnTo>
                      <a:pt x="74608" y="33126"/>
                    </a:lnTo>
                    <a:cubicBezTo>
                      <a:pt x="72183" y="32338"/>
                      <a:pt x="60056" y="28397"/>
                      <a:pt x="50354" y="17341"/>
                    </a:cubicBezTo>
                    <a:cubicBezTo>
                      <a:pt x="39036" y="5518"/>
                      <a:pt x="30951" y="6306"/>
                      <a:pt x="24483" y="5518"/>
                    </a:cubicBezTo>
                    <a:cubicBezTo>
                      <a:pt x="18824" y="5518"/>
                      <a:pt x="16399" y="1576"/>
                      <a:pt x="10740" y="0"/>
                    </a:cubicBezTo>
                    <a:lnTo>
                      <a:pt x="10740" y="0"/>
                    </a:lnTo>
                    <a:cubicBezTo>
                      <a:pt x="12356" y="5518"/>
                      <a:pt x="11548" y="11035"/>
                      <a:pt x="8314" y="15785"/>
                    </a:cubicBezTo>
                    <a:cubicBezTo>
                      <a:pt x="2655" y="22091"/>
                      <a:pt x="-2196" y="29185"/>
                      <a:pt x="1038" y="37876"/>
                    </a:cubicBezTo>
                    <a:cubicBezTo>
                      <a:pt x="2655" y="42606"/>
                      <a:pt x="7506" y="44182"/>
                      <a:pt x="9123" y="48912"/>
                    </a:cubicBezTo>
                    <a:cubicBezTo>
                      <a:pt x="11548" y="52065"/>
                      <a:pt x="10740" y="56794"/>
                      <a:pt x="10740" y="60735"/>
                    </a:cubicBezTo>
                    <a:cubicBezTo>
                      <a:pt x="10740" y="65465"/>
                      <a:pt x="9123" y="69406"/>
                      <a:pt x="8314" y="74136"/>
                    </a:cubicBezTo>
                    <a:cubicBezTo>
                      <a:pt x="7506" y="79653"/>
                      <a:pt x="7506" y="83595"/>
                      <a:pt x="5080" y="89133"/>
                    </a:cubicBezTo>
                    <a:lnTo>
                      <a:pt x="5080" y="89133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0" name="Szabadkézi sokszög: alakzat 1009">
                <a:extLst>
                  <a:ext uri="{FF2B5EF4-FFF2-40B4-BE49-F238E27FC236}">
                    <a16:creationId xmlns:a16="http://schemas.microsoft.com/office/drawing/2014/main" id="{2E12CF74-02E4-97D5-09FE-F77D95E8DA73}"/>
                  </a:ext>
                </a:extLst>
              </p:cNvPr>
              <p:cNvSpPr/>
              <p:nvPr/>
            </p:nvSpPr>
            <p:spPr>
              <a:xfrm>
                <a:off x="2489346" y="4169518"/>
                <a:ext cx="295231" cy="414748"/>
              </a:xfrm>
              <a:custGeom>
                <a:avLst/>
                <a:gdLst>
                  <a:gd name="connsiteX0" fmla="*/ 295232 w 295231"/>
                  <a:gd name="connsiteY0" fmla="*/ 256250 h 414748"/>
                  <a:gd name="connsiteX1" fmla="*/ 291189 w 295231"/>
                  <a:gd name="connsiteY1" fmla="*/ 245841 h 414748"/>
                  <a:gd name="connsiteX2" fmla="*/ 283913 w 295231"/>
                  <a:gd name="connsiteY2" fmla="*/ 234644 h 414748"/>
                  <a:gd name="connsiteX3" fmla="*/ 287147 w 295231"/>
                  <a:gd name="connsiteY3" fmla="*/ 217848 h 414748"/>
                  <a:gd name="connsiteX4" fmla="*/ 280679 w 295231"/>
                  <a:gd name="connsiteY4" fmla="*/ 210653 h 414748"/>
                  <a:gd name="connsiteX5" fmla="*/ 282296 w 295231"/>
                  <a:gd name="connsiteY5" fmla="*/ 201053 h 414748"/>
                  <a:gd name="connsiteX6" fmla="*/ 274191 w 295231"/>
                  <a:gd name="connsiteY6" fmla="*/ 183448 h 414748"/>
                  <a:gd name="connsiteX7" fmla="*/ 277425 w 295231"/>
                  <a:gd name="connsiteY7" fmla="*/ 169846 h 414748"/>
                  <a:gd name="connsiteX8" fmla="*/ 283085 w 295231"/>
                  <a:gd name="connsiteY8" fmla="*/ 161842 h 414748"/>
                  <a:gd name="connsiteX9" fmla="*/ 281468 w 295231"/>
                  <a:gd name="connsiteY9" fmla="*/ 153838 h 414748"/>
                  <a:gd name="connsiteX10" fmla="*/ 249897 w 295231"/>
                  <a:gd name="connsiteY10" fmla="*/ 157032 h 414748"/>
                  <a:gd name="connsiteX11" fmla="*/ 233708 w 295231"/>
                  <a:gd name="connsiteY11" fmla="*/ 161034 h 414748"/>
                  <a:gd name="connsiteX12" fmla="*/ 228049 w 295231"/>
                  <a:gd name="connsiteY12" fmla="*/ 145026 h 414748"/>
                  <a:gd name="connsiteX13" fmla="*/ 210242 w 295231"/>
                  <a:gd name="connsiteY13" fmla="*/ 136214 h 414748"/>
                  <a:gd name="connsiteX14" fmla="*/ 181097 w 295231"/>
                  <a:gd name="connsiteY14" fmla="*/ 138619 h 414748"/>
                  <a:gd name="connsiteX15" fmla="*/ 160866 w 295231"/>
                  <a:gd name="connsiteY15" fmla="*/ 125017 h 414748"/>
                  <a:gd name="connsiteX16" fmla="*/ 162483 w 295231"/>
                  <a:gd name="connsiteY16" fmla="*/ 111414 h 414748"/>
                  <a:gd name="connsiteX17" fmla="*/ 153569 w 295231"/>
                  <a:gd name="connsiteY17" fmla="*/ 101006 h 414748"/>
                  <a:gd name="connsiteX18" fmla="*/ 151952 w 295231"/>
                  <a:gd name="connsiteY18" fmla="*/ 84210 h 414748"/>
                  <a:gd name="connsiteX19" fmla="*/ 138997 w 295231"/>
                  <a:gd name="connsiteY19" fmla="*/ 83401 h 414748"/>
                  <a:gd name="connsiteX20" fmla="*/ 146273 w 295231"/>
                  <a:gd name="connsiteY20" fmla="*/ 70587 h 414748"/>
                  <a:gd name="connsiteX21" fmla="*/ 149507 w 295231"/>
                  <a:gd name="connsiteY21" fmla="*/ 51386 h 414748"/>
                  <a:gd name="connsiteX22" fmla="*/ 155166 w 295231"/>
                  <a:gd name="connsiteY22" fmla="*/ 44979 h 414748"/>
                  <a:gd name="connsiteX23" fmla="*/ 155166 w 295231"/>
                  <a:gd name="connsiteY23" fmla="*/ 40169 h 414748"/>
                  <a:gd name="connsiteX24" fmla="*/ 168930 w 295231"/>
                  <a:gd name="connsiteY24" fmla="*/ 24970 h 414748"/>
                  <a:gd name="connsiteX25" fmla="*/ 171355 w 295231"/>
                  <a:gd name="connsiteY25" fmla="*/ 23373 h 414748"/>
                  <a:gd name="connsiteX26" fmla="*/ 181886 w 295231"/>
                  <a:gd name="connsiteY26" fmla="*/ 14561 h 414748"/>
                  <a:gd name="connsiteX27" fmla="*/ 189162 w 295231"/>
                  <a:gd name="connsiteY27" fmla="*/ 8963 h 414748"/>
                  <a:gd name="connsiteX28" fmla="*/ 182694 w 295231"/>
                  <a:gd name="connsiteY28" fmla="*/ 171 h 414748"/>
                  <a:gd name="connsiteX29" fmla="*/ 164079 w 295231"/>
                  <a:gd name="connsiteY29" fmla="*/ 8963 h 414748"/>
                  <a:gd name="connsiteX30" fmla="*/ 155974 w 295231"/>
                  <a:gd name="connsiteY30" fmla="*/ 18563 h 414748"/>
                  <a:gd name="connsiteX31" fmla="*/ 135743 w 295231"/>
                  <a:gd name="connsiteY31" fmla="*/ 27375 h 414748"/>
                  <a:gd name="connsiteX32" fmla="*/ 122787 w 295231"/>
                  <a:gd name="connsiteY32" fmla="*/ 30569 h 414748"/>
                  <a:gd name="connsiteX33" fmla="*/ 113066 w 295231"/>
                  <a:gd name="connsiteY33" fmla="*/ 28163 h 414748"/>
                  <a:gd name="connsiteX34" fmla="*/ 110640 w 295231"/>
                  <a:gd name="connsiteY34" fmla="*/ 42574 h 414748"/>
                  <a:gd name="connsiteX35" fmla="*/ 100110 w 295231"/>
                  <a:gd name="connsiteY35" fmla="*/ 39381 h 414748"/>
                  <a:gd name="connsiteX36" fmla="*/ 96068 w 295231"/>
                  <a:gd name="connsiteY36" fmla="*/ 34571 h 414748"/>
                  <a:gd name="connsiteX37" fmla="*/ 77453 w 295231"/>
                  <a:gd name="connsiteY37" fmla="*/ 58582 h 414748"/>
                  <a:gd name="connsiteX38" fmla="*/ 82304 w 295231"/>
                  <a:gd name="connsiteY38" fmla="*/ 69779 h 414748"/>
                  <a:gd name="connsiteX39" fmla="*/ 75028 w 295231"/>
                  <a:gd name="connsiteY39" fmla="*/ 78591 h 414748"/>
                  <a:gd name="connsiteX40" fmla="*/ 62880 w 295231"/>
                  <a:gd name="connsiteY40" fmla="*/ 82593 h 414748"/>
                  <a:gd name="connsiteX41" fmla="*/ 54776 w 295231"/>
                  <a:gd name="connsiteY41" fmla="*/ 93002 h 414748"/>
                  <a:gd name="connsiteX42" fmla="*/ 52350 w 295231"/>
                  <a:gd name="connsiteY42" fmla="*/ 100197 h 414748"/>
                  <a:gd name="connsiteX43" fmla="*/ 50733 w 295231"/>
                  <a:gd name="connsiteY43" fmla="*/ 110606 h 414748"/>
                  <a:gd name="connsiteX44" fmla="*/ 45074 w 295231"/>
                  <a:gd name="connsiteY44" fmla="*/ 105796 h 414748"/>
                  <a:gd name="connsiteX45" fmla="*/ 44266 w 295231"/>
                  <a:gd name="connsiteY45" fmla="*/ 104987 h 414748"/>
                  <a:gd name="connsiteX46" fmla="*/ 43457 w 295231"/>
                  <a:gd name="connsiteY46" fmla="*/ 115396 h 414748"/>
                  <a:gd name="connsiteX47" fmla="*/ 37798 w 295231"/>
                  <a:gd name="connsiteY47" fmla="*/ 123400 h 414748"/>
                  <a:gd name="connsiteX48" fmla="*/ 24842 w 295231"/>
                  <a:gd name="connsiteY48" fmla="*/ 129807 h 414748"/>
                  <a:gd name="connsiteX49" fmla="*/ 23225 w 295231"/>
                  <a:gd name="connsiteY49" fmla="*/ 130615 h 414748"/>
                  <a:gd name="connsiteX50" fmla="*/ 24034 w 295231"/>
                  <a:gd name="connsiteY50" fmla="*/ 131424 h 414748"/>
                  <a:gd name="connsiteX51" fmla="*/ 28076 w 295231"/>
                  <a:gd name="connsiteY51" fmla="*/ 133829 h 414748"/>
                  <a:gd name="connsiteX52" fmla="*/ 32119 w 295231"/>
                  <a:gd name="connsiteY52" fmla="*/ 145026 h 414748"/>
                  <a:gd name="connsiteX53" fmla="*/ 37778 w 295231"/>
                  <a:gd name="connsiteY53" fmla="*/ 157840 h 414748"/>
                  <a:gd name="connsiteX54" fmla="*/ 34544 w 295231"/>
                  <a:gd name="connsiteY54" fmla="*/ 169037 h 414748"/>
                  <a:gd name="connsiteX55" fmla="*/ 39395 w 295231"/>
                  <a:gd name="connsiteY55" fmla="*/ 190644 h 414748"/>
                  <a:gd name="connsiteX56" fmla="*/ 38586 w 295231"/>
                  <a:gd name="connsiteY56" fmla="*/ 203458 h 414748"/>
                  <a:gd name="connsiteX57" fmla="*/ 44245 w 295231"/>
                  <a:gd name="connsiteY57" fmla="*/ 219465 h 414748"/>
                  <a:gd name="connsiteX58" fmla="*/ 34524 w 295231"/>
                  <a:gd name="connsiteY58" fmla="*/ 230662 h 414748"/>
                  <a:gd name="connsiteX59" fmla="*/ 30481 w 295231"/>
                  <a:gd name="connsiteY59" fmla="*/ 242668 h 414748"/>
                  <a:gd name="connsiteX60" fmla="*/ 21568 w 295231"/>
                  <a:gd name="connsiteY60" fmla="*/ 249863 h 414748"/>
                  <a:gd name="connsiteX61" fmla="*/ 11038 w 295231"/>
                  <a:gd name="connsiteY61" fmla="*/ 249055 h 414748"/>
                  <a:gd name="connsiteX62" fmla="*/ 7804 w 295231"/>
                  <a:gd name="connsiteY62" fmla="*/ 262657 h 414748"/>
                  <a:gd name="connsiteX63" fmla="*/ 1336 w 295231"/>
                  <a:gd name="connsiteY63" fmla="*/ 267467 h 414748"/>
                  <a:gd name="connsiteX64" fmla="*/ 528 w 295231"/>
                  <a:gd name="connsiteY64" fmla="*/ 277876 h 414748"/>
                  <a:gd name="connsiteX65" fmla="*/ 1336 w 295231"/>
                  <a:gd name="connsiteY65" fmla="*/ 277876 h 414748"/>
                  <a:gd name="connsiteX66" fmla="*/ 24822 w 295231"/>
                  <a:gd name="connsiteY66" fmla="*/ 294672 h 414748"/>
                  <a:gd name="connsiteX67" fmla="*/ 34544 w 295231"/>
                  <a:gd name="connsiteY67" fmla="*/ 299482 h 414748"/>
                  <a:gd name="connsiteX68" fmla="*/ 45883 w 295231"/>
                  <a:gd name="connsiteY68" fmla="*/ 301887 h 414748"/>
                  <a:gd name="connsiteX69" fmla="*/ 56413 w 295231"/>
                  <a:gd name="connsiteY69" fmla="*/ 307486 h 414748"/>
                  <a:gd name="connsiteX70" fmla="*/ 72602 w 295231"/>
                  <a:gd name="connsiteY70" fmla="*/ 302676 h 414748"/>
                  <a:gd name="connsiteX71" fmla="*/ 101747 w 295231"/>
                  <a:gd name="connsiteY71" fmla="*/ 317875 h 414748"/>
                  <a:gd name="connsiteX72" fmla="*/ 127658 w 295231"/>
                  <a:gd name="connsiteY72" fmla="*/ 336287 h 414748"/>
                  <a:gd name="connsiteX73" fmla="*/ 143039 w 295231"/>
                  <a:gd name="connsiteY73" fmla="*/ 366706 h 414748"/>
                  <a:gd name="connsiteX74" fmla="*/ 167333 w 295231"/>
                  <a:gd name="connsiteY74" fmla="*/ 367514 h 414748"/>
                  <a:gd name="connsiteX75" fmla="*/ 179480 w 295231"/>
                  <a:gd name="connsiteY75" fmla="*/ 365109 h 414748"/>
                  <a:gd name="connsiteX76" fmla="*/ 190819 w 295231"/>
                  <a:gd name="connsiteY76" fmla="*/ 369919 h 414748"/>
                  <a:gd name="connsiteX77" fmla="*/ 202158 w 295231"/>
                  <a:gd name="connsiteY77" fmla="*/ 369111 h 414748"/>
                  <a:gd name="connsiteX78" fmla="*/ 213496 w 295231"/>
                  <a:gd name="connsiteY78" fmla="*/ 373921 h 414748"/>
                  <a:gd name="connsiteX79" fmla="*/ 210263 w 295231"/>
                  <a:gd name="connsiteY79" fmla="*/ 400338 h 414748"/>
                  <a:gd name="connsiteX80" fmla="*/ 224835 w 295231"/>
                  <a:gd name="connsiteY80" fmla="*/ 414749 h 414748"/>
                  <a:gd name="connsiteX81" fmla="*/ 228069 w 295231"/>
                  <a:gd name="connsiteY81" fmla="*/ 396336 h 414748"/>
                  <a:gd name="connsiteX82" fmla="*/ 233728 w 295231"/>
                  <a:gd name="connsiteY82" fmla="*/ 366726 h 414748"/>
                  <a:gd name="connsiteX83" fmla="*/ 238579 w 295231"/>
                  <a:gd name="connsiteY83" fmla="*/ 344312 h 414748"/>
                  <a:gd name="connsiteX84" fmla="*/ 238579 w 295231"/>
                  <a:gd name="connsiteY84" fmla="*/ 329112 h 414748"/>
                  <a:gd name="connsiteX85" fmla="*/ 221581 w 295231"/>
                  <a:gd name="connsiteY85" fmla="*/ 301908 h 414748"/>
                  <a:gd name="connsiteX86" fmla="*/ 242621 w 295231"/>
                  <a:gd name="connsiteY86" fmla="*/ 297097 h 414748"/>
                  <a:gd name="connsiteX87" fmla="*/ 240196 w 295231"/>
                  <a:gd name="connsiteY87" fmla="*/ 288285 h 414748"/>
                  <a:gd name="connsiteX88" fmla="*/ 229666 w 295231"/>
                  <a:gd name="connsiteY88" fmla="*/ 283475 h 414748"/>
                  <a:gd name="connsiteX89" fmla="*/ 241813 w 295231"/>
                  <a:gd name="connsiteY89" fmla="*/ 265062 h 414748"/>
                  <a:gd name="connsiteX90" fmla="*/ 261236 w 295231"/>
                  <a:gd name="connsiteY90" fmla="*/ 269064 h 414748"/>
                  <a:gd name="connsiteX91" fmla="*/ 266895 w 295231"/>
                  <a:gd name="connsiteY91" fmla="*/ 268256 h 414748"/>
                  <a:gd name="connsiteX92" fmla="*/ 271746 w 295231"/>
                  <a:gd name="connsiteY92" fmla="*/ 265850 h 414748"/>
                  <a:gd name="connsiteX93" fmla="*/ 274171 w 295231"/>
                  <a:gd name="connsiteY93" fmla="*/ 266659 h 414748"/>
                  <a:gd name="connsiteX94" fmla="*/ 292786 w 295231"/>
                  <a:gd name="connsiteY94" fmla="*/ 257847 h 414748"/>
                  <a:gd name="connsiteX95" fmla="*/ 295211 w 295231"/>
                  <a:gd name="connsiteY95" fmla="*/ 256250 h 414748"/>
                  <a:gd name="connsiteX96" fmla="*/ 295211 w 295231"/>
                  <a:gd name="connsiteY96" fmla="*/ 256250 h 41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295231" h="414748">
                    <a:moveTo>
                      <a:pt x="295232" y="256250"/>
                    </a:moveTo>
                    <a:cubicBezTo>
                      <a:pt x="293615" y="252248"/>
                      <a:pt x="293615" y="249055"/>
                      <a:pt x="291189" y="245841"/>
                    </a:cubicBezTo>
                    <a:cubicBezTo>
                      <a:pt x="287955" y="240242"/>
                      <a:pt x="277425" y="242648"/>
                      <a:pt x="283913" y="234644"/>
                    </a:cubicBezTo>
                    <a:cubicBezTo>
                      <a:pt x="288764" y="228237"/>
                      <a:pt x="294443" y="226640"/>
                      <a:pt x="287147" y="217848"/>
                    </a:cubicBezTo>
                    <a:cubicBezTo>
                      <a:pt x="284722" y="215443"/>
                      <a:pt x="281488" y="213846"/>
                      <a:pt x="280679" y="210653"/>
                    </a:cubicBezTo>
                    <a:cubicBezTo>
                      <a:pt x="280679" y="207459"/>
                      <a:pt x="283105" y="204246"/>
                      <a:pt x="282296" y="201053"/>
                    </a:cubicBezTo>
                    <a:cubicBezTo>
                      <a:pt x="279871" y="193857"/>
                      <a:pt x="275020" y="191452"/>
                      <a:pt x="274191" y="183448"/>
                    </a:cubicBezTo>
                    <a:cubicBezTo>
                      <a:pt x="274191" y="178638"/>
                      <a:pt x="275000" y="173848"/>
                      <a:pt x="277425" y="169846"/>
                    </a:cubicBezTo>
                    <a:cubicBezTo>
                      <a:pt x="279042" y="166653"/>
                      <a:pt x="282276" y="164247"/>
                      <a:pt x="283085" y="161842"/>
                    </a:cubicBezTo>
                    <a:cubicBezTo>
                      <a:pt x="285510" y="157840"/>
                      <a:pt x="284701" y="156244"/>
                      <a:pt x="281468" y="153838"/>
                    </a:cubicBezTo>
                    <a:cubicBezTo>
                      <a:pt x="273363" y="148240"/>
                      <a:pt x="258811" y="153838"/>
                      <a:pt x="249897" y="157032"/>
                    </a:cubicBezTo>
                    <a:cubicBezTo>
                      <a:pt x="245855" y="158629"/>
                      <a:pt x="237750" y="163439"/>
                      <a:pt x="233708" y="161034"/>
                    </a:cubicBezTo>
                    <a:cubicBezTo>
                      <a:pt x="228857" y="157840"/>
                      <a:pt x="228857" y="149837"/>
                      <a:pt x="228049" y="145026"/>
                    </a:cubicBezTo>
                    <a:cubicBezTo>
                      <a:pt x="225623" y="138619"/>
                      <a:pt x="216710" y="137831"/>
                      <a:pt x="210242" y="136214"/>
                    </a:cubicBezTo>
                    <a:cubicBezTo>
                      <a:pt x="199712" y="133021"/>
                      <a:pt x="190819" y="136214"/>
                      <a:pt x="181097" y="138619"/>
                    </a:cubicBezTo>
                    <a:cubicBezTo>
                      <a:pt x="170567" y="141024"/>
                      <a:pt x="157612" y="137811"/>
                      <a:pt x="160866" y="125017"/>
                    </a:cubicBezTo>
                    <a:cubicBezTo>
                      <a:pt x="162483" y="120207"/>
                      <a:pt x="164908" y="117013"/>
                      <a:pt x="162483" y="111414"/>
                    </a:cubicBezTo>
                    <a:cubicBezTo>
                      <a:pt x="160866" y="106604"/>
                      <a:pt x="154378" y="107413"/>
                      <a:pt x="153569" y="101006"/>
                    </a:cubicBezTo>
                    <a:cubicBezTo>
                      <a:pt x="152761" y="96195"/>
                      <a:pt x="158420" y="88191"/>
                      <a:pt x="151952" y="84210"/>
                    </a:cubicBezTo>
                    <a:cubicBezTo>
                      <a:pt x="147910" y="81805"/>
                      <a:pt x="143039" y="85807"/>
                      <a:pt x="138997" y="83401"/>
                    </a:cubicBezTo>
                    <a:cubicBezTo>
                      <a:pt x="139805" y="78591"/>
                      <a:pt x="145464" y="76206"/>
                      <a:pt x="146273" y="70587"/>
                    </a:cubicBezTo>
                    <a:cubicBezTo>
                      <a:pt x="147082" y="64180"/>
                      <a:pt x="146273" y="56985"/>
                      <a:pt x="149507" y="51386"/>
                    </a:cubicBezTo>
                    <a:cubicBezTo>
                      <a:pt x="151124" y="48981"/>
                      <a:pt x="154358" y="47385"/>
                      <a:pt x="155166" y="44979"/>
                    </a:cubicBezTo>
                    <a:cubicBezTo>
                      <a:pt x="155974" y="43383"/>
                      <a:pt x="154358" y="41786"/>
                      <a:pt x="155166" y="40169"/>
                    </a:cubicBezTo>
                    <a:cubicBezTo>
                      <a:pt x="157591" y="33762"/>
                      <a:pt x="165696" y="30569"/>
                      <a:pt x="168930" y="24970"/>
                    </a:cubicBezTo>
                    <a:lnTo>
                      <a:pt x="171355" y="23373"/>
                    </a:lnTo>
                    <a:cubicBezTo>
                      <a:pt x="176206" y="18563"/>
                      <a:pt x="177823" y="15370"/>
                      <a:pt x="181886" y="14561"/>
                    </a:cubicBezTo>
                    <a:cubicBezTo>
                      <a:pt x="185119" y="13753"/>
                      <a:pt x="189162" y="8963"/>
                      <a:pt x="189162" y="8963"/>
                    </a:cubicBezTo>
                    <a:cubicBezTo>
                      <a:pt x="189162" y="8963"/>
                      <a:pt x="189162" y="-1446"/>
                      <a:pt x="182694" y="171"/>
                    </a:cubicBezTo>
                    <a:cubicBezTo>
                      <a:pt x="176226" y="1767"/>
                      <a:pt x="164079" y="8963"/>
                      <a:pt x="164079" y="8963"/>
                    </a:cubicBezTo>
                    <a:cubicBezTo>
                      <a:pt x="164079" y="8963"/>
                      <a:pt x="163271" y="15370"/>
                      <a:pt x="155974" y="18563"/>
                    </a:cubicBezTo>
                    <a:cubicBezTo>
                      <a:pt x="148698" y="22565"/>
                      <a:pt x="139785" y="25758"/>
                      <a:pt x="135743" y="27375"/>
                    </a:cubicBezTo>
                    <a:cubicBezTo>
                      <a:pt x="130892" y="29780"/>
                      <a:pt x="130084" y="33782"/>
                      <a:pt x="122787" y="30569"/>
                    </a:cubicBezTo>
                    <a:cubicBezTo>
                      <a:pt x="115511" y="27375"/>
                      <a:pt x="113066" y="28163"/>
                      <a:pt x="113066" y="28163"/>
                    </a:cubicBezTo>
                    <a:cubicBezTo>
                      <a:pt x="113066" y="28163"/>
                      <a:pt x="117108" y="41766"/>
                      <a:pt x="110640" y="42574"/>
                    </a:cubicBezTo>
                    <a:cubicBezTo>
                      <a:pt x="104981" y="44171"/>
                      <a:pt x="100110" y="39381"/>
                      <a:pt x="100110" y="39381"/>
                    </a:cubicBezTo>
                    <a:cubicBezTo>
                      <a:pt x="100110" y="39381"/>
                      <a:pt x="101727" y="26567"/>
                      <a:pt x="96068" y="34571"/>
                    </a:cubicBezTo>
                    <a:cubicBezTo>
                      <a:pt x="91217" y="42574"/>
                      <a:pt x="74219" y="53772"/>
                      <a:pt x="77453" y="58582"/>
                    </a:cubicBezTo>
                    <a:cubicBezTo>
                      <a:pt x="80687" y="63392"/>
                      <a:pt x="82304" y="69779"/>
                      <a:pt x="82304" y="69779"/>
                    </a:cubicBezTo>
                    <a:lnTo>
                      <a:pt x="75028" y="78591"/>
                    </a:lnTo>
                    <a:cubicBezTo>
                      <a:pt x="75028" y="78591"/>
                      <a:pt x="66923" y="80188"/>
                      <a:pt x="62880" y="82593"/>
                    </a:cubicBezTo>
                    <a:cubicBezTo>
                      <a:pt x="58838" y="85786"/>
                      <a:pt x="53159" y="89788"/>
                      <a:pt x="54776" y="93002"/>
                    </a:cubicBezTo>
                    <a:cubicBezTo>
                      <a:pt x="56392" y="97004"/>
                      <a:pt x="52350" y="100197"/>
                      <a:pt x="52350" y="100197"/>
                    </a:cubicBezTo>
                    <a:cubicBezTo>
                      <a:pt x="52350" y="100197"/>
                      <a:pt x="53967" y="111394"/>
                      <a:pt x="50733" y="110606"/>
                    </a:cubicBezTo>
                    <a:cubicBezTo>
                      <a:pt x="49116" y="109798"/>
                      <a:pt x="46691" y="108201"/>
                      <a:pt x="45074" y="105796"/>
                    </a:cubicBezTo>
                    <a:lnTo>
                      <a:pt x="44266" y="104987"/>
                    </a:lnTo>
                    <a:cubicBezTo>
                      <a:pt x="43457" y="108181"/>
                      <a:pt x="45074" y="112182"/>
                      <a:pt x="43457" y="115396"/>
                    </a:cubicBezTo>
                    <a:cubicBezTo>
                      <a:pt x="42649" y="117801"/>
                      <a:pt x="39415" y="120995"/>
                      <a:pt x="37798" y="123400"/>
                    </a:cubicBezTo>
                    <a:cubicBezTo>
                      <a:pt x="34564" y="126593"/>
                      <a:pt x="28885" y="130595"/>
                      <a:pt x="24842" y="129807"/>
                    </a:cubicBezTo>
                    <a:lnTo>
                      <a:pt x="23225" y="130615"/>
                    </a:lnTo>
                    <a:lnTo>
                      <a:pt x="24034" y="131424"/>
                    </a:lnTo>
                    <a:cubicBezTo>
                      <a:pt x="25651" y="131424"/>
                      <a:pt x="26459" y="132232"/>
                      <a:pt x="28076" y="133829"/>
                    </a:cubicBezTo>
                    <a:cubicBezTo>
                      <a:pt x="31310" y="138640"/>
                      <a:pt x="28885" y="138640"/>
                      <a:pt x="32119" y="145026"/>
                    </a:cubicBezTo>
                    <a:cubicBezTo>
                      <a:pt x="35352" y="151433"/>
                      <a:pt x="38586" y="153030"/>
                      <a:pt x="37778" y="157840"/>
                    </a:cubicBezTo>
                    <a:cubicBezTo>
                      <a:pt x="36969" y="161842"/>
                      <a:pt x="32119" y="162651"/>
                      <a:pt x="34544" y="169037"/>
                    </a:cubicBezTo>
                    <a:cubicBezTo>
                      <a:pt x="36969" y="175445"/>
                      <a:pt x="37778" y="186642"/>
                      <a:pt x="39395" y="190644"/>
                    </a:cubicBezTo>
                    <a:cubicBezTo>
                      <a:pt x="41012" y="194645"/>
                      <a:pt x="36969" y="197839"/>
                      <a:pt x="38586" y="203458"/>
                    </a:cubicBezTo>
                    <a:cubicBezTo>
                      <a:pt x="40203" y="209056"/>
                      <a:pt x="45862" y="214655"/>
                      <a:pt x="44245" y="219465"/>
                    </a:cubicBezTo>
                    <a:cubicBezTo>
                      <a:pt x="41820" y="224276"/>
                      <a:pt x="36141" y="225064"/>
                      <a:pt x="34524" y="230662"/>
                    </a:cubicBezTo>
                    <a:cubicBezTo>
                      <a:pt x="33446" y="234402"/>
                      <a:pt x="32098" y="238403"/>
                      <a:pt x="30481" y="242668"/>
                    </a:cubicBezTo>
                    <a:cubicBezTo>
                      <a:pt x="27248" y="249075"/>
                      <a:pt x="25631" y="249863"/>
                      <a:pt x="21568" y="249863"/>
                    </a:cubicBezTo>
                    <a:cubicBezTo>
                      <a:pt x="17526" y="250672"/>
                      <a:pt x="16717" y="240263"/>
                      <a:pt x="11038" y="249055"/>
                    </a:cubicBezTo>
                    <a:cubicBezTo>
                      <a:pt x="6187" y="257867"/>
                      <a:pt x="8613" y="260252"/>
                      <a:pt x="7804" y="262657"/>
                    </a:cubicBezTo>
                    <a:cubicBezTo>
                      <a:pt x="7804" y="265062"/>
                      <a:pt x="4570" y="265850"/>
                      <a:pt x="1336" y="267467"/>
                    </a:cubicBezTo>
                    <a:cubicBezTo>
                      <a:pt x="-1089" y="269064"/>
                      <a:pt x="528" y="274663"/>
                      <a:pt x="528" y="277876"/>
                    </a:cubicBezTo>
                    <a:lnTo>
                      <a:pt x="1336" y="277876"/>
                    </a:lnTo>
                    <a:cubicBezTo>
                      <a:pt x="9441" y="282687"/>
                      <a:pt x="17526" y="289882"/>
                      <a:pt x="24822" y="294672"/>
                    </a:cubicBezTo>
                    <a:cubicBezTo>
                      <a:pt x="28056" y="297077"/>
                      <a:pt x="30481" y="299482"/>
                      <a:pt x="34544" y="299482"/>
                    </a:cubicBezTo>
                    <a:cubicBezTo>
                      <a:pt x="40203" y="300291"/>
                      <a:pt x="40203" y="297886"/>
                      <a:pt x="45883" y="301887"/>
                    </a:cubicBezTo>
                    <a:cubicBezTo>
                      <a:pt x="49925" y="303484"/>
                      <a:pt x="51542" y="306698"/>
                      <a:pt x="56413" y="307486"/>
                    </a:cubicBezTo>
                    <a:cubicBezTo>
                      <a:pt x="61264" y="307486"/>
                      <a:pt x="66943" y="301887"/>
                      <a:pt x="72602" y="302676"/>
                    </a:cubicBezTo>
                    <a:cubicBezTo>
                      <a:pt x="82324" y="303484"/>
                      <a:pt x="92834" y="313873"/>
                      <a:pt x="101747" y="317875"/>
                    </a:cubicBezTo>
                    <a:cubicBezTo>
                      <a:pt x="110660" y="321877"/>
                      <a:pt x="122787" y="327475"/>
                      <a:pt x="127658" y="336287"/>
                    </a:cubicBezTo>
                    <a:cubicBezTo>
                      <a:pt x="132509" y="345888"/>
                      <a:pt x="136572" y="357894"/>
                      <a:pt x="143039" y="366706"/>
                    </a:cubicBezTo>
                    <a:cubicBezTo>
                      <a:pt x="148698" y="374709"/>
                      <a:pt x="158420" y="369899"/>
                      <a:pt x="167333" y="367514"/>
                    </a:cubicBezTo>
                    <a:cubicBezTo>
                      <a:pt x="170567" y="366706"/>
                      <a:pt x="175438" y="364321"/>
                      <a:pt x="179480" y="365109"/>
                    </a:cubicBezTo>
                    <a:cubicBezTo>
                      <a:pt x="184331" y="365918"/>
                      <a:pt x="186757" y="369919"/>
                      <a:pt x="190819" y="369919"/>
                    </a:cubicBezTo>
                    <a:cubicBezTo>
                      <a:pt x="194053" y="370728"/>
                      <a:pt x="198095" y="368323"/>
                      <a:pt x="202158" y="369111"/>
                    </a:cubicBezTo>
                    <a:cubicBezTo>
                      <a:pt x="207008" y="369919"/>
                      <a:pt x="211071" y="369919"/>
                      <a:pt x="213496" y="373921"/>
                    </a:cubicBezTo>
                    <a:cubicBezTo>
                      <a:pt x="217539" y="380328"/>
                      <a:pt x="212688" y="393931"/>
                      <a:pt x="210263" y="400338"/>
                    </a:cubicBezTo>
                    <a:cubicBezTo>
                      <a:pt x="215113" y="404340"/>
                      <a:pt x="222410" y="408341"/>
                      <a:pt x="224835" y="414749"/>
                    </a:cubicBezTo>
                    <a:cubicBezTo>
                      <a:pt x="227260" y="412343"/>
                      <a:pt x="227260" y="401146"/>
                      <a:pt x="228069" y="396336"/>
                    </a:cubicBezTo>
                    <a:cubicBezTo>
                      <a:pt x="229686" y="385927"/>
                      <a:pt x="232111" y="376326"/>
                      <a:pt x="233728" y="366726"/>
                    </a:cubicBezTo>
                    <a:cubicBezTo>
                      <a:pt x="235345" y="359531"/>
                      <a:pt x="236153" y="352315"/>
                      <a:pt x="238579" y="344312"/>
                    </a:cubicBezTo>
                    <a:cubicBezTo>
                      <a:pt x="239387" y="339501"/>
                      <a:pt x="241004" y="333114"/>
                      <a:pt x="238579" y="329112"/>
                    </a:cubicBezTo>
                    <a:cubicBezTo>
                      <a:pt x="232920" y="318704"/>
                      <a:pt x="219156" y="316298"/>
                      <a:pt x="221581" y="301908"/>
                    </a:cubicBezTo>
                    <a:cubicBezTo>
                      <a:pt x="223198" y="291499"/>
                      <a:pt x="234537" y="292307"/>
                      <a:pt x="242621" y="297097"/>
                    </a:cubicBezTo>
                    <a:cubicBezTo>
                      <a:pt x="242621" y="293904"/>
                      <a:pt x="241813" y="290690"/>
                      <a:pt x="240196" y="288285"/>
                    </a:cubicBezTo>
                    <a:cubicBezTo>
                      <a:pt x="236962" y="284283"/>
                      <a:pt x="232920" y="285880"/>
                      <a:pt x="229666" y="283475"/>
                    </a:cubicBezTo>
                    <a:cubicBezTo>
                      <a:pt x="220752" y="277068"/>
                      <a:pt x="232091" y="264274"/>
                      <a:pt x="241813" y="265062"/>
                    </a:cubicBezTo>
                    <a:cubicBezTo>
                      <a:pt x="247472" y="265871"/>
                      <a:pt x="254768" y="269873"/>
                      <a:pt x="261236" y="269064"/>
                    </a:cubicBezTo>
                    <a:cubicBezTo>
                      <a:pt x="263661" y="269064"/>
                      <a:pt x="265278" y="268256"/>
                      <a:pt x="266895" y="268256"/>
                    </a:cubicBezTo>
                    <a:cubicBezTo>
                      <a:pt x="268512" y="267447"/>
                      <a:pt x="269321" y="265850"/>
                      <a:pt x="271746" y="265850"/>
                    </a:cubicBezTo>
                    <a:cubicBezTo>
                      <a:pt x="272554" y="265850"/>
                      <a:pt x="273363" y="266659"/>
                      <a:pt x="274171" y="266659"/>
                    </a:cubicBezTo>
                    <a:cubicBezTo>
                      <a:pt x="282276" y="265850"/>
                      <a:pt x="287127" y="261060"/>
                      <a:pt x="292786" y="257847"/>
                    </a:cubicBezTo>
                    <a:lnTo>
                      <a:pt x="295211" y="256250"/>
                    </a:lnTo>
                    <a:lnTo>
                      <a:pt x="295211" y="25625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1" name="Szabadkézi sokszög: alakzat 1010">
                <a:extLst>
                  <a:ext uri="{FF2B5EF4-FFF2-40B4-BE49-F238E27FC236}">
                    <a16:creationId xmlns:a16="http://schemas.microsoft.com/office/drawing/2014/main" id="{0DAA571B-3E60-BD4F-D0C0-A056F32238D4}"/>
                  </a:ext>
                </a:extLst>
              </p:cNvPr>
              <p:cNvSpPr/>
              <p:nvPr/>
            </p:nvSpPr>
            <p:spPr>
              <a:xfrm>
                <a:off x="2441084" y="4447354"/>
                <a:ext cx="139854" cy="160225"/>
              </a:xfrm>
              <a:custGeom>
                <a:avLst/>
                <a:gdLst>
                  <a:gd name="connsiteX0" fmla="*/ 8731 w 139854"/>
                  <a:gd name="connsiteY0" fmla="*/ 121976 h 160225"/>
                  <a:gd name="connsiteX1" fmla="*/ 9519 w 139854"/>
                  <a:gd name="connsiteY1" fmla="*/ 129151 h 160225"/>
                  <a:gd name="connsiteX2" fmla="*/ 5618 w 139854"/>
                  <a:gd name="connsiteY2" fmla="*/ 143502 h 160225"/>
                  <a:gd name="connsiteX3" fmla="*/ 15744 w 139854"/>
                  <a:gd name="connsiteY3" fmla="*/ 146695 h 160225"/>
                  <a:gd name="connsiteX4" fmla="*/ 25870 w 139854"/>
                  <a:gd name="connsiteY4" fmla="*/ 145907 h 160225"/>
                  <a:gd name="connsiteX5" fmla="*/ 32115 w 139854"/>
                  <a:gd name="connsiteY5" fmla="*/ 152293 h 160225"/>
                  <a:gd name="connsiteX6" fmla="*/ 48487 w 139854"/>
                  <a:gd name="connsiteY6" fmla="*/ 155487 h 160225"/>
                  <a:gd name="connsiteX7" fmla="*/ 64858 w 139854"/>
                  <a:gd name="connsiteY7" fmla="*/ 124381 h 160225"/>
                  <a:gd name="connsiteX8" fmla="*/ 82017 w 139854"/>
                  <a:gd name="connsiteY8" fmla="*/ 114013 h 160225"/>
                  <a:gd name="connsiteX9" fmla="*/ 111647 w 139854"/>
                  <a:gd name="connsiteY9" fmla="*/ 94873 h 160225"/>
                  <a:gd name="connsiteX10" fmla="*/ 135032 w 139854"/>
                  <a:gd name="connsiteY10" fmla="*/ 64576 h 160225"/>
                  <a:gd name="connsiteX11" fmla="*/ 139701 w 139854"/>
                  <a:gd name="connsiteY11" fmla="*/ 50225 h 160225"/>
                  <a:gd name="connsiteX12" fmla="*/ 130343 w 139854"/>
                  <a:gd name="connsiteY12" fmla="*/ 31085 h 160225"/>
                  <a:gd name="connsiteX13" fmla="*/ 126442 w 139854"/>
                  <a:gd name="connsiteY13" fmla="*/ 27103 h 160225"/>
                  <a:gd name="connsiteX14" fmla="*/ 119429 w 139854"/>
                  <a:gd name="connsiteY14" fmla="*/ 24719 h 160225"/>
                  <a:gd name="connsiteX15" fmla="*/ 103846 w 139854"/>
                  <a:gd name="connsiteY15" fmla="*/ 28700 h 160225"/>
                  <a:gd name="connsiteX16" fmla="*/ 93720 w 139854"/>
                  <a:gd name="connsiteY16" fmla="*/ 23910 h 160225"/>
                  <a:gd name="connsiteX17" fmla="*/ 82806 w 139854"/>
                  <a:gd name="connsiteY17" fmla="*/ 21525 h 160225"/>
                  <a:gd name="connsiteX18" fmla="*/ 73448 w 139854"/>
                  <a:gd name="connsiteY18" fmla="*/ 16735 h 160225"/>
                  <a:gd name="connsiteX19" fmla="*/ 51619 w 139854"/>
                  <a:gd name="connsiteY19" fmla="*/ 788 h 160225"/>
                  <a:gd name="connsiteX20" fmla="*/ 50063 w 139854"/>
                  <a:gd name="connsiteY20" fmla="*/ 0 h 160225"/>
                  <a:gd name="connsiteX21" fmla="*/ 49275 w 139854"/>
                  <a:gd name="connsiteY21" fmla="*/ 1597 h 160225"/>
                  <a:gd name="connsiteX22" fmla="*/ 36804 w 139854"/>
                  <a:gd name="connsiteY22" fmla="*/ 7175 h 160225"/>
                  <a:gd name="connsiteX23" fmla="*/ 29003 w 139854"/>
                  <a:gd name="connsiteY23" fmla="*/ 7963 h 160225"/>
                  <a:gd name="connsiteX24" fmla="*/ 21201 w 139854"/>
                  <a:gd name="connsiteY24" fmla="*/ 25507 h 160225"/>
                  <a:gd name="connsiteX25" fmla="*/ 17300 w 139854"/>
                  <a:gd name="connsiteY25" fmla="*/ 40665 h 160225"/>
                  <a:gd name="connsiteX26" fmla="*/ 7942 w 139854"/>
                  <a:gd name="connsiteY26" fmla="*/ 44647 h 160225"/>
                  <a:gd name="connsiteX27" fmla="*/ 6386 w 139854"/>
                  <a:gd name="connsiteY27" fmla="*/ 62979 h 160225"/>
                  <a:gd name="connsiteX28" fmla="*/ 2485 w 139854"/>
                  <a:gd name="connsiteY28" fmla="*/ 73347 h 160225"/>
                  <a:gd name="connsiteX29" fmla="*/ 2485 w 139854"/>
                  <a:gd name="connsiteY29" fmla="*/ 82908 h 160225"/>
                  <a:gd name="connsiteX30" fmla="*/ 1697 w 139854"/>
                  <a:gd name="connsiteY30" fmla="*/ 90891 h 160225"/>
                  <a:gd name="connsiteX31" fmla="*/ 11823 w 139854"/>
                  <a:gd name="connsiteY31" fmla="*/ 91679 h 160225"/>
                  <a:gd name="connsiteX32" fmla="*/ 26638 w 139854"/>
                  <a:gd name="connsiteY32" fmla="*/ 86101 h 160225"/>
                  <a:gd name="connsiteX33" fmla="*/ 25850 w 139854"/>
                  <a:gd name="connsiteY33" fmla="*/ 99663 h 160225"/>
                  <a:gd name="connsiteX34" fmla="*/ 18836 w 139854"/>
                  <a:gd name="connsiteY34" fmla="*/ 114013 h 160225"/>
                  <a:gd name="connsiteX35" fmla="*/ 8710 w 139854"/>
                  <a:gd name="connsiteY35" fmla="*/ 120400 h 160225"/>
                  <a:gd name="connsiteX36" fmla="*/ 8710 w 139854"/>
                  <a:gd name="connsiteY36" fmla="*/ 121996 h 160225"/>
                  <a:gd name="connsiteX37" fmla="*/ 8710 w 139854"/>
                  <a:gd name="connsiteY37" fmla="*/ 121996 h 16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39854" h="160225">
                    <a:moveTo>
                      <a:pt x="8731" y="121976"/>
                    </a:moveTo>
                    <a:cubicBezTo>
                      <a:pt x="9519" y="124361"/>
                      <a:pt x="10287" y="126766"/>
                      <a:pt x="9519" y="129151"/>
                    </a:cubicBezTo>
                    <a:cubicBezTo>
                      <a:pt x="7963" y="133942"/>
                      <a:pt x="2505" y="139520"/>
                      <a:pt x="5618" y="143502"/>
                    </a:cubicBezTo>
                    <a:cubicBezTo>
                      <a:pt x="7174" y="145098"/>
                      <a:pt x="13420" y="146695"/>
                      <a:pt x="15744" y="146695"/>
                    </a:cubicBezTo>
                    <a:cubicBezTo>
                      <a:pt x="18857" y="147483"/>
                      <a:pt x="23546" y="145098"/>
                      <a:pt x="25870" y="145907"/>
                    </a:cubicBezTo>
                    <a:cubicBezTo>
                      <a:pt x="28982" y="146695"/>
                      <a:pt x="29771" y="149100"/>
                      <a:pt x="32115" y="152293"/>
                    </a:cubicBezTo>
                    <a:cubicBezTo>
                      <a:pt x="37572" y="159468"/>
                      <a:pt x="41473" y="164259"/>
                      <a:pt x="48487" y="155487"/>
                    </a:cubicBezTo>
                    <a:cubicBezTo>
                      <a:pt x="55500" y="146715"/>
                      <a:pt x="60189" y="134750"/>
                      <a:pt x="64858" y="124381"/>
                    </a:cubicBezTo>
                    <a:cubicBezTo>
                      <a:pt x="69527" y="114013"/>
                      <a:pt x="71871" y="115610"/>
                      <a:pt x="82017" y="114013"/>
                    </a:cubicBezTo>
                    <a:cubicBezTo>
                      <a:pt x="92932" y="111628"/>
                      <a:pt x="103058" y="102856"/>
                      <a:pt x="111647" y="94873"/>
                    </a:cubicBezTo>
                    <a:cubicBezTo>
                      <a:pt x="121005" y="86889"/>
                      <a:pt x="128807" y="75732"/>
                      <a:pt x="135032" y="64576"/>
                    </a:cubicBezTo>
                    <a:cubicBezTo>
                      <a:pt x="138145" y="58997"/>
                      <a:pt x="140489" y="55804"/>
                      <a:pt x="139701" y="50225"/>
                    </a:cubicBezTo>
                    <a:cubicBezTo>
                      <a:pt x="138913" y="43839"/>
                      <a:pt x="135032" y="35067"/>
                      <a:pt x="130343" y="31085"/>
                    </a:cubicBezTo>
                    <a:lnTo>
                      <a:pt x="126442" y="27103"/>
                    </a:lnTo>
                    <a:cubicBezTo>
                      <a:pt x="124098" y="25507"/>
                      <a:pt x="121773" y="24719"/>
                      <a:pt x="119429" y="24719"/>
                    </a:cubicBezTo>
                    <a:cubicBezTo>
                      <a:pt x="113972" y="23930"/>
                      <a:pt x="108515" y="29509"/>
                      <a:pt x="103846" y="28700"/>
                    </a:cubicBezTo>
                    <a:cubicBezTo>
                      <a:pt x="99177" y="28700"/>
                      <a:pt x="97600" y="25507"/>
                      <a:pt x="93720" y="23910"/>
                    </a:cubicBezTo>
                    <a:cubicBezTo>
                      <a:pt x="88263" y="19928"/>
                      <a:pt x="88263" y="22313"/>
                      <a:pt x="82806" y="21525"/>
                    </a:cubicBezTo>
                    <a:cubicBezTo>
                      <a:pt x="78905" y="21525"/>
                      <a:pt x="76560" y="19140"/>
                      <a:pt x="73448" y="16735"/>
                    </a:cubicBezTo>
                    <a:cubicBezTo>
                      <a:pt x="66434" y="11945"/>
                      <a:pt x="59421" y="4770"/>
                      <a:pt x="51619" y="788"/>
                    </a:cubicBezTo>
                    <a:lnTo>
                      <a:pt x="50063" y="0"/>
                    </a:lnTo>
                    <a:cubicBezTo>
                      <a:pt x="50063" y="526"/>
                      <a:pt x="49800" y="1051"/>
                      <a:pt x="49275" y="1597"/>
                    </a:cubicBezTo>
                    <a:cubicBezTo>
                      <a:pt x="47718" y="3982"/>
                      <a:pt x="38361" y="7175"/>
                      <a:pt x="36804" y="7175"/>
                    </a:cubicBezTo>
                    <a:cubicBezTo>
                      <a:pt x="36016" y="7175"/>
                      <a:pt x="33692" y="5578"/>
                      <a:pt x="29003" y="7963"/>
                    </a:cubicBezTo>
                    <a:cubicBezTo>
                      <a:pt x="24334" y="11157"/>
                      <a:pt x="20433" y="20717"/>
                      <a:pt x="21201" y="25507"/>
                    </a:cubicBezTo>
                    <a:cubicBezTo>
                      <a:pt x="21989" y="29488"/>
                      <a:pt x="20413" y="39857"/>
                      <a:pt x="17300" y="40665"/>
                    </a:cubicBezTo>
                    <a:cubicBezTo>
                      <a:pt x="14956" y="41454"/>
                      <a:pt x="8731" y="40665"/>
                      <a:pt x="7942" y="44647"/>
                    </a:cubicBezTo>
                    <a:cubicBezTo>
                      <a:pt x="6386" y="49437"/>
                      <a:pt x="6386" y="59806"/>
                      <a:pt x="6386" y="62979"/>
                    </a:cubicBezTo>
                    <a:cubicBezTo>
                      <a:pt x="7174" y="66172"/>
                      <a:pt x="3273" y="70962"/>
                      <a:pt x="2485" y="73347"/>
                    </a:cubicBezTo>
                    <a:cubicBezTo>
                      <a:pt x="1697" y="74944"/>
                      <a:pt x="3273" y="81331"/>
                      <a:pt x="2485" y="82908"/>
                    </a:cubicBezTo>
                    <a:cubicBezTo>
                      <a:pt x="1697" y="85292"/>
                      <a:pt x="-2184" y="89294"/>
                      <a:pt x="1697" y="90891"/>
                    </a:cubicBezTo>
                    <a:cubicBezTo>
                      <a:pt x="4810" y="91679"/>
                      <a:pt x="7942" y="90891"/>
                      <a:pt x="11823" y="91679"/>
                    </a:cubicBezTo>
                    <a:cubicBezTo>
                      <a:pt x="14935" y="92468"/>
                      <a:pt x="25082" y="79714"/>
                      <a:pt x="26638" y="86101"/>
                    </a:cubicBezTo>
                    <a:cubicBezTo>
                      <a:pt x="28194" y="93276"/>
                      <a:pt x="25850" y="94084"/>
                      <a:pt x="25850" y="99663"/>
                    </a:cubicBezTo>
                    <a:cubicBezTo>
                      <a:pt x="25061" y="104453"/>
                      <a:pt x="21181" y="111628"/>
                      <a:pt x="18836" y="114013"/>
                    </a:cubicBezTo>
                    <a:cubicBezTo>
                      <a:pt x="16492" y="117206"/>
                      <a:pt x="9478" y="117206"/>
                      <a:pt x="8710" y="120400"/>
                    </a:cubicBezTo>
                    <a:lnTo>
                      <a:pt x="8710" y="121996"/>
                    </a:lnTo>
                    <a:lnTo>
                      <a:pt x="8710" y="12199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2" name="Szabadkézi sokszög: alakzat 1011">
                <a:extLst>
                  <a:ext uri="{FF2B5EF4-FFF2-40B4-BE49-F238E27FC236}">
                    <a16:creationId xmlns:a16="http://schemas.microsoft.com/office/drawing/2014/main" id="{DC2B5B3A-237F-E200-F806-EC258D839A08}"/>
                  </a:ext>
                </a:extLst>
              </p:cNvPr>
              <p:cNvSpPr/>
              <p:nvPr/>
            </p:nvSpPr>
            <p:spPr>
              <a:xfrm>
                <a:off x="2423985" y="4474640"/>
                <a:ext cx="314830" cy="458487"/>
              </a:xfrm>
              <a:custGeom>
                <a:avLst/>
                <a:gdLst>
                  <a:gd name="connsiteX0" fmla="*/ 276129 w 314830"/>
                  <a:gd name="connsiteY0" fmla="*/ 456759 h 458487"/>
                  <a:gd name="connsiteX1" fmla="*/ 265780 w 314830"/>
                  <a:gd name="connsiteY1" fmla="*/ 455951 h 458487"/>
                  <a:gd name="connsiteX2" fmla="*/ 249874 w 314830"/>
                  <a:gd name="connsiteY2" fmla="*/ 434931 h 458487"/>
                  <a:gd name="connsiteX3" fmla="*/ 220446 w 314830"/>
                  <a:gd name="connsiteY3" fmla="*/ 417145 h 458487"/>
                  <a:gd name="connsiteX4" fmla="*/ 172706 w 314830"/>
                  <a:gd name="connsiteY4" fmla="*/ 398550 h 458487"/>
                  <a:gd name="connsiteX5" fmla="*/ 152030 w 314830"/>
                  <a:gd name="connsiteY5" fmla="*/ 384806 h 458487"/>
                  <a:gd name="connsiteX6" fmla="*/ 127372 w 314830"/>
                  <a:gd name="connsiteY6" fmla="*/ 329023 h 458487"/>
                  <a:gd name="connsiteX7" fmla="*/ 109081 w 314830"/>
                  <a:gd name="connsiteY7" fmla="*/ 302343 h 458487"/>
                  <a:gd name="connsiteX8" fmla="*/ 89981 w 314830"/>
                  <a:gd name="connsiteY8" fmla="*/ 270814 h 458487"/>
                  <a:gd name="connsiteX9" fmla="*/ 50205 w 314830"/>
                  <a:gd name="connsiteY9" fmla="*/ 202923 h 458487"/>
                  <a:gd name="connsiteX10" fmla="*/ 35875 w 314830"/>
                  <a:gd name="connsiteY10" fmla="*/ 176244 h 458487"/>
                  <a:gd name="connsiteX11" fmla="*/ 7235 w 314830"/>
                  <a:gd name="connsiteY11" fmla="*/ 161692 h 458487"/>
                  <a:gd name="connsiteX12" fmla="*/ 15987 w 314830"/>
                  <a:gd name="connsiteY12" fmla="*/ 151182 h 458487"/>
                  <a:gd name="connsiteX13" fmla="*/ 2465 w 314830"/>
                  <a:gd name="connsiteY13" fmla="*/ 126119 h 458487"/>
                  <a:gd name="connsiteX14" fmla="*/ 8832 w 314830"/>
                  <a:gd name="connsiteY14" fmla="*/ 105100 h 458487"/>
                  <a:gd name="connsiteX15" fmla="*/ 23950 w 314830"/>
                  <a:gd name="connsiteY15" fmla="*/ 95398 h 458487"/>
                  <a:gd name="connsiteX16" fmla="*/ 24738 w 314830"/>
                  <a:gd name="connsiteY16" fmla="*/ 94590 h 458487"/>
                  <a:gd name="connsiteX17" fmla="*/ 24738 w 314830"/>
                  <a:gd name="connsiteY17" fmla="*/ 96207 h 458487"/>
                  <a:gd name="connsiteX18" fmla="*/ 24738 w 314830"/>
                  <a:gd name="connsiteY18" fmla="*/ 102674 h 458487"/>
                  <a:gd name="connsiteX19" fmla="*/ 21565 w 314830"/>
                  <a:gd name="connsiteY19" fmla="*/ 117227 h 458487"/>
                  <a:gd name="connsiteX20" fmla="*/ 31105 w 314830"/>
                  <a:gd name="connsiteY20" fmla="*/ 120460 h 458487"/>
                  <a:gd name="connsiteX21" fmla="*/ 41453 w 314830"/>
                  <a:gd name="connsiteY21" fmla="*/ 118843 h 458487"/>
                  <a:gd name="connsiteX22" fmla="*/ 47820 w 314830"/>
                  <a:gd name="connsiteY22" fmla="*/ 125311 h 458487"/>
                  <a:gd name="connsiteX23" fmla="*/ 64534 w 314830"/>
                  <a:gd name="connsiteY23" fmla="*/ 128545 h 458487"/>
                  <a:gd name="connsiteX24" fmla="*/ 81249 w 314830"/>
                  <a:gd name="connsiteY24" fmla="*/ 97823 h 458487"/>
                  <a:gd name="connsiteX25" fmla="*/ 98753 w 314830"/>
                  <a:gd name="connsiteY25" fmla="*/ 86505 h 458487"/>
                  <a:gd name="connsiteX26" fmla="*/ 128989 w 314830"/>
                  <a:gd name="connsiteY26" fmla="*/ 67911 h 458487"/>
                  <a:gd name="connsiteX27" fmla="*/ 152859 w 314830"/>
                  <a:gd name="connsiteY27" fmla="*/ 36381 h 458487"/>
                  <a:gd name="connsiteX28" fmla="*/ 157629 w 314830"/>
                  <a:gd name="connsiteY28" fmla="*/ 21828 h 458487"/>
                  <a:gd name="connsiteX29" fmla="*/ 148877 w 314830"/>
                  <a:gd name="connsiteY29" fmla="*/ 2425 h 458487"/>
                  <a:gd name="connsiteX30" fmla="*/ 147280 w 314830"/>
                  <a:gd name="connsiteY30" fmla="*/ 0 h 458487"/>
                  <a:gd name="connsiteX31" fmla="*/ 165572 w 314830"/>
                  <a:gd name="connsiteY31" fmla="*/ 11318 h 458487"/>
                  <a:gd name="connsiteX32" fmla="*/ 191038 w 314830"/>
                  <a:gd name="connsiteY32" fmla="*/ 30721 h 458487"/>
                  <a:gd name="connsiteX33" fmla="*/ 206156 w 314830"/>
                  <a:gd name="connsiteY33" fmla="*/ 60634 h 458487"/>
                  <a:gd name="connsiteX34" fmla="*/ 230026 w 314830"/>
                  <a:gd name="connsiteY34" fmla="*/ 62251 h 458487"/>
                  <a:gd name="connsiteX35" fmla="*/ 241951 w 314830"/>
                  <a:gd name="connsiteY35" fmla="*/ 59017 h 458487"/>
                  <a:gd name="connsiteX36" fmla="*/ 253087 w 314830"/>
                  <a:gd name="connsiteY36" fmla="*/ 64677 h 458487"/>
                  <a:gd name="connsiteX37" fmla="*/ 264224 w 314830"/>
                  <a:gd name="connsiteY37" fmla="*/ 63060 h 458487"/>
                  <a:gd name="connsiteX38" fmla="*/ 276149 w 314830"/>
                  <a:gd name="connsiteY38" fmla="*/ 68719 h 458487"/>
                  <a:gd name="connsiteX39" fmla="*/ 272167 w 314830"/>
                  <a:gd name="connsiteY39" fmla="*/ 94590 h 458487"/>
                  <a:gd name="connsiteX40" fmla="*/ 284900 w 314830"/>
                  <a:gd name="connsiteY40" fmla="*/ 106716 h 458487"/>
                  <a:gd name="connsiteX41" fmla="*/ 283304 w 314830"/>
                  <a:gd name="connsiteY41" fmla="*/ 108333 h 458487"/>
                  <a:gd name="connsiteX42" fmla="*/ 272167 w 314830"/>
                  <a:gd name="connsiteY42" fmla="*/ 109142 h 458487"/>
                  <a:gd name="connsiteX43" fmla="*/ 253876 w 314830"/>
                  <a:gd name="connsiteY43" fmla="*/ 115610 h 458487"/>
                  <a:gd name="connsiteX44" fmla="*/ 241142 w 314830"/>
                  <a:gd name="connsiteY44" fmla="*/ 122886 h 458487"/>
                  <a:gd name="connsiteX45" fmla="*/ 220466 w 314830"/>
                  <a:gd name="connsiteY45" fmla="*/ 135013 h 458487"/>
                  <a:gd name="connsiteX46" fmla="*/ 205348 w 314830"/>
                  <a:gd name="connsiteY46" fmla="*/ 149565 h 458487"/>
                  <a:gd name="connsiteX47" fmla="*/ 204560 w 314830"/>
                  <a:gd name="connsiteY47" fmla="*/ 161692 h 458487"/>
                  <a:gd name="connsiteX48" fmla="*/ 204560 w 314830"/>
                  <a:gd name="connsiteY48" fmla="*/ 172202 h 458487"/>
                  <a:gd name="connsiteX49" fmla="*/ 191826 w 314830"/>
                  <a:gd name="connsiteY49" fmla="*/ 182712 h 458487"/>
                  <a:gd name="connsiteX50" fmla="*/ 198981 w 314830"/>
                  <a:gd name="connsiteY50" fmla="*/ 216667 h 458487"/>
                  <a:gd name="connsiteX51" fmla="*/ 209330 w 314830"/>
                  <a:gd name="connsiteY51" fmla="*/ 232028 h 458487"/>
                  <a:gd name="connsiteX52" fmla="*/ 216485 w 314830"/>
                  <a:gd name="connsiteY52" fmla="*/ 241729 h 458487"/>
                  <a:gd name="connsiteX53" fmla="*/ 222063 w 314830"/>
                  <a:gd name="connsiteY53" fmla="*/ 239304 h 458487"/>
                  <a:gd name="connsiteX54" fmla="*/ 229218 w 314830"/>
                  <a:gd name="connsiteY54" fmla="*/ 244963 h 458487"/>
                  <a:gd name="connsiteX55" fmla="*/ 238757 w 314830"/>
                  <a:gd name="connsiteY55" fmla="*/ 253856 h 458487"/>
                  <a:gd name="connsiteX56" fmla="*/ 271379 w 314830"/>
                  <a:gd name="connsiteY56" fmla="*/ 235261 h 458487"/>
                  <a:gd name="connsiteX57" fmla="*/ 273764 w 314830"/>
                  <a:gd name="connsiteY57" fmla="*/ 278110 h 458487"/>
                  <a:gd name="connsiteX58" fmla="*/ 283304 w 314830"/>
                  <a:gd name="connsiteY58" fmla="*/ 284578 h 458487"/>
                  <a:gd name="connsiteX59" fmla="*/ 297634 w 314830"/>
                  <a:gd name="connsiteY59" fmla="*/ 284578 h 458487"/>
                  <a:gd name="connsiteX60" fmla="*/ 305597 w 314830"/>
                  <a:gd name="connsiteY60" fmla="*/ 295088 h 458487"/>
                  <a:gd name="connsiteX61" fmla="*/ 314348 w 314830"/>
                  <a:gd name="connsiteY61" fmla="*/ 311257 h 458487"/>
                  <a:gd name="connsiteX62" fmla="*/ 307982 w 314830"/>
                  <a:gd name="connsiteY62" fmla="*/ 344403 h 458487"/>
                  <a:gd name="connsiteX63" fmla="*/ 306385 w 314830"/>
                  <a:gd name="connsiteY63" fmla="*/ 373508 h 458487"/>
                  <a:gd name="connsiteX64" fmla="*/ 303212 w 314830"/>
                  <a:gd name="connsiteY64" fmla="*/ 395337 h 458487"/>
                  <a:gd name="connsiteX65" fmla="*/ 307982 w 314830"/>
                  <a:gd name="connsiteY65" fmla="*/ 413122 h 458487"/>
                  <a:gd name="connsiteX66" fmla="*/ 296057 w 314830"/>
                  <a:gd name="connsiteY66" fmla="*/ 435760 h 458487"/>
                  <a:gd name="connsiteX67" fmla="*/ 276957 w 314830"/>
                  <a:gd name="connsiteY67" fmla="*/ 456779 h 458487"/>
                  <a:gd name="connsiteX68" fmla="*/ 276169 w 314830"/>
                  <a:gd name="connsiteY68" fmla="*/ 456779 h 458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314830" h="458487">
                    <a:moveTo>
                      <a:pt x="276129" y="456759"/>
                    </a:moveTo>
                    <a:cubicBezTo>
                      <a:pt x="276129" y="458376"/>
                      <a:pt x="275340" y="459993"/>
                      <a:pt x="265780" y="455951"/>
                    </a:cubicBezTo>
                    <a:cubicBezTo>
                      <a:pt x="253047" y="450291"/>
                      <a:pt x="255432" y="447058"/>
                      <a:pt x="249874" y="434931"/>
                    </a:cubicBezTo>
                    <a:cubicBezTo>
                      <a:pt x="244295" y="423612"/>
                      <a:pt x="233967" y="425229"/>
                      <a:pt x="220446" y="417145"/>
                    </a:cubicBezTo>
                    <a:cubicBezTo>
                      <a:pt x="207713" y="409868"/>
                      <a:pt x="178285" y="404209"/>
                      <a:pt x="172706" y="398550"/>
                    </a:cubicBezTo>
                    <a:cubicBezTo>
                      <a:pt x="167128" y="392083"/>
                      <a:pt x="158377" y="389657"/>
                      <a:pt x="152030" y="384806"/>
                    </a:cubicBezTo>
                    <a:cubicBezTo>
                      <a:pt x="146452" y="380764"/>
                      <a:pt x="127372" y="341958"/>
                      <a:pt x="127372" y="329023"/>
                    </a:cubicBezTo>
                    <a:cubicBezTo>
                      <a:pt x="127372" y="315279"/>
                      <a:pt x="114639" y="309620"/>
                      <a:pt x="109081" y="302343"/>
                    </a:cubicBezTo>
                    <a:cubicBezTo>
                      <a:pt x="102714" y="294259"/>
                      <a:pt x="89981" y="270814"/>
                      <a:pt x="89981" y="270814"/>
                    </a:cubicBezTo>
                    <a:cubicBezTo>
                      <a:pt x="89981" y="270814"/>
                      <a:pt x="56571" y="208582"/>
                      <a:pt x="50205" y="202923"/>
                    </a:cubicBezTo>
                    <a:cubicBezTo>
                      <a:pt x="44626" y="197264"/>
                      <a:pt x="40665" y="181903"/>
                      <a:pt x="35875" y="176244"/>
                    </a:cubicBezTo>
                    <a:cubicBezTo>
                      <a:pt x="31893" y="170585"/>
                      <a:pt x="14390" y="164117"/>
                      <a:pt x="7235" y="161692"/>
                    </a:cubicBezTo>
                    <a:cubicBezTo>
                      <a:pt x="-728" y="158458"/>
                      <a:pt x="9620" y="154416"/>
                      <a:pt x="15987" y="151182"/>
                    </a:cubicBezTo>
                    <a:cubicBezTo>
                      <a:pt x="21565" y="147948"/>
                      <a:pt x="7235" y="130162"/>
                      <a:pt x="2465" y="126119"/>
                    </a:cubicBezTo>
                    <a:cubicBezTo>
                      <a:pt x="-1517" y="121269"/>
                      <a:pt x="-1517" y="108333"/>
                      <a:pt x="8832" y="105100"/>
                    </a:cubicBezTo>
                    <a:cubicBezTo>
                      <a:pt x="17583" y="102674"/>
                      <a:pt x="22353" y="98632"/>
                      <a:pt x="23950" y="95398"/>
                    </a:cubicBezTo>
                    <a:lnTo>
                      <a:pt x="24738" y="94590"/>
                    </a:lnTo>
                    <a:lnTo>
                      <a:pt x="24738" y="96207"/>
                    </a:lnTo>
                    <a:cubicBezTo>
                      <a:pt x="25526" y="98632"/>
                      <a:pt x="24738" y="100249"/>
                      <a:pt x="24738" y="102674"/>
                    </a:cubicBezTo>
                    <a:cubicBezTo>
                      <a:pt x="23141" y="106716"/>
                      <a:pt x="17583" y="112376"/>
                      <a:pt x="21565" y="117227"/>
                    </a:cubicBezTo>
                    <a:cubicBezTo>
                      <a:pt x="22353" y="118843"/>
                      <a:pt x="28720" y="119652"/>
                      <a:pt x="31105" y="120460"/>
                    </a:cubicBezTo>
                    <a:cubicBezTo>
                      <a:pt x="34278" y="120460"/>
                      <a:pt x="39068" y="118035"/>
                      <a:pt x="41453" y="118843"/>
                    </a:cubicBezTo>
                    <a:cubicBezTo>
                      <a:pt x="44626" y="119652"/>
                      <a:pt x="45435" y="122077"/>
                      <a:pt x="47820" y="125311"/>
                    </a:cubicBezTo>
                    <a:cubicBezTo>
                      <a:pt x="53398" y="132587"/>
                      <a:pt x="58168" y="137438"/>
                      <a:pt x="64534" y="128545"/>
                    </a:cubicBezTo>
                    <a:cubicBezTo>
                      <a:pt x="71689" y="119652"/>
                      <a:pt x="76459" y="107525"/>
                      <a:pt x="81249" y="97823"/>
                    </a:cubicBezTo>
                    <a:cubicBezTo>
                      <a:pt x="86828" y="87314"/>
                      <a:pt x="88404" y="88931"/>
                      <a:pt x="98753" y="86505"/>
                    </a:cubicBezTo>
                    <a:cubicBezTo>
                      <a:pt x="110677" y="84080"/>
                      <a:pt x="121026" y="75187"/>
                      <a:pt x="128989" y="67911"/>
                    </a:cubicBezTo>
                    <a:cubicBezTo>
                      <a:pt x="138529" y="59017"/>
                      <a:pt x="146492" y="47699"/>
                      <a:pt x="152859" y="36381"/>
                    </a:cubicBezTo>
                    <a:cubicBezTo>
                      <a:pt x="156032" y="30721"/>
                      <a:pt x="158437" y="28296"/>
                      <a:pt x="157629" y="21828"/>
                    </a:cubicBezTo>
                    <a:cubicBezTo>
                      <a:pt x="156840" y="15361"/>
                      <a:pt x="152859" y="7276"/>
                      <a:pt x="148877" y="2425"/>
                    </a:cubicBezTo>
                    <a:lnTo>
                      <a:pt x="147280" y="0"/>
                    </a:lnTo>
                    <a:cubicBezTo>
                      <a:pt x="153647" y="4042"/>
                      <a:pt x="160014" y="8893"/>
                      <a:pt x="165572" y="11318"/>
                    </a:cubicBezTo>
                    <a:cubicBezTo>
                      <a:pt x="174323" y="15361"/>
                      <a:pt x="186248" y="21020"/>
                      <a:pt x="191038" y="30721"/>
                    </a:cubicBezTo>
                    <a:cubicBezTo>
                      <a:pt x="196617" y="40423"/>
                      <a:pt x="199790" y="51741"/>
                      <a:pt x="206156" y="60634"/>
                    </a:cubicBezTo>
                    <a:cubicBezTo>
                      <a:pt x="211735" y="69527"/>
                      <a:pt x="221275" y="64677"/>
                      <a:pt x="230026" y="62251"/>
                    </a:cubicBezTo>
                    <a:cubicBezTo>
                      <a:pt x="233199" y="60634"/>
                      <a:pt x="237989" y="59017"/>
                      <a:pt x="241951" y="59017"/>
                    </a:cubicBezTo>
                    <a:cubicBezTo>
                      <a:pt x="246721" y="59826"/>
                      <a:pt x="249106" y="63868"/>
                      <a:pt x="253087" y="64677"/>
                    </a:cubicBezTo>
                    <a:cubicBezTo>
                      <a:pt x="257069" y="64677"/>
                      <a:pt x="260242" y="63060"/>
                      <a:pt x="264224" y="63060"/>
                    </a:cubicBezTo>
                    <a:cubicBezTo>
                      <a:pt x="268994" y="63868"/>
                      <a:pt x="272976" y="63868"/>
                      <a:pt x="276149" y="68719"/>
                    </a:cubicBezTo>
                    <a:cubicBezTo>
                      <a:pt x="279322" y="75187"/>
                      <a:pt x="274552" y="88122"/>
                      <a:pt x="272167" y="94590"/>
                    </a:cubicBezTo>
                    <a:cubicBezTo>
                      <a:pt x="276149" y="98632"/>
                      <a:pt x="282515" y="101866"/>
                      <a:pt x="284900" y="106716"/>
                    </a:cubicBezTo>
                    <a:lnTo>
                      <a:pt x="283304" y="108333"/>
                    </a:lnTo>
                    <a:cubicBezTo>
                      <a:pt x="280130" y="111567"/>
                      <a:pt x="276149" y="108333"/>
                      <a:pt x="272167" y="109142"/>
                    </a:cubicBezTo>
                    <a:cubicBezTo>
                      <a:pt x="265800" y="109142"/>
                      <a:pt x="258646" y="113184"/>
                      <a:pt x="253876" y="115610"/>
                    </a:cubicBezTo>
                    <a:cubicBezTo>
                      <a:pt x="249106" y="117227"/>
                      <a:pt x="245124" y="120460"/>
                      <a:pt x="241142" y="122886"/>
                    </a:cubicBezTo>
                    <a:cubicBezTo>
                      <a:pt x="233988" y="126928"/>
                      <a:pt x="227621" y="130162"/>
                      <a:pt x="220466" y="135013"/>
                    </a:cubicBezTo>
                    <a:cubicBezTo>
                      <a:pt x="215696" y="139863"/>
                      <a:pt x="208541" y="143906"/>
                      <a:pt x="205348" y="149565"/>
                    </a:cubicBezTo>
                    <a:cubicBezTo>
                      <a:pt x="202175" y="155224"/>
                      <a:pt x="203751" y="156841"/>
                      <a:pt x="204560" y="161692"/>
                    </a:cubicBezTo>
                    <a:cubicBezTo>
                      <a:pt x="205348" y="163309"/>
                      <a:pt x="206156" y="170585"/>
                      <a:pt x="204560" y="172202"/>
                    </a:cubicBezTo>
                    <a:cubicBezTo>
                      <a:pt x="202963" y="175436"/>
                      <a:pt x="195020" y="178669"/>
                      <a:pt x="191826" y="182712"/>
                    </a:cubicBezTo>
                    <a:cubicBezTo>
                      <a:pt x="184672" y="193222"/>
                      <a:pt x="193423" y="206157"/>
                      <a:pt x="198981" y="216667"/>
                    </a:cubicBezTo>
                    <a:cubicBezTo>
                      <a:pt x="202155" y="221518"/>
                      <a:pt x="206945" y="226369"/>
                      <a:pt x="209330" y="232028"/>
                    </a:cubicBezTo>
                    <a:cubicBezTo>
                      <a:pt x="211715" y="236070"/>
                      <a:pt x="210118" y="241729"/>
                      <a:pt x="216485" y="241729"/>
                    </a:cubicBezTo>
                    <a:cubicBezTo>
                      <a:pt x="218869" y="241729"/>
                      <a:pt x="219658" y="238495"/>
                      <a:pt x="222063" y="239304"/>
                    </a:cubicBezTo>
                    <a:cubicBezTo>
                      <a:pt x="225236" y="239304"/>
                      <a:pt x="227641" y="243346"/>
                      <a:pt x="229218" y="244963"/>
                    </a:cubicBezTo>
                    <a:cubicBezTo>
                      <a:pt x="232391" y="250622"/>
                      <a:pt x="231603" y="253856"/>
                      <a:pt x="238757" y="253856"/>
                    </a:cubicBezTo>
                    <a:cubicBezTo>
                      <a:pt x="252279" y="253856"/>
                      <a:pt x="260242" y="240112"/>
                      <a:pt x="271379" y="235261"/>
                    </a:cubicBezTo>
                    <a:cubicBezTo>
                      <a:pt x="272167" y="246580"/>
                      <a:pt x="267397" y="268408"/>
                      <a:pt x="273764" y="278110"/>
                    </a:cubicBezTo>
                    <a:cubicBezTo>
                      <a:pt x="275360" y="280535"/>
                      <a:pt x="280130" y="283769"/>
                      <a:pt x="283304" y="284578"/>
                    </a:cubicBezTo>
                    <a:cubicBezTo>
                      <a:pt x="289670" y="286195"/>
                      <a:pt x="292055" y="281344"/>
                      <a:pt x="297634" y="284578"/>
                    </a:cubicBezTo>
                    <a:cubicBezTo>
                      <a:pt x="301615" y="287003"/>
                      <a:pt x="303212" y="291854"/>
                      <a:pt x="305597" y="295088"/>
                    </a:cubicBezTo>
                    <a:cubicBezTo>
                      <a:pt x="307982" y="300747"/>
                      <a:pt x="312752" y="306406"/>
                      <a:pt x="314348" y="311257"/>
                    </a:cubicBezTo>
                    <a:cubicBezTo>
                      <a:pt x="316733" y="319341"/>
                      <a:pt x="309579" y="334702"/>
                      <a:pt x="307982" y="344403"/>
                    </a:cubicBezTo>
                    <a:cubicBezTo>
                      <a:pt x="307194" y="354105"/>
                      <a:pt x="309579" y="364615"/>
                      <a:pt x="306385" y="373508"/>
                    </a:cubicBezTo>
                    <a:cubicBezTo>
                      <a:pt x="304000" y="381593"/>
                      <a:pt x="297634" y="388869"/>
                      <a:pt x="303212" y="395337"/>
                    </a:cubicBezTo>
                    <a:cubicBezTo>
                      <a:pt x="308790" y="401804"/>
                      <a:pt x="313560" y="404230"/>
                      <a:pt x="307982" y="413122"/>
                    </a:cubicBezTo>
                    <a:cubicBezTo>
                      <a:pt x="303212" y="420399"/>
                      <a:pt x="299230" y="427675"/>
                      <a:pt x="296057" y="435760"/>
                    </a:cubicBezTo>
                    <a:cubicBezTo>
                      <a:pt x="293672" y="442227"/>
                      <a:pt x="284921" y="455971"/>
                      <a:pt x="276957" y="456779"/>
                    </a:cubicBezTo>
                    <a:lnTo>
                      <a:pt x="276169" y="45677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3" name="Szabadkézi sokszög: alakzat 1012">
                <a:extLst>
                  <a:ext uri="{FF2B5EF4-FFF2-40B4-BE49-F238E27FC236}">
                    <a16:creationId xmlns:a16="http://schemas.microsoft.com/office/drawing/2014/main" id="{6F121101-4EF6-BDBC-1435-9A5E5CEB258E}"/>
                  </a:ext>
                </a:extLst>
              </p:cNvPr>
              <p:cNvSpPr/>
              <p:nvPr/>
            </p:nvSpPr>
            <p:spPr>
              <a:xfrm>
                <a:off x="2702317" y="4718040"/>
                <a:ext cx="312711" cy="320621"/>
              </a:xfrm>
              <a:custGeom>
                <a:avLst/>
                <a:gdLst>
                  <a:gd name="connsiteX0" fmla="*/ 23284 w 312711"/>
                  <a:gd name="connsiteY0" fmla="*/ 193491 h 320621"/>
                  <a:gd name="connsiteX1" fmla="*/ 32136 w 312711"/>
                  <a:gd name="connsiteY1" fmla="*/ 219079 h 320621"/>
                  <a:gd name="connsiteX2" fmla="*/ 41777 w 312711"/>
                  <a:gd name="connsiteY2" fmla="*/ 231872 h 320621"/>
                  <a:gd name="connsiteX3" fmla="*/ 36947 w 312711"/>
                  <a:gd name="connsiteY3" fmla="*/ 244666 h 320621"/>
                  <a:gd name="connsiteX4" fmla="*/ 40969 w 312711"/>
                  <a:gd name="connsiteY4" fmla="*/ 260654 h 320621"/>
                  <a:gd name="connsiteX5" fmla="*/ 49821 w 312711"/>
                  <a:gd name="connsiteY5" fmla="*/ 283836 h 320621"/>
                  <a:gd name="connsiteX6" fmla="*/ 59462 w 312711"/>
                  <a:gd name="connsiteY6" fmla="*/ 320621 h 320621"/>
                  <a:gd name="connsiteX7" fmla="*/ 75551 w 312711"/>
                  <a:gd name="connsiteY7" fmla="*/ 313426 h 320621"/>
                  <a:gd name="connsiteX8" fmla="*/ 93236 w 312711"/>
                  <a:gd name="connsiteY8" fmla="*/ 299035 h 320621"/>
                  <a:gd name="connsiteX9" fmla="*/ 102876 w 312711"/>
                  <a:gd name="connsiteY9" fmla="*/ 300632 h 320621"/>
                  <a:gd name="connsiteX10" fmla="*/ 114943 w 312711"/>
                  <a:gd name="connsiteY10" fmla="*/ 303037 h 320621"/>
                  <a:gd name="connsiteX11" fmla="*/ 127797 w 312711"/>
                  <a:gd name="connsiteY11" fmla="*/ 303846 h 320621"/>
                  <a:gd name="connsiteX12" fmla="*/ 136650 w 312711"/>
                  <a:gd name="connsiteY12" fmla="*/ 311041 h 320621"/>
                  <a:gd name="connsiteX13" fmla="*/ 149504 w 312711"/>
                  <a:gd name="connsiteY13" fmla="*/ 303037 h 320621"/>
                  <a:gd name="connsiteX14" fmla="*/ 157549 w 312711"/>
                  <a:gd name="connsiteY14" fmla="*/ 297439 h 320621"/>
                  <a:gd name="connsiteX15" fmla="*/ 173637 w 312711"/>
                  <a:gd name="connsiteY15" fmla="*/ 299035 h 320621"/>
                  <a:gd name="connsiteX16" fmla="*/ 182489 w 312711"/>
                  <a:gd name="connsiteY16" fmla="*/ 299844 h 320621"/>
                  <a:gd name="connsiteX17" fmla="*/ 188917 w 312711"/>
                  <a:gd name="connsiteY17" fmla="*/ 285453 h 320621"/>
                  <a:gd name="connsiteX18" fmla="*/ 201771 w 312711"/>
                  <a:gd name="connsiteY18" fmla="*/ 251862 h 320621"/>
                  <a:gd name="connsiteX19" fmla="*/ 251613 w 312711"/>
                  <a:gd name="connsiteY19" fmla="*/ 231872 h 320621"/>
                  <a:gd name="connsiteX20" fmla="*/ 274128 w 312711"/>
                  <a:gd name="connsiteY20" fmla="*/ 231872 h 320621"/>
                  <a:gd name="connsiteX21" fmla="*/ 291005 w 312711"/>
                  <a:gd name="connsiteY21" fmla="*/ 239068 h 320621"/>
                  <a:gd name="connsiteX22" fmla="*/ 298241 w 312711"/>
                  <a:gd name="connsiteY22" fmla="*/ 242261 h 320621"/>
                  <a:gd name="connsiteX23" fmla="*/ 306285 w 312711"/>
                  <a:gd name="connsiteY23" fmla="*/ 222272 h 320621"/>
                  <a:gd name="connsiteX24" fmla="*/ 308690 w 312711"/>
                  <a:gd name="connsiteY24" fmla="*/ 207881 h 320621"/>
                  <a:gd name="connsiteX25" fmla="*/ 312712 w 312711"/>
                  <a:gd name="connsiteY25" fmla="*/ 193491 h 320621"/>
                  <a:gd name="connsiteX26" fmla="*/ 299858 w 312711"/>
                  <a:gd name="connsiteY26" fmla="*/ 180697 h 320621"/>
                  <a:gd name="connsiteX27" fmla="*/ 299049 w 312711"/>
                  <a:gd name="connsiteY27" fmla="*/ 159111 h 320621"/>
                  <a:gd name="connsiteX28" fmla="*/ 276534 w 312711"/>
                  <a:gd name="connsiteY28" fmla="*/ 157515 h 320621"/>
                  <a:gd name="connsiteX29" fmla="*/ 253209 w 312711"/>
                  <a:gd name="connsiteY29" fmla="*/ 150319 h 320621"/>
                  <a:gd name="connsiteX30" fmla="*/ 252401 w 312711"/>
                  <a:gd name="connsiteY30" fmla="*/ 132735 h 320621"/>
                  <a:gd name="connsiteX31" fmla="*/ 249996 w 312711"/>
                  <a:gd name="connsiteY31" fmla="*/ 110341 h 320621"/>
                  <a:gd name="connsiteX32" fmla="*/ 241952 w 312711"/>
                  <a:gd name="connsiteY32" fmla="*/ 98356 h 320621"/>
                  <a:gd name="connsiteX33" fmla="*/ 229097 w 312711"/>
                  <a:gd name="connsiteY33" fmla="*/ 97547 h 320621"/>
                  <a:gd name="connsiteX34" fmla="*/ 217031 w 312711"/>
                  <a:gd name="connsiteY34" fmla="*/ 90352 h 320621"/>
                  <a:gd name="connsiteX35" fmla="*/ 196941 w 312711"/>
                  <a:gd name="connsiteY35" fmla="*/ 81560 h 320621"/>
                  <a:gd name="connsiteX36" fmla="*/ 177639 w 312711"/>
                  <a:gd name="connsiteY36" fmla="*/ 75961 h 320621"/>
                  <a:gd name="connsiteX37" fmla="*/ 163167 w 312711"/>
                  <a:gd name="connsiteY37" fmla="*/ 78366 h 320621"/>
                  <a:gd name="connsiteX38" fmla="*/ 146291 w 312711"/>
                  <a:gd name="connsiteY38" fmla="*/ 68766 h 320621"/>
                  <a:gd name="connsiteX39" fmla="*/ 139055 w 312711"/>
                  <a:gd name="connsiteY39" fmla="*/ 62379 h 320621"/>
                  <a:gd name="connsiteX40" fmla="*/ 133436 w 312711"/>
                  <a:gd name="connsiteY40" fmla="*/ 60782 h 320621"/>
                  <a:gd name="connsiteX41" fmla="*/ 128606 w 312711"/>
                  <a:gd name="connsiteY41" fmla="*/ 38388 h 320621"/>
                  <a:gd name="connsiteX42" fmla="*/ 130223 w 312711"/>
                  <a:gd name="connsiteY42" fmla="*/ 11204 h 320621"/>
                  <a:gd name="connsiteX43" fmla="*/ 110132 w 312711"/>
                  <a:gd name="connsiteY43" fmla="*/ 1603 h 320621"/>
                  <a:gd name="connsiteX44" fmla="*/ 69123 w 312711"/>
                  <a:gd name="connsiteY44" fmla="*/ 24786 h 320621"/>
                  <a:gd name="connsiteX45" fmla="*/ 41797 w 312711"/>
                  <a:gd name="connsiteY45" fmla="*/ 39176 h 320621"/>
                  <a:gd name="connsiteX46" fmla="*/ 0 w 312711"/>
                  <a:gd name="connsiteY46" fmla="*/ 35983 h 320621"/>
                  <a:gd name="connsiteX47" fmla="*/ 1617 w 312711"/>
                  <a:gd name="connsiteY47" fmla="*/ 36791 h 320621"/>
                  <a:gd name="connsiteX48" fmla="*/ 10470 w 312711"/>
                  <a:gd name="connsiteY48" fmla="*/ 43198 h 320621"/>
                  <a:gd name="connsiteX49" fmla="*/ 25749 w 312711"/>
                  <a:gd name="connsiteY49" fmla="*/ 43198 h 320621"/>
                  <a:gd name="connsiteX50" fmla="*/ 32985 w 312711"/>
                  <a:gd name="connsiteY50" fmla="*/ 53587 h 320621"/>
                  <a:gd name="connsiteX51" fmla="*/ 42626 w 312711"/>
                  <a:gd name="connsiteY51" fmla="*/ 69574 h 320621"/>
                  <a:gd name="connsiteX52" fmla="*/ 36199 w 312711"/>
                  <a:gd name="connsiteY52" fmla="*/ 102357 h 320621"/>
                  <a:gd name="connsiteX53" fmla="*/ 34582 w 312711"/>
                  <a:gd name="connsiteY53" fmla="*/ 131138 h 320621"/>
                  <a:gd name="connsiteX54" fmla="*/ 31368 w 312711"/>
                  <a:gd name="connsiteY54" fmla="*/ 152724 h 320621"/>
                  <a:gd name="connsiteX55" fmla="*/ 36199 w 312711"/>
                  <a:gd name="connsiteY55" fmla="*/ 169520 h 320621"/>
                  <a:gd name="connsiteX56" fmla="*/ 24133 w 312711"/>
                  <a:gd name="connsiteY56" fmla="*/ 192703 h 320621"/>
                  <a:gd name="connsiteX57" fmla="*/ 23324 w 312711"/>
                  <a:gd name="connsiteY57" fmla="*/ 193511 h 320621"/>
                  <a:gd name="connsiteX58" fmla="*/ 23324 w 312711"/>
                  <a:gd name="connsiteY58" fmla="*/ 193511 h 320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12711" h="320621">
                    <a:moveTo>
                      <a:pt x="23284" y="193491"/>
                    </a:moveTo>
                    <a:cubicBezTo>
                      <a:pt x="28114" y="199089"/>
                      <a:pt x="28114" y="211883"/>
                      <a:pt x="32136" y="219079"/>
                    </a:cubicBezTo>
                    <a:cubicBezTo>
                      <a:pt x="34541" y="223869"/>
                      <a:pt x="39372" y="227082"/>
                      <a:pt x="41777" y="231872"/>
                    </a:cubicBezTo>
                    <a:cubicBezTo>
                      <a:pt x="43394" y="237471"/>
                      <a:pt x="39372" y="239876"/>
                      <a:pt x="36947" y="244666"/>
                    </a:cubicBezTo>
                    <a:cubicBezTo>
                      <a:pt x="33733" y="252670"/>
                      <a:pt x="36947" y="254267"/>
                      <a:pt x="40969" y="260654"/>
                    </a:cubicBezTo>
                    <a:cubicBezTo>
                      <a:pt x="45799" y="267040"/>
                      <a:pt x="46587" y="276641"/>
                      <a:pt x="49821" y="283836"/>
                    </a:cubicBezTo>
                    <a:cubicBezTo>
                      <a:pt x="53843" y="295033"/>
                      <a:pt x="54652" y="310232"/>
                      <a:pt x="59462" y="320621"/>
                    </a:cubicBezTo>
                    <a:cubicBezTo>
                      <a:pt x="61867" y="315831"/>
                      <a:pt x="70720" y="315022"/>
                      <a:pt x="75551" y="313426"/>
                    </a:cubicBezTo>
                    <a:cubicBezTo>
                      <a:pt x="82786" y="311021"/>
                      <a:pt x="86000" y="302229"/>
                      <a:pt x="93236" y="299035"/>
                    </a:cubicBezTo>
                    <a:cubicBezTo>
                      <a:pt x="98854" y="295842"/>
                      <a:pt x="97258" y="298227"/>
                      <a:pt x="102876" y="300632"/>
                    </a:cubicBezTo>
                    <a:cubicBezTo>
                      <a:pt x="106090" y="302229"/>
                      <a:pt x="110921" y="302229"/>
                      <a:pt x="114943" y="303037"/>
                    </a:cubicBezTo>
                    <a:cubicBezTo>
                      <a:pt x="118965" y="303037"/>
                      <a:pt x="123795" y="302229"/>
                      <a:pt x="127797" y="303846"/>
                    </a:cubicBezTo>
                    <a:cubicBezTo>
                      <a:pt x="131011" y="304654"/>
                      <a:pt x="133416" y="308636"/>
                      <a:pt x="136650" y="311041"/>
                    </a:cubicBezTo>
                    <a:cubicBezTo>
                      <a:pt x="143077" y="315831"/>
                      <a:pt x="144694" y="308636"/>
                      <a:pt x="149504" y="303037"/>
                    </a:cubicBezTo>
                    <a:cubicBezTo>
                      <a:pt x="153526" y="299035"/>
                      <a:pt x="152718" y="298247"/>
                      <a:pt x="157549" y="297439"/>
                    </a:cubicBezTo>
                    <a:cubicBezTo>
                      <a:pt x="162379" y="296630"/>
                      <a:pt x="168806" y="298247"/>
                      <a:pt x="173637" y="299035"/>
                    </a:cubicBezTo>
                    <a:cubicBezTo>
                      <a:pt x="176042" y="299035"/>
                      <a:pt x="180064" y="301440"/>
                      <a:pt x="182489" y="299844"/>
                    </a:cubicBezTo>
                    <a:cubicBezTo>
                      <a:pt x="184895" y="298247"/>
                      <a:pt x="188108" y="287858"/>
                      <a:pt x="188917" y="285453"/>
                    </a:cubicBezTo>
                    <a:cubicBezTo>
                      <a:pt x="192130" y="274256"/>
                      <a:pt x="193747" y="260674"/>
                      <a:pt x="201771" y="251862"/>
                    </a:cubicBezTo>
                    <a:cubicBezTo>
                      <a:pt x="214626" y="239876"/>
                      <a:pt x="235545" y="236663"/>
                      <a:pt x="251613" y="231872"/>
                    </a:cubicBezTo>
                    <a:cubicBezTo>
                      <a:pt x="258848" y="229467"/>
                      <a:pt x="266893" y="229467"/>
                      <a:pt x="274128" y="231872"/>
                    </a:cubicBezTo>
                    <a:cubicBezTo>
                      <a:pt x="280556" y="233469"/>
                      <a:pt x="285386" y="236663"/>
                      <a:pt x="291005" y="239068"/>
                    </a:cubicBezTo>
                    <a:cubicBezTo>
                      <a:pt x="293410" y="240665"/>
                      <a:pt x="295835" y="239876"/>
                      <a:pt x="298241" y="242261"/>
                    </a:cubicBezTo>
                    <a:cubicBezTo>
                      <a:pt x="303071" y="236663"/>
                      <a:pt x="304668" y="228659"/>
                      <a:pt x="306285" y="222272"/>
                    </a:cubicBezTo>
                    <a:cubicBezTo>
                      <a:pt x="307902" y="217482"/>
                      <a:pt x="307902" y="212672"/>
                      <a:pt x="308690" y="207881"/>
                    </a:cubicBezTo>
                    <a:cubicBezTo>
                      <a:pt x="309498" y="203091"/>
                      <a:pt x="312712" y="198281"/>
                      <a:pt x="312712" y="193491"/>
                    </a:cubicBezTo>
                    <a:cubicBezTo>
                      <a:pt x="312712" y="184699"/>
                      <a:pt x="304668" y="186296"/>
                      <a:pt x="299858" y="180697"/>
                    </a:cubicBezTo>
                    <a:cubicBezTo>
                      <a:pt x="293430" y="175098"/>
                      <a:pt x="299049" y="165498"/>
                      <a:pt x="299049" y="159111"/>
                    </a:cubicBezTo>
                    <a:cubicBezTo>
                      <a:pt x="291005" y="159111"/>
                      <a:pt x="283769" y="158303"/>
                      <a:pt x="276534" y="157515"/>
                    </a:cubicBezTo>
                    <a:cubicBezTo>
                      <a:pt x="268489" y="155918"/>
                      <a:pt x="258040" y="159111"/>
                      <a:pt x="253209" y="150319"/>
                    </a:cubicBezTo>
                    <a:cubicBezTo>
                      <a:pt x="249996" y="146317"/>
                      <a:pt x="252401" y="137525"/>
                      <a:pt x="252401" y="132735"/>
                    </a:cubicBezTo>
                    <a:cubicBezTo>
                      <a:pt x="252401" y="125540"/>
                      <a:pt x="252401" y="117536"/>
                      <a:pt x="249996" y="110341"/>
                    </a:cubicBezTo>
                    <a:cubicBezTo>
                      <a:pt x="249187" y="106339"/>
                      <a:pt x="245974" y="99952"/>
                      <a:pt x="241952" y="98356"/>
                    </a:cubicBezTo>
                    <a:cubicBezTo>
                      <a:pt x="237930" y="95950"/>
                      <a:pt x="233099" y="99164"/>
                      <a:pt x="229097" y="97547"/>
                    </a:cubicBezTo>
                    <a:cubicBezTo>
                      <a:pt x="225075" y="96738"/>
                      <a:pt x="221053" y="91948"/>
                      <a:pt x="217031" y="90352"/>
                    </a:cubicBezTo>
                    <a:cubicBezTo>
                      <a:pt x="210604" y="86350"/>
                      <a:pt x="204176" y="83965"/>
                      <a:pt x="196941" y="81560"/>
                    </a:cubicBezTo>
                    <a:cubicBezTo>
                      <a:pt x="190513" y="79155"/>
                      <a:pt x="184086" y="75961"/>
                      <a:pt x="177639" y="75961"/>
                    </a:cubicBezTo>
                    <a:cubicBezTo>
                      <a:pt x="172808" y="76770"/>
                      <a:pt x="167998" y="79155"/>
                      <a:pt x="163167" y="78366"/>
                    </a:cubicBezTo>
                    <a:cubicBezTo>
                      <a:pt x="157549" y="77558"/>
                      <a:pt x="150313" y="71959"/>
                      <a:pt x="146291" y="68766"/>
                    </a:cubicBezTo>
                    <a:cubicBezTo>
                      <a:pt x="143886" y="66361"/>
                      <a:pt x="142269" y="63976"/>
                      <a:pt x="139055" y="62379"/>
                    </a:cubicBezTo>
                    <a:cubicBezTo>
                      <a:pt x="137438" y="61571"/>
                      <a:pt x="134224" y="61571"/>
                      <a:pt x="133436" y="60782"/>
                    </a:cubicBezTo>
                    <a:cubicBezTo>
                      <a:pt x="129414" y="56781"/>
                      <a:pt x="129414" y="43987"/>
                      <a:pt x="128606" y="38388"/>
                    </a:cubicBezTo>
                    <a:cubicBezTo>
                      <a:pt x="128606" y="29596"/>
                      <a:pt x="128606" y="20804"/>
                      <a:pt x="130223" y="11204"/>
                    </a:cubicBezTo>
                    <a:cubicBezTo>
                      <a:pt x="131839" y="-2399"/>
                      <a:pt x="121370" y="-782"/>
                      <a:pt x="110132" y="1603"/>
                    </a:cubicBezTo>
                    <a:cubicBezTo>
                      <a:pt x="92447" y="6393"/>
                      <a:pt x="83595" y="15205"/>
                      <a:pt x="69123" y="24786"/>
                    </a:cubicBezTo>
                    <a:cubicBezTo>
                      <a:pt x="59482" y="31173"/>
                      <a:pt x="53843" y="40773"/>
                      <a:pt x="41797" y="39176"/>
                    </a:cubicBezTo>
                    <a:cubicBezTo>
                      <a:pt x="35370" y="38368"/>
                      <a:pt x="3214" y="35174"/>
                      <a:pt x="0" y="35983"/>
                    </a:cubicBezTo>
                    <a:lnTo>
                      <a:pt x="1617" y="36791"/>
                    </a:lnTo>
                    <a:cubicBezTo>
                      <a:pt x="2425" y="39196"/>
                      <a:pt x="8044" y="42390"/>
                      <a:pt x="10470" y="43198"/>
                    </a:cubicBezTo>
                    <a:cubicBezTo>
                      <a:pt x="16897" y="44795"/>
                      <a:pt x="20110" y="39196"/>
                      <a:pt x="25749" y="43198"/>
                    </a:cubicBezTo>
                    <a:cubicBezTo>
                      <a:pt x="29771" y="45604"/>
                      <a:pt x="31368" y="50394"/>
                      <a:pt x="32985" y="53587"/>
                    </a:cubicBezTo>
                    <a:cubicBezTo>
                      <a:pt x="36199" y="58377"/>
                      <a:pt x="40221" y="63976"/>
                      <a:pt x="42626" y="69574"/>
                    </a:cubicBezTo>
                    <a:cubicBezTo>
                      <a:pt x="45031" y="77578"/>
                      <a:pt x="37007" y="92757"/>
                      <a:pt x="36199" y="102357"/>
                    </a:cubicBezTo>
                    <a:cubicBezTo>
                      <a:pt x="34582" y="111958"/>
                      <a:pt x="37816" y="121558"/>
                      <a:pt x="34582" y="131138"/>
                    </a:cubicBezTo>
                    <a:cubicBezTo>
                      <a:pt x="32177" y="139142"/>
                      <a:pt x="25729" y="145529"/>
                      <a:pt x="31368" y="152724"/>
                    </a:cubicBezTo>
                    <a:cubicBezTo>
                      <a:pt x="36987" y="159111"/>
                      <a:pt x="41818" y="160728"/>
                      <a:pt x="36199" y="169520"/>
                    </a:cubicBezTo>
                    <a:cubicBezTo>
                      <a:pt x="31368" y="177524"/>
                      <a:pt x="27346" y="184719"/>
                      <a:pt x="24133" y="192703"/>
                    </a:cubicBezTo>
                    <a:lnTo>
                      <a:pt x="23324" y="193511"/>
                    </a:lnTo>
                    <a:lnTo>
                      <a:pt x="23324" y="193511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4" name="Szabadkézi sokszög: alakzat 1013">
                <a:extLst>
                  <a:ext uri="{FF2B5EF4-FFF2-40B4-BE49-F238E27FC236}">
                    <a16:creationId xmlns:a16="http://schemas.microsoft.com/office/drawing/2014/main" id="{23115AF1-C319-63B4-4FFE-736B3F8112E1}"/>
                  </a:ext>
                </a:extLst>
              </p:cNvPr>
              <p:cNvSpPr/>
              <p:nvPr/>
            </p:nvSpPr>
            <p:spPr>
              <a:xfrm>
                <a:off x="2883351" y="4946204"/>
                <a:ext cx="196727" cy="201243"/>
              </a:xfrm>
              <a:custGeom>
                <a:avLst/>
                <a:gdLst>
                  <a:gd name="connsiteX0" fmla="*/ 110254 w 196727"/>
                  <a:gd name="connsiteY0" fmla="*/ 10055 h 201243"/>
                  <a:gd name="connsiteX1" fmla="*/ 107080 w 196727"/>
                  <a:gd name="connsiteY1" fmla="*/ 9227 h 201243"/>
                  <a:gd name="connsiteX2" fmla="*/ 90426 w 196727"/>
                  <a:gd name="connsiteY2" fmla="*/ 1849 h 201243"/>
                  <a:gd name="connsiteX3" fmla="*/ 68214 w 196727"/>
                  <a:gd name="connsiteY3" fmla="*/ 1849 h 201243"/>
                  <a:gd name="connsiteX4" fmla="*/ 19827 w 196727"/>
                  <a:gd name="connsiteY4" fmla="*/ 22364 h 201243"/>
                  <a:gd name="connsiteX5" fmla="*/ 6346 w 196727"/>
                  <a:gd name="connsiteY5" fmla="*/ 55996 h 201243"/>
                  <a:gd name="connsiteX6" fmla="*/ 0 w 196727"/>
                  <a:gd name="connsiteY6" fmla="*/ 71579 h 201243"/>
                  <a:gd name="connsiteX7" fmla="*/ 788 w 196727"/>
                  <a:gd name="connsiteY7" fmla="*/ 73216 h 201243"/>
                  <a:gd name="connsiteX8" fmla="*/ 23001 w 196727"/>
                  <a:gd name="connsiteY8" fmla="*/ 104382 h 201243"/>
                  <a:gd name="connsiteX9" fmla="*/ 42040 w 196727"/>
                  <a:gd name="connsiteY9" fmla="*/ 113396 h 201243"/>
                  <a:gd name="connsiteX10" fmla="*/ 61867 w 196727"/>
                  <a:gd name="connsiteY10" fmla="*/ 121602 h 201243"/>
                  <a:gd name="connsiteX11" fmla="*/ 72175 w 196727"/>
                  <a:gd name="connsiteY11" fmla="*/ 120774 h 201243"/>
                  <a:gd name="connsiteX12" fmla="*/ 90426 w 196727"/>
                  <a:gd name="connsiteY12" fmla="*/ 124877 h 201243"/>
                  <a:gd name="connsiteX13" fmla="*/ 116600 w 196727"/>
                  <a:gd name="connsiteY13" fmla="*/ 149474 h 201243"/>
                  <a:gd name="connsiteX14" fmla="*/ 98349 w 196727"/>
                  <a:gd name="connsiteY14" fmla="*/ 174071 h 201243"/>
                  <a:gd name="connsiteX15" fmla="*/ 84868 w 196727"/>
                  <a:gd name="connsiteY15" fmla="*/ 193757 h 201243"/>
                  <a:gd name="connsiteX16" fmla="*/ 118985 w 196727"/>
                  <a:gd name="connsiteY16" fmla="*/ 196223 h 201243"/>
                  <a:gd name="connsiteX17" fmla="*/ 147544 w 196727"/>
                  <a:gd name="connsiteY17" fmla="*/ 201134 h 201243"/>
                  <a:gd name="connsiteX18" fmla="*/ 164986 w 196727"/>
                  <a:gd name="connsiteY18" fmla="*/ 187188 h 201243"/>
                  <a:gd name="connsiteX19" fmla="*/ 180852 w 196727"/>
                  <a:gd name="connsiteY19" fmla="*/ 164228 h 201243"/>
                  <a:gd name="connsiteX20" fmla="*/ 188775 w 196727"/>
                  <a:gd name="connsiteY20" fmla="*/ 139631 h 201243"/>
                  <a:gd name="connsiteX21" fmla="*/ 196698 w 196727"/>
                  <a:gd name="connsiteY21" fmla="*/ 119945 h 201243"/>
                  <a:gd name="connsiteX22" fmla="*/ 174486 w 196727"/>
                  <a:gd name="connsiteY22" fmla="*/ 116671 h 201243"/>
                  <a:gd name="connsiteX23" fmla="*/ 169736 w 196727"/>
                  <a:gd name="connsiteY23" fmla="*/ 100259 h 201243"/>
                  <a:gd name="connsiteX24" fmla="*/ 169736 w 196727"/>
                  <a:gd name="connsiteY24" fmla="*/ 78107 h 201243"/>
                  <a:gd name="connsiteX25" fmla="*/ 137216 w 196727"/>
                  <a:gd name="connsiteY25" fmla="*/ 72367 h 201243"/>
                  <a:gd name="connsiteX26" fmla="*/ 115792 w 196727"/>
                  <a:gd name="connsiteY26" fmla="*/ 68264 h 201243"/>
                  <a:gd name="connsiteX27" fmla="*/ 116580 w 196727"/>
                  <a:gd name="connsiteY27" fmla="*/ 40372 h 201243"/>
                  <a:gd name="connsiteX28" fmla="*/ 113407 w 196727"/>
                  <a:gd name="connsiteY28" fmla="*/ 13309 h 201243"/>
                  <a:gd name="connsiteX29" fmla="*/ 110233 w 196727"/>
                  <a:gd name="connsiteY29" fmla="*/ 10035 h 201243"/>
                  <a:gd name="connsiteX30" fmla="*/ 110233 w 196727"/>
                  <a:gd name="connsiteY30" fmla="*/ 10035 h 20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6727" h="201243">
                    <a:moveTo>
                      <a:pt x="110254" y="10055"/>
                    </a:moveTo>
                    <a:cubicBezTo>
                      <a:pt x="109465" y="10055"/>
                      <a:pt x="107869" y="10055"/>
                      <a:pt x="107080" y="9227"/>
                    </a:cubicBezTo>
                    <a:cubicBezTo>
                      <a:pt x="101522" y="6761"/>
                      <a:pt x="96773" y="2658"/>
                      <a:pt x="90426" y="1849"/>
                    </a:cubicBezTo>
                    <a:cubicBezTo>
                      <a:pt x="83291" y="-616"/>
                      <a:pt x="75348" y="-616"/>
                      <a:pt x="68214" y="1849"/>
                    </a:cubicBezTo>
                    <a:cubicBezTo>
                      <a:pt x="52348" y="6761"/>
                      <a:pt x="31732" y="10055"/>
                      <a:pt x="19827" y="22364"/>
                    </a:cubicBezTo>
                    <a:cubicBezTo>
                      <a:pt x="11096" y="30570"/>
                      <a:pt x="9520" y="45324"/>
                      <a:pt x="6346" y="55996"/>
                    </a:cubicBezTo>
                    <a:cubicBezTo>
                      <a:pt x="5558" y="59270"/>
                      <a:pt x="2385" y="69942"/>
                      <a:pt x="0" y="71579"/>
                    </a:cubicBezTo>
                    <a:lnTo>
                      <a:pt x="788" y="73216"/>
                    </a:lnTo>
                    <a:cubicBezTo>
                      <a:pt x="7923" y="83888"/>
                      <a:pt x="14269" y="95368"/>
                      <a:pt x="23001" y="104382"/>
                    </a:cubicBezTo>
                    <a:cubicBezTo>
                      <a:pt x="28559" y="110122"/>
                      <a:pt x="34905" y="110951"/>
                      <a:pt x="42040" y="113396"/>
                    </a:cubicBezTo>
                    <a:cubicBezTo>
                      <a:pt x="48386" y="116671"/>
                      <a:pt x="53944" y="121602"/>
                      <a:pt x="61867" y="121602"/>
                    </a:cubicBezTo>
                    <a:cubicBezTo>
                      <a:pt x="65041" y="121602"/>
                      <a:pt x="68214" y="119965"/>
                      <a:pt x="72175" y="120774"/>
                    </a:cubicBezTo>
                    <a:cubicBezTo>
                      <a:pt x="78522" y="121602"/>
                      <a:pt x="84868" y="122411"/>
                      <a:pt x="90426" y="124877"/>
                    </a:cubicBezTo>
                    <a:cubicBezTo>
                      <a:pt x="102331" y="128151"/>
                      <a:pt x="120561" y="133082"/>
                      <a:pt x="116600" y="149474"/>
                    </a:cubicBezTo>
                    <a:cubicBezTo>
                      <a:pt x="113427" y="158488"/>
                      <a:pt x="103907" y="165886"/>
                      <a:pt x="98349" y="174071"/>
                    </a:cubicBezTo>
                    <a:cubicBezTo>
                      <a:pt x="94388" y="179811"/>
                      <a:pt x="90426" y="188846"/>
                      <a:pt x="84868" y="193757"/>
                    </a:cubicBezTo>
                    <a:cubicBezTo>
                      <a:pt x="95964" y="196223"/>
                      <a:pt x="107869" y="194586"/>
                      <a:pt x="118985" y="196223"/>
                    </a:cubicBezTo>
                    <a:cubicBezTo>
                      <a:pt x="126908" y="197860"/>
                      <a:pt x="139601" y="201963"/>
                      <a:pt x="147544" y="201134"/>
                    </a:cubicBezTo>
                    <a:cubicBezTo>
                      <a:pt x="153890" y="199497"/>
                      <a:pt x="159448" y="192120"/>
                      <a:pt x="164986" y="187188"/>
                    </a:cubicBezTo>
                    <a:cubicBezTo>
                      <a:pt x="171333" y="181449"/>
                      <a:pt x="177679" y="171606"/>
                      <a:pt x="180852" y="164228"/>
                    </a:cubicBezTo>
                    <a:cubicBezTo>
                      <a:pt x="184814" y="156851"/>
                      <a:pt x="185602" y="147817"/>
                      <a:pt x="188775" y="139631"/>
                    </a:cubicBezTo>
                    <a:cubicBezTo>
                      <a:pt x="190352" y="133891"/>
                      <a:pt x="196698" y="125685"/>
                      <a:pt x="196698" y="119945"/>
                    </a:cubicBezTo>
                    <a:cubicBezTo>
                      <a:pt x="197486" y="102725"/>
                      <a:pt x="182429" y="112568"/>
                      <a:pt x="174486" y="116671"/>
                    </a:cubicBezTo>
                    <a:cubicBezTo>
                      <a:pt x="170524" y="110931"/>
                      <a:pt x="169736" y="107656"/>
                      <a:pt x="169736" y="100259"/>
                    </a:cubicBezTo>
                    <a:cubicBezTo>
                      <a:pt x="170524" y="93690"/>
                      <a:pt x="174486" y="83847"/>
                      <a:pt x="169736" y="78107"/>
                    </a:cubicBezTo>
                    <a:cubicBezTo>
                      <a:pt x="160216" y="66627"/>
                      <a:pt x="149120" y="69901"/>
                      <a:pt x="137216" y="72367"/>
                    </a:cubicBezTo>
                    <a:cubicBezTo>
                      <a:pt x="131658" y="73196"/>
                      <a:pt x="119773" y="73196"/>
                      <a:pt x="115792" y="68264"/>
                    </a:cubicBezTo>
                    <a:cubicBezTo>
                      <a:pt x="112618" y="62524"/>
                      <a:pt x="116580" y="47750"/>
                      <a:pt x="116580" y="40372"/>
                    </a:cubicBezTo>
                    <a:cubicBezTo>
                      <a:pt x="117368" y="32167"/>
                      <a:pt x="119753" y="19049"/>
                      <a:pt x="113407" y="13309"/>
                    </a:cubicBezTo>
                    <a:lnTo>
                      <a:pt x="110233" y="10035"/>
                    </a:lnTo>
                    <a:lnTo>
                      <a:pt x="110233" y="10035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5" name="Szabadkézi sokszög: alakzat 1014">
                <a:extLst>
                  <a:ext uri="{FF2B5EF4-FFF2-40B4-BE49-F238E27FC236}">
                    <a16:creationId xmlns:a16="http://schemas.microsoft.com/office/drawing/2014/main" id="{08F28F55-A0C4-EB86-306E-441F5D87C9EA}"/>
                  </a:ext>
                </a:extLst>
              </p:cNvPr>
              <p:cNvSpPr/>
              <p:nvPr/>
            </p:nvSpPr>
            <p:spPr>
              <a:xfrm>
                <a:off x="2960154" y="5202940"/>
                <a:ext cx="119263" cy="113376"/>
              </a:xfrm>
              <a:custGeom>
                <a:avLst/>
                <a:gdLst>
                  <a:gd name="connsiteX0" fmla="*/ 40241 w 119263"/>
                  <a:gd name="connsiteY0" fmla="*/ 0 h 113376"/>
                  <a:gd name="connsiteX1" fmla="*/ 52307 w 119263"/>
                  <a:gd name="connsiteY1" fmla="*/ 5356 h 113376"/>
                  <a:gd name="connsiteX2" fmla="*/ 65182 w 119263"/>
                  <a:gd name="connsiteY2" fmla="*/ 26053 h 113376"/>
                  <a:gd name="connsiteX3" fmla="*/ 75652 w 119263"/>
                  <a:gd name="connsiteY3" fmla="*/ 26821 h 113376"/>
                  <a:gd name="connsiteX4" fmla="*/ 82099 w 119263"/>
                  <a:gd name="connsiteY4" fmla="*/ 30661 h 113376"/>
                  <a:gd name="connsiteX5" fmla="*/ 103826 w 119263"/>
                  <a:gd name="connsiteY5" fmla="*/ 44465 h 113376"/>
                  <a:gd name="connsiteX6" fmla="*/ 119106 w 119263"/>
                  <a:gd name="connsiteY6" fmla="*/ 63626 h 113376"/>
                  <a:gd name="connsiteX7" fmla="*/ 111871 w 119263"/>
                  <a:gd name="connsiteY7" fmla="*/ 75126 h 113376"/>
                  <a:gd name="connsiteX8" fmla="*/ 111062 w 119263"/>
                  <a:gd name="connsiteY8" fmla="*/ 85858 h 113376"/>
                  <a:gd name="connsiteX9" fmla="*/ 110254 w 119263"/>
                  <a:gd name="connsiteY9" fmla="*/ 86626 h 113376"/>
                  <a:gd name="connsiteX10" fmla="*/ 102209 w 119263"/>
                  <a:gd name="connsiteY10" fmla="*/ 94287 h 113376"/>
                  <a:gd name="connsiteX11" fmla="*/ 83696 w 119263"/>
                  <a:gd name="connsiteY11" fmla="*/ 107323 h 113376"/>
                  <a:gd name="connsiteX12" fmla="*/ 45072 w 119263"/>
                  <a:gd name="connsiteY12" fmla="*/ 112679 h 113376"/>
                  <a:gd name="connsiteX13" fmla="*/ 32197 w 119263"/>
                  <a:gd name="connsiteY13" fmla="*/ 107323 h 113376"/>
                  <a:gd name="connsiteX14" fmla="*/ 13683 w 119263"/>
                  <a:gd name="connsiteY14" fmla="*/ 97359 h 113376"/>
                  <a:gd name="connsiteX15" fmla="*/ 0 w 119263"/>
                  <a:gd name="connsiteY15" fmla="*/ 93519 h 113376"/>
                  <a:gd name="connsiteX16" fmla="*/ 0 w 119263"/>
                  <a:gd name="connsiteY16" fmla="*/ 91214 h 113376"/>
                  <a:gd name="connsiteX17" fmla="*/ 5639 w 119263"/>
                  <a:gd name="connsiteY17" fmla="*/ 75126 h 113376"/>
                  <a:gd name="connsiteX18" fmla="*/ 12086 w 119263"/>
                  <a:gd name="connsiteY18" fmla="*/ 41393 h 113376"/>
                  <a:gd name="connsiteX19" fmla="*/ 24153 w 119263"/>
                  <a:gd name="connsiteY19" fmla="*/ 13036 h 113376"/>
                  <a:gd name="connsiteX20" fmla="*/ 39433 w 119263"/>
                  <a:gd name="connsiteY20" fmla="*/ 0 h 113376"/>
                  <a:gd name="connsiteX21" fmla="*/ 40241 w 119263"/>
                  <a:gd name="connsiteY21" fmla="*/ 0 h 11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263" h="113376">
                    <a:moveTo>
                      <a:pt x="40241" y="0"/>
                    </a:moveTo>
                    <a:cubicBezTo>
                      <a:pt x="45072" y="768"/>
                      <a:pt x="48285" y="0"/>
                      <a:pt x="52307" y="5356"/>
                    </a:cubicBezTo>
                    <a:cubicBezTo>
                      <a:pt x="56329" y="10712"/>
                      <a:pt x="58755" y="22980"/>
                      <a:pt x="65182" y="26053"/>
                    </a:cubicBezTo>
                    <a:cubicBezTo>
                      <a:pt x="68396" y="27589"/>
                      <a:pt x="72418" y="26053"/>
                      <a:pt x="75652" y="26821"/>
                    </a:cubicBezTo>
                    <a:cubicBezTo>
                      <a:pt x="78057" y="28357"/>
                      <a:pt x="79674" y="29125"/>
                      <a:pt x="82099" y="30661"/>
                    </a:cubicBezTo>
                    <a:cubicBezTo>
                      <a:pt x="90143" y="34501"/>
                      <a:pt x="97379" y="38321"/>
                      <a:pt x="103826" y="44465"/>
                    </a:cubicBezTo>
                    <a:cubicBezTo>
                      <a:pt x="109465" y="48305"/>
                      <a:pt x="120723" y="56734"/>
                      <a:pt x="119106" y="63626"/>
                    </a:cubicBezTo>
                    <a:cubicBezTo>
                      <a:pt x="117489" y="67466"/>
                      <a:pt x="113467" y="71286"/>
                      <a:pt x="111871" y="75126"/>
                    </a:cubicBezTo>
                    <a:cubicBezTo>
                      <a:pt x="110254" y="78198"/>
                      <a:pt x="110254" y="82018"/>
                      <a:pt x="111062" y="85858"/>
                    </a:cubicBezTo>
                    <a:lnTo>
                      <a:pt x="110254" y="86626"/>
                    </a:lnTo>
                    <a:cubicBezTo>
                      <a:pt x="107848" y="89699"/>
                      <a:pt x="104615" y="93519"/>
                      <a:pt x="102209" y="94287"/>
                    </a:cubicBezTo>
                    <a:cubicBezTo>
                      <a:pt x="98187" y="95055"/>
                      <a:pt x="90143" y="103483"/>
                      <a:pt x="83696" y="107323"/>
                    </a:cubicBezTo>
                    <a:cubicBezTo>
                      <a:pt x="76460" y="111163"/>
                      <a:pt x="55521" y="114983"/>
                      <a:pt x="45072" y="112679"/>
                    </a:cubicBezTo>
                    <a:cubicBezTo>
                      <a:pt x="35410" y="111143"/>
                      <a:pt x="37836" y="111911"/>
                      <a:pt x="32197" y="107323"/>
                    </a:cubicBezTo>
                    <a:cubicBezTo>
                      <a:pt x="26558" y="101967"/>
                      <a:pt x="22536" y="104251"/>
                      <a:pt x="13683" y="97359"/>
                    </a:cubicBezTo>
                    <a:cubicBezTo>
                      <a:pt x="6447" y="91235"/>
                      <a:pt x="3214" y="92003"/>
                      <a:pt x="0" y="93519"/>
                    </a:cubicBezTo>
                    <a:lnTo>
                      <a:pt x="0" y="91214"/>
                    </a:lnTo>
                    <a:cubicBezTo>
                      <a:pt x="0" y="85090"/>
                      <a:pt x="4022" y="81250"/>
                      <a:pt x="5639" y="75126"/>
                    </a:cubicBezTo>
                    <a:cubicBezTo>
                      <a:pt x="9661" y="65162"/>
                      <a:pt x="10470" y="52894"/>
                      <a:pt x="12086" y="41393"/>
                    </a:cubicBezTo>
                    <a:cubicBezTo>
                      <a:pt x="14492" y="30661"/>
                      <a:pt x="16917" y="22233"/>
                      <a:pt x="24153" y="13036"/>
                    </a:cubicBezTo>
                    <a:cubicBezTo>
                      <a:pt x="28983" y="8428"/>
                      <a:pt x="33814" y="4608"/>
                      <a:pt x="39433" y="0"/>
                    </a:cubicBezTo>
                    <a:lnTo>
                      <a:pt x="40241" y="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6" name="Szabadkézi sokszög: alakzat 1015">
                <a:extLst>
                  <a:ext uri="{FF2B5EF4-FFF2-40B4-BE49-F238E27FC236}">
                    <a16:creationId xmlns:a16="http://schemas.microsoft.com/office/drawing/2014/main" id="{99D0875F-FEA7-441C-78EB-9333513B039E}"/>
                  </a:ext>
                </a:extLst>
              </p:cNvPr>
              <p:cNvSpPr/>
              <p:nvPr/>
            </p:nvSpPr>
            <p:spPr>
              <a:xfrm>
                <a:off x="2613534" y="4338556"/>
                <a:ext cx="965975" cy="951880"/>
              </a:xfrm>
              <a:custGeom>
                <a:avLst/>
                <a:gdLst>
                  <a:gd name="connsiteX0" fmla="*/ 453843 w 965975"/>
                  <a:gd name="connsiteY0" fmla="*/ 951173 h 951880"/>
                  <a:gd name="connsiteX1" fmla="*/ 455460 w 965975"/>
                  <a:gd name="connsiteY1" fmla="*/ 940703 h 951880"/>
                  <a:gd name="connsiteX2" fmla="*/ 461907 w 965975"/>
                  <a:gd name="connsiteY2" fmla="*/ 928617 h 951880"/>
                  <a:gd name="connsiteX3" fmla="*/ 447416 w 965975"/>
                  <a:gd name="connsiteY3" fmla="*/ 907678 h 951880"/>
                  <a:gd name="connsiteX4" fmla="*/ 424859 w 965975"/>
                  <a:gd name="connsiteY4" fmla="*/ 893994 h 951880"/>
                  <a:gd name="connsiteX5" fmla="*/ 419221 w 965975"/>
                  <a:gd name="connsiteY5" fmla="*/ 889972 h 951880"/>
                  <a:gd name="connsiteX6" fmla="*/ 408751 w 965975"/>
                  <a:gd name="connsiteY6" fmla="*/ 889164 h 951880"/>
                  <a:gd name="connsiteX7" fmla="*/ 395048 w 965975"/>
                  <a:gd name="connsiteY7" fmla="*/ 866608 h 951880"/>
                  <a:gd name="connsiteX8" fmla="*/ 383770 w 965975"/>
                  <a:gd name="connsiteY8" fmla="*/ 861777 h 951880"/>
                  <a:gd name="connsiteX9" fmla="*/ 382961 w 965975"/>
                  <a:gd name="connsiteY9" fmla="*/ 861777 h 951880"/>
                  <a:gd name="connsiteX10" fmla="*/ 394239 w 965975"/>
                  <a:gd name="connsiteY10" fmla="*/ 852116 h 951880"/>
                  <a:gd name="connsiteX11" fmla="*/ 421626 w 965975"/>
                  <a:gd name="connsiteY11" fmla="*/ 828772 h 951880"/>
                  <a:gd name="connsiteX12" fmla="*/ 453843 w 965975"/>
                  <a:gd name="connsiteY12" fmla="*/ 803811 h 951880"/>
                  <a:gd name="connsiteX13" fmla="*/ 472377 w 965975"/>
                  <a:gd name="connsiteY13" fmla="*/ 786894 h 951880"/>
                  <a:gd name="connsiteX14" fmla="*/ 473185 w 965975"/>
                  <a:gd name="connsiteY14" fmla="*/ 757910 h 951880"/>
                  <a:gd name="connsiteX15" fmla="*/ 461099 w 965975"/>
                  <a:gd name="connsiteY15" fmla="*/ 757102 h 951880"/>
                  <a:gd name="connsiteX16" fmla="*/ 456268 w 965975"/>
                  <a:gd name="connsiteY16" fmla="*/ 757102 h 951880"/>
                  <a:gd name="connsiteX17" fmla="*/ 455460 w 965975"/>
                  <a:gd name="connsiteY17" fmla="*/ 756294 h 951880"/>
                  <a:gd name="connsiteX18" fmla="*/ 458673 w 965975"/>
                  <a:gd name="connsiteY18" fmla="*/ 745824 h 951880"/>
                  <a:gd name="connsiteX19" fmla="*/ 467526 w 965975"/>
                  <a:gd name="connsiteY19" fmla="*/ 726502 h 951880"/>
                  <a:gd name="connsiteX20" fmla="*/ 444162 w 965975"/>
                  <a:gd name="connsiteY20" fmla="*/ 723288 h 951880"/>
                  <a:gd name="connsiteX21" fmla="*/ 440139 w 965975"/>
                  <a:gd name="connsiteY21" fmla="*/ 707180 h 951880"/>
                  <a:gd name="connsiteX22" fmla="*/ 439331 w 965975"/>
                  <a:gd name="connsiteY22" fmla="*/ 686241 h 951880"/>
                  <a:gd name="connsiteX23" fmla="*/ 407114 w 965975"/>
                  <a:gd name="connsiteY23" fmla="*/ 679793 h 951880"/>
                  <a:gd name="connsiteX24" fmla="*/ 385366 w 965975"/>
                  <a:gd name="connsiteY24" fmla="*/ 675771 h 951880"/>
                  <a:gd name="connsiteX25" fmla="*/ 386175 w 965975"/>
                  <a:gd name="connsiteY25" fmla="*/ 648384 h 951880"/>
                  <a:gd name="connsiteX26" fmla="*/ 382153 w 965975"/>
                  <a:gd name="connsiteY26" fmla="*/ 621806 h 951880"/>
                  <a:gd name="connsiteX27" fmla="*/ 382961 w 965975"/>
                  <a:gd name="connsiteY27" fmla="*/ 620998 h 951880"/>
                  <a:gd name="connsiteX28" fmla="*/ 391814 w 965975"/>
                  <a:gd name="connsiteY28" fmla="*/ 600867 h 951880"/>
                  <a:gd name="connsiteX29" fmla="*/ 394239 w 965975"/>
                  <a:gd name="connsiteY29" fmla="*/ 586376 h 951880"/>
                  <a:gd name="connsiteX30" fmla="*/ 398261 w 965975"/>
                  <a:gd name="connsiteY30" fmla="*/ 571884 h 951880"/>
                  <a:gd name="connsiteX31" fmla="*/ 384558 w 965975"/>
                  <a:gd name="connsiteY31" fmla="*/ 558989 h 951880"/>
                  <a:gd name="connsiteX32" fmla="*/ 383749 w 965975"/>
                  <a:gd name="connsiteY32" fmla="*/ 537242 h 951880"/>
                  <a:gd name="connsiteX33" fmla="*/ 361193 w 965975"/>
                  <a:gd name="connsiteY33" fmla="*/ 535625 h 951880"/>
                  <a:gd name="connsiteX34" fmla="*/ 337829 w 965975"/>
                  <a:gd name="connsiteY34" fmla="*/ 528369 h 951880"/>
                  <a:gd name="connsiteX35" fmla="*/ 337020 w 965975"/>
                  <a:gd name="connsiteY35" fmla="*/ 510643 h 951880"/>
                  <a:gd name="connsiteX36" fmla="*/ 335404 w 965975"/>
                  <a:gd name="connsiteY36" fmla="*/ 488087 h 951880"/>
                  <a:gd name="connsiteX37" fmla="*/ 326551 w 965975"/>
                  <a:gd name="connsiteY37" fmla="*/ 476001 h 951880"/>
                  <a:gd name="connsiteX38" fmla="*/ 313656 w 965975"/>
                  <a:gd name="connsiteY38" fmla="*/ 475192 h 951880"/>
                  <a:gd name="connsiteX39" fmla="*/ 302378 w 965975"/>
                  <a:gd name="connsiteY39" fmla="*/ 467936 h 951880"/>
                  <a:gd name="connsiteX40" fmla="*/ 282247 w 965975"/>
                  <a:gd name="connsiteY40" fmla="*/ 459084 h 951880"/>
                  <a:gd name="connsiteX41" fmla="*/ 262117 w 965975"/>
                  <a:gd name="connsiteY41" fmla="*/ 453445 h 951880"/>
                  <a:gd name="connsiteX42" fmla="*/ 247625 w 965975"/>
                  <a:gd name="connsiteY42" fmla="*/ 455850 h 951880"/>
                  <a:gd name="connsiteX43" fmla="*/ 230708 w 965975"/>
                  <a:gd name="connsiteY43" fmla="*/ 446189 h 951880"/>
                  <a:gd name="connsiteX44" fmla="*/ 223452 w 965975"/>
                  <a:gd name="connsiteY44" fmla="*/ 439741 h 951880"/>
                  <a:gd name="connsiteX45" fmla="*/ 217813 w 965975"/>
                  <a:gd name="connsiteY45" fmla="*/ 438124 h 951880"/>
                  <a:gd name="connsiteX46" fmla="*/ 213791 w 965975"/>
                  <a:gd name="connsiteY46" fmla="*/ 415568 h 951880"/>
                  <a:gd name="connsiteX47" fmla="*/ 214599 w 965975"/>
                  <a:gd name="connsiteY47" fmla="*/ 388182 h 951880"/>
                  <a:gd name="connsiteX48" fmla="*/ 194469 w 965975"/>
                  <a:gd name="connsiteY48" fmla="*/ 378521 h 951880"/>
                  <a:gd name="connsiteX49" fmla="*/ 153379 w 965975"/>
                  <a:gd name="connsiteY49" fmla="*/ 401885 h 951880"/>
                  <a:gd name="connsiteX50" fmla="*/ 125992 w 965975"/>
                  <a:gd name="connsiteY50" fmla="*/ 416377 h 951880"/>
                  <a:gd name="connsiteX51" fmla="*/ 86519 w 965975"/>
                  <a:gd name="connsiteY51" fmla="*/ 412355 h 951880"/>
                  <a:gd name="connsiteX52" fmla="*/ 84902 w 965975"/>
                  <a:gd name="connsiteY52" fmla="*/ 411546 h 951880"/>
                  <a:gd name="connsiteX53" fmla="*/ 83285 w 965975"/>
                  <a:gd name="connsiteY53" fmla="*/ 371285 h 951880"/>
                  <a:gd name="connsiteX54" fmla="*/ 50260 w 965975"/>
                  <a:gd name="connsiteY54" fmla="*/ 389799 h 951880"/>
                  <a:gd name="connsiteX55" fmla="*/ 40599 w 965975"/>
                  <a:gd name="connsiteY55" fmla="*/ 380946 h 951880"/>
                  <a:gd name="connsiteX56" fmla="*/ 33343 w 965975"/>
                  <a:gd name="connsiteY56" fmla="*/ 375307 h 951880"/>
                  <a:gd name="connsiteX57" fmla="*/ 27704 w 965975"/>
                  <a:gd name="connsiteY57" fmla="*/ 377712 h 951880"/>
                  <a:gd name="connsiteX58" fmla="*/ 20448 w 965975"/>
                  <a:gd name="connsiteY58" fmla="*/ 368051 h 951880"/>
                  <a:gd name="connsiteX59" fmla="*/ 9978 w 965975"/>
                  <a:gd name="connsiteY59" fmla="*/ 352751 h 951880"/>
                  <a:gd name="connsiteX60" fmla="*/ 2722 w 965975"/>
                  <a:gd name="connsiteY60" fmla="*/ 318917 h 951880"/>
                  <a:gd name="connsiteX61" fmla="*/ 15617 w 965975"/>
                  <a:gd name="connsiteY61" fmla="*/ 308447 h 951880"/>
                  <a:gd name="connsiteX62" fmla="*/ 15617 w 965975"/>
                  <a:gd name="connsiteY62" fmla="*/ 297978 h 951880"/>
                  <a:gd name="connsiteX63" fmla="*/ 16426 w 965975"/>
                  <a:gd name="connsiteY63" fmla="*/ 285892 h 951880"/>
                  <a:gd name="connsiteX64" fmla="*/ 31726 w 965975"/>
                  <a:gd name="connsiteY64" fmla="*/ 271400 h 951880"/>
                  <a:gd name="connsiteX65" fmla="*/ 52665 w 965975"/>
                  <a:gd name="connsiteY65" fmla="*/ 259313 h 951880"/>
                  <a:gd name="connsiteX66" fmla="*/ 64752 w 965975"/>
                  <a:gd name="connsiteY66" fmla="*/ 252058 h 951880"/>
                  <a:gd name="connsiteX67" fmla="*/ 83285 w 965975"/>
                  <a:gd name="connsiteY67" fmla="*/ 245610 h 951880"/>
                  <a:gd name="connsiteX68" fmla="*/ 95372 w 965975"/>
                  <a:gd name="connsiteY68" fmla="*/ 244801 h 951880"/>
                  <a:gd name="connsiteX69" fmla="*/ 96989 w 965975"/>
                  <a:gd name="connsiteY69" fmla="*/ 243185 h 951880"/>
                  <a:gd name="connsiteX70" fmla="*/ 98606 w 965975"/>
                  <a:gd name="connsiteY70" fmla="*/ 245610 h 951880"/>
                  <a:gd name="connsiteX71" fmla="*/ 101819 w 965975"/>
                  <a:gd name="connsiteY71" fmla="*/ 227096 h 951880"/>
                  <a:gd name="connsiteX72" fmla="*/ 107458 w 965975"/>
                  <a:gd name="connsiteY72" fmla="*/ 197304 h 951880"/>
                  <a:gd name="connsiteX73" fmla="*/ 112289 w 965975"/>
                  <a:gd name="connsiteY73" fmla="*/ 175557 h 951880"/>
                  <a:gd name="connsiteX74" fmla="*/ 112289 w 965975"/>
                  <a:gd name="connsiteY74" fmla="*/ 159448 h 951880"/>
                  <a:gd name="connsiteX75" fmla="*/ 95372 w 965975"/>
                  <a:gd name="connsiteY75" fmla="*/ 132062 h 951880"/>
                  <a:gd name="connsiteX76" fmla="*/ 116311 w 965975"/>
                  <a:gd name="connsiteY76" fmla="*/ 127231 h 951880"/>
                  <a:gd name="connsiteX77" fmla="*/ 113886 w 965975"/>
                  <a:gd name="connsiteY77" fmla="*/ 118379 h 951880"/>
                  <a:gd name="connsiteX78" fmla="*/ 103416 w 965975"/>
                  <a:gd name="connsiteY78" fmla="*/ 113548 h 951880"/>
                  <a:gd name="connsiteX79" fmla="*/ 115503 w 965975"/>
                  <a:gd name="connsiteY79" fmla="*/ 95034 h 951880"/>
                  <a:gd name="connsiteX80" fmla="*/ 134845 w 965975"/>
                  <a:gd name="connsiteY80" fmla="*/ 99865 h 951880"/>
                  <a:gd name="connsiteX81" fmla="*/ 140484 w 965975"/>
                  <a:gd name="connsiteY81" fmla="*/ 98248 h 951880"/>
                  <a:gd name="connsiteX82" fmla="*/ 145314 w 965975"/>
                  <a:gd name="connsiteY82" fmla="*/ 95823 h 951880"/>
                  <a:gd name="connsiteX83" fmla="*/ 147740 w 965975"/>
                  <a:gd name="connsiteY83" fmla="*/ 96631 h 951880"/>
                  <a:gd name="connsiteX84" fmla="*/ 166274 w 965975"/>
                  <a:gd name="connsiteY84" fmla="*/ 87779 h 951880"/>
                  <a:gd name="connsiteX85" fmla="*/ 168699 w 965975"/>
                  <a:gd name="connsiteY85" fmla="*/ 86162 h 951880"/>
                  <a:gd name="connsiteX86" fmla="*/ 169508 w 965975"/>
                  <a:gd name="connsiteY86" fmla="*/ 88567 h 951880"/>
                  <a:gd name="connsiteX87" fmla="*/ 174338 w 965975"/>
                  <a:gd name="connsiteY87" fmla="*/ 100653 h 951880"/>
                  <a:gd name="connsiteX88" fmla="*/ 178360 w 965975"/>
                  <a:gd name="connsiteY88" fmla="*/ 109506 h 951880"/>
                  <a:gd name="connsiteX89" fmla="*/ 188021 w 965975"/>
                  <a:gd name="connsiteY89" fmla="*/ 108697 h 951880"/>
                  <a:gd name="connsiteX90" fmla="*/ 204938 w 965975"/>
                  <a:gd name="connsiteY90" fmla="*/ 114336 h 951880"/>
                  <a:gd name="connsiteX91" fmla="*/ 211386 w 965975"/>
                  <a:gd name="connsiteY91" fmla="*/ 111911 h 951880"/>
                  <a:gd name="connsiteX92" fmla="*/ 214599 w 965975"/>
                  <a:gd name="connsiteY92" fmla="*/ 119167 h 951880"/>
                  <a:gd name="connsiteX93" fmla="*/ 226686 w 965975"/>
                  <a:gd name="connsiteY93" fmla="*/ 105484 h 951880"/>
                  <a:gd name="connsiteX94" fmla="*/ 241178 w 965975"/>
                  <a:gd name="connsiteY94" fmla="*/ 97440 h 951880"/>
                  <a:gd name="connsiteX95" fmla="*/ 262117 w 965975"/>
                  <a:gd name="connsiteY95" fmla="*/ 79714 h 951880"/>
                  <a:gd name="connsiteX96" fmla="*/ 242774 w 965975"/>
                  <a:gd name="connsiteY96" fmla="*/ 70053 h 951880"/>
                  <a:gd name="connsiteX97" fmla="*/ 237944 w 965975"/>
                  <a:gd name="connsiteY97" fmla="*/ 55561 h 951880"/>
                  <a:gd name="connsiteX98" fmla="*/ 229879 w 965975"/>
                  <a:gd name="connsiteY98" fmla="*/ 30600 h 951880"/>
                  <a:gd name="connsiteX99" fmla="*/ 255649 w 965975"/>
                  <a:gd name="connsiteY99" fmla="*/ 30600 h 951880"/>
                  <a:gd name="connsiteX100" fmla="*/ 261288 w 965975"/>
                  <a:gd name="connsiteY100" fmla="*/ 39453 h 951880"/>
                  <a:gd name="connsiteX101" fmla="*/ 269352 w 965975"/>
                  <a:gd name="connsiteY101" fmla="*/ 34622 h 951880"/>
                  <a:gd name="connsiteX102" fmla="*/ 278205 w 965975"/>
                  <a:gd name="connsiteY102" fmla="*/ 44283 h 951880"/>
                  <a:gd name="connsiteX103" fmla="*/ 287058 w 965975"/>
                  <a:gd name="connsiteY103" fmla="*/ 25770 h 951880"/>
                  <a:gd name="connsiteX104" fmla="*/ 295910 w 965975"/>
                  <a:gd name="connsiteY104" fmla="*/ 28175 h 951880"/>
                  <a:gd name="connsiteX105" fmla="*/ 314444 w 965975"/>
                  <a:gd name="connsiteY105" fmla="*/ 19322 h 951880"/>
                  <a:gd name="connsiteX106" fmla="*/ 327339 w 965975"/>
                  <a:gd name="connsiteY106" fmla="*/ 9661 h 951880"/>
                  <a:gd name="connsiteX107" fmla="*/ 329764 w 965975"/>
                  <a:gd name="connsiteY107" fmla="*/ 0 h 951880"/>
                  <a:gd name="connsiteX108" fmla="*/ 330573 w 965975"/>
                  <a:gd name="connsiteY108" fmla="*/ 809 h 951880"/>
                  <a:gd name="connsiteX109" fmla="*/ 332998 w 965975"/>
                  <a:gd name="connsiteY109" fmla="*/ 3214 h 951880"/>
                  <a:gd name="connsiteX110" fmla="*/ 347490 w 965975"/>
                  <a:gd name="connsiteY110" fmla="*/ 4831 h 951880"/>
                  <a:gd name="connsiteX111" fmla="*/ 347490 w 965975"/>
                  <a:gd name="connsiteY111" fmla="*/ 14492 h 951880"/>
                  <a:gd name="connsiteX112" fmla="*/ 349915 w 965975"/>
                  <a:gd name="connsiteY112" fmla="*/ 23344 h 951880"/>
                  <a:gd name="connsiteX113" fmla="*/ 357980 w 965975"/>
                  <a:gd name="connsiteY113" fmla="*/ 33006 h 951880"/>
                  <a:gd name="connsiteX114" fmla="*/ 352341 w 965975"/>
                  <a:gd name="connsiteY114" fmla="*/ 40261 h 951880"/>
                  <a:gd name="connsiteX115" fmla="*/ 348319 w 965975"/>
                  <a:gd name="connsiteY115" fmla="*/ 50731 h 951880"/>
                  <a:gd name="connsiteX116" fmla="*/ 354766 w 965975"/>
                  <a:gd name="connsiteY116" fmla="*/ 66840 h 951880"/>
                  <a:gd name="connsiteX117" fmla="*/ 362022 w 965975"/>
                  <a:gd name="connsiteY117" fmla="*/ 83757 h 951880"/>
                  <a:gd name="connsiteX118" fmla="*/ 372492 w 965975"/>
                  <a:gd name="connsiteY118" fmla="*/ 93418 h 951880"/>
                  <a:gd name="connsiteX119" fmla="*/ 391025 w 965975"/>
                  <a:gd name="connsiteY119" fmla="*/ 87779 h 951880"/>
                  <a:gd name="connsiteX120" fmla="*/ 407134 w 965975"/>
                  <a:gd name="connsiteY120" fmla="*/ 79734 h 951880"/>
                  <a:gd name="connsiteX121" fmla="*/ 415198 w 965975"/>
                  <a:gd name="connsiteY121" fmla="*/ 78117 h 951880"/>
                  <a:gd name="connsiteX122" fmla="*/ 423263 w 965975"/>
                  <a:gd name="connsiteY122" fmla="*/ 73287 h 951880"/>
                  <a:gd name="connsiteX123" fmla="*/ 431327 w 965975"/>
                  <a:gd name="connsiteY123" fmla="*/ 70882 h 951880"/>
                  <a:gd name="connsiteX124" fmla="*/ 431327 w 965975"/>
                  <a:gd name="connsiteY124" fmla="*/ 70073 h 951880"/>
                  <a:gd name="connsiteX125" fmla="*/ 446627 w 965975"/>
                  <a:gd name="connsiteY125" fmla="*/ 74904 h 951880"/>
                  <a:gd name="connsiteX126" fmla="*/ 447436 w 965975"/>
                  <a:gd name="connsiteY126" fmla="*/ 60412 h 951880"/>
                  <a:gd name="connsiteX127" fmla="*/ 460331 w 965975"/>
                  <a:gd name="connsiteY127" fmla="*/ 58795 h 951880"/>
                  <a:gd name="connsiteX128" fmla="*/ 467587 w 965975"/>
                  <a:gd name="connsiteY128" fmla="*/ 58795 h 951880"/>
                  <a:gd name="connsiteX129" fmla="*/ 472417 w 965975"/>
                  <a:gd name="connsiteY129" fmla="*/ 55582 h 951880"/>
                  <a:gd name="connsiteX130" fmla="*/ 478056 w 965975"/>
                  <a:gd name="connsiteY130" fmla="*/ 57987 h 951880"/>
                  <a:gd name="connsiteX131" fmla="*/ 485312 w 965975"/>
                  <a:gd name="connsiteY131" fmla="*/ 61200 h 951880"/>
                  <a:gd name="connsiteX132" fmla="*/ 485312 w 965975"/>
                  <a:gd name="connsiteY132" fmla="*/ 62817 h 951880"/>
                  <a:gd name="connsiteX133" fmla="*/ 490143 w 965975"/>
                  <a:gd name="connsiteY133" fmla="*/ 65222 h 951880"/>
                  <a:gd name="connsiteX134" fmla="*/ 494973 w 965975"/>
                  <a:gd name="connsiteY134" fmla="*/ 63606 h 951880"/>
                  <a:gd name="connsiteX135" fmla="*/ 507060 w 965975"/>
                  <a:gd name="connsiteY135" fmla="*/ 57158 h 951880"/>
                  <a:gd name="connsiteX136" fmla="*/ 516721 w 965975"/>
                  <a:gd name="connsiteY136" fmla="*/ 58775 h 951880"/>
                  <a:gd name="connsiteX137" fmla="*/ 520743 w 965975"/>
                  <a:gd name="connsiteY137" fmla="*/ 55561 h 951880"/>
                  <a:gd name="connsiteX138" fmla="*/ 527190 w 965975"/>
                  <a:gd name="connsiteY138" fmla="*/ 56370 h 951880"/>
                  <a:gd name="connsiteX139" fmla="*/ 533638 w 965975"/>
                  <a:gd name="connsiteY139" fmla="*/ 43475 h 951880"/>
                  <a:gd name="connsiteX140" fmla="*/ 543299 w 965975"/>
                  <a:gd name="connsiteY140" fmla="*/ 26558 h 951880"/>
                  <a:gd name="connsiteX141" fmla="*/ 554577 w 965975"/>
                  <a:gd name="connsiteY141" fmla="*/ 4810 h 951880"/>
                  <a:gd name="connsiteX142" fmla="*/ 555385 w 965975"/>
                  <a:gd name="connsiteY142" fmla="*/ 4810 h 951880"/>
                  <a:gd name="connsiteX143" fmla="*/ 572302 w 965975"/>
                  <a:gd name="connsiteY143" fmla="*/ 40241 h 951880"/>
                  <a:gd name="connsiteX144" fmla="*/ 585197 w 965975"/>
                  <a:gd name="connsiteY144" fmla="*/ 62797 h 951880"/>
                  <a:gd name="connsiteX145" fmla="*/ 597284 w 965975"/>
                  <a:gd name="connsiteY145" fmla="*/ 82119 h 951880"/>
                  <a:gd name="connsiteX146" fmla="*/ 581984 w 965975"/>
                  <a:gd name="connsiteY146" fmla="*/ 104675 h 951880"/>
                  <a:gd name="connsiteX147" fmla="*/ 567492 w 965975"/>
                  <a:gd name="connsiteY147" fmla="*/ 118359 h 951880"/>
                  <a:gd name="connsiteX148" fmla="*/ 553000 w 965975"/>
                  <a:gd name="connsiteY148" fmla="*/ 140106 h 951880"/>
                  <a:gd name="connsiteX149" fmla="*/ 534466 w 965975"/>
                  <a:gd name="connsiteY149" fmla="*/ 157023 h 951880"/>
                  <a:gd name="connsiteX150" fmla="*/ 569917 w 965975"/>
                  <a:gd name="connsiteY150" fmla="*/ 143340 h 951880"/>
                  <a:gd name="connsiteX151" fmla="*/ 579578 w 965975"/>
                  <a:gd name="connsiteY151" fmla="*/ 140126 h 951880"/>
                  <a:gd name="connsiteX152" fmla="*/ 579578 w 965975"/>
                  <a:gd name="connsiteY152" fmla="*/ 129657 h 951880"/>
                  <a:gd name="connsiteX153" fmla="*/ 586834 w 965975"/>
                  <a:gd name="connsiteY153" fmla="*/ 115973 h 951880"/>
                  <a:gd name="connsiteX154" fmla="*/ 602943 w 965975"/>
                  <a:gd name="connsiteY154" fmla="*/ 115165 h 951880"/>
                  <a:gd name="connsiteX155" fmla="*/ 629521 w 965975"/>
                  <a:gd name="connsiteY155" fmla="*/ 112740 h 951880"/>
                  <a:gd name="connsiteX156" fmla="*/ 629521 w 965975"/>
                  <a:gd name="connsiteY156" fmla="*/ 131253 h 951880"/>
                  <a:gd name="connsiteX157" fmla="*/ 611796 w 965975"/>
                  <a:gd name="connsiteY157" fmla="*/ 153001 h 951880"/>
                  <a:gd name="connsiteX158" fmla="*/ 630330 w 965975"/>
                  <a:gd name="connsiteY158" fmla="*/ 148979 h 951880"/>
                  <a:gd name="connsiteX159" fmla="*/ 638394 w 965975"/>
                  <a:gd name="connsiteY159" fmla="*/ 129657 h 951880"/>
                  <a:gd name="connsiteX160" fmla="*/ 663375 w 965975"/>
                  <a:gd name="connsiteY160" fmla="*/ 116762 h 951880"/>
                  <a:gd name="connsiteX161" fmla="*/ 702848 w 965975"/>
                  <a:gd name="connsiteY161" fmla="*/ 131253 h 951880"/>
                  <a:gd name="connsiteX162" fmla="*/ 722191 w 965975"/>
                  <a:gd name="connsiteY162" fmla="*/ 141723 h 951880"/>
                  <a:gd name="connsiteX163" fmla="*/ 731043 w 965975"/>
                  <a:gd name="connsiteY163" fmla="*/ 144937 h 951880"/>
                  <a:gd name="connsiteX164" fmla="*/ 728618 w 965975"/>
                  <a:gd name="connsiteY164" fmla="*/ 158620 h 951880"/>
                  <a:gd name="connsiteX165" fmla="*/ 731832 w 965975"/>
                  <a:gd name="connsiteY165" fmla="*/ 168281 h 951880"/>
                  <a:gd name="connsiteX166" fmla="*/ 732640 w 965975"/>
                  <a:gd name="connsiteY166" fmla="*/ 170706 h 951880"/>
                  <a:gd name="connsiteX167" fmla="*/ 751174 w 965975"/>
                  <a:gd name="connsiteY167" fmla="*/ 158620 h 951880"/>
                  <a:gd name="connsiteX168" fmla="*/ 771304 w 965975"/>
                  <a:gd name="connsiteY168" fmla="*/ 154598 h 951880"/>
                  <a:gd name="connsiteX169" fmla="*/ 785796 w 965975"/>
                  <a:gd name="connsiteY169" fmla="*/ 162642 h 951880"/>
                  <a:gd name="connsiteX170" fmla="*/ 809969 w 965975"/>
                  <a:gd name="connsiteY170" fmla="*/ 164259 h 951880"/>
                  <a:gd name="connsiteX171" fmla="*/ 834951 w 965975"/>
                  <a:gd name="connsiteY171" fmla="*/ 158620 h 951880"/>
                  <a:gd name="connsiteX172" fmla="*/ 889724 w 965975"/>
                  <a:gd name="connsiteY172" fmla="*/ 192454 h 951880"/>
                  <a:gd name="connsiteX173" fmla="*/ 933219 w 965975"/>
                  <a:gd name="connsiteY173" fmla="*/ 203732 h 951880"/>
                  <a:gd name="connsiteX174" fmla="*/ 958989 w 965975"/>
                  <a:gd name="connsiteY174" fmla="*/ 230310 h 951880"/>
                  <a:gd name="connsiteX175" fmla="*/ 932410 w 965975"/>
                  <a:gd name="connsiteY175" fmla="*/ 333389 h 951880"/>
                  <a:gd name="connsiteX176" fmla="*/ 917919 w 965975"/>
                  <a:gd name="connsiteY176" fmla="*/ 351114 h 951880"/>
                  <a:gd name="connsiteX177" fmla="*/ 900193 w 965975"/>
                  <a:gd name="connsiteY177" fmla="*/ 373670 h 951880"/>
                  <a:gd name="connsiteX178" fmla="*/ 880063 w 965975"/>
                  <a:gd name="connsiteY178" fmla="*/ 413123 h 951880"/>
                  <a:gd name="connsiteX179" fmla="*/ 866359 w 965975"/>
                  <a:gd name="connsiteY179" fmla="*/ 414740 h 951880"/>
                  <a:gd name="connsiteX180" fmla="*/ 855081 w 965975"/>
                  <a:gd name="connsiteY180" fmla="*/ 428423 h 951880"/>
                  <a:gd name="connsiteX181" fmla="*/ 853464 w 965975"/>
                  <a:gd name="connsiteY181" fmla="*/ 468684 h 951880"/>
                  <a:gd name="connsiteX182" fmla="*/ 853464 w 965975"/>
                  <a:gd name="connsiteY182" fmla="*/ 500093 h 951880"/>
                  <a:gd name="connsiteX183" fmla="*/ 847825 w 965975"/>
                  <a:gd name="connsiteY183" fmla="*/ 531502 h 951880"/>
                  <a:gd name="connsiteX184" fmla="*/ 831717 w 965975"/>
                  <a:gd name="connsiteY184" fmla="*/ 554057 h 951880"/>
                  <a:gd name="connsiteX185" fmla="*/ 826078 w 965975"/>
                  <a:gd name="connsiteY185" fmla="*/ 586275 h 951880"/>
                  <a:gd name="connsiteX186" fmla="*/ 797074 w 965975"/>
                  <a:gd name="connsiteY186" fmla="*/ 629770 h 951880"/>
                  <a:gd name="connsiteX187" fmla="*/ 791435 w 965975"/>
                  <a:gd name="connsiteY187" fmla="*/ 638622 h 951880"/>
                  <a:gd name="connsiteX188" fmla="*/ 789010 w 965975"/>
                  <a:gd name="connsiteY188" fmla="*/ 649900 h 951880"/>
                  <a:gd name="connsiteX189" fmla="*/ 772901 w 965975"/>
                  <a:gd name="connsiteY189" fmla="*/ 658753 h 951880"/>
                  <a:gd name="connsiteX190" fmla="*/ 760006 w 965975"/>
                  <a:gd name="connsiteY190" fmla="*/ 674861 h 951880"/>
                  <a:gd name="connsiteX191" fmla="*/ 720533 w 965975"/>
                  <a:gd name="connsiteY191" fmla="*/ 679692 h 951880"/>
                  <a:gd name="connsiteX192" fmla="*/ 706042 w 965975"/>
                  <a:gd name="connsiteY192" fmla="*/ 684523 h 951880"/>
                  <a:gd name="connsiteX193" fmla="*/ 695572 w 965975"/>
                  <a:gd name="connsiteY193" fmla="*/ 691778 h 951880"/>
                  <a:gd name="connsiteX194" fmla="*/ 684294 w 965975"/>
                  <a:gd name="connsiteY194" fmla="*/ 699034 h 951880"/>
                  <a:gd name="connsiteX195" fmla="*/ 663355 w 965975"/>
                  <a:gd name="connsiteY195" fmla="*/ 707079 h 951880"/>
                  <a:gd name="connsiteX196" fmla="*/ 620668 w 965975"/>
                  <a:gd name="connsiteY196" fmla="*/ 736062 h 951880"/>
                  <a:gd name="connsiteX197" fmla="*/ 605368 w 965975"/>
                  <a:gd name="connsiteY197" fmla="*/ 744106 h 951880"/>
                  <a:gd name="connsiteX198" fmla="*/ 595707 w 965975"/>
                  <a:gd name="connsiteY198" fmla="*/ 757001 h 951880"/>
                  <a:gd name="connsiteX199" fmla="*/ 590877 w 965975"/>
                  <a:gd name="connsiteY199" fmla="*/ 785984 h 951880"/>
                  <a:gd name="connsiteX200" fmla="*/ 588451 w 965975"/>
                  <a:gd name="connsiteY200" fmla="*/ 817393 h 951880"/>
                  <a:gd name="connsiteX201" fmla="*/ 579599 w 965975"/>
                  <a:gd name="connsiteY201" fmla="*/ 825437 h 951880"/>
                  <a:gd name="connsiteX202" fmla="*/ 564299 w 965975"/>
                  <a:gd name="connsiteY202" fmla="*/ 837523 h 951880"/>
                  <a:gd name="connsiteX203" fmla="*/ 552212 w 965975"/>
                  <a:gd name="connsiteY203" fmla="*/ 847185 h 951880"/>
                  <a:gd name="connsiteX204" fmla="*/ 543359 w 965975"/>
                  <a:gd name="connsiteY204" fmla="*/ 861676 h 951880"/>
                  <a:gd name="connsiteX205" fmla="*/ 536104 w 965975"/>
                  <a:gd name="connsiteY205" fmla="*/ 876168 h 951880"/>
                  <a:gd name="connsiteX206" fmla="*/ 507909 w 965975"/>
                  <a:gd name="connsiteY206" fmla="*/ 899532 h 951880"/>
                  <a:gd name="connsiteX207" fmla="*/ 531273 w 965975"/>
                  <a:gd name="connsiteY207" fmla="*/ 868124 h 951880"/>
                  <a:gd name="connsiteX208" fmla="*/ 524017 w 965975"/>
                  <a:gd name="connsiteY208" fmla="*/ 868932 h 951880"/>
                  <a:gd name="connsiteX209" fmla="*/ 519187 w 965975"/>
                  <a:gd name="connsiteY209" fmla="*/ 864102 h 951880"/>
                  <a:gd name="connsiteX210" fmla="*/ 519187 w 965975"/>
                  <a:gd name="connsiteY210" fmla="*/ 871357 h 951880"/>
                  <a:gd name="connsiteX211" fmla="*/ 511122 w 965975"/>
                  <a:gd name="connsiteY211" fmla="*/ 881019 h 951880"/>
                  <a:gd name="connsiteX212" fmla="*/ 498227 w 965975"/>
                  <a:gd name="connsiteY212" fmla="*/ 895510 h 951880"/>
                  <a:gd name="connsiteX213" fmla="*/ 495802 w 965975"/>
                  <a:gd name="connsiteY213" fmla="*/ 906788 h 951880"/>
                  <a:gd name="connsiteX214" fmla="*/ 483715 w 965975"/>
                  <a:gd name="connsiteY214" fmla="*/ 922088 h 951880"/>
                  <a:gd name="connsiteX215" fmla="*/ 474054 w 965975"/>
                  <a:gd name="connsiteY215" fmla="*/ 936580 h 951880"/>
                  <a:gd name="connsiteX216" fmla="*/ 457946 w 965975"/>
                  <a:gd name="connsiteY216" fmla="*/ 947858 h 951880"/>
                  <a:gd name="connsiteX217" fmla="*/ 453924 w 965975"/>
                  <a:gd name="connsiteY217" fmla="*/ 951880 h 951880"/>
                  <a:gd name="connsiteX218" fmla="*/ 453924 w 965975"/>
                  <a:gd name="connsiteY218" fmla="*/ 951072 h 951880"/>
                  <a:gd name="connsiteX219" fmla="*/ 453924 w 965975"/>
                  <a:gd name="connsiteY219" fmla="*/ 951072 h 951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965975" h="951880">
                    <a:moveTo>
                      <a:pt x="453843" y="951173"/>
                    </a:moveTo>
                    <a:cubicBezTo>
                      <a:pt x="453034" y="947150"/>
                      <a:pt x="453843" y="943917"/>
                      <a:pt x="455460" y="940703"/>
                    </a:cubicBezTo>
                    <a:cubicBezTo>
                      <a:pt x="456268" y="935873"/>
                      <a:pt x="461099" y="932659"/>
                      <a:pt x="461907" y="928617"/>
                    </a:cubicBezTo>
                    <a:cubicBezTo>
                      <a:pt x="464333" y="920573"/>
                      <a:pt x="452246" y="912508"/>
                      <a:pt x="447416" y="907678"/>
                    </a:cubicBezTo>
                    <a:cubicBezTo>
                      <a:pt x="440160" y="902039"/>
                      <a:pt x="432924" y="898016"/>
                      <a:pt x="424859" y="893994"/>
                    </a:cubicBezTo>
                    <a:cubicBezTo>
                      <a:pt x="423243" y="892377"/>
                      <a:pt x="421646" y="890781"/>
                      <a:pt x="419221" y="889972"/>
                    </a:cubicBezTo>
                    <a:cubicBezTo>
                      <a:pt x="416007" y="889164"/>
                      <a:pt x="411156" y="889972"/>
                      <a:pt x="408751" y="889164"/>
                    </a:cubicBezTo>
                    <a:cubicBezTo>
                      <a:pt x="402304" y="885950"/>
                      <a:pt x="399898" y="873055"/>
                      <a:pt x="395048" y="866608"/>
                    </a:cubicBezTo>
                    <a:cubicBezTo>
                      <a:pt x="391834" y="861777"/>
                      <a:pt x="388600" y="861777"/>
                      <a:pt x="383770" y="861777"/>
                    </a:cubicBezTo>
                    <a:lnTo>
                      <a:pt x="382961" y="861777"/>
                    </a:lnTo>
                    <a:cubicBezTo>
                      <a:pt x="386983" y="858564"/>
                      <a:pt x="391025" y="855330"/>
                      <a:pt x="394239" y="852116"/>
                    </a:cubicBezTo>
                    <a:cubicBezTo>
                      <a:pt x="403092" y="843264"/>
                      <a:pt x="411156" y="835199"/>
                      <a:pt x="421626" y="828772"/>
                    </a:cubicBezTo>
                    <a:cubicBezTo>
                      <a:pt x="432904" y="820728"/>
                      <a:pt x="443373" y="813472"/>
                      <a:pt x="453843" y="803811"/>
                    </a:cubicBezTo>
                    <a:cubicBezTo>
                      <a:pt x="460290" y="798172"/>
                      <a:pt x="469951" y="794958"/>
                      <a:pt x="472377" y="786894"/>
                    </a:cubicBezTo>
                    <a:cubicBezTo>
                      <a:pt x="476399" y="778041"/>
                      <a:pt x="473185" y="767571"/>
                      <a:pt x="473185" y="757910"/>
                    </a:cubicBezTo>
                    <a:cubicBezTo>
                      <a:pt x="469163" y="757910"/>
                      <a:pt x="465121" y="757102"/>
                      <a:pt x="461099" y="757102"/>
                    </a:cubicBezTo>
                    <a:lnTo>
                      <a:pt x="456268" y="757102"/>
                    </a:lnTo>
                    <a:lnTo>
                      <a:pt x="455460" y="756294"/>
                    </a:lnTo>
                    <a:cubicBezTo>
                      <a:pt x="456268" y="752272"/>
                      <a:pt x="457077" y="749038"/>
                      <a:pt x="458673" y="745824"/>
                    </a:cubicBezTo>
                    <a:cubicBezTo>
                      <a:pt x="460290" y="740185"/>
                      <a:pt x="466738" y="732929"/>
                      <a:pt x="467526" y="726502"/>
                    </a:cubicBezTo>
                    <a:cubicBezTo>
                      <a:pt x="467526" y="709585"/>
                      <a:pt x="452226" y="720054"/>
                      <a:pt x="444162" y="723288"/>
                    </a:cubicBezTo>
                    <a:cubicBezTo>
                      <a:pt x="440948" y="717649"/>
                      <a:pt x="439331" y="714435"/>
                      <a:pt x="440139" y="707180"/>
                    </a:cubicBezTo>
                    <a:cubicBezTo>
                      <a:pt x="440139" y="700732"/>
                      <a:pt x="444162" y="691880"/>
                      <a:pt x="439331" y="686241"/>
                    </a:cubicBezTo>
                    <a:cubicBezTo>
                      <a:pt x="429670" y="674154"/>
                      <a:pt x="419200" y="677388"/>
                      <a:pt x="407114" y="679793"/>
                    </a:cubicBezTo>
                    <a:cubicBezTo>
                      <a:pt x="401475" y="681410"/>
                      <a:pt x="389388" y="681410"/>
                      <a:pt x="385366" y="675771"/>
                    </a:cubicBezTo>
                    <a:cubicBezTo>
                      <a:pt x="381344" y="670132"/>
                      <a:pt x="385366" y="655640"/>
                      <a:pt x="386175" y="648384"/>
                    </a:cubicBezTo>
                    <a:cubicBezTo>
                      <a:pt x="386175" y="640340"/>
                      <a:pt x="388600" y="627445"/>
                      <a:pt x="382153" y="621806"/>
                    </a:cubicBezTo>
                    <a:lnTo>
                      <a:pt x="382961" y="620998"/>
                    </a:lnTo>
                    <a:cubicBezTo>
                      <a:pt x="387792" y="615359"/>
                      <a:pt x="390217" y="608103"/>
                      <a:pt x="391814" y="600867"/>
                    </a:cubicBezTo>
                    <a:cubicBezTo>
                      <a:pt x="392622" y="596037"/>
                      <a:pt x="393431" y="591206"/>
                      <a:pt x="394239" y="586376"/>
                    </a:cubicBezTo>
                    <a:cubicBezTo>
                      <a:pt x="395048" y="581545"/>
                      <a:pt x="398261" y="577523"/>
                      <a:pt x="398261" y="571884"/>
                    </a:cubicBezTo>
                    <a:cubicBezTo>
                      <a:pt x="397453" y="563031"/>
                      <a:pt x="389409" y="564628"/>
                      <a:pt x="384558" y="558989"/>
                    </a:cubicBezTo>
                    <a:cubicBezTo>
                      <a:pt x="378919" y="553350"/>
                      <a:pt x="384558" y="543689"/>
                      <a:pt x="383749" y="537242"/>
                    </a:cubicBezTo>
                    <a:cubicBezTo>
                      <a:pt x="376493" y="537242"/>
                      <a:pt x="368449" y="536433"/>
                      <a:pt x="361193" y="535625"/>
                    </a:cubicBezTo>
                    <a:cubicBezTo>
                      <a:pt x="353129" y="534008"/>
                      <a:pt x="342659" y="537242"/>
                      <a:pt x="337829" y="528369"/>
                    </a:cubicBezTo>
                    <a:cubicBezTo>
                      <a:pt x="335404" y="524347"/>
                      <a:pt x="337020" y="515474"/>
                      <a:pt x="337020" y="510643"/>
                    </a:cubicBezTo>
                    <a:cubicBezTo>
                      <a:pt x="337020" y="503387"/>
                      <a:pt x="337020" y="495343"/>
                      <a:pt x="335404" y="488087"/>
                    </a:cubicBezTo>
                    <a:cubicBezTo>
                      <a:pt x="333787" y="484065"/>
                      <a:pt x="331381" y="477618"/>
                      <a:pt x="326551" y="476001"/>
                    </a:cubicBezTo>
                    <a:cubicBezTo>
                      <a:pt x="322529" y="473575"/>
                      <a:pt x="317698" y="476809"/>
                      <a:pt x="313656" y="475192"/>
                    </a:cubicBezTo>
                    <a:cubicBezTo>
                      <a:pt x="310442" y="474384"/>
                      <a:pt x="305592" y="469553"/>
                      <a:pt x="302378" y="467936"/>
                    </a:cubicBezTo>
                    <a:cubicBezTo>
                      <a:pt x="295122" y="463914"/>
                      <a:pt x="289483" y="461489"/>
                      <a:pt x="282247" y="459084"/>
                    </a:cubicBezTo>
                    <a:cubicBezTo>
                      <a:pt x="275800" y="456658"/>
                      <a:pt x="269352" y="453445"/>
                      <a:pt x="262117" y="453445"/>
                    </a:cubicBezTo>
                    <a:cubicBezTo>
                      <a:pt x="257286" y="454253"/>
                      <a:pt x="252456" y="456658"/>
                      <a:pt x="247625" y="455850"/>
                    </a:cubicBezTo>
                    <a:cubicBezTo>
                      <a:pt x="241986" y="455041"/>
                      <a:pt x="234730" y="449402"/>
                      <a:pt x="230708" y="446189"/>
                    </a:cubicBezTo>
                    <a:cubicBezTo>
                      <a:pt x="228283" y="443763"/>
                      <a:pt x="226686" y="441358"/>
                      <a:pt x="223452" y="439741"/>
                    </a:cubicBezTo>
                    <a:cubicBezTo>
                      <a:pt x="222644" y="438933"/>
                      <a:pt x="218622" y="438933"/>
                      <a:pt x="217813" y="438124"/>
                    </a:cubicBezTo>
                    <a:cubicBezTo>
                      <a:pt x="213791" y="434102"/>
                      <a:pt x="213791" y="421207"/>
                      <a:pt x="213791" y="415568"/>
                    </a:cubicBezTo>
                    <a:cubicBezTo>
                      <a:pt x="212983" y="406716"/>
                      <a:pt x="213791" y="397843"/>
                      <a:pt x="214599" y="388182"/>
                    </a:cubicBezTo>
                    <a:cubicBezTo>
                      <a:pt x="216216" y="374499"/>
                      <a:pt x="206535" y="376095"/>
                      <a:pt x="194469" y="378521"/>
                    </a:cubicBezTo>
                    <a:cubicBezTo>
                      <a:pt x="177552" y="383351"/>
                      <a:pt x="167891" y="393012"/>
                      <a:pt x="153379" y="401885"/>
                    </a:cubicBezTo>
                    <a:cubicBezTo>
                      <a:pt x="143718" y="408333"/>
                      <a:pt x="138887" y="417994"/>
                      <a:pt x="125992" y="416377"/>
                    </a:cubicBezTo>
                    <a:cubicBezTo>
                      <a:pt x="120353" y="415568"/>
                      <a:pt x="93775" y="412355"/>
                      <a:pt x="86519" y="412355"/>
                    </a:cubicBezTo>
                    <a:lnTo>
                      <a:pt x="84902" y="411546"/>
                    </a:lnTo>
                    <a:cubicBezTo>
                      <a:pt x="79263" y="401077"/>
                      <a:pt x="84094" y="381754"/>
                      <a:pt x="83285" y="371285"/>
                    </a:cubicBezTo>
                    <a:cubicBezTo>
                      <a:pt x="72008" y="376116"/>
                      <a:pt x="63943" y="389799"/>
                      <a:pt x="50260" y="389799"/>
                    </a:cubicBezTo>
                    <a:cubicBezTo>
                      <a:pt x="43004" y="389799"/>
                      <a:pt x="43812" y="386585"/>
                      <a:pt x="40599" y="380946"/>
                    </a:cubicBezTo>
                    <a:cubicBezTo>
                      <a:pt x="38982" y="379329"/>
                      <a:pt x="36577" y="375307"/>
                      <a:pt x="33343" y="375307"/>
                    </a:cubicBezTo>
                    <a:cubicBezTo>
                      <a:pt x="30918" y="374499"/>
                      <a:pt x="30129" y="377712"/>
                      <a:pt x="27704" y="377712"/>
                    </a:cubicBezTo>
                    <a:cubicBezTo>
                      <a:pt x="21256" y="377712"/>
                      <a:pt x="22873" y="372073"/>
                      <a:pt x="20448" y="368051"/>
                    </a:cubicBezTo>
                    <a:cubicBezTo>
                      <a:pt x="18023" y="361604"/>
                      <a:pt x="13192" y="357582"/>
                      <a:pt x="9978" y="352751"/>
                    </a:cubicBezTo>
                    <a:cubicBezTo>
                      <a:pt x="4339" y="342282"/>
                      <a:pt x="-4513" y="329387"/>
                      <a:pt x="2722" y="318917"/>
                    </a:cubicBezTo>
                    <a:cubicBezTo>
                      <a:pt x="5936" y="314895"/>
                      <a:pt x="14001" y="311661"/>
                      <a:pt x="15617" y="308447"/>
                    </a:cubicBezTo>
                    <a:cubicBezTo>
                      <a:pt x="16426" y="306831"/>
                      <a:pt x="16426" y="299595"/>
                      <a:pt x="15617" y="297978"/>
                    </a:cubicBezTo>
                    <a:cubicBezTo>
                      <a:pt x="14809" y="293147"/>
                      <a:pt x="13192" y="290722"/>
                      <a:pt x="16426" y="285892"/>
                    </a:cubicBezTo>
                    <a:cubicBezTo>
                      <a:pt x="19639" y="280252"/>
                      <a:pt x="26895" y="275422"/>
                      <a:pt x="31726" y="271400"/>
                    </a:cubicBezTo>
                    <a:cubicBezTo>
                      <a:pt x="38174" y="266569"/>
                      <a:pt x="45429" y="263356"/>
                      <a:pt x="52665" y="259313"/>
                    </a:cubicBezTo>
                    <a:cubicBezTo>
                      <a:pt x="56687" y="256888"/>
                      <a:pt x="60729" y="253674"/>
                      <a:pt x="64752" y="252058"/>
                    </a:cubicBezTo>
                    <a:cubicBezTo>
                      <a:pt x="70391" y="249632"/>
                      <a:pt x="77646" y="245610"/>
                      <a:pt x="83285" y="245610"/>
                    </a:cubicBezTo>
                    <a:cubicBezTo>
                      <a:pt x="87308" y="244801"/>
                      <a:pt x="92138" y="247227"/>
                      <a:pt x="95372" y="244801"/>
                    </a:cubicBezTo>
                    <a:lnTo>
                      <a:pt x="96989" y="243185"/>
                    </a:lnTo>
                    <a:cubicBezTo>
                      <a:pt x="97797" y="243993"/>
                      <a:pt x="97797" y="244801"/>
                      <a:pt x="98606" y="245610"/>
                    </a:cubicBezTo>
                    <a:cubicBezTo>
                      <a:pt x="101031" y="243185"/>
                      <a:pt x="101031" y="231927"/>
                      <a:pt x="101819" y="227096"/>
                    </a:cubicBezTo>
                    <a:cubicBezTo>
                      <a:pt x="103436" y="217435"/>
                      <a:pt x="105842" y="207774"/>
                      <a:pt x="107458" y="197304"/>
                    </a:cubicBezTo>
                    <a:cubicBezTo>
                      <a:pt x="109075" y="190049"/>
                      <a:pt x="109884" y="182813"/>
                      <a:pt x="112289" y="175557"/>
                    </a:cubicBezTo>
                    <a:cubicBezTo>
                      <a:pt x="113097" y="170727"/>
                      <a:pt x="114714" y="164279"/>
                      <a:pt x="112289" y="159448"/>
                    </a:cubicBezTo>
                    <a:cubicBezTo>
                      <a:pt x="106650" y="148979"/>
                      <a:pt x="92947" y="146553"/>
                      <a:pt x="95372" y="132062"/>
                    </a:cubicBezTo>
                    <a:cubicBezTo>
                      <a:pt x="96989" y="121592"/>
                      <a:pt x="108267" y="122401"/>
                      <a:pt x="116311" y="127231"/>
                    </a:cubicBezTo>
                    <a:cubicBezTo>
                      <a:pt x="116311" y="124018"/>
                      <a:pt x="115503" y="120784"/>
                      <a:pt x="113886" y="118379"/>
                    </a:cubicBezTo>
                    <a:cubicBezTo>
                      <a:pt x="110672" y="114357"/>
                      <a:pt x="106630" y="115973"/>
                      <a:pt x="103416" y="113548"/>
                    </a:cubicBezTo>
                    <a:cubicBezTo>
                      <a:pt x="94563" y="107101"/>
                      <a:pt x="105842" y="94226"/>
                      <a:pt x="115503" y="95034"/>
                    </a:cubicBezTo>
                    <a:cubicBezTo>
                      <a:pt x="121142" y="95843"/>
                      <a:pt x="128397" y="99865"/>
                      <a:pt x="134845" y="99865"/>
                    </a:cubicBezTo>
                    <a:cubicBezTo>
                      <a:pt x="137270" y="99056"/>
                      <a:pt x="138867" y="99056"/>
                      <a:pt x="140484" y="98248"/>
                    </a:cubicBezTo>
                    <a:cubicBezTo>
                      <a:pt x="142101" y="98248"/>
                      <a:pt x="142909" y="95823"/>
                      <a:pt x="145314" y="95823"/>
                    </a:cubicBezTo>
                    <a:cubicBezTo>
                      <a:pt x="146123" y="95823"/>
                      <a:pt x="146931" y="96631"/>
                      <a:pt x="147740" y="96631"/>
                    </a:cubicBezTo>
                    <a:cubicBezTo>
                      <a:pt x="155804" y="95823"/>
                      <a:pt x="160635" y="90992"/>
                      <a:pt x="166274" y="87779"/>
                    </a:cubicBezTo>
                    <a:lnTo>
                      <a:pt x="168699" y="86162"/>
                    </a:lnTo>
                    <a:cubicBezTo>
                      <a:pt x="168699" y="86970"/>
                      <a:pt x="168699" y="87779"/>
                      <a:pt x="169508" y="88567"/>
                    </a:cubicBezTo>
                    <a:cubicBezTo>
                      <a:pt x="171125" y="92589"/>
                      <a:pt x="172721" y="96611"/>
                      <a:pt x="174338" y="100653"/>
                    </a:cubicBezTo>
                    <a:cubicBezTo>
                      <a:pt x="175147" y="103867"/>
                      <a:pt x="175955" y="107909"/>
                      <a:pt x="178360" y="109506"/>
                    </a:cubicBezTo>
                    <a:cubicBezTo>
                      <a:pt x="182382" y="111911"/>
                      <a:pt x="184808" y="109506"/>
                      <a:pt x="188021" y="108697"/>
                    </a:cubicBezTo>
                    <a:cubicBezTo>
                      <a:pt x="196086" y="108697"/>
                      <a:pt x="196874" y="119167"/>
                      <a:pt x="204938" y="114336"/>
                    </a:cubicBezTo>
                    <a:cubicBezTo>
                      <a:pt x="207364" y="112719"/>
                      <a:pt x="208152" y="109506"/>
                      <a:pt x="211386" y="111911"/>
                    </a:cubicBezTo>
                    <a:cubicBezTo>
                      <a:pt x="213811" y="112719"/>
                      <a:pt x="213811" y="116742"/>
                      <a:pt x="214599" y="119167"/>
                    </a:cubicBezTo>
                    <a:cubicBezTo>
                      <a:pt x="218622" y="115145"/>
                      <a:pt x="221855" y="108697"/>
                      <a:pt x="226686" y="105484"/>
                    </a:cubicBezTo>
                    <a:cubicBezTo>
                      <a:pt x="231516" y="101462"/>
                      <a:pt x="236347" y="99845"/>
                      <a:pt x="241178" y="97440"/>
                    </a:cubicBezTo>
                    <a:cubicBezTo>
                      <a:pt x="249242" y="91801"/>
                      <a:pt x="253264" y="82948"/>
                      <a:pt x="262117" y="79714"/>
                    </a:cubicBezTo>
                    <a:cubicBezTo>
                      <a:pt x="261308" y="74075"/>
                      <a:pt x="247625" y="71670"/>
                      <a:pt x="242774" y="70053"/>
                    </a:cubicBezTo>
                    <a:cubicBezTo>
                      <a:pt x="252435" y="68436"/>
                      <a:pt x="241157" y="60392"/>
                      <a:pt x="237944" y="55561"/>
                    </a:cubicBezTo>
                    <a:cubicBezTo>
                      <a:pt x="233922" y="49114"/>
                      <a:pt x="229091" y="38644"/>
                      <a:pt x="229879" y="30600"/>
                    </a:cubicBezTo>
                    <a:cubicBezTo>
                      <a:pt x="231496" y="13683"/>
                      <a:pt x="254861" y="42687"/>
                      <a:pt x="255649" y="30600"/>
                    </a:cubicBezTo>
                    <a:cubicBezTo>
                      <a:pt x="258863" y="32217"/>
                      <a:pt x="259671" y="36239"/>
                      <a:pt x="261288" y="39453"/>
                    </a:cubicBezTo>
                    <a:cubicBezTo>
                      <a:pt x="263713" y="38644"/>
                      <a:pt x="266119" y="34622"/>
                      <a:pt x="269352" y="34622"/>
                    </a:cubicBezTo>
                    <a:cubicBezTo>
                      <a:pt x="272566" y="35431"/>
                      <a:pt x="275800" y="41878"/>
                      <a:pt x="278205" y="44283"/>
                    </a:cubicBezTo>
                    <a:cubicBezTo>
                      <a:pt x="280630" y="39453"/>
                      <a:pt x="281419" y="28175"/>
                      <a:pt x="287058" y="25770"/>
                    </a:cubicBezTo>
                    <a:cubicBezTo>
                      <a:pt x="291080" y="24153"/>
                      <a:pt x="291888" y="26578"/>
                      <a:pt x="295910" y="28175"/>
                    </a:cubicBezTo>
                    <a:cubicBezTo>
                      <a:pt x="302358" y="29792"/>
                      <a:pt x="309614" y="24153"/>
                      <a:pt x="314444" y="19322"/>
                    </a:cubicBezTo>
                    <a:cubicBezTo>
                      <a:pt x="318466" y="16109"/>
                      <a:pt x="324105" y="13683"/>
                      <a:pt x="327339" y="9661"/>
                    </a:cubicBezTo>
                    <a:cubicBezTo>
                      <a:pt x="328956" y="7236"/>
                      <a:pt x="328956" y="3214"/>
                      <a:pt x="329764" y="0"/>
                    </a:cubicBezTo>
                    <a:lnTo>
                      <a:pt x="330573" y="809"/>
                    </a:lnTo>
                    <a:cubicBezTo>
                      <a:pt x="331381" y="1617"/>
                      <a:pt x="332190" y="2426"/>
                      <a:pt x="332998" y="3214"/>
                    </a:cubicBezTo>
                    <a:cubicBezTo>
                      <a:pt x="337829" y="3214"/>
                      <a:pt x="343468" y="-808"/>
                      <a:pt x="347490" y="4831"/>
                    </a:cubicBezTo>
                    <a:cubicBezTo>
                      <a:pt x="349107" y="8044"/>
                      <a:pt x="347490" y="11278"/>
                      <a:pt x="347490" y="14492"/>
                    </a:cubicBezTo>
                    <a:cubicBezTo>
                      <a:pt x="347490" y="17705"/>
                      <a:pt x="349107" y="20131"/>
                      <a:pt x="349915" y="23344"/>
                    </a:cubicBezTo>
                    <a:cubicBezTo>
                      <a:pt x="355554" y="23344"/>
                      <a:pt x="359576" y="26558"/>
                      <a:pt x="357980" y="33006"/>
                    </a:cubicBezTo>
                    <a:cubicBezTo>
                      <a:pt x="357171" y="37028"/>
                      <a:pt x="355554" y="37028"/>
                      <a:pt x="352341" y="40261"/>
                    </a:cubicBezTo>
                    <a:cubicBezTo>
                      <a:pt x="349915" y="43475"/>
                      <a:pt x="349127" y="46709"/>
                      <a:pt x="348319" y="50731"/>
                    </a:cubicBezTo>
                    <a:cubicBezTo>
                      <a:pt x="346702" y="57987"/>
                      <a:pt x="353149" y="59583"/>
                      <a:pt x="354766" y="66840"/>
                    </a:cubicBezTo>
                    <a:cubicBezTo>
                      <a:pt x="356383" y="71670"/>
                      <a:pt x="358788" y="78926"/>
                      <a:pt x="362022" y="83757"/>
                    </a:cubicBezTo>
                    <a:cubicBezTo>
                      <a:pt x="364447" y="86970"/>
                      <a:pt x="369278" y="91801"/>
                      <a:pt x="372492" y="93418"/>
                    </a:cubicBezTo>
                    <a:cubicBezTo>
                      <a:pt x="377322" y="96631"/>
                      <a:pt x="386195" y="90992"/>
                      <a:pt x="391025" y="87779"/>
                    </a:cubicBezTo>
                    <a:cubicBezTo>
                      <a:pt x="396665" y="85373"/>
                      <a:pt x="401495" y="81331"/>
                      <a:pt x="407134" y="79734"/>
                    </a:cubicBezTo>
                    <a:cubicBezTo>
                      <a:pt x="409560" y="78926"/>
                      <a:pt x="412773" y="78926"/>
                      <a:pt x="415198" y="78117"/>
                    </a:cubicBezTo>
                    <a:cubicBezTo>
                      <a:pt x="418412" y="77309"/>
                      <a:pt x="420029" y="74095"/>
                      <a:pt x="423263" y="73287"/>
                    </a:cubicBezTo>
                    <a:cubicBezTo>
                      <a:pt x="425688" y="72478"/>
                      <a:pt x="429710" y="72478"/>
                      <a:pt x="431327" y="70882"/>
                    </a:cubicBezTo>
                    <a:lnTo>
                      <a:pt x="431327" y="70073"/>
                    </a:lnTo>
                    <a:cubicBezTo>
                      <a:pt x="435349" y="73287"/>
                      <a:pt x="443414" y="81351"/>
                      <a:pt x="446627" y="74904"/>
                    </a:cubicBezTo>
                    <a:cubicBezTo>
                      <a:pt x="449841" y="70073"/>
                      <a:pt x="447436" y="65243"/>
                      <a:pt x="447436" y="60412"/>
                    </a:cubicBezTo>
                    <a:cubicBezTo>
                      <a:pt x="452266" y="61221"/>
                      <a:pt x="455500" y="57987"/>
                      <a:pt x="460331" y="58795"/>
                    </a:cubicBezTo>
                    <a:cubicBezTo>
                      <a:pt x="463544" y="58795"/>
                      <a:pt x="465161" y="59604"/>
                      <a:pt x="467587" y="58795"/>
                    </a:cubicBezTo>
                    <a:cubicBezTo>
                      <a:pt x="469203" y="58795"/>
                      <a:pt x="471609" y="55582"/>
                      <a:pt x="472417" y="55582"/>
                    </a:cubicBezTo>
                    <a:cubicBezTo>
                      <a:pt x="476439" y="54773"/>
                      <a:pt x="475631" y="57199"/>
                      <a:pt x="478056" y="57987"/>
                    </a:cubicBezTo>
                    <a:cubicBezTo>
                      <a:pt x="480482" y="59604"/>
                      <a:pt x="483695" y="58795"/>
                      <a:pt x="485312" y="61200"/>
                    </a:cubicBezTo>
                    <a:lnTo>
                      <a:pt x="485312" y="62817"/>
                    </a:lnTo>
                    <a:cubicBezTo>
                      <a:pt x="486929" y="63626"/>
                      <a:pt x="489334" y="65222"/>
                      <a:pt x="490143" y="65222"/>
                    </a:cubicBezTo>
                    <a:cubicBezTo>
                      <a:pt x="493356" y="66031"/>
                      <a:pt x="492568" y="65222"/>
                      <a:pt x="494973" y="63606"/>
                    </a:cubicBezTo>
                    <a:cubicBezTo>
                      <a:pt x="498995" y="61989"/>
                      <a:pt x="503826" y="57158"/>
                      <a:pt x="507060" y="57158"/>
                    </a:cubicBezTo>
                    <a:cubicBezTo>
                      <a:pt x="510293" y="57158"/>
                      <a:pt x="513507" y="60372"/>
                      <a:pt x="516721" y="58775"/>
                    </a:cubicBezTo>
                    <a:cubicBezTo>
                      <a:pt x="519146" y="57967"/>
                      <a:pt x="519146" y="56370"/>
                      <a:pt x="520743" y="55561"/>
                    </a:cubicBezTo>
                    <a:cubicBezTo>
                      <a:pt x="523168" y="54753"/>
                      <a:pt x="524765" y="57178"/>
                      <a:pt x="527190" y="56370"/>
                    </a:cubicBezTo>
                    <a:cubicBezTo>
                      <a:pt x="531212" y="55561"/>
                      <a:pt x="532021" y="46709"/>
                      <a:pt x="533638" y="43475"/>
                    </a:cubicBezTo>
                    <a:cubicBezTo>
                      <a:pt x="536063" y="37028"/>
                      <a:pt x="540085" y="32197"/>
                      <a:pt x="543299" y="26558"/>
                    </a:cubicBezTo>
                    <a:cubicBezTo>
                      <a:pt x="546512" y="20111"/>
                      <a:pt x="553768" y="12066"/>
                      <a:pt x="554577" y="4810"/>
                    </a:cubicBezTo>
                    <a:lnTo>
                      <a:pt x="555385" y="4810"/>
                    </a:lnTo>
                    <a:cubicBezTo>
                      <a:pt x="563450" y="2405"/>
                      <a:pt x="571494" y="34602"/>
                      <a:pt x="572302" y="40241"/>
                    </a:cubicBezTo>
                    <a:cubicBezTo>
                      <a:pt x="573919" y="45880"/>
                      <a:pt x="575516" y="56350"/>
                      <a:pt x="585197" y="62797"/>
                    </a:cubicBezTo>
                    <a:cubicBezTo>
                      <a:pt x="594050" y="69245"/>
                      <a:pt x="598092" y="78906"/>
                      <a:pt x="597284" y="82119"/>
                    </a:cubicBezTo>
                    <a:cubicBezTo>
                      <a:pt x="597284" y="85333"/>
                      <a:pt x="586006" y="99036"/>
                      <a:pt x="581984" y="104675"/>
                    </a:cubicBezTo>
                    <a:cubicBezTo>
                      <a:pt x="577153" y="110314"/>
                      <a:pt x="570706" y="115953"/>
                      <a:pt x="567492" y="118359"/>
                    </a:cubicBezTo>
                    <a:cubicBezTo>
                      <a:pt x="564278" y="120784"/>
                      <a:pt x="559428" y="125614"/>
                      <a:pt x="553000" y="140106"/>
                    </a:cubicBezTo>
                    <a:cubicBezTo>
                      <a:pt x="545744" y="154598"/>
                      <a:pt x="534466" y="157023"/>
                      <a:pt x="534466" y="157023"/>
                    </a:cubicBezTo>
                    <a:cubicBezTo>
                      <a:pt x="544127" y="159448"/>
                      <a:pt x="565087" y="145745"/>
                      <a:pt x="569917" y="143340"/>
                    </a:cubicBezTo>
                    <a:cubicBezTo>
                      <a:pt x="574748" y="140915"/>
                      <a:pt x="577982" y="142531"/>
                      <a:pt x="579578" y="140126"/>
                    </a:cubicBezTo>
                    <a:cubicBezTo>
                      <a:pt x="582004" y="137701"/>
                      <a:pt x="579578" y="129657"/>
                      <a:pt x="579578" y="129657"/>
                    </a:cubicBezTo>
                    <a:cubicBezTo>
                      <a:pt x="579578" y="129657"/>
                      <a:pt x="581195" y="122401"/>
                      <a:pt x="586834" y="115973"/>
                    </a:cubicBezTo>
                    <a:cubicBezTo>
                      <a:pt x="592473" y="110335"/>
                      <a:pt x="595687" y="116782"/>
                      <a:pt x="602943" y="115165"/>
                    </a:cubicBezTo>
                    <a:cubicBezTo>
                      <a:pt x="609390" y="113548"/>
                      <a:pt x="614221" y="112740"/>
                      <a:pt x="629521" y="112740"/>
                    </a:cubicBezTo>
                    <a:cubicBezTo>
                      <a:pt x="645630" y="113548"/>
                      <a:pt x="629521" y="124018"/>
                      <a:pt x="629521" y="131253"/>
                    </a:cubicBezTo>
                    <a:cubicBezTo>
                      <a:pt x="629521" y="139298"/>
                      <a:pt x="611796" y="149767"/>
                      <a:pt x="611796" y="153001"/>
                    </a:cubicBezTo>
                    <a:cubicBezTo>
                      <a:pt x="611796" y="155426"/>
                      <a:pt x="622265" y="153810"/>
                      <a:pt x="630330" y="148979"/>
                    </a:cubicBezTo>
                    <a:cubicBezTo>
                      <a:pt x="638394" y="144148"/>
                      <a:pt x="635968" y="140126"/>
                      <a:pt x="638394" y="129657"/>
                    </a:cubicBezTo>
                    <a:cubicBezTo>
                      <a:pt x="640819" y="119187"/>
                      <a:pt x="653694" y="119996"/>
                      <a:pt x="663375" y="116762"/>
                    </a:cubicBezTo>
                    <a:cubicBezTo>
                      <a:pt x="673845" y="114336"/>
                      <a:pt x="688357" y="122401"/>
                      <a:pt x="702848" y="131253"/>
                    </a:cubicBezTo>
                    <a:cubicBezTo>
                      <a:pt x="717340" y="140915"/>
                      <a:pt x="717340" y="142531"/>
                      <a:pt x="722191" y="141723"/>
                    </a:cubicBezTo>
                    <a:cubicBezTo>
                      <a:pt x="727021" y="140915"/>
                      <a:pt x="727830" y="142531"/>
                      <a:pt x="731043" y="144937"/>
                    </a:cubicBezTo>
                    <a:cubicBezTo>
                      <a:pt x="734257" y="147342"/>
                      <a:pt x="729426" y="156215"/>
                      <a:pt x="728618" y="158620"/>
                    </a:cubicBezTo>
                    <a:cubicBezTo>
                      <a:pt x="727809" y="161833"/>
                      <a:pt x="730235" y="173111"/>
                      <a:pt x="731832" y="168281"/>
                    </a:cubicBezTo>
                    <a:cubicBezTo>
                      <a:pt x="733449" y="164259"/>
                      <a:pt x="732640" y="170706"/>
                      <a:pt x="732640" y="170706"/>
                    </a:cubicBezTo>
                    <a:cubicBezTo>
                      <a:pt x="732640" y="170706"/>
                      <a:pt x="743110" y="166684"/>
                      <a:pt x="751174" y="158620"/>
                    </a:cubicBezTo>
                    <a:cubicBezTo>
                      <a:pt x="759238" y="151364"/>
                      <a:pt x="768091" y="154598"/>
                      <a:pt x="771304" y="154598"/>
                    </a:cubicBezTo>
                    <a:cubicBezTo>
                      <a:pt x="774518" y="153789"/>
                      <a:pt x="778561" y="158620"/>
                      <a:pt x="785796" y="162642"/>
                    </a:cubicBezTo>
                    <a:cubicBezTo>
                      <a:pt x="793052" y="166664"/>
                      <a:pt x="799500" y="165856"/>
                      <a:pt x="809969" y="164259"/>
                    </a:cubicBezTo>
                    <a:cubicBezTo>
                      <a:pt x="820439" y="163450"/>
                      <a:pt x="820439" y="158620"/>
                      <a:pt x="834951" y="158620"/>
                    </a:cubicBezTo>
                    <a:cubicBezTo>
                      <a:pt x="848654" y="158620"/>
                      <a:pt x="877637" y="180367"/>
                      <a:pt x="889724" y="192454"/>
                    </a:cubicBezTo>
                    <a:cubicBezTo>
                      <a:pt x="901810" y="203732"/>
                      <a:pt x="920344" y="204540"/>
                      <a:pt x="933219" y="203732"/>
                    </a:cubicBezTo>
                    <a:cubicBezTo>
                      <a:pt x="946114" y="202115"/>
                      <a:pt x="950136" y="203732"/>
                      <a:pt x="958989" y="230310"/>
                    </a:cubicBezTo>
                    <a:cubicBezTo>
                      <a:pt x="983161" y="299575"/>
                      <a:pt x="937241" y="328558"/>
                      <a:pt x="932410" y="333389"/>
                    </a:cubicBezTo>
                    <a:cubicBezTo>
                      <a:pt x="928388" y="339027"/>
                      <a:pt x="925963" y="343858"/>
                      <a:pt x="917919" y="351114"/>
                    </a:cubicBezTo>
                    <a:cubicBezTo>
                      <a:pt x="909854" y="357561"/>
                      <a:pt x="905832" y="360775"/>
                      <a:pt x="900193" y="373670"/>
                    </a:cubicBezTo>
                    <a:cubicBezTo>
                      <a:pt x="895363" y="386565"/>
                      <a:pt x="884893" y="403462"/>
                      <a:pt x="880063" y="413123"/>
                    </a:cubicBezTo>
                    <a:cubicBezTo>
                      <a:pt x="874423" y="422784"/>
                      <a:pt x="874423" y="420379"/>
                      <a:pt x="866359" y="414740"/>
                    </a:cubicBezTo>
                    <a:cubicBezTo>
                      <a:pt x="857506" y="409909"/>
                      <a:pt x="861529" y="421996"/>
                      <a:pt x="855081" y="428423"/>
                    </a:cubicBezTo>
                    <a:cubicBezTo>
                      <a:pt x="847825" y="434870"/>
                      <a:pt x="851868" y="455001"/>
                      <a:pt x="853464" y="468684"/>
                    </a:cubicBezTo>
                    <a:cubicBezTo>
                      <a:pt x="855081" y="483176"/>
                      <a:pt x="855890" y="495262"/>
                      <a:pt x="853464" y="500093"/>
                    </a:cubicBezTo>
                    <a:cubicBezTo>
                      <a:pt x="851039" y="504923"/>
                      <a:pt x="850251" y="510562"/>
                      <a:pt x="847825" y="531502"/>
                    </a:cubicBezTo>
                    <a:cubicBezTo>
                      <a:pt x="845400" y="552441"/>
                      <a:pt x="841378" y="546802"/>
                      <a:pt x="831717" y="554057"/>
                    </a:cubicBezTo>
                    <a:cubicBezTo>
                      <a:pt x="822056" y="560505"/>
                      <a:pt x="830100" y="564527"/>
                      <a:pt x="826078" y="586275"/>
                    </a:cubicBezTo>
                    <a:cubicBezTo>
                      <a:pt x="822056" y="608830"/>
                      <a:pt x="808352" y="616066"/>
                      <a:pt x="797074" y="629770"/>
                    </a:cubicBezTo>
                    <a:cubicBezTo>
                      <a:pt x="786605" y="642665"/>
                      <a:pt x="794649" y="634600"/>
                      <a:pt x="791435" y="638622"/>
                    </a:cubicBezTo>
                    <a:cubicBezTo>
                      <a:pt x="789010" y="642644"/>
                      <a:pt x="789010" y="648283"/>
                      <a:pt x="789010" y="649900"/>
                    </a:cubicBezTo>
                    <a:cubicBezTo>
                      <a:pt x="789010" y="652326"/>
                      <a:pt x="780945" y="656348"/>
                      <a:pt x="772901" y="658753"/>
                    </a:cubicBezTo>
                    <a:cubicBezTo>
                      <a:pt x="765645" y="660370"/>
                      <a:pt x="764837" y="662775"/>
                      <a:pt x="760006" y="674861"/>
                    </a:cubicBezTo>
                    <a:cubicBezTo>
                      <a:pt x="755984" y="686139"/>
                      <a:pt x="725364" y="682117"/>
                      <a:pt x="720533" y="679692"/>
                    </a:cubicBezTo>
                    <a:cubicBezTo>
                      <a:pt x="715703" y="677267"/>
                      <a:pt x="708447" y="682117"/>
                      <a:pt x="706042" y="684523"/>
                    </a:cubicBezTo>
                    <a:cubicBezTo>
                      <a:pt x="702828" y="686948"/>
                      <a:pt x="699594" y="692567"/>
                      <a:pt x="695572" y="691778"/>
                    </a:cubicBezTo>
                    <a:cubicBezTo>
                      <a:pt x="690742" y="690970"/>
                      <a:pt x="687508" y="694204"/>
                      <a:pt x="684294" y="699034"/>
                    </a:cubicBezTo>
                    <a:cubicBezTo>
                      <a:pt x="680272" y="703865"/>
                      <a:pt x="673016" y="705482"/>
                      <a:pt x="663355" y="707079"/>
                    </a:cubicBezTo>
                    <a:cubicBezTo>
                      <a:pt x="654502" y="708695"/>
                      <a:pt x="630330" y="729635"/>
                      <a:pt x="620668" y="736062"/>
                    </a:cubicBezTo>
                    <a:cubicBezTo>
                      <a:pt x="611007" y="742509"/>
                      <a:pt x="611007" y="738467"/>
                      <a:pt x="605368" y="744106"/>
                    </a:cubicBezTo>
                    <a:cubicBezTo>
                      <a:pt x="600538" y="749745"/>
                      <a:pt x="605368" y="748937"/>
                      <a:pt x="595707" y="757001"/>
                    </a:cubicBezTo>
                    <a:cubicBezTo>
                      <a:pt x="586046" y="764257"/>
                      <a:pt x="592494" y="769896"/>
                      <a:pt x="590877" y="785984"/>
                    </a:cubicBezTo>
                    <a:cubicBezTo>
                      <a:pt x="589260" y="802093"/>
                      <a:pt x="588451" y="815776"/>
                      <a:pt x="588451" y="817393"/>
                    </a:cubicBezTo>
                    <a:cubicBezTo>
                      <a:pt x="587643" y="819010"/>
                      <a:pt x="582812" y="823032"/>
                      <a:pt x="579599" y="825437"/>
                    </a:cubicBezTo>
                    <a:cubicBezTo>
                      <a:pt x="576385" y="827054"/>
                      <a:pt x="570746" y="834290"/>
                      <a:pt x="564299" y="837523"/>
                    </a:cubicBezTo>
                    <a:cubicBezTo>
                      <a:pt x="557851" y="840737"/>
                      <a:pt x="555446" y="847185"/>
                      <a:pt x="552212" y="847185"/>
                    </a:cubicBezTo>
                    <a:cubicBezTo>
                      <a:pt x="548999" y="847993"/>
                      <a:pt x="544956" y="860079"/>
                      <a:pt x="543359" y="861676"/>
                    </a:cubicBezTo>
                    <a:cubicBezTo>
                      <a:pt x="541763" y="863273"/>
                      <a:pt x="548190" y="856037"/>
                      <a:pt x="536104" y="876168"/>
                    </a:cubicBezTo>
                    <a:cubicBezTo>
                      <a:pt x="524017" y="895490"/>
                      <a:pt x="507909" y="899532"/>
                      <a:pt x="507909" y="899532"/>
                    </a:cubicBezTo>
                    <a:cubicBezTo>
                      <a:pt x="519187" y="893085"/>
                      <a:pt x="531273" y="870549"/>
                      <a:pt x="531273" y="868124"/>
                    </a:cubicBezTo>
                    <a:cubicBezTo>
                      <a:pt x="531273" y="865698"/>
                      <a:pt x="529656" y="868932"/>
                      <a:pt x="524017" y="868932"/>
                    </a:cubicBezTo>
                    <a:cubicBezTo>
                      <a:pt x="519187" y="869741"/>
                      <a:pt x="521592" y="863293"/>
                      <a:pt x="519187" y="864102"/>
                    </a:cubicBezTo>
                    <a:cubicBezTo>
                      <a:pt x="515973" y="864910"/>
                      <a:pt x="520803" y="868932"/>
                      <a:pt x="519187" y="871357"/>
                    </a:cubicBezTo>
                    <a:cubicBezTo>
                      <a:pt x="518378" y="874571"/>
                      <a:pt x="513547" y="878614"/>
                      <a:pt x="511122" y="881019"/>
                    </a:cubicBezTo>
                    <a:cubicBezTo>
                      <a:pt x="508697" y="883424"/>
                      <a:pt x="502270" y="889063"/>
                      <a:pt x="498227" y="895510"/>
                    </a:cubicBezTo>
                    <a:cubicBezTo>
                      <a:pt x="494205" y="901149"/>
                      <a:pt x="495802" y="906788"/>
                      <a:pt x="495802" y="906788"/>
                    </a:cubicBezTo>
                    <a:cubicBezTo>
                      <a:pt x="495802" y="906788"/>
                      <a:pt x="489354" y="909214"/>
                      <a:pt x="483715" y="922088"/>
                    </a:cubicBezTo>
                    <a:cubicBezTo>
                      <a:pt x="478076" y="934983"/>
                      <a:pt x="481290" y="930133"/>
                      <a:pt x="474054" y="936580"/>
                    </a:cubicBezTo>
                    <a:cubicBezTo>
                      <a:pt x="465990" y="943027"/>
                      <a:pt x="461968" y="946241"/>
                      <a:pt x="457946" y="947858"/>
                    </a:cubicBezTo>
                    <a:cubicBezTo>
                      <a:pt x="456329" y="948666"/>
                      <a:pt x="455520" y="950283"/>
                      <a:pt x="453924" y="951880"/>
                    </a:cubicBezTo>
                    <a:lnTo>
                      <a:pt x="453924" y="951072"/>
                    </a:lnTo>
                    <a:lnTo>
                      <a:pt x="453924" y="95107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7" name="Szabadkézi sokszög: alakzat 1016">
                <a:extLst>
                  <a:ext uri="{FF2B5EF4-FFF2-40B4-BE49-F238E27FC236}">
                    <a16:creationId xmlns:a16="http://schemas.microsoft.com/office/drawing/2014/main" id="{01191FD7-D252-4FDA-6597-94856A1E77EE}"/>
                  </a:ext>
                </a:extLst>
              </p:cNvPr>
              <p:cNvSpPr/>
              <p:nvPr/>
            </p:nvSpPr>
            <p:spPr>
              <a:xfrm>
                <a:off x="2598813" y="5017278"/>
                <a:ext cx="491001" cy="688220"/>
              </a:xfrm>
              <a:custGeom>
                <a:avLst/>
                <a:gdLst>
                  <a:gd name="connsiteX0" fmla="*/ 178044 w 491001"/>
                  <a:gd name="connsiteY0" fmla="*/ 17139 h 688220"/>
                  <a:gd name="connsiteX1" fmla="*/ 176427 w 491001"/>
                  <a:gd name="connsiteY1" fmla="*/ 33187 h 688220"/>
                  <a:gd name="connsiteX2" fmla="*/ 159510 w 491001"/>
                  <a:gd name="connsiteY2" fmla="*/ 58856 h 688220"/>
                  <a:gd name="connsiteX3" fmla="*/ 141785 w 491001"/>
                  <a:gd name="connsiteY3" fmla="*/ 70093 h 688220"/>
                  <a:gd name="connsiteX4" fmla="*/ 145807 w 491001"/>
                  <a:gd name="connsiteY4" fmla="*/ 100572 h 688220"/>
                  <a:gd name="connsiteX5" fmla="*/ 139359 w 491001"/>
                  <a:gd name="connsiteY5" fmla="*/ 114215 h 688220"/>
                  <a:gd name="connsiteX6" fmla="*/ 145807 w 491001"/>
                  <a:gd name="connsiteY6" fmla="*/ 120642 h 688220"/>
                  <a:gd name="connsiteX7" fmla="*/ 123251 w 491001"/>
                  <a:gd name="connsiteY7" fmla="*/ 135073 h 688220"/>
                  <a:gd name="connsiteX8" fmla="*/ 116803 w 491001"/>
                  <a:gd name="connsiteY8" fmla="*/ 151121 h 688220"/>
                  <a:gd name="connsiteX9" fmla="*/ 101503 w 491001"/>
                  <a:gd name="connsiteY9" fmla="*/ 187219 h 688220"/>
                  <a:gd name="connsiteX10" fmla="*/ 99886 w 491001"/>
                  <a:gd name="connsiteY10" fmla="*/ 204864 h 688220"/>
                  <a:gd name="connsiteX11" fmla="*/ 87800 w 491001"/>
                  <a:gd name="connsiteY11" fmla="*/ 221720 h 688220"/>
                  <a:gd name="connsiteX12" fmla="*/ 103100 w 491001"/>
                  <a:gd name="connsiteY12" fmla="*/ 265842 h 688220"/>
                  <a:gd name="connsiteX13" fmla="*/ 98269 w 491001"/>
                  <a:gd name="connsiteY13" fmla="*/ 287508 h 688220"/>
                  <a:gd name="connsiteX14" fmla="*/ 83778 w 491001"/>
                  <a:gd name="connsiteY14" fmla="*/ 306770 h 688220"/>
                  <a:gd name="connsiteX15" fmla="*/ 83778 w 491001"/>
                  <a:gd name="connsiteY15" fmla="*/ 328437 h 688220"/>
                  <a:gd name="connsiteX16" fmla="*/ 73308 w 491001"/>
                  <a:gd name="connsiteY16" fmla="*/ 342868 h 688220"/>
                  <a:gd name="connsiteX17" fmla="*/ 66052 w 491001"/>
                  <a:gd name="connsiteY17" fmla="*/ 370941 h 688220"/>
                  <a:gd name="connsiteX18" fmla="*/ 68478 w 491001"/>
                  <a:gd name="connsiteY18" fmla="*/ 382179 h 688220"/>
                  <a:gd name="connsiteX19" fmla="*/ 68478 w 491001"/>
                  <a:gd name="connsiteY19" fmla="*/ 391800 h 688220"/>
                  <a:gd name="connsiteX20" fmla="*/ 49944 w 491001"/>
                  <a:gd name="connsiteY20" fmla="*/ 404634 h 688220"/>
                  <a:gd name="connsiteX21" fmla="*/ 49135 w 491001"/>
                  <a:gd name="connsiteY21" fmla="*/ 416660 h 688220"/>
                  <a:gd name="connsiteX22" fmla="*/ 47518 w 491001"/>
                  <a:gd name="connsiteY22" fmla="*/ 441520 h 688220"/>
                  <a:gd name="connsiteX23" fmla="*/ 42688 w 491001"/>
                  <a:gd name="connsiteY23" fmla="*/ 463975 h 688220"/>
                  <a:gd name="connsiteX24" fmla="*/ 31410 w 491001"/>
                  <a:gd name="connsiteY24" fmla="*/ 481619 h 688220"/>
                  <a:gd name="connsiteX25" fmla="*/ 41071 w 491001"/>
                  <a:gd name="connsiteY25" fmla="*/ 496859 h 688220"/>
                  <a:gd name="connsiteX26" fmla="*/ 41879 w 491001"/>
                  <a:gd name="connsiteY26" fmla="*/ 511290 h 688220"/>
                  <a:gd name="connsiteX27" fmla="*/ 53966 w 491001"/>
                  <a:gd name="connsiteY27" fmla="*/ 518505 h 688220"/>
                  <a:gd name="connsiteX28" fmla="*/ 42688 w 491001"/>
                  <a:gd name="connsiteY28" fmla="*/ 529743 h 688220"/>
                  <a:gd name="connsiteX29" fmla="*/ 35432 w 491001"/>
                  <a:gd name="connsiteY29" fmla="*/ 533745 h 688220"/>
                  <a:gd name="connsiteX30" fmla="*/ 46710 w 491001"/>
                  <a:gd name="connsiteY30" fmla="*/ 539364 h 688220"/>
                  <a:gd name="connsiteX31" fmla="*/ 37049 w 491001"/>
                  <a:gd name="connsiteY31" fmla="*/ 553795 h 688220"/>
                  <a:gd name="connsiteX32" fmla="*/ 39474 w 491001"/>
                  <a:gd name="connsiteY32" fmla="*/ 562627 h 688220"/>
                  <a:gd name="connsiteX33" fmla="*/ 34644 w 491001"/>
                  <a:gd name="connsiteY33" fmla="*/ 572248 h 688220"/>
                  <a:gd name="connsiteX34" fmla="*/ 30621 w 491001"/>
                  <a:gd name="connsiteY34" fmla="*/ 584274 h 688220"/>
                  <a:gd name="connsiteX35" fmla="*/ 21769 w 491001"/>
                  <a:gd name="connsiteY35" fmla="*/ 597916 h 688220"/>
                  <a:gd name="connsiteX36" fmla="*/ 21 w 491001"/>
                  <a:gd name="connsiteY36" fmla="*/ 628395 h 688220"/>
                  <a:gd name="connsiteX37" fmla="*/ 6469 w 491001"/>
                  <a:gd name="connsiteY37" fmla="*/ 646848 h 688220"/>
                  <a:gd name="connsiteX38" fmla="*/ 20172 w 491001"/>
                  <a:gd name="connsiteY38" fmla="*/ 646040 h 688220"/>
                  <a:gd name="connsiteX39" fmla="*/ 19364 w 491001"/>
                  <a:gd name="connsiteY39" fmla="*/ 661279 h 688220"/>
                  <a:gd name="connsiteX40" fmla="*/ 30642 w 491001"/>
                  <a:gd name="connsiteY40" fmla="*/ 675710 h 688220"/>
                  <a:gd name="connsiteX41" fmla="*/ 69306 w 491001"/>
                  <a:gd name="connsiteY41" fmla="*/ 679712 h 688220"/>
                  <a:gd name="connsiteX42" fmla="*/ 70115 w 491001"/>
                  <a:gd name="connsiteY42" fmla="*/ 679712 h 688220"/>
                  <a:gd name="connsiteX43" fmla="*/ 74945 w 491001"/>
                  <a:gd name="connsiteY43" fmla="*/ 681309 h 688220"/>
                  <a:gd name="connsiteX44" fmla="*/ 89437 w 491001"/>
                  <a:gd name="connsiteY44" fmla="*/ 687736 h 688220"/>
                  <a:gd name="connsiteX45" fmla="*/ 79776 w 491001"/>
                  <a:gd name="connsiteY45" fmla="*/ 673305 h 688220"/>
                  <a:gd name="connsiteX46" fmla="*/ 76562 w 491001"/>
                  <a:gd name="connsiteY46" fmla="*/ 670092 h 688220"/>
                  <a:gd name="connsiteX47" fmla="*/ 76562 w 491001"/>
                  <a:gd name="connsiteY47" fmla="*/ 654044 h 688220"/>
                  <a:gd name="connsiteX48" fmla="*/ 83818 w 491001"/>
                  <a:gd name="connsiteY48" fmla="*/ 644423 h 688220"/>
                  <a:gd name="connsiteX49" fmla="*/ 93479 w 491001"/>
                  <a:gd name="connsiteY49" fmla="*/ 638804 h 688220"/>
                  <a:gd name="connsiteX50" fmla="*/ 103949 w 491001"/>
                  <a:gd name="connsiteY50" fmla="*/ 636399 h 688220"/>
                  <a:gd name="connsiteX51" fmla="*/ 107971 w 491001"/>
                  <a:gd name="connsiteY51" fmla="*/ 626778 h 688220"/>
                  <a:gd name="connsiteX52" fmla="*/ 117632 w 491001"/>
                  <a:gd name="connsiteY52" fmla="*/ 613944 h 688220"/>
                  <a:gd name="connsiteX53" fmla="*/ 132123 w 491001"/>
                  <a:gd name="connsiteY53" fmla="*/ 605920 h 688220"/>
                  <a:gd name="connsiteX54" fmla="*/ 146615 w 491001"/>
                  <a:gd name="connsiteY54" fmla="*/ 592277 h 688220"/>
                  <a:gd name="connsiteX55" fmla="*/ 152254 w 491001"/>
                  <a:gd name="connsiteY55" fmla="*/ 573824 h 688220"/>
                  <a:gd name="connsiteX56" fmla="*/ 126484 w 491001"/>
                  <a:gd name="connsiteY56" fmla="*/ 562587 h 688220"/>
                  <a:gd name="connsiteX57" fmla="*/ 126484 w 491001"/>
                  <a:gd name="connsiteY57" fmla="*/ 544133 h 688220"/>
                  <a:gd name="connsiteX58" fmla="*/ 143401 w 491001"/>
                  <a:gd name="connsiteY58" fmla="*/ 532896 h 688220"/>
                  <a:gd name="connsiteX59" fmla="*/ 163532 w 491001"/>
                  <a:gd name="connsiteY59" fmla="*/ 527277 h 688220"/>
                  <a:gd name="connsiteX60" fmla="*/ 174810 w 491001"/>
                  <a:gd name="connsiteY60" fmla="*/ 512846 h 688220"/>
                  <a:gd name="connsiteX61" fmla="*/ 176427 w 491001"/>
                  <a:gd name="connsiteY61" fmla="*/ 501608 h 688220"/>
                  <a:gd name="connsiteX62" fmla="*/ 180449 w 491001"/>
                  <a:gd name="connsiteY62" fmla="*/ 490371 h 688220"/>
                  <a:gd name="connsiteX63" fmla="*/ 190110 w 491001"/>
                  <a:gd name="connsiteY63" fmla="*/ 487157 h 688220"/>
                  <a:gd name="connsiteX64" fmla="*/ 196558 w 491001"/>
                  <a:gd name="connsiteY64" fmla="*/ 484752 h 688220"/>
                  <a:gd name="connsiteX65" fmla="*/ 192536 w 491001"/>
                  <a:gd name="connsiteY65" fmla="*/ 476728 h 688220"/>
                  <a:gd name="connsiteX66" fmla="*/ 198175 w 491001"/>
                  <a:gd name="connsiteY66" fmla="*/ 472726 h 688220"/>
                  <a:gd name="connsiteX67" fmla="*/ 191727 w 491001"/>
                  <a:gd name="connsiteY67" fmla="*/ 464702 h 688220"/>
                  <a:gd name="connsiteX68" fmla="*/ 190919 w 491001"/>
                  <a:gd name="connsiteY68" fmla="*/ 451059 h 688220"/>
                  <a:gd name="connsiteX69" fmla="*/ 190919 w 491001"/>
                  <a:gd name="connsiteY69" fmla="*/ 436629 h 688220"/>
                  <a:gd name="connsiteX70" fmla="*/ 203814 w 491001"/>
                  <a:gd name="connsiteY70" fmla="*/ 433415 h 688220"/>
                  <a:gd name="connsiteX71" fmla="*/ 215092 w 491001"/>
                  <a:gd name="connsiteY71" fmla="*/ 443844 h 688220"/>
                  <a:gd name="connsiteX72" fmla="*/ 227986 w 491001"/>
                  <a:gd name="connsiteY72" fmla="*/ 442247 h 688220"/>
                  <a:gd name="connsiteX73" fmla="*/ 248117 w 491001"/>
                  <a:gd name="connsiteY73" fmla="*/ 431818 h 688220"/>
                  <a:gd name="connsiteX74" fmla="*/ 248926 w 491001"/>
                  <a:gd name="connsiteY74" fmla="*/ 422986 h 688220"/>
                  <a:gd name="connsiteX75" fmla="*/ 258587 w 491001"/>
                  <a:gd name="connsiteY75" fmla="*/ 413365 h 688220"/>
                  <a:gd name="connsiteX76" fmla="*/ 253756 w 491001"/>
                  <a:gd name="connsiteY76" fmla="*/ 402936 h 688220"/>
                  <a:gd name="connsiteX77" fmla="*/ 256970 w 491001"/>
                  <a:gd name="connsiteY77" fmla="*/ 390102 h 688220"/>
                  <a:gd name="connsiteX78" fmla="*/ 265822 w 491001"/>
                  <a:gd name="connsiteY78" fmla="*/ 394912 h 688220"/>
                  <a:gd name="connsiteX79" fmla="*/ 281123 w 491001"/>
                  <a:gd name="connsiteY79" fmla="*/ 395721 h 688220"/>
                  <a:gd name="connsiteX80" fmla="*/ 301253 w 491001"/>
                  <a:gd name="connsiteY80" fmla="*/ 392507 h 688220"/>
                  <a:gd name="connsiteX81" fmla="*/ 315745 w 491001"/>
                  <a:gd name="connsiteY81" fmla="*/ 387697 h 688220"/>
                  <a:gd name="connsiteX82" fmla="*/ 377774 w 491001"/>
                  <a:gd name="connsiteY82" fmla="*/ 357218 h 688220"/>
                  <a:gd name="connsiteX83" fmla="*/ 383413 w 491001"/>
                  <a:gd name="connsiteY83" fmla="*/ 338765 h 688220"/>
                  <a:gd name="connsiteX84" fmla="*/ 372943 w 491001"/>
                  <a:gd name="connsiteY84" fmla="*/ 333146 h 688220"/>
                  <a:gd name="connsiteX85" fmla="*/ 374560 w 491001"/>
                  <a:gd name="connsiteY85" fmla="*/ 321120 h 688220"/>
                  <a:gd name="connsiteX86" fmla="*/ 381008 w 491001"/>
                  <a:gd name="connsiteY86" fmla="*/ 310691 h 688220"/>
                  <a:gd name="connsiteX87" fmla="*/ 371347 w 491001"/>
                  <a:gd name="connsiteY87" fmla="*/ 305881 h 688220"/>
                  <a:gd name="connsiteX88" fmla="*/ 356047 w 491001"/>
                  <a:gd name="connsiteY88" fmla="*/ 298665 h 688220"/>
                  <a:gd name="connsiteX89" fmla="*/ 356855 w 491001"/>
                  <a:gd name="connsiteY89" fmla="*/ 285022 h 688220"/>
                  <a:gd name="connsiteX90" fmla="*/ 359280 w 491001"/>
                  <a:gd name="connsiteY90" fmla="*/ 283426 h 688220"/>
                  <a:gd name="connsiteX91" fmla="*/ 359280 w 491001"/>
                  <a:gd name="connsiteY91" fmla="*/ 280212 h 688220"/>
                  <a:gd name="connsiteX92" fmla="*/ 365728 w 491001"/>
                  <a:gd name="connsiteY92" fmla="*/ 264164 h 688220"/>
                  <a:gd name="connsiteX93" fmla="*/ 372175 w 491001"/>
                  <a:gd name="connsiteY93" fmla="*/ 228875 h 688220"/>
                  <a:gd name="connsiteX94" fmla="*/ 384262 w 491001"/>
                  <a:gd name="connsiteY94" fmla="*/ 199184 h 688220"/>
                  <a:gd name="connsiteX95" fmla="*/ 410840 w 491001"/>
                  <a:gd name="connsiteY95" fmla="*/ 175921 h 688220"/>
                  <a:gd name="connsiteX96" fmla="*/ 438226 w 491001"/>
                  <a:gd name="connsiteY96" fmla="*/ 151849 h 688220"/>
                  <a:gd name="connsiteX97" fmla="*/ 470443 w 491001"/>
                  <a:gd name="connsiteY97" fmla="*/ 127777 h 688220"/>
                  <a:gd name="connsiteX98" fmla="*/ 488977 w 491001"/>
                  <a:gd name="connsiteY98" fmla="*/ 110921 h 688220"/>
                  <a:gd name="connsiteX99" fmla="*/ 489786 w 491001"/>
                  <a:gd name="connsiteY99" fmla="*/ 82038 h 688220"/>
                  <a:gd name="connsiteX100" fmla="*/ 477699 w 491001"/>
                  <a:gd name="connsiteY100" fmla="*/ 80442 h 688220"/>
                  <a:gd name="connsiteX101" fmla="*/ 472060 w 491001"/>
                  <a:gd name="connsiteY101" fmla="*/ 80442 h 688220"/>
                  <a:gd name="connsiteX102" fmla="*/ 468038 w 491001"/>
                  <a:gd name="connsiteY102" fmla="*/ 94084 h 688220"/>
                  <a:gd name="connsiteX103" fmla="*/ 451121 w 491001"/>
                  <a:gd name="connsiteY103" fmla="*/ 116539 h 688220"/>
                  <a:gd name="connsiteX104" fmla="*/ 433396 w 491001"/>
                  <a:gd name="connsiteY104" fmla="*/ 129374 h 688220"/>
                  <a:gd name="connsiteX105" fmla="*/ 404392 w 491001"/>
                  <a:gd name="connsiteY105" fmla="*/ 125372 h 688220"/>
                  <a:gd name="connsiteX106" fmla="*/ 370558 w 491001"/>
                  <a:gd name="connsiteY106" fmla="*/ 122967 h 688220"/>
                  <a:gd name="connsiteX107" fmla="*/ 384262 w 491001"/>
                  <a:gd name="connsiteY107" fmla="*/ 103705 h 688220"/>
                  <a:gd name="connsiteX108" fmla="*/ 401987 w 491001"/>
                  <a:gd name="connsiteY108" fmla="*/ 79633 h 688220"/>
                  <a:gd name="connsiteX109" fmla="*/ 375409 w 491001"/>
                  <a:gd name="connsiteY109" fmla="*/ 54773 h 688220"/>
                  <a:gd name="connsiteX110" fmla="*/ 357684 w 491001"/>
                  <a:gd name="connsiteY110" fmla="*/ 51560 h 688220"/>
                  <a:gd name="connsiteX111" fmla="*/ 346406 w 491001"/>
                  <a:gd name="connsiteY111" fmla="*/ 52368 h 688220"/>
                  <a:gd name="connsiteX112" fmla="*/ 326275 w 491001"/>
                  <a:gd name="connsiteY112" fmla="*/ 44344 h 688220"/>
                  <a:gd name="connsiteX113" fmla="*/ 306933 w 491001"/>
                  <a:gd name="connsiteY113" fmla="*/ 35511 h 688220"/>
                  <a:gd name="connsiteX114" fmla="*/ 283568 w 491001"/>
                  <a:gd name="connsiteY114" fmla="*/ 3416 h 688220"/>
                  <a:gd name="connsiteX115" fmla="*/ 283568 w 491001"/>
                  <a:gd name="connsiteY115" fmla="*/ 3416 h 688220"/>
                  <a:gd name="connsiteX116" fmla="*/ 274716 w 491001"/>
                  <a:gd name="connsiteY116" fmla="*/ 1819 h 688220"/>
                  <a:gd name="connsiteX117" fmla="*/ 259415 w 491001"/>
                  <a:gd name="connsiteY117" fmla="*/ 222 h 688220"/>
                  <a:gd name="connsiteX118" fmla="*/ 251351 w 491001"/>
                  <a:gd name="connsiteY118" fmla="*/ 5841 h 688220"/>
                  <a:gd name="connsiteX119" fmla="*/ 237648 w 491001"/>
                  <a:gd name="connsiteY119" fmla="*/ 13865 h 688220"/>
                  <a:gd name="connsiteX120" fmla="*/ 228795 w 491001"/>
                  <a:gd name="connsiteY120" fmla="*/ 6650 h 688220"/>
                  <a:gd name="connsiteX121" fmla="*/ 215900 w 491001"/>
                  <a:gd name="connsiteY121" fmla="*/ 5841 h 688220"/>
                  <a:gd name="connsiteX122" fmla="*/ 203814 w 491001"/>
                  <a:gd name="connsiteY122" fmla="*/ 4244 h 688220"/>
                  <a:gd name="connsiteX123" fmla="*/ 194152 w 491001"/>
                  <a:gd name="connsiteY123" fmla="*/ 1839 h 688220"/>
                  <a:gd name="connsiteX124" fmla="*/ 178044 w 491001"/>
                  <a:gd name="connsiteY124" fmla="*/ 16270 h 688220"/>
                  <a:gd name="connsiteX125" fmla="*/ 178044 w 491001"/>
                  <a:gd name="connsiteY125" fmla="*/ 17079 h 688220"/>
                  <a:gd name="connsiteX126" fmla="*/ 178044 w 491001"/>
                  <a:gd name="connsiteY126" fmla="*/ 17079 h 688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491001" h="688220">
                    <a:moveTo>
                      <a:pt x="178044" y="17139"/>
                    </a:moveTo>
                    <a:cubicBezTo>
                      <a:pt x="178044" y="19544"/>
                      <a:pt x="177235" y="24355"/>
                      <a:pt x="176427" y="33187"/>
                    </a:cubicBezTo>
                    <a:cubicBezTo>
                      <a:pt x="175619" y="47618"/>
                      <a:pt x="174810" y="51640"/>
                      <a:pt x="159510" y="58856"/>
                    </a:cubicBezTo>
                    <a:cubicBezTo>
                      <a:pt x="145018" y="66071"/>
                      <a:pt x="138571" y="56451"/>
                      <a:pt x="141785" y="70093"/>
                    </a:cubicBezTo>
                    <a:cubicBezTo>
                      <a:pt x="144210" y="83736"/>
                      <a:pt x="148232" y="94954"/>
                      <a:pt x="145807" y="100572"/>
                    </a:cubicBezTo>
                    <a:cubicBezTo>
                      <a:pt x="144190" y="106191"/>
                      <a:pt x="137742" y="111810"/>
                      <a:pt x="139359" y="114215"/>
                    </a:cubicBezTo>
                    <a:cubicBezTo>
                      <a:pt x="141785" y="116620"/>
                      <a:pt x="149829" y="115812"/>
                      <a:pt x="145807" y="120642"/>
                    </a:cubicBezTo>
                    <a:cubicBezTo>
                      <a:pt x="142593" y="125453"/>
                      <a:pt x="128081" y="130263"/>
                      <a:pt x="123251" y="135073"/>
                    </a:cubicBezTo>
                    <a:cubicBezTo>
                      <a:pt x="117612" y="139884"/>
                      <a:pt x="119229" y="145502"/>
                      <a:pt x="116803" y="151121"/>
                    </a:cubicBezTo>
                    <a:cubicBezTo>
                      <a:pt x="114378" y="156740"/>
                      <a:pt x="100695" y="184005"/>
                      <a:pt x="101503" y="187219"/>
                    </a:cubicBezTo>
                    <a:cubicBezTo>
                      <a:pt x="103120" y="190433"/>
                      <a:pt x="105525" y="200862"/>
                      <a:pt x="99886" y="204864"/>
                    </a:cubicBezTo>
                    <a:cubicBezTo>
                      <a:pt x="93439" y="208865"/>
                      <a:pt x="85395" y="213696"/>
                      <a:pt x="87800" y="221720"/>
                    </a:cubicBezTo>
                    <a:cubicBezTo>
                      <a:pt x="91013" y="230552"/>
                      <a:pt x="103100" y="259414"/>
                      <a:pt x="103100" y="265842"/>
                    </a:cubicBezTo>
                    <a:cubicBezTo>
                      <a:pt x="102291" y="272269"/>
                      <a:pt x="101483" y="279484"/>
                      <a:pt x="98269" y="287508"/>
                    </a:cubicBezTo>
                    <a:cubicBezTo>
                      <a:pt x="94247" y="295532"/>
                      <a:pt x="84566" y="297129"/>
                      <a:pt x="83778" y="306770"/>
                    </a:cubicBezTo>
                    <a:cubicBezTo>
                      <a:pt x="82969" y="316391"/>
                      <a:pt x="85395" y="318796"/>
                      <a:pt x="83778" y="328437"/>
                    </a:cubicBezTo>
                    <a:cubicBezTo>
                      <a:pt x="81352" y="337269"/>
                      <a:pt x="82161" y="326840"/>
                      <a:pt x="73308" y="342868"/>
                    </a:cubicBezTo>
                    <a:cubicBezTo>
                      <a:pt x="63647" y="358915"/>
                      <a:pt x="65244" y="364534"/>
                      <a:pt x="66052" y="370941"/>
                    </a:cubicBezTo>
                    <a:cubicBezTo>
                      <a:pt x="66861" y="377348"/>
                      <a:pt x="67669" y="378157"/>
                      <a:pt x="68478" y="382179"/>
                    </a:cubicBezTo>
                    <a:cubicBezTo>
                      <a:pt x="70094" y="386181"/>
                      <a:pt x="78947" y="384584"/>
                      <a:pt x="68478" y="391800"/>
                    </a:cubicBezTo>
                    <a:cubicBezTo>
                      <a:pt x="58816" y="399823"/>
                      <a:pt x="52369" y="397418"/>
                      <a:pt x="49944" y="404634"/>
                    </a:cubicBezTo>
                    <a:cubicBezTo>
                      <a:pt x="47518" y="411849"/>
                      <a:pt x="49135" y="404634"/>
                      <a:pt x="49135" y="416660"/>
                    </a:cubicBezTo>
                    <a:cubicBezTo>
                      <a:pt x="48327" y="429494"/>
                      <a:pt x="47518" y="427089"/>
                      <a:pt x="47518" y="441520"/>
                    </a:cubicBezTo>
                    <a:cubicBezTo>
                      <a:pt x="47518" y="455162"/>
                      <a:pt x="45901" y="457568"/>
                      <a:pt x="42688" y="463975"/>
                    </a:cubicBezTo>
                    <a:cubicBezTo>
                      <a:pt x="40262" y="469594"/>
                      <a:pt x="29793" y="476001"/>
                      <a:pt x="31410" y="481619"/>
                    </a:cubicBezTo>
                    <a:cubicBezTo>
                      <a:pt x="33835" y="487238"/>
                      <a:pt x="43496" y="486430"/>
                      <a:pt x="41071" y="496859"/>
                    </a:cubicBezTo>
                    <a:cubicBezTo>
                      <a:pt x="37857" y="507288"/>
                      <a:pt x="36240" y="507288"/>
                      <a:pt x="41879" y="511290"/>
                    </a:cubicBezTo>
                    <a:cubicBezTo>
                      <a:pt x="48327" y="515292"/>
                      <a:pt x="55583" y="515292"/>
                      <a:pt x="53966" y="518505"/>
                    </a:cubicBezTo>
                    <a:cubicBezTo>
                      <a:pt x="53157" y="521719"/>
                      <a:pt x="45901" y="529743"/>
                      <a:pt x="42688" y="529743"/>
                    </a:cubicBezTo>
                    <a:cubicBezTo>
                      <a:pt x="39474" y="530551"/>
                      <a:pt x="33027" y="532148"/>
                      <a:pt x="35432" y="533745"/>
                    </a:cubicBezTo>
                    <a:cubicBezTo>
                      <a:pt x="38645" y="534553"/>
                      <a:pt x="47518" y="532936"/>
                      <a:pt x="46710" y="539364"/>
                    </a:cubicBezTo>
                    <a:cubicBezTo>
                      <a:pt x="46710" y="544982"/>
                      <a:pt x="35432" y="548196"/>
                      <a:pt x="37049" y="553795"/>
                    </a:cubicBezTo>
                    <a:cubicBezTo>
                      <a:pt x="38666" y="559413"/>
                      <a:pt x="40262" y="558605"/>
                      <a:pt x="39474" y="562627"/>
                    </a:cubicBezTo>
                    <a:cubicBezTo>
                      <a:pt x="38666" y="565841"/>
                      <a:pt x="34644" y="568246"/>
                      <a:pt x="34644" y="572248"/>
                    </a:cubicBezTo>
                    <a:cubicBezTo>
                      <a:pt x="35452" y="577058"/>
                      <a:pt x="34644" y="577866"/>
                      <a:pt x="30621" y="584274"/>
                    </a:cubicBezTo>
                    <a:cubicBezTo>
                      <a:pt x="26599" y="590701"/>
                      <a:pt x="20960" y="593106"/>
                      <a:pt x="21769" y="597916"/>
                    </a:cubicBezTo>
                    <a:cubicBezTo>
                      <a:pt x="21769" y="602727"/>
                      <a:pt x="-787" y="620371"/>
                      <a:pt x="21" y="628395"/>
                    </a:cubicBezTo>
                    <a:cubicBezTo>
                      <a:pt x="21" y="635611"/>
                      <a:pt x="1638" y="643635"/>
                      <a:pt x="6469" y="646848"/>
                    </a:cubicBezTo>
                    <a:cubicBezTo>
                      <a:pt x="11299" y="649253"/>
                      <a:pt x="16938" y="637228"/>
                      <a:pt x="20172" y="646040"/>
                    </a:cubicBezTo>
                    <a:cubicBezTo>
                      <a:pt x="23386" y="654064"/>
                      <a:pt x="15342" y="649253"/>
                      <a:pt x="19364" y="661279"/>
                    </a:cubicBezTo>
                    <a:cubicBezTo>
                      <a:pt x="23386" y="673305"/>
                      <a:pt x="20172" y="673305"/>
                      <a:pt x="30642" y="675710"/>
                    </a:cubicBezTo>
                    <a:cubicBezTo>
                      <a:pt x="41111" y="678115"/>
                      <a:pt x="65284" y="670900"/>
                      <a:pt x="69306" y="679712"/>
                    </a:cubicBezTo>
                    <a:lnTo>
                      <a:pt x="70115" y="679712"/>
                    </a:lnTo>
                    <a:cubicBezTo>
                      <a:pt x="70923" y="678903"/>
                      <a:pt x="72540" y="678903"/>
                      <a:pt x="74945" y="681309"/>
                    </a:cubicBezTo>
                    <a:cubicBezTo>
                      <a:pt x="80584" y="686927"/>
                      <a:pt x="88649" y="689333"/>
                      <a:pt x="89437" y="687736"/>
                    </a:cubicBezTo>
                    <a:cubicBezTo>
                      <a:pt x="90245" y="686927"/>
                      <a:pt x="80584" y="674902"/>
                      <a:pt x="79776" y="673305"/>
                    </a:cubicBezTo>
                    <a:cubicBezTo>
                      <a:pt x="78967" y="672497"/>
                      <a:pt x="78967" y="670092"/>
                      <a:pt x="76562" y="670092"/>
                    </a:cubicBezTo>
                    <a:cubicBezTo>
                      <a:pt x="74137" y="670900"/>
                      <a:pt x="76562" y="655660"/>
                      <a:pt x="76562" y="654044"/>
                    </a:cubicBezTo>
                    <a:cubicBezTo>
                      <a:pt x="77371" y="652447"/>
                      <a:pt x="79776" y="643614"/>
                      <a:pt x="83818" y="644423"/>
                    </a:cubicBezTo>
                    <a:cubicBezTo>
                      <a:pt x="88649" y="645231"/>
                      <a:pt x="91882" y="637207"/>
                      <a:pt x="93479" y="638804"/>
                    </a:cubicBezTo>
                    <a:cubicBezTo>
                      <a:pt x="95096" y="639612"/>
                      <a:pt x="101543" y="641209"/>
                      <a:pt x="103949" y="636399"/>
                    </a:cubicBezTo>
                    <a:cubicBezTo>
                      <a:pt x="106374" y="632397"/>
                      <a:pt x="106374" y="629184"/>
                      <a:pt x="107971" y="626778"/>
                    </a:cubicBezTo>
                    <a:cubicBezTo>
                      <a:pt x="108779" y="624373"/>
                      <a:pt x="115227" y="615541"/>
                      <a:pt x="117632" y="613944"/>
                    </a:cubicBezTo>
                    <a:cubicBezTo>
                      <a:pt x="120846" y="612347"/>
                      <a:pt x="128101" y="608325"/>
                      <a:pt x="132123" y="605920"/>
                    </a:cubicBezTo>
                    <a:cubicBezTo>
                      <a:pt x="135337" y="602706"/>
                      <a:pt x="150657" y="595491"/>
                      <a:pt x="146615" y="592277"/>
                    </a:cubicBezTo>
                    <a:cubicBezTo>
                      <a:pt x="143401" y="588276"/>
                      <a:pt x="159510" y="577038"/>
                      <a:pt x="152254" y="573824"/>
                    </a:cubicBezTo>
                    <a:cubicBezTo>
                      <a:pt x="145807" y="571419"/>
                      <a:pt x="128081" y="565800"/>
                      <a:pt x="126484" y="562587"/>
                    </a:cubicBezTo>
                    <a:cubicBezTo>
                      <a:pt x="124059" y="559373"/>
                      <a:pt x="123271" y="547347"/>
                      <a:pt x="126484" y="544133"/>
                    </a:cubicBezTo>
                    <a:cubicBezTo>
                      <a:pt x="128910" y="540132"/>
                      <a:pt x="140188" y="532896"/>
                      <a:pt x="143401" y="532896"/>
                    </a:cubicBezTo>
                    <a:cubicBezTo>
                      <a:pt x="146615" y="532088"/>
                      <a:pt x="159510" y="530491"/>
                      <a:pt x="163532" y="527277"/>
                    </a:cubicBezTo>
                    <a:cubicBezTo>
                      <a:pt x="168363" y="524064"/>
                      <a:pt x="174002" y="515251"/>
                      <a:pt x="174810" y="512846"/>
                    </a:cubicBezTo>
                    <a:cubicBezTo>
                      <a:pt x="175619" y="511249"/>
                      <a:pt x="175619" y="507227"/>
                      <a:pt x="176427" y="501608"/>
                    </a:cubicBezTo>
                    <a:cubicBezTo>
                      <a:pt x="176427" y="495990"/>
                      <a:pt x="175619" y="491179"/>
                      <a:pt x="180449" y="490371"/>
                    </a:cubicBezTo>
                    <a:cubicBezTo>
                      <a:pt x="185280" y="488774"/>
                      <a:pt x="186897" y="487157"/>
                      <a:pt x="190110" y="487157"/>
                    </a:cubicBezTo>
                    <a:cubicBezTo>
                      <a:pt x="193324" y="487157"/>
                      <a:pt x="196558" y="486349"/>
                      <a:pt x="196558" y="484752"/>
                    </a:cubicBezTo>
                    <a:cubicBezTo>
                      <a:pt x="195749" y="482347"/>
                      <a:pt x="192536" y="476728"/>
                      <a:pt x="192536" y="476728"/>
                    </a:cubicBezTo>
                    <a:lnTo>
                      <a:pt x="198175" y="472726"/>
                    </a:lnTo>
                    <a:cubicBezTo>
                      <a:pt x="198175" y="472726"/>
                      <a:pt x="194152" y="467108"/>
                      <a:pt x="191727" y="464702"/>
                    </a:cubicBezTo>
                    <a:cubicBezTo>
                      <a:pt x="189302" y="461489"/>
                      <a:pt x="190919" y="454273"/>
                      <a:pt x="190919" y="451059"/>
                    </a:cubicBezTo>
                    <a:cubicBezTo>
                      <a:pt x="190919" y="447058"/>
                      <a:pt x="186897" y="442227"/>
                      <a:pt x="190919" y="436629"/>
                    </a:cubicBezTo>
                    <a:cubicBezTo>
                      <a:pt x="194132" y="431010"/>
                      <a:pt x="200580" y="426200"/>
                      <a:pt x="203814" y="433415"/>
                    </a:cubicBezTo>
                    <a:cubicBezTo>
                      <a:pt x="206239" y="440631"/>
                      <a:pt x="208644" y="442247"/>
                      <a:pt x="215092" y="443844"/>
                    </a:cubicBezTo>
                    <a:cubicBezTo>
                      <a:pt x="222348" y="445441"/>
                      <a:pt x="227986" y="442247"/>
                      <a:pt x="227986" y="442247"/>
                    </a:cubicBezTo>
                    <a:cubicBezTo>
                      <a:pt x="227986" y="442247"/>
                      <a:pt x="250543" y="435032"/>
                      <a:pt x="248117" y="431818"/>
                    </a:cubicBezTo>
                    <a:cubicBezTo>
                      <a:pt x="244904" y="427816"/>
                      <a:pt x="245692" y="424603"/>
                      <a:pt x="248926" y="422986"/>
                    </a:cubicBezTo>
                    <a:cubicBezTo>
                      <a:pt x="251351" y="420581"/>
                      <a:pt x="257778" y="415770"/>
                      <a:pt x="258587" y="413365"/>
                    </a:cubicBezTo>
                    <a:cubicBezTo>
                      <a:pt x="259395" y="410151"/>
                      <a:pt x="256161" y="407746"/>
                      <a:pt x="253756" y="402936"/>
                    </a:cubicBezTo>
                    <a:cubicBezTo>
                      <a:pt x="252139" y="398126"/>
                      <a:pt x="253756" y="389293"/>
                      <a:pt x="256970" y="390102"/>
                    </a:cubicBezTo>
                    <a:cubicBezTo>
                      <a:pt x="259395" y="390910"/>
                      <a:pt x="260183" y="389293"/>
                      <a:pt x="265822" y="394912"/>
                    </a:cubicBezTo>
                    <a:cubicBezTo>
                      <a:pt x="271461" y="401339"/>
                      <a:pt x="271461" y="394912"/>
                      <a:pt x="281123" y="395721"/>
                    </a:cubicBezTo>
                    <a:cubicBezTo>
                      <a:pt x="289975" y="395721"/>
                      <a:pt x="296423" y="394124"/>
                      <a:pt x="301253" y="392507"/>
                    </a:cubicBezTo>
                    <a:cubicBezTo>
                      <a:pt x="306084" y="390910"/>
                      <a:pt x="306892" y="386888"/>
                      <a:pt x="315745" y="387697"/>
                    </a:cubicBezTo>
                    <a:cubicBezTo>
                      <a:pt x="323809" y="387697"/>
                      <a:pt x="372135" y="368435"/>
                      <a:pt x="377774" y="357218"/>
                    </a:cubicBezTo>
                    <a:cubicBezTo>
                      <a:pt x="382604" y="346789"/>
                      <a:pt x="388243" y="341978"/>
                      <a:pt x="383413" y="338765"/>
                    </a:cubicBezTo>
                    <a:cubicBezTo>
                      <a:pt x="378582" y="336359"/>
                      <a:pt x="374560" y="338765"/>
                      <a:pt x="372943" y="333146"/>
                    </a:cubicBezTo>
                    <a:cubicBezTo>
                      <a:pt x="370518" y="328335"/>
                      <a:pt x="370518" y="323525"/>
                      <a:pt x="374560" y="321120"/>
                    </a:cubicBezTo>
                    <a:cubicBezTo>
                      <a:pt x="379391" y="319523"/>
                      <a:pt x="387455" y="313096"/>
                      <a:pt x="381008" y="310691"/>
                    </a:cubicBezTo>
                    <a:cubicBezTo>
                      <a:pt x="373752" y="307477"/>
                      <a:pt x="371347" y="305881"/>
                      <a:pt x="371347" y="305881"/>
                    </a:cubicBezTo>
                    <a:cubicBezTo>
                      <a:pt x="371347" y="305881"/>
                      <a:pt x="356855" y="303475"/>
                      <a:pt x="356047" y="298665"/>
                    </a:cubicBezTo>
                    <a:cubicBezTo>
                      <a:pt x="355238" y="293046"/>
                      <a:pt x="354430" y="287427"/>
                      <a:pt x="356855" y="285022"/>
                    </a:cubicBezTo>
                    <a:cubicBezTo>
                      <a:pt x="357663" y="284214"/>
                      <a:pt x="358472" y="283426"/>
                      <a:pt x="359280" y="283426"/>
                    </a:cubicBezTo>
                    <a:lnTo>
                      <a:pt x="359280" y="280212"/>
                    </a:lnTo>
                    <a:cubicBezTo>
                      <a:pt x="360089" y="273785"/>
                      <a:pt x="363302" y="269783"/>
                      <a:pt x="365728" y="264164"/>
                    </a:cubicBezTo>
                    <a:cubicBezTo>
                      <a:pt x="368941" y="252927"/>
                      <a:pt x="369750" y="240092"/>
                      <a:pt x="372175" y="228875"/>
                    </a:cubicBezTo>
                    <a:cubicBezTo>
                      <a:pt x="373792" y="217637"/>
                      <a:pt x="376197" y="208016"/>
                      <a:pt x="384262" y="199184"/>
                    </a:cubicBezTo>
                    <a:cubicBezTo>
                      <a:pt x="391518" y="190352"/>
                      <a:pt x="401987" y="183945"/>
                      <a:pt x="410840" y="175921"/>
                    </a:cubicBezTo>
                    <a:cubicBezTo>
                      <a:pt x="419692" y="167088"/>
                      <a:pt x="427757" y="159085"/>
                      <a:pt x="438226" y="151849"/>
                    </a:cubicBezTo>
                    <a:cubicBezTo>
                      <a:pt x="449504" y="144633"/>
                      <a:pt x="459974" y="136609"/>
                      <a:pt x="470443" y="127777"/>
                    </a:cubicBezTo>
                    <a:cubicBezTo>
                      <a:pt x="476891" y="122158"/>
                      <a:pt x="486552" y="118945"/>
                      <a:pt x="488977" y="110921"/>
                    </a:cubicBezTo>
                    <a:cubicBezTo>
                      <a:pt x="493000" y="101300"/>
                      <a:pt x="489786" y="91659"/>
                      <a:pt x="489786" y="82038"/>
                    </a:cubicBezTo>
                    <a:cubicBezTo>
                      <a:pt x="485764" y="82038"/>
                      <a:pt x="481722" y="80442"/>
                      <a:pt x="477699" y="80442"/>
                    </a:cubicBezTo>
                    <a:lnTo>
                      <a:pt x="472060" y="80442"/>
                    </a:lnTo>
                    <a:cubicBezTo>
                      <a:pt x="471252" y="85252"/>
                      <a:pt x="470443" y="89274"/>
                      <a:pt x="468038" y="94084"/>
                    </a:cubicBezTo>
                    <a:cubicBezTo>
                      <a:pt x="464016" y="101300"/>
                      <a:pt x="457569" y="110941"/>
                      <a:pt x="451121" y="116539"/>
                    </a:cubicBezTo>
                    <a:cubicBezTo>
                      <a:pt x="446291" y="120541"/>
                      <a:pt x="439843" y="128565"/>
                      <a:pt x="433396" y="129374"/>
                    </a:cubicBezTo>
                    <a:cubicBezTo>
                      <a:pt x="425331" y="130970"/>
                      <a:pt x="413265" y="126968"/>
                      <a:pt x="404392" y="125372"/>
                    </a:cubicBezTo>
                    <a:cubicBezTo>
                      <a:pt x="393114" y="123775"/>
                      <a:pt x="381028" y="125372"/>
                      <a:pt x="370558" y="122967"/>
                    </a:cubicBezTo>
                    <a:cubicBezTo>
                      <a:pt x="375389" y="117348"/>
                      <a:pt x="379411" y="109324"/>
                      <a:pt x="384262" y="103705"/>
                    </a:cubicBezTo>
                    <a:cubicBezTo>
                      <a:pt x="389092" y="95681"/>
                      <a:pt x="398753" y="88466"/>
                      <a:pt x="401987" y="79633"/>
                    </a:cubicBezTo>
                    <a:cubicBezTo>
                      <a:pt x="406818" y="63585"/>
                      <a:pt x="388284" y="58775"/>
                      <a:pt x="375409" y="54773"/>
                    </a:cubicBezTo>
                    <a:cubicBezTo>
                      <a:pt x="369770" y="53176"/>
                      <a:pt x="363323" y="51560"/>
                      <a:pt x="357684" y="51560"/>
                    </a:cubicBezTo>
                    <a:cubicBezTo>
                      <a:pt x="353662" y="50751"/>
                      <a:pt x="350428" y="52368"/>
                      <a:pt x="346406" y="52368"/>
                    </a:cubicBezTo>
                    <a:cubicBezTo>
                      <a:pt x="339150" y="51560"/>
                      <a:pt x="332702" y="46749"/>
                      <a:pt x="326275" y="44344"/>
                    </a:cubicBezTo>
                    <a:cubicBezTo>
                      <a:pt x="319019" y="41939"/>
                      <a:pt x="312572" y="41130"/>
                      <a:pt x="306933" y="35511"/>
                    </a:cubicBezTo>
                    <a:cubicBezTo>
                      <a:pt x="298080" y="26679"/>
                      <a:pt x="291633" y="13845"/>
                      <a:pt x="283568" y="3416"/>
                    </a:cubicBezTo>
                    <a:lnTo>
                      <a:pt x="283568" y="3416"/>
                    </a:lnTo>
                    <a:cubicBezTo>
                      <a:pt x="281143" y="4224"/>
                      <a:pt x="277121" y="2607"/>
                      <a:pt x="274716" y="1819"/>
                    </a:cubicBezTo>
                    <a:cubicBezTo>
                      <a:pt x="269885" y="1011"/>
                      <a:pt x="263438" y="-586"/>
                      <a:pt x="259415" y="222"/>
                    </a:cubicBezTo>
                    <a:cubicBezTo>
                      <a:pt x="253776" y="1031"/>
                      <a:pt x="254585" y="1819"/>
                      <a:pt x="251351" y="5841"/>
                    </a:cubicBezTo>
                    <a:cubicBezTo>
                      <a:pt x="245712" y="12268"/>
                      <a:pt x="244904" y="19484"/>
                      <a:pt x="237648" y="13865"/>
                    </a:cubicBezTo>
                    <a:cubicBezTo>
                      <a:pt x="234434" y="12268"/>
                      <a:pt x="232817" y="8246"/>
                      <a:pt x="228795" y="6650"/>
                    </a:cubicBezTo>
                    <a:cubicBezTo>
                      <a:pt x="225581" y="5841"/>
                      <a:pt x="219942" y="6650"/>
                      <a:pt x="215900" y="5841"/>
                    </a:cubicBezTo>
                    <a:cubicBezTo>
                      <a:pt x="211878" y="5033"/>
                      <a:pt x="207047" y="5841"/>
                      <a:pt x="203814" y="4244"/>
                    </a:cubicBezTo>
                    <a:cubicBezTo>
                      <a:pt x="198983" y="1839"/>
                      <a:pt x="199792" y="-566"/>
                      <a:pt x="194152" y="1839"/>
                    </a:cubicBezTo>
                    <a:cubicBezTo>
                      <a:pt x="187705" y="5841"/>
                      <a:pt x="184491" y="13077"/>
                      <a:pt x="178044" y="16270"/>
                    </a:cubicBezTo>
                    <a:lnTo>
                      <a:pt x="178044" y="17079"/>
                    </a:lnTo>
                    <a:lnTo>
                      <a:pt x="178044" y="1707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8" name="Szabadkézi sokszög: alakzat 1017">
                <a:extLst>
                  <a:ext uri="{FF2B5EF4-FFF2-40B4-BE49-F238E27FC236}">
                    <a16:creationId xmlns:a16="http://schemas.microsoft.com/office/drawing/2014/main" id="{97127E6B-91E2-BA41-B1F6-880AE6F74196}"/>
                  </a:ext>
                </a:extLst>
              </p:cNvPr>
              <p:cNvSpPr/>
              <p:nvPr/>
            </p:nvSpPr>
            <p:spPr>
              <a:xfrm>
                <a:off x="2674418" y="5712128"/>
                <a:ext cx="62077" cy="49295"/>
              </a:xfrm>
              <a:custGeom>
                <a:avLst/>
                <a:gdLst>
                  <a:gd name="connsiteX0" fmla="*/ 44129 w 62077"/>
                  <a:gd name="connsiteY0" fmla="*/ 49296 h 49295"/>
                  <a:gd name="connsiteX1" fmla="*/ 56417 w 62077"/>
                  <a:gd name="connsiteY1" fmla="*/ 47759 h 49295"/>
                  <a:gd name="connsiteX2" fmla="*/ 58883 w 62077"/>
                  <a:gd name="connsiteY2" fmla="*/ 38523 h 49295"/>
                  <a:gd name="connsiteX3" fmla="*/ 40854 w 62077"/>
                  <a:gd name="connsiteY3" fmla="*/ 33126 h 49295"/>
                  <a:gd name="connsiteX4" fmla="*/ 23634 w 62077"/>
                  <a:gd name="connsiteY4" fmla="*/ 20798 h 49295"/>
                  <a:gd name="connsiteX5" fmla="*/ 10517 w 62077"/>
                  <a:gd name="connsiteY5" fmla="*/ 5396 h 49295"/>
                  <a:gd name="connsiteX6" fmla="*/ 6414 w 62077"/>
                  <a:gd name="connsiteY6" fmla="*/ 0 h 49295"/>
                  <a:gd name="connsiteX7" fmla="*/ 6414 w 62077"/>
                  <a:gd name="connsiteY7" fmla="*/ 1536 h 49295"/>
                  <a:gd name="connsiteX8" fmla="*/ 5585 w 62077"/>
                  <a:gd name="connsiteY8" fmla="*/ 23870 h 49295"/>
                  <a:gd name="connsiteX9" fmla="*/ 3948 w 62077"/>
                  <a:gd name="connsiteY9" fmla="*/ 43111 h 49295"/>
                  <a:gd name="connsiteX10" fmla="*/ 43300 w 62077"/>
                  <a:gd name="connsiteY10" fmla="*/ 48508 h 49295"/>
                  <a:gd name="connsiteX11" fmla="*/ 44129 w 62077"/>
                  <a:gd name="connsiteY11" fmla="*/ 49275 h 49295"/>
                  <a:gd name="connsiteX12" fmla="*/ 44129 w 62077"/>
                  <a:gd name="connsiteY12" fmla="*/ 49275 h 4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077" h="49295">
                    <a:moveTo>
                      <a:pt x="44129" y="49296"/>
                    </a:moveTo>
                    <a:cubicBezTo>
                      <a:pt x="47403" y="48528"/>
                      <a:pt x="53972" y="46992"/>
                      <a:pt x="56417" y="47759"/>
                    </a:cubicBezTo>
                    <a:cubicBezTo>
                      <a:pt x="58883" y="47759"/>
                      <a:pt x="66260" y="40827"/>
                      <a:pt x="58883" y="38523"/>
                    </a:cubicBezTo>
                    <a:cubicBezTo>
                      <a:pt x="51506" y="36219"/>
                      <a:pt x="44937" y="35451"/>
                      <a:pt x="40854" y="33126"/>
                    </a:cubicBezTo>
                    <a:cubicBezTo>
                      <a:pt x="36752" y="30823"/>
                      <a:pt x="31011" y="26962"/>
                      <a:pt x="23634" y="20798"/>
                    </a:cubicBezTo>
                    <a:cubicBezTo>
                      <a:pt x="17066" y="14633"/>
                      <a:pt x="11346" y="12329"/>
                      <a:pt x="10517" y="5396"/>
                    </a:cubicBezTo>
                    <a:cubicBezTo>
                      <a:pt x="10517" y="3092"/>
                      <a:pt x="8880" y="768"/>
                      <a:pt x="6414" y="0"/>
                    </a:cubicBezTo>
                    <a:lnTo>
                      <a:pt x="6414" y="1536"/>
                    </a:lnTo>
                    <a:cubicBezTo>
                      <a:pt x="6414" y="1536"/>
                      <a:pt x="6414" y="16937"/>
                      <a:pt x="5585" y="23870"/>
                    </a:cubicBezTo>
                    <a:cubicBezTo>
                      <a:pt x="3948" y="31570"/>
                      <a:pt x="-5066" y="43111"/>
                      <a:pt x="3948" y="43111"/>
                    </a:cubicBezTo>
                    <a:cubicBezTo>
                      <a:pt x="12963" y="43879"/>
                      <a:pt x="35923" y="42343"/>
                      <a:pt x="43300" y="48508"/>
                    </a:cubicBezTo>
                    <a:lnTo>
                      <a:pt x="44129" y="49275"/>
                    </a:lnTo>
                    <a:lnTo>
                      <a:pt x="44129" y="4927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19" name="Szabadkézi sokszög: alakzat 1018">
                <a:extLst>
                  <a:ext uri="{FF2B5EF4-FFF2-40B4-BE49-F238E27FC236}">
                    <a16:creationId xmlns:a16="http://schemas.microsoft.com/office/drawing/2014/main" id="{657C63BF-0374-01AE-199D-681D3616C283}"/>
                  </a:ext>
                </a:extLst>
              </p:cNvPr>
              <p:cNvSpPr/>
              <p:nvPr/>
            </p:nvSpPr>
            <p:spPr>
              <a:xfrm>
                <a:off x="2556017" y="4912724"/>
                <a:ext cx="223042" cy="862670"/>
              </a:xfrm>
              <a:custGeom>
                <a:avLst/>
                <a:gdLst>
                  <a:gd name="connsiteX0" fmla="*/ 161721 w 223042"/>
                  <a:gd name="connsiteY0" fmla="*/ 849832 h 862670"/>
                  <a:gd name="connsiteX1" fmla="*/ 122450 w 223042"/>
                  <a:gd name="connsiteY1" fmla="*/ 845002 h 862670"/>
                  <a:gd name="connsiteX2" fmla="*/ 124087 w 223042"/>
                  <a:gd name="connsiteY2" fmla="*/ 824891 h 862670"/>
                  <a:gd name="connsiteX3" fmla="*/ 124896 w 223042"/>
                  <a:gd name="connsiteY3" fmla="*/ 800759 h 862670"/>
                  <a:gd name="connsiteX4" fmla="*/ 124896 w 223042"/>
                  <a:gd name="connsiteY4" fmla="*/ 799142 h 862670"/>
                  <a:gd name="connsiteX5" fmla="*/ 115073 w 223042"/>
                  <a:gd name="connsiteY5" fmla="*/ 793502 h 862670"/>
                  <a:gd name="connsiteX6" fmla="*/ 112627 w 223042"/>
                  <a:gd name="connsiteY6" fmla="*/ 786267 h 862670"/>
                  <a:gd name="connsiteX7" fmla="*/ 112627 w 223042"/>
                  <a:gd name="connsiteY7" fmla="*/ 785458 h 862670"/>
                  <a:gd name="connsiteX8" fmla="*/ 73356 w 223042"/>
                  <a:gd name="connsiteY8" fmla="*/ 781436 h 862670"/>
                  <a:gd name="connsiteX9" fmla="*/ 61897 w 223042"/>
                  <a:gd name="connsiteY9" fmla="*/ 766945 h 862670"/>
                  <a:gd name="connsiteX10" fmla="*/ 62705 w 223042"/>
                  <a:gd name="connsiteY10" fmla="*/ 751645 h 862670"/>
                  <a:gd name="connsiteX11" fmla="*/ 48800 w 223042"/>
                  <a:gd name="connsiteY11" fmla="*/ 752453 h 862670"/>
                  <a:gd name="connsiteX12" fmla="*/ 42251 w 223042"/>
                  <a:gd name="connsiteY12" fmla="*/ 733939 h 862670"/>
                  <a:gd name="connsiteX13" fmla="*/ 64342 w 223042"/>
                  <a:gd name="connsiteY13" fmla="*/ 703360 h 862670"/>
                  <a:gd name="connsiteX14" fmla="*/ 73336 w 223042"/>
                  <a:gd name="connsiteY14" fmla="*/ 689676 h 862670"/>
                  <a:gd name="connsiteX15" fmla="*/ 77419 w 223042"/>
                  <a:gd name="connsiteY15" fmla="*/ 678418 h 862670"/>
                  <a:gd name="connsiteX16" fmla="*/ 82330 w 223042"/>
                  <a:gd name="connsiteY16" fmla="*/ 667949 h 862670"/>
                  <a:gd name="connsiteX17" fmla="*/ 79885 w 223042"/>
                  <a:gd name="connsiteY17" fmla="*/ 659096 h 862670"/>
                  <a:gd name="connsiteX18" fmla="*/ 89708 w 223042"/>
                  <a:gd name="connsiteY18" fmla="*/ 644605 h 862670"/>
                  <a:gd name="connsiteX19" fmla="*/ 78248 w 223042"/>
                  <a:gd name="connsiteY19" fmla="*/ 638966 h 862670"/>
                  <a:gd name="connsiteX20" fmla="*/ 85605 w 223042"/>
                  <a:gd name="connsiteY20" fmla="*/ 634944 h 862670"/>
                  <a:gd name="connsiteX21" fmla="*/ 97065 w 223042"/>
                  <a:gd name="connsiteY21" fmla="*/ 623686 h 862670"/>
                  <a:gd name="connsiteX22" fmla="*/ 84796 w 223042"/>
                  <a:gd name="connsiteY22" fmla="*/ 616450 h 862670"/>
                  <a:gd name="connsiteX23" fmla="*/ 83988 w 223042"/>
                  <a:gd name="connsiteY23" fmla="*/ 601958 h 862670"/>
                  <a:gd name="connsiteX24" fmla="*/ 74165 w 223042"/>
                  <a:gd name="connsiteY24" fmla="*/ 586659 h 862670"/>
                  <a:gd name="connsiteX25" fmla="*/ 85625 w 223042"/>
                  <a:gd name="connsiteY25" fmla="*/ 568953 h 862670"/>
                  <a:gd name="connsiteX26" fmla="*/ 90536 w 223042"/>
                  <a:gd name="connsiteY26" fmla="*/ 546417 h 862670"/>
                  <a:gd name="connsiteX27" fmla="*/ 92173 w 223042"/>
                  <a:gd name="connsiteY27" fmla="*/ 521476 h 862670"/>
                  <a:gd name="connsiteX28" fmla="*/ 92982 w 223042"/>
                  <a:gd name="connsiteY28" fmla="*/ 509410 h 862670"/>
                  <a:gd name="connsiteX29" fmla="*/ 111799 w 223042"/>
                  <a:gd name="connsiteY29" fmla="*/ 496535 h 862670"/>
                  <a:gd name="connsiteX30" fmla="*/ 111799 w 223042"/>
                  <a:gd name="connsiteY30" fmla="*/ 486874 h 862670"/>
                  <a:gd name="connsiteX31" fmla="*/ 109353 w 223042"/>
                  <a:gd name="connsiteY31" fmla="*/ 475616 h 862670"/>
                  <a:gd name="connsiteX32" fmla="*/ 116710 w 223042"/>
                  <a:gd name="connsiteY32" fmla="*/ 447442 h 862670"/>
                  <a:gd name="connsiteX33" fmla="*/ 126533 w 223042"/>
                  <a:gd name="connsiteY33" fmla="*/ 432950 h 862670"/>
                  <a:gd name="connsiteX34" fmla="*/ 127341 w 223042"/>
                  <a:gd name="connsiteY34" fmla="*/ 411223 h 862670"/>
                  <a:gd name="connsiteX35" fmla="*/ 142075 w 223042"/>
                  <a:gd name="connsiteY35" fmla="*/ 391900 h 862670"/>
                  <a:gd name="connsiteX36" fmla="*/ 146158 w 223042"/>
                  <a:gd name="connsiteY36" fmla="*/ 370173 h 862670"/>
                  <a:gd name="connsiteX37" fmla="*/ 131424 w 223042"/>
                  <a:gd name="connsiteY37" fmla="*/ 326718 h 862670"/>
                  <a:gd name="connsiteX38" fmla="*/ 143692 w 223042"/>
                  <a:gd name="connsiteY38" fmla="*/ 309013 h 862670"/>
                  <a:gd name="connsiteX39" fmla="*/ 145330 w 223042"/>
                  <a:gd name="connsiteY39" fmla="*/ 291308 h 862670"/>
                  <a:gd name="connsiteX40" fmla="*/ 160872 w 223042"/>
                  <a:gd name="connsiteY40" fmla="*/ 255089 h 862670"/>
                  <a:gd name="connsiteX41" fmla="*/ 166592 w 223042"/>
                  <a:gd name="connsiteY41" fmla="*/ 239001 h 862670"/>
                  <a:gd name="connsiteX42" fmla="*/ 190320 w 223042"/>
                  <a:gd name="connsiteY42" fmla="*/ 224509 h 862670"/>
                  <a:gd name="connsiteX43" fmla="*/ 183772 w 223042"/>
                  <a:gd name="connsiteY43" fmla="*/ 218062 h 862670"/>
                  <a:gd name="connsiteX44" fmla="*/ 190320 w 223042"/>
                  <a:gd name="connsiteY44" fmla="*/ 204378 h 862670"/>
                  <a:gd name="connsiteX45" fmla="*/ 185409 w 223042"/>
                  <a:gd name="connsiteY45" fmla="*/ 173799 h 862670"/>
                  <a:gd name="connsiteX46" fmla="*/ 204226 w 223042"/>
                  <a:gd name="connsiteY46" fmla="*/ 162541 h 862670"/>
                  <a:gd name="connsiteX47" fmla="*/ 221406 w 223042"/>
                  <a:gd name="connsiteY47" fmla="*/ 136791 h 862670"/>
                  <a:gd name="connsiteX48" fmla="*/ 223043 w 223042"/>
                  <a:gd name="connsiteY48" fmla="*/ 120703 h 862670"/>
                  <a:gd name="connsiteX49" fmla="*/ 223043 w 223042"/>
                  <a:gd name="connsiteY49" fmla="*/ 119894 h 862670"/>
                  <a:gd name="connsiteX50" fmla="*/ 221406 w 223042"/>
                  <a:gd name="connsiteY50" fmla="*/ 120703 h 862670"/>
                  <a:gd name="connsiteX51" fmla="*/ 205863 w 223042"/>
                  <a:gd name="connsiteY51" fmla="*/ 127150 h 862670"/>
                  <a:gd name="connsiteX52" fmla="*/ 195232 w 223042"/>
                  <a:gd name="connsiteY52" fmla="*/ 90931 h 862670"/>
                  <a:gd name="connsiteX53" fmla="*/ 186238 w 223042"/>
                  <a:gd name="connsiteY53" fmla="*/ 67587 h 862670"/>
                  <a:gd name="connsiteX54" fmla="*/ 182155 w 223042"/>
                  <a:gd name="connsiteY54" fmla="*/ 51499 h 862670"/>
                  <a:gd name="connsiteX55" fmla="*/ 187066 w 223042"/>
                  <a:gd name="connsiteY55" fmla="*/ 37816 h 862670"/>
                  <a:gd name="connsiteX56" fmla="*/ 177243 w 223042"/>
                  <a:gd name="connsiteY56" fmla="*/ 25749 h 862670"/>
                  <a:gd name="connsiteX57" fmla="*/ 168249 w 223042"/>
                  <a:gd name="connsiteY57" fmla="*/ 0 h 862670"/>
                  <a:gd name="connsiteX58" fmla="*/ 168249 w 223042"/>
                  <a:gd name="connsiteY58" fmla="*/ 0 h 862670"/>
                  <a:gd name="connsiteX59" fmla="*/ 148624 w 223042"/>
                  <a:gd name="connsiteY59" fmla="*/ 20110 h 862670"/>
                  <a:gd name="connsiteX60" fmla="*/ 148624 w 223042"/>
                  <a:gd name="connsiteY60" fmla="*/ 22516 h 862670"/>
                  <a:gd name="connsiteX61" fmla="*/ 150261 w 223042"/>
                  <a:gd name="connsiteY61" fmla="*/ 69184 h 862670"/>
                  <a:gd name="connsiteX62" fmla="*/ 139630 w 223042"/>
                  <a:gd name="connsiteY62" fmla="*/ 144027 h 862670"/>
                  <a:gd name="connsiteX63" fmla="*/ 137993 w 223042"/>
                  <a:gd name="connsiteY63" fmla="*/ 185076 h 862670"/>
                  <a:gd name="connsiteX64" fmla="*/ 132273 w 223042"/>
                  <a:gd name="connsiteY64" fmla="*/ 213251 h 862670"/>
                  <a:gd name="connsiteX65" fmla="*/ 120005 w 223042"/>
                  <a:gd name="connsiteY65" fmla="*/ 254301 h 862670"/>
                  <a:gd name="connsiteX66" fmla="*/ 112648 w 223042"/>
                  <a:gd name="connsiteY66" fmla="*/ 285689 h 862670"/>
                  <a:gd name="connsiteX67" fmla="*/ 109373 w 223042"/>
                  <a:gd name="connsiteY67" fmla="*/ 310630 h 862670"/>
                  <a:gd name="connsiteX68" fmla="*/ 102016 w 223042"/>
                  <a:gd name="connsiteY68" fmla="*/ 310630 h 862670"/>
                  <a:gd name="connsiteX69" fmla="*/ 103654 w 223042"/>
                  <a:gd name="connsiteY69" fmla="*/ 358915 h 862670"/>
                  <a:gd name="connsiteX70" fmla="*/ 91385 w 223042"/>
                  <a:gd name="connsiteY70" fmla="*/ 390304 h 862670"/>
                  <a:gd name="connsiteX71" fmla="*/ 85665 w 223042"/>
                  <a:gd name="connsiteY71" fmla="*/ 413648 h 862670"/>
                  <a:gd name="connsiteX72" fmla="*/ 69314 w 223042"/>
                  <a:gd name="connsiteY72" fmla="*/ 440206 h 862670"/>
                  <a:gd name="connsiteX73" fmla="*/ 60320 w 223042"/>
                  <a:gd name="connsiteY73" fmla="*/ 454698 h 862670"/>
                  <a:gd name="connsiteX74" fmla="*/ 51326 w 223042"/>
                  <a:gd name="connsiteY74" fmla="*/ 461145 h 862670"/>
                  <a:gd name="connsiteX75" fmla="*/ 54600 w 223042"/>
                  <a:gd name="connsiteY75" fmla="*/ 497364 h 862670"/>
                  <a:gd name="connsiteX76" fmla="*/ 51326 w 223042"/>
                  <a:gd name="connsiteY76" fmla="*/ 519900 h 862670"/>
                  <a:gd name="connsiteX77" fmla="*/ 40695 w 223042"/>
                  <a:gd name="connsiteY77" fmla="*/ 548075 h 862670"/>
                  <a:gd name="connsiteX78" fmla="*/ 43969 w 223042"/>
                  <a:gd name="connsiteY78" fmla="*/ 560949 h 862670"/>
                  <a:gd name="connsiteX79" fmla="*/ 55429 w 223042"/>
                  <a:gd name="connsiteY79" fmla="*/ 564971 h 862670"/>
                  <a:gd name="connsiteX80" fmla="*/ 63614 w 223042"/>
                  <a:gd name="connsiteY80" fmla="*/ 559333 h 862670"/>
                  <a:gd name="connsiteX81" fmla="*/ 63614 w 223042"/>
                  <a:gd name="connsiteY81" fmla="*/ 575421 h 862670"/>
                  <a:gd name="connsiteX82" fmla="*/ 62806 w 223042"/>
                  <a:gd name="connsiteY82" fmla="*/ 584273 h 862670"/>
                  <a:gd name="connsiteX83" fmla="*/ 56258 w 223042"/>
                  <a:gd name="connsiteY83" fmla="*/ 596340 h 862670"/>
                  <a:gd name="connsiteX84" fmla="*/ 59532 w 223042"/>
                  <a:gd name="connsiteY84" fmla="*/ 608406 h 862670"/>
                  <a:gd name="connsiteX85" fmla="*/ 55449 w 223042"/>
                  <a:gd name="connsiteY85" fmla="*/ 617258 h 862670"/>
                  <a:gd name="connsiteX86" fmla="*/ 59532 w 223042"/>
                  <a:gd name="connsiteY86" fmla="*/ 622089 h 862670"/>
                  <a:gd name="connsiteX87" fmla="*/ 50538 w 223042"/>
                  <a:gd name="connsiteY87" fmla="*/ 630133 h 862670"/>
                  <a:gd name="connsiteX88" fmla="*/ 48901 w 223042"/>
                  <a:gd name="connsiteY88" fmla="*/ 642200 h 862670"/>
                  <a:gd name="connsiteX89" fmla="*/ 46455 w 223042"/>
                  <a:gd name="connsiteY89" fmla="*/ 650244 h 862670"/>
                  <a:gd name="connsiteX90" fmla="*/ 44818 w 223042"/>
                  <a:gd name="connsiteY90" fmla="*/ 655883 h 862670"/>
                  <a:gd name="connsiteX91" fmla="*/ 37461 w 223042"/>
                  <a:gd name="connsiteY91" fmla="*/ 663118 h 862670"/>
                  <a:gd name="connsiteX92" fmla="*/ 33378 w 223042"/>
                  <a:gd name="connsiteY92" fmla="*/ 655883 h 862670"/>
                  <a:gd name="connsiteX93" fmla="*/ 29295 w 223042"/>
                  <a:gd name="connsiteY93" fmla="*/ 649435 h 862670"/>
                  <a:gd name="connsiteX94" fmla="*/ 23576 w 223042"/>
                  <a:gd name="connsiteY94" fmla="*/ 650244 h 862670"/>
                  <a:gd name="connsiteX95" fmla="*/ 14582 w 223042"/>
                  <a:gd name="connsiteY95" fmla="*/ 660713 h 862670"/>
                  <a:gd name="connsiteX96" fmla="*/ 7224 w 223042"/>
                  <a:gd name="connsiteY96" fmla="*/ 667161 h 862670"/>
                  <a:gd name="connsiteX97" fmla="*/ 3142 w 223042"/>
                  <a:gd name="connsiteY97" fmla="*/ 670374 h 862670"/>
                  <a:gd name="connsiteX98" fmla="*/ 12136 w 223042"/>
                  <a:gd name="connsiteY98" fmla="*/ 672780 h 862670"/>
                  <a:gd name="connsiteX99" fmla="*/ 22767 w 223042"/>
                  <a:gd name="connsiteY99" fmla="*/ 671971 h 862670"/>
                  <a:gd name="connsiteX100" fmla="*/ 27679 w 223042"/>
                  <a:gd name="connsiteY100" fmla="*/ 675993 h 862670"/>
                  <a:gd name="connsiteX101" fmla="*/ 30953 w 223042"/>
                  <a:gd name="connsiteY101" fmla="*/ 683229 h 862670"/>
                  <a:gd name="connsiteX102" fmla="*/ 30953 w 223042"/>
                  <a:gd name="connsiteY102" fmla="*/ 692890 h 862670"/>
                  <a:gd name="connsiteX103" fmla="*/ 39138 w 223042"/>
                  <a:gd name="connsiteY103" fmla="*/ 696912 h 862670"/>
                  <a:gd name="connsiteX104" fmla="*/ 29316 w 223042"/>
                  <a:gd name="connsiteY104" fmla="*/ 707382 h 862670"/>
                  <a:gd name="connsiteX105" fmla="*/ 26041 w 223042"/>
                  <a:gd name="connsiteY105" fmla="*/ 714618 h 862670"/>
                  <a:gd name="connsiteX106" fmla="*/ 15410 w 223042"/>
                  <a:gd name="connsiteY106" fmla="*/ 718640 h 862670"/>
                  <a:gd name="connsiteX107" fmla="*/ 13773 w 223042"/>
                  <a:gd name="connsiteY107" fmla="*/ 727492 h 862670"/>
                  <a:gd name="connsiteX108" fmla="*/ 2313 w 223042"/>
                  <a:gd name="connsiteY108" fmla="*/ 733131 h 862670"/>
                  <a:gd name="connsiteX109" fmla="*/ 4759 w 223042"/>
                  <a:gd name="connsiteY109" fmla="*/ 743600 h 862670"/>
                  <a:gd name="connsiteX110" fmla="*/ 16219 w 223042"/>
                  <a:gd name="connsiteY110" fmla="*/ 737961 h 862670"/>
                  <a:gd name="connsiteX111" fmla="*/ 23576 w 223042"/>
                  <a:gd name="connsiteY111" fmla="*/ 733131 h 862670"/>
                  <a:gd name="connsiteX112" fmla="*/ 29295 w 223042"/>
                  <a:gd name="connsiteY112" fmla="*/ 726684 h 862670"/>
                  <a:gd name="connsiteX113" fmla="*/ 29295 w 223042"/>
                  <a:gd name="connsiteY113" fmla="*/ 737153 h 862670"/>
                  <a:gd name="connsiteX114" fmla="*/ 21938 w 223042"/>
                  <a:gd name="connsiteY114" fmla="*/ 744389 h 862670"/>
                  <a:gd name="connsiteX115" fmla="*/ 21938 w 223042"/>
                  <a:gd name="connsiteY115" fmla="*/ 756455 h 862670"/>
                  <a:gd name="connsiteX116" fmla="*/ 15390 w 223042"/>
                  <a:gd name="connsiteY116" fmla="*/ 760477 h 862670"/>
                  <a:gd name="connsiteX117" fmla="*/ 24384 w 223042"/>
                  <a:gd name="connsiteY117" fmla="*/ 762094 h 862670"/>
                  <a:gd name="connsiteX118" fmla="*/ 27658 w 223042"/>
                  <a:gd name="connsiteY118" fmla="*/ 759689 h 862670"/>
                  <a:gd name="connsiteX119" fmla="*/ 26850 w 223042"/>
                  <a:gd name="connsiteY119" fmla="*/ 770947 h 862670"/>
                  <a:gd name="connsiteX120" fmla="*/ 36673 w 223042"/>
                  <a:gd name="connsiteY120" fmla="*/ 769330 h 862670"/>
                  <a:gd name="connsiteX121" fmla="*/ 40755 w 223042"/>
                  <a:gd name="connsiteY121" fmla="*/ 776566 h 862670"/>
                  <a:gd name="connsiteX122" fmla="*/ 37481 w 223042"/>
                  <a:gd name="connsiteY122" fmla="*/ 782205 h 862670"/>
                  <a:gd name="connsiteX123" fmla="*/ 46475 w 223042"/>
                  <a:gd name="connsiteY123" fmla="*/ 784610 h 862670"/>
                  <a:gd name="connsiteX124" fmla="*/ 54661 w 223042"/>
                  <a:gd name="connsiteY124" fmla="*/ 779779 h 862670"/>
                  <a:gd name="connsiteX125" fmla="*/ 40755 w 223042"/>
                  <a:gd name="connsiteY125" fmla="*/ 798293 h 862670"/>
                  <a:gd name="connsiteX126" fmla="*/ 45667 w 223042"/>
                  <a:gd name="connsiteY126" fmla="*/ 806337 h 862670"/>
                  <a:gd name="connsiteX127" fmla="*/ 37481 w 223042"/>
                  <a:gd name="connsiteY127" fmla="*/ 813573 h 862670"/>
                  <a:gd name="connsiteX128" fmla="*/ 37481 w 223042"/>
                  <a:gd name="connsiteY128" fmla="*/ 820020 h 862670"/>
                  <a:gd name="connsiteX129" fmla="*/ 48112 w 223042"/>
                  <a:gd name="connsiteY129" fmla="*/ 821637 h 862670"/>
                  <a:gd name="connsiteX130" fmla="*/ 57935 w 223042"/>
                  <a:gd name="connsiteY130" fmla="*/ 813593 h 862670"/>
                  <a:gd name="connsiteX131" fmla="*/ 60381 w 223042"/>
                  <a:gd name="connsiteY131" fmla="*/ 807145 h 862670"/>
                  <a:gd name="connsiteX132" fmla="*/ 65292 w 223042"/>
                  <a:gd name="connsiteY132" fmla="*/ 804740 h 862670"/>
                  <a:gd name="connsiteX133" fmla="*/ 70203 w 223042"/>
                  <a:gd name="connsiteY133" fmla="*/ 812784 h 862670"/>
                  <a:gd name="connsiteX134" fmla="*/ 61209 w 223042"/>
                  <a:gd name="connsiteY134" fmla="*/ 821637 h 862670"/>
                  <a:gd name="connsiteX135" fmla="*/ 63655 w 223042"/>
                  <a:gd name="connsiteY135" fmla="*/ 828085 h 862670"/>
                  <a:gd name="connsiteX136" fmla="*/ 78389 w 223042"/>
                  <a:gd name="connsiteY136" fmla="*/ 825680 h 862670"/>
                  <a:gd name="connsiteX137" fmla="*/ 84938 w 223042"/>
                  <a:gd name="connsiteY137" fmla="*/ 816827 h 862670"/>
                  <a:gd name="connsiteX138" fmla="*/ 86575 w 223042"/>
                  <a:gd name="connsiteY138" fmla="*/ 805569 h 862670"/>
                  <a:gd name="connsiteX139" fmla="*/ 93123 w 223042"/>
                  <a:gd name="connsiteY139" fmla="*/ 803164 h 862670"/>
                  <a:gd name="connsiteX140" fmla="*/ 93123 w 223042"/>
                  <a:gd name="connsiteY140" fmla="*/ 811208 h 862670"/>
                  <a:gd name="connsiteX141" fmla="*/ 98843 w 223042"/>
                  <a:gd name="connsiteY141" fmla="*/ 813613 h 862670"/>
                  <a:gd name="connsiteX142" fmla="*/ 108666 w 223042"/>
                  <a:gd name="connsiteY142" fmla="*/ 812805 h 862670"/>
                  <a:gd name="connsiteX143" fmla="*/ 105392 w 223042"/>
                  <a:gd name="connsiteY143" fmla="*/ 821657 h 862670"/>
                  <a:gd name="connsiteX144" fmla="*/ 96398 w 223042"/>
                  <a:gd name="connsiteY144" fmla="*/ 824062 h 862670"/>
                  <a:gd name="connsiteX145" fmla="*/ 100480 w 223042"/>
                  <a:gd name="connsiteY145" fmla="*/ 832107 h 862670"/>
                  <a:gd name="connsiteX146" fmla="*/ 105392 w 223042"/>
                  <a:gd name="connsiteY146" fmla="*/ 833724 h 862670"/>
                  <a:gd name="connsiteX147" fmla="*/ 89041 w 223042"/>
                  <a:gd name="connsiteY147" fmla="*/ 839363 h 862670"/>
                  <a:gd name="connsiteX148" fmla="*/ 83321 w 223042"/>
                  <a:gd name="connsiteY148" fmla="*/ 840171 h 862670"/>
                  <a:gd name="connsiteX149" fmla="*/ 102138 w 223042"/>
                  <a:gd name="connsiteY149" fmla="*/ 846618 h 862670"/>
                  <a:gd name="connsiteX150" fmla="*/ 104583 w 223042"/>
                  <a:gd name="connsiteY150" fmla="*/ 857876 h 862670"/>
                  <a:gd name="connsiteX151" fmla="*/ 115214 w 223042"/>
                  <a:gd name="connsiteY151" fmla="*/ 857876 h 862670"/>
                  <a:gd name="connsiteX152" fmla="*/ 132394 w 223042"/>
                  <a:gd name="connsiteY152" fmla="*/ 852237 h 862670"/>
                  <a:gd name="connsiteX153" fmla="*/ 141388 w 223042"/>
                  <a:gd name="connsiteY153" fmla="*/ 860281 h 862670"/>
                  <a:gd name="connsiteX154" fmla="*/ 160205 w 223042"/>
                  <a:gd name="connsiteY154" fmla="*/ 851429 h 862670"/>
                  <a:gd name="connsiteX155" fmla="*/ 162651 w 223042"/>
                  <a:gd name="connsiteY155" fmla="*/ 850620 h 862670"/>
                  <a:gd name="connsiteX156" fmla="*/ 161842 w 223042"/>
                  <a:gd name="connsiteY156" fmla="*/ 849812 h 862670"/>
                  <a:gd name="connsiteX157" fmla="*/ 161842 w 223042"/>
                  <a:gd name="connsiteY157" fmla="*/ 849812 h 86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223042" h="862670">
                    <a:moveTo>
                      <a:pt x="161721" y="849832"/>
                    </a:moveTo>
                    <a:cubicBezTo>
                      <a:pt x="154364" y="844193"/>
                      <a:pt x="131444" y="845002"/>
                      <a:pt x="122450" y="845002"/>
                    </a:cubicBezTo>
                    <a:cubicBezTo>
                      <a:pt x="113456" y="844193"/>
                      <a:pt x="122450" y="832127"/>
                      <a:pt x="124087" y="824891"/>
                    </a:cubicBezTo>
                    <a:cubicBezTo>
                      <a:pt x="124896" y="816847"/>
                      <a:pt x="124896" y="800759"/>
                      <a:pt x="124896" y="800759"/>
                    </a:cubicBezTo>
                    <a:lnTo>
                      <a:pt x="124896" y="799142"/>
                    </a:lnTo>
                    <a:cubicBezTo>
                      <a:pt x="121621" y="796737"/>
                      <a:pt x="116710" y="795120"/>
                      <a:pt x="115073" y="793502"/>
                    </a:cubicBezTo>
                    <a:cubicBezTo>
                      <a:pt x="113436" y="791886"/>
                      <a:pt x="111799" y="787864"/>
                      <a:pt x="112627" y="786267"/>
                    </a:cubicBezTo>
                    <a:lnTo>
                      <a:pt x="112627" y="785458"/>
                    </a:lnTo>
                    <a:cubicBezTo>
                      <a:pt x="107716" y="776606"/>
                      <a:pt x="83988" y="783842"/>
                      <a:pt x="73356" y="781436"/>
                    </a:cubicBezTo>
                    <a:cubicBezTo>
                      <a:pt x="62725" y="779031"/>
                      <a:pt x="66000" y="779031"/>
                      <a:pt x="61897" y="766945"/>
                    </a:cubicBezTo>
                    <a:cubicBezTo>
                      <a:pt x="57814" y="754879"/>
                      <a:pt x="65979" y="760497"/>
                      <a:pt x="62705" y="751645"/>
                    </a:cubicBezTo>
                    <a:cubicBezTo>
                      <a:pt x="59431" y="742792"/>
                      <a:pt x="53711" y="755667"/>
                      <a:pt x="48800" y="752453"/>
                    </a:cubicBezTo>
                    <a:cubicBezTo>
                      <a:pt x="43888" y="749240"/>
                      <a:pt x="42251" y="741983"/>
                      <a:pt x="42251" y="733939"/>
                    </a:cubicBezTo>
                    <a:cubicBezTo>
                      <a:pt x="41443" y="725895"/>
                      <a:pt x="64342" y="708190"/>
                      <a:pt x="64342" y="703360"/>
                    </a:cubicBezTo>
                    <a:cubicBezTo>
                      <a:pt x="63534" y="698529"/>
                      <a:pt x="68425" y="696124"/>
                      <a:pt x="73336" y="689676"/>
                    </a:cubicBezTo>
                    <a:cubicBezTo>
                      <a:pt x="77419" y="683229"/>
                      <a:pt x="78248" y="682441"/>
                      <a:pt x="77419" y="678418"/>
                    </a:cubicBezTo>
                    <a:cubicBezTo>
                      <a:pt x="77419" y="673588"/>
                      <a:pt x="81502" y="671183"/>
                      <a:pt x="82330" y="667949"/>
                    </a:cubicBezTo>
                    <a:cubicBezTo>
                      <a:pt x="83139" y="664735"/>
                      <a:pt x="81522" y="664735"/>
                      <a:pt x="79885" y="659096"/>
                    </a:cubicBezTo>
                    <a:cubicBezTo>
                      <a:pt x="78248" y="653457"/>
                      <a:pt x="88879" y="650244"/>
                      <a:pt x="89708" y="644605"/>
                    </a:cubicBezTo>
                    <a:cubicBezTo>
                      <a:pt x="90516" y="638157"/>
                      <a:pt x="81522" y="640583"/>
                      <a:pt x="78248" y="638966"/>
                    </a:cubicBezTo>
                    <a:cubicBezTo>
                      <a:pt x="74973" y="637349"/>
                      <a:pt x="81522" y="635752"/>
                      <a:pt x="85605" y="634944"/>
                    </a:cubicBezTo>
                    <a:cubicBezTo>
                      <a:pt x="88879" y="634944"/>
                      <a:pt x="96236" y="627708"/>
                      <a:pt x="97065" y="623686"/>
                    </a:cubicBezTo>
                    <a:cubicBezTo>
                      <a:pt x="98702" y="620472"/>
                      <a:pt x="91345" y="620472"/>
                      <a:pt x="84796" y="616450"/>
                    </a:cubicBezTo>
                    <a:cubicBezTo>
                      <a:pt x="79076" y="612428"/>
                      <a:pt x="80713" y="612428"/>
                      <a:pt x="83988" y="601958"/>
                    </a:cubicBezTo>
                    <a:cubicBezTo>
                      <a:pt x="86433" y="591489"/>
                      <a:pt x="75802" y="592297"/>
                      <a:pt x="74165" y="586659"/>
                    </a:cubicBezTo>
                    <a:cubicBezTo>
                      <a:pt x="72528" y="581828"/>
                      <a:pt x="83159" y="575401"/>
                      <a:pt x="85625" y="568953"/>
                    </a:cubicBezTo>
                    <a:cubicBezTo>
                      <a:pt x="88070" y="563314"/>
                      <a:pt x="90536" y="560101"/>
                      <a:pt x="90536" y="546417"/>
                    </a:cubicBezTo>
                    <a:cubicBezTo>
                      <a:pt x="90536" y="532734"/>
                      <a:pt x="91345" y="534351"/>
                      <a:pt x="92173" y="521476"/>
                    </a:cubicBezTo>
                    <a:cubicBezTo>
                      <a:pt x="92173" y="509410"/>
                      <a:pt x="90536" y="516646"/>
                      <a:pt x="92982" y="509410"/>
                    </a:cubicBezTo>
                    <a:cubicBezTo>
                      <a:pt x="95427" y="502174"/>
                      <a:pt x="101976" y="504579"/>
                      <a:pt x="111799" y="496535"/>
                    </a:cubicBezTo>
                    <a:cubicBezTo>
                      <a:pt x="122430" y="489300"/>
                      <a:pt x="113436" y="490896"/>
                      <a:pt x="111799" y="486874"/>
                    </a:cubicBezTo>
                    <a:cubicBezTo>
                      <a:pt x="110990" y="482852"/>
                      <a:pt x="110162" y="482044"/>
                      <a:pt x="109353" y="475616"/>
                    </a:cubicBezTo>
                    <a:cubicBezTo>
                      <a:pt x="107716" y="469169"/>
                      <a:pt x="106908" y="463550"/>
                      <a:pt x="116710" y="447442"/>
                    </a:cubicBezTo>
                    <a:cubicBezTo>
                      <a:pt x="125704" y="431353"/>
                      <a:pt x="124896" y="441803"/>
                      <a:pt x="126533" y="432950"/>
                    </a:cubicBezTo>
                    <a:cubicBezTo>
                      <a:pt x="128978" y="424097"/>
                      <a:pt x="126533" y="420884"/>
                      <a:pt x="127341" y="411223"/>
                    </a:cubicBezTo>
                    <a:cubicBezTo>
                      <a:pt x="128150" y="401562"/>
                      <a:pt x="137973" y="399965"/>
                      <a:pt x="142075" y="391900"/>
                    </a:cubicBezTo>
                    <a:cubicBezTo>
                      <a:pt x="145350" y="383856"/>
                      <a:pt x="146158" y="376600"/>
                      <a:pt x="146158" y="370173"/>
                    </a:cubicBezTo>
                    <a:cubicBezTo>
                      <a:pt x="146967" y="363726"/>
                      <a:pt x="133890" y="334763"/>
                      <a:pt x="131424" y="326718"/>
                    </a:cubicBezTo>
                    <a:cubicBezTo>
                      <a:pt x="128978" y="317866"/>
                      <a:pt x="137144" y="313035"/>
                      <a:pt x="143692" y="309013"/>
                    </a:cubicBezTo>
                    <a:cubicBezTo>
                      <a:pt x="149412" y="304991"/>
                      <a:pt x="146967" y="295330"/>
                      <a:pt x="145330" y="291308"/>
                    </a:cubicBezTo>
                    <a:cubicBezTo>
                      <a:pt x="144521" y="288094"/>
                      <a:pt x="158427" y="260728"/>
                      <a:pt x="160872" y="255089"/>
                    </a:cubicBezTo>
                    <a:cubicBezTo>
                      <a:pt x="163318" y="250258"/>
                      <a:pt x="161681" y="244619"/>
                      <a:pt x="166592" y="239001"/>
                    </a:cubicBezTo>
                    <a:cubicBezTo>
                      <a:pt x="172312" y="234170"/>
                      <a:pt x="187046" y="229340"/>
                      <a:pt x="190320" y="224509"/>
                    </a:cubicBezTo>
                    <a:cubicBezTo>
                      <a:pt x="194403" y="219678"/>
                      <a:pt x="186238" y="220487"/>
                      <a:pt x="183772" y="218062"/>
                    </a:cubicBezTo>
                    <a:cubicBezTo>
                      <a:pt x="182135" y="215656"/>
                      <a:pt x="188683" y="210017"/>
                      <a:pt x="190320" y="204378"/>
                    </a:cubicBezTo>
                    <a:cubicBezTo>
                      <a:pt x="192766" y="199548"/>
                      <a:pt x="188683" y="187482"/>
                      <a:pt x="185409" y="173799"/>
                    </a:cubicBezTo>
                    <a:cubicBezTo>
                      <a:pt x="182963" y="160115"/>
                      <a:pt x="189492" y="169776"/>
                      <a:pt x="204226" y="162541"/>
                    </a:cubicBezTo>
                    <a:cubicBezTo>
                      <a:pt x="219768" y="156093"/>
                      <a:pt x="220577" y="151283"/>
                      <a:pt x="221406" y="136791"/>
                    </a:cubicBezTo>
                    <a:cubicBezTo>
                      <a:pt x="222214" y="127130"/>
                      <a:pt x="223043" y="122300"/>
                      <a:pt x="223043" y="120703"/>
                    </a:cubicBezTo>
                    <a:lnTo>
                      <a:pt x="223043" y="119894"/>
                    </a:lnTo>
                    <a:cubicBezTo>
                      <a:pt x="223043" y="119894"/>
                      <a:pt x="222234" y="120703"/>
                      <a:pt x="221406" y="120703"/>
                    </a:cubicBezTo>
                    <a:cubicBezTo>
                      <a:pt x="217323" y="122320"/>
                      <a:pt x="207500" y="122320"/>
                      <a:pt x="205863" y="127150"/>
                    </a:cubicBezTo>
                    <a:cubicBezTo>
                      <a:pt x="200143" y="117489"/>
                      <a:pt x="200143" y="102209"/>
                      <a:pt x="195232" y="90931"/>
                    </a:cubicBezTo>
                    <a:cubicBezTo>
                      <a:pt x="192786" y="82887"/>
                      <a:pt x="191149" y="74035"/>
                      <a:pt x="186238" y="67587"/>
                    </a:cubicBezTo>
                    <a:cubicBezTo>
                      <a:pt x="182155" y="61140"/>
                      <a:pt x="178881" y="59543"/>
                      <a:pt x="182155" y="51499"/>
                    </a:cubicBezTo>
                    <a:cubicBezTo>
                      <a:pt x="184600" y="45860"/>
                      <a:pt x="188703" y="44263"/>
                      <a:pt x="187066" y="37816"/>
                    </a:cubicBezTo>
                    <a:cubicBezTo>
                      <a:pt x="185429" y="33794"/>
                      <a:pt x="179709" y="29771"/>
                      <a:pt x="177243" y="25749"/>
                    </a:cubicBezTo>
                    <a:cubicBezTo>
                      <a:pt x="173969" y="18514"/>
                      <a:pt x="173969" y="4831"/>
                      <a:pt x="168249" y="0"/>
                    </a:cubicBezTo>
                    <a:lnTo>
                      <a:pt x="168249" y="0"/>
                    </a:lnTo>
                    <a:cubicBezTo>
                      <a:pt x="164975" y="6447"/>
                      <a:pt x="157618" y="19322"/>
                      <a:pt x="148624" y="20110"/>
                    </a:cubicBezTo>
                    <a:lnTo>
                      <a:pt x="148624" y="22516"/>
                    </a:lnTo>
                    <a:cubicBezTo>
                      <a:pt x="148624" y="32985"/>
                      <a:pt x="148624" y="61140"/>
                      <a:pt x="150261" y="69184"/>
                    </a:cubicBezTo>
                    <a:cubicBezTo>
                      <a:pt x="151898" y="79653"/>
                      <a:pt x="139630" y="126322"/>
                      <a:pt x="139630" y="144027"/>
                    </a:cubicBezTo>
                    <a:cubicBezTo>
                      <a:pt x="139630" y="161732"/>
                      <a:pt x="139630" y="177012"/>
                      <a:pt x="137993" y="185076"/>
                    </a:cubicBezTo>
                    <a:cubicBezTo>
                      <a:pt x="136356" y="193929"/>
                      <a:pt x="134719" y="202782"/>
                      <a:pt x="132273" y="213251"/>
                    </a:cubicBezTo>
                    <a:cubicBezTo>
                      <a:pt x="128999" y="223721"/>
                      <a:pt x="123279" y="243023"/>
                      <a:pt x="120005" y="254301"/>
                    </a:cubicBezTo>
                    <a:cubicBezTo>
                      <a:pt x="117559" y="266367"/>
                      <a:pt x="111010" y="275220"/>
                      <a:pt x="112648" y="285689"/>
                    </a:cubicBezTo>
                    <a:cubicBezTo>
                      <a:pt x="114285" y="296159"/>
                      <a:pt x="117559" y="310630"/>
                      <a:pt x="109373" y="310630"/>
                    </a:cubicBezTo>
                    <a:cubicBezTo>
                      <a:pt x="102016" y="310630"/>
                      <a:pt x="102016" y="298564"/>
                      <a:pt x="102016" y="310630"/>
                    </a:cubicBezTo>
                    <a:cubicBezTo>
                      <a:pt x="102016" y="322696"/>
                      <a:pt x="105291" y="349254"/>
                      <a:pt x="103654" y="358915"/>
                    </a:cubicBezTo>
                    <a:cubicBezTo>
                      <a:pt x="102016" y="369385"/>
                      <a:pt x="93022" y="384665"/>
                      <a:pt x="91385" y="390304"/>
                    </a:cubicBezTo>
                    <a:cubicBezTo>
                      <a:pt x="90577" y="395943"/>
                      <a:pt x="87302" y="409626"/>
                      <a:pt x="85665" y="413648"/>
                    </a:cubicBezTo>
                    <a:cubicBezTo>
                      <a:pt x="84028" y="418479"/>
                      <a:pt x="72568" y="432970"/>
                      <a:pt x="69314" y="440206"/>
                    </a:cubicBezTo>
                    <a:cubicBezTo>
                      <a:pt x="66040" y="447442"/>
                      <a:pt x="60320" y="454698"/>
                      <a:pt x="60320" y="454698"/>
                    </a:cubicBezTo>
                    <a:cubicBezTo>
                      <a:pt x="60320" y="454698"/>
                      <a:pt x="52963" y="456315"/>
                      <a:pt x="51326" y="461145"/>
                    </a:cubicBezTo>
                    <a:cubicBezTo>
                      <a:pt x="49689" y="465167"/>
                      <a:pt x="51326" y="490108"/>
                      <a:pt x="54600" y="497364"/>
                    </a:cubicBezTo>
                    <a:cubicBezTo>
                      <a:pt x="57046" y="505408"/>
                      <a:pt x="58683" y="511047"/>
                      <a:pt x="51326" y="519900"/>
                    </a:cubicBezTo>
                    <a:cubicBezTo>
                      <a:pt x="43969" y="528753"/>
                      <a:pt x="40695" y="548075"/>
                      <a:pt x="40695" y="548075"/>
                    </a:cubicBezTo>
                    <a:cubicBezTo>
                      <a:pt x="40695" y="548075"/>
                      <a:pt x="41503" y="557736"/>
                      <a:pt x="43969" y="560949"/>
                    </a:cubicBezTo>
                    <a:cubicBezTo>
                      <a:pt x="46415" y="564971"/>
                      <a:pt x="52963" y="567397"/>
                      <a:pt x="55429" y="564971"/>
                    </a:cubicBezTo>
                    <a:cubicBezTo>
                      <a:pt x="57066" y="563355"/>
                      <a:pt x="61149" y="557736"/>
                      <a:pt x="63614" y="559333"/>
                    </a:cubicBezTo>
                    <a:cubicBezTo>
                      <a:pt x="65252" y="560141"/>
                      <a:pt x="65252" y="572207"/>
                      <a:pt x="63614" y="575421"/>
                    </a:cubicBezTo>
                    <a:cubicBezTo>
                      <a:pt x="61977" y="579443"/>
                      <a:pt x="65252" y="581868"/>
                      <a:pt x="62806" y="584273"/>
                    </a:cubicBezTo>
                    <a:cubicBezTo>
                      <a:pt x="60360" y="586679"/>
                      <a:pt x="55449" y="593935"/>
                      <a:pt x="56258" y="596340"/>
                    </a:cubicBezTo>
                    <a:cubicBezTo>
                      <a:pt x="57066" y="598745"/>
                      <a:pt x="61169" y="604384"/>
                      <a:pt x="59532" y="608406"/>
                    </a:cubicBezTo>
                    <a:cubicBezTo>
                      <a:pt x="57086" y="612428"/>
                      <a:pt x="53812" y="614853"/>
                      <a:pt x="55449" y="617258"/>
                    </a:cubicBezTo>
                    <a:cubicBezTo>
                      <a:pt x="56258" y="619664"/>
                      <a:pt x="59532" y="620472"/>
                      <a:pt x="59532" y="622089"/>
                    </a:cubicBezTo>
                    <a:cubicBezTo>
                      <a:pt x="58723" y="623706"/>
                      <a:pt x="51346" y="628537"/>
                      <a:pt x="50538" y="630133"/>
                    </a:cubicBezTo>
                    <a:cubicBezTo>
                      <a:pt x="48092" y="636581"/>
                      <a:pt x="49729" y="638986"/>
                      <a:pt x="48901" y="642200"/>
                    </a:cubicBezTo>
                    <a:cubicBezTo>
                      <a:pt x="47263" y="645413"/>
                      <a:pt x="47263" y="647030"/>
                      <a:pt x="46455" y="650244"/>
                    </a:cubicBezTo>
                    <a:cubicBezTo>
                      <a:pt x="46455" y="654266"/>
                      <a:pt x="46455" y="653457"/>
                      <a:pt x="44818" y="655883"/>
                    </a:cubicBezTo>
                    <a:cubicBezTo>
                      <a:pt x="44009" y="657500"/>
                      <a:pt x="39906" y="664735"/>
                      <a:pt x="37461" y="663118"/>
                    </a:cubicBezTo>
                    <a:cubicBezTo>
                      <a:pt x="35015" y="660713"/>
                      <a:pt x="33378" y="655883"/>
                      <a:pt x="33378" y="655883"/>
                    </a:cubicBezTo>
                    <a:cubicBezTo>
                      <a:pt x="33378" y="655883"/>
                      <a:pt x="30933" y="651861"/>
                      <a:pt x="29295" y="649435"/>
                    </a:cubicBezTo>
                    <a:cubicBezTo>
                      <a:pt x="27658" y="647010"/>
                      <a:pt x="26850" y="641391"/>
                      <a:pt x="23576" y="650244"/>
                    </a:cubicBezTo>
                    <a:cubicBezTo>
                      <a:pt x="20301" y="659096"/>
                      <a:pt x="19493" y="658288"/>
                      <a:pt x="14582" y="660713"/>
                    </a:cubicBezTo>
                    <a:cubicBezTo>
                      <a:pt x="8862" y="663927"/>
                      <a:pt x="8033" y="663118"/>
                      <a:pt x="7224" y="667161"/>
                    </a:cubicBezTo>
                    <a:cubicBezTo>
                      <a:pt x="7224" y="670374"/>
                      <a:pt x="1505" y="665544"/>
                      <a:pt x="3142" y="670374"/>
                    </a:cubicBezTo>
                    <a:cubicBezTo>
                      <a:pt x="4779" y="674396"/>
                      <a:pt x="8053" y="672780"/>
                      <a:pt x="12136" y="672780"/>
                    </a:cubicBezTo>
                    <a:cubicBezTo>
                      <a:pt x="16219" y="672780"/>
                      <a:pt x="21130" y="669566"/>
                      <a:pt x="22767" y="671971"/>
                    </a:cubicBezTo>
                    <a:cubicBezTo>
                      <a:pt x="23576" y="675185"/>
                      <a:pt x="25213" y="674376"/>
                      <a:pt x="27679" y="675993"/>
                    </a:cubicBezTo>
                    <a:cubicBezTo>
                      <a:pt x="30953" y="677610"/>
                      <a:pt x="35036" y="680015"/>
                      <a:pt x="30953" y="683229"/>
                    </a:cubicBezTo>
                    <a:cubicBezTo>
                      <a:pt x="26870" y="686442"/>
                      <a:pt x="27679" y="692081"/>
                      <a:pt x="30953" y="692890"/>
                    </a:cubicBezTo>
                    <a:cubicBezTo>
                      <a:pt x="34227" y="693698"/>
                      <a:pt x="39947" y="692890"/>
                      <a:pt x="39138" y="696912"/>
                    </a:cubicBezTo>
                    <a:cubicBezTo>
                      <a:pt x="38330" y="700934"/>
                      <a:pt x="30953" y="706573"/>
                      <a:pt x="29316" y="707382"/>
                    </a:cubicBezTo>
                    <a:cubicBezTo>
                      <a:pt x="27679" y="708190"/>
                      <a:pt x="33398" y="710595"/>
                      <a:pt x="26041" y="714618"/>
                    </a:cubicBezTo>
                    <a:cubicBezTo>
                      <a:pt x="19493" y="718640"/>
                      <a:pt x="16219" y="711404"/>
                      <a:pt x="15410" y="718640"/>
                    </a:cubicBezTo>
                    <a:cubicBezTo>
                      <a:pt x="15410" y="725875"/>
                      <a:pt x="21130" y="725087"/>
                      <a:pt x="13773" y="727492"/>
                    </a:cubicBezTo>
                    <a:cubicBezTo>
                      <a:pt x="6416" y="730706"/>
                      <a:pt x="5587" y="726684"/>
                      <a:pt x="2313" y="733131"/>
                    </a:cubicBezTo>
                    <a:cubicBezTo>
                      <a:pt x="-1770" y="740367"/>
                      <a:pt x="-133" y="743600"/>
                      <a:pt x="4759" y="743600"/>
                    </a:cubicBezTo>
                    <a:cubicBezTo>
                      <a:pt x="10479" y="743600"/>
                      <a:pt x="12116" y="734748"/>
                      <a:pt x="16219" y="737961"/>
                    </a:cubicBezTo>
                    <a:cubicBezTo>
                      <a:pt x="20301" y="740367"/>
                      <a:pt x="22767" y="737153"/>
                      <a:pt x="23576" y="733131"/>
                    </a:cubicBezTo>
                    <a:cubicBezTo>
                      <a:pt x="23576" y="729917"/>
                      <a:pt x="27658" y="723470"/>
                      <a:pt x="29295" y="726684"/>
                    </a:cubicBezTo>
                    <a:cubicBezTo>
                      <a:pt x="30104" y="729089"/>
                      <a:pt x="33378" y="730706"/>
                      <a:pt x="29295" y="737153"/>
                    </a:cubicBezTo>
                    <a:cubicBezTo>
                      <a:pt x="25213" y="742792"/>
                      <a:pt x="18664" y="736345"/>
                      <a:pt x="21938" y="744389"/>
                    </a:cubicBezTo>
                    <a:cubicBezTo>
                      <a:pt x="25213" y="752433"/>
                      <a:pt x="25213" y="754050"/>
                      <a:pt x="21938" y="756455"/>
                    </a:cubicBezTo>
                    <a:cubicBezTo>
                      <a:pt x="17856" y="758860"/>
                      <a:pt x="12944" y="757263"/>
                      <a:pt x="15390" y="760477"/>
                    </a:cubicBezTo>
                    <a:cubicBezTo>
                      <a:pt x="17027" y="764499"/>
                      <a:pt x="22747" y="762882"/>
                      <a:pt x="24384" y="762094"/>
                    </a:cubicBezTo>
                    <a:cubicBezTo>
                      <a:pt x="26021" y="760477"/>
                      <a:pt x="27658" y="751624"/>
                      <a:pt x="27658" y="759689"/>
                    </a:cubicBezTo>
                    <a:cubicBezTo>
                      <a:pt x="26850" y="767733"/>
                      <a:pt x="22747" y="769350"/>
                      <a:pt x="26850" y="770947"/>
                    </a:cubicBezTo>
                    <a:cubicBezTo>
                      <a:pt x="30933" y="773352"/>
                      <a:pt x="33398" y="771755"/>
                      <a:pt x="36673" y="769330"/>
                    </a:cubicBezTo>
                    <a:cubicBezTo>
                      <a:pt x="39118" y="766925"/>
                      <a:pt x="43221" y="771735"/>
                      <a:pt x="40755" y="776566"/>
                    </a:cubicBezTo>
                    <a:cubicBezTo>
                      <a:pt x="38310" y="781396"/>
                      <a:pt x="33398" y="777374"/>
                      <a:pt x="37481" y="782205"/>
                    </a:cubicBezTo>
                    <a:cubicBezTo>
                      <a:pt x="41564" y="787844"/>
                      <a:pt x="44838" y="786227"/>
                      <a:pt x="46475" y="784610"/>
                    </a:cubicBezTo>
                    <a:cubicBezTo>
                      <a:pt x="48921" y="782205"/>
                      <a:pt x="54661" y="778162"/>
                      <a:pt x="54661" y="779779"/>
                    </a:cubicBezTo>
                    <a:cubicBezTo>
                      <a:pt x="54661" y="781396"/>
                      <a:pt x="40755" y="793463"/>
                      <a:pt x="40755" y="798293"/>
                    </a:cubicBezTo>
                    <a:cubicBezTo>
                      <a:pt x="39947" y="803123"/>
                      <a:pt x="44030" y="805529"/>
                      <a:pt x="45667" y="806337"/>
                    </a:cubicBezTo>
                    <a:cubicBezTo>
                      <a:pt x="46475" y="807145"/>
                      <a:pt x="38310" y="809551"/>
                      <a:pt x="37481" y="813573"/>
                    </a:cubicBezTo>
                    <a:cubicBezTo>
                      <a:pt x="36673" y="818403"/>
                      <a:pt x="32570" y="816786"/>
                      <a:pt x="37481" y="820020"/>
                    </a:cubicBezTo>
                    <a:cubicBezTo>
                      <a:pt x="42392" y="823234"/>
                      <a:pt x="48112" y="821637"/>
                      <a:pt x="48112" y="821637"/>
                    </a:cubicBezTo>
                    <a:lnTo>
                      <a:pt x="57935" y="813593"/>
                    </a:lnTo>
                    <a:cubicBezTo>
                      <a:pt x="57935" y="813593"/>
                      <a:pt x="57127" y="806357"/>
                      <a:pt x="60381" y="807145"/>
                    </a:cubicBezTo>
                    <a:cubicBezTo>
                      <a:pt x="63655" y="808762"/>
                      <a:pt x="57106" y="803932"/>
                      <a:pt x="65292" y="804740"/>
                    </a:cubicBezTo>
                    <a:cubicBezTo>
                      <a:pt x="74286" y="806357"/>
                      <a:pt x="75115" y="809571"/>
                      <a:pt x="70203" y="812784"/>
                    </a:cubicBezTo>
                    <a:cubicBezTo>
                      <a:pt x="65292" y="815998"/>
                      <a:pt x="59572" y="817615"/>
                      <a:pt x="61209" y="821637"/>
                    </a:cubicBezTo>
                    <a:cubicBezTo>
                      <a:pt x="62847" y="824851"/>
                      <a:pt x="59572" y="826468"/>
                      <a:pt x="63655" y="828085"/>
                    </a:cubicBezTo>
                    <a:cubicBezTo>
                      <a:pt x="67738" y="829702"/>
                      <a:pt x="75115" y="828085"/>
                      <a:pt x="78389" y="825680"/>
                    </a:cubicBezTo>
                    <a:cubicBezTo>
                      <a:pt x="80835" y="824062"/>
                      <a:pt x="85746" y="819232"/>
                      <a:pt x="84938" y="816827"/>
                    </a:cubicBezTo>
                    <a:cubicBezTo>
                      <a:pt x="84129" y="814422"/>
                      <a:pt x="81663" y="804760"/>
                      <a:pt x="86575" y="805569"/>
                    </a:cubicBezTo>
                    <a:cubicBezTo>
                      <a:pt x="91486" y="806377"/>
                      <a:pt x="87383" y="801547"/>
                      <a:pt x="93123" y="803164"/>
                    </a:cubicBezTo>
                    <a:cubicBezTo>
                      <a:pt x="98035" y="804781"/>
                      <a:pt x="93123" y="807994"/>
                      <a:pt x="93123" y="811208"/>
                    </a:cubicBezTo>
                    <a:cubicBezTo>
                      <a:pt x="93932" y="815230"/>
                      <a:pt x="94760" y="812017"/>
                      <a:pt x="98843" y="813613"/>
                    </a:cubicBezTo>
                    <a:cubicBezTo>
                      <a:pt x="102926" y="814422"/>
                      <a:pt x="107837" y="807974"/>
                      <a:pt x="108666" y="812805"/>
                    </a:cubicBezTo>
                    <a:cubicBezTo>
                      <a:pt x="108666" y="817635"/>
                      <a:pt x="109474" y="819252"/>
                      <a:pt x="105392" y="821657"/>
                    </a:cubicBezTo>
                    <a:cubicBezTo>
                      <a:pt x="102117" y="823274"/>
                      <a:pt x="98035" y="820849"/>
                      <a:pt x="96398" y="824062"/>
                    </a:cubicBezTo>
                    <a:cubicBezTo>
                      <a:pt x="94760" y="827276"/>
                      <a:pt x="100480" y="832107"/>
                      <a:pt x="100480" y="832107"/>
                    </a:cubicBezTo>
                    <a:cubicBezTo>
                      <a:pt x="100480" y="832107"/>
                      <a:pt x="108666" y="828893"/>
                      <a:pt x="105392" y="833724"/>
                    </a:cubicBezTo>
                    <a:cubicBezTo>
                      <a:pt x="102117" y="839363"/>
                      <a:pt x="90657" y="838554"/>
                      <a:pt x="89041" y="839363"/>
                    </a:cubicBezTo>
                    <a:cubicBezTo>
                      <a:pt x="86595" y="840171"/>
                      <a:pt x="83321" y="832915"/>
                      <a:pt x="83321" y="840171"/>
                    </a:cubicBezTo>
                    <a:cubicBezTo>
                      <a:pt x="84129" y="847407"/>
                      <a:pt x="102138" y="836149"/>
                      <a:pt x="102138" y="846618"/>
                    </a:cubicBezTo>
                    <a:cubicBezTo>
                      <a:pt x="101329" y="856279"/>
                      <a:pt x="98863" y="854662"/>
                      <a:pt x="104583" y="857876"/>
                    </a:cubicBezTo>
                    <a:cubicBezTo>
                      <a:pt x="110303" y="860281"/>
                      <a:pt x="106220" y="861898"/>
                      <a:pt x="115214" y="857876"/>
                    </a:cubicBezTo>
                    <a:cubicBezTo>
                      <a:pt x="124209" y="853046"/>
                      <a:pt x="130757" y="841788"/>
                      <a:pt x="132394" y="852237"/>
                    </a:cubicBezTo>
                    <a:cubicBezTo>
                      <a:pt x="134031" y="862707"/>
                      <a:pt x="126674" y="865112"/>
                      <a:pt x="141388" y="860281"/>
                    </a:cubicBezTo>
                    <a:cubicBezTo>
                      <a:pt x="155294" y="855451"/>
                      <a:pt x="160205" y="851429"/>
                      <a:pt x="160205" y="851429"/>
                    </a:cubicBezTo>
                    <a:cubicBezTo>
                      <a:pt x="160205" y="851429"/>
                      <a:pt x="161014" y="851429"/>
                      <a:pt x="162651" y="850620"/>
                    </a:cubicBezTo>
                    <a:lnTo>
                      <a:pt x="161842" y="849812"/>
                    </a:lnTo>
                    <a:lnTo>
                      <a:pt x="161842" y="84981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0" name="Szabadkézi sokszög: alakzat 1019">
                <a:extLst>
                  <a:ext uri="{FF2B5EF4-FFF2-40B4-BE49-F238E27FC236}">
                    <a16:creationId xmlns:a16="http://schemas.microsoft.com/office/drawing/2014/main" id="{E18A7DCA-2384-033A-D1B7-D70C53942093}"/>
                  </a:ext>
                </a:extLst>
              </p:cNvPr>
              <p:cNvSpPr/>
              <p:nvPr/>
            </p:nvSpPr>
            <p:spPr>
              <a:xfrm>
                <a:off x="2663874" y="3980161"/>
                <a:ext cx="73761" cy="55752"/>
              </a:xfrm>
              <a:custGeom>
                <a:avLst/>
                <a:gdLst>
                  <a:gd name="connsiteX0" fmla="*/ 0 w 73761"/>
                  <a:gd name="connsiteY0" fmla="*/ 5421 h 55752"/>
                  <a:gd name="connsiteX1" fmla="*/ 0 w 73761"/>
                  <a:gd name="connsiteY1" fmla="*/ 5421 h 55752"/>
                  <a:gd name="connsiteX2" fmla="*/ 12167 w 73761"/>
                  <a:gd name="connsiteY2" fmla="*/ 1601 h 55752"/>
                  <a:gd name="connsiteX3" fmla="*/ 30418 w 73761"/>
                  <a:gd name="connsiteY3" fmla="*/ 3885 h 55752"/>
                  <a:gd name="connsiteX4" fmla="*/ 44101 w 73761"/>
                  <a:gd name="connsiteY4" fmla="*/ 19124 h 55752"/>
                  <a:gd name="connsiteX5" fmla="*/ 66920 w 73761"/>
                  <a:gd name="connsiteY5" fmla="*/ 19892 h 55752"/>
                  <a:gd name="connsiteX6" fmla="*/ 69204 w 73761"/>
                  <a:gd name="connsiteY6" fmla="*/ 36668 h 55752"/>
                  <a:gd name="connsiteX7" fmla="*/ 37270 w 73761"/>
                  <a:gd name="connsiteY7" fmla="*/ 43520 h 55752"/>
                  <a:gd name="connsiteX8" fmla="*/ 19787 w 73761"/>
                  <a:gd name="connsiteY8" fmla="*/ 43520 h 55752"/>
                  <a:gd name="connsiteX9" fmla="*/ 12935 w 73761"/>
                  <a:gd name="connsiteY9" fmla="*/ 55727 h 55752"/>
                  <a:gd name="connsiteX10" fmla="*/ 6084 w 73761"/>
                  <a:gd name="connsiteY10" fmla="*/ 45056 h 55752"/>
                  <a:gd name="connsiteX11" fmla="*/ 768 w 73761"/>
                  <a:gd name="connsiteY11" fmla="*/ 43540 h 55752"/>
                  <a:gd name="connsiteX12" fmla="*/ 0 w 73761"/>
                  <a:gd name="connsiteY12" fmla="*/ 5421 h 55752"/>
                  <a:gd name="connsiteX13" fmla="*/ 0 w 73761"/>
                  <a:gd name="connsiteY13" fmla="*/ 5421 h 55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761" h="55752">
                    <a:moveTo>
                      <a:pt x="0" y="5421"/>
                    </a:moveTo>
                    <a:lnTo>
                      <a:pt x="0" y="5421"/>
                    </a:lnTo>
                    <a:cubicBezTo>
                      <a:pt x="3800" y="6189"/>
                      <a:pt x="8368" y="5421"/>
                      <a:pt x="12167" y="1601"/>
                    </a:cubicBezTo>
                    <a:cubicBezTo>
                      <a:pt x="19019" y="-3735"/>
                      <a:pt x="25851" y="6169"/>
                      <a:pt x="30418" y="3885"/>
                    </a:cubicBezTo>
                    <a:cubicBezTo>
                      <a:pt x="34218" y="1601"/>
                      <a:pt x="34986" y="17608"/>
                      <a:pt x="44101" y="19124"/>
                    </a:cubicBezTo>
                    <a:cubicBezTo>
                      <a:pt x="53237" y="19892"/>
                      <a:pt x="57037" y="20640"/>
                      <a:pt x="66920" y="19892"/>
                    </a:cubicBezTo>
                    <a:cubicBezTo>
                      <a:pt x="76804" y="19124"/>
                      <a:pt x="74520" y="32100"/>
                      <a:pt x="69204" y="36668"/>
                    </a:cubicBezTo>
                    <a:cubicBezTo>
                      <a:pt x="63121" y="42004"/>
                      <a:pt x="64636" y="42004"/>
                      <a:pt x="37270" y="43520"/>
                    </a:cubicBezTo>
                    <a:cubicBezTo>
                      <a:pt x="25103" y="45036"/>
                      <a:pt x="25103" y="45804"/>
                      <a:pt x="19787" y="43520"/>
                    </a:cubicBezTo>
                    <a:cubicBezTo>
                      <a:pt x="11420" y="40468"/>
                      <a:pt x="15987" y="56475"/>
                      <a:pt x="12935" y="55727"/>
                    </a:cubicBezTo>
                    <a:cubicBezTo>
                      <a:pt x="9883" y="54959"/>
                      <a:pt x="11420" y="49623"/>
                      <a:pt x="6084" y="45056"/>
                    </a:cubicBezTo>
                    <a:cubicBezTo>
                      <a:pt x="5316" y="44288"/>
                      <a:pt x="3032" y="43540"/>
                      <a:pt x="768" y="43540"/>
                    </a:cubicBezTo>
                    <a:lnTo>
                      <a:pt x="0" y="5421"/>
                    </a:lnTo>
                    <a:lnTo>
                      <a:pt x="0" y="5421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1" name="Szabadkézi sokszög: alakzat 1020">
                <a:extLst>
                  <a:ext uri="{FF2B5EF4-FFF2-40B4-BE49-F238E27FC236}">
                    <a16:creationId xmlns:a16="http://schemas.microsoft.com/office/drawing/2014/main" id="{958235EF-6314-FE05-9A5D-919E512DBBFB}"/>
                  </a:ext>
                </a:extLst>
              </p:cNvPr>
              <p:cNvSpPr/>
              <p:nvPr/>
            </p:nvSpPr>
            <p:spPr>
              <a:xfrm>
                <a:off x="2595648" y="3976427"/>
                <a:ext cx="68226" cy="53324"/>
              </a:xfrm>
              <a:custGeom>
                <a:avLst/>
                <a:gdLst>
                  <a:gd name="connsiteX0" fmla="*/ 68226 w 68226"/>
                  <a:gd name="connsiteY0" fmla="*/ 46587 h 53324"/>
                  <a:gd name="connsiteX1" fmla="*/ 14524 w 68226"/>
                  <a:gd name="connsiteY1" fmla="*/ 53116 h 53324"/>
                  <a:gd name="connsiteX2" fmla="*/ 255 w 68226"/>
                  <a:gd name="connsiteY2" fmla="*/ 34319 h 53324"/>
                  <a:gd name="connsiteX3" fmla="*/ 13676 w 68226"/>
                  <a:gd name="connsiteY3" fmla="*/ 37593 h 53324"/>
                  <a:gd name="connsiteX4" fmla="*/ 48924 w 68226"/>
                  <a:gd name="connsiteY4" fmla="*/ 36785 h 53324"/>
                  <a:gd name="connsiteX5" fmla="*/ 46398 w 68226"/>
                  <a:gd name="connsiteY5" fmla="*/ 25345 h 53324"/>
                  <a:gd name="connsiteX6" fmla="*/ 27945 w 68226"/>
                  <a:gd name="connsiteY6" fmla="*/ 13077 h 53324"/>
                  <a:gd name="connsiteX7" fmla="*/ 39688 w 68226"/>
                  <a:gd name="connsiteY7" fmla="*/ 0 h 53324"/>
                  <a:gd name="connsiteX8" fmla="*/ 57312 w 68226"/>
                  <a:gd name="connsiteY8" fmla="*/ 3274 h 53324"/>
                  <a:gd name="connsiteX9" fmla="*/ 67377 w 68226"/>
                  <a:gd name="connsiteY9" fmla="*/ 6549 h 53324"/>
                  <a:gd name="connsiteX10" fmla="*/ 68226 w 68226"/>
                  <a:gd name="connsiteY10" fmla="*/ 46587 h 53324"/>
                  <a:gd name="connsiteX11" fmla="*/ 68226 w 68226"/>
                  <a:gd name="connsiteY11" fmla="*/ 46587 h 53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226" h="53324">
                    <a:moveTo>
                      <a:pt x="68226" y="46587"/>
                    </a:moveTo>
                    <a:cubicBezTo>
                      <a:pt x="55635" y="45779"/>
                      <a:pt x="28794" y="50670"/>
                      <a:pt x="14524" y="53116"/>
                    </a:cubicBezTo>
                    <a:cubicBezTo>
                      <a:pt x="-3100" y="54753"/>
                      <a:pt x="255" y="46587"/>
                      <a:pt x="255" y="34319"/>
                    </a:cubicBezTo>
                    <a:cubicBezTo>
                      <a:pt x="255" y="22879"/>
                      <a:pt x="7814" y="37593"/>
                      <a:pt x="13676" y="37593"/>
                    </a:cubicBezTo>
                    <a:cubicBezTo>
                      <a:pt x="18708" y="37593"/>
                      <a:pt x="53957" y="40868"/>
                      <a:pt x="48924" y="36785"/>
                    </a:cubicBezTo>
                    <a:cubicBezTo>
                      <a:pt x="43043" y="32702"/>
                      <a:pt x="43043" y="30257"/>
                      <a:pt x="46398" y="25345"/>
                    </a:cubicBezTo>
                    <a:cubicBezTo>
                      <a:pt x="49753" y="19625"/>
                      <a:pt x="39688" y="18817"/>
                      <a:pt x="27945" y="13077"/>
                    </a:cubicBezTo>
                    <a:cubicBezTo>
                      <a:pt x="15353" y="8165"/>
                      <a:pt x="32977" y="0"/>
                      <a:pt x="39688" y="0"/>
                    </a:cubicBezTo>
                    <a:cubicBezTo>
                      <a:pt x="39688" y="0"/>
                      <a:pt x="52279" y="0"/>
                      <a:pt x="57312" y="3274"/>
                    </a:cubicBezTo>
                    <a:cubicBezTo>
                      <a:pt x="59839" y="4911"/>
                      <a:pt x="63194" y="6549"/>
                      <a:pt x="67377" y="6549"/>
                    </a:cubicBezTo>
                    <a:lnTo>
                      <a:pt x="68226" y="46587"/>
                    </a:lnTo>
                    <a:lnTo>
                      <a:pt x="68226" y="46587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2" name="Szabadkézi sokszög: alakzat 1021">
                <a:extLst>
                  <a:ext uri="{FF2B5EF4-FFF2-40B4-BE49-F238E27FC236}">
                    <a16:creationId xmlns:a16="http://schemas.microsoft.com/office/drawing/2014/main" id="{67E489F3-A09B-D142-A706-99754DB44912}"/>
                  </a:ext>
                </a:extLst>
              </p:cNvPr>
              <p:cNvSpPr/>
              <p:nvPr/>
            </p:nvSpPr>
            <p:spPr>
              <a:xfrm>
                <a:off x="2236985" y="4009562"/>
                <a:ext cx="42790" cy="69596"/>
              </a:xfrm>
              <a:custGeom>
                <a:avLst/>
                <a:gdLst>
                  <a:gd name="connsiteX0" fmla="*/ 13241 w 42790"/>
                  <a:gd name="connsiteY0" fmla="*/ 64123 h 69596"/>
                  <a:gd name="connsiteX1" fmla="*/ 30259 w 42790"/>
                  <a:gd name="connsiteY1" fmla="*/ 48863 h 69596"/>
                  <a:gd name="connsiteX2" fmla="*/ 31148 w 42790"/>
                  <a:gd name="connsiteY2" fmla="*/ 31905 h 69596"/>
                  <a:gd name="connsiteX3" fmla="*/ 32038 w 42790"/>
                  <a:gd name="connsiteY3" fmla="*/ 16646 h 69596"/>
                  <a:gd name="connsiteX4" fmla="*/ 42790 w 42790"/>
                  <a:gd name="connsiteY4" fmla="*/ 9875 h 69596"/>
                  <a:gd name="connsiteX5" fmla="*/ 42790 w 42790"/>
                  <a:gd name="connsiteY5" fmla="*/ 8177 h 69596"/>
                  <a:gd name="connsiteX6" fmla="*/ 34726 w 42790"/>
                  <a:gd name="connsiteY6" fmla="*/ 557 h 69596"/>
                  <a:gd name="connsiteX7" fmla="*/ 23973 w 42790"/>
                  <a:gd name="connsiteY7" fmla="*/ 1406 h 69596"/>
                  <a:gd name="connsiteX8" fmla="*/ 15020 w 42790"/>
                  <a:gd name="connsiteY8" fmla="*/ 12422 h 69596"/>
                  <a:gd name="connsiteX9" fmla="*/ 6955 w 42790"/>
                  <a:gd name="connsiteY9" fmla="*/ 23437 h 69596"/>
                  <a:gd name="connsiteX10" fmla="*/ 5156 w 42790"/>
                  <a:gd name="connsiteY10" fmla="*/ 36150 h 69596"/>
                  <a:gd name="connsiteX11" fmla="*/ 3358 w 42790"/>
                  <a:gd name="connsiteY11" fmla="*/ 50561 h 69596"/>
                  <a:gd name="connsiteX12" fmla="*/ 1559 w 42790"/>
                  <a:gd name="connsiteY12" fmla="*/ 69196 h 69596"/>
                  <a:gd name="connsiteX13" fmla="*/ 11422 w 42790"/>
                  <a:gd name="connsiteY13" fmla="*/ 66649 h 69596"/>
                  <a:gd name="connsiteX14" fmla="*/ 13221 w 42790"/>
                  <a:gd name="connsiteY14" fmla="*/ 64102 h 69596"/>
                  <a:gd name="connsiteX15" fmla="*/ 13221 w 42790"/>
                  <a:gd name="connsiteY15" fmla="*/ 64102 h 69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790" h="69596">
                    <a:moveTo>
                      <a:pt x="13241" y="64123"/>
                    </a:moveTo>
                    <a:cubicBezTo>
                      <a:pt x="19507" y="57352"/>
                      <a:pt x="30259" y="48863"/>
                      <a:pt x="30259" y="48863"/>
                    </a:cubicBezTo>
                    <a:cubicBezTo>
                      <a:pt x="30259" y="48863"/>
                      <a:pt x="32058" y="40394"/>
                      <a:pt x="31148" y="31905"/>
                    </a:cubicBezTo>
                    <a:cubicBezTo>
                      <a:pt x="31148" y="22588"/>
                      <a:pt x="32038" y="16646"/>
                      <a:pt x="32038" y="16646"/>
                    </a:cubicBezTo>
                    <a:cubicBezTo>
                      <a:pt x="32038" y="16646"/>
                      <a:pt x="39213" y="12401"/>
                      <a:pt x="42790" y="9875"/>
                    </a:cubicBezTo>
                    <a:lnTo>
                      <a:pt x="42790" y="8177"/>
                    </a:lnTo>
                    <a:cubicBezTo>
                      <a:pt x="42790" y="8177"/>
                      <a:pt x="37414" y="557"/>
                      <a:pt x="34726" y="557"/>
                    </a:cubicBezTo>
                    <a:cubicBezTo>
                      <a:pt x="32038" y="-291"/>
                      <a:pt x="27551" y="-291"/>
                      <a:pt x="23973" y="1406"/>
                    </a:cubicBezTo>
                    <a:cubicBezTo>
                      <a:pt x="21285" y="3953"/>
                      <a:pt x="15909" y="9875"/>
                      <a:pt x="15020" y="12422"/>
                    </a:cubicBezTo>
                    <a:cubicBezTo>
                      <a:pt x="13221" y="14120"/>
                      <a:pt x="7845" y="18344"/>
                      <a:pt x="6955" y="23437"/>
                    </a:cubicBezTo>
                    <a:cubicBezTo>
                      <a:pt x="5156" y="28530"/>
                      <a:pt x="4267" y="27681"/>
                      <a:pt x="5156" y="36150"/>
                    </a:cubicBezTo>
                    <a:cubicBezTo>
                      <a:pt x="6046" y="44619"/>
                      <a:pt x="6046" y="35301"/>
                      <a:pt x="3358" y="50561"/>
                    </a:cubicBezTo>
                    <a:cubicBezTo>
                      <a:pt x="-220" y="64971"/>
                      <a:pt x="-1129" y="67518"/>
                      <a:pt x="1559" y="69196"/>
                    </a:cubicBezTo>
                    <a:cubicBezTo>
                      <a:pt x="4247" y="70894"/>
                      <a:pt x="11422" y="66649"/>
                      <a:pt x="11422" y="66649"/>
                    </a:cubicBezTo>
                    <a:lnTo>
                      <a:pt x="13221" y="64102"/>
                    </a:lnTo>
                    <a:lnTo>
                      <a:pt x="13221" y="64102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3" name="Szabadkézi sokszög: alakzat 1022">
                <a:extLst>
                  <a:ext uri="{FF2B5EF4-FFF2-40B4-BE49-F238E27FC236}">
                    <a16:creationId xmlns:a16="http://schemas.microsoft.com/office/drawing/2014/main" id="{5E632E6A-EB9C-3948-8D2E-A8898561ABBC}"/>
                  </a:ext>
                </a:extLst>
              </p:cNvPr>
              <p:cNvSpPr/>
              <p:nvPr/>
            </p:nvSpPr>
            <p:spPr>
              <a:xfrm>
                <a:off x="2349277" y="3901945"/>
                <a:ext cx="247266" cy="78243"/>
              </a:xfrm>
              <a:custGeom>
                <a:avLst/>
                <a:gdLst>
                  <a:gd name="connsiteX0" fmla="*/ 78992 w 247266"/>
                  <a:gd name="connsiteY0" fmla="*/ 2448 h 78243"/>
                  <a:gd name="connsiteX1" fmla="*/ 43420 w 247266"/>
                  <a:gd name="connsiteY1" fmla="*/ 1680 h 78243"/>
                  <a:gd name="connsiteX2" fmla="*/ 23209 w 247266"/>
                  <a:gd name="connsiteY2" fmla="*/ 9360 h 78243"/>
                  <a:gd name="connsiteX3" fmla="*/ 15124 w 247266"/>
                  <a:gd name="connsiteY3" fmla="*/ 22417 h 78243"/>
                  <a:gd name="connsiteX4" fmla="*/ 6231 w 247266"/>
                  <a:gd name="connsiteY4" fmla="*/ 30865 h 78243"/>
                  <a:gd name="connsiteX5" fmla="*/ 36952 w 247266"/>
                  <a:gd name="connsiteY5" fmla="*/ 22417 h 78243"/>
                  <a:gd name="connsiteX6" fmla="*/ 47462 w 247266"/>
                  <a:gd name="connsiteY6" fmla="*/ 12432 h 78243"/>
                  <a:gd name="connsiteX7" fmla="*/ 62015 w 247266"/>
                  <a:gd name="connsiteY7" fmla="*/ 11664 h 78243"/>
                  <a:gd name="connsiteX8" fmla="*/ 78184 w 247266"/>
                  <a:gd name="connsiteY8" fmla="*/ 12432 h 78243"/>
                  <a:gd name="connsiteX9" fmla="*/ 68482 w 247266"/>
                  <a:gd name="connsiteY9" fmla="*/ 19344 h 78243"/>
                  <a:gd name="connsiteX10" fmla="*/ 86268 w 247266"/>
                  <a:gd name="connsiteY10" fmla="*/ 25489 h 78243"/>
                  <a:gd name="connsiteX11" fmla="*/ 112948 w 247266"/>
                  <a:gd name="connsiteY11" fmla="*/ 25489 h 78243"/>
                  <a:gd name="connsiteX12" fmla="*/ 123457 w 247266"/>
                  <a:gd name="connsiteY12" fmla="*/ 37777 h 78243"/>
                  <a:gd name="connsiteX13" fmla="*/ 141244 w 247266"/>
                  <a:gd name="connsiteY13" fmla="*/ 38545 h 78243"/>
                  <a:gd name="connsiteX14" fmla="*/ 154987 w 247266"/>
                  <a:gd name="connsiteY14" fmla="*/ 44690 h 78243"/>
                  <a:gd name="connsiteX15" fmla="*/ 170348 w 247266"/>
                  <a:gd name="connsiteY15" fmla="*/ 60818 h 78243"/>
                  <a:gd name="connsiteX16" fmla="*/ 167923 w 247266"/>
                  <a:gd name="connsiteY16" fmla="*/ 70803 h 78243"/>
                  <a:gd name="connsiteX17" fmla="*/ 180858 w 247266"/>
                  <a:gd name="connsiteY17" fmla="*/ 76947 h 78243"/>
                  <a:gd name="connsiteX18" fmla="*/ 238259 w 247266"/>
                  <a:gd name="connsiteY18" fmla="*/ 77715 h 78243"/>
                  <a:gd name="connsiteX19" fmla="*/ 247152 w 247266"/>
                  <a:gd name="connsiteY19" fmla="*/ 74643 h 78243"/>
                  <a:gd name="connsiteX20" fmla="*/ 239876 w 247266"/>
                  <a:gd name="connsiteY20" fmla="*/ 60818 h 78243"/>
                  <a:gd name="connsiteX21" fmla="*/ 222898 w 247266"/>
                  <a:gd name="connsiteY21" fmla="*/ 56978 h 78243"/>
                  <a:gd name="connsiteX22" fmla="*/ 209963 w 247266"/>
                  <a:gd name="connsiteY22" fmla="*/ 43922 h 78243"/>
                  <a:gd name="connsiteX23" fmla="*/ 184092 w 247266"/>
                  <a:gd name="connsiteY23" fmla="*/ 38545 h 78243"/>
                  <a:gd name="connsiteX24" fmla="*/ 163880 w 247266"/>
                  <a:gd name="connsiteY24" fmla="*/ 30865 h 78243"/>
                  <a:gd name="connsiteX25" fmla="*/ 149328 w 247266"/>
                  <a:gd name="connsiteY25" fmla="*/ 20881 h 78243"/>
                  <a:gd name="connsiteX26" fmla="*/ 126691 w 247266"/>
                  <a:gd name="connsiteY26" fmla="*/ 15504 h 78243"/>
                  <a:gd name="connsiteX27" fmla="*/ 100012 w 247266"/>
                  <a:gd name="connsiteY27" fmla="*/ 2448 h 78243"/>
                  <a:gd name="connsiteX28" fmla="*/ 78992 w 247266"/>
                  <a:gd name="connsiteY28" fmla="*/ 2448 h 7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47266" h="78243">
                    <a:moveTo>
                      <a:pt x="78992" y="2448"/>
                    </a:moveTo>
                    <a:cubicBezTo>
                      <a:pt x="58781" y="1680"/>
                      <a:pt x="52313" y="-2161"/>
                      <a:pt x="43420" y="1680"/>
                    </a:cubicBezTo>
                    <a:cubicBezTo>
                      <a:pt x="33719" y="5520"/>
                      <a:pt x="27251" y="1680"/>
                      <a:pt x="23209" y="9360"/>
                    </a:cubicBezTo>
                    <a:cubicBezTo>
                      <a:pt x="18358" y="17808"/>
                      <a:pt x="23209" y="18576"/>
                      <a:pt x="15124" y="22417"/>
                    </a:cubicBezTo>
                    <a:cubicBezTo>
                      <a:pt x="7848" y="27025"/>
                      <a:pt x="-9130" y="31633"/>
                      <a:pt x="6231" y="30865"/>
                    </a:cubicBezTo>
                    <a:cubicBezTo>
                      <a:pt x="20783" y="29329"/>
                      <a:pt x="30485" y="25489"/>
                      <a:pt x="36952" y="22417"/>
                    </a:cubicBezTo>
                    <a:cubicBezTo>
                      <a:pt x="43420" y="19344"/>
                      <a:pt x="40995" y="10896"/>
                      <a:pt x="47462" y="12432"/>
                    </a:cubicBezTo>
                    <a:cubicBezTo>
                      <a:pt x="53930" y="14736"/>
                      <a:pt x="57972" y="5520"/>
                      <a:pt x="62015" y="11664"/>
                    </a:cubicBezTo>
                    <a:cubicBezTo>
                      <a:pt x="66057" y="17808"/>
                      <a:pt x="78992" y="2448"/>
                      <a:pt x="78184" y="12432"/>
                    </a:cubicBezTo>
                    <a:cubicBezTo>
                      <a:pt x="76567" y="22417"/>
                      <a:pt x="65248" y="14736"/>
                      <a:pt x="68482" y="19344"/>
                    </a:cubicBezTo>
                    <a:cubicBezTo>
                      <a:pt x="71716" y="24721"/>
                      <a:pt x="76567" y="20881"/>
                      <a:pt x="86268" y="25489"/>
                    </a:cubicBezTo>
                    <a:cubicBezTo>
                      <a:pt x="95970" y="30865"/>
                      <a:pt x="108905" y="15504"/>
                      <a:pt x="112948" y="25489"/>
                    </a:cubicBezTo>
                    <a:cubicBezTo>
                      <a:pt x="116990" y="35473"/>
                      <a:pt x="116181" y="35473"/>
                      <a:pt x="123457" y="37777"/>
                    </a:cubicBezTo>
                    <a:cubicBezTo>
                      <a:pt x="130734" y="40081"/>
                      <a:pt x="133159" y="31633"/>
                      <a:pt x="141244" y="38545"/>
                    </a:cubicBezTo>
                    <a:cubicBezTo>
                      <a:pt x="150137" y="45458"/>
                      <a:pt x="158221" y="31633"/>
                      <a:pt x="154987" y="44690"/>
                    </a:cubicBezTo>
                    <a:cubicBezTo>
                      <a:pt x="151754" y="57746"/>
                      <a:pt x="161455" y="53906"/>
                      <a:pt x="170348" y="60818"/>
                    </a:cubicBezTo>
                    <a:cubicBezTo>
                      <a:pt x="178433" y="67731"/>
                      <a:pt x="167114" y="61587"/>
                      <a:pt x="167923" y="70803"/>
                    </a:cubicBezTo>
                    <a:cubicBezTo>
                      <a:pt x="168731" y="80019"/>
                      <a:pt x="158221" y="76947"/>
                      <a:pt x="180858" y="76947"/>
                    </a:cubicBezTo>
                    <a:cubicBezTo>
                      <a:pt x="203495" y="76947"/>
                      <a:pt x="233408" y="79251"/>
                      <a:pt x="238259" y="77715"/>
                    </a:cubicBezTo>
                    <a:cubicBezTo>
                      <a:pt x="242301" y="76947"/>
                      <a:pt x="247152" y="74643"/>
                      <a:pt x="247152" y="74643"/>
                    </a:cubicBezTo>
                    <a:cubicBezTo>
                      <a:pt x="247152" y="74643"/>
                      <a:pt x="248769" y="57746"/>
                      <a:pt x="239876" y="60818"/>
                    </a:cubicBezTo>
                    <a:cubicBezTo>
                      <a:pt x="231791" y="63891"/>
                      <a:pt x="230174" y="53906"/>
                      <a:pt x="222898" y="56978"/>
                    </a:cubicBezTo>
                    <a:cubicBezTo>
                      <a:pt x="215622" y="60050"/>
                      <a:pt x="218856" y="41618"/>
                      <a:pt x="209963" y="43922"/>
                    </a:cubicBezTo>
                    <a:cubicBezTo>
                      <a:pt x="201878" y="45458"/>
                      <a:pt x="190560" y="43154"/>
                      <a:pt x="184092" y="38545"/>
                    </a:cubicBezTo>
                    <a:cubicBezTo>
                      <a:pt x="177624" y="34705"/>
                      <a:pt x="168731" y="32401"/>
                      <a:pt x="163880" y="30865"/>
                    </a:cubicBezTo>
                    <a:cubicBezTo>
                      <a:pt x="158221" y="28561"/>
                      <a:pt x="156604" y="23953"/>
                      <a:pt x="149328" y="20881"/>
                    </a:cubicBezTo>
                    <a:cubicBezTo>
                      <a:pt x="141244" y="17808"/>
                      <a:pt x="132351" y="16272"/>
                      <a:pt x="126691" y="15504"/>
                    </a:cubicBezTo>
                    <a:cubicBezTo>
                      <a:pt x="121032" y="14736"/>
                      <a:pt x="104863" y="2448"/>
                      <a:pt x="100012" y="2448"/>
                    </a:cubicBezTo>
                    <a:lnTo>
                      <a:pt x="78992" y="2448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4" name="Szabadkézi sokszög: alakzat 1023">
                <a:extLst>
                  <a:ext uri="{FF2B5EF4-FFF2-40B4-BE49-F238E27FC236}">
                    <a16:creationId xmlns:a16="http://schemas.microsoft.com/office/drawing/2014/main" id="{BCF7A7B5-34E8-4604-CFB8-2EDF397E0044}"/>
                  </a:ext>
                </a:extLst>
              </p:cNvPr>
              <p:cNvSpPr/>
              <p:nvPr/>
            </p:nvSpPr>
            <p:spPr>
              <a:xfrm>
                <a:off x="2765590" y="4004693"/>
                <a:ext cx="49215" cy="21029"/>
              </a:xfrm>
              <a:custGeom>
                <a:avLst/>
                <a:gdLst>
                  <a:gd name="connsiteX0" fmla="*/ 24060 w 49215"/>
                  <a:gd name="connsiteY0" fmla="*/ 5265 h 21029"/>
                  <a:gd name="connsiteX1" fmla="*/ 1949 w 49215"/>
                  <a:gd name="connsiteY1" fmla="*/ 3607 h 21029"/>
                  <a:gd name="connsiteX2" fmla="*/ 6052 w 49215"/>
                  <a:gd name="connsiteY2" fmla="*/ 21030 h 21029"/>
                  <a:gd name="connsiteX3" fmla="*/ 34712 w 49215"/>
                  <a:gd name="connsiteY3" fmla="*/ 16886 h 21029"/>
                  <a:gd name="connsiteX4" fmla="*/ 48638 w 49215"/>
                  <a:gd name="connsiteY4" fmla="*/ 7751 h 21029"/>
                  <a:gd name="connsiteX5" fmla="*/ 33075 w 49215"/>
                  <a:gd name="connsiteY5" fmla="*/ 4436 h 21029"/>
                  <a:gd name="connsiteX6" fmla="*/ 24060 w 49215"/>
                  <a:gd name="connsiteY6" fmla="*/ 5265 h 21029"/>
                  <a:gd name="connsiteX7" fmla="*/ 24060 w 49215"/>
                  <a:gd name="connsiteY7" fmla="*/ 5265 h 21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215" h="21029">
                    <a:moveTo>
                      <a:pt x="24060" y="5265"/>
                    </a:moveTo>
                    <a:cubicBezTo>
                      <a:pt x="17512" y="7751"/>
                      <a:pt x="2778" y="-6357"/>
                      <a:pt x="1949" y="3607"/>
                    </a:cubicBezTo>
                    <a:cubicBezTo>
                      <a:pt x="312" y="13571"/>
                      <a:pt x="-2962" y="21030"/>
                      <a:pt x="6052" y="21030"/>
                    </a:cubicBezTo>
                    <a:cubicBezTo>
                      <a:pt x="14238" y="21030"/>
                      <a:pt x="29800" y="16886"/>
                      <a:pt x="34712" y="16886"/>
                    </a:cubicBezTo>
                    <a:cubicBezTo>
                      <a:pt x="40452" y="16886"/>
                      <a:pt x="51912" y="7751"/>
                      <a:pt x="48638" y="7751"/>
                    </a:cubicBezTo>
                    <a:cubicBezTo>
                      <a:pt x="45363" y="7751"/>
                      <a:pt x="37178" y="1950"/>
                      <a:pt x="33075" y="4436"/>
                    </a:cubicBezTo>
                    <a:cubicBezTo>
                      <a:pt x="28163" y="6922"/>
                      <a:pt x="24060" y="5265"/>
                      <a:pt x="24060" y="5265"/>
                    </a:cubicBezTo>
                    <a:lnTo>
                      <a:pt x="24060" y="5265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5" name="Szabadkézi sokszög: alakzat 1024">
                <a:extLst>
                  <a:ext uri="{FF2B5EF4-FFF2-40B4-BE49-F238E27FC236}">
                    <a16:creationId xmlns:a16="http://schemas.microsoft.com/office/drawing/2014/main" id="{565AE6D8-C7B6-68D5-81B6-B6BBBA97AC31}"/>
                  </a:ext>
                </a:extLst>
              </p:cNvPr>
              <p:cNvSpPr/>
              <p:nvPr/>
            </p:nvSpPr>
            <p:spPr>
              <a:xfrm>
                <a:off x="2504749" y="4015576"/>
                <a:ext cx="49376" cy="24167"/>
              </a:xfrm>
              <a:custGeom>
                <a:avLst/>
                <a:gdLst>
                  <a:gd name="connsiteX0" fmla="*/ 21505 w 49376"/>
                  <a:gd name="connsiteY0" fmla="*/ 0 h 24167"/>
                  <a:gd name="connsiteX1" fmla="*/ 0 w 49376"/>
                  <a:gd name="connsiteY1" fmla="*/ 5639 h 24167"/>
                  <a:gd name="connsiteX2" fmla="*/ 15927 w 49376"/>
                  <a:gd name="connsiteY2" fmla="*/ 23344 h 24167"/>
                  <a:gd name="connsiteX3" fmla="*/ 41413 w 49376"/>
                  <a:gd name="connsiteY3" fmla="*/ 19322 h 24167"/>
                  <a:gd name="connsiteX4" fmla="*/ 49377 w 49376"/>
                  <a:gd name="connsiteY4" fmla="*/ 13683 h 24167"/>
                  <a:gd name="connsiteX5" fmla="*/ 21505 w 49376"/>
                  <a:gd name="connsiteY5" fmla="*/ 0 h 24167"/>
                  <a:gd name="connsiteX6" fmla="*/ 21505 w 49376"/>
                  <a:gd name="connsiteY6" fmla="*/ 0 h 24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376" h="24167">
                    <a:moveTo>
                      <a:pt x="21505" y="0"/>
                    </a:moveTo>
                    <a:cubicBezTo>
                      <a:pt x="13542" y="1617"/>
                      <a:pt x="0" y="-809"/>
                      <a:pt x="0" y="5639"/>
                    </a:cubicBezTo>
                    <a:cubicBezTo>
                      <a:pt x="0" y="12086"/>
                      <a:pt x="5578" y="20131"/>
                      <a:pt x="15927" y="23344"/>
                    </a:cubicBezTo>
                    <a:cubicBezTo>
                      <a:pt x="26275" y="26558"/>
                      <a:pt x="35047" y="19322"/>
                      <a:pt x="41413" y="19322"/>
                    </a:cubicBezTo>
                    <a:cubicBezTo>
                      <a:pt x="46992" y="19322"/>
                      <a:pt x="49377" y="13683"/>
                      <a:pt x="49377" y="13683"/>
                    </a:cubicBezTo>
                    <a:lnTo>
                      <a:pt x="21505" y="0"/>
                    </a:lnTo>
                    <a:lnTo>
                      <a:pt x="2150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6" name="Szabadkézi sokszög: alakzat 1025">
                <a:extLst>
                  <a:ext uri="{FF2B5EF4-FFF2-40B4-BE49-F238E27FC236}">
                    <a16:creationId xmlns:a16="http://schemas.microsoft.com/office/drawing/2014/main" id="{0C288C8C-713B-28C4-EDA8-DFD76E3FD33E}"/>
                  </a:ext>
                </a:extLst>
              </p:cNvPr>
              <p:cNvSpPr/>
              <p:nvPr/>
            </p:nvSpPr>
            <p:spPr>
              <a:xfrm>
                <a:off x="2918276" y="4192656"/>
                <a:ext cx="19908" cy="22729"/>
              </a:xfrm>
              <a:custGeom>
                <a:avLst/>
                <a:gdLst>
                  <a:gd name="connsiteX0" fmla="*/ 8954 w 19908"/>
                  <a:gd name="connsiteY0" fmla="*/ 3954 h 22729"/>
                  <a:gd name="connsiteX1" fmla="*/ 505 w 19908"/>
                  <a:gd name="connsiteY1" fmla="*/ 17233 h 22729"/>
                  <a:gd name="connsiteX2" fmla="*/ 14006 w 19908"/>
                  <a:gd name="connsiteY2" fmla="*/ 21377 h 22729"/>
                  <a:gd name="connsiteX3" fmla="*/ 19908 w 19908"/>
                  <a:gd name="connsiteY3" fmla="*/ 8098 h 22729"/>
                  <a:gd name="connsiteX4" fmla="*/ 14006 w 19908"/>
                  <a:gd name="connsiteY4" fmla="*/ 640 h 22729"/>
                  <a:gd name="connsiteX5" fmla="*/ 8933 w 19908"/>
                  <a:gd name="connsiteY5" fmla="*/ 3954 h 22729"/>
                  <a:gd name="connsiteX6" fmla="*/ 8933 w 19908"/>
                  <a:gd name="connsiteY6" fmla="*/ 3954 h 22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908" h="22729">
                    <a:moveTo>
                      <a:pt x="8954" y="3954"/>
                    </a:moveTo>
                    <a:cubicBezTo>
                      <a:pt x="5578" y="6440"/>
                      <a:pt x="-2021" y="13090"/>
                      <a:pt x="505" y="17233"/>
                    </a:cubicBezTo>
                    <a:cubicBezTo>
                      <a:pt x="3032" y="21377"/>
                      <a:pt x="10631" y="24691"/>
                      <a:pt x="14006" y="21377"/>
                    </a:cubicBezTo>
                    <a:cubicBezTo>
                      <a:pt x="17382" y="18062"/>
                      <a:pt x="19908" y="8098"/>
                      <a:pt x="19908" y="8098"/>
                    </a:cubicBezTo>
                    <a:cubicBezTo>
                      <a:pt x="19908" y="8098"/>
                      <a:pt x="18210" y="-2695"/>
                      <a:pt x="14006" y="640"/>
                    </a:cubicBezTo>
                    <a:lnTo>
                      <a:pt x="8933" y="3954"/>
                    </a:lnTo>
                    <a:lnTo>
                      <a:pt x="8933" y="395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7" name="Szabadkézi sokszög: alakzat 1026">
                <a:extLst>
                  <a:ext uri="{FF2B5EF4-FFF2-40B4-BE49-F238E27FC236}">
                    <a16:creationId xmlns:a16="http://schemas.microsoft.com/office/drawing/2014/main" id="{675E540E-8F65-F67D-22DF-69FF06FC50C7}"/>
                  </a:ext>
                </a:extLst>
              </p:cNvPr>
              <p:cNvSpPr/>
              <p:nvPr/>
            </p:nvSpPr>
            <p:spPr>
              <a:xfrm>
                <a:off x="2160421" y="4469223"/>
                <a:ext cx="26078" cy="32843"/>
              </a:xfrm>
              <a:custGeom>
                <a:avLst/>
                <a:gdLst>
                  <a:gd name="connsiteX0" fmla="*/ 10092 w 26078"/>
                  <a:gd name="connsiteY0" fmla="*/ 0 h 32843"/>
                  <a:gd name="connsiteX1" fmla="*/ 7040 w 26078"/>
                  <a:gd name="connsiteY1" fmla="*/ 13825 h 32843"/>
                  <a:gd name="connsiteX2" fmla="*/ 188 w 26078"/>
                  <a:gd name="connsiteY2" fmla="*/ 14694 h 32843"/>
                  <a:gd name="connsiteX3" fmla="*/ 12375 w 26078"/>
                  <a:gd name="connsiteY3" fmla="*/ 17281 h 32843"/>
                  <a:gd name="connsiteX4" fmla="*/ 8555 w 26078"/>
                  <a:gd name="connsiteY4" fmla="*/ 25931 h 32843"/>
                  <a:gd name="connsiteX5" fmla="*/ 10071 w 26078"/>
                  <a:gd name="connsiteY5" fmla="*/ 31975 h 32843"/>
                  <a:gd name="connsiteX6" fmla="*/ 21511 w 26078"/>
                  <a:gd name="connsiteY6" fmla="*/ 32844 h 32843"/>
                  <a:gd name="connsiteX7" fmla="*/ 26079 w 26078"/>
                  <a:gd name="connsiteY7" fmla="*/ 24193 h 32843"/>
                  <a:gd name="connsiteX8" fmla="*/ 24563 w 26078"/>
                  <a:gd name="connsiteY8" fmla="*/ 14694 h 32843"/>
                  <a:gd name="connsiteX9" fmla="*/ 10092 w 26078"/>
                  <a:gd name="connsiteY9" fmla="*/ 0 h 32843"/>
                  <a:gd name="connsiteX10" fmla="*/ 10092 w 26078"/>
                  <a:gd name="connsiteY10" fmla="*/ 0 h 32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78" h="32843">
                    <a:moveTo>
                      <a:pt x="10092" y="0"/>
                    </a:moveTo>
                    <a:cubicBezTo>
                      <a:pt x="7808" y="869"/>
                      <a:pt x="7040" y="13825"/>
                      <a:pt x="7040" y="13825"/>
                    </a:cubicBezTo>
                    <a:cubicBezTo>
                      <a:pt x="7040" y="13825"/>
                      <a:pt x="-1348" y="9500"/>
                      <a:pt x="188" y="14694"/>
                    </a:cubicBezTo>
                    <a:cubicBezTo>
                      <a:pt x="1704" y="19019"/>
                      <a:pt x="9323" y="15563"/>
                      <a:pt x="12375" y="17281"/>
                    </a:cubicBezTo>
                    <a:cubicBezTo>
                      <a:pt x="14659" y="19019"/>
                      <a:pt x="8555" y="25931"/>
                      <a:pt x="8555" y="25931"/>
                    </a:cubicBezTo>
                    <a:cubicBezTo>
                      <a:pt x="8555" y="25931"/>
                      <a:pt x="6272" y="30257"/>
                      <a:pt x="10071" y="31975"/>
                    </a:cubicBezTo>
                    <a:cubicBezTo>
                      <a:pt x="13891" y="32844"/>
                      <a:pt x="19207" y="32844"/>
                      <a:pt x="21511" y="32844"/>
                    </a:cubicBezTo>
                    <a:cubicBezTo>
                      <a:pt x="23795" y="31975"/>
                      <a:pt x="26079" y="24193"/>
                      <a:pt x="26079" y="24193"/>
                    </a:cubicBezTo>
                    <a:lnTo>
                      <a:pt x="24563" y="14694"/>
                    </a:lnTo>
                    <a:lnTo>
                      <a:pt x="10092" y="0"/>
                    </a:lnTo>
                    <a:lnTo>
                      <a:pt x="10092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8" name="Szabadkézi sokszög: alakzat 1027">
                <a:extLst>
                  <a:ext uri="{FF2B5EF4-FFF2-40B4-BE49-F238E27FC236}">
                    <a16:creationId xmlns:a16="http://schemas.microsoft.com/office/drawing/2014/main" id="{9C4061C7-A542-064A-5D60-D5E3AB5F963A}"/>
                  </a:ext>
                </a:extLst>
              </p:cNvPr>
              <p:cNvSpPr/>
              <p:nvPr/>
            </p:nvSpPr>
            <p:spPr>
              <a:xfrm>
                <a:off x="2824471" y="5680020"/>
                <a:ext cx="62939" cy="28963"/>
              </a:xfrm>
              <a:custGeom>
                <a:avLst/>
                <a:gdLst>
                  <a:gd name="connsiteX0" fmla="*/ 29290 w 62939"/>
                  <a:gd name="connsiteY0" fmla="*/ 6661 h 28963"/>
                  <a:gd name="connsiteX1" fmla="*/ 20741 w 62939"/>
                  <a:gd name="connsiteY1" fmla="*/ 5024 h 28963"/>
                  <a:gd name="connsiteX2" fmla="*/ 9625 w 62939"/>
                  <a:gd name="connsiteY2" fmla="*/ 13230 h 28963"/>
                  <a:gd name="connsiteX3" fmla="*/ 226 w 62939"/>
                  <a:gd name="connsiteY3" fmla="*/ 17333 h 28963"/>
                  <a:gd name="connsiteX4" fmla="*/ 19892 w 62939"/>
                  <a:gd name="connsiteY4" fmla="*/ 23902 h 28963"/>
                  <a:gd name="connsiteX5" fmla="*/ 28441 w 62939"/>
                  <a:gd name="connsiteY5" fmla="*/ 26368 h 28963"/>
                  <a:gd name="connsiteX6" fmla="*/ 40407 w 62939"/>
                  <a:gd name="connsiteY6" fmla="*/ 22265 h 28963"/>
                  <a:gd name="connsiteX7" fmla="*/ 53241 w 62939"/>
                  <a:gd name="connsiteY7" fmla="*/ 13230 h 28963"/>
                  <a:gd name="connsiteX8" fmla="*/ 62639 w 62939"/>
                  <a:gd name="connsiteY8" fmla="*/ 6661 h 28963"/>
                  <a:gd name="connsiteX9" fmla="*/ 55808 w 62939"/>
                  <a:gd name="connsiteY9" fmla="*/ 93 h 28963"/>
                  <a:gd name="connsiteX10" fmla="*/ 29290 w 62939"/>
                  <a:gd name="connsiteY10" fmla="*/ 6661 h 28963"/>
                  <a:gd name="connsiteX11" fmla="*/ 29290 w 62939"/>
                  <a:gd name="connsiteY11" fmla="*/ 6661 h 2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2939" h="28963">
                    <a:moveTo>
                      <a:pt x="29290" y="6661"/>
                    </a:moveTo>
                    <a:cubicBezTo>
                      <a:pt x="29290" y="6661"/>
                      <a:pt x="25005" y="2558"/>
                      <a:pt x="20741" y="5024"/>
                    </a:cubicBezTo>
                    <a:cubicBezTo>
                      <a:pt x="16456" y="8319"/>
                      <a:pt x="13040" y="10764"/>
                      <a:pt x="9625" y="13230"/>
                    </a:cubicBezTo>
                    <a:cubicBezTo>
                      <a:pt x="7058" y="16525"/>
                      <a:pt x="-1492" y="11593"/>
                      <a:pt x="226" y="17333"/>
                    </a:cubicBezTo>
                    <a:cubicBezTo>
                      <a:pt x="2793" y="22265"/>
                      <a:pt x="17325" y="22265"/>
                      <a:pt x="19892" y="23902"/>
                    </a:cubicBezTo>
                    <a:cubicBezTo>
                      <a:pt x="23308" y="26368"/>
                      <a:pt x="25026" y="20608"/>
                      <a:pt x="28441" y="26368"/>
                    </a:cubicBezTo>
                    <a:cubicBezTo>
                      <a:pt x="31008" y="32128"/>
                      <a:pt x="34424" y="27196"/>
                      <a:pt x="40407" y="22265"/>
                    </a:cubicBezTo>
                    <a:cubicBezTo>
                      <a:pt x="46389" y="17333"/>
                      <a:pt x="48107" y="12402"/>
                      <a:pt x="53241" y="13230"/>
                    </a:cubicBezTo>
                    <a:cubicBezTo>
                      <a:pt x="58375" y="13230"/>
                      <a:pt x="64357" y="8299"/>
                      <a:pt x="62639" y="6661"/>
                    </a:cubicBezTo>
                    <a:cubicBezTo>
                      <a:pt x="61790" y="4196"/>
                      <a:pt x="58354" y="-736"/>
                      <a:pt x="55808" y="93"/>
                    </a:cubicBezTo>
                    <a:cubicBezTo>
                      <a:pt x="52392" y="1730"/>
                      <a:pt x="29290" y="6661"/>
                      <a:pt x="29290" y="6661"/>
                    </a:cubicBezTo>
                    <a:lnTo>
                      <a:pt x="29290" y="666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29" name="Szabadkézi sokszög: alakzat 1028">
                <a:extLst>
                  <a:ext uri="{FF2B5EF4-FFF2-40B4-BE49-F238E27FC236}">
                    <a16:creationId xmlns:a16="http://schemas.microsoft.com/office/drawing/2014/main" id="{CB04C4FA-14DD-EE62-B96D-338F05E2E281}"/>
                  </a:ext>
                </a:extLst>
              </p:cNvPr>
              <p:cNvSpPr/>
              <p:nvPr/>
            </p:nvSpPr>
            <p:spPr>
              <a:xfrm>
                <a:off x="2584062" y="5477539"/>
                <a:ext cx="24958" cy="34976"/>
              </a:xfrm>
              <a:custGeom>
                <a:avLst/>
                <a:gdLst>
                  <a:gd name="connsiteX0" fmla="*/ 14328 w 24958"/>
                  <a:gd name="connsiteY0" fmla="*/ 35 h 34976"/>
                  <a:gd name="connsiteX1" fmla="*/ 6364 w 24958"/>
                  <a:gd name="connsiteY1" fmla="*/ 6139 h 34976"/>
                  <a:gd name="connsiteX2" fmla="*/ 8143 w 24958"/>
                  <a:gd name="connsiteY2" fmla="*/ 16588 h 34976"/>
                  <a:gd name="connsiteX3" fmla="*/ 1069 w 24958"/>
                  <a:gd name="connsiteY3" fmla="*/ 26168 h 34976"/>
                  <a:gd name="connsiteX4" fmla="*/ 6385 w 24958"/>
                  <a:gd name="connsiteY4" fmla="*/ 34010 h 34976"/>
                  <a:gd name="connsiteX5" fmla="*/ 21422 w 24958"/>
                  <a:gd name="connsiteY5" fmla="*/ 29665 h 34976"/>
                  <a:gd name="connsiteX6" fmla="*/ 24959 w 24958"/>
                  <a:gd name="connsiteY6" fmla="*/ 13981 h 34976"/>
                  <a:gd name="connsiteX7" fmla="*/ 14348 w 24958"/>
                  <a:gd name="connsiteY7" fmla="*/ 35 h 34976"/>
                  <a:gd name="connsiteX8" fmla="*/ 14348 w 24958"/>
                  <a:gd name="connsiteY8" fmla="*/ 35 h 34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58" h="34976">
                    <a:moveTo>
                      <a:pt x="14328" y="35"/>
                    </a:moveTo>
                    <a:cubicBezTo>
                      <a:pt x="9901" y="35"/>
                      <a:pt x="7254" y="-835"/>
                      <a:pt x="6364" y="6139"/>
                    </a:cubicBezTo>
                    <a:cubicBezTo>
                      <a:pt x="5475" y="12242"/>
                      <a:pt x="8143" y="10484"/>
                      <a:pt x="8143" y="16588"/>
                    </a:cubicBezTo>
                    <a:cubicBezTo>
                      <a:pt x="8143" y="22692"/>
                      <a:pt x="1069" y="21823"/>
                      <a:pt x="1069" y="26168"/>
                    </a:cubicBezTo>
                    <a:cubicBezTo>
                      <a:pt x="180" y="30513"/>
                      <a:pt x="-2468" y="30513"/>
                      <a:pt x="6385" y="34010"/>
                    </a:cubicBezTo>
                    <a:cubicBezTo>
                      <a:pt x="15237" y="37487"/>
                      <a:pt x="19663" y="30534"/>
                      <a:pt x="21422" y="29665"/>
                    </a:cubicBezTo>
                    <a:cubicBezTo>
                      <a:pt x="23200" y="28796"/>
                      <a:pt x="24959" y="17477"/>
                      <a:pt x="24959" y="13981"/>
                    </a:cubicBezTo>
                    <a:cubicBezTo>
                      <a:pt x="24959" y="10484"/>
                      <a:pt x="14348" y="35"/>
                      <a:pt x="14348" y="35"/>
                    </a:cubicBezTo>
                    <a:lnTo>
                      <a:pt x="14348" y="3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0" name="Szabadkézi sokszög: alakzat 1029">
                <a:extLst>
                  <a:ext uri="{FF2B5EF4-FFF2-40B4-BE49-F238E27FC236}">
                    <a16:creationId xmlns:a16="http://schemas.microsoft.com/office/drawing/2014/main" id="{57AC0CEC-9A34-DEF5-A692-D1B3853B73B8}"/>
                  </a:ext>
                </a:extLst>
              </p:cNvPr>
              <p:cNvSpPr/>
              <p:nvPr/>
            </p:nvSpPr>
            <p:spPr>
              <a:xfrm>
                <a:off x="2557097" y="5608475"/>
                <a:ext cx="18998" cy="19623"/>
              </a:xfrm>
              <a:custGeom>
                <a:avLst/>
                <a:gdLst>
                  <a:gd name="connsiteX0" fmla="*/ 12713 w 18998"/>
                  <a:gd name="connsiteY0" fmla="*/ 412 h 19623"/>
                  <a:gd name="connsiteX1" fmla="*/ 4083 w 18998"/>
                  <a:gd name="connsiteY1" fmla="*/ 3545 h 19623"/>
                  <a:gd name="connsiteX2" fmla="*/ 4083 w 18998"/>
                  <a:gd name="connsiteY2" fmla="*/ 12923 h 19623"/>
                  <a:gd name="connsiteX3" fmla="*/ 1738 w 18998"/>
                  <a:gd name="connsiteY3" fmla="*/ 19189 h 19623"/>
                  <a:gd name="connsiteX4" fmla="*/ 14289 w 18998"/>
                  <a:gd name="connsiteY4" fmla="*/ 12155 h 19623"/>
                  <a:gd name="connsiteX5" fmla="*/ 18999 w 18998"/>
                  <a:gd name="connsiteY5" fmla="*/ 5122 h 19623"/>
                  <a:gd name="connsiteX6" fmla="*/ 12733 w 18998"/>
                  <a:gd name="connsiteY6" fmla="*/ 433 h 19623"/>
                  <a:gd name="connsiteX7" fmla="*/ 12733 w 18998"/>
                  <a:gd name="connsiteY7" fmla="*/ 433 h 19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98" h="19623">
                    <a:moveTo>
                      <a:pt x="12713" y="412"/>
                    </a:moveTo>
                    <a:cubicBezTo>
                      <a:pt x="11136" y="-376"/>
                      <a:pt x="5659" y="-376"/>
                      <a:pt x="4083" y="3545"/>
                    </a:cubicBezTo>
                    <a:cubicBezTo>
                      <a:pt x="3294" y="7466"/>
                      <a:pt x="5659" y="8234"/>
                      <a:pt x="4083" y="12923"/>
                    </a:cubicBezTo>
                    <a:cubicBezTo>
                      <a:pt x="3294" y="17612"/>
                      <a:pt x="-2971" y="16824"/>
                      <a:pt x="1738" y="19189"/>
                    </a:cubicBezTo>
                    <a:cubicBezTo>
                      <a:pt x="5659" y="21533"/>
                      <a:pt x="12713" y="13712"/>
                      <a:pt x="14289" y="12155"/>
                    </a:cubicBezTo>
                    <a:cubicBezTo>
                      <a:pt x="15866" y="10599"/>
                      <a:pt x="18999" y="5122"/>
                      <a:pt x="18999" y="5122"/>
                    </a:cubicBezTo>
                    <a:lnTo>
                      <a:pt x="12733" y="433"/>
                    </a:lnTo>
                    <a:lnTo>
                      <a:pt x="12733" y="43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1" name="Szabadkézi sokszög: alakzat 1030">
                <a:extLst>
                  <a:ext uri="{FF2B5EF4-FFF2-40B4-BE49-F238E27FC236}">
                    <a16:creationId xmlns:a16="http://schemas.microsoft.com/office/drawing/2014/main" id="{B3186073-C673-F3AF-160D-F95914B20D86}"/>
                  </a:ext>
                </a:extLst>
              </p:cNvPr>
              <p:cNvSpPr/>
              <p:nvPr/>
            </p:nvSpPr>
            <p:spPr>
              <a:xfrm>
                <a:off x="2560054" y="5679284"/>
                <a:ext cx="4762" cy="9857"/>
              </a:xfrm>
              <a:custGeom>
                <a:avLst/>
                <a:gdLst>
                  <a:gd name="connsiteX0" fmla="*/ 1065 w 4762"/>
                  <a:gd name="connsiteY0" fmla="*/ 0 h 9857"/>
                  <a:gd name="connsiteX1" fmla="*/ 1571 w 4762"/>
                  <a:gd name="connsiteY1" fmla="*/ 9580 h 9857"/>
                  <a:gd name="connsiteX2" fmla="*/ 4057 w 4762"/>
                  <a:gd name="connsiteY2" fmla="*/ 5477 h 9857"/>
                  <a:gd name="connsiteX3" fmla="*/ 4562 w 4762"/>
                  <a:gd name="connsiteY3" fmla="*/ 1374 h 9857"/>
                  <a:gd name="connsiteX4" fmla="*/ 1065 w 4762"/>
                  <a:gd name="connsiteY4" fmla="*/ 0 h 9857"/>
                  <a:gd name="connsiteX5" fmla="*/ 1065 w 4762"/>
                  <a:gd name="connsiteY5" fmla="*/ 0 h 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2" h="9857">
                    <a:moveTo>
                      <a:pt x="1065" y="0"/>
                    </a:moveTo>
                    <a:cubicBezTo>
                      <a:pt x="-430" y="1374"/>
                      <a:pt x="-430" y="8206"/>
                      <a:pt x="1571" y="9580"/>
                    </a:cubicBezTo>
                    <a:cubicBezTo>
                      <a:pt x="3572" y="10954"/>
                      <a:pt x="4057" y="6851"/>
                      <a:pt x="4057" y="5477"/>
                    </a:cubicBezTo>
                    <a:cubicBezTo>
                      <a:pt x="4562" y="4790"/>
                      <a:pt x="5047" y="1374"/>
                      <a:pt x="4562" y="1374"/>
                    </a:cubicBezTo>
                    <a:cubicBezTo>
                      <a:pt x="4077" y="1374"/>
                      <a:pt x="1065" y="0"/>
                      <a:pt x="1065" y="0"/>
                    </a:cubicBezTo>
                    <a:lnTo>
                      <a:pt x="106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2" name="Szabadkézi sokszög: alakzat 1031">
                <a:extLst>
                  <a:ext uri="{FF2B5EF4-FFF2-40B4-BE49-F238E27FC236}">
                    <a16:creationId xmlns:a16="http://schemas.microsoft.com/office/drawing/2014/main" id="{0458D042-6A87-F579-BDF6-D74FAEE28AE7}"/>
                  </a:ext>
                </a:extLst>
              </p:cNvPr>
              <p:cNvSpPr/>
              <p:nvPr/>
            </p:nvSpPr>
            <p:spPr>
              <a:xfrm>
                <a:off x="2576489" y="5697957"/>
                <a:ext cx="4865" cy="8235"/>
              </a:xfrm>
              <a:custGeom>
                <a:avLst/>
                <a:gdLst>
                  <a:gd name="connsiteX0" fmla="*/ 1790 w 4865"/>
                  <a:gd name="connsiteY0" fmla="*/ 892 h 8235"/>
                  <a:gd name="connsiteX1" fmla="*/ 4539 w 4865"/>
                  <a:gd name="connsiteY1" fmla="*/ 3236 h 8235"/>
                  <a:gd name="connsiteX2" fmla="*/ 3447 w 4865"/>
                  <a:gd name="connsiteY2" fmla="*/ 7925 h 8235"/>
                  <a:gd name="connsiteX3" fmla="*/ 153 w 4865"/>
                  <a:gd name="connsiteY3" fmla="*/ 6369 h 8235"/>
                  <a:gd name="connsiteX4" fmla="*/ 698 w 4865"/>
                  <a:gd name="connsiteY4" fmla="*/ 2468 h 8235"/>
                  <a:gd name="connsiteX5" fmla="*/ 1790 w 4865"/>
                  <a:gd name="connsiteY5" fmla="*/ 912 h 8235"/>
                  <a:gd name="connsiteX6" fmla="*/ 1790 w 4865"/>
                  <a:gd name="connsiteY6" fmla="*/ 912 h 8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65" h="8235">
                    <a:moveTo>
                      <a:pt x="1790" y="892"/>
                    </a:moveTo>
                    <a:cubicBezTo>
                      <a:pt x="1790" y="892"/>
                      <a:pt x="3427" y="-2241"/>
                      <a:pt x="4539" y="3236"/>
                    </a:cubicBezTo>
                    <a:cubicBezTo>
                      <a:pt x="5084" y="7925"/>
                      <a:pt x="5084" y="7137"/>
                      <a:pt x="3447" y="7925"/>
                    </a:cubicBezTo>
                    <a:cubicBezTo>
                      <a:pt x="2356" y="8714"/>
                      <a:pt x="153" y="7925"/>
                      <a:pt x="153" y="6369"/>
                    </a:cubicBezTo>
                    <a:cubicBezTo>
                      <a:pt x="-393" y="5581"/>
                      <a:pt x="698" y="2468"/>
                      <a:pt x="698" y="2468"/>
                    </a:cubicBezTo>
                    <a:lnTo>
                      <a:pt x="1790" y="912"/>
                    </a:lnTo>
                    <a:lnTo>
                      <a:pt x="1790" y="91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3" name="Szabadkézi sokszög: alakzat 1032">
                <a:extLst>
                  <a:ext uri="{FF2B5EF4-FFF2-40B4-BE49-F238E27FC236}">
                    <a16:creationId xmlns:a16="http://schemas.microsoft.com/office/drawing/2014/main" id="{F95DC8A8-9403-C22D-AC03-081F26ECF848}"/>
                  </a:ext>
                </a:extLst>
              </p:cNvPr>
              <p:cNvSpPr/>
              <p:nvPr/>
            </p:nvSpPr>
            <p:spPr>
              <a:xfrm>
                <a:off x="2576076" y="5717646"/>
                <a:ext cx="10158" cy="5457"/>
              </a:xfrm>
              <a:custGeom>
                <a:avLst/>
                <a:gdLst>
                  <a:gd name="connsiteX0" fmla="*/ 3658 w 10158"/>
                  <a:gd name="connsiteY0" fmla="*/ 1071 h 5457"/>
                  <a:gd name="connsiteX1" fmla="*/ 0 w 10158"/>
                  <a:gd name="connsiteY1" fmla="*/ 2163 h 5457"/>
                  <a:gd name="connsiteX2" fmla="*/ 4871 w 10158"/>
                  <a:gd name="connsiteY2" fmla="*/ 5457 h 5457"/>
                  <a:gd name="connsiteX3" fmla="*/ 9136 w 10158"/>
                  <a:gd name="connsiteY3" fmla="*/ 2728 h 5457"/>
                  <a:gd name="connsiteX4" fmla="*/ 9742 w 10158"/>
                  <a:gd name="connsiteY4" fmla="*/ 0 h 5457"/>
                  <a:gd name="connsiteX5" fmla="*/ 3638 w 10158"/>
                  <a:gd name="connsiteY5" fmla="*/ 1091 h 5457"/>
                  <a:gd name="connsiteX6" fmla="*/ 3638 w 10158"/>
                  <a:gd name="connsiteY6" fmla="*/ 1091 h 5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58" h="5457">
                    <a:moveTo>
                      <a:pt x="3658" y="1071"/>
                    </a:moveTo>
                    <a:cubicBezTo>
                      <a:pt x="2446" y="1071"/>
                      <a:pt x="0" y="1071"/>
                      <a:pt x="0" y="2163"/>
                    </a:cubicBezTo>
                    <a:cubicBezTo>
                      <a:pt x="606" y="3254"/>
                      <a:pt x="4265" y="5457"/>
                      <a:pt x="4871" y="5457"/>
                    </a:cubicBezTo>
                    <a:cubicBezTo>
                      <a:pt x="6084" y="5457"/>
                      <a:pt x="9136" y="2728"/>
                      <a:pt x="9136" y="2728"/>
                    </a:cubicBezTo>
                    <a:cubicBezTo>
                      <a:pt x="9136" y="2728"/>
                      <a:pt x="10955" y="0"/>
                      <a:pt x="9742" y="0"/>
                    </a:cubicBezTo>
                    <a:cubicBezTo>
                      <a:pt x="9136" y="0"/>
                      <a:pt x="3638" y="1091"/>
                      <a:pt x="3638" y="1091"/>
                    </a:cubicBezTo>
                    <a:lnTo>
                      <a:pt x="3638" y="109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4" name="Szabadkézi sokszög: alakzat 1033">
                <a:extLst>
                  <a:ext uri="{FF2B5EF4-FFF2-40B4-BE49-F238E27FC236}">
                    <a16:creationId xmlns:a16="http://schemas.microsoft.com/office/drawing/2014/main" id="{B5F8A6BA-38EA-EF77-D1BD-08576BE3F36A}"/>
                  </a:ext>
                </a:extLst>
              </p:cNvPr>
              <p:cNvSpPr/>
              <p:nvPr/>
            </p:nvSpPr>
            <p:spPr>
              <a:xfrm>
                <a:off x="1291840" y="2119253"/>
                <a:ext cx="630656" cy="602628"/>
              </a:xfrm>
              <a:custGeom>
                <a:avLst/>
                <a:gdLst>
                  <a:gd name="connsiteX0" fmla="*/ 630495 w 630656"/>
                  <a:gd name="connsiteY0" fmla="*/ 172931 h 602628"/>
                  <a:gd name="connsiteX1" fmla="*/ 628878 w 630656"/>
                  <a:gd name="connsiteY1" fmla="*/ 156883 h 602628"/>
                  <a:gd name="connsiteX2" fmla="*/ 619237 w 630656"/>
                  <a:gd name="connsiteY2" fmla="*/ 144048 h 602628"/>
                  <a:gd name="connsiteX3" fmla="*/ 610405 w 630656"/>
                  <a:gd name="connsiteY3" fmla="*/ 132002 h 602628"/>
                  <a:gd name="connsiteX4" fmla="*/ 609596 w 630656"/>
                  <a:gd name="connsiteY4" fmla="*/ 117551 h 602628"/>
                  <a:gd name="connsiteX5" fmla="*/ 599955 w 630656"/>
                  <a:gd name="connsiteY5" fmla="*/ 104717 h 602628"/>
                  <a:gd name="connsiteX6" fmla="*/ 595933 w 630656"/>
                  <a:gd name="connsiteY6" fmla="*/ 92671 h 602628"/>
                  <a:gd name="connsiteX7" fmla="*/ 593528 w 630656"/>
                  <a:gd name="connsiteY7" fmla="*/ 87860 h 602628"/>
                  <a:gd name="connsiteX8" fmla="*/ 602361 w 630656"/>
                  <a:gd name="connsiteY8" fmla="*/ 71004 h 602628"/>
                  <a:gd name="connsiteX9" fmla="*/ 596742 w 630656"/>
                  <a:gd name="connsiteY9" fmla="*/ 66194 h 602628"/>
                  <a:gd name="connsiteX10" fmla="*/ 592720 w 630656"/>
                  <a:gd name="connsiteY10" fmla="*/ 53359 h 602628"/>
                  <a:gd name="connsiteX11" fmla="*/ 593528 w 630656"/>
                  <a:gd name="connsiteY11" fmla="*/ 48549 h 602628"/>
                  <a:gd name="connsiteX12" fmla="*/ 601572 w 630656"/>
                  <a:gd name="connsiteY12" fmla="*/ 43739 h 602628"/>
                  <a:gd name="connsiteX13" fmla="*/ 596742 w 630656"/>
                  <a:gd name="connsiteY13" fmla="*/ 40525 h 602628"/>
                  <a:gd name="connsiteX14" fmla="*/ 591123 w 630656"/>
                  <a:gd name="connsiteY14" fmla="*/ 37312 h 602628"/>
                  <a:gd name="connsiteX15" fmla="*/ 577460 w 630656"/>
                  <a:gd name="connsiteY15" fmla="*/ 36503 h 602628"/>
                  <a:gd name="connsiteX16" fmla="*/ 570224 w 630656"/>
                  <a:gd name="connsiteY16" fmla="*/ 26862 h 602628"/>
                  <a:gd name="connsiteX17" fmla="*/ 553348 w 630656"/>
                  <a:gd name="connsiteY17" fmla="*/ 23649 h 602628"/>
                  <a:gd name="connsiteX18" fmla="*/ 541302 w 630656"/>
                  <a:gd name="connsiteY18" fmla="*/ 22840 h 602628"/>
                  <a:gd name="connsiteX19" fmla="*/ 534874 w 630656"/>
                  <a:gd name="connsiteY19" fmla="*/ 11603 h 602628"/>
                  <a:gd name="connsiteX20" fmla="*/ 523617 w 630656"/>
                  <a:gd name="connsiteY20" fmla="*/ 15625 h 602628"/>
                  <a:gd name="connsiteX21" fmla="*/ 512359 w 630656"/>
                  <a:gd name="connsiteY21" fmla="*/ 11603 h 602628"/>
                  <a:gd name="connsiteX22" fmla="*/ 495482 w 630656"/>
                  <a:gd name="connsiteY22" fmla="*/ 15625 h 602628"/>
                  <a:gd name="connsiteX23" fmla="*/ 469773 w 630656"/>
                  <a:gd name="connsiteY23" fmla="*/ 365 h 602628"/>
                  <a:gd name="connsiteX24" fmla="*/ 453705 w 630656"/>
                  <a:gd name="connsiteY24" fmla="*/ 5175 h 602628"/>
                  <a:gd name="connsiteX25" fmla="*/ 444064 w 630656"/>
                  <a:gd name="connsiteY25" fmla="*/ 23628 h 602628"/>
                  <a:gd name="connsiteX26" fmla="*/ 427996 w 630656"/>
                  <a:gd name="connsiteY26" fmla="*/ 42081 h 602628"/>
                  <a:gd name="connsiteX27" fmla="*/ 432018 w 630656"/>
                  <a:gd name="connsiteY27" fmla="*/ 58938 h 602628"/>
                  <a:gd name="connsiteX28" fmla="*/ 419972 w 630656"/>
                  <a:gd name="connsiteY28" fmla="*/ 64557 h 602628"/>
                  <a:gd name="connsiteX29" fmla="*/ 415950 w 630656"/>
                  <a:gd name="connsiteY29" fmla="*/ 78199 h 602628"/>
                  <a:gd name="connsiteX30" fmla="*/ 399073 w 630656"/>
                  <a:gd name="connsiteY30" fmla="*/ 76603 h 602628"/>
                  <a:gd name="connsiteX31" fmla="*/ 401479 w 630656"/>
                  <a:gd name="connsiteY31" fmla="*/ 51722 h 602628"/>
                  <a:gd name="connsiteX32" fmla="*/ 401479 w 630656"/>
                  <a:gd name="connsiteY32" fmla="*/ 43698 h 602628"/>
                  <a:gd name="connsiteX33" fmla="*/ 387816 w 630656"/>
                  <a:gd name="connsiteY33" fmla="*/ 36483 h 602628"/>
                  <a:gd name="connsiteX34" fmla="*/ 376558 w 630656"/>
                  <a:gd name="connsiteY34" fmla="*/ 34078 h 602628"/>
                  <a:gd name="connsiteX35" fmla="*/ 364512 w 630656"/>
                  <a:gd name="connsiteY35" fmla="*/ 26862 h 602628"/>
                  <a:gd name="connsiteX36" fmla="*/ 354871 w 630656"/>
                  <a:gd name="connsiteY36" fmla="*/ 29267 h 602628"/>
                  <a:gd name="connsiteX37" fmla="*/ 344422 w 630656"/>
                  <a:gd name="connsiteY37" fmla="*/ 48529 h 602628"/>
                  <a:gd name="connsiteX38" fmla="*/ 323523 w 630656"/>
                  <a:gd name="connsiteY38" fmla="*/ 50934 h 602628"/>
                  <a:gd name="connsiteX39" fmla="*/ 324331 w 630656"/>
                  <a:gd name="connsiteY39" fmla="*/ 81433 h 602628"/>
                  <a:gd name="connsiteX40" fmla="*/ 352466 w 630656"/>
                  <a:gd name="connsiteY40" fmla="*/ 103100 h 602628"/>
                  <a:gd name="connsiteX41" fmla="*/ 337206 w 630656"/>
                  <a:gd name="connsiteY41" fmla="*/ 112741 h 602628"/>
                  <a:gd name="connsiteX42" fmla="*/ 314711 w 630656"/>
                  <a:gd name="connsiteY42" fmla="*/ 112741 h 602628"/>
                  <a:gd name="connsiteX43" fmla="*/ 296217 w 630656"/>
                  <a:gd name="connsiteY43" fmla="*/ 119168 h 602628"/>
                  <a:gd name="connsiteX44" fmla="*/ 288982 w 630656"/>
                  <a:gd name="connsiteY44" fmla="*/ 105525 h 602628"/>
                  <a:gd name="connsiteX45" fmla="*/ 274510 w 630656"/>
                  <a:gd name="connsiteY45" fmla="*/ 101503 h 602628"/>
                  <a:gd name="connsiteX46" fmla="*/ 258442 w 630656"/>
                  <a:gd name="connsiteY46" fmla="*/ 98290 h 602628"/>
                  <a:gd name="connsiteX47" fmla="*/ 233521 w 630656"/>
                  <a:gd name="connsiteY47" fmla="*/ 112741 h 602628"/>
                  <a:gd name="connsiteX48" fmla="*/ 223880 w 630656"/>
                  <a:gd name="connsiteY48" fmla="*/ 111932 h 602628"/>
                  <a:gd name="connsiteX49" fmla="*/ 198960 w 630656"/>
                  <a:gd name="connsiteY49" fmla="*/ 131194 h 602628"/>
                  <a:gd name="connsiteX50" fmla="*/ 189319 w 630656"/>
                  <a:gd name="connsiteY50" fmla="*/ 148859 h 602628"/>
                  <a:gd name="connsiteX51" fmla="*/ 169228 w 630656"/>
                  <a:gd name="connsiteY51" fmla="*/ 169737 h 602628"/>
                  <a:gd name="connsiteX52" fmla="*/ 189319 w 630656"/>
                  <a:gd name="connsiteY52" fmla="*/ 167332 h 602628"/>
                  <a:gd name="connsiteX53" fmla="*/ 162801 w 630656"/>
                  <a:gd name="connsiteY53" fmla="*/ 197831 h 602628"/>
                  <a:gd name="connsiteX54" fmla="*/ 151543 w 630656"/>
                  <a:gd name="connsiteY54" fmla="*/ 208260 h 602628"/>
                  <a:gd name="connsiteX55" fmla="*/ 139497 w 630656"/>
                  <a:gd name="connsiteY55" fmla="*/ 211474 h 602628"/>
                  <a:gd name="connsiteX56" fmla="*/ 160396 w 630656"/>
                  <a:gd name="connsiteY56" fmla="*/ 237163 h 602628"/>
                  <a:gd name="connsiteX57" fmla="*/ 157991 w 630656"/>
                  <a:gd name="connsiteY57" fmla="*/ 257233 h 602628"/>
                  <a:gd name="connsiteX58" fmla="*/ 135496 w 630656"/>
                  <a:gd name="connsiteY58" fmla="*/ 272492 h 602628"/>
                  <a:gd name="connsiteX59" fmla="*/ 103359 w 630656"/>
                  <a:gd name="connsiteY59" fmla="*/ 275706 h 602628"/>
                  <a:gd name="connsiteX60" fmla="*/ 72820 w 630656"/>
                  <a:gd name="connsiteY60" fmla="*/ 272492 h 602628"/>
                  <a:gd name="connsiteX61" fmla="*/ 47111 w 630656"/>
                  <a:gd name="connsiteY61" fmla="*/ 273301 h 602628"/>
                  <a:gd name="connsiteX62" fmla="*/ 15763 w 630656"/>
                  <a:gd name="connsiteY62" fmla="*/ 274898 h 602628"/>
                  <a:gd name="connsiteX63" fmla="*/ 3717 w 630656"/>
                  <a:gd name="connsiteY63" fmla="*/ 263660 h 602628"/>
                  <a:gd name="connsiteX64" fmla="*/ 13358 w 630656"/>
                  <a:gd name="connsiteY64" fmla="*/ 286135 h 602628"/>
                  <a:gd name="connsiteX65" fmla="*/ 49516 w 630656"/>
                  <a:gd name="connsiteY65" fmla="*/ 295776 h 602628"/>
                  <a:gd name="connsiteX66" fmla="*/ 67201 w 630656"/>
                  <a:gd name="connsiteY66" fmla="*/ 288560 h 602628"/>
                  <a:gd name="connsiteX67" fmla="*/ 80864 w 630656"/>
                  <a:gd name="connsiteY67" fmla="*/ 303012 h 602628"/>
                  <a:gd name="connsiteX68" fmla="*/ 122661 w 630656"/>
                  <a:gd name="connsiteY68" fmla="*/ 300607 h 602628"/>
                  <a:gd name="connsiteX69" fmla="*/ 167672 w 630656"/>
                  <a:gd name="connsiteY69" fmla="*/ 291774 h 602628"/>
                  <a:gd name="connsiteX70" fmla="*/ 186166 w 630656"/>
                  <a:gd name="connsiteY70" fmla="*/ 299798 h 602628"/>
                  <a:gd name="connsiteX71" fmla="*/ 201425 w 630656"/>
                  <a:gd name="connsiteY71" fmla="*/ 291774 h 602628"/>
                  <a:gd name="connsiteX72" fmla="*/ 214280 w 630656"/>
                  <a:gd name="connsiteY72" fmla="*/ 286155 h 602628"/>
                  <a:gd name="connsiteX73" fmla="*/ 233562 w 630656"/>
                  <a:gd name="connsiteY73" fmla="*/ 282942 h 602628"/>
                  <a:gd name="connsiteX74" fmla="*/ 258482 w 630656"/>
                  <a:gd name="connsiteY74" fmla="*/ 278131 h 602628"/>
                  <a:gd name="connsiteX75" fmla="*/ 276167 w 630656"/>
                  <a:gd name="connsiteY75" fmla="*/ 274918 h 602628"/>
                  <a:gd name="connsiteX76" fmla="*/ 291427 w 630656"/>
                  <a:gd name="connsiteY76" fmla="*/ 273321 h 602628"/>
                  <a:gd name="connsiteX77" fmla="*/ 305090 w 630656"/>
                  <a:gd name="connsiteY77" fmla="*/ 280537 h 602628"/>
                  <a:gd name="connsiteX78" fmla="*/ 282595 w 630656"/>
                  <a:gd name="connsiteY78" fmla="*/ 284559 h 602628"/>
                  <a:gd name="connsiteX79" fmla="*/ 266527 w 630656"/>
                  <a:gd name="connsiteY79" fmla="*/ 284559 h 602628"/>
                  <a:gd name="connsiteX80" fmla="*/ 253672 w 630656"/>
                  <a:gd name="connsiteY80" fmla="*/ 298201 h 602628"/>
                  <a:gd name="connsiteX81" fmla="*/ 235987 w 630656"/>
                  <a:gd name="connsiteY81" fmla="*/ 304629 h 602628"/>
                  <a:gd name="connsiteX82" fmla="*/ 269740 w 630656"/>
                  <a:gd name="connsiteY82" fmla="*/ 314269 h 602628"/>
                  <a:gd name="connsiteX83" fmla="*/ 294661 w 630656"/>
                  <a:gd name="connsiteY83" fmla="*/ 322293 h 602628"/>
                  <a:gd name="connsiteX84" fmla="*/ 314751 w 630656"/>
                  <a:gd name="connsiteY84" fmla="*/ 307842 h 602628"/>
                  <a:gd name="connsiteX85" fmla="*/ 330819 w 630656"/>
                  <a:gd name="connsiteY85" fmla="*/ 311864 h 602628"/>
                  <a:gd name="connsiteX86" fmla="*/ 328414 w 630656"/>
                  <a:gd name="connsiteY86" fmla="*/ 327124 h 602628"/>
                  <a:gd name="connsiteX87" fmla="*/ 330819 w 630656"/>
                  <a:gd name="connsiteY87" fmla="*/ 347194 h 602628"/>
                  <a:gd name="connsiteX88" fmla="*/ 330819 w 630656"/>
                  <a:gd name="connsiteY88" fmla="*/ 365647 h 602628"/>
                  <a:gd name="connsiteX89" fmla="*/ 346887 w 630656"/>
                  <a:gd name="connsiteY89" fmla="*/ 375288 h 602628"/>
                  <a:gd name="connsiteX90" fmla="*/ 358145 w 630656"/>
                  <a:gd name="connsiteY90" fmla="*/ 382503 h 602628"/>
                  <a:gd name="connsiteX91" fmla="*/ 359762 w 630656"/>
                  <a:gd name="connsiteY91" fmla="*/ 400168 h 602628"/>
                  <a:gd name="connsiteX92" fmla="*/ 377447 w 630656"/>
                  <a:gd name="connsiteY92" fmla="*/ 406596 h 602628"/>
                  <a:gd name="connsiteX93" fmla="*/ 368615 w 630656"/>
                  <a:gd name="connsiteY93" fmla="*/ 424260 h 602628"/>
                  <a:gd name="connsiteX94" fmla="*/ 362188 w 630656"/>
                  <a:gd name="connsiteY94" fmla="*/ 443522 h 602628"/>
                  <a:gd name="connsiteX95" fmla="*/ 371828 w 630656"/>
                  <a:gd name="connsiteY95" fmla="*/ 454759 h 602628"/>
                  <a:gd name="connsiteX96" fmla="*/ 380661 w 630656"/>
                  <a:gd name="connsiteY96" fmla="*/ 456356 h 602628"/>
                  <a:gd name="connsiteX97" fmla="*/ 385491 w 630656"/>
                  <a:gd name="connsiteY97" fmla="*/ 469999 h 602628"/>
                  <a:gd name="connsiteX98" fmla="*/ 382278 w 630656"/>
                  <a:gd name="connsiteY98" fmla="*/ 482045 h 602628"/>
                  <a:gd name="connsiteX99" fmla="*/ 391919 w 630656"/>
                  <a:gd name="connsiteY99" fmla="*/ 486067 h 602628"/>
                  <a:gd name="connsiteX100" fmla="*/ 387897 w 630656"/>
                  <a:gd name="connsiteY100" fmla="*/ 503732 h 602628"/>
                  <a:gd name="connsiteX101" fmla="*/ 382278 w 630656"/>
                  <a:gd name="connsiteY101" fmla="*/ 510159 h 602628"/>
                  <a:gd name="connsiteX102" fmla="*/ 371828 w 630656"/>
                  <a:gd name="connsiteY102" fmla="*/ 540658 h 602628"/>
                  <a:gd name="connsiteX103" fmla="*/ 374234 w 630656"/>
                  <a:gd name="connsiteY103" fmla="*/ 567156 h 602628"/>
                  <a:gd name="connsiteX104" fmla="*/ 358165 w 630656"/>
                  <a:gd name="connsiteY104" fmla="*/ 574371 h 602628"/>
                  <a:gd name="connsiteX105" fmla="*/ 368615 w 630656"/>
                  <a:gd name="connsiteY105" fmla="*/ 576776 h 602628"/>
                  <a:gd name="connsiteX106" fmla="*/ 383086 w 630656"/>
                  <a:gd name="connsiteY106" fmla="*/ 567135 h 602628"/>
                  <a:gd name="connsiteX107" fmla="*/ 384703 w 630656"/>
                  <a:gd name="connsiteY107" fmla="*/ 576776 h 602628"/>
                  <a:gd name="connsiteX108" fmla="*/ 369443 w 630656"/>
                  <a:gd name="connsiteY108" fmla="*/ 595229 h 602628"/>
                  <a:gd name="connsiteX109" fmla="*/ 365421 w 630656"/>
                  <a:gd name="connsiteY109" fmla="*/ 597634 h 602628"/>
                  <a:gd name="connsiteX110" fmla="*/ 388725 w 630656"/>
                  <a:gd name="connsiteY110" fmla="*/ 597634 h 602628"/>
                  <a:gd name="connsiteX111" fmla="*/ 406410 w 630656"/>
                  <a:gd name="connsiteY111" fmla="*/ 574351 h 602628"/>
                  <a:gd name="connsiteX112" fmla="*/ 402388 w 630656"/>
                  <a:gd name="connsiteY112" fmla="*/ 547854 h 602628"/>
                  <a:gd name="connsiteX113" fmla="*/ 399983 w 630656"/>
                  <a:gd name="connsiteY113" fmla="*/ 528592 h 602628"/>
                  <a:gd name="connsiteX114" fmla="*/ 408027 w 630656"/>
                  <a:gd name="connsiteY114" fmla="*/ 504520 h 602628"/>
                  <a:gd name="connsiteX115" fmla="*/ 417668 w 630656"/>
                  <a:gd name="connsiteY115" fmla="*/ 446736 h 602628"/>
                  <a:gd name="connsiteX116" fmla="*/ 402408 w 630656"/>
                  <a:gd name="connsiteY116" fmla="*/ 429071 h 602628"/>
                  <a:gd name="connsiteX117" fmla="*/ 384723 w 630656"/>
                  <a:gd name="connsiteY117" fmla="*/ 433093 h 602628"/>
                  <a:gd name="connsiteX118" fmla="*/ 395981 w 630656"/>
                  <a:gd name="connsiteY118" fmla="*/ 412214 h 602628"/>
                  <a:gd name="connsiteX119" fmla="*/ 400003 w 630656"/>
                  <a:gd name="connsiteY119" fmla="*/ 391336 h 602628"/>
                  <a:gd name="connsiteX120" fmla="*/ 387149 w 630656"/>
                  <a:gd name="connsiteY120" fmla="*/ 376885 h 602628"/>
                  <a:gd name="connsiteX121" fmla="*/ 380721 w 630656"/>
                  <a:gd name="connsiteY121" fmla="*/ 365647 h 602628"/>
                  <a:gd name="connsiteX122" fmla="*/ 630657 w 630656"/>
                  <a:gd name="connsiteY122" fmla="*/ 173011 h 602628"/>
                  <a:gd name="connsiteX123" fmla="*/ 630657 w 630656"/>
                  <a:gd name="connsiteY123" fmla="*/ 173011 h 60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</a:cxnLst>
                <a:rect l="l" t="t" r="r" b="b"/>
                <a:pathLst>
                  <a:path w="630656" h="602628">
                    <a:moveTo>
                      <a:pt x="630495" y="172931"/>
                    </a:moveTo>
                    <a:cubicBezTo>
                      <a:pt x="629687" y="170525"/>
                      <a:pt x="631303" y="162501"/>
                      <a:pt x="628878" y="156883"/>
                    </a:cubicBezTo>
                    <a:cubicBezTo>
                      <a:pt x="627261" y="151264"/>
                      <a:pt x="621642" y="147242"/>
                      <a:pt x="619237" y="144048"/>
                    </a:cubicBezTo>
                    <a:cubicBezTo>
                      <a:pt x="616832" y="141643"/>
                      <a:pt x="610405" y="132002"/>
                      <a:pt x="610405" y="132002"/>
                    </a:cubicBezTo>
                    <a:cubicBezTo>
                      <a:pt x="610405" y="132002"/>
                      <a:pt x="610405" y="123978"/>
                      <a:pt x="609596" y="117551"/>
                    </a:cubicBezTo>
                    <a:cubicBezTo>
                      <a:pt x="607979" y="111124"/>
                      <a:pt x="602361" y="109527"/>
                      <a:pt x="599955" y="104717"/>
                    </a:cubicBezTo>
                    <a:cubicBezTo>
                      <a:pt x="596742" y="99907"/>
                      <a:pt x="595125" y="98290"/>
                      <a:pt x="595933" y="92671"/>
                    </a:cubicBezTo>
                    <a:cubicBezTo>
                      <a:pt x="596742" y="87860"/>
                      <a:pt x="593528" y="91074"/>
                      <a:pt x="593528" y="87860"/>
                    </a:cubicBezTo>
                    <a:cubicBezTo>
                      <a:pt x="593528" y="84647"/>
                      <a:pt x="602361" y="71004"/>
                      <a:pt x="602361" y="71004"/>
                    </a:cubicBezTo>
                    <a:lnTo>
                      <a:pt x="596742" y="66194"/>
                    </a:lnTo>
                    <a:cubicBezTo>
                      <a:pt x="591911" y="61383"/>
                      <a:pt x="592720" y="53359"/>
                      <a:pt x="592720" y="53359"/>
                    </a:cubicBezTo>
                    <a:cubicBezTo>
                      <a:pt x="592720" y="53359"/>
                      <a:pt x="587889" y="48549"/>
                      <a:pt x="593528" y="48549"/>
                    </a:cubicBezTo>
                    <a:cubicBezTo>
                      <a:pt x="599147" y="47741"/>
                      <a:pt x="601572" y="43739"/>
                      <a:pt x="601572" y="43739"/>
                    </a:cubicBezTo>
                    <a:lnTo>
                      <a:pt x="596742" y="40525"/>
                    </a:lnTo>
                    <a:lnTo>
                      <a:pt x="591123" y="37312"/>
                    </a:lnTo>
                    <a:lnTo>
                      <a:pt x="577460" y="36503"/>
                    </a:lnTo>
                    <a:cubicBezTo>
                      <a:pt x="577460" y="36503"/>
                      <a:pt x="571841" y="25266"/>
                      <a:pt x="570224" y="26862"/>
                    </a:cubicBezTo>
                    <a:cubicBezTo>
                      <a:pt x="568607" y="27671"/>
                      <a:pt x="558178" y="19647"/>
                      <a:pt x="553348" y="23649"/>
                    </a:cubicBezTo>
                    <a:cubicBezTo>
                      <a:pt x="548517" y="26862"/>
                      <a:pt x="541302" y="22840"/>
                      <a:pt x="541302" y="22840"/>
                    </a:cubicBezTo>
                    <a:lnTo>
                      <a:pt x="534874" y="11603"/>
                    </a:lnTo>
                    <a:lnTo>
                      <a:pt x="523617" y="15625"/>
                    </a:lnTo>
                    <a:cubicBezTo>
                      <a:pt x="523617" y="15625"/>
                      <a:pt x="518786" y="10006"/>
                      <a:pt x="512359" y="11603"/>
                    </a:cubicBezTo>
                    <a:cubicBezTo>
                      <a:pt x="506740" y="13199"/>
                      <a:pt x="500313" y="18030"/>
                      <a:pt x="495482" y="15625"/>
                    </a:cubicBezTo>
                    <a:cubicBezTo>
                      <a:pt x="491460" y="14028"/>
                      <a:pt x="480223" y="-2040"/>
                      <a:pt x="469773" y="365"/>
                    </a:cubicBezTo>
                    <a:cubicBezTo>
                      <a:pt x="458515" y="2770"/>
                      <a:pt x="458515" y="-4445"/>
                      <a:pt x="453705" y="5175"/>
                    </a:cubicBezTo>
                    <a:cubicBezTo>
                      <a:pt x="448875" y="14816"/>
                      <a:pt x="452897" y="9986"/>
                      <a:pt x="444064" y="23628"/>
                    </a:cubicBezTo>
                    <a:cubicBezTo>
                      <a:pt x="435232" y="37271"/>
                      <a:pt x="430401" y="34057"/>
                      <a:pt x="427996" y="42081"/>
                    </a:cubicBezTo>
                    <a:cubicBezTo>
                      <a:pt x="426379" y="50105"/>
                      <a:pt x="436829" y="55724"/>
                      <a:pt x="432018" y="58938"/>
                    </a:cubicBezTo>
                    <a:cubicBezTo>
                      <a:pt x="427996" y="62151"/>
                      <a:pt x="419972" y="64557"/>
                      <a:pt x="419972" y="64557"/>
                    </a:cubicBezTo>
                    <a:cubicBezTo>
                      <a:pt x="419972" y="64557"/>
                      <a:pt x="423186" y="76603"/>
                      <a:pt x="415950" y="78199"/>
                    </a:cubicBezTo>
                    <a:cubicBezTo>
                      <a:pt x="408714" y="79796"/>
                      <a:pt x="406309" y="95864"/>
                      <a:pt x="399073" y="76603"/>
                    </a:cubicBezTo>
                    <a:cubicBezTo>
                      <a:pt x="392646" y="58150"/>
                      <a:pt x="399073" y="53319"/>
                      <a:pt x="401479" y="51722"/>
                    </a:cubicBezTo>
                    <a:cubicBezTo>
                      <a:pt x="403884" y="50914"/>
                      <a:pt x="404692" y="45295"/>
                      <a:pt x="401479" y="43698"/>
                    </a:cubicBezTo>
                    <a:cubicBezTo>
                      <a:pt x="397457" y="42102"/>
                      <a:pt x="391838" y="34866"/>
                      <a:pt x="387816" y="36483"/>
                    </a:cubicBezTo>
                    <a:cubicBezTo>
                      <a:pt x="383794" y="38080"/>
                      <a:pt x="376558" y="34078"/>
                      <a:pt x="376558" y="34078"/>
                    </a:cubicBezTo>
                    <a:lnTo>
                      <a:pt x="364512" y="26862"/>
                    </a:lnTo>
                    <a:lnTo>
                      <a:pt x="354871" y="29267"/>
                    </a:lnTo>
                    <a:cubicBezTo>
                      <a:pt x="346827" y="33289"/>
                      <a:pt x="354871" y="45315"/>
                      <a:pt x="344422" y="48529"/>
                    </a:cubicBezTo>
                    <a:cubicBezTo>
                      <a:pt x="334781" y="50934"/>
                      <a:pt x="325928" y="44507"/>
                      <a:pt x="323523" y="50934"/>
                    </a:cubicBezTo>
                    <a:cubicBezTo>
                      <a:pt x="321118" y="56553"/>
                      <a:pt x="324331" y="81433"/>
                      <a:pt x="324331" y="81433"/>
                    </a:cubicBezTo>
                    <a:cubicBezTo>
                      <a:pt x="335589" y="99098"/>
                      <a:pt x="352466" y="103100"/>
                      <a:pt x="352466" y="103100"/>
                    </a:cubicBezTo>
                    <a:cubicBezTo>
                      <a:pt x="352466" y="103100"/>
                      <a:pt x="346847" y="107910"/>
                      <a:pt x="337206" y="112741"/>
                    </a:cubicBezTo>
                    <a:cubicBezTo>
                      <a:pt x="327565" y="117551"/>
                      <a:pt x="321138" y="103100"/>
                      <a:pt x="314711" y="112741"/>
                    </a:cubicBezTo>
                    <a:cubicBezTo>
                      <a:pt x="308284" y="123170"/>
                      <a:pt x="299451" y="123978"/>
                      <a:pt x="296217" y="119168"/>
                    </a:cubicBezTo>
                    <a:cubicBezTo>
                      <a:pt x="292195" y="114358"/>
                      <a:pt x="294600" y="107930"/>
                      <a:pt x="288982" y="105525"/>
                    </a:cubicBezTo>
                    <a:cubicBezTo>
                      <a:pt x="282554" y="103120"/>
                      <a:pt x="282554" y="100715"/>
                      <a:pt x="274510" y="101503"/>
                    </a:cubicBezTo>
                    <a:cubicBezTo>
                      <a:pt x="267274" y="103100"/>
                      <a:pt x="267274" y="85455"/>
                      <a:pt x="258442" y="98290"/>
                    </a:cubicBezTo>
                    <a:cubicBezTo>
                      <a:pt x="249610" y="110336"/>
                      <a:pt x="243971" y="114337"/>
                      <a:pt x="233521" y="112741"/>
                    </a:cubicBezTo>
                    <a:cubicBezTo>
                      <a:pt x="223880" y="111932"/>
                      <a:pt x="235138" y="109527"/>
                      <a:pt x="223880" y="111932"/>
                    </a:cubicBezTo>
                    <a:cubicBezTo>
                      <a:pt x="212623" y="114337"/>
                      <a:pt x="197363" y="123170"/>
                      <a:pt x="198960" y="131194"/>
                    </a:cubicBezTo>
                    <a:cubicBezTo>
                      <a:pt x="199768" y="140026"/>
                      <a:pt x="202982" y="142431"/>
                      <a:pt x="189319" y="148859"/>
                    </a:cubicBezTo>
                    <a:cubicBezTo>
                      <a:pt x="174847" y="155286"/>
                      <a:pt x="162801" y="164118"/>
                      <a:pt x="169228" y="169737"/>
                    </a:cubicBezTo>
                    <a:cubicBezTo>
                      <a:pt x="174847" y="176164"/>
                      <a:pt x="181275" y="164118"/>
                      <a:pt x="189319" y="167332"/>
                    </a:cubicBezTo>
                    <a:cubicBezTo>
                      <a:pt x="196554" y="171354"/>
                      <a:pt x="169228" y="189807"/>
                      <a:pt x="162801" y="197831"/>
                    </a:cubicBezTo>
                    <a:cubicBezTo>
                      <a:pt x="156374" y="205047"/>
                      <a:pt x="156374" y="201045"/>
                      <a:pt x="151543" y="208260"/>
                    </a:cubicBezTo>
                    <a:cubicBezTo>
                      <a:pt x="146713" y="216284"/>
                      <a:pt x="131453" y="191404"/>
                      <a:pt x="139497" y="211474"/>
                    </a:cubicBezTo>
                    <a:cubicBezTo>
                      <a:pt x="146733" y="230735"/>
                      <a:pt x="153969" y="223520"/>
                      <a:pt x="160396" y="237163"/>
                    </a:cubicBezTo>
                    <a:cubicBezTo>
                      <a:pt x="166823" y="250805"/>
                      <a:pt x="153969" y="253211"/>
                      <a:pt x="157991" y="257233"/>
                    </a:cubicBezTo>
                    <a:cubicBezTo>
                      <a:pt x="161205" y="261255"/>
                      <a:pt x="145136" y="270875"/>
                      <a:pt x="135496" y="272492"/>
                    </a:cubicBezTo>
                    <a:cubicBezTo>
                      <a:pt x="125855" y="273301"/>
                      <a:pt x="110575" y="274898"/>
                      <a:pt x="103359" y="275706"/>
                    </a:cubicBezTo>
                    <a:cubicBezTo>
                      <a:pt x="95315" y="277303"/>
                      <a:pt x="83269" y="278111"/>
                      <a:pt x="72820" y="272492"/>
                    </a:cubicBezTo>
                    <a:cubicBezTo>
                      <a:pt x="63179" y="266065"/>
                      <a:pt x="64776" y="266065"/>
                      <a:pt x="47111" y="273301"/>
                    </a:cubicBezTo>
                    <a:cubicBezTo>
                      <a:pt x="29426" y="280516"/>
                      <a:pt x="22998" y="275706"/>
                      <a:pt x="15763" y="274898"/>
                    </a:cubicBezTo>
                    <a:cubicBezTo>
                      <a:pt x="8527" y="273301"/>
                      <a:pt x="6930" y="257233"/>
                      <a:pt x="3717" y="263660"/>
                    </a:cubicBezTo>
                    <a:cubicBezTo>
                      <a:pt x="-305" y="269279"/>
                      <a:pt x="-5116" y="284538"/>
                      <a:pt x="13358" y="286135"/>
                    </a:cubicBezTo>
                    <a:cubicBezTo>
                      <a:pt x="31831" y="286944"/>
                      <a:pt x="45494" y="291754"/>
                      <a:pt x="49516" y="295776"/>
                    </a:cubicBezTo>
                    <a:cubicBezTo>
                      <a:pt x="53538" y="299798"/>
                      <a:pt x="59157" y="277323"/>
                      <a:pt x="67201" y="288560"/>
                    </a:cubicBezTo>
                    <a:cubicBezTo>
                      <a:pt x="74437" y="299798"/>
                      <a:pt x="68009" y="294179"/>
                      <a:pt x="80864" y="303012"/>
                    </a:cubicBezTo>
                    <a:cubicBezTo>
                      <a:pt x="92910" y="311844"/>
                      <a:pt x="101763" y="304608"/>
                      <a:pt x="122661" y="300607"/>
                    </a:cubicBezTo>
                    <a:cubicBezTo>
                      <a:pt x="144368" y="297393"/>
                      <a:pt x="158820" y="284559"/>
                      <a:pt x="167672" y="291774"/>
                    </a:cubicBezTo>
                    <a:cubicBezTo>
                      <a:pt x="176505" y="299798"/>
                      <a:pt x="178122" y="300607"/>
                      <a:pt x="186166" y="299798"/>
                    </a:cubicBezTo>
                    <a:cubicBezTo>
                      <a:pt x="194998" y="298201"/>
                      <a:pt x="191785" y="288560"/>
                      <a:pt x="201425" y="291774"/>
                    </a:cubicBezTo>
                    <a:cubicBezTo>
                      <a:pt x="211066" y="295796"/>
                      <a:pt x="203831" y="289369"/>
                      <a:pt x="214280" y="286155"/>
                    </a:cubicBezTo>
                    <a:cubicBezTo>
                      <a:pt x="223921" y="282133"/>
                      <a:pt x="219899" y="286155"/>
                      <a:pt x="233562" y="282942"/>
                    </a:cubicBezTo>
                    <a:cubicBezTo>
                      <a:pt x="247225" y="280537"/>
                      <a:pt x="247225" y="278131"/>
                      <a:pt x="258482" y="278131"/>
                    </a:cubicBezTo>
                    <a:cubicBezTo>
                      <a:pt x="269740" y="278131"/>
                      <a:pt x="267315" y="274918"/>
                      <a:pt x="276167" y="274918"/>
                    </a:cubicBezTo>
                    <a:cubicBezTo>
                      <a:pt x="285020" y="274918"/>
                      <a:pt x="280998" y="269299"/>
                      <a:pt x="291427" y="273321"/>
                    </a:cubicBezTo>
                    <a:cubicBezTo>
                      <a:pt x="301068" y="277343"/>
                      <a:pt x="302685" y="275726"/>
                      <a:pt x="305090" y="280537"/>
                    </a:cubicBezTo>
                    <a:cubicBezTo>
                      <a:pt x="307495" y="286155"/>
                      <a:pt x="291427" y="282133"/>
                      <a:pt x="282595" y="284559"/>
                    </a:cubicBezTo>
                    <a:cubicBezTo>
                      <a:pt x="273762" y="286964"/>
                      <a:pt x="272145" y="274918"/>
                      <a:pt x="266527" y="284559"/>
                    </a:cubicBezTo>
                    <a:cubicBezTo>
                      <a:pt x="260099" y="294200"/>
                      <a:pt x="253672" y="294200"/>
                      <a:pt x="253672" y="298201"/>
                    </a:cubicBezTo>
                    <a:cubicBezTo>
                      <a:pt x="253672" y="302203"/>
                      <a:pt x="230368" y="298201"/>
                      <a:pt x="235987" y="304629"/>
                    </a:cubicBezTo>
                    <a:cubicBezTo>
                      <a:pt x="242414" y="311056"/>
                      <a:pt x="262504" y="315866"/>
                      <a:pt x="269740" y="314269"/>
                    </a:cubicBezTo>
                    <a:cubicBezTo>
                      <a:pt x="277784" y="313461"/>
                      <a:pt x="287425" y="324699"/>
                      <a:pt x="294661" y="322293"/>
                    </a:cubicBezTo>
                    <a:cubicBezTo>
                      <a:pt x="302705" y="319080"/>
                      <a:pt x="310729" y="313461"/>
                      <a:pt x="314751" y="307842"/>
                    </a:cubicBezTo>
                    <a:cubicBezTo>
                      <a:pt x="318773" y="303032"/>
                      <a:pt x="330011" y="304629"/>
                      <a:pt x="330819" y="311864"/>
                    </a:cubicBezTo>
                    <a:cubicBezTo>
                      <a:pt x="332436" y="319080"/>
                      <a:pt x="332436" y="316675"/>
                      <a:pt x="328414" y="327124"/>
                    </a:cubicBezTo>
                    <a:cubicBezTo>
                      <a:pt x="324392" y="336765"/>
                      <a:pt x="328414" y="341575"/>
                      <a:pt x="330819" y="347194"/>
                    </a:cubicBezTo>
                    <a:cubicBezTo>
                      <a:pt x="333224" y="352004"/>
                      <a:pt x="325989" y="360837"/>
                      <a:pt x="330819" y="365647"/>
                    </a:cubicBezTo>
                    <a:cubicBezTo>
                      <a:pt x="335650" y="370457"/>
                      <a:pt x="341269" y="372074"/>
                      <a:pt x="346887" y="375288"/>
                    </a:cubicBezTo>
                    <a:cubicBezTo>
                      <a:pt x="353315" y="379310"/>
                      <a:pt x="357337" y="372883"/>
                      <a:pt x="358145" y="382503"/>
                    </a:cubicBezTo>
                    <a:cubicBezTo>
                      <a:pt x="359762" y="392933"/>
                      <a:pt x="349313" y="393741"/>
                      <a:pt x="359762" y="400168"/>
                    </a:cubicBezTo>
                    <a:cubicBezTo>
                      <a:pt x="369403" y="406596"/>
                      <a:pt x="377447" y="399360"/>
                      <a:pt x="377447" y="406596"/>
                    </a:cubicBezTo>
                    <a:cubicBezTo>
                      <a:pt x="377447" y="413831"/>
                      <a:pt x="371020" y="417833"/>
                      <a:pt x="368615" y="424260"/>
                    </a:cubicBezTo>
                    <a:cubicBezTo>
                      <a:pt x="366210" y="429879"/>
                      <a:pt x="357357" y="438712"/>
                      <a:pt x="362188" y="443522"/>
                    </a:cubicBezTo>
                    <a:cubicBezTo>
                      <a:pt x="367018" y="449141"/>
                      <a:pt x="368615" y="451546"/>
                      <a:pt x="371828" y="454759"/>
                    </a:cubicBezTo>
                    <a:cubicBezTo>
                      <a:pt x="375850" y="458782"/>
                      <a:pt x="377447" y="456356"/>
                      <a:pt x="380661" y="456356"/>
                    </a:cubicBezTo>
                    <a:cubicBezTo>
                      <a:pt x="384683" y="456356"/>
                      <a:pt x="389493" y="463572"/>
                      <a:pt x="385491" y="469999"/>
                    </a:cubicBezTo>
                    <a:cubicBezTo>
                      <a:pt x="382278" y="476426"/>
                      <a:pt x="375850" y="479640"/>
                      <a:pt x="382278" y="482045"/>
                    </a:cubicBezTo>
                    <a:cubicBezTo>
                      <a:pt x="387897" y="485259"/>
                      <a:pt x="391110" y="479640"/>
                      <a:pt x="391919" y="486067"/>
                    </a:cubicBezTo>
                    <a:cubicBezTo>
                      <a:pt x="393536" y="492494"/>
                      <a:pt x="394324" y="497305"/>
                      <a:pt x="387897" y="503732"/>
                    </a:cubicBezTo>
                    <a:cubicBezTo>
                      <a:pt x="382278" y="510159"/>
                      <a:pt x="380661" y="499710"/>
                      <a:pt x="382278" y="510159"/>
                    </a:cubicBezTo>
                    <a:cubicBezTo>
                      <a:pt x="383086" y="519800"/>
                      <a:pt x="371020" y="535848"/>
                      <a:pt x="371828" y="540658"/>
                    </a:cubicBezTo>
                    <a:cubicBezTo>
                      <a:pt x="375850" y="555918"/>
                      <a:pt x="378256" y="564730"/>
                      <a:pt x="374234" y="567156"/>
                    </a:cubicBezTo>
                    <a:cubicBezTo>
                      <a:pt x="371020" y="569561"/>
                      <a:pt x="354952" y="570369"/>
                      <a:pt x="358165" y="574371"/>
                    </a:cubicBezTo>
                    <a:cubicBezTo>
                      <a:pt x="362188" y="578393"/>
                      <a:pt x="362188" y="580798"/>
                      <a:pt x="368615" y="576776"/>
                    </a:cubicBezTo>
                    <a:cubicBezTo>
                      <a:pt x="374234" y="573563"/>
                      <a:pt x="382278" y="560728"/>
                      <a:pt x="383086" y="567135"/>
                    </a:cubicBezTo>
                    <a:cubicBezTo>
                      <a:pt x="384703" y="573563"/>
                      <a:pt x="387108" y="571946"/>
                      <a:pt x="384703" y="576776"/>
                    </a:cubicBezTo>
                    <a:cubicBezTo>
                      <a:pt x="382298" y="581587"/>
                      <a:pt x="375871" y="594441"/>
                      <a:pt x="369443" y="595229"/>
                    </a:cubicBezTo>
                    <a:lnTo>
                      <a:pt x="365421" y="597634"/>
                    </a:lnTo>
                    <a:cubicBezTo>
                      <a:pt x="365421" y="597634"/>
                      <a:pt x="382298" y="608872"/>
                      <a:pt x="388725" y="597634"/>
                    </a:cubicBezTo>
                    <a:cubicBezTo>
                      <a:pt x="395961" y="586397"/>
                      <a:pt x="403985" y="579970"/>
                      <a:pt x="406410" y="574351"/>
                    </a:cubicBezTo>
                    <a:cubicBezTo>
                      <a:pt x="409624" y="568732"/>
                      <a:pt x="408027" y="556686"/>
                      <a:pt x="402388" y="547854"/>
                    </a:cubicBezTo>
                    <a:cubicBezTo>
                      <a:pt x="396769" y="539830"/>
                      <a:pt x="394344" y="539830"/>
                      <a:pt x="399983" y="528592"/>
                    </a:cubicBezTo>
                    <a:cubicBezTo>
                      <a:pt x="405602" y="518163"/>
                      <a:pt x="404005" y="518163"/>
                      <a:pt x="408027" y="504520"/>
                    </a:cubicBezTo>
                    <a:cubicBezTo>
                      <a:pt x="412049" y="490877"/>
                      <a:pt x="415263" y="457165"/>
                      <a:pt x="417668" y="446736"/>
                    </a:cubicBezTo>
                    <a:cubicBezTo>
                      <a:pt x="420073" y="435498"/>
                      <a:pt x="408027" y="420238"/>
                      <a:pt x="402408" y="429071"/>
                    </a:cubicBezTo>
                    <a:cubicBezTo>
                      <a:pt x="396790" y="437095"/>
                      <a:pt x="387149" y="442713"/>
                      <a:pt x="384723" y="433093"/>
                    </a:cubicBezTo>
                    <a:cubicBezTo>
                      <a:pt x="382318" y="423452"/>
                      <a:pt x="391959" y="419450"/>
                      <a:pt x="395981" y="412214"/>
                    </a:cubicBezTo>
                    <a:cubicBezTo>
                      <a:pt x="400003" y="404999"/>
                      <a:pt x="405622" y="396955"/>
                      <a:pt x="400003" y="391336"/>
                    </a:cubicBezTo>
                    <a:cubicBezTo>
                      <a:pt x="394384" y="386525"/>
                      <a:pt x="391959" y="380907"/>
                      <a:pt x="387149" y="376885"/>
                    </a:cubicBezTo>
                    <a:cubicBezTo>
                      <a:pt x="383127" y="372074"/>
                      <a:pt x="376699" y="372074"/>
                      <a:pt x="380721" y="365647"/>
                    </a:cubicBezTo>
                    <a:cubicBezTo>
                      <a:pt x="384744" y="358432"/>
                      <a:pt x="610566" y="184249"/>
                      <a:pt x="630657" y="173011"/>
                    </a:cubicBezTo>
                    <a:lnTo>
                      <a:pt x="630657" y="17301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5" name="Szabadkézi sokszög: alakzat 1034">
                <a:extLst>
                  <a:ext uri="{FF2B5EF4-FFF2-40B4-BE49-F238E27FC236}">
                    <a16:creationId xmlns:a16="http://schemas.microsoft.com/office/drawing/2014/main" id="{88D25135-3A98-A080-C508-1C9D44207BE4}"/>
                  </a:ext>
                </a:extLst>
              </p:cNvPr>
              <p:cNvSpPr/>
              <p:nvPr/>
            </p:nvSpPr>
            <p:spPr>
              <a:xfrm>
                <a:off x="1572668" y="3466592"/>
                <a:ext cx="685137" cy="639729"/>
              </a:xfrm>
              <a:custGeom>
                <a:avLst/>
                <a:gdLst>
                  <a:gd name="connsiteX0" fmla="*/ 679539 w 685137"/>
                  <a:gd name="connsiteY0" fmla="*/ 556402 h 639729"/>
                  <a:gd name="connsiteX1" fmla="*/ 667473 w 685137"/>
                  <a:gd name="connsiteY1" fmla="*/ 553997 h 639729"/>
                  <a:gd name="connsiteX2" fmla="*/ 658620 w 685137"/>
                  <a:gd name="connsiteY2" fmla="*/ 554805 h 639729"/>
                  <a:gd name="connsiteX3" fmla="*/ 644129 w 685137"/>
                  <a:gd name="connsiteY3" fmla="*/ 553997 h 639729"/>
                  <a:gd name="connsiteX4" fmla="*/ 636085 w 685137"/>
                  <a:gd name="connsiteY4" fmla="*/ 561212 h 639729"/>
                  <a:gd name="connsiteX5" fmla="*/ 626423 w 685137"/>
                  <a:gd name="connsiteY5" fmla="*/ 573218 h 639729"/>
                  <a:gd name="connsiteX6" fmla="*/ 637702 w 685137"/>
                  <a:gd name="connsiteY6" fmla="*/ 582818 h 639729"/>
                  <a:gd name="connsiteX7" fmla="*/ 640915 w 685137"/>
                  <a:gd name="connsiteY7" fmla="*/ 599634 h 639729"/>
                  <a:gd name="connsiteX8" fmla="*/ 617571 w 685137"/>
                  <a:gd name="connsiteY8" fmla="*/ 599634 h 639729"/>
                  <a:gd name="connsiteX9" fmla="*/ 606293 w 685137"/>
                  <a:gd name="connsiteY9" fmla="*/ 606041 h 639729"/>
                  <a:gd name="connsiteX10" fmla="*/ 599057 w 685137"/>
                  <a:gd name="connsiteY10" fmla="*/ 619644 h 639729"/>
                  <a:gd name="connsiteX11" fmla="*/ 597440 w 685137"/>
                  <a:gd name="connsiteY11" fmla="*/ 638056 h 639729"/>
                  <a:gd name="connsiteX12" fmla="*/ 597440 w 685137"/>
                  <a:gd name="connsiteY12" fmla="*/ 638865 h 639729"/>
                  <a:gd name="connsiteX13" fmla="*/ 582140 w 685137"/>
                  <a:gd name="connsiteY13" fmla="*/ 638056 h 639729"/>
                  <a:gd name="connsiteX14" fmla="*/ 571671 w 685137"/>
                  <a:gd name="connsiteY14" fmla="*/ 626839 h 639729"/>
                  <a:gd name="connsiteX15" fmla="*/ 556370 w 685137"/>
                  <a:gd name="connsiteY15" fmla="*/ 618835 h 639729"/>
                  <a:gd name="connsiteX16" fmla="*/ 541879 w 685137"/>
                  <a:gd name="connsiteY16" fmla="*/ 607618 h 639729"/>
                  <a:gd name="connsiteX17" fmla="*/ 521748 w 685137"/>
                  <a:gd name="connsiteY17" fmla="*/ 599614 h 639729"/>
                  <a:gd name="connsiteX18" fmla="*/ 491956 w 685137"/>
                  <a:gd name="connsiteY18" fmla="*/ 607618 h 639729"/>
                  <a:gd name="connsiteX19" fmla="*/ 471826 w 685137"/>
                  <a:gd name="connsiteY19" fmla="*/ 607618 h 639729"/>
                  <a:gd name="connsiteX20" fmla="*/ 450887 w 685137"/>
                  <a:gd name="connsiteY20" fmla="*/ 602808 h 639729"/>
                  <a:gd name="connsiteX21" fmla="*/ 424329 w 685137"/>
                  <a:gd name="connsiteY21" fmla="*/ 590802 h 639729"/>
                  <a:gd name="connsiteX22" fmla="*/ 390515 w 685137"/>
                  <a:gd name="connsiteY22" fmla="*/ 574795 h 639729"/>
                  <a:gd name="connsiteX23" fmla="*/ 370384 w 685137"/>
                  <a:gd name="connsiteY23" fmla="*/ 568387 h 639729"/>
                  <a:gd name="connsiteX24" fmla="*/ 348657 w 685137"/>
                  <a:gd name="connsiteY24" fmla="*/ 555573 h 639729"/>
                  <a:gd name="connsiteX25" fmla="*/ 335782 w 685137"/>
                  <a:gd name="connsiteY25" fmla="*/ 541971 h 639729"/>
                  <a:gd name="connsiteX26" fmla="*/ 315652 w 685137"/>
                  <a:gd name="connsiteY26" fmla="*/ 528369 h 639729"/>
                  <a:gd name="connsiteX27" fmla="*/ 287477 w 685137"/>
                  <a:gd name="connsiteY27" fmla="*/ 511553 h 639729"/>
                  <a:gd name="connsiteX28" fmla="*/ 262516 w 685137"/>
                  <a:gd name="connsiteY28" fmla="*/ 484328 h 639729"/>
                  <a:gd name="connsiteX29" fmla="*/ 235958 w 685137"/>
                  <a:gd name="connsiteY29" fmla="*/ 469109 h 639729"/>
                  <a:gd name="connsiteX30" fmla="*/ 219849 w 685137"/>
                  <a:gd name="connsiteY30" fmla="*/ 441884 h 639729"/>
                  <a:gd name="connsiteX31" fmla="*/ 231916 w 685137"/>
                  <a:gd name="connsiteY31" fmla="*/ 401845 h 639729"/>
                  <a:gd name="connsiteX32" fmla="*/ 223871 w 685137"/>
                  <a:gd name="connsiteY32" fmla="*/ 379430 h 639729"/>
                  <a:gd name="connsiteX33" fmla="*/ 222254 w 685137"/>
                  <a:gd name="connsiteY33" fmla="*/ 356207 h 639729"/>
                  <a:gd name="connsiteX34" fmla="*/ 206954 w 685137"/>
                  <a:gd name="connsiteY34" fmla="*/ 328982 h 639729"/>
                  <a:gd name="connsiteX35" fmla="*/ 188441 w 685137"/>
                  <a:gd name="connsiteY35" fmla="*/ 306568 h 639729"/>
                  <a:gd name="connsiteX36" fmla="*/ 178780 w 685137"/>
                  <a:gd name="connsiteY36" fmla="*/ 281748 h 639729"/>
                  <a:gd name="connsiteX37" fmla="*/ 152222 w 685137"/>
                  <a:gd name="connsiteY37" fmla="*/ 265741 h 639729"/>
                  <a:gd name="connsiteX38" fmla="*/ 160266 w 685137"/>
                  <a:gd name="connsiteY38" fmla="*/ 250521 h 639729"/>
                  <a:gd name="connsiteX39" fmla="*/ 161074 w 685137"/>
                  <a:gd name="connsiteY39" fmla="*/ 227298 h 639729"/>
                  <a:gd name="connsiteX40" fmla="*/ 143369 w 685137"/>
                  <a:gd name="connsiteY40" fmla="*/ 209694 h 639729"/>
                  <a:gd name="connsiteX41" fmla="*/ 126472 w 685137"/>
                  <a:gd name="connsiteY41" fmla="*/ 189685 h 639729"/>
                  <a:gd name="connsiteX42" fmla="*/ 116003 w 685137"/>
                  <a:gd name="connsiteY42" fmla="*/ 176083 h 639729"/>
                  <a:gd name="connsiteX43" fmla="*/ 110364 w 685137"/>
                  <a:gd name="connsiteY43" fmla="*/ 148857 h 639729"/>
                  <a:gd name="connsiteX44" fmla="*/ 97489 w 685137"/>
                  <a:gd name="connsiteY44" fmla="*/ 128848 h 639729"/>
                  <a:gd name="connsiteX45" fmla="*/ 99894 w 685137"/>
                  <a:gd name="connsiteY45" fmla="*/ 98430 h 639729"/>
                  <a:gd name="connsiteX46" fmla="*/ 91041 w 685137"/>
                  <a:gd name="connsiteY46" fmla="*/ 73610 h 639729"/>
                  <a:gd name="connsiteX47" fmla="*/ 91041 w 685137"/>
                  <a:gd name="connsiteY47" fmla="*/ 52004 h 639729"/>
                  <a:gd name="connsiteX48" fmla="*/ 71719 w 685137"/>
                  <a:gd name="connsiteY48" fmla="*/ 42404 h 639729"/>
                  <a:gd name="connsiteX49" fmla="*/ 52397 w 685137"/>
                  <a:gd name="connsiteY49" fmla="*/ 26396 h 639729"/>
                  <a:gd name="connsiteX50" fmla="*/ 52397 w 685137"/>
                  <a:gd name="connsiteY50" fmla="*/ 53621 h 639729"/>
                  <a:gd name="connsiteX51" fmla="*/ 47567 w 685137"/>
                  <a:gd name="connsiteY51" fmla="*/ 70437 h 639729"/>
                  <a:gd name="connsiteX52" fmla="*/ 54014 w 685137"/>
                  <a:gd name="connsiteY52" fmla="*/ 87253 h 639729"/>
                  <a:gd name="connsiteX53" fmla="*/ 56419 w 685137"/>
                  <a:gd name="connsiteY53" fmla="*/ 109668 h 639729"/>
                  <a:gd name="connsiteX54" fmla="*/ 66080 w 685137"/>
                  <a:gd name="connsiteY54" fmla="*/ 124078 h 639729"/>
                  <a:gd name="connsiteX55" fmla="*/ 65272 w 685137"/>
                  <a:gd name="connsiteY55" fmla="*/ 144896 h 639729"/>
                  <a:gd name="connsiteX56" fmla="*/ 71719 w 685137"/>
                  <a:gd name="connsiteY56" fmla="*/ 160115 h 639729"/>
                  <a:gd name="connsiteX57" fmla="*/ 76550 w 685137"/>
                  <a:gd name="connsiteY57" fmla="*/ 177720 h 639729"/>
                  <a:gd name="connsiteX58" fmla="*/ 83786 w 685137"/>
                  <a:gd name="connsiteY58" fmla="*/ 193727 h 639729"/>
                  <a:gd name="connsiteX59" fmla="*/ 95064 w 685137"/>
                  <a:gd name="connsiteY59" fmla="*/ 218547 h 639729"/>
                  <a:gd name="connsiteX60" fmla="*/ 99086 w 685137"/>
                  <a:gd name="connsiteY60" fmla="*/ 240961 h 639729"/>
                  <a:gd name="connsiteX61" fmla="*/ 110364 w 685137"/>
                  <a:gd name="connsiteY61" fmla="*/ 256969 h 639729"/>
                  <a:gd name="connsiteX62" fmla="*/ 102319 w 685137"/>
                  <a:gd name="connsiteY62" fmla="*/ 282597 h 639729"/>
                  <a:gd name="connsiteX63" fmla="*/ 120833 w 685137"/>
                  <a:gd name="connsiteY63" fmla="*/ 297008 h 639729"/>
                  <a:gd name="connsiteX64" fmla="*/ 129686 w 685137"/>
                  <a:gd name="connsiteY64" fmla="*/ 327426 h 639729"/>
                  <a:gd name="connsiteX65" fmla="*/ 113577 w 685137"/>
                  <a:gd name="connsiteY65" fmla="*/ 333833 h 639729"/>
                  <a:gd name="connsiteX66" fmla="*/ 99086 w 685137"/>
                  <a:gd name="connsiteY66" fmla="*/ 311419 h 639729"/>
                  <a:gd name="connsiteX67" fmla="*/ 86211 w 685137"/>
                  <a:gd name="connsiteY67" fmla="*/ 282597 h 639729"/>
                  <a:gd name="connsiteX68" fmla="*/ 66080 w 685137"/>
                  <a:gd name="connsiteY68" fmla="*/ 276998 h 639729"/>
                  <a:gd name="connsiteX69" fmla="*/ 67697 w 685137"/>
                  <a:gd name="connsiteY69" fmla="*/ 263396 h 639729"/>
                  <a:gd name="connsiteX70" fmla="*/ 74933 w 685137"/>
                  <a:gd name="connsiteY70" fmla="*/ 239385 h 639729"/>
                  <a:gd name="connsiteX71" fmla="*/ 57228 w 685137"/>
                  <a:gd name="connsiteY71" fmla="*/ 203348 h 639729"/>
                  <a:gd name="connsiteX72" fmla="*/ 42736 w 685137"/>
                  <a:gd name="connsiteY72" fmla="*/ 193747 h 639729"/>
                  <a:gd name="connsiteX73" fmla="*/ 25031 w 685137"/>
                  <a:gd name="connsiteY73" fmla="*/ 155325 h 639729"/>
                  <a:gd name="connsiteX74" fmla="*/ 41139 w 685137"/>
                  <a:gd name="connsiteY74" fmla="*/ 142511 h 639729"/>
                  <a:gd name="connsiteX75" fmla="*/ 36309 w 685137"/>
                  <a:gd name="connsiteY75" fmla="*/ 117692 h 639729"/>
                  <a:gd name="connsiteX76" fmla="*/ 22626 w 685137"/>
                  <a:gd name="connsiteY76" fmla="*/ 99279 h 639729"/>
                  <a:gd name="connsiteX77" fmla="*/ 17795 w 685137"/>
                  <a:gd name="connsiteY77" fmla="*/ 65647 h 639729"/>
                  <a:gd name="connsiteX78" fmla="*/ 7326 w 685137"/>
                  <a:gd name="connsiteY78" fmla="*/ 24011 h 639729"/>
                  <a:gd name="connsiteX79" fmla="*/ 90 w 685137"/>
                  <a:gd name="connsiteY79" fmla="*/ 0 h 639729"/>
                  <a:gd name="connsiteX80" fmla="*/ 24243 w 685137"/>
                  <a:gd name="connsiteY80" fmla="*/ 2405 h 639729"/>
                  <a:gd name="connsiteX81" fmla="*/ 67717 w 685137"/>
                  <a:gd name="connsiteY81" fmla="*/ 6407 h 639729"/>
                  <a:gd name="connsiteX82" fmla="*/ 92679 w 685137"/>
                  <a:gd name="connsiteY82" fmla="*/ 33632 h 639729"/>
                  <a:gd name="connsiteX83" fmla="*/ 169967 w 685137"/>
                  <a:gd name="connsiteY83" fmla="*/ 75268 h 639729"/>
                  <a:gd name="connsiteX84" fmla="*/ 223103 w 685137"/>
                  <a:gd name="connsiteY84" fmla="*/ 76076 h 639729"/>
                  <a:gd name="connsiteX85" fmla="*/ 252087 w 685137"/>
                  <a:gd name="connsiteY85" fmla="*/ 76076 h 639729"/>
                  <a:gd name="connsiteX86" fmla="*/ 285092 w 685137"/>
                  <a:gd name="connsiteY86" fmla="*/ 100896 h 639729"/>
                  <a:gd name="connsiteX87" fmla="*/ 300392 w 685137"/>
                  <a:gd name="connsiteY87" fmla="*/ 137721 h 639729"/>
                  <a:gd name="connsiteX88" fmla="*/ 319714 w 685137"/>
                  <a:gd name="connsiteY88" fmla="*/ 170545 h 639729"/>
                  <a:gd name="connsiteX89" fmla="*/ 358359 w 685137"/>
                  <a:gd name="connsiteY89" fmla="*/ 158539 h 639729"/>
                  <a:gd name="connsiteX90" fmla="*/ 384916 w 685137"/>
                  <a:gd name="connsiteY90" fmla="*/ 158539 h 639729"/>
                  <a:gd name="connsiteX91" fmla="*/ 416305 w 685137"/>
                  <a:gd name="connsiteY91" fmla="*/ 202580 h 639729"/>
                  <a:gd name="connsiteX92" fmla="*/ 428371 w 685137"/>
                  <a:gd name="connsiteY92" fmla="*/ 258626 h 639729"/>
                  <a:gd name="connsiteX93" fmla="*/ 453332 w 685137"/>
                  <a:gd name="connsiteY93" fmla="*/ 287448 h 639729"/>
                  <a:gd name="connsiteX94" fmla="*/ 479890 w 685137"/>
                  <a:gd name="connsiteY94" fmla="*/ 297857 h 639729"/>
                  <a:gd name="connsiteX95" fmla="*/ 479890 w 685137"/>
                  <a:gd name="connsiteY95" fmla="*/ 298665 h 639729"/>
                  <a:gd name="connsiteX96" fmla="*/ 468612 w 685137"/>
                  <a:gd name="connsiteY96" fmla="*/ 313076 h 639729"/>
                  <a:gd name="connsiteX97" fmla="*/ 446885 w 685137"/>
                  <a:gd name="connsiteY97" fmla="*/ 390728 h 639729"/>
                  <a:gd name="connsiteX98" fmla="*/ 470229 w 685137"/>
                  <a:gd name="connsiteY98" fmla="*/ 474788 h 639729"/>
                  <a:gd name="connsiteX99" fmla="*/ 484721 w 685137"/>
                  <a:gd name="connsiteY99" fmla="*/ 502013 h 639729"/>
                  <a:gd name="connsiteX100" fmla="*/ 497595 w 685137"/>
                  <a:gd name="connsiteY100" fmla="*/ 510825 h 639729"/>
                  <a:gd name="connsiteX101" fmla="*/ 512087 w 685137"/>
                  <a:gd name="connsiteY101" fmla="*/ 521234 h 639729"/>
                  <a:gd name="connsiteX102" fmla="*/ 549115 w 685137"/>
                  <a:gd name="connsiteY102" fmla="*/ 534048 h 639729"/>
                  <a:gd name="connsiteX103" fmla="*/ 586950 w 685137"/>
                  <a:gd name="connsiteY103" fmla="*/ 523639 h 639729"/>
                  <a:gd name="connsiteX104" fmla="*/ 603847 w 685137"/>
                  <a:gd name="connsiteY104" fmla="*/ 526044 h 639729"/>
                  <a:gd name="connsiteX105" fmla="*/ 625575 w 685137"/>
                  <a:gd name="connsiteY105" fmla="*/ 518040 h 639729"/>
                  <a:gd name="connsiteX106" fmla="*/ 637641 w 685137"/>
                  <a:gd name="connsiteY106" fmla="*/ 502821 h 639729"/>
                  <a:gd name="connsiteX107" fmla="*/ 652132 w 685137"/>
                  <a:gd name="connsiteY107" fmla="*/ 493221 h 639729"/>
                  <a:gd name="connsiteX108" fmla="*/ 670646 w 685137"/>
                  <a:gd name="connsiteY108" fmla="*/ 503630 h 639729"/>
                  <a:gd name="connsiteX109" fmla="*/ 681116 w 685137"/>
                  <a:gd name="connsiteY109" fmla="*/ 517232 h 639729"/>
                  <a:gd name="connsiteX110" fmla="*/ 685138 w 685137"/>
                  <a:gd name="connsiteY110" fmla="*/ 540455 h 639729"/>
                  <a:gd name="connsiteX111" fmla="*/ 679499 w 685137"/>
                  <a:gd name="connsiteY111" fmla="*/ 556463 h 639729"/>
                  <a:gd name="connsiteX112" fmla="*/ 679499 w 685137"/>
                  <a:gd name="connsiteY112" fmla="*/ 556463 h 639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685137" h="639729">
                    <a:moveTo>
                      <a:pt x="679539" y="556402"/>
                    </a:moveTo>
                    <a:cubicBezTo>
                      <a:pt x="676326" y="554805"/>
                      <a:pt x="669878" y="553209"/>
                      <a:pt x="667473" y="553997"/>
                    </a:cubicBezTo>
                    <a:cubicBezTo>
                      <a:pt x="662642" y="553997"/>
                      <a:pt x="667473" y="553997"/>
                      <a:pt x="658620" y="554805"/>
                    </a:cubicBezTo>
                    <a:cubicBezTo>
                      <a:pt x="649768" y="555614"/>
                      <a:pt x="652981" y="558807"/>
                      <a:pt x="644129" y="553997"/>
                    </a:cubicBezTo>
                    <a:cubicBezTo>
                      <a:pt x="634468" y="548398"/>
                      <a:pt x="638490" y="558807"/>
                      <a:pt x="636085" y="561212"/>
                    </a:cubicBezTo>
                    <a:cubicBezTo>
                      <a:pt x="633679" y="562809"/>
                      <a:pt x="629637" y="570813"/>
                      <a:pt x="626423" y="573218"/>
                    </a:cubicBezTo>
                    <a:cubicBezTo>
                      <a:pt x="623210" y="576411"/>
                      <a:pt x="631254" y="578817"/>
                      <a:pt x="637702" y="582818"/>
                    </a:cubicBezTo>
                    <a:cubicBezTo>
                      <a:pt x="643340" y="586012"/>
                      <a:pt x="641724" y="597229"/>
                      <a:pt x="640915" y="599634"/>
                    </a:cubicBezTo>
                    <a:cubicBezTo>
                      <a:pt x="639298" y="602040"/>
                      <a:pt x="628849" y="601231"/>
                      <a:pt x="617571" y="599634"/>
                    </a:cubicBezTo>
                    <a:cubicBezTo>
                      <a:pt x="607101" y="597229"/>
                      <a:pt x="611932" y="602828"/>
                      <a:pt x="606293" y="606041"/>
                    </a:cubicBezTo>
                    <a:cubicBezTo>
                      <a:pt x="601462" y="609235"/>
                      <a:pt x="599845" y="613257"/>
                      <a:pt x="599057" y="619644"/>
                    </a:cubicBezTo>
                    <a:cubicBezTo>
                      <a:pt x="598249" y="624454"/>
                      <a:pt x="598249" y="634054"/>
                      <a:pt x="597440" y="638056"/>
                    </a:cubicBezTo>
                    <a:lnTo>
                      <a:pt x="597440" y="638865"/>
                    </a:lnTo>
                    <a:cubicBezTo>
                      <a:pt x="597440" y="638865"/>
                      <a:pt x="583757" y="641270"/>
                      <a:pt x="582140" y="638056"/>
                    </a:cubicBezTo>
                    <a:cubicBezTo>
                      <a:pt x="579735" y="635651"/>
                      <a:pt x="575693" y="626839"/>
                      <a:pt x="571671" y="626839"/>
                    </a:cubicBezTo>
                    <a:cubicBezTo>
                      <a:pt x="567648" y="626031"/>
                      <a:pt x="560393" y="626839"/>
                      <a:pt x="556370" y="618835"/>
                    </a:cubicBezTo>
                    <a:cubicBezTo>
                      <a:pt x="553157" y="611620"/>
                      <a:pt x="546709" y="615642"/>
                      <a:pt x="541879" y="607618"/>
                    </a:cubicBezTo>
                    <a:cubicBezTo>
                      <a:pt x="537048" y="600402"/>
                      <a:pt x="530601" y="598017"/>
                      <a:pt x="521748" y="599614"/>
                    </a:cubicBezTo>
                    <a:cubicBezTo>
                      <a:pt x="512896" y="600423"/>
                      <a:pt x="499212" y="604424"/>
                      <a:pt x="491956" y="607618"/>
                    </a:cubicBezTo>
                    <a:cubicBezTo>
                      <a:pt x="483912" y="611620"/>
                      <a:pt x="476656" y="611620"/>
                      <a:pt x="471826" y="607618"/>
                    </a:cubicBezTo>
                    <a:cubicBezTo>
                      <a:pt x="466995" y="604424"/>
                      <a:pt x="455717" y="605213"/>
                      <a:pt x="450887" y="602808"/>
                    </a:cubicBezTo>
                    <a:cubicBezTo>
                      <a:pt x="445248" y="600402"/>
                      <a:pt x="430756" y="595612"/>
                      <a:pt x="424329" y="590802"/>
                    </a:cubicBezTo>
                    <a:cubicBezTo>
                      <a:pt x="417902" y="585991"/>
                      <a:pt x="395346" y="580393"/>
                      <a:pt x="390515" y="574795"/>
                    </a:cubicBezTo>
                    <a:cubicBezTo>
                      <a:pt x="385685" y="568387"/>
                      <a:pt x="380854" y="575603"/>
                      <a:pt x="370384" y="568387"/>
                    </a:cubicBezTo>
                    <a:cubicBezTo>
                      <a:pt x="360723" y="561192"/>
                      <a:pt x="355893" y="561980"/>
                      <a:pt x="348657" y="555573"/>
                    </a:cubicBezTo>
                    <a:cubicBezTo>
                      <a:pt x="340613" y="549975"/>
                      <a:pt x="337379" y="547569"/>
                      <a:pt x="335782" y="541971"/>
                    </a:cubicBezTo>
                    <a:cubicBezTo>
                      <a:pt x="334165" y="537161"/>
                      <a:pt x="323716" y="529965"/>
                      <a:pt x="315652" y="528369"/>
                    </a:cubicBezTo>
                    <a:cubicBezTo>
                      <a:pt x="308416" y="527560"/>
                      <a:pt x="299543" y="513958"/>
                      <a:pt x="287477" y="511553"/>
                    </a:cubicBezTo>
                    <a:cubicBezTo>
                      <a:pt x="274602" y="509147"/>
                      <a:pt x="263324" y="497950"/>
                      <a:pt x="262516" y="484328"/>
                    </a:cubicBezTo>
                    <a:cubicBezTo>
                      <a:pt x="260899" y="469917"/>
                      <a:pt x="245619" y="473919"/>
                      <a:pt x="235958" y="469109"/>
                    </a:cubicBezTo>
                    <a:cubicBezTo>
                      <a:pt x="226297" y="464298"/>
                      <a:pt x="222275" y="450696"/>
                      <a:pt x="219849" y="441884"/>
                    </a:cubicBezTo>
                    <a:cubicBezTo>
                      <a:pt x="217444" y="433072"/>
                      <a:pt x="229510" y="417064"/>
                      <a:pt x="231916" y="401845"/>
                    </a:cubicBezTo>
                    <a:cubicBezTo>
                      <a:pt x="235129" y="387434"/>
                      <a:pt x="229510" y="389839"/>
                      <a:pt x="223871" y="379430"/>
                    </a:cubicBezTo>
                    <a:cubicBezTo>
                      <a:pt x="217424" y="369830"/>
                      <a:pt x="222254" y="365019"/>
                      <a:pt x="222254" y="356207"/>
                    </a:cubicBezTo>
                    <a:cubicBezTo>
                      <a:pt x="222254" y="347395"/>
                      <a:pt x="212593" y="333793"/>
                      <a:pt x="206954" y="328982"/>
                    </a:cubicBezTo>
                    <a:cubicBezTo>
                      <a:pt x="202124" y="324172"/>
                      <a:pt x="190846" y="311378"/>
                      <a:pt x="188441" y="306568"/>
                    </a:cubicBezTo>
                    <a:cubicBezTo>
                      <a:pt x="186035" y="301757"/>
                      <a:pt x="183610" y="293754"/>
                      <a:pt x="178780" y="281748"/>
                    </a:cubicBezTo>
                    <a:cubicBezTo>
                      <a:pt x="173949" y="268934"/>
                      <a:pt x="167502" y="276938"/>
                      <a:pt x="152222" y="265741"/>
                    </a:cubicBezTo>
                    <a:cubicBezTo>
                      <a:pt x="137730" y="254523"/>
                      <a:pt x="151413" y="255332"/>
                      <a:pt x="160266" y="250521"/>
                    </a:cubicBezTo>
                    <a:cubicBezTo>
                      <a:pt x="168310" y="245711"/>
                      <a:pt x="163479" y="238516"/>
                      <a:pt x="161074" y="227298"/>
                    </a:cubicBezTo>
                    <a:cubicBezTo>
                      <a:pt x="158669" y="216081"/>
                      <a:pt x="145774" y="220891"/>
                      <a:pt x="143369" y="209694"/>
                    </a:cubicBezTo>
                    <a:cubicBezTo>
                      <a:pt x="140964" y="198477"/>
                      <a:pt x="131303" y="194475"/>
                      <a:pt x="126472" y="189685"/>
                    </a:cubicBezTo>
                    <a:cubicBezTo>
                      <a:pt x="120833" y="184874"/>
                      <a:pt x="118428" y="184086"/>
                      <a:pt x="116003" y="176083"/>
                    </a:cubicBezTo>
                    <a:cubicBezTo>
                      <a:pt x="113598" y="168867"/>
                      <a:pt x="112789" y="156073"/>
                      <a:pt x="110364" y="148857"/>
                    </a:cubicBezTo>
                    <a:cubicBezTo>
                      <a:pt x="107150" y="141642"/>
                      <a:pt x="99894" y="139257"/>
                      <a:pt x="97489" y="128848"/>
                    </a:cubicBezTo>
                    <a:cubicBezTo>
                      <a:pt x="95084" y="119248"/>
                      <a:pt x="95872" y="114438"/>
                      <a:pt x="99894" y="98430"/>
                    </a:cubicBezTo>
                    <a:cubicBezTo>
                      <a:pt x="103916" y="81614"/>
                      <a:pt x="95064" y="83211"/>
                      <a:pt x="91041" y="73610"/>
                    </a:cubicBezTo>
                    <a:cubicBezTo>
                      <a:pt x="87828" y="63201"/>
                      <a:pt x="92658" y="63201"/>
                      <a:pt x="91041" y="52004"/>
                    </a:cubicBezTo>
                    <a:cubicBezTo>
                      <a:pt x="90233" y="40787"/>
                      <a:pt x="79763" y="49599"/>
                      <a:pt x="71719" y="42404"/>
                    </a:cubicBezTo>
                    <a:cubicBezTo>
                      <a:pt x="62867" y="35208"/>
                      <a:pt x="52397" y="26396"/>
                      <a:pt x="52397" y="26396"/>
                    </a:cubicBezTo>
                    <a:lnTo>
                      <a:pt x="52397" y="53621"/>
                    </a:lnTo>
                    <a:cubicBezTo>
                      <a:pt x="52397" y="58431"/>
                      <a:pt x="49992" y="65627"/>
                      <a:pt x="47567" y="70437"/>
                    </a:cubicBezTo>
                    <a:cubicBezTo>
                      <a:pt x="45161" y="76036"/>
                      <a:pt x="49972" y="83251"/>
                      <a:pt x="54014" y="87253"/>
                    </a:cubicBezTo>
                    <a:cubicBezTo>
                      <a:pt x="57228" y="90447"/>
                      <a:pt x="54823" y="100855"/>
                      <a:pt x="56419" y="109668"/>
                    </a:cubicBezTo>
                    <a:cubicBezTo>
                      <a:pt x="57228" y="117671"/>
                      <a:pt x="62867" y="121673"/>
                      <a:pt x="66080" y="124078"/>
                    </a:cubicBezTo>
                    <a:cubicBezTo>
                      <a:pt x="70102" y="126483"/>
                      <a:pt x="67697" y="136892"/>
                      <a:pt x="65272" y="144896"/>
                    </a:cubicBezTo>
                    <a:cubicBezTo>
                      <a:pt x="62867" y="153708"/>
                      <a:pt x="65272" y="157710"/>
                      <a:pt x="71719" y="160115"/>
                    </a:cubicBezTo>
                    <a:cubicBezTo>
                      <a:pt x="77358" y="162520"/>
                      <a:pt x="74933" y="171333"/>
                      <a:pt x="76550" y="177720"/>
                    </a:cubicBezTo>
                    <a:cubicBezTo>
                      <a:pt x="77358" y="184127"/>
                      <a:pt x="79763" y="191322"/>
                      <a:pt x="83786" y="193727"/>
                    </a:cubicBezTo>
                    <a:cubicBezTo>
                      <a:pt x="87808" y="196132"/>
                      <a:pt x="91021" y="212140"/>
                      <a:pt x="95064" y="218547"/>
                    </a:cubicBezTo>
                    <a:cubicBezTo>
                      <a:pt x="99086" y="224954"/>
                      <a:pt x="95872" y="236960"/>
                      <a:pt x="99086" y="240961"/>
                    </a:cubicBezTo>
                    <a:cubicBezTo>
                      <a:pt x="101491" y="244155"/>
                      <a:pt x="107130" y="252967"/>
                      <a:pt x="110364" y="256969"/>
                    </a:cubicBezTo>
                    <a:cubicBezTo>
                      <a:pt x="112769" y="260971"/>
                      <a:pt x="106342" y="272976"/>
                      <a:pt x="102319" y="282597"/>
                    </a:cubicBezTo>
                    <a:cubicBezTo>
                      <a:pt x="99106" y="293006"/>
                      <a:pt x="110364" y="297816"/>
                      <a:pt x="120833" y="297008"/>
                    </a:cubicBezTo>
                    <a:cubicBezTo>
                      <a:pt x="132111" y="295411"/>
                      <a:pt x="132111" y="324233"/>
                      <a:pt x="129686" y="327426"/>
                    </a:cubicBezTo>
                    <a:cubicBezTo>
                      <a:pt x="127281" y="331428"/>
                      <a:pt x="122450" y="336238"/>
                      <a:pt x="113577" y="333833"/>
                    </a:cubicBezTo>
                    <a:cubicBezTo>
                      <a:pt x="104725" y="331428"/>
                      <a:pt x="103916" y="318614"/>
                      <a:pt x="99086" y="311419"/>
                    </a:cubicBezTo>
                    <a:cubicBezTo>
                      <a:pt x="93447" y="304203"/>
                      <a:pt x="90233" y="295411"/>
                      <a:pt x="86211" y="282597"/>
                    </a:cubicBezTo>
                    <a:cubicBezTo>
                      <a:pt x="82189" y="270591"/>
                      <a:pt x="77358" y="282597"/>
                      <a:pt x="66080" y="276998"/>
                    </a:cubicBezTo>
                    <a:cubicBezTo>
                      <a:pt x="54802" y="270591"/>
                      <a:pt x="63675" y="272188"/>
                      <a:pt x="67697" y="263396"/>
                    </a:cubicBezTo>
                    <a:cubicBezTo>
                      <a:pt x="71719" y="254584"/>
                      <a:pt x="74145" y="252987"/>
                      <a:pt x="74933" y="239385"/>
                    </a:cubicBezTo>
                    <a:cubicBezTo>
                      <a:pt x="76550" y="225783"/>
                      <a:pt x="61250" y="222569"/>
                      <a:pt x="57228" y="203348"/>
                    </a:cubicBezTo>
                    <a:cubicBezTo>
                      <a:pt x="56419" y="197749"/>
                      <a:pt x="49184" y="200943"/>
                      <a:pt x="42736" y="193747"/>
                    </a:cubicBezTo>
                    <a:cubicBezTo>
                      <a:pt x="36289" y="186532"/>
                      <a:pt x="29053" y="180145"/>
                      <a:pt x="25031" y="155325"/>
                    </a:cubicBezTo>
                    <a:cubicBezTo>
                      <a:pt x="24222" y="148918"/>
                      <a:pt x="36309" y="155325"/>
                      <a:pt x="41139" y="142511"/>
                    </a:cubicBezTo>
                    <a:cubicBezTo>
                      <a:pt x="46778" y="130506"/>
                      <a:pt x="40331" y="130506"/>
                      <a:pt x="36309" y="117692"/>
                    </a:cubicBezTo>
                    <a:cubicBezTo>
                      <a:pt x="32287" y="105686"/>
                      <a:pt x="29861" y="109688"/>
                      <a:pt x="22626" y="99279"/>
                    </a:cubicBezTo>
                    <a:cubicBezTo>
                      <a:pt x="15390" y="89678"/>
                      <a:pt x="17795" y="73651"/>
                      <a:pt x="17795" y="65647"/>
                    </a:cubicBezTo>
                    <a:cubicBezTo>
                      <a:pt x="17795" y="58431"/>
                      <a:pt x="11348" y="36017"/>
                      <a:pt x="7326" y="24011"/>
                    </a:cubicBezTo>
                    <a:cubicBezTo>
                      <a:pt x="4112" y="11197"/>
                      <a:pt x="-719" y="8792"/>
                      <a:pt x="90" y="0"/>
                    </a:cubicBezTo>
                    <a:cubicBezTo>
                      <a:pt x="90" y="0"/>
                      <a:pt x="8942" y="2405"/>
                      <a:pt x="24243" y="2405"/>
                    </a:cubicBezTo>
                    <a:cubicBezTo>
                      <a:pt x="38734" y="2405"/>
                      <a:pt x="59653" y="-4810"/>
                      <a:pt x="67717" y="6407"/>
                    </a:cubicBezTo>
                    <a:cubicBezTo>
                      <a:pt x="76570" y="17624"/>
                      <a:pt x="77379" y="25628"/>
                      <a:pt x="92679" y="33632"/>
                    </a:cubicBezTo>
                    <a:cubicBezTo>
                      <a:pt x="107979" y="42444"/>
                      <a:pt x="128898" y="75268"/>
                      <a:pt x="169967" y="75268"/>
                    </a:cubicBezTo>
                    <a:cubicBezTo>
                      <a:pt x="211037" y="75268"/>
                      <a:pt x="219081" y="87273"/>
                      <a:pt x="223103" y="76076"/>
                    </a:cubicBezTo>
                    <a:cubicBezTo>
                      <a:pt x="227934" y="65667"/>
                      <a:pt x="232764" y="72074"/>
                      <a:pt x="252087" y="76076"/>
                    </a:cubicBezTo>
                    <a:cubicBezTo>
                      <a:pt x="271409" y="80078"/>
                      <a:pt x="271409" y="87293"/>
                      <a:pt x="285092" y="100896"/>
                    </a:cubicBezTo>
                    <a:cubicBezTo>
                      <a:pt x="299584" y="114498"/>
                      <a:pt x="293945" y="117712"/>
                      <a:pt x="300392" y="137721"/>
                    </a:cubicBezTo>
                    <a:cubicBezTo>
                      <a:pt x="307628" y="158539"/>
                      <a:pt x="306031" y="162541"/>
                      <a:pt x="319714" y="170545"/>
                    </a:cubicBezTo>
                    <a:cubicBezTo>
                      <a:pt x="333397" y="179357"/>
                      <a:pt x="346272" y="168139"/>
                      <a:pt x="358359" y="158539"/>
                    </a:cubicBezTo>
                    <a:cubicBezTo>
                      <a:pt x="370425" y="148938"/>
                      <a:pt x="362381" y="140935"/>
                      <a:pt x="384916" y="158539"/>
                    </a:cubicBezTo>
                    <a:cubicBezTo>
                      <a:pt x="406644" y="176143"/>
                      <a:pt x="418730" y="177760"/>
                      <a:pt x="416305" y="202580"/>
                    </a:cubicBezTo>
                    <a:cubicBezTo>
                      <a:pt x="413091" y="226591"/>
                      <a:pt x="428371" y="258626"/>
                      <a:pt x="428371" y="258626"/>
                    </a:cubicBezTo>
                    <a:cubicBezTo>
                      <a:pt x="441246" y="277847"/>
                      <a:pt x="441246" y="282637"/>
                      <a:pt x="453332" y="287448"/>
                    </a:cubicBezTo>
                    <a:cubicBezTo>
                      <a:pt x="465399" y="291450"/>
                      <a:pt x="479890" y="297857"/>
                      <a:pt x="479890" y="297857"/>
                    </a:cubicBezTo>
                    <a:lnTo>
                      <a:pt x="479890" y="298665"/>
                    </a:lnTo>
                    <a:cubicBezTo>
                      <a:pt x="479082" y="302667"/>
                      <a:pt x="475868" y="305072"/>
                      <a:pt x="468612" y="313076"/>
                    </a:cubicBezTo>
                    <a:cubicBezTo>
                      <a:pt x="456546" y="327487"/>
                      <a:pt x="457334" y="348305"/>
                      <a:pt x="446885" y="390728"/>
                    </a:cubicBezTo>
                    <a:cubicBezTo>
                      <a:pt x="436415" y="432364"/>
                      <a:pt x="466207" y="465187"/>
                      <a:pt x="470229" y="474788"/>
                    </a:cubicBezTo>
                    <a:cubicBezTo>
                      <a:pt x="475060" y="485197"/>
                      <a:pt x="484721" y="502013"/>
                      <a:pt x="484721" y="502013"/>
                    </a:cubicBezTo>
                    <a:lnTo>
                      <a:pt x="497595" y="510825"/>
                    </a:lnTo>
                    <a:cubicBezTo>
                      <a:pt x="497595" y="510825"/>
                      <a:pt x="505640" y="514018"/>
                      <a:pt x="512087" y="521234"/>
                    </a:cubicBezTo>
                    <a:cubicBezTo>
                      <a:pt x="518535" y="527641"/>
                      <a:pt x="537048" y="530835"/>
                      <a:pt x="549115" y="534048"/>
                    </a:cubicBezTo>
                    <a:cubicBezTo>
                      <a:pt x="561181" y="538050"/>
                      <a:pt x="566820" y="534857"/>
                      <a:pt x="586950" y="523639"/>
                    </a:cubicBezTo>
                    <a:cubicBezTo>
                      <a:pt x="606273" y="511634"/>
                      <a:pt x="594186" y="528449"/>
                      <a:pt x="603847" y="526044"/>
                    </a:cubicBezTo>
                    <a:cubicBezTo>
                      <a:pt x="613508" y="523639"/>
                      <a:pt x="612700" y="525236"/>
                      <a:pt x="625575" y="518040"/>
                    </a:cubicBezTo>
                    <a:cubicBezTo>
                      <a:pt x="638449" y="510825"/>
                      <a:pt x="634427" y="512442"/>
                      <a:pt x="637641" y="502821"/>
                    </a:cubicBezTo>
                    <a:cubicBezTo>
                      <a:pt x="637641" y="502821"/>
                      <a:pt x="644877" y="488410"/>
                      <a:pt x="652132" y="493221"/>
                    </a:cubicBezTo>
                    <a:cubicBezTo>
                      <a:pt x="659368" y="498031"/>
                      <a:pt x="668241" y="502033"/>
                      <a:pt x="670646" y="503630"/>
                    </a:cubicBezTo>
                    <a:cubicBezTo>
                      <a:pt x="673860" y="506035"/>
                      <a:pt x="680307" y="516444"/>
                      <a:pt x="681116" y="517232"/>
                    </a:cubicBezTo>
                    <a:cubicBezTo>
                      <a:pt x="681116" y="518040"/>
                      <a:pt x="685138" y="535645"/>
                      <a:pt x="685138" y="540455"/>
                    </a:cubicBezTo>
                    <a:cubicBezTo>
                      <a:pt x="685138" y="544457"/>
                      <a:pt x="679499" y="556463"/>
                      <a:pt x="679499" y="556463"/>
                    </a:cubicBezTo>
                    <a:lnTo>
                      <a:pt x="679499" y="55646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6" name="Szabadkézi sokszög: alakzat 1035">
                <a:extLst>
                  <a:ext uri="{FF2B5EF4-FFF2-40B4-BE49-F238E27FC236}">
                    <a16:creationId xmlns:a16="http://schemas.microsoft.com/office/drawing/2014/main" id="{54B2856E-65EF-577E-48EA-A9E420644321}"/>
                  </a:ext>
                </a:extLst>
              </p:cNvPr>
              <p:cNvSpPr/>
              <p:nvPr/>
            </p:nvSpPr>
            <p:spPr>
              <a:xfrm>
                <a:off x="2104556" y="2276152"/>
                <a:ext cx="122707" cy="86115"/>
              </a:xfrm>
              <a:custGeom>
                <a:avLst/>
                <a:gdLst>
                  <a:gd name="connsiteX0" fmla="*/ 64824 w 122707"/>
                  <a:gd name="connsiteY0" fmla="*/ 7604 h 86115"/>
                  <a:gd name="connsiteX1" fmla="*/ 53587 w 122707"/>
                  <a:gd name="connsiteY1" fmla="*/ 16214 h 86115"/>
                  <a:gd name="connsiteX2" fmla="*/ 35922 w 122707"/>
                  <a:gd name="connsiteY2" fmla="*/ 30301 h 86115"/>
                  <a:gd name="connsiteX3" fmla="*/ 11830 w 122707"/>
                  <a:gd name="connsiteY3" fmla="*/ 42812 h 86115"/>
                  <a:gd name="connsiteX4" fmla="*/ 1401 w 122707"/>
                  <a:gd name="connsiteY4" fmla="*/ 51422 h 86115"/>
                  <a:gd name="connsiteX5" fmla="*/ 7020 w 122707"/>
                  <a:gd name="connsiteY5" fmla="*/ 69410 h 86115"/>
                  <a:gd name="connsiteX6" fmla="*/ 10233 w 122707"/>
                  <a:gd name="connsiteY6" fmla="*/ 83498 h 86115"/>
                  <a:gd name="connsiteX7" fmla="*/ 42349 w 122707"/>
                  <a:gd name="connsiteY7" fmla="*/ 80365 h 86115"/>
                  <a:gd name="connsiteX8" fmla="*/ 79276 w 122707"/>
                  <a:gd name="connsiteY8" fmla="*/ 56111 h 86115"/>
                  <a:gd name="connsiteX9" fmla="*/ 101751 w 122707"/>
                  <a:gd name="connsiteY9" fmla="*/ 56111 h 86115"/>
                  <a:gd name="connsiteX10" fmla="*/ 116202 w 122707"/>
                  <a:gd name="connsiteY10" fmla="*/ 50634 h 86115"/>
                  <a:gd name="connsiteX11" fmla="*/ 119416 w 122707"/>
                  <a:gd name="connsiteY11" fmla="*/ 35778 h 86115"/>
                  <a:gd name="connsiteX12" fmla="*/ 104964 w 122707"/>
                  <a:gd name="connsiteY12" fmla="*/ 24824 h 86115"/>
                  <a:gd name="connsiteX13" fmla="*/ 91322 w 122707"/>
                  <a:gd name="connsiteY13" fmla="*/ 13869 h 86115"/>
                  <a:gd name="connsiteX14" fmla="*/ 82489 w 122707"/>
                  <a:gd name="connsiteY14" fmla="*/ 1358 h 86115"/>
                  <a:gd name="connsiteX15" fmla="*/ 71252 w 122707"/>
                  <a:gd name="connsiteY15" fmla="*/ 2914 h 86115"/>
                  <a:gd name="connsiteX16" fmla="*/ 64824 w 122707"/>
                  <a:gd name="connsiteY16" fmla="*/ 7604 h 86115"/>
                  <a:gd name="connsiteX17" fmla="*/ 64824 w 122707"/>
                  <a:gd name="connsiteY17" fmla="*/ 7604 h 86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2707" h="86115">
                    <a:moveTo>
                      <a:pt x="64824" y="7604"/>
                    </a:moveTo>
                    <a:cubicBezTo>
                      <a:pt x="58397" y="8392"/>
                      <a:pt x="59206" y="8392"/>
                      <a:pt x="53587" y="16214"/>
                    </a:cubicBezTo>
                    <a:cubicBezTo>
                      <a:pt x="47968" y="24824"/>
                      <a:pt x="41541" y="27957"/>
                      <a:pt x="35922" y="30301"/>
                    </a:cubicBezTo>
                    <a:cubicBezTo>
                      <a:pt x="30303" y="31857"/>
                      <a:pt x="19854" y="35778"/>
                      <a:pt x="11830" y="42812"/>
                    </a:cubicBezTo>
                    <a:cubicBezTo>
                      <a:pt x="3806" y="49846"/>
                      <a:pt x="4594" y="45945"/>
                      <a:pt x="1401" y="51422"/>
                    </a:cubicBezTo>
                    <a:cubicBezTo>
                      <a:pt x="-1004" y="56899"/>
                      <a:pt x="-1004" y="59244"/>
                      <a:pt x="7020" y="69410"/>
                    </a:cubicBezTo>
                    <a:cubicBezTo>
                      <a:pt x="15852" y="80365"/>
                      <a:pt x="-5835" y="81921"/>
                      <a:pt x="10233" y="83498"/>
                    </a:cubicBezTo>
                    <a:cubicBezTo>
                      <a:pt x="25493" y="84286"/>
                      <a:pt x="12638" y="90531"/>
                      <a:pt x="42349" y="80365"/>
                    </a:cubicBezTo>
                    <a:cubicBezTo>
                      <a:pt x="72060" y="70987"/>
                      <a:pt x="68847" y="51422"/>
                      <a:pt x="79276" y="56111"/>
                    </a:cubicBezTo>
                    <a:cubicBezTo>
                      <a:pt x="89705" y="60800"/>
                      <a:pt x="89705" y="54555"/>
                      <a:pt x="101751" y="56111"/>
                    </a:cubicBezTo>
                    <a:cubicBezTo>
                      <a:pt x="113797" y="57667"/>
                      <a:pt x="110583" y="52210"/>
                      <a:pt x="116202" y="50634"/>
                    </a:cubicBezTo>
                    <a:cubicBezTo>
                      <a:pt x="121821" y="49077"/>
                      <a:pt x="125843" y="39679"/>
                      <a:pt x="119416" y="35778"/>
                    </a:cubicBezTo>
                    <a:cubicBezTo>
                      <a:pt x="112988" y="31089"/>
                      <a:pt x="114605" y="22479"/>
                      <a:pt x="104964" y="24824"/>
                    </a:cubicBezTo>
                    <a:cubicBezTo>
                      <a:pt x="96132" y="26380"/>
                      <a:pt x="95324" y="25612"/>
                      <a:pt x="91322" y="13869"/>
                    </a:cubicBezTo>
                    <a:cubicBezTo>
                      <a:pt x="87300" y="2126"/>
                      <a:pt x="90513" y="-2563"/>
                      <a:pt x="82489" y="1358"/>
                    </a:cubicBezTo>
                    <a:cubicBezTo>
                      <a:pt x="73657" y="4491"/>
                      <a:pt x="74465" y="570"/>
                      <a:pt x="71252" y="2914"/>
                    </a:cubicBezTo>
                    <a:cubicBezTo>
                      <a:pt x="67230" y="6047"/>
                      <a:pt x="64824" y="7604"/>
                      <a:pt x="64824" y="7604"/>
                    </a:cubicBezTo>
                    <a:lnTo>
                      <a:pt x="64824" y="760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7" name="Szabadkézi sokszög: alakzat 1036">
                <a:extLst>
                  <a:ext uri="{FF2B5EF4-FFF2-40B4-BE49-F238E27FC236}">
                    <a16:creationId xmlns:a16="http://schemas.microsoft.com/office/drawing/2014/main" id="{74CCB8EA-DEA0-D911-A94D-D8D6D73EC004}"/>
                  </a:ext>
                </a:extLst>
              </p:cNvPr>
              <p:cNvSpPr/>
              <p:nvPr/>
            </p:nvSpPr>
            <p:spPr>
              <a:xfrm>
                <a:off x="2136769" y="2332400"/>
                <a:ext cx="179705" cy="158103"/>
              </a:xfrm>
              <a:custGeom>
                <a:avLst/>
                <a:gdLst>
                  <a:gd name="connsiteX0" fmla="*/ 39484 w 179705"/>
                  <a:gd name="connsiteY0" fmla="*/ 16476 h 158103"/>
                  <a:gd name="connsiteX1" fmla="*/ 22445 w 179705"/>
                  <a:gd name="connsiteY1" fmla="*/ 38648 h 158103"/>
                  <a:gd name="connsiteX2" fmla="*/ 33804 w 179705"/>
                  <a:gd name="connsiteY2" fmla="*/ 46046 h 158103"/>
                  <a:gd name="connsiteX3" fmla="*/ 21637 w 179705"/>
                  <a:gd name="connsiteY3" fmla="*/ 54252 h 158103"/>
                  <a:gd name="connsiteX4" fmla="*/ 15149 w 179705"/>
                  <a:gd name="connsiteY4" fmla="*/ 50957 h 158103"/>
                  <a:gd name="connsiteX5" fmla="*/ 20020 w 179705"/>
                  <a:gd name="connsiteY5" fmla="*/ 67389 h 158103"/>
                  <a:gd name="connsiteX6" fmla="*/ 45163 w 179705"/>
                  <a:gd name="connsiteY6" fmla="*/ 73149 h 158103"/>
                  <a:gd name="connsiteX7" fmla="*/ 63818 w 179705"/>
                  <a:gd name="connsiteY7" fmla="*/ 84650 h 158103"/>
                  <a:gd name="connsiteX8" fmla="*/ 39484 w 179705"/>
                  <a:gd name="connsiteY8" fmla="*/ 90390 h 158103"/>
                  <a:gd name="connsiteX9" fmla="*/ 21637 w 179705"/>
                  <a:gd name="connsiteY9" fmla="*/ 78890 h 158103"/>
                  <a:gd name="connsiteX10" fmla="*/ 5407 w 179705"/>
                  <a:gd name="connsiteY10" fmla="*/ 79718 h 158103"/>
                  <a:gd name="connsiteX11" fmla="*/ 7024 w 179705"/>
                  <a:gd name="connsiteY11" fmla="*/ 104356 h 158103"/>
                  <a:gd name="connsiteX12" fmla="*/ 30550 w 179705"/>
                  <a:gd name="connsiteY12" fmla="*/ 115028 h 158103"/>
                  <a:gd name="connsiteX13" fmla="*/ 28125 w 179705"/>
                  <a:gd name="connsiteY13" fmla="*/ 133097 h 158103"/>
                  <a:gd name="connsiteX14" fmla="*/ 65435 w 179705"/>
                  <a:gd name="connsiteY14" fmla="*/ 133925 h 158103"/>
                  <a:gd name="connsiteX15" fmla="*/ 91387 w 179705"/>
                  <a:gd name="connsiteY15" fmla="*/ 132288 h 158103"/>
                  <a:gd name="connsiteX16" fmla="*/ 109233 w 179705"/>
                  <a:gd name="connsiteY16" fmla="*/ 133925 h 158103"/>
                  <a:gd name="connsiteX17" fmla="*/ 132760 w 179705"/>
                  <a:gd name="connsiteY17" fmla="*/ 151994 h 158103"/>
                  <a:gd name="connsiteX18" fmla="*/ 159520 w 179705"/>
                  <a:gd name="connsiteY18" fmla="*/ 156097 h 158103"/>
                  <a:gd name="connsiteX19" fmla="*/ 160328 w 179705"/>
                  <a:gd name="connsiteY19" fmla="*/ 138857 h 158103"/>
                  <a:gd name="connsiteX20" fmla="*/ 171687 w 179705"/>
                  <a:gd name="connsiteY20" fmla="*/ 141323 h 158103"/>
                  <a:gd name="connsiteX21" fmla="*/ 177366 w 179705"/>
                  <a:gd name="connsiteY21" fmla="*/ 129822 h 158103"/>
                  <a:gd name="connsiteX22" fmla="*/ 161136 w 179705"/>
                  <a:gd name="connsiteY22" fmla="*/ 117493 h 158103"/>
                  <a:gd name="connsiteX23" fmla="*/ 160328 w 179705"/>
                  <a:gd name="connsiteY23" fmla="*/ 103527 h 158103"/>
                  <a:gd name="connsiteX24" fmla="*/ 165199 w 179705"/>
                  <a:gd name="connsiteY24" fmla="*/ 82992 h 158103"/>
                  <a:gd name="connsiteX25" fmla="*/ 168453 w 179705"/>
                  <a:gd name="connsiteY25" fmla="*/ 61629 h 158103"/>
                  <a:gd name="connsiteX26" fmla="*/ 167645 w 179705"/>
                  <a:gd name="connsiteY26" fmla="*/ 30422 h 158103"/>
                  <a:gd name="connsiteX27" fmla="*/ 150606 w 179705"/>
                  <a:gd name="connsiteY27" fmla="*/ 24682 h 158103"/>
                  <a:gd name="connsiteX28" fmla="*/ 140864 w 179705"/>
                  <a:gd name="connsiteY28" fmla="*/ 53423 h 158103"/>
                  <a:gd name="connsiteX29" fmla="*/ 131951 w 179705"/>
                  <a:gd name="connsiteY29" fmla="*/ 75595 h 158103"/>
                  <a:gd name="connsiteX30" fmla="*/ 128697 w 179705"/>
                  <a:gd name="connsiteY30" fmla="*/ 54231 h 158103"/>
                  <a:gd name="connsiteX31" fmla="*/ 128697 w 179705"/>
                  <a:gd name="connsiteY31" fmla="*/ 35334 h 158103"/>
                  <a:gd name="connsiteX32" fmla="*/ 100300 w 179705"/>
                  <a:gd name="connsiteY32" fmla="*/ 44368 h 158103"/>
                  <a:gd name="connsiteX33" fmla="*/ 110042 w 179705"/>
                  <a:gd name="connsiteY33" fmla="*/ 32868 h 158103"/>
                  <a:gd name="connsiteX34" fmla="*/ 94641 w 179705"/>
                  <a:gd name="connsiteY34" fmla="*/ 23833 h 158103"/>
                  <a:gd name="connsiteX35" fmla="*/ 80048 w 179705"/>
                  <a:gd name="connsiteY35" fmla="*/ 22196 h 158103"/>
                  <a:gd name="connsiteX36" fmla="*/ 93024 w 179705"/>
                  <a:gd name="connsiteY36" fmla="*/ 833 h 158103"/>
                  <a:gd name="connsiteX37" fmla="*/ 52459 w 179705"/>
                  <a:gd name="connsiteY37" fmla="*/ 5764 h 158103"/>
                  <a:gd name="connsiteX38" fmla="*/ 43546 w 179705"/>
                  <a:gd name="connsiteY38" fmla="*/ 9867 h 158103"/>
                  <a:gd name="connsiteX39" fmla="*/ 39484 w 179705"/>
                  <a:gd name="connsiteY39" fmla="*/ 16436 h 158103"/>
                  <a:gd name="connsiteX40" fmla="*/ 39484 w 179705"/>
                  <a:gd name="connsiteY40" fmla="*/ 16436 h 15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79705" h="158103">
                    <a:moveTo>
                      <a:pt x="39484" y="16476"/>
                    </a:moveTo>
                    <a:cubicBezTo>
                      <a:pt x="33804" y="22217"/>
                      <a:pt x="17574" y="32080"/>
                      <a:pt x="22445" y="38648"/>
                    </a:cubicBezTo>
                    <a:cubicBezTo>
                      <a:pt x="28125" y="45217"/>
                      <a:pt x="28125" y="42751"/>
                      <a:pt x="33804" y="46046"/>
                    </a:cubicBezTo>
                    <a:cubicBezTo>
                      <a:pt x="39484" y="48512"/>
                      <a:pt x="24891" y="55080"/>
                      <a:pt x="21637" y="54252"/>
                    </a:cubicBezTo>
                    <a:cubicBezTo>
                      <a:pt x="19211" y="53423"/>
                      <a:pt x="17574" y="41923"/>
                      <a:pt x="15149" y="50957"/>
                    </a:cubicBezTo>
                    <a:cubicBezTo>
                      <a:pt x="13532" y="59163"/>
                      <a:pt x="10278" y="64923"/>
                      <a:pt x="20020" y="67389"/>
                    </a:cubicBezTo>
                    <a:cubicBezTo>
                      <a:pt x="29762" y="70684"/>
                      <a:pt x="36250" y="69026"/>
                      <a:pt x="45163" y="73149"/>
                    </a:cubicBezTo>
                    <a:cubicBezTo>
                      <a:pt x="54905" y="78081"/>
                      <a:pt x="67881" y="78081"/>
                      <a:pt x="63818" y="84650"/>
                    </a:cubicBezTo>
                    <a:cubicBezTo>
                      <a:pt x="60564" y="91219"/>
                      <a:pt x="46780" y="96979"/>
                      <a:pt x="39484" y="90390"/>
                    </a:cubicBezTo>
                    <a:cubicBezTo>
                      <a:pt x="32187" y="83821"/>
                      <a:pt x="26508" y="78061"/>
                      <a:pt x="21637" y="78890"/>
                    </a:cubicBezTo>
                    <a:cubicBezTo>
                      <a:pt x="17574" y="79718"/>
                      <a:pt x="8661" y="75595"/>
                      <a:pt x="5407" y="79718"/>
                    </a:cubicBezTo>
                    <a:cubicBezTo>
                      <a:pt x="1344" y="84650"/>
                      <a:pt x="-5143" y="96150"/>
                      <a:pt x="7024" y="104356"/>
                    </a:cubicBezTo>
                    <a:cubicBezTo>
                      <a:pt x="19191" y="113391"/>
                      <a:pt x="30550" y="105185"/>
                      <a:pt x="30550" y="115028"/>
                    </a:cubicBezTo>
                    <a:cubicBezTo>
                      <a:pt x="30550" y="124871"/>
                      <a:pt x="15149" y="129802"/>
                      <a:pt x="28125" y="133097"/>
                    </a:cubicBezTo>
                    <a:cubicBezTo>
                      <a:pt x="41909" y="135563"/>
                      <a:pt x="50842" y="132268"/>
                      <a:pt x="65435" y="133925"/>
                    </a:cubicBezTo>
                    <a:cubicBezTo>
                      <a:pt x="80836" y="135563"/>
                      <a:pt x="80028" y="125719"/>
                      <a:pt x="91387" y="132288"/>
                    </a:cubicBezTo>
                    <a:cubicBezTo>
                      <a:pt x="101937" y="138857"/>
                      <a:pt x="97874" y="125719"/>
                      <a:pt x="109233" y="133925"/>
                    </a:cubicBezTo>
                    <a:cubicBezTo>
                      <a:pt x="119784" y="142131"/>
                      <a:pt x="117338" y="143789"/>
                      <a:pt x="132760" y="151994"/>
                    </a:cubicBezTo>
                    <a:cubicBezTo>
                      <a:pt x="148989" y="160200"/>
                      <a:pt x="155477" y="158563"/>
                      <a:pt x="159520" y="156097"/>
                    </a:cubicBezTo>
                    <a:cubicBezTo>
                      <a:pt x="162774" y="152823"/>
                      <a:pt x="160328" y="138857"/>
                      <a:pt x="160328" y="138857"/>
                    </a:cubicBezTo>
                    <a:cubicBezTo>
                      <a:pt x="160328" y="138857"/>
                      <a:pt x="161945" y="140494"/>
                      <a:pt x="171687" y="141323"/>
                    </a:cubicBezTo>
                    <a:cubicBezTo>
                      <a:pt x="180600" y="142151"/>
                      <a:pt x="181429" y="131460"/>
                      <a:pt x="177366" y="129822"/>
                    </a:cubicBezTo>
                    <a:cubicBezTo>
                      <a:pt x="172495" y="128994"/>
                      <a:pt x="157094" y="120788"/>
                      <a:pt x="161136" y="117493"/>
                    </a:cubicBezTo>
                    <a:cubicBezTo>
                      <a:pt x="165199" y="115028"/>
                      <a:pt x="159520" y="122425"/>
                      <a:pt x="160328" y="103527"/>
                    </a:cubicBezTo>
                    <a:cubicBezTo>
                      <a:pt x="161136" y="84630"/>
                      <a:pt x="157074" y="94493"/>
                      <a:pt x="165199" y="82992"/>
                    </a:cubicBezTo>
                    <a:cubicBezTo>
                      <a:pt x="172495" y="71492"/>
                      <a:pt x="166816" y="79698"/>
                      <a:pt x="168453" y="61629"/>
                    </a:cubicBezTo>
                    <a:cubicBezTo>
                      <a:pt x="170878" y="44389"/>
                      <a:pt x="174941" y="32059"/>
                      <a:pt x="167645" y="30422"/>
                    </a:cubicBezTo>
                    <a:cubicBezTo>
                      <a:pt x="160348" y="29594"/>
                      <a:pt x="154669" y="17285"/>
                      <a:pt x="150606" y="24682"/>
                    </a:cubicBezTo>
                    <a:cubicBezTo>
                      <a:pt x="147352" y="32888"/>
                      <a:pt x="141693" y="41923"/>
                      <a:pt x="140864" y="53423"/>
                    </a:cubicBezTo>
                    <a:cubicBezTo>
                      <a:pt x="140056" y="64923"/>
                      <a:pt x="137610" y="73958"/>
                      <a:pt x="131951" y="75595"/>
                    </a:cubicBezTo>
                    <a:cubicBezTo>
                      <a:pt x="126272" y="76424"/>
                      <a:pt x="122209" y="59992"/>
                      <a:pt x="128697" y="54231"/>
                    </a:cubicBezTo>
                    <a:cubicBezTo>
                      <a:pt x="135185" y="48471"/>
                      <a:pt x="136802" y="29594"/>
                      <a:pt x="128697" y="35334"/>
                    </a:cubicBezTo>
                    <a:cubicBezTo>
                      <a:pt x="119784" y="41074"/>
                      <a:pt x="93812" y="47663"/>
                      <a:pt x="100300" y="44368"/>
                    </a:cubicBezTo>
                    <a:cubicBezTo>
                      <a:pt x="106788" y="40265"/>
                      <a:pt x="111659" y="39437"/>
                      <a:pt x="110042" y="32868"/>
                    </a:cubicBezTo>
                    <a:cubicBezTo>
                      <a:pt x="107616" y="26299"/>
                      <a:pt x="97874" y="22196"/>
                      <a:pt x="94641" y="23833"/>
                    </a:cubicBezTo>
                    <a:cubicBezTo>
                      <a:pt x="92215" y="26299"/>
                      <a:pt x="67072" y="30402"/>
                      <a:pt x="80048" y="22196"/>
                    </a:cubicBezTo>
                    <a:cubicBezTo>
                      <a:pt x="93024" y="13990"/>
                      <a:pt x="104383" y="-4079"/>
                      <a:pt x="93024" y="833"/>
                    </a:cubicBezTo>
                    <a:cubicBezTo>
                      <a:pt x="81665" y="4936"/>
                      <a:pt x="56522" y="2470"/>
                      <a:pt x="52459" y="5764"/>
                    </a:cubicBezTo>
                    <a:cubicBezTo>
                      <a:pt x="49205" y="9867"/>
                      <a:pt x="45163" y="4936"/>
                      <a:pt x="43546" y="9867"/>
                    </a:cubicBezTo>
                    <a:cubicBezTo>
                      <a:pt x="41929" y="14799"/>
                      <a:pt x="39484" y="16436"/>
                      <a:pt x="39484" y="16436"/>
                    </a:cubicBezTo>
                    <a:lnTo>
                      <a:pt x="39484" y="1643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8" name="Szabadkézi sokszög: alakzat 1037">
                <a:extLst>
                  <a:ext uri="{FF2B5EF4-FFF2-40B4-BE49-F238E27FC236}">
                    <a16:creationId xmlns:a16="http://schemas.microsoft.com/office/drawing/2014/main" id="{19716AE8-5B14-1FD2-0ED6-0F0E644490C0}"/>
                  </a:ext>
                </a:extLst>
              </p:cNvPr>
              <p:cNvSpPr/>
              <p:nvPr/>
            </p:nvSpPr>
            <p:spPr>
              <a:xfrm>
                <a:off x="2218885" y="2230200"/>
                <a:ext cx="81005" cy="30516"/>
              </a:xfrm>
              <a:custGeom>
                <a:avLst/>
                <a:gdLst>
                  <a:gd name="connsiteX0" fmla="*/ 52281 w 81005"/>
                  <a:gd name="connsiteY0" fmla="*/ 359 h 30516"/>
                  <a:gd name="connsiteX1" fmla="*/ 32676 w 81005"/>
                  <a:gd name="connsiteY1" fmla="*/ 5836 h 30516"/>
                  <a:gd name="connsiteX2" fmla="*/ 18568 w 81005"/>
                  <a:gd name="connsiteY2" fmla="*/ 10525 h 30516"/>
                  <a:gd name="connsiteX3" fmla="*/ 8381 w 81005"/>
                  <a:gd name="connsiteY3" fmla="*/ 11313 h 30516"/>
                  <a:gd name="connsiteX4" fmla="*/ 3672 w 81005"/>
                  <a:gd name="connsiteY4" fmla="*/ 22268 h 30516"/>
                  <a:gd name="connsiteX5" fmla="*/ 24045 w 81005"/>
                  <a:gd name="connsiteY5" fmla="*/ 29302 h 30516"/>
                  <a:gd name="connsiteX6" fmla="*/ 38153 w 81005"/>
                  <a:gd name="connsiteY6" fmla="*/ 19135 h 30516"/>
                  <a:gd name="connsiteX7" fmla="*/ 46783 w 81005"/>
                  <a:gd name="connsiteY7" fmla="*/ 22268 h 30516"/>
                  <a:gd name="connsiteX8" fmla="*/ 57758 w 81005"/>
                  <a:gd name="connsiteY8" fmla="*/ 21480 h 30516"/>
                  <a:gd name="connsiteX9" fmla="*/ 67945 w 81005"/>
                  <a:gd name="connsiteY9" fmla="*/ 23036 h 30516"/>
                  <a:gd name="connsiteX10" fmla="*/ 76575 w 81005"/>
                  <a:gd name="connsiteY10" fmla="*/ 14426 h 30516"/>
                  <a:gd name="connsiteX11" fmla="*/ 79708 w 81005"/>
                  <a:gd name="connsiteY11" fmla="*/ 6604 h 30516"/>
                  <a:gd name="connsiteX12" fmla="*/ 52281 w 81005"/>
                  <a:gd name="connsiteY12" fmla="*/ 339 h 30516"/>
                  <a:gd name="connsiteX13" fmla="*/ 52281 w 81005"/>
                  <a:gd name="connsiteY13" fmla="*/ 339 h 3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005" h="30516">
                    <a:moveTo>
                      <a:pt x="52281" y="359"/>
                    </a:moveTo>
                    <a:cubicBezTo>
                      <a:pt x="47571" y="-430"/>
                      <a:pt x="38173" y="-430"/>
                      <a:pt x="32676" y="5836"/>
                    </a:cubicBezTo>
                    <a:cubicBezTo>
                      <a:pt x="27178" y="12102"/>
                      <a:pt x="23277" y="11313"/>
                      <a:pt x="18568" y="10525"/>
                    </a:cubicBezTo>
                    <a:cubicBezTo>
                      <a:pt x="14647" y="9737"/>
                      <a:pt x="12302" y="8969"/>
                      <a:pt x="8381" y="11313"/>
                    </a:cubicBezTo>
                    <a:cubicBezTo>
                      <a:pt x="3672" y="14446"/>
                      <a:pt x="-4938" y="15234"/>
                      <a:pt x="3672" y="22268"/>
                    </a:cubicBezTo>
                    <a:cubicBezTo>
                      <a:pt x="11514" y="29302"/>
                      <a:pt x="17780" y="32434"/>
                      <a:pt x="24045" y="29302"/>
                    </a:cubicBezTo>
                    <a:cubicBezTo>
                      <a:pt x="30311" y="26957"/>
                      <a:pt x="34232" y="8969"/>
                      <a:pt x="38153" y="19135"/>
                    </a:cubicBezTo>
                    <a:cubicBezTo>
                      <a:pt x="41286" y="30090"/>
                      <a:pt x="43630" y="14446"/>
                      <a:pt x="46783" y="22268"/>
                    </a:cubicBezTo>
                    <a:cubicBezTo>
                      <a:pt x="50704" y="30090"/>
                      <a:pt x="53837" y="20712"/>
                      <a:pt x="57758" y="21480"/>
                    </a:cubicBezTo>
                    <a:cubicBezTo>
                      <a:pt x="61679" y="22268"/>
                      <a:pt x="64024" y="22268"/>
                      <a:pt x="67945" y="23036"/>
                    </a:cubicBezTo>
                    <a:cubicBezTo>
                      <a:pt x="71077" y="23824"/>
                      <a:pt x="74210" y="16002"/>
                      <a:pt x="76575" y="14426"/>
                    </a:cubicBezTo>
                    <a:cubicBezTo>
                      <a:pt x="79708" y="12081"/>
                      <a:pt x="82840" y="6604"/>
                      <a:pt x="79708" y="6604"/>
                    </a:cubicBezTo>
                    <a:cubicBezTo>
                      <a:pt x="75787" y="6604"/>
                      <a:pt x="52281" y="339"/>
                      <a:pt x="52281" y="339"/>
                    </a:cubicBezTo>
                    <a:lnTo>
                      <a:pt x="52281" y="33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39" name="Szabadkézi sokszög: alakzat 1038">
                <a:extLst>
                  <a:ext uri="{FF2B5EF4-FFF2-40B4-BE49-F238E27FC236}">
                    <a16:creationId xmlns:a16="http://schemas.microsoft.com/office/drawing/2014/main" id="{65EA7E33-588A-10AD-D3BC-07B1E91631D1}"/>
                  </a:ext>
                </a:extLst>
              </p:cNvPr>
              <p:cNvSpPr/>
              <p:nvPr/>
            </p:nvSpPr>
            <p:spPr>
              <a:xfrm>
                <a:off x="2246871" y="2268860"/>
                <a:ext cx="95365" cy="47196"/>
              </a:xfrm>
              <a:custGeom>
                <a:avLst/>
                <a:gdLst>
                  <a:gd name="connsiteX0" fmla="*/ 27083 w 95365"/>
                  <a:gd name="connsiteY0" fmla="*/ 1455 h 47196"/>
                  <a:gd name="connsiteX1" fmla="*/ 13542 w 95365"/>
                  <a:gd name="connsiteY1" fmla="*/ 8085 h 47196"/>
                  <a:gd name="connsiteX2" fmla="*/ 0 w 95365"/>
                  <a:gd name="connsiteY2" fmla="*/ 19848 h 47196"/>
                  <a:gd name="connsiteX3" fmla="*/ 15138 w 95365"/>
                  <a:gd name="connsiteY3" fmla="*/ 26457 h 47196"/>
                  <a:gd name="connsiteX4" fmla="*/ 19120 w 95365"/>
                  <a:gd name="connsiteY4" fmla="*/ 33814 h 47196"/>
                  <a:gd name="connsiteX5" fmla="*/ 31065 w 95365"/>
                  <a:gd name="connsiteY5" fmla="*/ 27184 h 47196"/>
                  <a:gd name="connsiteX6" fmla="*/ 10348 w 95365"/>
                  <a:gd name="connsiteY6" fmla="*/ 38220 h 47196"/>
                  <a:gd name="connsiteX7" fmla="*/ 50973 w 95365"/>
                  <a:gd name="connsiteY7" fmla="*/ 44101 h 47196"/>
                  <a:gd name="connsiteX8" fmla="*/ 81230 w 95365"/>
                  <a:gd name="connsiteY8" fmla="*/ 47052 h 47196"/>
                  <a:gd name="connsiteX9" fmla="*/ 91578 w 95365"/>
                  <a:gd name="connsiteY9" fmla="*/ 36017 h 47196"/>
                  <a:gd name="connsiteX10" fmla="*/ 87597 w 95365"/>
                  <a:gd name="connsiteY10" fmla="*/ 24254 h 47196"/>
                  <a:gd name="connsiteX11" fmla="*/ 91578 w 95365"/>
                  <a:gd name="connsiteY11" fmla="*/ 14694 h 47196"/>
                  <a:gd name="connsiteX12" fmla="*/ 91578 w 95365"/>
                  <a:gd name="connsiteY12" fmla="*/ 2931 h 47196"/>
                  <a:gd name="connsiteX13" fmla="*/ 72458 w 95365"/>
                  <a:gd name="connsiteY13" fmla="*/ 9540 h 47196"/>
                  <a:gd name="connsiteX14" fmla="*/ 65283 w 95365"/>
                  <a:gd name="connsiteY14" fmla="*/ 22051 h 47196"/>
                  <a:gd name="connsiteX15" fmla="*/ 56532 w 95365"/>
                  <a:gd name="connsiteY15" fmla="*/ 15442 h 47196"/>
                  <a:gd name="connsiteX16" fmla="*/ 46183 w 95365"/>
                  <a:gd name="connsiteY16" fmla="*/ 13238 h 47196"/>
                  <a:gd name="connsiteX17" fmla="*/ 41413 w 95365"/>
                  <a:gd name="connsiteY17" fmla="*/ 0 h 47196"/>
                  <a:gd name="connsiteX18" fmla="*/ 27083 w 95365"/>
                  <a:gd name="connsiteY18" fmla="*/ 1475 h 47196"/>
                  <a:gd name="connsiteX19" fmla="*/ 27083 w 95365"/>
                  <a:gd name="connsiteY19" fmla="*/ 1475 h 4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365" h="47196">
                    <a:moveTo>
                      <a:pt x="27083" y="1455"/>
                    </a:moveTo>
                    <a:cubicBezTo>
                      <a:pt x="23890" y="1455"/>
                      <a:pt x="11945" y="2931"/>
                      <a:pt x="13542" y="8085"/>
                    </a:cubicBezTo>
                    <a:cubicBezTo>
                      <a:pt x="15138" y="13238"/>
                      <a:pt x="0" y="19848"/>
                      <a:pt x="0" y="19848"/>
                    </a:cubicBezTo>
                    <a:cubicBezTo>
                      <a:pt x="7175" y="27205"/>
                      <a:pt x="8752" y="21323"/>
                      <a:pt x="15138" y="26457"/>
                    </a:cubicBezTo>
                    <a:cubicBezTo>
                      <a:pt x="21505" y="31611"/>
                      <a:pt x="15138" y="33814"/>
                      <a:pt x="19120" y="33814"/>
                    </a:cubicBezTo>
                    <a:cubicBezTo>
                      <a:pt x="22313" y="33814"/>
                      <a:pt x="26295" y="19848"/>
                      <a:pt x="31065" y="27184"/>
                    </a:cubicBezTo>
                    <a:cubicBezTo>
                      <a:pt x="35835" y="35269"/>
                      <a:pt x="9560" y="35269"/>
                      <a:pt x="10348" y="38220"/>
                    </a:cubicBezTo>
                    <a:cubicBezTo>
                      <a:pt x="11945" y="41898"/>
                      <a:pt x="44607" y="41898"/>
                      <a:pt x="50973" y="44101"/>
                    </a:cubicBezTo>
                    <a:cubicBezTo>
                      <a:pt x="57340" y="47052"/>
                      <a:pt x="78057" y="44829"/>
                      <a:pt x="81230" y="47052"/>
                    </a:cubicBezTo>
                    <a:cubicBezTo>
                      <a:pt x="85212" y="48528"/>
                      <a:pt x="88405" y="38220"/>
                      <a:pt x="91578" y="36017"/>
                    </a:cubicBezTo>
                    <a:cubicBezTo>
                      <a:pt x="93963" y="33066"/>
                      <a:pt x="89982" y="30863"/>
                      <a:pt x="87597" y="24254"/>
                    </a:cubicBezTo>
                    <a:cubicBezTo>
                      <a:pt x="86000" y="16897"/>
                      <a:pt x="88385" y="18372"/>
                      <a:pt x="91578" y="14694"/>
                    </a:cubicBezTo>
                    <a:cubicBezTo>
                      <a:pt x="93963" y="11015"/>
                      <a:pt x="98753" y="-748"/>
                      <a:pt x="91578" y="2931"/>
                    </a:cubicBezTo>
                    <a:cubicBezTo>
                      <a:pt x="84403" y="5882"/>
                      <a:pt x="73267" y="2203"/>
                      <a:pt x="72458" y="9540"/>
                    </a:cubicBezTo>
                    <a:cubicBezTo>
                      <a:pt x="71670" y="16897"/>
                      <a:pt x="67688" y="23506"/>
                      <a:pt x="65283" y="22051"/>
                    </a:cubicBezTo>
                    <a:cubicBezTo>
                      <a:pt x="62090" y="21323"/>
                      <a:pt x="60513" y="15442"/>
                      <a:pt x="56532" y="15442"/>
                    </a:cubicBezTo>
                    <a:cubicBezTo>
                      <a:pt x="53338" y="15442"/>
                      <a:pt x="48568" y="16169"/>
                      <a:pt x="46183" y="13238"/>
                    </a:cubicBezTo>
                    <a:cubicBezTo>
                      <a:pt x="44587" y="9560"/>
                      <a:pt x="46183" y="0"/>
                      <a:pt x="41413" y="0"/>
                    </a:cubicBezTo>
                    <a:cubicBezTo>
                      <a:pt x="35835" y="0"/>
                      <a:pt x="27083" y="1475"/>
                      <a:pt x="27083" y="1475"/>
                    </a:cubicBezTo>
                    <a:lnTo>
                      <a:pt x="27083" y="147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0" name="Szabadkézi sokszög: alakzat 1039">
                <a:extLst>
                  <a:ext uri="{FF2B5EF4-FFF2-40B4-BE49-F238E27FC236}">
                    <a16:creationId xmlns:a16="http://schemas.microsoft.com/office/drawing/2014/main" id="{29831C4F-1C6B-EC85-0D6D-99EC6B0B55A9}"/>
                  </a:ext>
                </a:extLst>
              </p:cNvPr>
              <p:cNvSpPr/>
              <p:nvPr/>
            </p:nvSpPr>
            <p:spPr>
              <a:xfrm>
                <a:off x="2329336" y="2368567"/>
                <a:ext cx="63952" cy="62576"/>
              </a:xfrm>
              <a:custGeom>
                <a:avLst/>
                <a:gdLst>
                  <a:gd name="connsiteX0" fmla="*/ 30012 w 63952"/>
                  <a:gd name="connsiteY0" fmla="*/ 1148 h 62576"/>
                  <a:gd name="connsiteX1" fmla="*/ 23949 w 63952"/>
                  <a:gd name="connsiteY1" fmla="*/ 13376 h 62576"/>
                  <a:gd name="connsiteX2" fmla="*/ 28496 w 63952"/>
                  <a:gd name="connsiteY2" fmla="*/ 19479 h 62576"/>
                  <a:gd name="connsiteX3" fmla="*/ 14833 w 63952"/>
                  <a:gd name="connsiteY3" fmla="*/ 22531 h 62576"/>
                  <a:gd name="connsiteX4" fmla="*/ 9518 w 63952"/>
                  <a:gd name="connsiteY4" fmla="*/ 11839 h 62576"/>
                  <a:gd name="connsiteX5" fmla="*/ 3454 w 63952"/>
                  <a:gd name="connsiteY5" fmla="*/ 39347 h 62576"/>
                  <a:gd name="connsiteX6" fmla="*/ 20149 w 63952"/>
                  <a:gd name="connsiteY6" fmla="*/ 42399 h 62576"/>
                  <a:gd name="connsiteX7" fmla="*/ 18633 w 63952"/>
                  <a:gd name="connsiteY7" fmla="*/ 61499 h 62576"/>
                  <a:gd name="connsiteX8" fmla="*/ 34560 w 63952"/>
                  <a:gd name="connsiteY8" fmla="*/ 57679 h 62576"/>
                  <a:gd name="connsiteX9" fmla="*/ 42907 w 63952"/>
                  <a:gd name="connsiteY9" fmla="*/ 46987 h 62576"/>
                  <a:gd name="connsiteX10" fmla="*/ 54286 w 63952"/>
                  <a:gd name="connsiteY10" fmla="*/ 38579 h 62576"/>
                  <a:gd name="connsiteX11" fmla="*/ 54286 w 63952"/>
                  <a:gd name="connsiteY11" fmla="*/ 27119 h 62576"/>
                  <a:gd name="connsiteX12" fmla="*/ 55802 w 63952"/>
                  <a:gd name="connsiteY12" fmla="*/ 13376 h 62576"/>
                  <a:gd name="connsiteX13" fmla="*/ 63382 w 63952"/>
                  <a:gd name="connsiteY13" fmla="*/ 6504 h 62576"/>
                  <a:gd name="connsiteX14" fmla="*/ 61098 w 63952"/>
                  <a:gd name="connsiteY14" fmla="*/ 400 h 62576"/>
                  <a:gd name="connsiteX15" fmla="*/ 33024 w 63952"/>
                  <a:gd name="connsiteY15" fmla="*/ 400 h 62576"/>
                  <a:gd name="connsiteX16" fmla="*/ 29992 w 63952"/>
                  <a:gd name="connsiteY16" fmla="*/ 1168 h 62576"/>
                  <a:gd name="connsiteX17" fmla="*/ 29992 w 63952"/>
                  <a:gd name="connsiteY17" fmla="*/ 1168 h 62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3952" h="62576">
                    <a:moveTo>
                      <a:pt x="30012" y="1148"/>
                    </a:moveTo>
                    <a:cubicBezTo>
                      <a:pt x="26213" y="-389"/>
                      <a:pt x="20897" y="11839"/>
                      <a:pt x="23949" y="13376"/>
                    </a:cubicBezTo>
                    <a:cubicBezTo>
                      <a:pt x="27749" y="15659"/>
                      <a:pt x="34580" y="17964"/>
                      <a:pt x="28496" y="19479"/>
                    </a:cubicBezTo>
                    <a:cubicBezTo>
                      <a:pt x="22433" y="21763"/>
                      <a:pt x="14833" y="22531"/>
                      <a:pt x="14833" y="22531"/>
                    </a:cubicBezTo>
                    <a:cubicBezTo>
                      <a:pt x="14833" y="22531"/>
                      <a:pt x="12550" y="11071"/>
                      <a:pt x="9518" y="11839"/>
                    </a:cubicBezTo>
                    <a:cubicBezTo>
                      <a:pt x="5718" y="12608"/>
                      <a:pt x="-5661" y="35527"/>
                      <a:pt x="3454" y="39347"/>
                    </a:cubicBezTo>
                    <a:cubicBezTo>
                      <a:pt x="11802" y="42399"/>
                      <a:pt x="17865" y="33991"/>
                      <a:pt x="20149" y="42399"/>
                    </a:cubicBezTo>
                    <a:cubicBezTo>
                      <a:pt x="21665" y="51575"/>
                      <a:pt x="12570" y="59215"/>
                      <a:pt x="18633" y="61499"/>
                    </a:cubicBezTo>
                    <a:cubicBezTo>
                      <a:pt x="25465" y="63035"/>
                      <a:pt x="31528" y="63783"/>
                      <a:pt x="34560" y="57679"/>
                    </a:cubicBezTo>
                    <a:cubicBezTo>
                      <a:pt x="38360" y="51575"/>
                      <a:pt x="35328" y="42399"/>
                      <a:pt x="42907" y="46987"/>
                    </a:cubicBezTo>
                    <a:cubicBezTo>
                      <a:pt x="49739" y="51575"/>
                      <a:pt x="52770" y="43167"/>
                      <a:pt x="54286" y="38579"/>
                    </a:cubicBezTo>
                    <a:cubicBezTo>
                      <a:pt x="55054" y="33223"/>
                      <a:pt x="54286" y="27119"/>
                      <a:pt x="54286" y="27119"/>
                    </a:cubicBezTo>
                    <a:cubicBezTo>
                      <a:pt x="54286" y="27119"/>
                      <a:pt x="51255" y="14123"/>
                      <a:pt x="55802" y="13376"/>
                    </a:cubicBezTo>
                    <a:cubicBezTo>
                      <a:pt x="60350" y="12608"/>
                      <a:pt x="63382" y="6504"/>
                      <a:pt x="63382" y="6504"/>
                    </a:cubicBezTo>
                    <a:cubicBezTo>
                      <a:pt x="63382" y="6504"/>
                      <a:pt x="65665" y="-1904"/>
                      <a:pt x="61098" y="400"/>
                    </a:cubicBezTo>
                    <a:cubicBezTo>
                      <a:pt x="56550" y="2684"/>
                      <a:pt x="33024" y="400"/>
                      <a:pt x="33024" y="400"/>
                    </a:cubicBezTo>
                    <a:lnTo>
                      <a:pt x="29992" y="1168"/>
                    </a:lnTo>
                    <a:lnTo>
                      <a:pt x="29992" y="116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1" name="Szabadkézi sokszög: alakzat 1040">
                <a:extLst>
                  <a:ext uri="{FF2B5EF4-FFF2-40B4-BE49-F238E27FC236}">
                    <a16:creationId xmlns:a16="http://schemas.microsoft.com/office/drawing/2014/main" id="{B3E567B3-293B-406C-0D38-ADC91AE59283}"/>
                  </a:ext>
                </a:extLst>
              </p:cNvPr>
              <p:cNvSpPr/>
              <p:nvPr/>
            </p:nvSpPr>
            <p:spPr>
              <a:xfrm>
                <a:off x="2452444" y="2383075"/>
                <a:ext cx="341423" cy="322160"/>
              </a:xfrm>
              <a:custGeom>
                <a:avLst/>
                <a:gdLst>
                  <a:gd name="connsiteX0" fmla="*/ 40542 w 341423"/>
                  <a:gd name="connsiteY0" fmla="*/ 20 h 322160"/>
                  <a:gd name="connsiteX1" fmla="*/ 18997 w 341423"/>
                  <a:gd name="connsiteY1" fmla="*/ 19443 h 322160"/>
                  <a:gd name="connsiteX2" fmla="*/ 3030 w 341423"/>
                  <a:gd name="connsiteY2" fmla="*/ 43717 h 322160"/>
                  <a:gd name="connsiteX3" fmla="*/ 1433 w 341423"/>
                  <a:gd name="connsiteY3" fmla="*/ 61524 h 322160"/>
                  <a:gd name="connsiteX4" fmla="*/ 19785 w 341423"/>
                  <a:gd name="connsiteY4" fmla="*/ 59907 h 322160"/>
                  <a:gd name="connsiteX5" fmla="*/ 22170 w 341423"/>
                  <a:gd name="connsiteY5" fmla="*/ 72054 h 322160"/>
                  <a:gd name="connsiteX6" fmla="*/ 3818 w 341423"/>
                  <a:gd name="connsiteY6" fmla="*/ 79330 h 322160"/>
                  <a:gd name="connsiteX7" fmla="*/ 14187 w 341423"/>
                  <a:gd name="connsiteY7" fmla="*/ 85798 h 322160"/>
                  <a:gd name="connsiteX8" fmla="*/ 34135 w 341423"/>
                  <a:gd name="connsiteY8" fmla="*/ 83372 h 322160"/>
                  <a:gd name="connsiteX9" fmla="*/ 41310 w 341423"/>
                  <a:gd name="connsiteY9" fmla="*/ 93882 h 322160"/>
                  <a:gd name="connsiteX10" fmla="*/ 58874 w 341423"/>
                  <a:gd name="connsiteY10" fmla="*/ 93882 h 322160"/>
                  <a:gd name="connsiteX11" fmla="*/ 86806 w 341423"/>
                  <a:gd name="connsiteY11" fmla="*/ 101158 h 322160"/>
                  <a:gd name="connsiteX12" fmla="*/ 107564 w 341423"/>
                  <a:gd name="connsiteY12" fmla="*/ 96308 h 322160"/>
                  <a:gd name="connsiteX13" fmla="*/ 116335 w 341423"/>
                  <a:gd name="connsiteY13" fmla="*/ 89840 h 322160"/>
                  <a:gd name="connsiteX14" fmla="*/ 129109 w 341423"/>
                  <a:gd name="connsiteY14" fmla="*/ 107646 h 322160"/>
                  <a:gd name="connsiteX15" fmla="*/ 163428 w 341423"/>
                  <a:gd name="connsiteY15" fmla="*/ 131920 h 322160"/>
                  <a:gd name="connsiteX16" fmla="*/ 173008 w 341423"/>
                  <a:gd name="connsiteY16" fmla="*/ 142430 h 322160"/>
                  <a:gd name="connsiteX17" fmla="*/ 169815 w 341423"/>
                  <a:gd name="connsiteY17" fmla="*/ 153749 h 322160"/>
                  <a:gd name="connsiteX18" fmla="*/ 182589 w 341423"/>
                  <a:gd name="connsiteY18" fmla="*/ 152132 h 322160"/>
                  <a:gd name="connsiteX19" fmla="*/ 188975 w 341423"/>
                  <a:gd name="connsiteY19" fmla="*/ 161025 h 322160"/>
                  <a:gd name="connsiteX20" fmla="*/ 188975 w 341423"/>
                  <a:gd name="connsiteY20" fmla="*/ 171535 h 322160"/>
                  <a:gd name="connsiteX21" fmla="*/ 200941 w 341423"/>
                  <a:gd name="connsiteY21" fmla="*/ 165067 h 322160"/>
                  <a:gd name="connsiteX22" fmla="*/ 200152 w 341423"/>
                  <a:gd name="connsiteY22" fmla="*/ 181257 h 322160"/>
                  <a:gd name="connsiteX23" fmla="*/ 205731 w 341423"/>
                  <a:gd name="connsiteY23" fmla="*/ 190150 h 322160"/>
                  <a:gd name="connsiteX24" fmla="*/ 197747 w 341423"/>
                  <a:gd name="connsiteY24" fmla="*/ 197426 h 322160"/>
                  <a:gd name="connsiteX25" fmla="*/ 187379 w 341423"/>
                  <a:gd name="connsiteY25" fmla="*/ 203085 h 322160"/>
                  <a:gd name="connsiteX26" fmla="*/ 185782 w 341423"/>
                  <a:gd name="connsiteY26" fmla="*/ 220083 h 322160"/>
                  <a:gd name="connsiteX27" fmla="*/ 157850 w 341423"/>
                  <a:gd name="connsiteY27" fmla="*/ 233038 h 322160"/>
                  <a:gd name="connsiteX28" fmla="*/ 139498 w 341423"/>
                  <a:gd name="connsiteY28" fmla="*/ 224954 h 322160"/>
                  <a:gd name="connsiteX29" fmla="*/ 125127 w 341423"/>
                  <a:gd name="connsiteY29" fmla="*/ 254078 h 322160"/>
                  <a:gd name="connsiteX30" fmla="*/ 147481 w 341423"/>
                  <a:gd name="connsiteY30" fmla="*/ 274310 h 322160"/>
                  <a:gd name="connsiteX31" fmla="*/ 166642 w 341423"/>
                  <a:gd name="connsiteY31" fmla="*/ 260546 h 322160"/>
                  <a:gd name="connsiteX32" fmla="*/ 188996 w 341423"/>
                  <a:gd name="connsiteY32" fmla="*/ 254078 h 322160"/>
                  <a:gd name="connsiteX33" fmla="*/ 207348 w 341423"/>
                  <a:gd name="connsiteY33" fmla="*/ 262972 h 322160"/>
                  <a:gd name="connsiteX34" fmla="*/ 227297 w 341423"/>
                  <a:gd name="connsiteY34" fmla="*/ 287246 h 322160"/>
                  <a:gd name="connsiteX35" fmla="*/ 240070 w 341423"/>
                  <a:gd name="connsiteY35" fmla="*/ 290479 h 322160"/>
                  <a:gd name="connsiteX36" fmla="*/ 268002 w 341423"/>
                  <a:gd name="connsiteY36" fmla="*/ 309903 h 322160"/>
                  <a:gd name="connsiteX37" fmla="*/ 285566 w 341423"/>
                  <a:gd name="connsiteY37" fmla="*/ 314753 h 322160"/>
                  <a:gd name="connsiteX38" fmla="*/ 305515 w 341423"/>
                  <a:gd name="connsiteY38" fmla="*/ 321221 h 322160"/>
                  <a:gd name="connsiteX39" fmla="*/ 319885 w 341423"/>
                  <a:gd name="connsiteY39" fmla="*/ 317987 h 322160"/>
                  <a:gd name="connsiteX40" fmla="*/ 271984 w 341423"/>
                  <a:gd name="connsiteY40" fmla="*/ 286437 h 322160"/>
                  <a:gd name="connsiteX41" fmla="*/ 268002 w 341423"/>
                  <a:gd name="connsiteY41" fmla="*/ 275098 h 322160"/>
                  <a:gd name="connsiteX42" fmla="*/ 290356 w 341423"/>
                  <a:gd name="connsiteY42" fmla="*/ 282375 h 322160"/>
                  <a:gd name="connsiteX43" fmla="*/ 304727 w 341423"/>
                  <a:gd name="connsiteY43" fmla="*/ 290459 h 322160"/>
                  <a:gd name="connsiteX44" fmla="*/ 320694 w 341423"/>
                  <a:gd name="connsiteY44" fmla="*/ 292076 h 322160"/>
                  <a:gd name="connsiteX45" fmla="*/ 328677 w 341423"/>
                  <a:gd name="connsiteY45" fmla="*/ 286417 h 322160"/>
                  <a:gd name="connsiteX46" fmla="*/ 327081 w 341423"/>
                  <a:gd name="connsiteY46" fmla="*/ 266994 h 322160"/>
                  <a:gd name="connsiteX47" fmla="*/ 315115 w 341423"/>
                  <a:gd name="connsiteY47" fmla="*/ 250804 h 322160"/>
                  <a:gd name="connsiteX48" fmla="*/ 297552 w 341423"/>
                  <a:gd name="connsiteY48" fmla="*/ 237040 h 322160"/>
                  <a:gd name="connsiteX49" fmla="*/ 278391 w 341423"/>
                  <a:gd name="connsiteY49" fmla="*/ 223276 h 322160"/>
                  <a:gd name="connsiteX50" fmla="*/ 254441 w 341423"/>
                  <a:gd name="connsiteY50" fmla="*/ 201428 h 322160"/>
                  <a:gd name="connsiteX51" fmla="*/ 244072 w 341423"/>
                  <a:gd name="connsiteY51" fmla="*/ 197385 h 322160"/>
                  <a:gd name="connsiteX52" fmla="*/ 268023 w 341423"/>
                  <a:gd name="connsiteY52" fmla="*/ 190109 h 322160"/>
                  <a:gd name="connsiteX53" fmla="*/ 283990 w 341423"/>
                  <a:gd name="connsiteY53" fmla="*/ 204682 h 322160"/>
                  <a:gd name="connsiteX54" fmla="*/ 302342 w 341423"/>
                  <a:gd name="connsiteY54" fmla="*/ 208724 h 322160"/>
                  <a:gd name="connsiteX55" fmla="*/ 326292 w 341423"/>
                  <a:gd name="connsiteY55" fmla="*/ 225722 h 322160"/>
                  <a:gd name="connsiteX56" fmla="*/ 339066 w 341423"/>
                  <a:gd name="connsiteY56" fmla="*/ 216020 h 322160"/>
                  <a:gd name="connsiteX57" fmla="*/ 340663 w 341423"/>
                  <a:gd name="connsiteY57" fmla="*/ 189321 h 322160"/>
                  <a:gd name="connsiteX58" fmla="*/ 323907 w 341423"/>
                  <a:gd name="connsiteY58" fmla="*/ 175557 h 322160"/>
                  <a:gd name="connsiteX59" fmla="*/ 299169 w 341423"/>
                  <a:gd name="connsiteY59" fmla="*/ 160984 h 322160"/>
                  <a:gd name="connsiteX60" fmla="*/ 280816 w 341423"/>
                  <a:gd name="connsiteY60" fmla="*/ 148029 h 322160"/>
                  <a:gd name="connsiteX61" fmla="*/ 265658 w 341423"/>
                  <a:gd name="connsiteY61" fmla="*/ 132648 h 322160"/>
                  <a:gd name="connsiteX62" fmla="*/ 251288 w 341423"/>
                  <a:gd name="connsiteY62" fmla="*/ 115650 h 322160"/>
                  <a:gd name="connsiteX63" fmla="*/ 263253 w 341423"/>
                  <a:gd name="connsiteY63" fmla="*/ 120501 h 322160"/>
                  <a:gd name="connsiteX64" fmla="*/ 252076 w 341423"/>
                  <a:gd name="connsiteY64" fmla="*/ 102695 h 322160"/>
                  <a:gd name="connsiteX65" fmla="*/ 237705 w 341423"/>
                  <a:gd name="connsiteY65" fmla="*/ 113205 h 322160"/>
                  <a:gd name="connsiteX66" fmla="*/ 232127 w 341423"/>
                  <a:gd name="connsiteY66" fmla="*/ 113205 h 322160"/>
                  <a:gd name="connsiteX67" fmla="*/ 236109 w 341423"/>
                  <a:gd name="connsiteY67" fmla="*/ 92164 h 322160"/>
                  <a:gd name="connsiteX68" fmla="*/ 228125 w 341423"/>
                  <a:gd name="connsiteY68" fmla="*/ 87314 h 322160"/>
                  <a:gd name="connsiteX69" fmla="*/ 220142 w 341423"/>
                  <a:gd name="connsiteY69" fmla="*/ 101078 h 322160"/>
                  <a:gd name="connsiteX70" fmla="*/ 221738 w 341423"/>
                  <a:gd name="connsiteY70" fmla="*/ 73570 h 322160"/>
                  <a:gd name="connsiteX71" fmla="*/ 202578 w 341423"/>
                  <a:gd name="connsiteY71" fmla="*/ 80037 h 322160"/>
                  <a:gd name="connsiteX72" fmla="*/ 194594 w 341423"/>
                  <a:gd name="connsiteY72" fmla="*/ 68699 h 322160"/>
                  <a:gd name="connsiteX73" fmla="*/ 185823 w 341423"/>
                  <a:gd name="connsiteY73" fmla="*/ 59806 h 322160"/>
                  <a:gd name="connsiteX74" fmla="*/ 182629 w 341423"/>
                  <a:gd name="connsiteY74" fmla="*/ 74378 h 322160"/>
                  <a:gd name="connsiteX75" fmla="*/ 170664 w 341423"/>
                  <a:gd name="connsiteY75" fmla="*/ 70336 h 322160"/>
                  <a:gd name="connsiteX76" fmla="*/ 167470 w 341423"/>
                  <a:gd name="connsiteY76" fmla="*/ 54955 h 322160"/>
                  <a:gd name="connsiteX77" fmla="*/ 159487 w 341423"/>
                  <a:gd name="connsiteY77" fmla="*/ 42828 h 322160"/>
                  <a:gd name="connsiteX78" fmla="*/ 146713 w 341423"/>
                  <a:gd name="connsiteY78" fmla="*/ 47679 h 322160"/>
                  <a:gd name="connsiteX79" fmla="*/ 146713 w 341423"/>
                  <a:gd name="connsiteY79" fmla="*/ 63060 h 322160"/>
                  <a:gd name="connsiteX80" fmla="*/ 125956 w 341423"/>
                  <a:gd name="connsiteY80" fmla="*/ 42020 h 322160"/>
                  <a:gd name="connsiteX81" fmla="*/ 112394 w 341423"/>
                  <a:gd name="connsiteY81" fmla="*/ 32318 h 322160"/>
                  <a:gd name="connsiteX82" fmla="*/ 107604 w 341423"/>
                  <a:gd name="connsiteY82" fmla="*/ 42828 h 322160"/>
                  <a:gd name="connsiteX83" fmla="*/ 98832 w 341423"/>
                  <a:gd name="connsiteY83" fmla="*/ 46062 h 322160"/>
                  <a:gd name="connsiteX84" fmla="*/ 94851 w 341423"/>
                  <a:gd name="connsiteY84" fmla="*/ 37169 h 322160"/>
                  <a:gd name="connsiteX85" fmla="*/ 100429 w 341423"/>
                  <a:gd name="connsiteY85" fmla="*/ 17746 h 322160"/>
                  <a:gd name="connsiteX86" fmla="*/ 87655 w 341423"/>
                  <a:gd name="connsiteY86" fmla="*/ 5619 h 322160"/>
                  <a:gd name="connsiteX87" fmla="*/ 65301 w 341423"/>
                  <a:gd name="connsiteY87" fmla="*/ 25042 h 322160"/>
                  <a:gd name="connsiteX88" fmla="*/ 47738 w 341423"/>
                  <a:gd name="connsiteY88" fmla="*/ 22617 h 322160"/>
                  <a:gd name="connsiteX89" fmla="*/ 55721 w 341423"/>
                  <a:gd name="connsiteY89" fmla="*/ 34764 h 322160"/>
                  <a:gd name="connsiteX90" fmla="*/ 64493 w 341423"/>
                  <a:gd name="connsiteY90" fmla="*/ 46102 h 322160"/>
                  <a:gd name="connsiteX91" fmla="*/ 56509 w 341423"/>
                  <a:gd name="connsiteY91" fmla="*/ 43677 h 322160"/>
                  <a:gd name="connsiteX92" fmla="*/ 50123 w 341423"/>
                  <a:gd name="connsiteY92" fmla="*/ 37209 h 322160"/>
                  <a:gd name="connsiteX93" fmla="*/ 51719 w 341423"/>
                  <a:gd name="connsiteY93" fmla="*/ 48548 h 322160"/>
                  <a:gd name="connsiteX94" fmla="*/ 64493 w 341423"/>
                  <a:gd name="connsiteY94" fmla="*/ 55016 h 322160"/>
                  <a:gd name="connsiteX95" fmla="*/ 55721 w 341423"/>
                  <a:gd name="connsiteY95" fmla="*/ 62292 h 322160"/>
                  <a:gd name="connsiteX96" fmla="*/ 46141 w 341423"/>
                  <a:gd name="connsiteY96" fmla="*/ 62292 h 322160"/>
                  <a:gd name="connsiteX97" fmla="*/ 34176 w 341423"/>
                  <a:gd name="connsiteY97" fmla="*/ 55016 h 322160"/>
                  <a:gd name="connsiteX98" fmla="*/ 51739 w 341423"/>
                  <a:gd name="connsiteY98" fmla="*/ 10510 h 322160"/>
                  <a:gd name="connsiteX99" fmla="*/ 40563 w 341423"/>
                  <a:gd name="connsiteY99" fmla="*/ 0 h 322160"/>
                  <a:gd name="connsiteX100" fmla="*/ 40563 w 341423"/>
                  <a:gd name="connsiteY100" fmla="*/ 0 h 322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341423" h="322160">
                    <a:moveTo>
                      <a:pt x="40542" y="20"/>
                    </a:moveTo>
                    <a:cubicBezTo>
                      <a:pt x="31771" y="829"/>
                      <a:pt x="25384" y="9722"/>
                      <a:pt x="18997" y="19443"/>
                    </a:cubicBezTo>
                    <a:cubicBezTo>
                      <a:pt x="12610" y="29953"/>
                      <a:pt x="3030" y="34016"/>
                      <a:pt x="3030" y="43717"/>
                    </a:cubicBezTo>
                    <a:cubicBezTo>
                      <a:pt x="3030" y="54227"/>
                      <a:pt x="-2549" y="56673"/>
                      <a:pt x="1433" y="61524"/>
                    </a:cubicBezTo>
                    <a:cubicBezTo>
                      <a:pt x="4627" y="66375"/>
                      <a:pt x="11013" y="52631"/>
                      <a:pt x="19785" y="59907"/>
                    </a:cubicBezTo>
                    <a:cubicBezTo>
                      <a:pt x="27769" y="67183"/>
                      <a:pt x="30962" y="68800"/>
                      <a:pt x="22170" y="72054"/>
                    </a:cubicBezTo>
                    <a:cubicBezTo>
                      <a:pt x="14187" y="74479"/>
                      <a:pt x="3818" y="79330"/>
                      <a:pt x="3818" y="79330"/>
                    </a:cubicBezTo>
                    <a:cubicBezTo>
                      <a:pt x="3818" y="79330"/>
                      <a:pt x="1433" y="82564"/>
                      <a:pt x="14187" y="85798"/>
                    </a:cubicBezTo>
                    <a:cubicBezTo>
                      <a:pt x="26960" y="89840"/>
                      <a:pt x="31750" y="74479"/>
                      <a:pt x="34135" y="83372"/>
                    </a:cubicBezTo>
                    <a:cubicBezTo>
                      <a:pt x="37329" y="91457"/>
                      <a:pt x="32539" y="93882"/>
                      <a:pt x="41310" y="93882"/>
                    </a:cubicBezTo>
                    <a:cubicBezTo>
                      <a:pt x="50891" y="93882"/>
                      <a:pt x="50891" y="87415"/>
                      <a:pt x="58874" y="93882"/>
                    </a:cubicBezTo>
                    <a:cubicBezTo>
                      <a:pt x="67646" y="101158"/>
                      <a:pt x="74841" y="97925"/>
                      <a:pt x="86806" y="101158"/>
                    </a:cubicBezTo>
                    <a:cubicBezTo>
                      <a:pt x="98772" y="103584"/>
                      <a:pt x="107564" y="96308"/>
                      <a:pt x="107564" y="96308"/>
                    </a:cubicBezTo>
                    <a:cubicBezTo>
                      <a:pt x="107564" y="96308"/>
                      <a:pt x="107564" y="77693"/>
                      <a:pt x="116335" y="89840"/>
                    </a:cubicBezTo>
                    <a:cubicBezTo>
                      <a:pt x="124319" y="101987"/>
                      <a:pt x="119529" y="103604"/>
                      <a:pt x="129109" y="107646"/>
                    </a:cubicBezTo>
                    <a:cubicBezTo>
                      <a:pt x="137881" y="110880"/>
                      <a:pt x="153060" y="120602"/>
                      <a:pt x="163428" y="131920"/>
                    </a:cubicBezTo>
                    <a:cubicBezTo>
                      <a:pt x="173008" y="142430"/>
                      <a:pt x="171412" y="138388"/>
                      <a:pt x="173008" y="142430"/>
                    </a:cubicBezTo>
                    <a:cubicBezTo>
                      <a:pt x="175393" y="147281"/>
                      <a:pt x="161831" y="156194"/>
                      <a:pt x="169815" y="153749"/>
                    </a:cubicBezTo>
                    <a:cubicBezTo>
                      <a:pt x="176990" y="152132"/>
                      <a:pt x="178587" y="149706"/>
                      <a:pt x="182589" y="152132"/>
                    </a:cubicBezTo>
                    <a:cubicBezTo>
                      <a:pt x="185782" y="154557"/>
                      <a:pt x="189764" y="156983"/>
                      <a:pt x="188975" y="161025"/>
                    </a:cubicBezTo>
                    <a:cubicBezTo>
                      <a:pt x="188187" y="165876"/>
                      <a:pt x="180204" y="176406"/>
                      <a:pt x="188975" y="171535"/>
                    </a:cubicBezTo>
                    <a:cubicBezTo>
                      <a:pt x="196959" y="166684"/>
                      <a:pt x="200941" y="153729"/>
                      <a:pt x="200941" y="165067"/>
                    </a:cubicBezTo>
                    <a:cubicBezTo>
                      <a:pt x="200941" y="176406"/>
                      <a:pt x="196151" y="178023"/>
                      <a:pt x="200152" y="181257"/>
                    </a:cubicBezTo>
                    <a:cubicBezTo>
                      <a:pt x="203346" y="183682"/>
                      <a:pt x="212118" y="187724"/>
                      <a:pt x="205731" y="190150"/>
                    </a:cubicBezTo>
                    <a:cubicBezTo>
                      <a:pt x="199344" y="193383"/>
                      <a:pt x="201749" y="195809"/>
                      <a:pt x="197747" y="197426"/>
                    </a:cubicBezTo>
                    <a:cubicBezTo>
                      <a:pt x="194554" y="199851"/>
                      <a:pt x="190572" y="195000"/>
                      <a:pt x="187379" y="203085"/>
                    </a:cubicBezTo>
                    <a:cubicBezTo>
                      <a:pt x="183397" y="211978"/>
                      <a:pt x="183397" y="214424"/>
                      <a:pt x="185782" y="220083"/>
                    </a:cubicBezTo>
                    <a:cubicBezTo>
                      <a:pt x="188975" y="225742"/>
                      <a:pt x="165025" y="236272"/>
                      <a:pt x="157850" y="233038"/>
                    </a:cubicBezTo>
                    <a:cubicBezTo>
                      <a:pt x="149866" y="230613"/>
                      <a:pt x="142691" y="221700"/>
                      <a:pt x="139498" y="224954"/>
                    </a:cubicBezTo>
                    <a:cubicBezTo>
                      <a:pt x="135516" y="227379"/>
                      <a:pt x="121146" y="244377"/>
                      <a:pt x="125127" y="254078"/>
                    </a:cubicBezTo>
                    <a:cubicBezTo>
                      <a:pt x="129918" y="262972"/>
                      <a:pt x="133899" y="275119"/>
                      <a:pt x="147481" y="274310"/>
                    </a:cubicBezTo>
                    <a:cubicBezTo>
                      <a:pt x="161063" y="273502"/>
                      <a:pt x="161852" y="257312"/>
                      <a:pt x="166642" y="260546"/>
                    </a:cubicBezTo>
                    <a:cubicBezTo>
                      <a:pt x="171432" y="262972"/>
                      <a:pt x="184206" y="250845"/>
                      <a:pt x="188996" y="254078"/>
                    </a:cubicBezTo>
                    <a:cubicBezTo>
                      <a:pt x="193786" y="256504"/>
                      <a:pt x="201769" y="245994"/>
                      <a:pt x="207348" y="262972"/>
                    </a:cubicBezTo>
                    <a:cubicBezTo>
                      <a:pt x="212926" y="279969"/>
                      <a:pt x="220910" y="283203"/>
                      <a:pt x="227297" y="287246"/>
                    </a:cubicBezTo>
                    <a:cubicBezTo>
                      <a:pt x="233683" y="291288"/>
                      <a:pt x="244860" y="274290"/>
                      <a:pt x="240070" y="290479"/>
                    </a:cubicBezTo>
                    <a:cubicBezTo>
                      <a:pt x="236088" y="305860"/>
                      <a:pt x="260019" y="300989"/>
                      <a:pt x="268002" y="309903"/>
                    </a:cubicBezTo>
                    <a:cubicBezTo>
                      <a:pt x="275986" y="317987"/>
                      <a:pt x="275178" y="300201"/>
                      <a:pt x="285566" y="314753"/>
                    </a:cubicBezTo>
                    <a:cubicBezTo>
                      <a:pt x="295935" y="328517"/>
                      <a:pt x="299937" y="316370"/>
                      <a:pt x="305515" y="321221"/>
                    </a:cubicBezTo>
                    <a:cubicBezTo>
                      <a:pt x="311093" y="325263"/>
                      <a:pt x="317480" y="314753"/>
                      <a:pt x="319885" y="317987"/>
                    </a:cubicBezTo>
                    <a:cubicBezTo>
                      <a:pt x="321482" y="322030"/>
                      <a:pt x="275178" y="288054"/>
                      <a:pt x="271984" y="286437"/>
                    </a:cubicBezTo>
                    <a:cubicBezTo>
                      <a:pt x="268002" y="284820"/>
                      <a:pt x="260807" y="275098"/>
                      <a:pt x="268002" y="275098"/>
                    </a:cubicBezTo>
                    <a:cubicBezTo>
                      <a:pt x="275198" y="275098"/>
                      <a:pt x="283969" y="271865"/>
                      <a:pt x="290356" y="282375"/>
                    </a:cubicBezTo>
                    <a:cubicBezTo>
                      <a:pt x="296743" y="293693"/>
                      <a:pt x="298340" y="284800"/>
                      <a:pt x="304727" y="290459"/>
                    </a:cubicBezTo>
                    <a:cubicBezTo>
                      <a:pt x="311113" y="295310"/>
                      <a:pt x="315904" y="286417"/>
                      <a:pt x="320694" y="292076"/>
                    </a:cubicBezTo>
                    <a:cubicBezTo>
                      <a:pt x="324675" y="297735"/>
                      <a:pt x="327869" y="288842"/>
                      <a:pt x="328677" y="286417"/>
                    </a:cubicBezTo>
                    <a:cubicBezTo>
                      <a:pt x="329486" y="283183"/>
                      <a:pt x="327081" y="266994"/>
                      <a:pt x="327081" y="266994"/>
                    </a:cubicBezTo>
                    <a:cubicBezTo>
                      <a:pt x="327081" y="266994"/>
                      <a:pt x="321502" y="244337"/>
                      <a:pt x="315115" y="250804"/>
                    </a:cubicBezTo>
                    <a:cubicBezTo>
                      <a:pt x="308729" y="257272"/>
                      <a:pt x="307940" y="233806"/>
                      <a:pt x="297552" y="237040"/>
                    </a:cubicBezTo>
                    <a:cubicBezTo>
                      <a:pt x="287183" y="239466"/>
                      <a:pt x="291165" y="227339"/>
                      <a:pt x="278391" y="223276"/>
                    </a:cubicBezTo>
                    <a:cubicBezTo>
                      <a:pt x="265617" y="218426"/>
                      <a:pt x="256846" y="199002"/>
                      <a:pt x="254441" y="201428"/>
                    </a:cubicBezTo>
                    <a:cubicBezTo>
                      <a:pt x="251247" y="204661"/>
                      <a:pt x="248054" y="188472"/>
                      <a:pt x="244072" y="197385"/>
                    </a:cubicBezTo>
                    <a:cubicBezTo>
                      <a:pt x="240090" y="207087"/>
                      <a:pt x="264021" y="184430"/>
                      <a:pt x="268023" y="190109"/>
                    </a:cubicBezTo>
                    <a:cubicBezTo>
                      <a:pt x="272004" y="195768"/>
                      <a:pt x="279988" y="200619"/>
                      <a:pt x="283990" y="204682"/>
                    </a:cubicBezTo>
                    <a:cubicBezTo>
                      <a:pt x="287183" y="207916"/>
                      <a:pt x="292761" y="196597"/>
                      <a:pt x="302342" y="208724"/>
                    </a:cubicBezTo>
                    <a:cubicBezTo>
                      <a:pt x="311113" y="220871"/>
                      <a:pt x="317500" y="216000"/>
                      <a:pt x="326292" y="225722"/>
                    </a:cubicBezTo>
                    <a:cubicBezTo>
                      <a:pt x="334276" y="235423"/>
                      <a:pt x="339066" y="225722"/>
                      <a:pt x="339066" y="216020"/>
                    </a:cubicBezTo>
                    <a:cubicBezTo>
                      <a:pt x="339066" y="207127"/>
                      <a:pt x="343048" y="184470"/>
                      <a:pt x="340663" y="189321"/>
                    </a:cubicBezTo>
                    <a:cubicBezTo>
                      <a:pt x="338278" y="194172"/>
                      <a:pt x="333488" y="165047"/>
                      <a:pt x="323907" y="175557"/>
                    </a:cubicBezTo>
                    <a:cubicBezTo>
                      <a:pt x="315136" y="185258"/>
                      <a:pt x="309537" y="158559"/>
                      <a:pt x="299169" y="160984"/>
                    </a:cubicBezTo>
                    <a:cubicBezTo>
                      <a:pt x="288800" y="164218"/>
                      <a:pt x="286395" y="151283"/>
                      <a:pt x="280816" y="148029"/>
                    </a:cubicBezTo>
                    <a:cubicBezTo>
                      <a:pt x="275238" y="145603"/>
                      <a:pt x="268851" y="130223"/>
                      <a:pt x="265658" y="132648"/>
                    </a:cubicBezTo>
                    <a:cubicBezTo>
                      <a:pt x="261676" y="134265"/>
                      <a:pt x="255289" y="115650"/>
                      <a:pt x="251288" y="115650"/>
                    </a:cubicBezTo>
                    <a:cubicBezTo>
                      <a:pt x="248094" y="115650"/>
                      <a:pt x="263253" y="126160"/>
                      <a:pt x="263253" y="120501"/>
                    </a:cubicBezTo>
                    <a:cubicBezTo>
                      <a:pt x="263253" y="114842"/>
                      <a:pt x="257674" y="98652"/>
                      <a:pt x="252076" y="102695"/>
                    </a:cubicBezTo>
                    <a:cubicBezTo>
                      <a:pt x="246497" y="105928"/>
                      <a:pt x="238514" y="109162"/>
                      <a:pt x="237705" y="113205"/>
                    </a:cubicBezTo>
                    <a:cubicBezTo>
                      <a:pt x="236917" y="116438"/>
                      <a:pt x="234512" y="115630"/>
                      <a:pt x="232127" y="113205"/>
                    </a:cubicBezTo>
                    <a:cubicBezTo>
                      <a:pt x="229742" y="109971"/>
                      <a:pt x="229742" y="89739"/>
                      <a:pt x="236109" y="92164"/>
                    </a:cubicBezTo>
                    <a:cubicBezTo>
                      <a:pt x="242495" y="95398"/>
                      <a:pt x="228125" y="87314"/>
                      <a:pt x="228125" y="87314"/>
                    </a:cubicBezTo>
                    <a:cubicBezTo>
                      <a:pt x="228125" y="87314"/>
                      <a:pt x="224144" y="95398"/>
                      <a:pt x="220142" y="101078"/>
                    </a:cubicBezTo>
                    <a:cubicBezTo>
                      <a:pt x="216160" y="105928"/>
                      <a:pt x="219353" y="73570"/>
                      <a:pt x="221738" y="73570"/>
                    </a:cubicBezTo>
                    <a:cubicBezTo>
                      <a:pt x="224932" y="73570"/>
                      <a:pt x="204175" y="70336"/>
                      <a:pt x="202578" y="80037"/>
                    </a:cubicBezTo>
                    <a:cubicBezTo>
                      <a:pt x="200981" y="90547"/>
                      <a:pt x="193806" y="71953"/>
                      <a:pt x="194594" y="68699"/>
                    </a:cubicBezTo>
                    <a:cubicBezTo>
                      <a:pt x="195382" y="66273"/>
                      <a:pt x="185823" y="59806"/>
                      <a:pt x="185823" y="59806"/>
                    </a:cubicBezTo>
                    <a:cubicBezTo>
                      <a:pt x="185823" y="59806"/>
                      <a:pt x="180244" y="71144"/>
                      <a:pt x="182629" y="74378"/>
                    </a:cubicBezTo>
                    <a:cubicBezTo>
                      <a:pt x="184226" y="78421"/>
                      <a:pt x="172261" y="72761"/>
                      <a:pt x="170664" y="70336"/>
                    </a:cubicBezTo>
                    <a:cubicBezTo>
                      <a:pt x="168279" y="67102"/>
                      <a:pt x="165874" y="59826"/>
                      <a:pt x="167470" y="54955"/>
                    </a:cubicBezTo>
                    <a:cubicBezTo>
                      <a:pt x="169855" y="50104"/>
                      <a:pt x="163489" y="41999"/>
                      <a:pt x="159487" y="42828"/>
                    </a:cubicBezTo>
                    <a:cubicBezTo>
                      <a:pt x="155485" y="43657"/>
                      <a:pt x="143520" y="38786"/>
                      <a:pt x="146713" y="47679"/>
                    </a:cubicBezTo>
                    <a:cubicBezTo>
                      <a:pt x="149098" y="55763"/>
                      <a:pt x="154697" y="71144"/>
                      <a:pt x="146713" y="63060"/>
                    </a:cubicBezTo>
                    <a:cubicBezTo>
                      <a:pt x="137941" y="55784"/>
                      <a:pt x="127553" y="44445"/>
                      <a:pt x="125956" y="42020"/>
                    </a:cubicBezTo>
                    <a:cubicBezTo>
                      <a:pt x="125168" y="38786"/>
                      <a:pt x="112394" y="32318"/>
                      <a:pt x="112394" y="32318"/>
                    </a:cubicBezTo>
                    <a:cubicBezTo>
                      <a:pt x="112394" y="32318"/>
                      <a:pt x="109201" y="40403"/>
                      <a:pt x="107604" y="42828"/>
                    </a:cubicBezTo>
                    <a:cubicBezTo>
                      <a:pt x="106816" y="46062"/>
                      <a:pt x="101217" y="43637"/>
                      <a:pt x="98832" y="46062"/>
                    </a:cubicBezTo>
                    <a:cubicBezTo>
                      <a:pt x="95639" y="47679"/>
                      <a:pt x="90849" y="43637"/>
                      <a:pt x="94851" y="37169"/>
                    </a:cubicBezTo>
                    <a:cubicBezTo>
                      <a:pt x="99641" y="30701"/>
                      <a:pt x="103622" y="18554"/>
                      <a:pt x="100429" y="17746"/>
                    </a:cubicBezTo>
                    <a:cubicBezTo>
                      <a:pt x="98044" y="16937"/>
                      <a:pt x="95639" y="4790"/>
                      <a:pt x="87655" y="5619"/>
                    </a:cubicBezTo>
                    <a:cubicBezTo>
                      <a:pt x="79672" y="6427"/>
                      <a:pt x="70900" y="24234"/>
                      <a:pt x="65301" y="25042"/>
                    </a:cubicBezTo>
                    <a:cubicBezTo>
                      <a:pt x="59723" y="25850"/>
                      <a:pt x="43756" y="16149"/>
                      <a:pt x="47738" y="22617"/>
                    </a:cubicBezTo>
                    <a:cubicBezTo>
                      <a:pt x="52528" y="29084"/>
                      <a:pt x="47738" y="33955"/>
                      <a:pt x="55721" y="34764"/>
                    </a:cubicBezTo>
                    <a:cubicBezTo>
                      <a:pt x="62896" y="35572"/>
                      <a:pt x="67686" y="46102"/>
                      <a:pt x="64493" y="46102"/>
                    </a:cubicBezTo>
                    <a:cubicBezTo>
                      <a:pt x="62108" y="46102"/>
                      <a:pt x="58915" y="42869"/>
                      <a:pt x="56509" y="43677"/>
                    </a:cubicBezTo>
                    <a:cubicBezTo>
                      <a:pt x="53316" y="44485"/>
                      <a:pt x="53316" y="32338"/>
                      <a:pt x="50123" y="37209"/>
                    </a:cubicBezTo>
                    <a:cubicBezTo>
                      <a:pt x="46141" y="42060"/>
                      <a:pt x="47738" y="42869"/>
                      <a:pt x="51719" y="48548"/>
                    </a:cubicBezTo>
                    <a:cubicBezTo>
                      <a:pt x="55701" y="54207"/>
                      <a:pt x="65281" y="52590"/>
                      <a:pt x="64493" y="55016"/>
                    </a:cubicBezTo>
                    <a:cubicBezTo>
                      <a:pt x="63705" y="58249"/>
                      <a:pt x="62108" y="60675"/>
                      <a:pt x="55721" y="62292"/>
                    </a:cubicBezTo>
                    <a:cubicBezTo>
                      <a:pt x="49334" y="64717"/>
                      <a:pt x="51739" y="59058"/>
                      <a:pt x="46141" y="62292"/>
                    </a:cubicBezTo>
                    <a:cubicBezTo>
                      <a:pt x="40563" y="66334"/>
                      <a:pt x="33367" y="60675"/>
                      <a:pt x="34176" y="55016"/>
                    </a:cubicBezTo>
                    <a:cubicBezTo>
                      <a:pt x="34964" y="49356"/>
                      <a:pt x="38157" y="15361"/>
                      <a:pt x="51739" y="10510"/>
                    </a:cubicBezTo>
                    <a:cubicBezTo>
                      <a:pt x="65322" y="5659"/>
                      <a:pt x="40563" y="0"/>
                      <a:pt x="40563" y="0"/>
                    </a:cubicBezTo>
                    <a:lnTo>
                      <a:pt x="40563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2" name="Szabadkézi sokszög: alakzat 1041">
                <a:extLst>
                  <a:ext uri="{FF2B5EF4-FFF2-40B4-BE49-F238E27FC236}">
                    <a16:creationId xmlns:a16="http://schemas.microsoft.com/office/drawing/2014/main" id="{A8383A0F-05F6-D94B-1CB0-8DDDA5A8472A}"/>
                  </a:ext>
                </a:extLst>
              </p:cNvPr>
              <p:cNvSpPr/>
              <p:nvPr/>
            </p:nvSpPr>
            <p:spPr>
              <a:xfrm>
                <a:off x="2560411" y="2390631"/>
                <a:ext cx="46055" cy="23950"/>
              </a:xfrm>
              <a:custGeom>
                <a:avLst/>
                <a:gdLst>
                  <a:gd name="connsiteX0" fmla="*/ 14028 w 46055"/>
                  <a:gd name="connsiteY0" fmla="*/ 973 h 23950"/>
                  <a:gd name="connsiteX1" fmla="*/ 41 w 46055"/>
                  <a:gd name="connsiteY1" fmla="*/ 7824 h 23950"/>
                  <a:gd name="connsiteX2" fmla="*/ 4973 w 46055"/>
                  <a:gd name="connsiteY2" fmla="*/ 18476 h 23950"/>
                  <a:gd name="connsiteX3" fmla="*/ 22254 w 46055"/>
                  <a:gd name="connsiteY3" fmla="*/ 23792 h 23950"/>
                  <a:gd name="connsiteX4" fmla="*/ 36240 w 46055"/>
                  <a:gd name="connsiteY4" fmla="*/ 18476 h 23950"/>
                  <a:gd name="connsiteX5" fmla="*/ 45295 w 46055"/>
                  <a:gd name="connsiteY5" fmla="*/ 11624 h 23950"/>
                  <a:gd name="connsiteX6" fmla="*/ 28014 w 46055"/>
                  <a:gd name="connsiteY6" fmla="*/ 1741 h 23950"/>
                  <a:gd name="connsiteX7" fmla="*/ 14028 w 46055"/>
                  <a:gd name="connsiteY7" fmla="*/ 973 h 23950"/>
                  <a:gd name="connsiteX8" fmla="*/ 14028 w 46055"/>
                  <a:gd name="connsiteY8" fmla="*/ 973 h 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055" h="23950">
                    <a:moveTo>
                      <a:pt x="14028" y="973"/>
                    </a:moveTo>
                    <a:cubicBezTo>
                      <a:pt x="6630" y="-2059"/>
                      <a:pt x="41" y="2489"/>
                      <a:pt x="41" y="7824"/>
                    </a:cubicBezTo>
                    <a:cubicBezTo>
                      <a:pt x="41" y="13160"/>
                      <a:pt x="-787" y="14676"/>
                      <a:pt x="4973" y="18476"/>
                    </a:cubicBezTo>
                    <a:cubicBezTo>
                      <a:pt x="10733" y="22276"/>
                      <a:pt x="16494" y="22276"/>
                      <a:pt x="22254" y="23792"/>
                    </a:cubicBezTo>
                    <a:cubicBezTo>
                      <a:pt x="28014" y="25307"/>
                      <a:pt x="32946" y="15424"/>
                      <a:pt x="36240" y="18476"/>
                    </a:cubicBezTo>
                    <a:cubicBezTo>
                      <a:pt x="40363" y="20760"/>
                      <a:pt x="48589" y="12392"/>
                      <a:pt x="45295" y="11624"/>
                    </a:cubicBezTo>
                    <a:cubicBezTo>
                      <a:pt x="41172" y="10856"/>
                      <a:pt x="30480" y="1741"/>
                      <a:pt x="28014" y="1741"/>
                    </a:cubicBezTo>
                    <a:cubicBezTo>
                      <a:pt x="24720" y="1741"/>
                      <a:pt x="14028" y="973"/>
                      <a:pt x="14028" y="973"/>
                    </a:cubicBezTo>
                    <a:lnTo>
                      <a:pt x="14028" y="97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3" name="Szabadkézi sokszög: alakzat 1042">
                <a:extLst>
                  <a:ext uri="{FF2B5EF4-FFF2-40B4-BE49-F238E27FC236}">
                    <a16:creationId xmlns:a16="http://schemas.microsoft.com/office/drawing/2014/main" id="{B446FD98-AFF7-0054-FE1D-D92A552811E8}"/>
                  </a:ext>
                </a:extLst>
              </p:cNvPr>
              <p:cNvSpPr/>
              <p:nvPr/>
            </p:nvSpPr>
            <p:spPr>
              <a:xfrm>
                <a:off x="2446470" y="2602107"/>
                <a:ext cx="94434" cy="75900"/>
              </a:xfrm>
              <a:custGeom>
                <a:avLst/>
                <a:gdLst>
                  <a:gd name="connsiteX0" fmla="*/ 35663 w 94434"/>
                  <a:gd name="connsiteY0" fmla="*/ 0 h 75900"/>
                  <a:gd name="connsiteX1" fmla="*/ 22020 w 94434"/>
                  <a:gd name="connsiteY1" fmla="*/ 9156 h 75900"/>
                  <a:gd name="connsiteX2" fmla="*/ 21212 w 94434"/>
                  <a:gd name="connsiteY2" fmla="*/ 29145 h 75900"/>
                  <a:gd name="connsiteX3" fmla="*/ 333 w 94434"/>
                  <a:gd name="connsiteY3" fmla="*/ 59139 h 75900"/>
                  <a:gd name="connsiteX4" fmla="*/ 13976 w 94434"/>
                  <a:gd name="connsiteY4" fmla="*/ 58310 h 75900"/>
                  <a:gd name="connsiteX5" fmla="*/ 26022 w 94434"/>
                  <a:gd name="connsiteY5" fmla="*/ 59139 h 75900"/>
                  <a:gd name="connsiteX6" fmla="*/ 23617 w 94434"/>
                  <a:gd name="connsiteY6" fmla="*/ 75813 h 75900"/>
                  <a:gd name="connsiteX7" fmla="*/ 41282 w 94434"/>
                  <a:gd name="connsiteY7" fmla="*/ 58310 h 75900"/>
                  <a:gd name="connsiteX8" fmla="*/ 54924 w 94434"/>
                  <a:gd name="connsiteY8" fmla="*/ 54147 h 75900"/>
                  <a:gd name="connsiteX9" fmla="*/ 70184 w 94434"/>
                  <a:gd name="connsiteY9" fmla="*/ 63302 h 75900"/>
                  <a:gd name="connsiteX10" fmla="*/ 92659 w 94434"/>
                  <a:gd name="connsiteY10" fmla="*/ 63302 h 75900"/>
                  <a:gd name="connsiteX11" fmla="*/ 87040 w 94434"/>
                  <a:gd name="connsiteY11" fmla="*/ 46648 h 75900"/>
                  <a:gd name="connsiteX12" fmla="*/ 66162 w 94434"/>
                  <a:gd name="connsiteY12" fmla="*/ 33308 h 75900"/>
                  <a:gd name="connsiteX13" fmla="*/ 57330 w 94434"/>
                  <a:gd name="connsiteY13" fmla="*/ 17483 h 75900"/>
                  <a:gd name="connsiteX14" fmla="*/ 46092 w 94434"/>
                  <a:gd name="connsiteY14" fmla="*/ 9156 h 75900"/>
                  <a:gd name="connsiteX15" fmla="*/ 35663 w 94434"/>
                  <a:gd name="connsiteY15" fmla="*/ 0 h 75900"/>
                  <a:gd name="connsiteX16" fmla="*/ 35663 w 94434"/>
                  <a:gd name="connsiteY16" fmla="*/ 0 h 7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4434" h="75900">
                    <a:moveTo>
                      <a:pt x="35663" y="0"/>
                    </a:moveTo>
                    <a:cubicBezTo>
                      <a:pt x="35663" y="0"/>
                      <a:pt x="22020" y="2506"/>
                      <a:pt x="22020" y="9156"/>
                    </a:cubicBezTo>
                    <a:cubicBezTo>
                      <a:pt x="22020" y="16654"/>
                      <a:pt x="22020" y="20818"/>
                      <a:pt x="21212" y="29145"/>
                    </a:cubicBezTo>
                    <a:cubicBezTo>
                      <a:pt x="20403" y="36643"/>
                      <a:pt x="1950" y="55804"/>
                      <a:pt x="333" y="59139"/>
                    </a:cubicBezTo>
                    <a:cubicBezTo>
                      <a:pt x="-2072" y="63302"/>
                      <a:pt x="9166" y="57481"/>
                      <a:pt x="13976" y="58310"/>
                    </a:cubicBezTo>
                    <a:cubicBezTo>
                      <a:pt x="18786" y="59139"/>
                      <a:pt x="30832" y="46648"/>
                      <a:pt x="26022" y="59139"/>
                    </a:cubicBezTo>
                    <a:cubicBezTo>
                      <a:pt x="21212" y="71629"/>
                      <a:pt x="13976" y="76642"/>
                      <a:pt x="23617" y="75813"/>
                    </a:cubicBezTo>
                    <a:cubicBezTo>
                      <a:pt x="32449" y="74985"/>
                      <a:pt x="35663" y="59139"/>
                      <a:pt x="41282" y="58310"/>
                    </a:cubicBezTo>
                    <a:cubicBezTo>
                      <a:pt x="46092" y="57481"/>
                      <a:pt x="50114" y="42485"/>
                      <a:pt x="54924" y="54147"/>
                    </a:cubicBezTo>
                    <a:cubicBezTo>
                      <a:pt x="59735" y="64980"/>
                      <a:pt x="60543" y="55804"/>
                      <a:pt x="70184" y="63302"/>
                    </a:cubicBezTo>
                    <a:cubicBezTo>
                      <a:pt x="80613" y="70801"/>
                      <a:pt x="88657" y="62474"/>
                      <a:pt x="92659" y="63302"/>
                    </a:cubicBezTo>
                    <a:cubicBezTo>
                      <a:pt x="96681" y="64131"/>
                      <a:pt x="93468" y="46648"/>
                      <a:pt x="87040" y="46648"/>
                    </a:cubicBezTo>
                    <a:cubicBezTo>
                      <a:pt x="80613" y="46648"/>
                      <a:pt x="69376" y="38321"/>
                      <a:pt x="66162" y="33308"/>
                    </a:cubicBezTo>
                    <a:cubicBezTo>
                      <a:pt x="62140" y="29145"/>
                      <a:pt x="62140" y="19140"/>
                      <a:pt x="57330" y="17483"/>
                    </a:cubicBezTo>
                    <a:cubicBezTo>
                      <a:pt x="52519" y="14977"/>
                      <a:pt x="46092" y="9156"/>
                      <a:pt x="46092" y="9156"/>
                    </a:cubicBezTo>
                    <a:lnTo>
                      <a:pt x="35663" y="0"/>
                    </a:lnTo>
                    <a:lnTo>
                      <a:pt x="35663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4" name="Szabadkézi sokszög: alakzat 1043">
                <a:extLst>
                  <a:ext uri="{FF2B5EF4-FFF2-40B4-BE49-F238E27FC236}">
                    <a16:creationId xmlns:a16="http://schemas.microsoft.com/office/drawing/2014/main" id="{FE803734-43BF-323A-0AD7-899564ADB7F9}"/>
                  </a:ext>
                </a:extLst>
              </p:cNvPr>
              <p:cNvSpPr/>
              <p:nvPr/>
            </p:nvSpPr>
            <p:spPr>
              <a:xfrm>
                <a:off x="2487616" y="2684226"/>
                <a:ext cx="26621" cy="21673"/>
              </a:xfrm>
              <a:custGeom>
                <a:avLst/>
                <a:gdLst>
                  <a:gd name="connsiteX0" fmla="*/ 14465 w 26621"/>
                  <a:gd name="connsiteY0" fmla="*/ 20 h 21673"/>
                  <a:gd name="connsiteX1" fmla="*/ 1611 w 26621"/>
                  <a:gd name="connsiteY1" fmla="*/ 15320 h 21673"/>
                  <a:gd name="connsiteX2" fmla="*/ 16062 w 26621"/>
                  <a:gd name="connsiteY2" fmla="*/ 18534 h 21673"/>
                  <a:gd name="connsiteX3" fmla="*/ 26491 w 26621"/>
                  <a:gd name="connsiteY3" fmla="*/ 12086 h 21673"/>
                  <a:gd name="connsiteX4" fmla="*/ 14445 w 26621"/>
                  <a:gd name="connsiteY4" fmla="*/ 0 h 21673"/>
                  <a:gd name="connsiteX5" fmla="*/ 14445 w 26621"/>
                  <a:gd name="connsiteY5" fmla="*/ 0 h 2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21" h="21673">
                    <a:moveTo>
                      <a:pt x="14465" y="20"/>
                    </a:moveTo>
                    <a:cubicBezTo>
                      <a:pt x="9655" y="3234"/>
                      <a:pt x="-4796" y="3234"/>
                      <a:pt x="1611" y="15320"/>
                    </a:cubicBezTo>
                    <a:cubicBezTo>
                      <a:pt x="8038" y="27407"/>
                      <a:pt x="12040" y="18534"/>
                      <a:pt x="16062" y="18534"/>
                    </a:cubicBezTo>
                    <a:cubicBezTo>
                      <a:pt x="20872" y="18534"/>
                      <a:pt x="24894" y="15320"/>
                      <a:pt x="26491" y="12086"/>
                    </a:cubicBezTo>
                    <a:cubicBezTo>
                      <a:pt x="28088" y="9681"/>
                      <a:pt x="14445" y="0"/>
                      <a:pt x="14445" y="0"/>
                    </a:cubicBezTo>
                    <a:lnTo>
                      <a:pt x="1444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5" name="Szabadkézi sokszög: alakzat 1044">
                <a:extLst>
                  <a:ext uri="{FF2B5EF4-FFF2-40B4-BE49-F238E27FC236}">
                    <a16:creationId xmlns:a16="http://schemas.microsoft.com/office/drawing/2014/main" id="{3D1D2DAA-D24C-7CD8-12A9-198FEFBD419E}"/>
                  </a:ext>
                </a:extLst>
              </p:cNvPr>
              <p:cNvSpPr/>
              <p:nvPr/>
            </p:nvSpPr>
            <p:spPr>
              <a:xfrm>
                <a:off x="2545218" y="2700678"/>
                <a:ext cx="19862" cy="25939"/>
              </a:xfrm>
              <a:custGeom>
                <a:avLst/>
                <a:gdLst>
                  <a:gd name="connsiteX0" fmla="*/ 12283 w 19862"/>
                  <a:gd name="connsiteY0" fmla="*/ 0 h 25939"/>
                  <a:gd name="connsiteX1" fmla="*/ 459 w 19862"/>
                  <a:gd name="connsiteY1" fmla="*/ 12774 h 25939"/>
                  <a:gd name="connsiteX2" fmla="*/ 9736 w 19862"/>
                  <a:gd name="connsiteY2" fmla="*/ 25547 h 25939"/>
                  <a:gd name="connsiteX3" fmla="*/ 19862 w 19862"/>
                  <a:gd name="connsiteY3" fmla="*/ 13683 h 25939"/>
                  <a:gd name="connsiteX4" fmla="*/ 12263 w 19862"/>
                  <a:gd name="connsiteY4" fmla="*/ 0 h 25939"/>
                  <a:gd name="connsiteX5" fmla="*/ 12263 w 19862"/>
                  <a:gd name="connsiteY5" fmla="*/ 0 h 2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62" h="25939">
                    <a:moveTo>
                      <a:pt x="12283" y="0"/>
                    </a:moveTo>
                    <a:cubicBezTo>
                      <a:pt x="6381" y="0"/>
                      <a:pt x="-2067" y="1819"/>
                      <a:pt x="459" y="12774"/>
                    </a:cubicBezTo>
                    <a:cubicBezTo>
                      <a:pt x="2986" y="22819"/>
                      <a:pt x="4684" y="27366"/>
                      <a:pt x="9736" y="25547"/>
                    </a:cubicBezTo>
                    <a:cubicBezTo>
                      <a:pt x="15638" y="22819"/>
                      <a:pt x="19862" y="13683"/>
                      <a:pt x="19862" y="13683"/>
                    </a:cubicBezTo>
                    <a:lnTo>
                      <a:pt x="12263" y="0"/>
                    </a:lnTo>
                    <a:lnTo>
                      <a:pt x="12263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6" name="Szabadkézi sokszög: alakzat 1045">
                <a:extLst>
                  <a:ext uri="{FF2B5EF4-FFF2-40B4-BE49-F238E27FC236}">
                    <a16:creationId xmlns:a16="http://schemas.microsoft.com/office/drawing/2014/main" id="{6A405C07-004E-79C1-6F77-B0EC5171FCA5}"/>
                  </a:ext>
                </a:extLst>
              </p:cNvPr>
              <p:cNvSpPr/>
              <p:nvPr/>
            </p:nvSpPr>
            <p:spPr>
              <a:xfrm>
                <a:off x="2589862" y="2538768"/>
                <a:ext cx="29836" cy="27971"/>
              </a:xfrm>
              <a:custGeom>
                <a:avLst/>
                <a:gdLst>
                  <a:gd name="connsiteX0" fmla="*/ 19927 w 29836"/>
                  <a:gd name="connsiteY0" fmla="*/ 763 h 27971"/>
                  <a:gd name="connsiteX1" fmla="*/ 3475 w 29836"/>
                  <a:gd name="connsiteY1" fmla="*/ 8585 h 27971"/>
                  <a:gd name="connsiteX2" fmla="*/ 4263 w 29836"/>
                  <a:gd name="connsiteY2" fmla="*/ 21884 h 27971"/>
                  <a:gd name="connsiteX3" fmla="*/ 26213 w 29836"/>
                  <a:gd name="connsiteY3" fmla="*/ 25785 h 27971"/>
                  <a:gd name="connsiteX4" fmla="*/ 19947 w 29836"/>
                  <a:gd name="connsiteY4" fmla="*/ 763 h 27971"/>
                  <a:gd name="connsiteX5" fmla="*/ 19947 w 29836"/>
                  <a:gd name="connsiteY5" fmla="*/ 763 h 2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836" h="27971">
                    <a:moveTo>
                      <a:pt x="19927" y="763"/>
                    </a:moveTo>
                    <a:cubicBezTo>
                      <a:pt x="16006" y="-25"/>
                      <a:pt x="5819" y="-2369"/>
                      <a:pt x="3475" y="8585"/>
                    </a:cubicBezTo>
                    <a:cubicBezTo>
                      <a:pt x="342" y="18752"/>
                      <a:pt x="-2791" y="12486"/>
                      <a:pt x="4263" y="21884"/>
                    </a:cubicBezTo>
                    <a:cubicBezTo>
                      <a:pt x="11317" y="30494"/>
                      <a:pt x="23080" y="28150"/>
                      <a:pt x="26213" y="25785"/>
                    </a:cubicBezTo>
                    <a:cubicBezTo>
                      <a:pt x="28557" y="22652"/>
                      <a:pt x="35611" y="4664"/>
                      <a:pt x="19947" y="763"/>
                    </a:cubicBezTo>
                    <a:lnTo>
                      <a:pt x="19947" y="76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7" name="Szabadkézi sokszög: alakzat 1046">
                <a:extLst>
                  <a:ext uri="{FF2B5EF4-FFF2-40B4-BE49-F238E27FC236}">
                    <a16:creationId xmlns:a16="http://schemas.microsoft.com/office/drawing/2014/main" id="{2D68C516-09BB-7A4D-4BC5-CA2C6A1E08BE}"/>
                  </a:ext>
                </a:extLst>
              </p:cNvPr>
              <p:cNvSpPr/>
              <p:nvPr/>
            </p:nvSpPr>
            <p:spPr>
              <a:xfrm>
                <a:off x="2480293" y="2139772"/>
                <a:ext cx="183541" cy="187167"/>
              </a:xfrm>
              <a:custGeom>
                <a:avLst/>
                <a:gdLst>
                  <a:gd name="connsiteX0" fmla="*/ 172465 w 183541"/>
                  <a:gd name="connsiteY0" fmla="*/ 10446 h 187167"/>
                  <a:gd name="connsiteX1" fmla="*/ 153426 w 183541"/>
                  <a:gd name="connsiteY1" fmla="*/ 8061 h 187167"/>
                  <a:gd name="connsiteX2" fmla="*/ 139136 w 183541"/>
                  <a:gd name="connsiteY2" fmla="*/ 8850 h 187167"/>
                  <a:gd name="connsiteX3" fmla="*/ 125655 w 183541"/>
                  <a:gd name="connsiteY3" fmla="*/ 907 h 187167"/>
                  <a:gd name="connsiteX4" fmla="*/ 103443 w 183541"/>
                  <a:gd name="connsiteY4" fmla="*/ 12831 h 187167"/>
                  <a:gd name="connsiteX5" fmla="*/ 93923 w 183541"/>
                  <a:gd name="connsiteY5" fmla="*/ 16813 h 187167"/>
                  <a:gd name="connsiteX6" fmla="*/ 82019 w 183541"/>
                  <a:gd name="connsiteY6" fmla="*/ 13640 h 187167"/>
                  <a:gd name="connsiteX7" fmla="*/ 61383 w 183541"/>
                  <a:gd name="connsiteY7" fmla="*/ 19198 h 187167"/>
                  <a:gd name="connsiteX8" fmla="*/ 54248 w 183541"/>
                  <a:gd name="connsiteY8" fmla="*/ 32720 h 187167"/>
                  <a:gd name="connsiteX9" fmla="*/ 43940 w 183541"/>
                  <a:gd name="connsiteY9" fmla="*/ 35104 h 187167"/>
                  <a:gd name="connsiteX10" fmla="*/ 45537 w 183541"/>
                  <a:gd name="connsiteY10" fmla="*/ 48626 h 187167"/>
                  <a:gd name="connsiteX11" fmla="*/ 59018 w 183541"/>
                  <a:gd name="connsiteY11" fmla="*/ 52608 h 187167"/>
                  <a:gd name="connsiteX12" fmla="*/ 55845 w 183541"/>
                  <a:gd name="connsiteY12" fmla="*/ 64532 h 187167"/>
                  <a:gd name="connsiteX13" fmla="*/ 69326 w 183541"/>
                  <a:gd name="connsiteY13" fmla="*/ 53396 h 187167"/>
                  <a:gd name="connsiteX14" fmla="*/ 87577 w 183541"/>
                  <a:gd name="connsiteY14" fmla="*/ 58166 h 187167"/>
                  <a:gd name="connsiteX15" fmla="*/ 94712 w 183541"/>
                  <a:gd name="connsiteY15" fmla="*/ 50223 h 187167"/>
                  <a:gd name="connsiteX16" fmla="*/ 84404 w 183541"/>
                  <a:gd name="connsiteY16" fmla="*/ 73284 h 187167"/>
                  <a:gd name="connsiteX17" fmla="*/ 72499 w 183541"/>
                  <a:gd name="connsiteY17" fmla="*/ 73284 h 187167"/>
                  <a:gd name="connsiteX18" fmla="*/ 66941 w 183541"/>
                  <a:gd name="connsiteY18" fmla="*/ 73284 h 187167"/>
                  <a:gd name="connsiteX19" fmla="*/ 82807 w 183541"/>
                  <a:gd name="connsiteY19" fmla="*/ 85209 h 187167"/>
                  <a:gd name="connsiteX20" fmla="*/ 67729 w 183541"/>
                  <a:gd name="connsiteY20" fmla="*/ 92364 h 187167"/>
                  <a:gd name="connsiteX21" fmla="*/ 63768 w 183541"/>
                  <a:gd name="connsiteY21" fmla="*/ 79630 h 187167"/>
                  <a:gd name="connsiteX22" fmla="*/ 51075 w 183541"/>
                  <a:gd name="connsiteY22" fmla="*/ 88382 h 187167"/>
                  <a:gd name="connsiteX23" fmla="*/ 61383 w 183541"/>
                  <a:gd name="connsiteY23" fmla="*/ 101115 h 187167"/>
                  <a:gd name="connsiteX24" fmla="*/ 71691 w 183541"/>
                  <a:gd name="connsiteY24" fmla="*/ 109058 h 187167"/>
                  <a:gd name="connsiteX25" fmla="*/ 57401 w 183541"/>
                  <a:gd name="connsiteY25" fmla="*/ 115425 h 187167"/>
                  <a:gd name="connsiteX26" fmla="*/ 48670 w 183541"/>
                  <a:gd name="connsiteY26" fmla="*/ 109058 h 187167"/>
                  <a:gd name="connsiteX27" fmla="*/ 43900 w 183541"/>
                  <a:gd name="connsiteY27" fmla="*/ 123368 h 187167"/>
                  <a:gd name="connsiteX28" fmla="*/ 31207 w 183541"/>
                  <a:gd name="connsiteY28" fmla="*/ 124156 h 187167"/>
                  <a:gd name="connsiteX29" fmla="*/ 31207 w 183541"/>
                  <a:gd name="connsiteY29" fmla="*/ 133696 h 187167"/>
                  <a:gd name="connsiteX30" fmla="*/ 37553 w 183541"/>
                  <a:gd name="connsiteY30" fmla="*/ 134484 h 187167"/>
                  <a:gd name="connsiteX31" fmla="*/ 47861 w 183541"/>
                  <a:gd name="connsiteY31" fmla="*/ 134484 h 187167"/>
                  <a:gd name="connsiteX32" fmla="*/ 51035 w 183541"/>
                  <a:gd name="connsiteY32" fmla="*/ 147218 h 187167"/>
                  <a:gd name="connsiteX33" fmla="*/ 58978 w 183541"/>
                  <a:gd name="connsiteY33" fmla="*/ 146429 h 187167"/>
                  <a:gd name="connsiteX34" fmla="*/ 43900 w 183541"/>
                  <a:gd name="connsiteY34" fmla="*/ 148814 h 187167"/>
                  <a:gd name="connsiteX35" fmla="*/ 27225 w 183541"/>
                  <a:gd name="connsiteY35" fmla="*/ 142448 h 187167"/>
                  <a:gd name="connsiteX36" fmla="*/ 9763 w 183541"/>
                  <a:gd name="connsiteY36" fmla="*/ 154372 h 187167"/>
                  <a:gd name="connsiteX37" fmla="*/ 6589 w 183541"/>
                  <a:gd name="connsiteY37" fmla="*/ 167106 h 187167"/>
                  <a:gd name="connsiteX38" fmla="*/ 31975 w 183541"/>
                  <a:gd name="connsiteY38" fmla="*/ 166317 h 187167"/>
                  <a:gd name="connsiteX39" fmla="*/ 48649 w 183541"/>
                  <a:gd name="connsiteY39" fmla="*/ 171087 h 187167"/>
                  <a:gd name="connsiteX40" fmla="*/ 58169 w 183541"/>
                  <a:gd name="connsiteY40" fmla="*/ 163144 h 187167"/>
                  <a:gd name="connsiteX41" fmla="*/ 60554 w 183541"/>
                  <a:gd name="connsiteY41" fmla="*/ 175069 h 187167"/>
                  <a:gd name="connsiteX42" fmla="*/ 72459 w 183541"/>
                  <a:gd name="connsiteY42" fmla="*/ 173472 h 187167"/>
                  <a:gd name="connsiteX43" fmla="*/ 78017 w 183541"/>
                  <a:gd name="connsiteY43" fmla="*/ 186994 h 187167"/>
                  <a:gd name="connsiteX44" fmla="*/ 91498 w 183541"/>
                  <a:gd name="connsiteY44" fmla="*/ 173472 h 187167"/>
                  <a:gd name="connsiteX45" fmla="*/ 102614 w 183541"/>
                  <a:gd name="connsiteY45" fmla="*/ 169491 h 187167"/>
                  <a:gd name="connsiteX46" fmla="*/ 99441 w 183541"/>
                  <a:gd name="connsiteY46" fmla="*/ 160739 h 187167"/>
                  <a:gd name="connsiteX47" fmla="*/ 91498 w 183541"/>
                  <a:gd name="connsiteY47" fmla="*/ 155181 h 187167"/>
                  <a:gd name="connsiteX48" fmla="*/ 101806 w 183541"/>
                  <a:gd name="connsiteY48" fmla="*/ 152796 h 187167"/>
                  <a:gd name="connsiteX49" fmla="*/ 102594 w 183541"/>
                  <a:gd name="connsiteY49" fmla="*/ 138486 h 187167"/>
                  <a:gd name="connsiteX50" fmla="*/ 118460 w 183541"/>
                  <a:gd name="connsiteY50" fmla="*/ 134505 h 187167"/>
                  <a:gd name="connsiteX51" fmla="*/ 121633 w 183541"/>
                  <a:gd name="connsiteY51" fmla="*/ 117001 h 187167"/>
                  <a:gd name="connsiteX52" fmla="*/ 112902 w 183541"/>
                  <a:gd name="connsiteY52" fmla="*/ 112231 h 187167"/>
                  <a:gd name="connsiteX53" fmla="*/ 108132 w 183541"/>
                  <a:gd name="connsiteY53" fmla="*/ 105077 h 187167"/>
                  <a:gd name="connsiteX54" fmla="*/ 102574 w 183541"/>
                  <a:gd name="connsiteY54" fmla="*/ 103480 h 187167"/>
                  <a:gd name="connsiteX55" fmla="*/ 119248 w 183541"/>
                  <a:gd name="connsiteY55" fmla="*/ 94728 h 187167"/>
                  <a:gd name="connsiteX56" fmla="*/ 124018 w 183541"/>
                  <a:gd name="connsiteY56" fmla="*/ 100286 h 187167"/>
                  <a:gd name="connsiteX57" fmla="*/ 133538 w 183541"/>
                  <a:gd name="connsiteY57" fmla="*/ 93920 h 187167"/>
                  <a:gd name="connsiteX58" fmla="*/ 139096 w 183541"/>
                  <a:gd name="connsiteY58" fmla="*/ 84380 h 187167"/>
                  <a:gd name="connsiteX59" fmla="*/ 131153 w 183541"/>
                  <a:gd name="connsiteY59" fmla="*/ 80398 h 187167"/>
                  <a:gd name="connsiteX60" fmla="*/ 139096 w 183541"/>
                  <a:gd name="connsiteY60" fmla="*/ 74032 h 187167"/>
                  <a:gd name="connsiteX61" fmla="*/ 150212 w 183541"/>
                  <a:gd name="connsiteY61" fmla="*/ 62895 h 187167"/>
                  <a:gd name="connsiteX62" fmla="*/ 162905 w 183541"/>
                  <a:gd name="connsiteY62" fmla="*/ 52567 h 187167"/>
                  <a:gd name="connsiteX63" fmla="*/ 173213 w 183541"/>
                  <a:gd name="connsiteY63" fmla="*/ 40642 h 187167"/>
                  <a:gd name="connsiteX64" fmla="*/ 162905 w 183541"/>
                  <a:gd name="connsiteY64" fmla="*/ 40642 h 187167"/>
                  <a:gd name="connsiteX65" fmla="*/ 158944 w 183541"/>
                  <a:gd name="connsiteY65" fmla="*/ 35084 h 187167"/>
                  <a:gd name="connsiteX66" fmla="*/ 183541 w 183541"/>
                  <a:gd name="connsiteY66" fmla="*/ 18390 h 187167"/>
                  <a:gd name="connsiteX67" fmla="*/ 172425 w 183541"/>
                  <a:gd name="connsiteY67" fmla="*/ 10446 h 187167"/>
                  <a:gd name="connsiteX68" fmla="*/ 172425 w 183541"/>
                  <a:gd name="connsiteY68" fmla="*/ 10446 h 187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83541" h="187167">
                    <a:moveTo>
                      <a:pt x="172465" y="10446"/>
                    </a:moveTo>
                    <a:cubicBezTo>
                      <a:pt x="165330" y="9658"/>
                      <a:pt x="160560" y="4080"/>
                      <a:pt x="153426" y="8061"/>
                    </a:cubicBezTo>
                    <a:cubicBezTo>
                      <a:pt x="145483" y="11235"/>
                      <a:pt x="143906" y="10446"/>
                      <a:pt x="139136" y="8850"/>
                    </a:cubicBezTo>
                    <a:cubicBezTo>
                      <a:pt x="135175" y="7253"/>
                      <a:pt x="135175" y="-3075"/>
                      <a:pt x="125655" y="907"/>
                    </a:cubicBezTo>
                    <a:cubicBezTo>
                      <a:pt x="116924" y="4080"/>
                      <a:pt x="101846" y="8061"/>
                      <a:pt x="103443" y="12831"/>
                    </a:cubicBezTo>
                    <a:cubicBezTo>
                      <a:pt x="105828" y="16813"/>
                      <a:pt x="101846" y="19986"/>
                      <a:pt x="93923" y="16813"/>
                    </a:cubicBezTo>
                    <a:cubicBezTo>
                      <a:pt x="85192" y="14428"/>
                      <a:pt x="78845" y="4888"/>
                      <a:pt x="82019" y="13640"/>
                    </a:cubicBezTo>
                    <a:cubicBezTo>
                      <a:pt x="84404" y="21583"/>
                      <a:pt x="64556" y="14428"/>
                      <a:pt x="61383" y="19198"/>
                    </a:cubicBezTo>
                    <a:cubicBezTo>
                      <a:pt x="58998" y="23180"/>
                      <a:pt x="51075" y="28738"/>
                      <a:pt x="54248" y="32720"/>
                    </a:cubicBezTo>
                    <a:cubicBezTo>
                      <a:pt x="58210" y="36701"/>
                      <a:pt x="54248" y="30335"/>
                      <a:pt x="43940" y="35104"/>
                    </a:cubicBezTo>
                    <a:cubicBezTo>
                      <a:pt x="34421" y="40663"/>
                      <a:pt x="35209" y="43048"/>
                      <a:pt x="45537" y="48626"/>
                    </a:cubicBezTo>
                    <a:cubicBezTo>
                      <a:pt x="55057" y="53396"/>
                      <a:pt x="64576" y="43068"/>
                      <a:pt x="59018" y="52608"/>
                    </a:cubicBezTo>
                    <a:cubicBezTo>
                      <a:pt x="53460" y="62936"/>
                      <a:pt x="47902" y="66917"/>
                      <a:pt x="55845" y="64532"/>
                    </a:cubicBezTo>
                    <a:cubicBezTo>
                      <a:pt x="64576" y="62936"/>
                      <a:pt x="64576" y="53396"/>
                      <a:pt x="69326" y="53396"/>
                    </a:cubicBezTo>
                    <a:cubicBezTo>
                      <a:pt x="73287" y="53396"/>
                      <a:pt x="82019" y="61339"/>
                      <a:pt x="87577" y="58166"/>
                    </a:cubicBezTo>
                    <a:cubicBezTo>
                      <a:pt x="93135" y="55781"/>
                      <a:pt x="89962" y="45432"/>
                      <a:pt x="94712" y="50223"/>
                    </a:cubicBezTo>
                    <a:cubicBezTo>
                      <a:pt x="99481" y="54993"/>
                      <a:pt x="81230" y="70111"/>
                      <a:pt x="84404" y="73284"/>
                    </a:cubicBezTo>
                    <a:cubicBezTo>
                      <a:pt x="88365" y="75669"/>
                      <a:pt x="73287" y="75669"/>
                      <a:pt x="72499" y="73284"/>
                    </a:cubicBezTo>
                    <a:cubicBezTo>
                      <a:pt x="71711" y="70111"/>
                      <a:pt x="60595" y="66917"/>
                      <a:pt x="66941" y="73284"/>
                    </a:cubicBezTo>
                    <a:cubicBezTo>
                      <a:pt x="73287" y="79651"/>
                      <a:pt x="81230" y="74881"/>
                      <a:pt x="82807" y="85209"/>
                    </a:cubicBezTo>
                    <a:cubicBezTo>
                      <a:pt x="84404" y="94749"/>
                      <a:pt x="70114" y="96345"/>
                      <a:pt x="67729" y="92364"/>
                    </a:cubicBezTo>
                    <a:cubicBezTo>
                      <a:pt x="66132" y="88382"/>
                      <a:pt x="63768" y="79630"/>
                      <a:pt x="63768" y="79630"/>
                    </a:cubicBezTo>
                    <a:cubicBezTo>
                      <a:pt x="63768" y="79630"/>
                      <a:pt x="47902" y="81227"/>
                      <a:pt x="51075" y="88382"/>
                    </a:cubicBezTo>
                    <a:cubicBezTo>
                      <a:pt x="53460" y="96325"/>
                      <a:pt x="58210" y="98710"/>
                      <a:pt x="61383" y="101115"/>
                    </a:cubicBezTo>
                    <a:cubicBezTo>
                      <a:pt x="65344" y="104288"/>
                      <a:pt x="77249" y="98730"/>
                      <a:pt x="71691" y="109058"/>
                    </a:cubicBezTo>
                    <a:cubicBezTo>
                      <a:pt x="66132" y="118598"/>
                      <a:pt x="60574" y="115425"/>
                      <a:pt x="57401" y="115425"/>
                    </a:cubicBezTo>
                    <a:cubicBezTo>
                      <a:pt x="53440" y="115425"/>
                      <a:pt x="53440" y="102692"/>
                      <a:pt x="48670" y="109058"/>
                    </a:cubicBezTo>
                    <a:cubicBezTo>
                      <a:pt x="43900" y="115425"/>
                      <a:pt x="48670" y="122580"/>
                      <a:pt x="43900" y="123368"/>
                    </a:cubicBezTo>
                    <a:cubicBezTo>
                      <a:pt x="39938" y="124156"/>
                      <a:pt x="31207" y="124156"/>
                      <a:pt x="31207" y="124156"/>
                    </a:cubicBezTo>
                    <a:cubicBezTo>
                      <a:pt x="31207" y="124156"/>
                      <a:pt x="21687" y="129714"/>
                      <a:pt x="31207" y="133696"/>
                    </a:cubicBezTo>
                    <a:cubicBezTo>
                      <a:pt x="33592" y="134484"/>
                      <a:pt x="35977" y="134484"/>
                      <a:pt x="37553" y="134484"/>
                    </a:cubicBezTo>
                    <a:cubicBezTo>
                      <a:pt x="43112" y="135273"/>
                      <a:pt x="45496" y="132099"/>
                      <a:pt x="47861" y="134484"/>
                    </a:cubicBezTo>
                    <a:cubicBezTo>
                      <a:pt x="51035" y="136869"/>
                      <a:pt x="48649" y="142427"/>
                      <a:pt x="51035" y="147218"/>
                    </a:cubicBezTo>
                    <a:cubicBezTo>
                      <a:pt x="52631" y="151987"/>
                      <a:pt x="58978" y="146429"/>
                      <a:pt x="58978" y="146429"/>
                    </a:cubicBezTo>
                    <a:cubicBezTo>
                      <a:pt x="58978" y="146429"/>
                      <a:pt x="47073" y="154372"/>
                      <a:pt x="43900" y="148814"/>
                    </a:cubicBezTo>
                    <a:cubicBezTo>
                      <a:pt x="41515" y="143256"/>
                      <a:pt x="26437" y="139274"/>
                      <a:pt x="27225" y="142448"/>
                    </a:cubicBezTo>
                    <a:cubicBezTo>
                      <a:pt x="28014" y="154372"/>
                      <a:pt x="12148" y="151199"/>
                      <a:pt x="9763" y="154372"/>
                    </a:cubicBezTo>
                    <a:cubicBezTo>
                      <a:pt x="6589" y="158354"/>
                      <a:pt x="-8488" y="161527"/>
                      <a:pt x="6589" y="167106"/>
                    </a:cubicBezTo>
                    <a:cubicBezTo>
                      <a:pt x="22455" y="172664"/>
                      <a:pt x="22455" y="163932"/>
                      <a:pt x="31975" y="166317"/>
                    </a:cubicBezTo>
                    <a:cubicBezTo>
                      <a:pt x="42283" y="169491"/>
                      <a:pt x="43880" y="173472"/>
                      <a:pt x="48649" y="171087"/>
                    </a:cubicBezTo>
                    <a:cubicBezTo>
                      <a:pt x="53419" y="168702"/>
                      <a:pt x="53419" y="154393"/>
                      <a:pt x="58169" y="163144"/>
                    </a:cubicBezTo>
                    <a:cubicBezTo>
                      <a:pt x="62939" y="171087"/>
                      <a:pt x="54996" y="172684"/>
                      <a:pt x="60554" y="175069"/>
                    </a:cubicBezTo>
                    <a:cubicBezTo>
                      <a:pt x="66112" y="176666"/>
                      <a:pt x="70074" y="168702"/>
                      <a:pt x="72459" y="173472"/>
                    </a:cubicBezTo>
                    <a:cubicBezTo>
                      <a:pt x="75632" y="179030"/>
                      <a:pt x="70074" y="188570"/>
                      <a:pt x="78017" y="186994"/>
                    </a:cubicBezTo>
                    <a:cubicBezTo>
                      <a:pt x="85960" y="184609"/>
                      <a:pt x="82787" y="170299"/>
                      <a:pt x="91498" y="173472"/>
                    </a:cubicBezTo>
                    <a:cubicBezTo>
                      <a:pt x="101018" y="177454"/>
                      <a:pt x="102614" y="169491"/>
                      <a:pt x="102614" y="169491"/>
                    </a:cubicBezTo>
                    <a:cubicBezTo>
                      <a:pt x="102614" y="169491"/>
                      <a:pt x="102614" y="159951"/>
                      <a:pt x="99441" y="160739"/>
                    </a:cubicBezTo>
                    <a:cubicBezTo>
                      <a:pt x="95480" y="161527"/>
                      <a:pt x="91498" y="158354"/>
                      <a:pt x="91498" y="155181"/>
                    </a:cubicBezTo>
                    <a:cubicBezTo>
                      <a:pt x="91498" y="152796"/>
                      <a:pt x="97056" y="156778"/>
                      <a:pt x="101806" y="152796"/>
                    </a:cubicBezTo>
                    <a:cubicBezTo>
                      <a:pt x="106576" y="148814"/>
                      <a:pt x="100209" y="137678"/>
                      <a:pt x="102594" y="138486"/>
                    </a:cubicBezTo>
                    <a:cubicBezTo>
                      <a:pt x="115287" y="140871"/>
                      <a:pt x="115287" y="136889"/>
                      <a:pt x="118460" y="134505"/>
                    </a:cubicBezTo>
                    <a:cubicBezTo>
                      <a:pt x="120845" y="131331"/>
                      <a:pt x="121633" y="117001"/>
                      <a:pt x="121633" y="117001"/>
                    </a:cubicBezTo>
                    <a:cubicBezTo>
                      <a:pt x="121633" y="117001"/>
                      <a:pt x="116863" y="109058"/>
                      <a:pt x="112902" y="112231"/>
                    </a:cubicBezTo>
                    <a:cubicBezTo>
                      <a:pt x="108940" y="116213"/>
                      <a:pt x="108132" y="105077"/>
                      <a:pt x="108132" y="105077"/>
                    </a:cubicBezTo>
                    <a:cubicBezTo>
                      <a:pt x="108132" y="105077"/>
                      <a:pt x="99401" y="110635"/>
                      <a:pt x="102574" y="103480"/>
                    </a:cubicBezTo>
                    <a:cubicBezTo>
                      <a:pt x="106535" y="96325"/>
                      <a:pt x="114478" y="87573"/>
                      <a:pt x="119248" y="94728"/>
                    </a:cubicBezTo>
                    <a:cubicBezTo>
                      <a:pt x="124018" y="102671"/>
                      <a:pt x="116863" y="97902"/>
                      <a:pt x="124018" y="100286"/>
                    </a:cubicBezTo>
                    <a:cubicBezTo>
                      <a:pt x="131153" y="103460"/>
                      <a:pt x="127980" y="100286"/>
                      <a:pt x="133538" y="93920"/>
                    </a:cubicBezTo>
                    <a:cubicBezTo>
                      <a:pt x="139096" y="87553"/>
                      <a:pt x="143057" y="82783"/>
                      <a:pt x="139096" y="84380"/>
                    </a:cubicBezTo>
                    <a:cubicBezTo>
                      <a:pt x="135923" y="85168"/>
                      <a:pt x="129576" y="84380"/>
                      <a:pt x="131153" y="80398"/>
                    </a:cubicBezTo>
                    <a:cubicBezTo>
                      <a:pt x="132729" y="76417"/>
                      <a:pt x="135923" y="72455"/>
                      <a:pt x="139096" y="74032"/>
                    </a:cubicBezTo>
                    <a:cubicBezTo>
                      <a:pt x="143057" y="75628"/>
                      <a:pt x="143057" y="63704"/>
                      <a:pt x="150212" y="62895"/>
                    </a:cubicBezTo>
                    <a:cubicBezTo>
                      <a:pt x="157347" y="62107"/>
                      <a:pt x="159732" y="56529"/>
                      <a:pt x="162905" y="52567"/>
                    </a:cubicBezTo>
                    <a:cubicBezTo>
                      <a:pt x="166867" y="49394"/>
                      <a:pt x="173213" y="40642"/>
                      <a:pt x="173213" y="40642"/>
                    </a:cubicBezTo>
                    <a:cubicBezTo>
                      <a:pt x="173213" y="40642"/>
                      <a:pt x="166867" y="39046"/>
                      <a:pt x="162905" y="40642"/>
                    </a:cubicBezTo>
                    <a:cubicBezTo>
                      <a:pt x="159732" y="43027"/>
                      <a:pt x="151789" y="38257"/>
                      <a:pt x="158944" y="35084"/>
                    </a:cubicBezTo>
                    <a:cubicBezTo>
                      <a:pt x="165290" y="32699"/>
                      <a:pt x="183541" y="18390"/>
                      <a:pt x="183541" y="18390"/>
                    </a:cubicBezTo>
                    <a:cubicBezTo>
                      <a:pt x="183541" y="18390"/>
                      <a:pt x="179580" y="11235"/>
                      <a:pt x="172425" y="10446"/>
                    </a:cubicBezTo>
                    <a:lnTo>
                      <a:pt x="172425" y="1044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8" name="Szabadkézi sokszög: alakzat 1047">
                <a:extLst>
                  <a:ext uri="{FF2B5EF4-FFF2-40B4-BE49-F238E27FC236}">
                    <a16:creationId xmlns:a16="http://schemas.microsoft.com/office/drawing/2014/main" id="{EA337EAD-C4F1-D87B-5E2D-55A4BA6A4FBA}"/>
                  </a:ext>
                </a:extLst>
              </p:cNvPr>
              <p:cNvSpPr/>
              <p:nvPr/>
            </p:nvSpPr>
            <p:spPr>
              <a:xfrm>
                <a:off x="2456672" y="2181287"/>
                <a:ext cx="67109" cy="84759"/>
              </a:xfrm>
              <a:custGeom>
                <a:avLst/>
                <a:gdLst>
                  <a:gd name="connsiteX0" fmla="*/ 43792 w 67109"/>
                  <a:gd name="connsiteY0" fmla="*/ 16 h 84759"/>
                  <a:gd name="connsiteX1" fmla="*/ 30675 w 67109"/>
                  <a:gd name="connsiteY1" fmla="*/ 8060 h 84759"/>
                  <a:gd name="connsiteX2" fmla="*/ 28209 w 67109"/>
                  <a:gd name="connsiteY2" fmla="*/ 17701 h 84759"/>
                  <a:gd name="connsiteX3" fmla="*/ 15921 w 67109"/>
                  <a:gd name="connsiteY3" fmla="*/ 20915 h 84759"/>
                  <a:gd name="connsiteX4" fmla="*/ 9352 w 67109"/>
                  <a:gd name="connsiteY4" fmla="*/ 22532 h 84759"/>
                  <a:gd name="connsiteX5" fmla="*/ 16729 w 67109"/>
                  <a:gd name="connsiteY5" fmla="*/ 34578 h 84759"/>
                  <a:gd name="connsiteX6" fmla="*/ 1146 w 67109"/>
                  <a:gd name="connsiteY6" fmla="*/ 34578 h 84759"/>
                  <a:gd name="connsiteX7" fmla="*/ 1975 w 67109"/>
                  <a:gd name="connsiteY7" fmla="*/ 41005 h 84759"/>
                  <a:gd name="connsiteX8" fmla="*/ 15092 w 67109"/>
                  <a:gd name="connsiteY8" fmla="*/ 44219 h 84759"/>
                  <a:gd name="connsiteX9" fmla="*/ 9352 w 67109"/>
                  <a:gd name="connsiteY9" fmla="*/ 51454 h 84759"/>
                  <a:gd name="connsiteX10" fmla="*/ 23298 w 67109"/>
                  <a:gd name="connsiteY10" fmla="*/ 48241 h 84759"/>
                  <a:gd name="connsiteX11" fmla="*/ 15092 w 67109"/>
                  <a:gd name="connsiteY11" fmla="*/ 58690 h 84759"/>
                  <a:gd name="connsiteX12" fmla="*/ 15092 w 67109"/>
                  <a:gd name="connsiteY12" fmla="*/ 67523 h 84759"/>
                  <a:gd name="connsiteX13" fmla="*/ 31483 w 67109"/>
                  <a:gd name="connsiteY13" fmla="*/ 71545 h 84759"/>
                  <a:gd name="connsiteX14" fmla="*/ 25743 w 67109"/>
                  <a:gd name="connsiteY14" fmla="*/ 84399 h 84759"/>
                  <a:gd name="connsiteX15" fmla="*/ 44601 w 67109"/>
                  <a:gd name="connsiteY15" fmla="*/ 74758 h 84759"/>
                  <a:gd name="connsiteX16" fmla="*/ 54444 w 67109"/>
                  <a:gd name="connsiteY16" fmla="*/ 65926 h 84759"/>
                  <a:gd name="connsiteX17" fmla="*/ 63458 w 67109"/>
                  <a:gd name="connsiteY17" fmla="*/ 56285 h 84759"/>
                  <a:gd name="connsiteX18" fmla="*/ 65095 w 67109"/>
                  <a:gd name="connsiteY18" fmla="*/ 40217 h 84759"/>
                  <a:gd name="connsiteX19" fmla="*/ 59355 w 67109"/>
                  <a:gd name="connsiteY19" fmla="*/ 29768 h 84759"/>
                  <a:gd name="connsiteX20" fmla="*/ 51149 w 67109"/>
                  <a:gd name="connsiteY20" fmla="*/ 16105 h 84759"/>
                  <a:gd name="connsiteX21" fmla="*/ 43772 w 67109"/>
                  <a:gd name="connsiteY21" fmla="*/ 36 h 84759"/>
                  <a:gd name="connsiteX22" fmla="*/ 43772 w 67109"/>
                  <a:gd name="connsiteY22" fmla="*/ 36 h 84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7109" h="84759">
                    <a:moveTo>
                      <a:pt x="43792" y="16"/>
                    </a:moveTo>
                    <a:cubicBezTo>
                      <a:pt x="37224" y="1633"/>
                      <a:pt x="29038" y="2421"/>
                      <a:pt x="30675" y="8060"/>
                    </a:cubicBezTo>
                    <a:cubicBezTo>
                      <a:pt x="31504" y="12891"/>
                      <a:pt x="31504" y="14488"/>
                      <a:pt x="28209" y="17701"/>
                    </a:cubicBezTo>
                    <a:cubicBezTo>
                      <a:pt x="25743" y="21723"/>
                      <a:pt x="20003" y="21723"/>
                      <a:pt x="15921" y="20915"/>
                    </a:cubicBezTo>
                    <a:cubicBezTo>
                      <a:pt x="12646" y="20106"/>
                      <a:pt x="4441" y="15296"/>
                      <a:pt x="9352" y="22532"/>
                    </a:cubicBezTo>
                    <a:cubicBezTo>
                      <a:pt x="14263" y="29768"/>
                      <a:pt x="19195" y="32173"/>
                      <a:pt x="16729" y="34578"/>
                    </a:cubicBezTo>
                    <a:cubicBezTo>
                      <a:pt x="15092" y="36983"/>
                      <a:pt x="1975" y="30556"/>
                      <a:pt x="1146" y="34578"/>
                    </a:cubicBezTo>
                    <a:cubicBezTo>
                      <a:pt x="317" y="38600"/>
                      <a:pt x="-1320" y="35386"/>
                      <a:pt x="1975" y="41005"/>
                    </a:cubicBezTo>
                    <a:cubicBezTo>
                      <a:pt x="4441" y="46624"/>
                      <a:pt x="15092" y="40197"/>
                      <a:pt x="15092" y="44219"/>
                    </a:cubicBezTo>
                    <a:cubicBezTo>
                      <a:pt x="15092" y="47432"/>
                      <a:pt x="3612" y="47432"/>
                      <a:pt x="9352" y="51454"/>
                    </a:cubicBezTo>
                    <a:cubicBezTo>
                      <a:pt x="15092" y="54668"/>
                      <a:pt x="20003" y="47432"/>
                      <a:pt x="23298" y="48241"/>
                    </a:cubicBezTo>
                    <a:cubicBezTo>
                      <a:pt x="27401" y="49049"/>
                      <a:pt x="18386" y="56285"/>
                      <a:pt x="15092" y="58690"/>
                    </a:cubicBezTo>
                    <a:cubicBezTo>
                      <a:pt x="12626" y="61095"/>
                      <a:pt x="10181" y="62712"/>
                      <a:pt x="15092" y="67523"/>
                    </a:cubicBezTo>
                    <a:cubicBezTo>
                      <a:pt x="20003" y="73141"/>
                      <a:pt x="33121" y="66714"/>
                      <a:pt x="31483" y="71545"/>
                    </a:cubicBezTo>
                    <a:cubicBezTo>
                      <a:pt x="29018" y="76375"/>
                      <a:pt x="14263" y="86825"/>
                      <a:pt x="25743" y="84399"/>
                    </a:cubicBezTo>
                    <a:cubicBezTo>
                      <a:pt x="37224" y="82782"/>
                      <a:pt x="40498" y="74758"/>
                      <a:pt x="44601" y="74758"/>
                    </a:cubicBezTo>
                    <a:cubicBezTo>
                      <a:pt x="47875" y="74758"/>
                      <a:pt x="47875" y="61095"/>
                      <a:pt x="54444" y="65926"/>
                    </a:cubicBezTo>
                    <a:cubicBezTo>
                      <a:pt x="61821" y="70756"/>
                      <a:pt x="65095" y="62712"/>
                      <a:pt x="63458" y="56285"/>
                    </a:cubicBezTo>
                    <a:cubicBezTo>
                      <a:pt x="61821" y="49049"/>
                      <a:pt x="60184" y="41005"/>
                      <a:pt x="65095" y="40217"/>
                    </a:cubicBezTo>
                    <a:cubicBezTo>
                      <a:pt x="70007" y="39408"/>
                      <a:pt x="65095" y="34598"/>
                      <a:pt x="59355" y="29768"/>
                    </a:cubicBezTo>
                    <a:cubicBezTo>
                      <a:pt x="53615" y="24937"/>
                      <a:pt x="53615" y="20127"/>
                      <a:pt x="51149" y="16105"/>
                    </a:cubicBezTo>
                    <a:cubicBezTo>
                      <a:pt x="47875" y="12083"/>
                      <a:pt x="49512" y="-772"/>
                      <a:pt x="43772" y="36"/>
                    </a:cubicBezTo>
                    <a:lnTo>
                      <a:pt x="43772" y="3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49" name="Szabadkézi sokszög: alakzat 1048">
                <a:extLst>
                  <a:ext uri="{FF2B5EF4-FFF2-40B4-BE49-F238E27FC236}">
                    <a16:creationId xmlns:a16="http://schemas.microsoft.com/office/drawing/2014/main" id="{1C6D18EE-7CE4-3E3B-8C3B-6FC1EA01D958}"/>
                  </a:ext>
                </a:extLst>
              </p:cNvPr>
              <p:cNvSpPr/>
              <p:nvPr/>
            </p:nvSpPr>
            <p:spPr>
              <a:xfrm>
                <a:off x="2396269" y="2220393"/>
                <a:ext cx="30548" cy="49950"/>
              </a:xfrm>
              <a:custGeom>
                <a:avLst/>
                <a:gdLst>
                  <a:gd name="connsiteX0" fmla="*/ 9484 w 30548"/>
                  <a:gd name="connsiteY0" fmla="*/ 0 h 49950"/>
                  <a:gd name="connsiteX1" fmla="*/ 5200 w 30548"/>
                  <a:gd name="connsiteY1" fmla="*/ 19545 h 49950"/>
                  <a:gd name="connsiteX2" fmla="*/ 187 w 30548"/>
                  <a:gd name="connsiteY2" fmla="*/ 21889 h 49950"/>
                  <a:gd name="connsiteX3" fmla="*/ 10212 w 30548"/>
                  <a:gd name="connsiteY3" fmla="*/ 30499 h 49950"/>
                  <a:gd name="connsiteX4" fmla="*/ 15932 w 30548"/>
                  <a:gd name="connsiteY4" fmla="*/ 41454 h 49950"/>
                  <a:gd name="connsiteX5" fmla="*/ 23814 w 30548"/>
                  <a:gd name="connsiteY5" fmla="*/ 48487 h 49950"/>
                  <a:gd name="connsiteX6" fmla="*/ 27392 w 30548"/>
                  <a:gd name="connsiteY6" fmla="*/ 28155 h 49950"/>
                  <a:gd name="connsiteX7" fmla="*/ 30262 w 30548"/>
                  <a:gd name="connsiteY7" fmla="*/ 13299 h 49950"/>
                  <a:gd name="connsiteX8" fmla="*/ 20965 w 30548"/>
                  <a:gd name="connsiteY8" fmla="*/ 788 h 49950"/>
                  <a:gd name="connsiteX9" fmla="*/ 9505 w 30548"/>
                  <a:gd name="connsiteY9" fmla="*/ 0 h 49950"/>
                  <a:gd name="connsiteX10" fmla="*/ 9505 w 30548"/>
                  <a:gd name="connsiteY10" fmla="*/ 0 h 49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548" h="49950">
                    <a:moveTo>
                      <a:pt x="9484" y="0"/>
                    </a:moveTo>
                    <a:cubicBezTo>
                      <a:pt x="3765" y="788"/>
                      <a:pt x="2329" y="17200"/>
                      <a:pt x="5200" y="19545"/>
                    </a:cubicBezTo>
                    <a:cubicBezTo>
                      <a:pt x="8777" y="21889"/>
                      <a:pt x="2329" y="19545"/>
                      <a:pt x="187" y="21889"/>
                    </a:cubicBezTo>
                    <a:cubicBezTo>
                      <a:pt x="-1248" y="25022"/>
                      <a:pt x="5907" y="28155"/>
                      <a:pt x="10212" y="30499"/>
                    </a:cubicBezTo>
                    <a:cubicBezTo>
                      <a:pt x="14497" y="32055"/>
                      <a:pt x="16659" y="36765"/>
                      <a:pt x="15932" y="41454"/>
                    </a:cubicBezTo>
                    <a:cubicBezTo>
                      <a:pt x="15224" y="45375"/>
                      <a:pt x="19509" y="53197"/>
                      <a:pt x="23814" y="48487"/>
                    </a:cubicBezTo>
                    <a:cubicBezTo>
                      <a:pt x="27392" y="43798"/>
                      <a:pt x="27392" y="33632"/>
                      <a:pt x="27392" y="28155"/>
                    </a:cubicBezTo>
                    <a:cubicBezTo>
                      <a:pt x="27392" y="23466"/>
                      <a:pt x="31677" y="15644"/>
                      <a:pt x="30262" y="13299"/>
                    </a:cubicBezTo>
                    <a:cubicBezTo>
                      <a:pt x="28119" y="10166"/>
                      <a:pt x="23814" y="-1556"/>
                      <a:pt x="20965" y="788"/>
                    </a:cubicBezTo>
                    <a:cubicBezTo>
                      <a:pt x="18822" y="2345"/>
                      <a:pt x="9505" y="0"/>
                      <a:pt x="9505" y="0"/>
                    </a:cubicBezTo>
                    <a:lnTo>
                      <a:pt x="950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0" name="Szabadkézi sokszög: alakzat 1049">
                <a:extLst>
                  <a:ext uri="{FF2B5EF4-FFF2-40B4-BE49-F238E27FC236}">
                    <a16:creationId xmlns:a16="http://schemas.microsoft.com/office/drawing/2014/main" id="{BBB44DF3-2948-5C8F-D2EC-952CAF15BDD4}"/>
                  </a:ext>
                </a:extLst>
              </p:cNvPr>
              <p:cNvSpPr/>
              <p:nvPr/>
            </p:nvSpPr>
            <p:spPr>
              <a:xfrm>
                <a:off x="2435995" y="2246943"/>
                <a:ext cx="19378" cy="18826"/>
              </a:xfrm>
              <a:custGeom>
                <a:avLst/>
                <a:gdLst>
                  <a:gd name="connsiteX0" fmla="*/ 6200 w 19378"/>
                  <a:gd name="connsiteY0" fmla="*/ 68 h 18826"/>
                  <a:gd name="connsiteX1" fmla="*/ 1087 w 19378"/>
                  <a:gd name="connsiteY1" fmla="*/ 12236 h 18826"/>
                  <a:gd name="connsiteX2" fmla="*/ 8403 w 19378"/>
                  <a:gd name="connsiteY2" fmla="*/ 17915 h 18826"/>
                  <a:gd name="connsiteX3" fmla="*/ 15720 w 19378"/>
                  <a:gd name="connsiteY3" fmla="*/ 14661 h 18826"/>
                  <a:gd name="connsiteX4" fmla="*/ 19378 w 19378"/>
                  <a:gd name="connsiteY4" fmla="*/ 6556 h 18826"/>
                  <a:gd name="connsiteX5" fmla="*/ 6200 w 19378"/>
                  <a:gd name="connsiteY5" fmla="*/ 68 h 18826"/>
                  <a:gd name="connsiteX6" fmla="*/ 6200 w 19378"/>
                  <a:gd name="connsiteY6" fmla="*/ 68 h 1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378" h="18826">
                    <a:moveTo>
                      <a:pt x="6200" y="68"/>
                    </a:moveTo>
                    <a:cubicBezTo>
                      <a:pt x="3997" y="-740"/>
                      <a:pt x="-2571" y="5748"/>
                      <a:pt x="1087" y="12236"/>
                    </a:cubicBezTo>
                    <a:cubicBezTo>
                      <a:pt x="5473" y="18724"/>
                      <a:pt x="4017" y="15490"/>
                      <a:pt x="8403" y="17915"/>
                    </a:cubicBezTo>
                    <a:cubicBezTo>
                      <a:pt x="12062" y="21169"/>
                      <a:pt x="15720" y="14661"/>
                      <a:pt x="15720" y="14661"/>
                    </a:cubicBezTo>
                    <a:lnTo>
                      <a:pt x="19378" y="6556"/>
                    </a:lnTo>
                    <a:lnTo>
                      <a:pt x="6200" y="68"/>
                    </a:lnTo>
                    <a:lnTo>
                      <a:pt x="6200" y="6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1" name="Szabadkézi sokszög: alakzat 1050">
                <a:extLst>
                  <a:ext uri="{FF2B5EF4-FFF2-40B4-BE49-F238E27FC236}">
                    <a16:creationId xmlns:a16="http://schemas.microsoft.com/office/drawing/2014/main" id="{C6057AE3-A5A5-A986-D82B-ABE1AE28CE41}"/>
                  </a:ext>
                </a:extLst>
              </p:cNvPr>
              <p:cNvSpPr/>
              <p:nvPr/>
            </p:nvSpPr>
            <p:spPr>
              <a:xfrm>
                <a:off x="2368768" y="2280532"/>
                <a:ext cx="51006" cy="51977"/>
              </a:xfrm>
              <a:custGeom>
                <a:avLst/>
                <a:gdLst>
                  <a:gd name="connsiteX0" fmla="*/ 30760 w 51006"/>
                  <a:gd name="connsiteY0" fmla="*/ 8701 h 51977"/>
                  <a:gd name="connsiteX1" fmla="*/ 19301 w 51006"/>
                  <a:gd name="connsiteY1" fmla="*/ 20444 h 51977"/>
                  <a:gd name="connsiteX2" fmla="*/ 11923 w 51006"/>
                  <a:gd name="connsiteY2" fmla="*/ 17311 h 51977"/>
                  <a:gd name="connsiteX3" fmla="*/ 4546 w 51006"/>
                  <a:gd name="connsiteY3" fmla="*/ 18099 h 51977"/>
                  <a:gd name="connsiteX4" fmla="*/ 2909 w 51006"/>
                  <a:gd name="connsiteY4" fmla="*/ 111 h 51977"/>
                  <a:gd name="connsiteX5" fmla="*/ 2080 w 51006"/>
                  <a:gd name="connsiteY5" fmla="*/ 31398 h 51977"/>
                  <a:gd name="connsiteX6" fmla="*/ 16814 w 51006"/>
                  <a:gd name="connsiteY6" fmla="*/ 29054 h 51977"/>
                  <a:gd name="connsiteX7" fmla="*/ 9437 w 51006"/>
                  <a:gd name="connsiteY7" fmla="*/ 43141 h 51977"/>
                  <a:gd name="connsiteX8" fmla="*/ 17623 w 51006"/>
                  <a:gd name="connsiteY8" fmla="*/ 51751 h 51977"/>
                  <a:gd name="connsiteX9" fmla="*/ 33186 w 51006"/>
                  <a:gd name="connsiteY9" fmla="*/ 47830 h 51977"/>
                  <a:gd name="connsiteX10" fmla="*/ 46283 w 51006"/>
                  <a:gd name="connsiteY10" fmla="*/ 36876 h 51977"/>
                  <a:gd name="connsiteX11" fmla="*/ 49557 w 51006"/>
                  <a:gd name="connsiteY11" fmla="*/ 12622 h 51977"/>
                  <a:gd name="connsiteX12" fmla="*/ 30720 w 51006"/>
                  <a:gd name="connsiteY12" fmla="*/ 8721 h 51977"/>
                  <a:gd name="connsiteX13" fmla="*/ 30720 w 51006"/>
                  <a:gd name="connsiteY13" fmla="*/ 8721 h 5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006" h="51977">
                    <a:moveTo>
                      <a:pt x="30760" y="8701"/>
                    </a:moveTo>
                    <a:cubicBezTo>
                      <a:pt x="29932" y="13390"/>
                      <a:pt x="21746" y="18867"/>
                      <a:pt x="19301" y="20444"/>
                    </a:cubicBezTo>
                    <a:cubicBezTo>
                      <a:pt x="16835" y="22788"/>
                      <a:pt x="11923" y="17311"/>
                      <a:pt x="11923" y="17311"/>
                    </a:cubicBezTo>
                    <a:cubicBezTo>
                      <a:pt x="11923" y="17311"/>
                      <a:pt x="5375" y="21212"/>
                      <a:pt x="4546" y="18099"/>
                    </a:cubicBezTo>
                    <a:cubicBezTo>
                      <a:pt x="2909" y="14198"/>
                      <a:pt x="7012" y="-1465"/>
                      <a:pt x="2909" y="111"/>
                    </a:cubicBezTo>
                    <a:cubicBezTo>
                      <a:pt x="-365" y="1667"/>
                      <a:pt x="-1194" y="30610"/>
                      <a:pt x="2080" y="31398"/>
                    </a:cubicBezTo>
                    <a:cubicBezTo>
                      <a:pt x="6183" y="32187"/>
                      <a:pt x="12732" y="26709"/>
                      <a:pt x="16814" y="29054"/>
                    </a:cubicBezTo>
                    <a:cubicBezTo>
                      <a:pt x="20089" y="30610"/>
                      <a:pt x="11074" y="40797"/>
                      <a:pt x="9437" y="43141"/>
                    </a:cubicBezTo>
                    <a:cubicBezTo>
                      <a:pt x="8609" y="46274"/>
                      <a:pt x="13540" y="49407"/>
                      <a:pt x="17623" y="51751"/>
                    </a:cubicBezTo>
                    <a:cubicBezTo>
                      <a:pt x="20897" y="53308"/>
                      <a:pt x="29083" y="46274"/>
                      <a:pt x="33186" y="47830"/>
                    </a:cubicBezTo>
                    <a:cubicBezTo>
                      <a:pt x="38097" y="49387"/>
                      <a:pt x="45474" y="40797"/>
                      <a:pt x="46283" y="36876"/>
                    </a:cubicBezTo>
                    <a:cubicBezTo>
                      <a:pt x="47920" y="32955"/>
                      <a:pt x="53660" y="13410"/>
                      <a:pt x="49557" y="12622"/>
                    </a:cubicBezTo>
                    <a:cubicBezTo>
                      <a:pt x="45454" y="11834"/>
                      <a:pt x="30720" y="8721"/>
                      <a:pt x="30720" y="8721"/>
                    </a:cubicBezTo>
                    <a:lnTo>
                      <a:pt x="30720" y="872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2" name="Szabadkézi sokszög: alakzat 1051">
                <a:extLst>
                  <a:ext uri="{FF2B5EF4-FFF2-40B4-BE49-F238E27FC236}">
                    <a16:creationId xmlns:a16="http://schemas.microsoft.com/office/drawing/2014/main" id="{F7FD6D8E-1F8C-F7E4-62A7-6EC417EE297D}"/>
                  </a:ext>
                </a:extLst>
              </p:cNvPr>
              <p:cNvSpPr/>
              <p:nvPr/>
            </p:nvSpPr>
            <p:spPr>
              <a:xfrm>
                <a:off x="2448409" y="2306994"/>
                <a:ext cx="113905" cy="59021"/>
              </a:xfrm>
              <a:custGeom>
                <a:avLst/>
                <a:gdLst>
                  <a:gd name="connsiteX0" fmla="*/ 13937 w 113905"/>
                  <a:gd name="connsiteY0" fmla="*/ 247 h 59021"/>
                  <a:gd name="connsiteX1" fmla="*/ 3326 w 113905"/>
                  <a:gd name="connsiteY1" fmla="*/ 8251 h 59021"/>
                  <a:gd name="connsiteX2" fmla="*/ 9854 w 113905"/>
                  <a:gd name="connsiteY2" fmla="*/ 26684 h 59021"/>
                  <a:gd name="connsiteX3" fmla="*/ 72 w 113905"/>
                  <a:gd name="connsiteY3" fmla="*/ 37093 h 59021"/>
                  <a:gd name="connsiteX4" fmla="*/ 9854 w 113905"/>
                  <a:gd name="connsiteY4" fmla="*/ 44309 h 59021"/>
                  <a:gd name="connsiteX5" fmla="*/ 29419 w 113905"/>
                  <a:gd name="connsiteY5" fmla="*/ 44309 h 59021"/>
                  <a:gd name="connsiteX6" fmla="*/ 49812 w 113905"/>
                  <a:gd name="connsiteY6" fmla="*/ 53929 h 59021"/>
                  <a:gd name="connsiteX7" fmla="*/ 66931 w 113905"/>
                  <a:gd name="connsiteY7" fmla="*/ 56334 h 59021"/>
                  <a:gd name="connsiteX8" fmla="*/ 82434 w 113905"/>
                  <a:gd name="connsiteY8" fmla="*/ 53121 h 59021"/>
                  <a:gd name="connsiteX9" fmla="*/ 97936 w 113905"/>
                  <a:gd name="connsiteY9" fmla="*/ 50716 h 59021"/>
                  <a:gd name="connsiteX10" fmla="*/ 113438 w 113905"/>
                  <a:gd name="connsiteY10" fmla="*/ 29877 h 59021"/>
                  <a:gd name="connsiteX11" fmla="*/ 83262 w 113905"/>
                  <a:gd name="connsiteY11" fmla="*/ 23470 h 59021"/>
                  <a:gd name="connsiteX12" fmla="*/ 63698 w 113905"/>
                  <a:gd name="connsiteY12" fmla="*/ 33091 h 59021"/>
                  <a:gd name="connsiteX13" fmla="*/ 43304 w 113905"/>
                  <a:gd name="connsiteY13" fmla="*/ 28281 h 59021"/>
                  <a:gd name="connsiteX14" fmla="*/ 32693 w 113905"/>
                  <a:gd name="connsiteY14" fmla="*/ 24279 h 59021"/>
                  <a:gd name="connsiteX15" fmla="*/ 22082 w 113905"/>
                  <a:gd name="connsiteY15" fmla="*/ 10656 h 59021"/>
                  <a:gd name="connsiteX16" fmla="*/ 13917 w 113905"/>
                  <a:gd name="connsiteY16" fmla="*/ 247 h 59021"/>
                  <a:gd name="connsiteX17" fmla="*/ 13917 w 113905"/>
                  <a:gd name="connsiteY17" fmla="*/ 247 h 5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3905" h="59021">
                    <a:moveTo>
                      <a:pt x="13937" y="247"/>
                    </a:moveTo>
                    <a:cubicBezTo>
                      <a:pt x="8237" y="-561"/>
                      <a:pt x="-4011" y="247"/>
                      <a:pt x="3326" y="8251"/>
                    </a:cubicBezTo>
                    <a:cubicBezTo>
                      <a:pt x="10663" y="17063"/>
                      <a:pt x="13937" y="23470"/>
                      <a:pt x="9854" y="26684"/>
                    </a:cubicBezTo>
                    <a:cubicBezTo>
                      <a:pt x="5772" y="30686"/>
                      <a:pt x="-757" y="31494"/>
                      <a:pt x="72" y="37093"/>
                    </a:cubicBezTo>
                    <a:cubicBezTo>
                      <a:pt x="1709" y="42712"/>
                      <a:pt x="4155" y="41903"/>
                      <a:pt x="9854" y="44309"/>
                    </a:cubicBezTo>
                    <a:cubicBezTo>
                      <a:pt x="15554" y="47522"/>
                      <a:pt x="22082" y="36305"/>
                      <a:pt x="29419" y="44309"/>
                    </a:cubicBezTo>
                    <a:cubicBezTo>
                      <a:pt x="36756" y="53121"/>
                      <a:pt x="44921" y="49119"/>
                      <a:pt x="49812" y="53929"/>
                    </a:cubicBezTo>
                    <a:cubicBezTo>
                      <a:pt x="55512" y="58739"/>
                      <a:pt x="59595" y="48310"/>
                      <a:pt x="66931" y="56334"/>
                    </a:cubicBezTo>
                    <a:cubicBezTo>
                      <a:pt x="74268" y="65147"/>
                      <a:pt x="77543" y="49119"/>
                      <a:pt x="82434" y="53121"/>
                    </a:cubicBezTo>
                    <a:cubicBezTo>
                      <a:pt x="86516" y="56334"/>
                      <a:pt x="94662" y="37093"/>
                      <a:pt x="97936" y="50716"/>
                    </a:cubicBezTo>
                    <a:cubicBezTo>
                      <a:pt x="102019" y="65147"/>
                      <a:pt x="116692" y="30686"/>
                      <a:pt x="113438" y="29877"/>
                    </a:cubicBezTo>
                    <a:cubicBezTo>
                      <a:pt x="109355" y="29069"/>
                      <a:pt x="84071" y="20257"/>
                      <a:pt x="83262" y="23470"/>
                    </a:cubicBezTo>
                    <a:cubicBezTo>
                      <a:pt x="82454" y="25876"/>
                      <a:pt x="69397" y="31474"/>
                      <a:pt x="63698" y="33091"/>
                    </a:cubicBezTo>
                    <a:cubicBezTo>
                      <a:pt x="57998" y="35496"/>
                      <a:pt x="46578" y="25876"/>
                      <a:pt x="43304" y="28281"/>
                    </a:cubicBezTo>
                    <a:cubicBezTo>
                      <a:pt x="40859" y="29877"/>
                      <a:pt x="35967" y="23470"/>
                      <a:pt x="32693" y="24279"/>
                    </a:cubicBezTo>
                    <a:cubicBezTo>
                      <a:pt x="28610" y="25087"/>
                      <a:pt x="20465" y="13062"/>
                      <a:pt x="22082" y="10656"/>
                    </a:cubicBezTo>
                    <a:cubicBezTo>
                      <a:pt x="23719" y="7443"/>
                      <a:pt x="18828" y="1036"/>
                      <a:pt x="13917" y="247"/>
                    </a:cubicBezTo>
                    <a:lnTo>
                      <a:pt x="13917" y="24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3" name="Szabadkézi sokszög: alakzat 1052">
                <a:extLst>
                  <a:ext uri="{FF2B5EF4-FFF2-40B4-BE49-F238E27FC236}">
                    <a16:creationId xmlns:a16="http://schemas.microsoft.com/office/drawing/2014/main" id="{FC9432DD-BBC8-65FC-6917-2B5094404BE2}"/>
                  </a:ext>
                </a:extLst>
              </p:cNvPr>
              <p:cNvSpPr/>
              <p:nvPr/>
            </p:nvSpPr>
            <p:spPr>
              <a:xfrm>
                <a:off x="2411550" y="2323627"/>
                <a:ext cx="32847" cy="30108"/>
              </a:xfrm>
              <a:custGeom>
                <a:avLst/>
                <a:gdLst>
                  <a:gd name="connsiteX0" fmla="*/ 13243 w 32847"/>
                  <a:gd name="connsiteY0" fmla="*/ 107 h 30108"/>
                  <a:gd name="connsiteX1" fmla="*/ 2611 w 32847"/>
                  <a:gd name="connsiteY1" fmla="*/ 17388 h 30108"/>
                  <a:gd name="connsiteX2" fmla="*/ 18963 w 32847"/>
                  <a:gd name="connsiteY2" fmla="*/ 29494 h 30108"/>
                  <a:gd name="connsiteX3" fmla="*/ 32848 w 32847"/>
                  <a:gd name="connsiteY3" fmla="*/ 19975 h 30108"/>
                  <a:gd name="connsiteX4" fmla="*/ 13243 w 32847"/>
                  <a:gd name="connsiteY4" fmla="*/ 86 h 30108"/>
                  <a:gd name="connsiteX5" fmla="*/ 13243 w 32847"/>
                  <a:gd name="connsiteY5" fmla="*/ 86 h 30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47" h="30108">
                    <a:moveTo>
                      <a:pt x="13243" y="107"/>
                    </a:moveTo>
                    <a:cubicBezTo>
                      <a:pt x="7523" y="-762"/>
                      <a:pt x="-5554" y="3563"/>
                      <a:pt x="2611" y="17388"/>
                    </a:cubicBezTo>
                    <a:cubicBezTo>
                      <a:pt x="11606" y="31212"/>
                      <a:pt x="10777" y="26038"/>
                      <a:pt x="18963" y="29494"/>
                    </a:cubicBezTo>
                    <a:cubicBezTo>
                      <a:pt x="27128" y="32081"/>
                      <a:pt x="32848" y="26038"/>
                      <a:pt x="32848" y="19975"/>
                    </a:cubicBezTo>
                    <a:cubicBezTo>
                      <a:pt x="32848" y="13911"/>
                      <a:pt x="18134" y="956"/>
                      <a:pt x="13243" y="86"/>
                    </a:cubicBezTo>
                    <a:lnTo>
                      <a:pt x="13243" y="8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4" name="Szabadkézi sokszög: alakzat 1053">
                <a:extLst>
                  <a:ext uri="{FF2B5EF4-FFF2-40B4-BE49-F238E27FC236}">
                    <a16:creationId xmlns:a16="http://schemas.microsoft.com/office/drawing/2014/main" id="{96279888-701D-3135-8C91-9E1FD685A921}"/>
                  </a:ext>
                </a:extLst>
              </p:cNvPr>
              <p:cNvSpPr/>
              <p:nvPr/>
            </p:nvSpPr>
            <p:spPr>
              <a:xfrm>
                <a:off x="2977910" y="2980386"/>
                <a:ext cx="150440" cy="137227"/>
              </a:xfrm>
              <a:custGeom>
                <a:avLst/>
                <a:gdLst>
                  <a:gd name="connsiteX0" fmla="*/ 56866 w 150440"/>
                  <a:gd name="connsiteY0" fmla="*/ 13823 h 137227"/>
                  <a:gd name="connsiteX1" fmla="*/ 37766 w 150440"/>
                  <a:gd name="connsiteY1" fmla="*/ 5132 h 137227"/>
                  <a:gd name="connsiteX2" fmla="*/ 29014 w 150440"/>
                  <a:gd name="connsiteY2" fmla="*/ 28052 h 137227"/>
                  <a:gd name="connsiteX3" fmla="*/ 21859 w 150440"/>
                  <a:gd name="connsiteY3" fmla="*/ 62048 h 137227"/>
                  <a:gd name="connsiteX4" fmla="*/ 20263 w 150440"/>
                  <a:gd name="connsiteY4" fmla="*/ 77853 h 137227"/>
                  <a:gd name="connsiteX5" fmla="*/ 2759 w 150440"/>
                  <a:gd name="connsiteY5" fmla="*/ 84179 h 137227"/>
                  <a:gd name="connsiteX6" fmla="*/ 18666 w 150440"/>
                  <a:gd name="connsiteY6" fmla="*/ 97620 h 137227"/>
                  <a:gd name="connsiteX7" fmla="*/ 5144 w 150440"/>
                  <a:gd name="connsiteY7" fmla="*/ 109484 h 137227"/>
                  <a:gd name="connsiteX8" fmla="*/ 40151 w 150440"/>
                  <a:gd name="connsiteY8" fmla="*/ 111061 h 137227"/>
                  <a:gd name="connsiteX9" fmla="*/ 66405 w 150440"/>
                  <a:gd name="connsiteY9" fmla="*/ 111849 h 137227"/>
                  <a:gd name="connsiteX10" fmla="*/ 89487 w 150440"/>
                  <a:gd name="connsiteY10" fmla="*/ 111849 h 137227"/>
                  <a:gd name="connsiteX11" fmla="*/ 98238 w 150440"/>
                  <a:gd name="connsiteY11" fmla="*/ 125289 h 137227"/>
                  <a:gd name="connsiteX12" fmla="*/ 129263 w 150440"/>
                  <a:gd name="connsiteY12" fmla="*/ 119752 h 137227"/>
                  <a:gd name="connsiteX13" fmla="*/ 145169 w 150440"/>
                  <a:gd name="connsiteY13" fmla="*/ 133192 h 137227"/>
                  <a:gd name="connsiteX14" fmla="*/ 144381 w 150440"/>
                  <a:gd name="connsiteY14" fmla="*/ 93659 h 137227"/>
                  <a:gd name="connsiteX15" fmla="*/ 130860 w 150440"/>
                  <a:gd name="connsiteY15" fmla="*/ 86544 h 137227"/>
                  <a:gd name="connsiteX16" fmla="*/ 118127 w 150440"/>
                  <a:gd name="connsiteY16" fmla="*/ 79430 h 137227"/>
                  <a:gd name="connsiteX17" fmla="*/ 114953 w 150440"/>
                  <a:gd name="connsiteY17" fmla="*/ 62836 h 137227"/>
                  <a:gd name="connsiteX18" fmla="*/ 94277 w 150440"/>
                  <a:gd name="connsiteY18" fmla="*/ 56510 h 137227"/>
                  <a:gd name="connsiteX19" fmla="*/ 57674 w 150440"/>
                  <a:gd name="connsiteY19" fmla="*/ 51760 h 137227"/>
                  <a:gd name="connsiteX20" fmla="*/ 57674 w 150440"/>
                  <a:gd name="connsiteY20" fmla="*/ 28840 h 137227"/>
                  <a:gd name="connsiteX21" fmla="*/ 62444 w 150440"/>
                  <a:gd name="connsiteY21" fmla="*/ 14612 h 137227"/>
                  <a:gd name="connsiteX22" fmla="*/ 56866 w 150440"/>
                  <a:gd name="connsiteY22" fmla="*/ 13823 h 137227"/>
                  <a:gd name="connsiteX23" fmla="*/ 56866 w 150440"/>
                  <a:gd name="connsiteY23" fmla="*/ 13823 h 137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0440" h="137227">
                    <a:moveTo>
                      <a:pt x="56866" y="13823"/>
                    </a:moveTo>
                    <a:cubicBezTo>
                      <a:pt x="53692" y="2747"/>
                      <a:pt x="44132" y="-5944"/>
                      <a:pt x="37766" y="5132"/>
                    </a:cubicBezTo>
                    <a:cubicBezTo>
                      <a:pt x="30611" y="15400"/>
                      <a:pt x="26629" y="8285"/>
                      <a:pt x="29014" y="28052"/>
                    </a:cubicBezTo>
                    <a:cubicBezTo>
                      <a:pt x="30611" y="47031"/>
                      <a:pt x="29014" y="51760"/>
                      <a:pt x="21859" y="62048"/>
                    </a:cubicBezTo>
                    <a:cubicBezTo>
                      <a:pt x="15493" y="73124"/>
                      <a:pt x="29823" y="73124"/>
                      <a:pt x="20263" y="77853"/>
                    </a:cubicBezTo>
                    <a:cubicBezTo>
                      <a:pt x="10723" y="82603"/>
                      <a:pt x="-6780" y="74680"/>
                      <a:pt x="2759" y="84179"/>
                    </a:cubicBezTo>
                    <a:cubicBezTo>
                      <a:pt x="12299" y="93659"/>
                      <a:pt x="25841" y="89717"/>
                      <a:pt x="18666" y="97620"/>
                    </a:cubicBezTo>
                    <a:cubicBezTo>
                      <a:pt x="10703" y="105523"/>
                      <a:pt x="-2819" y="100773"/>
                      <a:pt x="5144" y="109484"/>
                    </a:cubicBezTo>
                    <a:cubicBezTo>
                      <a:pt x="12299" y="117387"/>
                      <a:pt x="32996" y="110272"/>
                      <a:pt x="40151" y="111061"/>
                    </a:cubicBezTo>
                    <a:cubicBezTo>
                      <a:pt x="48114" y="111849"/>
                      <a:pt x="56866" y="104734"/>
                      <a:pt x="66405" y="111849"/>
                    </a:cubicBezTo>
                    <a:cubicBezTo>
                      <a:pt x="75945" y="119752"/>
                      <a:pt x="80735" y="107099"/>
                      <a:pt x="89487" y="111849"/>
                    </a:cubicBezTo>
                    <a:cubicBezTo>
                      <a:pt x="98238" y="116599"/>
                      <a:pt x="71984" y="129251"/>
                      <a:pt x="98238" y="125289"/>
                    </a:cubicBezTo>
                    <a:cubicBezTo>
                      <a:pt x="124493" y="121328"/>
                      <a:pt x="122108" y="97620"/>
                      <a:pt x="129263" y="119752"/>
                    </a:cubicBezTo>
                    <a:cubicBezTo>
                      <a:pt x="135630" y="141883"/>
                      <a:pt x="138803" y="138730"/>
                      <a:pt x="145169" y="133192"/>
                    </a:cubicBezTo>
                    <a:cubicBezTo>
                      <a:pt x="152324" y="127654"/>
                      <a:pt x="152324" y="92870"/>
                      <a:pt x="144381" y="93659"/>
                    </a:cubicBezTo>
                    <a:cubicBezTo>
                      <a:pt x="136418" y="94447"/>
                      <a:pt x="139611" y="75468"/>
                      <a:pt x="130860" y="86544"/>
                    </a:cubicBezTo>
                    <a:cubicBezTo>
                      <a:pt x="122108" y="96812"/>
                      <a:pt x="115742" y="86544"/>
                      <a:pt x="118127" y="79430"/>
                    </a:cubicBezTo>
                    <a:cubicBezTo>
                      <a:pt x="121300" y="73104"/>
                      <a:pt x="128475" y="56510"/>
                      <a:pt x="114953" y="62836"/>
                    </a:cubicBezTo>
                    <a:cubicBezTo>
                      <a:pt x="101432" y="69951"/>
                      <a:pt x="119723" y="51760"/>
                      <a:pt x="94277" y="56510"/>
                    </a:cubicBezTo>
                    <a:cubicBezTo>
                      <a:pt x="69619" y="61260"/>
                      <a:pt x="58482" y="60471"/>
                      <a:pt x="57674" y="51760"/>
                    </a:cubicBezTo>
                    <a:cubicBezTo>
                      <a:pt x="56886" y="43069"/>
                      <a:pt x="53692" y="33570"/>
                      <a:pt x="57674" y="28840"/>
                    </a:cubicBezTo>
                    <a:cubicBezTo>
                      <a:pt x="61656" y="24091"/>
                      <a:pt x="62444" y="14612"/>
                      <a:pt x="62444" y="14612"/>
                    </a:cubicBezTo>
                    <a:lnTo>
                      <a:pt x="56866" y="13823"/>
                    </a:lnTo>
                    <a:lnTo>
                      <a:pt x="56866" y="1382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5" name="Szabadkézi sokszög: alakzat 1054">
                <a:extLst>
                  <a:ext uri="{FF2B5EF4-FFF2-40B4-BE49-F238E27FC236}">
                    <a16:creationId xmlns:a16="http://schemas.microsoft.com/office/drawing/2014/main" id="{E8799881-EDA4-DF2D-6585-B0F7C1CBDF23}"/>
                  </a:ext>
                </a:extLst>
              </p:cNvPr>
              <p:cNvSpPr/>
              <p:nvPr/>
            </p:nvSpPr>
            <p:spPr>
              <a:xfrm>
                <a:off x="1507881" y="2939689"/>
                <a:ext cx="1326072" cy="875049"/>
              </a:xfrm>
              <a:custGeom>
                <a:avLst/>
                <a:gdLst>
                  <a:gd name="connsiteX0" fmla="*/ 1324456 w 1326072"/>
                  <a:gd name="connsiteY0" fmla="*/ 261931 h 875049"/>
                  <a:gd name="connsiteX1" fmla="*/ 1302648 w 1326072"/>
                  <a:gd name="connsiteY1" fmla="*/ 226318 h 875049"/>
                  <a:gd name="connsiteX2" fmla="*/ 1296988 w 1326072"/>
                  <a:gd name="connsiteY2" fmla="*/ 193940 h 875049"/>
                  <a:gd name="connsiteX3" fmla="*/ 1276797 w 1326072"/>
                  <a:gd name="connsiteY3" fmla="*/ 189897 h 875049"/>
                  <a:gd name="connsiteX4" fmla="*/ 1258223 w 1326072"/>
                  <a:gd name="connsiteY4" fmla="*/ 199619 h 875049"/>
                  <a:gd name="connsiteX5" fmla="*/ 1243691 w 1326072"/>
                  <a:gd name="connsiteY5" fmla="*/ 240911 h 875049"/>
                  <a:gd name="connsiteX6" fmla="*/ 1209776 w 1326072"/>
                  <a:gd name="connsiteY6" fmla="*/ 265205 h 875049"/>
                  <a:gd name="connsiteX7" fmla="*/ 1160500 w 1326072"/>
                  <a:gd name="connsiteY7" fmla="*/ 267631 h 875049"/>
                  <a:gd name="connsiteX8" fmla="*/ 1133841 w 1326072"/>
                  <a:gd name="connsiteY8" fmla="*/ 274098 h 875049"/>
                  <a:gd name="connsiteX9" fmla="*/ 1117692 w 1326072"/>
                  <a:gd name="connsiteY9" fmla="*/ 287054 h 875049"/>
                  <a:gd name="connsiteX10" fmla="*/ 1116075 w 1326072"/>
                  <a:gd name="connsiteY10" fmla="*/ 287862 h 875049"/>
                  <a:gd name="connsiteX11" fmla="*/ 1118501 w 1326072"/>
                  <a:gd name="connsiteY11" fmla="*/ 294330 h 875049"/>
                  <a:gd name="connsiteX12" fmla="*/ 1114459 w 1326072"/>
                  <a:gd name="connsiteY12" fmla="*/ 311328 h 875049"/>
                  <a:gd name="connsiteX13" fmla="*/ 1097501 w 1326072"/>
                  <a:gd name="connsiteY13" fmla="*/ 321050 h 875049"/>
                  <a:gd name="connsiteX14" fmla="*/ 1067608 w 1326072"/>
                  <a:gd name="connsiteY14" fmla="*/ 315390 h 875049"/>
                  <a:gd name="connsiteX15" fmla="*/ 1052268 w 1326072"/>
                  <a:gd name="connsiteY15" fmla="*/ 321858 h 875049"/>
                  <a:gd name="connsiteX16" fmla="*/ 1040970 w 1326072"/>
                  <a:gd name="connsiteY16" fmla="*/ 306477 h 875049"/>
                  <a:gd name="connsiteX17" fmla="*/ 1040970 w 1326072"/>
                  <a:gd name="connsiteY17" fmla="*/ 304052 h 875049"/>
                  <a:gd name="connsiteX18" fmla="*/ 1013502 w 1326072"/>
                  <a:gd name="connsiteY18" fmla="*/ 277332 h 875049"/>
                  <a:gd name="connsiteX19" fmla="*/ 1007843 w 1326072"/>
                  <a:gd name="connsiteY19" fmla="*/ 268419 h 875049"/>
                  <a:gd name="connsiteX20" fmla="*/ 992502 w 1326072"/>
                  <a:gd name="connsiteY20" fmla="*/ 257080 h 875049"/>
                  <a:gd name="connsiteX21" fmla="*/ 994119 w 1326072"/>
                  <a:gd name="connsiteY21" fmla="*/ 270844 h 875049"/>
                  <a:gd name="connsiteX22" fmla="*/ 989269 w 1326072"/>
                  <a:gd name="connsiteY22" fmla="*/ 309691 h 875049"/>
                  <a:gd name="connsiteX23" fmla="*/ 973928 w 1326072"/>
                  <a:gd name="connsiteY23" fmla="*/ 312116 h 875049"/>
                  <a:gd name="connsiteX24" fmla="*/ 962630 w 1326072"/>
                  <a:gd name="connsiteY24" fmla="*/ 294310 h 875049"/>
                  <a:gd name="connsiteX25" fmla="*/ 940822 w 1326072"/>
                  <a:gd name="connsiteY25" fmla="*/ 302394 h 875049"/>
                  <a:gd name="connsiteX26" fmla="*/ 952120 w 1326072"/>
                  <a:gd name="connsiteY26" fmla="*/ 278100 h 875049"/>
                  <a:gd name="connsiteX27" fmla="*/ 952120 w 1326072"/>
                  <a:gd name="connsiteY27" fmla="*/ 261102 h 875049"/>
                  <a:gd name="connsiteX28" fmla="*/ 926269 w 1326072"/>
                  <a:gd name="connsiteY28" fmla="*/ 240871 h 875049"/>
                  <a:gd name="connsiteX29" fmla="*/ 915780 w 1326072"/>
                  <a:gd name="connsiteY29" fmla="*/ 236020 h 875049"/>
                  <a:gd name="connsiteX30" fmla="*/ 923056 w 1326072"/>
                  <a:gd name="connsiteY30" fmla="*/ 236020 h 875049"/>
                  <a:gd name="connsiteX31" fmla="*/ 940013 w 1326072"/>
                  <a:gd name="connsiteY31" fmla="*/ 227915 h 875049"/>
                  <a:gd name="connsiteX32" fmla="*/ 921439 w 1326072"/>
                  <a:gd name="connsiteY32" fmla="*/ 210109 h 875049"/>
                  <a:gd name="connsiteX33" fmla="*/ 898822 w 1326072"/>
                  <a:gd name="connsiteY33" fmla="*/ 205258 h 875049"/>
                  <a:gd name="connsiteX34" fmla="*/ 876206 w 1326072"/>
                  <a:gd name="connsiteY34" fmla="*/ 201216 h 875049"/>
                  <a:gd name="connsiteX35" fmla="*/ 858440 w 1326072"/>
                  <a:gd name="connsiteY35" fmla="*/ 194748 h 875049"/>
                  <a:gd name="connsiteX36" fmla="*/ 844716 w 1326072"/>
                  <a:gd name="connsiteY36" fmla="*/ 188280 h 875049"/>
                  <a:gd name="connsiteX37" fmla="*/ 815632 w 1326072"/>
                  <a:gd name="connsiteY37" fmla="*/ 198811 h 875049"/>
                  <a:gd name="connsiteX38" fmla="*/ 776866 w 1326072"/>
                  <a:gd name="connsiteY38" fmla="*/ 200427 h 875049"/>
                  <a:gd name="connsiteX39" fmla="*/ 777675 w 1326072"/>
                  <a:gd name="connsiteY39" fmla="*/ 189897 h 875049"/>
                  <a:gd name="connsiteX40" fmla="*/ 807567 w 1326072"/>
                  <a:gd name="connsiteY40" fmla="*/ 176133 h 875049"/>
                  <a:gd name="connsiteX41" fmla="*/ 831801 w 1326072"/>
                  <a:gd name="connsiteY41" fmla="*/ 164795 h 875049"/>
                  <a:gd name="connsiteX42" fmla="*/ 827759 w 1326072"/>
                  <a:gd name="connsiteY42" fmla="*/ 164795 h 875049"/>
                  <a:gd name="connsiteX43" fmla="*/ 808376 w 1326072"/>
                  <a:gd name="connsiteY43" fmla="*/ 163986 h 875049"/>
                  <a:gd name="connsiteX44" fmla="*/ 797078 w 1326072"/>
                  <a:gd name="connsiteY44" fmla="*/ 158327 h 875049"/>
                  <a:gd name="connsiteX45" fmla="*/ 781737 w 1326072"/>
                  <a:gd name="connsiteY45" fmla="*/ 155093 h 875049"/>
                  <a:gd name="connsiteX46" fmla="*/ 768013 w 1326072"/>
                  <a:gd name="connsiteY46" fmla="*/ 152668 h 875049"/>
                  <a:gd name="connsiteX47" fmla="*/ 751865 w 1326072"/>
                  <a:gd name="connsiteY47" fmla="*/ 145392 h 875049"/>
                  <a:gd name="connsiteX48" fmla="*/ 722780 w 1326072"/>
                  <a:gd name="connsiteY48" fmla="*/ 133245 h 875049"/>
                  <a:gd name="connsiteX49" fmla="*/ 720355 w 1326072"/>
                  <a:gd name="connsiteY49" fmla="*/ 117055 h 875049"/>
                  <a:gd name="connsiteX50" fmla="*/ 710653 w 1326072"/>
                  <a:gd name="connsiteY50" fmla="*/ 126777 h 875049"/>
                  <a:gd name="connsiteX51" fmla="*/ 689654 w 1326072"/>
                  <a:gd name="connsiteY51" fmla="*/ 126777 h 875049"/>
                  <a:gd name="connsiteX52" fmla="*/ 177596 w 1326072"/>
                  <a:gd name="connsiteY52" fmla="*/ 496 h 875049"/>
                  <a:gd name="connsiteX53" fmla="*/ 144489 w 1326072"/>
                  <a:gd name="connsiteY53" fmla="*/ 23961 h 875049"/>
                  <a:gd name="connsiteX54" fmla="*/ 123490 w 1326072"/>
                  <a:gd name="connsiteY54" fmla="*/ 8580 h 875049"/>
                  <a:gd name="connsiteX55" fmla="*/ 114596 w 1326072"/>
                  <a:gd name="connsiteY55" fmla="*/ 26386 h 875049"/>
                  <a:gd name="connsiteX56" fmla="*/ 112171 w 1326072"/>
                  <a:gd name="connsiteY56" fmla="*/ 40959 h 875049"/>
                  <a:gd name="connsiteX57" fmla="*/ 104895 w 1326072"/>
                  <a:gd name="connsiteY57" fmla="*/ 60382 h 875049"/>
                  <a:gd name="connsiteX58" fmla="*/ 104895 w 1326072"/>
                  <a:gd name="connsiteY58" fmla="*/ 76571 h 875049"/>
                  <a:gd name="connsiteX59" fmla="*/ 82278 w 1326072"/>
                  <a:gd name="connsiteY59" fmla="*/ 86293 h 875049"/>
                  <a:gd name="connsiteX60" fmla="*/ 47555 w 1326072"/>
                  <a:gd name="connsiteY60" fmla="*/ 141329 h 875049"/>
                  <a:gd name="connsiteX61" fmla="*/ 34640 w 1326072"/>
                  <a:gd name="connsiteY61" fmla="*/ 163986 h 875049"/>
                  <a:gd name="connsiteX62" fmla="*/ 22533 w 1326072"/>
                  <a:gd name="connsiteY62" fmla="*/ 180176 h 875049"/>
                  <a:gd name="connsiteX63" fmla="*/ 29809 w 1326072"/>
                  <a:gd name="connsiteY63" fmla="*/ 200407 h 875049"/>
                  <a:gd name="connsiteX64" fmla="*/ 20916 w 1326072"/>
                  <a:gd name="connsiteY64" fmla="*/ 213363 h 875049"/>
                  <a:gd name="connsiteX65" fmla="*/ 2342 w 1326072"/>
                  <a:gd name="connsiteY65" fmla="*/ 250592 h 875049"/>
                  <a:gd name="connsiteX66" fmla="*/ 7193 w 1326072"/>
                  <a:gd name="connsiteY66" fmla="*/ 274887 h 875049"/>
                  <a:gd name="connsiteX67" fmla="*/ 725 w 1326072"/>
                  <a:gd name="connsiteY67" fmla="*/ 293501 h 875049"/>
                  <a:gd name="connsiteX68" fmla="*/ 16874 w 1326072"/>
                  <a:gd name="connsiteY68" fmla="*/ 318604 h 875049"/>
                  <a:gd name="connsiteX69" fmla="*/ 28172 w 1326072"/>
                  <a:gd name="connsiteY69" fmla="*/ 323455 h 875049"/>
                  <a:gd name="connsiteX70" fmla="*/ 11215 w 1326072"/>
                  <a:gd name="connsiteY70" fmla="*/ 338836 h 875049"/>
                  <a:gd name="connsiteX71" fmla="*/ 9598 w 1326072"/>
                  <a:gd name="connsiteY71" fmla="*/ 362301 h 875049"/>
                  <a:gd name="connsiteX72" fmla="*/ 16874 w 1326072"/>
                  <a:gd name="connsiteY72" fmla="*/ 384150 h 875049"/>
                  <a:gd name="connsiteX73" fmla="*/ 13640 w 1326072"/>
                  <a:gd name="connsiteY73" fmla="*/ 403573 h 875049"/>
                  <a:gd name="connsiteX74" fmla="*/ 18491 w 1326072"/>
                  <a:gd name="connsiteY74" fmla="*/ 428676 h 875049"/>
                  <a:gd name="connsiteX75" fmla="*/ 33831 w 1326072"/>
                  <a:gd name="connsiteY75" fmla="*/ 452970 h 875049"/>
                  <a:gd name="connsiteX76" fmla="*/ 41916 w 1326072"/>
                  <a:gd name="connsiteY76" fmla="*/ 466734 h 875049"/>
                  <a:gd name="connsiteX77" fmla="*/ 54831 w 1326072"/>
                  <a:gd name="connsiteY77" fmla="*/ 482923 h 875049"/>
                  <a:gd name="connsiteX78" fmla="*/ 64533 w 1326072"/>
                  <a:gd name="connsiteY78" fmla="*/ 499113 h 875049"/>
                  <a:gd name="connsiteX79" fmla="*/ 61299 w 1326072"/>
                  <a:gd name="connsiteY79" fmla="*/ 526641 h 875049"/>
                  <a:gd name="connsiteX80" fmla="*/ 84724 w 1326072"/>
                  <a:gd name="connsiteY80" fmla="*/ 529066 h 875049"/>
                  <a:gd name="connsiteX81" fmla="*/ 129149 w 1326072"/>
                  <a:gd name="connsiteY81" fmla="*/ 533108 h 875049"/>
                  <a:gd name="connsiteX82" fmla="*/ 154191 w 1326072"/>
                  <a:gd name="connsiteY82" fmla="*/ 560636 h 875049"/>
                  <a:gd name="connsiteX83" fmla="*/ 230914 w 1326072"/>
                  <a:gd name="connsiteY83" fmla="*/ 602737 h 875049"/>
                  <a:gd name="connsiteX84" fmla="*/ 285020 w 1326072"/>
                  <a:gd name="connsiteY84" fmla="*/ 603545 h 875049"/>
                  <a:gd name="connsiteX85" fmla="*/ 314104 w 1326072"/>
                  <a:gd name="connsiteY85" fmla="*/ 603545 h 875049"/>
                  <a:gd name="connsiteX86" fmla="*/ 347210 w 1326072"/>
                  <a:gd name="connsiteY86" fmla="*/ 628648 h 875049"/>
                  <a:gd name="connsiteX87" fmla="*/ 362551 w 1326072"/>
                  <a:gd name="connsiteY87" fmla="*/ 665878 h 875049"/>
                  <a:gd name="connsiteX88" fmla="*/ 381934 w 1326072"/>
                  <a:gd name="connsiteY88" fmla="*/ 699065 h 875049"/>
                  <a:gd name="connsiteX89" fmla="*/ 420699 w 1326072"/>
                  <a:gd name="connsiteY89" fmla="*/ 686918 h 875049"/>
                  <a:gd name="connsiteX90" fmla="*/ 446550 w 1326072"/>
                  <a:gd name="connsiteY90" fmla="*/ 686918 h 875049"/>
                  <a:gd name="connsiteX91" fmla="*/ 478039 w 1326072"/>
                  <a:gd name="connsiteY91" fmla="*/ 731444 h 875049"/>
                  <a:gd name="connsiteX92" fmla="*/ 490955 w 1326072"/>
                  <a:gd name="connsiteY92" fmla="*/ 788117 h 875049"/>
                  <a:gd name="connsiteX93" fmla="*/ 515188 w 1326072"/>
                  <a:gd name="connsiteY93" fmla="*/ 817262 h 875049"/>
                  <a:gd name="connsiteX94" fmla="*/ 541847 w 1326072"/>
                  <a:gd name="connsiteY94" fmla="*/ 827792 h 875049"/>
                  <a:gd name="connsiteX95" fmla="*/ 542655 w 1326072"/>
                  <a:gd name="connsiteY95" fmla="*/ 827792 h 875049"/>
                  <a:gd name="connsiteX96" fmla="*/ 541847 w 1326072"/>
                  <a:gd name="connsiteY96" fmla="*/ 813219 h 875049"/>
                  <a:gd name="connsiteX97" fmla="*/ 538613 w 1326072"/>
                  <a:gd name="connsiteY97" fmla="*/ 780841 h 875049"/>
                  <a:gd name="connsiteX98" fmla="*/ 561230 w 1326072"/>
                  <a:gd name="connsiteY98" fmla="*/ 748462 h 875049"/>
                  <a:gd name="connsiteX99" fmla="*/ 581421 w 1326072"/>
                  <a:gd name="connsiteY99" fmla="*/ 737932 h 875049"/>
                  <a:gd name="connsiteX100" fmla="*/ 612122 w 1326072"/>
                  <a:gd name="connsiteY100" fmla="*/ 733889 h 875049"/>
                  <a:gd name="connsiteX101" fmla="*/ 654930 w 1326072"/>
                  <a:gd name="connsiteY101" fmla="*/ 716083 h 875049"/>
                  <a:gd name="connsiteX102" fmla="*/ 682398 w 1326072"/>
                  <a:gd name="connsiteY102" fmla="*/ 720125 h 875049"/>
                  <a:gd name="connsiteX103" fmla="*/ 702589 w 1326072"/>
                  <a:gd name="connsiteY103" fmla="*/ 720125 h 875049"/>
                  <a:gd name="connsiteX104" fmla="*/ 712290 w 1326072"/>
                  <a:gd name="connsiteY104" fmla="*/ 720125 h 875049"/>
                  <a:gd name="connsiteX105" fmla="*/ 728439 w 1326072"/>
                  <a:gd name="connsiteY105" fmla="*/ 731464 h 875049"/>
                  <a:gd name="connsiteX106" fmla="*/ 747014 w 1326072"/>
                  <a:gd name="connsiteY106" fmla="*/ 733889 h 875049"/>
                  <a:gd name="connsiteX107" fmla="*/ 761546 w 1326072"/>
                  <a:gd name="connsiteY107" fmla="*/ 744420 h 875049"/>
                  <a:gd name="connsiteX108" fmla="*/ 776886 w 1326072"/>
                  <a:gd name="connsiteY108" fmla="*/ 736315 h 875049"/>
                  <a:gd name="connsiteX109" fmla="*/ 763163 w 1326072"/>
                  <a:gd name="connsiteY109" fmla="*/ 727401 h 875049"/>
                  <a:gd name="connsiteX110" fmla="*/ 771247 w 1326072"/>
                  <a:gd name="connsiteY110" fmla="*/ 710404 h 875049"/>
                  <a:gd name="connsiteX111" fmla="*/ 793056 w 1326072"/>
                  <a:gd name="connsiteY111" fmla="*/ 706361 h 875049"/>
                  <a:gd name="connsiteX112" fmla="*/ 814864 w 1326072"/>
                  <a:gd name="connsiteY112" fmla="*/ 709595 h 875049"/>
                  <a:gd name="connsiteX113" fmla="*/ 836672 w 1326072"/>
                  <a:gd name="connsiteY113" fmla="*/ 701490 h 875049"/>
                  <a:gd name="connsiteX114" fmla="*/ 854438 w 1326072"/>
                  <a:gd name="connsiteY114" fmla="*/ 708767 h 875049"/>
                  <a:gd name="connsiteX115" fmla="*/ 880288 w 1326072"/>
                  <a:gd name="connsiteY115" fmla="*/ 726573 h 875049"/>
                  <a:gd name="connsiteX116" fmla="*/ 889181 w 1326072"/>
                  <a:gd name="connsiteY116" fmla="*/ 737911 h 875049"/>
                  <a:gd name="connsiteX117" fmla="*/ 908564 w 1326072"/>
                  <a:gd name="connsiteY117" fmla="*/ 723339 h 875049"/>
                  <a:gd name="connsiteX118" fmla="*/ 926330 w 1326072"/>
                  <a:gd name="connsiteY118" fmla="*/ 733061 h 875049"/>
                  <a:gd name="connsiteX119" fmla="*/ 944096 w 1326072"/>
                  <a:gd name="connsiteY119" fmla="*/ 752484 h 875049"/>
                  <a:gd name="connsiteX120" fmla="*/ 949755 w 1326072"/>
                  <a:gd name="connsiteY120" fmla="*/ 756526 h 875049"/>
                  <a:gd name="connsiteX121" fmla="*/ 940862 w 1326072"/>
                  <a:gd name="connsiteY121" fmla="*/ 779183 h 875049"/>
                  <a:gd name="connsiteX122" fmla="*/ 951352 w 1326072"/>
                  <a:gd name="connsiteY122" fmla="*/ 797798 h 875049"/>
                  <a:gd name="connsiteX123" fmla="*/ 950543 w 1326072"/>
                  <a:gd name="connsiteY123" fmla="*/ 808328 h 875049"/>
                  <a:gd name="connsiteX124" fmla="*/ 962650 w 1326072"/>
                  <a:gd name="connsiteY124" fmla="*/ 825326 h 875049"/>
                  <a:gd name="connsiteX125" fmla="*/ 973140 w 1326072"/>
                  <a:gd name="connsiteY125" fmla="*/ 836665 h 875049"/>
                  <a:gd name="connsiteX126" fmla="*/ 977991 w 1326072"/>
                  <a:gd name="connsiteY126" fmla="*/ 859322 h 875049"/>
                  <a:gd name="connsiteX127" fmla="*/ 989289 w 1326072"/>
                  <a:gd name="connsiteY127" fmla="*/ 869043 h 875049"/>
                  <a:gd name="connsiteX128" fmla="*/ 1005438 w 1326072"/>
                  <a:gd name="connsiteY128" fmla="*/ 871469 h 875049"/>
                  <a:gd name="connsiteX129" fmla="*/ 1014331 w 1326072"/>
                  <a:gd name="connsiteY129" fmla="*/ 856088 h 875049"/>
                  <a:gd name="connsiteX130" fmla="*/ 1019990 w 1326072"/>
                  <a:gd name="connsiteY130" fmla="*/ 826943 h 875049"/>
                  <a:gd name="connsiteX131" fmla="*/ 1011905 w 1326072"/>
                  <a:gd name="connsiteY131" fmla="*/ 803477 h 875049"/>
                  <a:gd name="connsiteX132" fmla="*/ 1000607 w 1326072"/>
                  <a:gd name="connsiteY132" fmla="*/ 783246 h 875049"/>
                  <a:gd name="connsiteX133" fmla="*/ 994140 w 1326072"/>
                  <a:gd name="connsiteY133" fmla="*/ 753292 h 875049"/>
                  <a:gd name="connsiteX134" fmla="*/ 982841 w 1326072"/>
                  <a:gd name="connsiteY134" fmla="*/ 699065 h 875049"/>
                  <a:gd name="connsiteX135" fmla="*/ 988501 w 1326072"/>
                  <a:gd name="connsiteY135" fmla="*/ 672345 h 875049"/>
                  <a:gd name="connsiteX136" fmla="*/ 1000607 w 1326072"/>
                  <a:gd name="connsiteY136" fmla="*/ 656156 h 875049"/>
                  <a:gd name="connsiteX137" fmla="*/ 1046649 w 1326072"/>
                  <a:gd name="connsiteY137" fmla="*/ 618926 h 875049"/>
                  <a:gd name="connsiteX138" fmla="*/ 1075733 w 1326072"/>
                  <a:gd name="connsiteY138" fmla="*/ 600312 h 875049"/>
                  <a:gd name="connsiteX139" fmla="*/ 1099158 w 1326072"/>
                  <a:gd name="connsiteY139" fmla="*/ 576846 h 875049"/>
                  <a:gd name="connsiteX140" fmla="*/ 1119350 w 1326072"/>
                  <a:gd name="connsiteY140" fmla="*/ 572804 h 875049"/>
                  <a:gd name="connsiteX141" fmla="*/ 1112074 w 1326072"/>
                  <a:gd name="connsiteY141" fmla="*/ 558231 h 875049"/>
                  <a:gd name="connsiteX142" fmla="*/ 1126606 w 1326072"/>
                  <a:gd name="connsiteY142" fmla="*/ 551764 h 875049"/>
                  <a:gd name="connsiteX143" fmla="*/ 1116904 w 1326072"/>
                  <a:gd name="connsiteY143" fmla="*/ 544488 h 875049"/>
                  <a:gd name="connsiteX144" fmla="*/ 1112862 w 1326072"/>
                  <a:gd name="connsiteY144" fmla="*/ 539637 h 875049"/>
                  <a:gd name="connsiteX145" fmla="*/ 1104777 w 1326072"/>
                  <a:gd name="connsiteY145" fmla="*/ 538828 h 875049"/>
                  <a:gd name="connsiteX146" fmla="*/ 1113670 w 1326072"/>
                  <a:gd name="connsiteY146" fmla="*/ 531552 h 875049"/>
                  <a:gd name="connsiteX147" fmla="*/ 1122563 w 1326072"/>
                  <a:gd name="connsiteY147" fmla="*/ 529935 h 875049"/>
                  <a:gd name="connsiteX148" fmla="*/ 1124989 w 1326072"/>
                  <a:gd name="connsiteY148" fmla="*/ 521851 h 875049"/>
                  <a:gd name="connsiteX149" fmla="*/ 1120946 w 1326072"/>
                  <a:gd name="connsiteY149" fmla="*/ 512937 h 875049"/>
                  <a:gd name="connsiteX150" fmla="*/ 1113670 w 1326072"/>
                  <a:gd name="connsiteY150" fmla="*/ 509704 h 875049"/>
                  <a:gd name="connsiteX151" fmla="*/ 1103969 w 1326072"/>
                  <a:gd name="connsiteY151" fmla="*/ 507278 h 875049"/>
                  <a:gd name="connsiteX152" fmla="*/ 1097501 w 1326072"/>
                  <a:gd name="connsiteY152" fmla="*/ 503236 h 875049"/>
                  <a:gd name="connsiteX153" fmla="*/ 1108799 w 1326072"/>
                  <a:gd name="connsiteY153" fmla="*/ 496768 h 875049"/>
                  <a:gd name="connsiteX154" fmla="*/ 1116075 w 1326072"/>
                  <a:gd name="connsiteY154" fmla="*/ 496768 h 875049"/>
                  <a:gd name="connsiteX155" fmla="*/ 1115267 w 1326072"/>
                  <a:gd name="connsiteY155" fmla="*/ 487855 h 875049"/>
                  <a:gd name="connsiteX156" fmla="*/ 1111225 w 1326072"/>
                  <a:gd name="connsiteY156" fmla="*/ 483004 h 875049"/>
                  <a:gd name="connsiteX157" fmla="*/ 1107182 w 1326072"/>
                  <a:gd name="connsiteY157" fmla="*/ 478153 h 875049"/>
                  <a:gd name="connsiteX158" fmla="*/ 1112033 w 1326072"/>
                  <a:gd name="connsiteY158" fmla="*/ 469240 h 875049"/>
                  <a:gd name="connsiteX159" fmla="*/ 1111225 w 1326072"/>
                  <a:gd name="connsiteY159" fmla="*/ 458710 h 875049"/>
                  <a:gd name="connsiteX160" fmla="*/ 1111225 w 1326072"/>
                  <a:gd name="connsiteY160" fmla="*/ 448180 h 875049"/>
                  <a:gd name="connsiteX161" fmla="*/ 1113650 w 1326072"/>
                  <a:gd name="connsiteY161" fmla="*/ 438458 h 875049"/>
                  <a:gd name="connsiteX162" fmla="*/ 1124140 w 1326072"/>
                  <a:gd name="connsiteY162" fmla="*/ 437650 h 875049"/>
                  <a:gd name="connsiteX163" fmla="*/ 1119289 w 1326072"/>
                  <a:gd name="connsiteY163" fmla="*/ 457073 h 875049"/>
                  <a:gd name="connsiteX164" fmla="*/ 1126565 w 1326072"/>
                  <a:gd name="connsiteY164" fmla="*/ 474879 h 875049"/>
                  <a:gd name="connsiteX165" fmla="*/ 1133033 w 1326072"/>
                  <a:gd name="connsiteY165" fmla="*/ 487835 h 875049"/>
                  <a:gd name="connsiteX166" fmla="*/ 1125757 w 1326072"/>
                  <a:gd name="connsiteY166" fmla="*/ 495919 h 875049"/>
                  <a:gd name="connsiteX167" fmla="*/ 1126565 w 1326072"/>
                  <a:gd name="connsiteY167" fmla="*/ 499153 h 875049"/>
                  <a:gd name="connsiteX168" fmla="*/ 1136267 w 1326072"/>
                  <a:gd name="connsiteY168" fmla="*/ 492685 h 875049"/>
                  <a:gd name="connsiteX169" fmla="*/ 1139501 w 1326072"/>
                  <a:gd name="connsiteY169" fmla="*/ 478921 h 875049"/>
                  <a:gd name="connsiteX170" fmla="*/ 1146777 w 1326072"/>
                  <a:gd name="connsiteY170" fmla="*/ 470008 h 875049"/>
                  <a:gd name="connsiteX171" fmla="*/ 1146777 w 1326072"/>
                  <a:gd name="connsiteY171" fmla="*/ 455436 h 875049"/>
                  <a:gd name="connsiteX172" fmla="*/ 1139501 w 1326072"/>
                  <a:gd name="connsiteY172" fmla="*/ 445714 h 875049"/>
                  <a:gd name="connsiteX173" fmla="*/ 1133841 w 1326072"/>
                  <a:gd name="connsiteY173" fmla="*/ 436801 h 875049"/>
                  <a:gd name="connsiteX174" fmla="*/ 1139501 w 1326072"/>
                  <a:gd name="connsiteY174" fmla="*/ 422228 h 875049"/>
                  <a:gd name="connsiteX175" fmla="*/ 1145160 w 1326072"/>
                  <a:gd name="connsiteY175" fmla="*/ 423037 h 875049"/>
                  <a:gd name="connsiteX176" fmla="*/ 1142734 w 1326072"/>
                  <a:gd name="connsiteY176" fmla="*/ 438418 h 875049"/>
                  <a:gd name="connsiteX177" fmla="*/ 1151627 w 1326072"/>
                  <a:gd name="connsiteY177" fmla="*/ 447331 h 875049"/>
                  <a:gd name="connsiteX178" fmla="*/ 1162117 w 1326072"/>
                  <a:gd name="connsiteY178" fmla="*/ 442480 h 875049"/>
                  <a:gd name="connsiteX179" fmla="*/ 1164543 w 1326072"/>
                  <a:gd name="connsiteY179" fmla="*/ 435204 h 875049"/>
                  <a:gd name="connsiteX180" fmla="*/ 1169393 w 1326072"/>
                  <a:gd name="connsiteY180" fmla="*/ 416589 h 875049"/>
                  <a:gd name="connsiteX181" fmla="*/ 1171010 w 1326072"/>
                  <a:gd name="connsiteY181" fmla="*/ 400400 h 875049"/>
                  <a:gd name="connsiteX182" fmla="*/ 1189585 w 1326072"/>
                  <a:gd name="connsiteY182" fmla="*/ 384210 h 875049"/>
                  <a:gd name="connsiteX183" fmla="*/ 1204925 w 1326072"/>
                  <a:gd name="connsiteY183" fmla="*/ 380977 h 875049"/>
                  <a:gd name="connsiteX184" fmla="*/ 1217840 w 1326072"/>
                  <a:gd name="connsiteY184" fmla="*/ 375317 h 875049"/>
                  <a:gd name="connsiteX185" fmla="*/ 1238840 w 1326072"/>
                  <a:gd name="connsiteY185" fmla="*/ 368850 h 875049"/>
                  <a:gd name="connsiteX186" fmla="*/ 1244499 w 1326072"/>
                  <a:gd name="connsiteY186" fmla="*/ 363999 h 875049"/>
                  <a:gd name="connsiteX187" fmla="*/ 1249350 w 1326072"/>
                  <a:gd name="connsiteY187" fmla="*/ 355914 h 875049"/>
                  <a:gd name="connsiteX188" fmla="*/ 1249350 w 1326072"/>
                  <a:gd name="connsiteY188" fmla="*/ 346193 h 875049"/>
                  <a:gd name="connsiteX189" fmla="*/ 1244499 w 1326072"/>
                  <a:gd name="connsiteY189" fmla="*/ 337279 h 875049"/>
                  <a:gd name="connsiteX190" fmla="*/ 1246116 w 1326072"/>
                  <a:gd name="connsiteY190" fmla="*/ 323515 h 875049"/>
                  <a:gd name="connsiteX191" fmla="*/ 1270350 w 1326072"/>
                  <a:gd name="connsiteY191" fmla="*/ 287903 h 875049"/>
                  <a:gd name="connsiteX192" fmla="*/ 1305882 w 1326072"/>
                  <a:gd name="connsiteY192" fmla="*/ 277373 h 875049"/>
                  <a:gd name="connsiteX193" fmla="*/ 1324456 w 1326072"/>
                  <a:gd name="connsiteY193" fmla="*/ 266034 h 875049"/>
                  <a:gd name="connsiteX194" fmla="*/ 1326073 w 1326072"/>
                  <a:gd name="connsiteY194" fmla="*/ 263609 h 875049"/>
                  <a:gd name="connsiteX195" fmla="*/ 1324456 w 1326072"/>
                  <a:gd name="connsiteY195" fmla="*/ 261992 h 875049"/>
                  <a:gd name="connsiteX196" fmla="*/ 1324456 w 1326072"/>
                  <a:gd name="connsiteY196" fmla="*/ 261992 h 875049"/>
                  <a:gd name="connsiteX197" fmla="*/ 903673 w 1326072"/>
                  <a:gd name="connsiteY197" fmla="*/ 249804 h 875049"/>
                  <a:gd name="connsiteX198" fmla="*/ 881056 w 1326072"/>
                  <a:gd name="connsiteY198" fmla="*/ 291096 h 875049"/>
                  <a:gd name="connsiteX199" fmla="*/ 878631 w 1326072"/>
                  <a:gd name="connsiteY199" fmla="*/ 335622 h 875049"/>
                  <a:gd name="connsiteX200" fmla="*/ 856823 w 1326072"/>
                  <a:gd name="connsiteY200" fmla="*/ 359916 h 875049"/>
                  <a:gd name="connsiteX201" fmla="*/ 851972 w 1326072"/>
                  <a:gd name="connsiteY201" fmla="*/ 307306 h 875049"/>
                  <a:gd name="connsiteX202" fmla="*/ 860865 w 1326072"/>
                  <a:gd name="connsiteY202" fmla="*/ 279778 h 875049"/>
                  <a:gd name="connsiteX203" fmla="*/ 856823 w 1326072"/>
                  <a:gd name="connsiteY203" fmla="*/ 254675 h 875049"/>
                  <a:gd name="connsiteX204" fmla="*/ 881056 w 1326072"/>
                  <a:gd name="connsiteY204" fmla="*/ 236060 h 875049"/>
                  <a:gd name="connsiteX205" fmla="*/ 904481 w 1326072"/>
                  <a:gd name="connsiteY205" fmla="*/ 236060 h 875049"/>
                  <a:gd name="connsiteX206" fmla="*/ 914183 w 1326072"/>
                  <a:gd name="connsiteY206" fmla="*/ 236869 h 875049"/>
                  <a:gd name="connsiteX207" fmla="*/ 903693 w 1326072"/>
                  <a:gd name="connsiteY207" fmla="*/ 249824 h 875049"/>
                  <a:gd name="connsiteX208" fmla="*/ 903693 w 1326072"/>
                  <a:gd name="connsiteY208" fmla="*/ 249824 h 875049"/>
                  <a:gd name="connsiteX209" fmla="*/ 1049863 w 1326072"/>
                  <a:gd name="connsiteY209" fmla="*/ 325880 h 875049"/>
                  <a:gd name="connsiteX210" fmla="*/ 1043395 w 1326072"/>
                  <a:gd name="connsiteY210" fmla="*/ 336410 h 875049"/>
                  <a:gd name="connsiteX211" fmla="*/ 1025629 w 1326072"/>
                  <a:gd name="connsiteY211" fmla="*/ 351791 h 875049"/>
                  <a:gd name="connsiteX212" fmla="*/ 981204 w 1326072"/>
                  <a:gd name="connsiteY212" fmla="*/ 372831 h 875049"/>
                  <a:gd name="connsiteX213" fmla="*/ 955354 w 1326072"/>
                  <a:gd name="connsiteY213" fmla="*/ 368789 h 875049"/>
                  <a:gd name="connsiteX214" fmla="*/ 946461 w 1326072"/>
                  <a:gd name="connsiteY214" fmla="*/ 355834 h 875049"/>
                  <a:gd name="connsiteX215" fmla="*/ 971503 w 1326072"/>
                  <a:gd name="connsiteY215" fmla="*/ 350174 h 875049"/>
                  <a:gd name="connsiteX216" fmla="*/ 984418 w 1326072"/>
                  <a:gd name="connsiteY216" fmla="*/ 341261 h 875049"/>
                  <a:gd name="connsiteX217" fmla="*/ 1011885 w 1326072"/>
                  <a:gd name="connsiteY217" fmla="*/ 333176 h 875049"/>
                  <a:gd name="connsiteX218" fmla="*/ 1030460 w 1326072"/>
                  <a:gd name="connsiteY218" fmla="*/ 332368 h 875049"/>
                  <a:gd name="connsiteX219" fmla="*/ 1049842 w 1326072"/>
                  <a:gd name="connsiteY219" fmla="*/ 325900 h 875049"/>
                  <a:gd name="connsiteX220" fmla="*/ 1049842 w 1326072"/>
                  <a:gd name="connsiteY220" fmla="*/ 325092 h 875049"/>
                  <a:gd name="connsiteX221" fmla="*/ 1049842 w 1326072"/>
                  <a:gd name="connsiteY221" fmla="*/ 325900 h 875049"/>
                  <a:gd name="connsiteX222" fmla="*/ 1049842 w 1326072"/>
                  <a:gd name="connsiteY222" fmla="*/ 325900 h 875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</a:cxnLst>
                <a:rect l="l" t="t" r="r" b="b"/>
                <a:pathLst>
                  <a:path w="1326072" h="875049">
                    <a:moveTo>
                      <a:pt x="1324456" y="261931"/>
                    </a:moveTo>
                    <a:cubicBezTo>
                      <a:pt x="1319605" y="255463"/>
                      <a:pt x="1308307" y="238466"/>
                      <a:pt x="1302648" y="226318"/>
                    </a:cubicBezTo>
                    <a:cubicBezTo>
                      <a:pt x="1296988" y="213363"/>
                      <a:pt x="1305073" y="201216"/>
                      <a:pt x="1296988" y="193940"/>
                    </a:cubicBezTo>
                    <a:cubicBezTo>
                      <a:pt x="1288904" y="187472"/>
                      <a:pt x="1284882" y="197982"/>
                      <a:pt x="1276797" y="189897"/>
                    </a:cubicBezTo>
                    <a:cubicBezTo>
                      <a:pt x="1267904" y="181813"/>
                      <a:pt x="1262265" y="189897"/>
                      <a:pt x="1258223" y="199619"/>
                    </a:cubicBezTo>
                    <a:cubicBezTo>
                      <a:pt x="1254181" y="209341"/>
                      <a:pt x="1247733" y="221468"/>
                      <a:pt x="1243691" y="240911"/>
                    </a:cubicBezTo>
                    <a:cubicBezTo>
                      <a:pt x="1238840" y="260334"/>
                      <a:pt x="1221074" y="260334"/>
                      <a:pt x="1209776" y="265205"/>
                    </a:cubicBezTo>
                    <a:cubicBezTo>
                      <a:pt x="1199286" y="269248"/>
                      <a:pt x="1179883" y="270056"/>
                      <a:pt x="1160500" y="267631"/>
                    </a:cubicBezTo>
                    <a:cubicBezTo>
                      <a:pt x="1141117" y="264397"/>
                      <a:pt x="1139501" y="269248"/>
                      <a:pt x="1133841" y="274098"/>
                    </a:cubicBezTo>
                    <a:cubicBezTo>
                      <a:pt x="1128991" y="279758"/>
                      <a:pt x="1117692" y="287054"/>
                      <a:pt x="1117692" y="287054"/>
                    </a:cubicBezTo>
                    <a:lnTo>
                      <a:pt x="1116075" y="287862"/>
                    </a:lnTo>
                    <a:cubicBezTo>
                      <a:pt x="1117692" y="290288"/>
                      <a:pt x="1118501" y="294330"/>
                      <a:pt x="1118501" y="294330"/>
                    </a:cubicBezTo>
                    <a:cubicBezTo>
                      <a:pt x="1118501" y="294330"/>
                      <a:pt x="1116884" y="309711"/>
                      <a:pt x="1114459" y="311328"/>
                    </a:cubicBezTo>
                    <a:cubicBezTo>
                      <a:pt x="1111225" y="312945"/>
                      <a:pt x="1103160" y="320241"/>
                      <a:pt x="1097501" y="321050"/>
                    </a:cubicBezTo>
                    <a:cubicBezTo>
                      <a:pt x="1092650" y="321858"/>
                      <a:pt x="1080544" y="323475"/>
                      <a:pt x="1067608" y="315390"/>
                    </a:cubicBezTo>
                    <a:cubicBezTo>
                      <a:pt x="1054693" y="306477"/>
                      <a:pt x="1059524" y="319433"/>
                      <a:pt x="1052268" y="321858"/>
                    </a:cubicBezTo>
                    <a:cubicBezTo>
                      <a:pt x="1044183" y="324283"/>
                      <a:pt x="1039353" y="312945"/>
                      <a:pt x="1040970" y="306477"/>
                    </a:cubicBezTo>
                    <a:lnTo>
                      <a:pt x="1040970" y="304052"/>
                    </a:lnTo>
                    <a:cubicBezTo>
                      <a:pt x="1034502" y="295947"/>
                      <a:pt x="1024012" y="283820"/>
                      <a:pt x="1013502" y="277332"/>
                    </a:cubicBezTo>
                    <a:cubicBezTo>
                      <a:pt x="1013502" y="277332"/>
                      <a:pt x="1011077" y="273290"/>
                      <a:pt x="1007843" y="268419"/>
                    </a:cubicBezTo>
                    <a:cubicBezTo>
                      <a:pt x="1001375" y="257889"/>
                      <a:pt x="995736" y="255463"/>
                      <a:pt x="992502" y="257080"/>
                    </a:cubicBezTo>
                    <a:cubicBezTo>
                      <a:pt x="989269" y="258697"/>
                      <a:pt x="995736" y="268419"/>
                      <a:pt x="994119" y="270844"/>
                    </a:cubicBezTo>
                    <a:cubicBezTo>
                      <a:pt x="992502" y="273270"/>
                      <a:pt x="997353" y="295138"/>
                      <a:pt x="989269" y="309691"/>
                    </a:cubicBezTo>
                    <a:cubicBezTo>
                      <a:pt x="981184" y="324263"/>
                      <a:pt x="981993" y="321838"/>
                      <a:pt x="973928" y="312116"/>
                    </a:cubicBezTo>
                    <a:cubicBezTo>
                      <a:pt x="965035" y="303203"/>
                      <a:pt x="969886" y="303203"/>
                      <a:pt x="962630" y="294310"/>
                    </a:cubicBezTo>
                    <a:cubicBezTo>
                      <a:pt x="954545" y="285397"/>
                      <a:pt x="948906" y="302394"/>
                      <a:pt x="940822" y="302394"/>
                    </a:cubicBezTo>
                    <a:cubicBezTo>
                      <a:pt x="933546" y="302394"/>
                      <a:pt x="948098" y="286205"/>
                      <a:pt x="952120" y="278100"/>
                    </a:cubicBezTo>
                    <a:cubicBezTo>
                      <a:pt x="956162" y="269187"/>
                      <a:pt x="955354" y="268378"/>
                      <a:pt x="952120" y="261102"/>
                    </a:cubicBezTo>
                    <a:cubicBezTo>
                      <a:pt x="948886" y="254635"/>
                      <a:pt x="945652" y="252189"/>
                      <a:pt x="926269" y="240871"/>
                    </a:cubicBezTo>
                    <a:cubicBezTo>
                      <a:pt x="921419" y="237637"/>
                      <a:pt x="918185" y="236828"/>
                      <a:pt x="915780" y="236020"/>
                    </a:cubicBezTo>
                    <a:lnTo>
                      <a:pt x="923056" y="236020"/>
                    </a:lnTo>
                    <a:cubicBezTo>
                      <a:pt x="930332" y="236020"/>
                      <a:pt x="940822" y="234403"/>
                      <a:pt x="940013" y="227915"/>
                    </a:cubicBezTo>
                    <a:cubicBezTo>
                      <a:pt x="939205" y="220639"/>
                      <a:pt x="933546" y="221447"/>
                      <a:pt x="921439" y="210109"/>
                    </a:cubicBezTo>
                    <a:cubicBezTo>
                      <a:pt x="909332" y="197962"/>
                      <a:pt x="917397" y="213343"/>
                      <a:pt x="898822" y="205258"/>
                    </a:cubicBezTo>
                    <a:cubicBezTo>
                      <a:pt x="880248" y="197982"/>
                      <a:pt x="889929" y="207683"/>
                      <a:pt x="876206" y="201216"/>
                    </a:cubicBezTo>
                    <a:cubicBezTo>
                      <a:pt x="862482" y="193940"/>
                      <a:pt x="861673" y="204450"/>
                      <a:pt x="858440" y="194748"/>
                    </a:cubicBezTo>
                    <a:cubicBezTo>
                      <a:pt x="855206" y="185835"/>
                      <a:pt x="855206" y="188280"/>
                      <a:pt x="844716" y="188280"/>
                    </a:cubicBezTo>
                    <a:cubicBezTo>
                      <a:pt x="834226" y="188280"/>
                      <a:pt x="834226" y="197194"/>
                      <a:pt x="815632" y="198811"/>
                    </a:cubicBezTo>
                    <a:cubicBezTo>
                      <a:pt x="796249" y="200427"/>
                      <a:pt x="798674" y="199619"/>
                      <a:pt x="776866" y="200427"/>
                    </a:cubicBezTo>
                    <a:cubicBezTo>
                      <a:pt x="754249" y="201236"/>
                      <a:pt x="774441" y="193960"/>
                      <a:pt x="777675" y="189897"/>
                    </a:cubicBezTo>
                    <a:cubicBezTo>
                      <a:pt x="780100" y="185855"/>
                      <a:pt x="794632" y="180984"/>
                      <a:pt x="807567" y="176133"/>
                    </a:cubicBezTo>
                    <a:cubicBezTo>
                      <a:pt x="817269" y="172091"/>
                      <a:pt x="825333" y="171283"/>
                      <a:pt x="831801" y="164795"/>
                    </a:cubicBezTo>
                    <a:lnTo>
                      <a:pt x="827759" y="164795"/>
                    </a:lnTo>
                    <a:cubicBezTo>
                      <a:pt x="827759" y="164795"/>
                      <a:pt x="814844" y="163986"/>
                      <a:pt x="808376" y="163986"/>
                    </a:cubicBezTo>
                    <a:cubicBezTo>
                      <a:pt x="801100" y="163986"/>
                      <a:pt x="800291" y="164795"/>
                      <a:pt x="797078" y="158327"/>
                    </a:cubicBezTo>
                    <a:cubicBezTo>
                      <a:pt x="794652" y="151051"/>
                      <a:pt x="786588" y="155093"/>
                      <a:pt x="781737" y="155093"/>
                    </a:cubicBezTo>
                    <a:cubicBezTo>
                      <a:pt x="777695" y="155093"/>
                      <a:pt x="772036" y="156710"/>
                      <a:pt x="768013" y="152668"/>
                    </a:cubicBezTo>
                    <a:cubicBezTo>
                      <a:pt x="763971" y="148625"/>
                      <a:pt x="758312" y="145392"/>
                      <a:pt x="751865" y="145392"/>
                    </a:cubicBezTo>
                    <a:cubicBezTo>
                      <a:pt x="744588" y="145392"/>
                      <a:pt x="732482" y="135670"/>
                      <a:pt x="722780" y="133245"/>
                    </a:cubicBezTo>
                    <a:cubicBezTo>
                      <a:pt x="713079" y="130819"/>
                      <a:pt x="724397" y="119481"/>
                      <a:pt x="720355" y="117055"/>
                    </a:cubicBezTo>
                    <a:cubicBezTo>
                      <a:pt x="715504" y="113821"/>
                      <a:pt x="710653" y="121097"/>
                      <a:pt x="710653" y="126777"/>
                    </a:cubicBezTo>
                    <a:cubicBezTo>
                      <a:pt x="710653" y="131628"/>
                      <a:pt x="689654" y="126777"/>
                      <a:pt x="689654" y="126777"/>
                    </a:cubicBezTo>
                    <a:cubicBezTo>
                      <a:pt x="543464" y="109779"/>
                      <a:pt x="201021" y="4538"/>
                      <a:pt x="177596" y="496"/>
                    </a:cubicBezTo>
                    <a:cubicBezTo>
                      <a:pt x="154171" y="-3547"/>
                      <a:pt x="154171" y="18302"/>
                      <a:pt x="144489" y="23961"/>
                    </a:cubicBezTo>
                    <a:cubicBezTo>
                      <a:pt x="134788" y="29620"/>
                      <a:pt x="123490" y="8580"/>
                      <a:pt x="123490" y="8580"/>
                    </a:cubicBezTo>
                    <a:cubicBezTo>
                      <a:pt x="122681" y="15856"/>
                      <a:pt x="118639" y="21536"/>
                      <a:pt x="114596" y="26386"/>
                    </a:cubicBezTo>
                    <a:cubicBezTo>
                      <a:pt x="111363" y="31237"/>
                      <a:pt x="114596" y="36108"/>
                      <a:pt x="112171" y="40959"/>
                    </a:cubicBezTo>
                    <a:cubicBezTo>
                      <a:pt x="109746" y="46618"/>
                      <a:pt x="104895" y="53914"/>
                      <a:pt x="104895" y="60382"/>
                    </a:cubicBezTo>
                    <a:cubicBezTo>
                      <a:pt x="104895" y="66041"/>
                      <a:pt x="113788" y="70104"/>
                      <a:pt x="104895" y="76571"/>
                    </a:cubicBezTo>
                    <a:cubicBezTo>
                      <a:pt x="96002" y="83039"/>
                      <a:pt x="87129" y="74146"/>
                      <a:pt x="82278" y="86293"/>
                    </a:cubicBezTo>
                    <a:cubicBezTo>
                      <a:pt x="77428" y="99249"/>
                      <a:pt x="48363" y="136478"/>
                      <a:pt x="47555" y="141329"/>
                    </a:cubicBezTo>
                    <a:cubicBezTo>
                      <a:pt x="45938" y="146988"/>
                      <a:pt x="43513" y="158327"/>
                      <a:pt x="34640" y="163986"/>
                    </a:cubicBezTo>
                    <a:cubicBezTo>
                      <a:pt x="25747" y="170454"/>
                      <a:pt x="18491" y="172071"/>
                      <a:pt x="22533" y="180176"/>
                    </a:cubicBezTo>
                    <a:cubicBezTo>
                      <a:pt x="25767" y="189089"/>
                      <a:pt x="34640" y="194748"/>
                      <a:pt x="29809" y="200407"/>
                    </a:cubicBezTo>
                    <a:cubicBezTo>
                      <a:pt x="24959" y="206875"/>
                      <a:pt x="23342" y="205258"/>
                      <a:pt x="20916" y="213363"/>
                    </a:cubicBezTo>
                    <a:cubicBezTo>
                      <a:pt x="18491" y="220639"/>
                      <a:pt x="-83" y="244933"/>
                      <a:pt x="2342" y="250592"/>
                    </a:cubicBezTo>
                    <a:cubicBezTo>
                      <a:pt x="4767" y="257060"/>
                      <a:pt x="12043" y="268399"/>
                      <a:pt x="7193" y="274887"/>
                    </a:cubicBezTo>
                    <a:cubicBezTo>
                      <a:pt x="2342" y="280546"/>
                      <a:pt x="-1700" y="278120"/>
                      <a:pt x="725" y="293501"/>
                    </a:cubicBezTo>
                    <a:cubicBezTo>
                      <a:pt x="3150" y="308882"/>
                      <a:pt x="14449" y="316158"/>
                      <a:pt x="16874" y="318604"/>
                    </a:cubicBezTo>
                    <a:cubicBezTo>
                      <a:pt x="20108" y="321029"/>
                      <a:pt x="28172" y="316987"/>
                      <a:pt x="28172" y="323455"/>
                    </a:cubicBezTo>
                    <a:cubicBezTo>
                      <a:pt x="28172" y="329922"/>
                      <a:pt x="16874" y="327497"/>
                      <a:pt x="11215" y="338836"/>
                    </a:cubicBezTo>
                    <a:cubicBezTo>
                      <a:pt x="4747" y="350174"/>
                      <a:pt x="7172" y="359067"/>
                      <a:pt x="9598" y="362301"/>
                    </a:cubicBezTo>
                    <a:cubicBezTo>
                      <a:pt x="12023" y="366343"/>
                      <a:pt x="14449" y="378491"/>
                      <a:pt x="16874" y="384150"/>
                    </a:cubicBezTo>
                    <a:cubicBezTo>
                      <a:pt x="20108" y="389001"/>
                      <a:pt x="14449" y="394680"/>
                      <a:pt x="13640" y="403573"/>
                    </a:cubicBezTo>
                    <a:cubicBezTo>
                      <a:pt x="12023" y="412486"/>
                      <a:pt x="13640" y="417337"/>
                      <a:pt x="18491" y="428676"/>
                    </a:cubicBezTo>
                    <a:cubicBezTo>
                      <a:pt x="23342" y="440014"/>
                      <a:pt x="29789" y="448099"/>
                      <a:pt x="33831" y="452970"/>
                    </a:cubicBezTo>
                    <a:cubicBezTo>
                      <a:pt x="37065" y="457821"/>
                      <a:pt x="43533" y="457821"/>
                      <a:pt x="41916" y="466734"/>
                    </a:cubicBezTo>
                    <a:cubicBezTo>
                      <a:pt x="41108" y="475647"/>
                      <a:pt x="50001" y="476456"/>
                      <a:pt x="54831" y="482923"/>
                    </a:cubicBezTo>
                    <a:cubicBezTo>
                      <a:pt x="59682" y="489391"/>
                      <a:pt x="64533" y="489391"/>
                      <a:pt x="64533" y="499113"/>
                    </a:cubicBezTo>
                    <a:cubicBezTo>
                      <a:pt x="64533" y="509643"/>
                      <a:pt x="62107" y="517728"/>
                      <a:pt x="61299" y="526641"/>
                    </a:cubicBezTo>
                    <a:cubicBezTo>
                      <a:pt x="61299" y="526641"/>
                      <a:pt x="69383" y="529066"/>
                      <a:pt x="84724" y="529066"/>
                    </a:cubicBezTo>
                    <a:cubicBezTo>
                      <a:pt x="100064" y="529066"/>
                      <a:pt x="121064" y="522598"/>
                      <a:pt x="129149" y="533108"/>
                    </a:cubicBezTo>
                    <a:cubicBezTo>
                      <a:pt x="137233" y="544447"/>
                      <a:pt x="138850" y="552532"/>
                      <a:pt x="154191" y="560636"/>
                    </a:cubicBezTo>
                    <a:cubicBezTo>
                      <a:pt x="168723" y="569550"/>
                      <a:pt x="189723" y="602737"/>
                      <a:pt x="230914" y="602737"/>
                    </a:cubicBezTo>
                    <a:cubicBezTo>
                      <a:pt x="272105" y="602737"/>
                      <a:pt x="280998" y="614884"/>
                      <a:pt x="285020" y="603545"/>
                    </a:cubicBezTo>
                    <a:cubicBezTo>
                      <a:pt x="289062" y="593015"/>
                      <a:pt x="294721" y="599503"/>
                      <a:pt x="314104" y="603545"/>
                    </a:cubicBezTo>
                    <a:cubicBezTo>
                      <a:pt x="333487" y="608396"/>
                      <a:pt x="333487" y="614884"/>
                      <a:pt x="347210" y="628648"/>
                    </a:cubicBezTo>
                    <a:cubicBezTo>
                      <a:pt x="360934" y="642412"/>
                      <a:pt x="355295" y="645646"/>
                      <a:pt x="362551" y="665878"/>
                    </a:cubicBezTo>
                    <a:cubicBezTo>
                      <a:pt x="369019" y="686918"/>
                      <a:pt x="368210" y="690980"/>
                      <a:pt x="381934" y="699065"/>
                    </a:cubicBezTo>
                    <a:cubicBezTo>
                      <a:pt x="395657" y="707978"/>
                      <a:pt x="407784" y="696640"/>
                      <a:pt x="420699" y="686918"/>
                    </a:cubicBezTo>
                    <a:cubicBezTo>
                      <a:pt x="432806" y="677196"/>
                      <a:pt x="424742" y="669112"/>
                      <a:pt x="446550" y="686918"/>
                    </a:cubicBezTo>
                    <a:cubicBezTo>
                      <a:pt x="468358" y="704724"/>
                      <a:pt x="481273" y="706341"/>
                      <a:pt x="478039" y="731444"/>
                    </a:cubicBezTo>
                    <a:cubicBezTo>
                      <a:pt x="475614" y="755738"/>
                      <a:pt x="478039" y="768673"/>
                      <a:pt x="490955" y="788117"/>
                    </a:cubicBezTo>
                    <a:cubicBezTo>
                      <a:pt x="503061" y="807540"/>
                      <a:pt x="503061" y="813219"/>
                      <a:pt x="515188" y="817262"/>
                    </a:cubicBezTo>
                    <a:cubicBezTo>
                      <a:pt x="528103" y="821304"/>
                      <a:pt x="541847" y="827792"/>
                      <a:pt x="541847" y="827792"/>
                    </a:cubicBezTo>
                    <a:lnTo>
                      <a:pt x="542655" y="827792"/>
                    </a:lnTo>
                    <a:cubicBezTo>
                      <a:pt x="542655" y="824558"/>
                      <a:pt x="542655" y="820516"/>
                      <a:pt x="541847" y="813219"/>
                    </a:cubicBezTo>
                    <a:cubicBezTo>
                      <a:pt x="538613" y="793796"/>
                      <a:pt x="535379" y="796222"/>
                      <a:pt x="538613" y="780841"/>
                    </a:cubicBezTo>
                    <a:cubicBezTo>
                      <a:pt x="541847" y="765460"/>
                      <a:pt x="552337" y="751696"/>
                      <a:pt x="561230" y="748462"/>
                    </a:cubicBezTo>
                    <a:cubicBezTo>
                      <a:pt x="570931" y="745228"/>
                      <a:pt x="568506" y="734698"/>
                      <a:pt x="581421" y="737932"/>
                    </a:cubicBezTo>
                    <a:cubicBezTo>
                      <a:pt x="594336" y="741974"/>
                      <a:pt x="581421" y="750887"/>
                      <a:pt x="612122" y="733889"/>
                    </a:cubicBezTo>
                    <a:cubicBezTo>
                      <a:pt x="642824" y="716083"/>
                      <a:pt x="654930" y="716083"/>
                      <a:pt x="654930" y="716083"/>
                    </a:cubicBezTo>
                    <a:cubicBezTo>
                      <a:pt x="654930" y="716083"/>
                      <a:pt x="668654" y="718508"/>
                      <a:pt x="682398" y="720125"/>
                    </a:cubicBezTo>
                    <a:cubicBezTo>
                      <a:pt x="695313" y="721742"/>
                      <a:pt x="700164" y="720125"/>
                      <a:pt x="702589" y="720125"/>
                    </a:cubicBezTo>
                    <a:cubicBezTo>
                      <a:pt x="705823" y="720125"/>
                      <a:pt x="705823" y="708787"/>
                      <a:pt x="712290" y="720125"/>
                    </a:cubicBezTo>
                    <a:cubicBezTo>
                      <a:pt x="717950" y="731464"/>
                      <a:pt x="719567" y="723359"/>
                      <a:pt x="728439" y="731464"/>
                    </a:cubicBezTo>
                    <a:cubicBezTo>
                      <a:pt x="736524" y="739549"/>
                      <a:pt x="735716" y="723379"/>
                      <a:pt x="747014" y="733889"/>
                    </a:cubicBezTo>
                    <a:cubicBezTo>
                      <a:pt x="758312" y="743611"/>
                      <a:pt x="744588" y="748462"/>
                      <a:pt x="761546" y="744420"/>
                    </a:cubicBezTo>
                    <a:cubicBezTo>
                      <a:pt x="779312" y="740377"/>
                      <a:pt x="780120" y="736315"/>
                      <a:pt x="776886" y="736315"/>
                    </a:cubicBezTo>
                    <a:cubicBezTo>
                      <a:pt x="774461" y="735506"/>
                      <a:pt x="763163" y="727401"/>
                      <a:pt x="763163" y="727401"/>
                    </a:cubicBezTo>
                    <a:cubicBezTo>
                      <a:pt x="763163" y="727401"/>
                      <a:pt x="757504" y="708787"/>
                      <a:pt x="771247" y="710404"/>
                    </a:cubicBezTo>
                    <a:cubicBezTo>
                      <a:pt x="784971" y="711212"/>
                      <a:pt x="766397" y="707978"/>
                      <a:pt x="793056" y="706361"/>
                    </a:cubicBezTo>
                    <a:cubicBezTo>
                      <a:pt x="820523" y="704744"/>
                      <a:pt x="802757" y="718508"/>
                      <a:pt x="814864" y="709595"/>
                    </a:cubicBezTo>
                    <a:cubicBezTo>
                      <a:pt x="827779" y="700682"/>
                      <a:pt x="827779" y="695831"/>
                      <a:pt x="836672" y="701490"/>
                    </a:cubicBezTo>
                    <a:cubicBezTo>
                      <a:pt x="846373" y="707149"/>
                      <a:pt x="843948" y="700682"/>
                      <a:pt x="854438" y="708767"/>
                    </a:cubicBezTo>
                    <a:cubicBezTo>
                      <a:pt x="864139" y="716063"/>
                      <a:pt x="877863" y="720105"/>
                      <a:pt x="880288" y="726573"/>
                    </a:cubicBezTo>
                    <a:cubicBezTo>
                      <a:pt x="881905" y="733041"/>
                      <a:pt x="889181" y="737911"/>
                      <a:pt x="889181" y="737911"/>
                    </a:cubicBezTo>
                    <a:cubicBezTo>
                      <a:pt x="889181" y="737911"/>
                      <a:pt x="894032" y="721722"/>
                      <a:pt x="908564" y="723339"/>
                    </a:cubicBezTo>
                    <a:cubicBezTo>
                      <a:pt x="923096" y="724956"/>
                      <a:pt x="918266" y="721722"/>
                      <a:pt x="926330" y="733061"/>
                    </a:cubicBezTo>
                    <a:cubicBezTo>
                      <a:pt x="934415" y="744399"/>
                      <a:pt x="939245" y="750867"/>
                      <a:pt x="944096" y="752484"/>
                    </a:cubicBezTo>
                    <a:cubicBezTo>
                      <a:pt x="948138" y="753292"/>
                      <a:pt x="949755" y="745208"/>
                      <a:pt x="949755" y="756526"/>
                    </a:cubicBezTo>
                    <a:cubicBezTo>
                      <a:pt x="949755" y="768673"/>
                      <a:pt x="937649" y="762185"/>
                      <a:pt x="940862" y="779183"/>
                    </a:cubicBezTo>
                    <a:cubicBezTo>
                      <a:pt x="944096" y="796181"/>
                      <a:pt x="947330" y="796181"/>
                      <a:pt x="951352" y="797798"/>
                    </a:cubicBezTo>
                    <a:cubicBezTo>
                      <a:pt x="954586" y="799415"/>
                      <a:pt x="948118" y="794564"/>
                      <a:pt x="950543" y="808328"/>
                    </a:cubicBezTo>
                    <a:cubicBezTo>
                      <a:pt x="952969" y="821284"/>
                      <a:pt x="957011" y="818858"/>
                      <a:pt x="962650" y="825326"/>
                    </a:cubicBezTo>
                    <a:cubicBezTo>
                      <a:pt x="968309" y="832602"/>
                      <a:pt x="973140" y="836665"/>
                      <a:pt x="973140" y="836665"/>
                    </a:cubicBezTo>
                    <a:cubicBezTo>
                      <a:pt x="973140" y="836665"/>
                      <a:pt x="976374" y="854471"/>
                      <a:pt x="977991" y="859322"/>
                    </a:cubicBezTo>
                    <a:cubicBezTo>
                      <a:pt x="978530" y="862556"/>
                      <a:pt x="982296" y="865789"/>
                      <a:pt x="989289" y="869043"/>
                    </a:cubicBezTo>
                    <a:cubicBezTo>
                      <a:pt x="998990" y="874703"/>
                      <a:pt x="1000587" y="877957"/>
                      <a:pt x="1005438" y="871469"/>
                    </a:cubicBezTo>
                    <a:cubicBezTo>
                      <a:pt x="1011097" y="865001"/>
                      <a:pt x="1012714" y="860130"/>
                      <a:pt x="1014331" y="856088"/>
                    </a:cubicBezTo>
                    <a:cubicBezTo>
                      <a:pt x="1015139" y="852046"/>
                      <a:pt x="1019990" y="826943"/>
                      <a:pt x="1019990" y="826943"/>
                    </a:cubicBezTo>
                    <a:cubicBezTo>
                      <a:pt x="1019990" y="826943"/>
                      <a:pt x="1015948" y="806711"/>
                      <a:pt x="1011905" y="803477"/>
                    </a:cubicBezTo>
                    <a:cubicBezTo>
                      <a:pt x="1007863" y="800244"/>
                      <a:pt x="1001416" y="795393"/>
                      <a:pt x="1000607" y="783246"/>
                    </a:cubicBezTo>
                    <a:cubicBezTo>
                      <a:pt x="999799" y="771907"/>
                      <a:pt x="1002224" y="771099"/>
                      <a:pt x="994140" y="753292"/>
                    </a:cubicBezTo>
                    <a:cubicBezTo>
                      <a:pt x="986863" y="735486"/>
                      <a:pt x="984438" y="716063"/>
                      <a:pt x="982841" y="699065"/>
                    </a:cubicBezTo>
                    <a:cubicBezTo>
                      <a:pt x="981224" y="682067"/>
                      <a:pt x="988501" y="672345"/>
                      <a:pt x="988501" y="672345"/>
                    </a:cubicBezTo>
                    <a:cubicBezTo>
                      <a:pt x="988501" y="672345"/>
                      <a:pt x="991734" y="667495"/>
                      <a:pt x="1000607" y="656156"/>
                    </a:cubicBezTo>
                    <a:cubicBezTo>
                      <a:pt x="1009500" y="645626"/>
                      <a:pt x="1025649" y="645626"/>
                      <a:pt x="1046649" y="618926"/>
                    </a:cubicBezTo>
                    <a:cubicBezTo>
                      <a:pt x="1067649" y="593015"/>
                      <a:pt x="1065223" y="607588"/>
                      <a:pt x="1075733" y="600312"/>
                    </a:cubicBezTo>
                    <a:cubicBezTo>
                      <a:pt x="1087032" y="593036"/>
                      <a:pt x="1087032" y="577655"/>
                      <a:pt x="1099158" y="576846"/>
                    </a:cubicBezTo>
                    <a:cubicBezTo>
                      <a:pt x="1112074" y="576846"/>
                      <a:pt x="1116116" y="579272"/>
                      <a:pt x="1119350" y="572804"/>
                    </a:cubicBezTo>
                    <a:cubicBezTo>
                      <a:pt x="1123392" y="567145"/>
                      <a:pt x="1112074" y="563891"/>
                      <a:pt x="1112074" y="558231"/>
                    </a:cubicBezTo>
                    <a:cubicBezTo>
                      <a:pt x="1112074" y="553381"/>
                      <a:pt x="1128223" y="553381"/>
                      <a:pt x="1126606" y="551764"/>
                    </a:cubicBezTo>
                    <a:cubicBezTo>
                      <a:pt x="1124989" y="550955"/>
                      <a:pt x="1118521" y="546104"/>
                      <a:pt x="1116904" y="544488"/>
                    </a:cubicBezTo>
                    <a:cubicBezTo>
                      <a:pt x="1115287" y="542871"/>
                      <a:pt x="1112862" y="539637"/>
                      <a:pt x="1112862" y="539637"/>
                    </a:cubicBezTo>
                    <a:lnTo>
                      <a:pt x="1104777" y="538828"/>
                    </a:lnTo>
                    <a:cubicBezTo>
                      <a:pt x="1104777" y="538828"/>
                      <a:pt x="1109628" y="528298"/>
                      <a:pt x="1113670" y="531552"/>
                    </a:cubicBezTo>
                    <a:cubicBezTo>
                      <a:pt x="1118521" y="534786"/>
                      <a:pt x="1122563" y="529935"/>
                      <a:pt x="1122563" y="529935"/>
                    </a:cubicBezTo>
                    <a:cubicBezTo>
                      <a:pt x="1122563" y="529935"/>
                      <a:pt x="1125797" y="524276"/>
                      <a:pt x="1124989" y="521851"/>
                    </a:cubicBezTo>
                    <a:cubicBezTo>
                      <a:pt x="1123372" y="519425"/>
                      <a:pt x="1124989" y="512937"/>
                      <a:pt x="1120946" y="512937"/>
                    </a:cubicBezTo>
                    <a:cubicBezTo>
                      <a:pt x="1116904" y="512937"/>
                      <a:pt x="1113670" y="509704"/>
                      <a:pt x="1113670" y="509704"/>
                    </a:cubicBezTo>
                    <a:cubicBezTo>
                      <a:pt x="1113670" y="509704"/>
                      <a:pt x="1106394" y="508087"/>
                      <a:pt x="1103969" y="507278"/>
                    </a:cubicBezTo>
                    <a:cubicBezTo>
                      <a:pt x="1101543" y="506470"/>
                      <a:pt x="1097501" y="503236"/>
                      <a:pt x="1097501" y="503236"/>
                    </a:cubicBezTo>
                    <a:lnTo>
                      <a:pt x="1108799" y="496768"/>
                    </a:lnTo>
                    <a:lnTo>
                      <a:pt x="1116075" y="496768"/>
                    </a:lnTo>
                    <a:cubicBezTo>
                      <a:pt x="1116075" y="496768"/>
                      <a:pt x="1117692" y="488663"/>
                      <a:pt x="1115267" y="487855"/>
                    </a:cubicBezTo>
                    <a:cubicBezTo>
                      <a:pt x="1112842" y="486238"/>
                      <a:pt x="1111225" y="483004"/>
                      <a:pt x="1111225" y="483004"/>
                    </a:cubicBezTo>
                    <a:cubicBezTo>
                      <a:pt x="1111225" y="483004"/>
                      <a:pt x="1109608" y="482196"/>
                      <a:pt x="1107182" y="478153"/>
                    </a:cubicBezTo>
                    <a:cubicBezTo>
                      <a:pt x="1104757" y="474111"/>
                      <a:pt x="1111225" y="478153"/>
                      <a:pt x="1112033" y="469240"/>
                    </a:cubicBezTo>
                    <a:cubicBezTo>
                      <a:pt x="1112033" y="461135"/>
                      <a:pt x="1111225" y="458710"/>
                      <a:pt x="1111225" y="458710"/>
                    </a:cubicBezTo>
                    <a:cubicBezTo>
                      <a:pt x="1111225" y="458710"/>
                      <a:pt x="1110416" y="451414"/>
                      <a:pt x="1111225" y="448180"/>
                    </a:cubicBezTo>
                    <a:cubicBezTo>
                      <a:pt x="1112033" y="445754"/>
                      <a:pt x="1110416" y="442521"/>
                      <a:pt x="1113650" y="438458"/>
                    </a:cubicBezTo>
                    <a:cubicBezTo>
                      <a:pt x="1117692" y="433607"/>
                      <a:pt x="1124140" y="437650"/>
                      <a:pt x="1124140" y="437650"/>
                    </a:cubicBezTo>
                    <a:cubicBezTo>
                      <a:pt x="1124140" y="437650"/>
                      <a:pt x="1116864" y="448180"/>
                      <a:pt x="1119289" y="457073"/>
                    </a:cubicBezTo>
                    <a:cubicBezTo>
                      <a:pt x="1122523" y="466795"/>
                      <a:pt x="1126565" y="474879"/>
                      <a:pt x="1126565" y="474879"/>
                    </a:cubicBezTo>
                    <a:cubicBezTo>
                      <a:pt x="1126565" y="474879"/>
                      <a:pt x="1133841" y="483792"/>
                      <a:pt x="1133033" y="487835"/>
                    </a:cubicBezTo>
                    <a:cubicBezTo>
                      <a:pt x="1132224" y="491069"/>
                      <a:pt x="1125757" y="495919"/>
                      <a:pt x="1125757" y="495919"/>
                    </a:cubicBezTo>
                    <a:cubicBezTo>
                      <a:pt x="1125757" y="495919"/>
                      <a:pt x="1122523" y="495919"/>
                      <a:pt x="1126565" y="499153"/>
                    </a:cubicBezTo>
                    <a:cubicBezTo>
                      <a:pt x="1130608" y="502387"/>
                      <a:pt x="1136267" y="492685"/>
                      <a:pt x="1136267" y="492685"/>
                    </a:cubicBezTo>
                    <a:cubicBezTo>
                      <a:pt x="1136267" y="492685"/>
                      <a:pt x="1136267" y="482155"/>
                      <a:pt x="1139501" y="478921"/>
                    </a:cubicBezTo>
                    <a:cubicBezTo>
                      <a:pt x="1142734" y="474879"/>
                      <a:pt x="1146777" y="475688"/>
                      <a:pt x="1146777" y="470008"/>
                    </a:cubicBezTo>
                    <a:cubicBezTo>
                      <a:pt x="1147585" y="464349"/>
                      <a:pt x="1150011" y="459478"/>
                      <a:pt x="1146777" y="455436"/>
                    </a:cubicBezTo>
                    <a:cubicBezTo>
                      <a:pt x="1142734" y="450585"/>
                      <a:pt x="1144351" y="447331"/>
                      <a:pt x="1139501" y="445714"/>
                    </a:cubicBezTo>
                    <a:cubicBezTo>
                      <a:pt x="1135458" y="444097"/>
                      <a:pt x="1133033" y="442480"/>
                      <a:pt x="1133841" y="436801"/>
                    </a:cubicBezTo>
                    <a:cubicBezTo>
                      <a:pt x="1133841" y="431141"/>
                      <a:pt x="1139501" y="422228"/>
                      <a:pt x="1139501" y="422228"/>
                    </a:cubicBezTo>
                    <a:cubicBezTo>
                      <a:pt x="1139501" y="422228"/>
                      <a:pt x="1148394" y="418994"/>
                      <a:pt x="1145160" y="423037"/>
                    </a:cubicBezTo>
                    <a:cubicBezTo>
                      <a:pt x="1141926" y="427079"/>
                      <a:pt x="1139501" y="435184"/>
                      <a:pt x="1142734" y="438418"/>
                    </a:cubicBezTo>
                    <a:cubicBezTo>
                      <a:pt x="1146777" y="442460"/>
                      <a:pt x="1148394" y="445694"/>
                      <a:pt x="1151627" y="447331"/>
                    </a:cubicBezTo>
                    <a:cubicBezTo>
                      <a:pt x="1154053" y="448948"/>
                      <a:pt x="1162117" y="442480"/>
                      <a:pt x="1162117" y="442480"/>
                    </a:cubicBezTo>
                    <a:cubicBezTo>
                      <a:pt x="1162117" y="442480"/>
                      <a:pt x="1164543" y="436821"/>
                      <a:pt x="1164543" y="435204"/>
                    </a:cubicBezTo>
                    <a:cubicBezTo>
                      <a:pt x="1164543" y="432779"/>
                      <a:pt x="1169393" y="416589"/>
                      <a:pt x="1169393" y="416589"/>
                    </a:cubicBezTo>
                    <a:cubicBezTo>
                      <a:pt x="1169393" y="416589"/>
                      <a:pt x="1171010" y="406059"/>
                      <a:pt x="1171010" y="400400"/>
                    </a:cubicBezTo>
                    <a:cubicBezTo>
                      <a:pt x="1171010" y="395549"/>
                      <a:pt x="1189585" y="384210"/>
                      <a:pt x="1189585" y="384210"/>
                    </a:cubicBezTo>
                    <a:cubicBezTo>
                      <a:pt x="1189585" y="384210"/>
                      <a:pt x="1197669" y="378551"/>
                      <a:pt x="1204925" y="380977"/>
                    </a:cubicBezTo>
                    <a:cubicBezTo>
                      <a:pt x="1211393" y="382594"/>
                      <a:pt x="1204925" y="373700"/>
                      <a:pt x="1217840" y="375317"/>
                    </a:cubicBezTo>
                    <a:cubicBezTo>
                      <a:pt x="1230755" y="376126"/>
                      <a:pt x="1238840" y="368850"/>
                      <a:pt x="1238840" y="368850"/>
                    </a:cubicBezTo>
                    <a:cubicBezTo>
                      <a:pt x="1238840" y="368850"/>
                      <a:pt x="1242074" y="367233"/>
                      <a:pt x="1244499" y="363999"/>
                    </a:cubicBezTo>
                    <a:cubicBezTo>
                      <a:pt x="1247733" y="360765"/>
                      <a:pt x="1249350" y="359148"/>
                      <a:pt x="1249350" y="355914"/>
                    </a:cubicBezTo>
                    <a:lnTo>
                      <a:pt x="1249350" y="346193"/>
                    </a:lnTo>
                    <a:cubicBezTo>
                      <a:pt x="1249350" y="346193"/>
                      <a:pt x="1246116" y="342150"/>
                      <a:pt x="1244499" y="337279"/>
                    </a:cubicBezTo>
                    <a:cubicBezTo>
                      <a:pt x="1243691" y="332429"/>
                      <a:pt x="1243691" y="336471"/>
                      <a:pt x="1246116" y="323515"/>
                    </a:cubicBezTo>
                    <a:cubicBezTo>
                      <a:pt x="1249350" y="310560"/>
                      <a:pt x="1270350" y="287903"/>
                      <a:pt x="1270350" y="287903"/>
                    </a:cubicBezTo>
                    <a:cubicBezTo>
                      <a:pt x="1270350" y="287903"/>
                      <a:pt x="1298626" y="280627"/>
                      <a:pt x="1305882" y="277373"/>
                    </a:cubicBezTo>
                    <a:cubicBezTo>
                      <a:pt x="1313966" y="274947"/>
                      <a:pt x="1320414" y="271713"/>
                      <a:pt x="1324456" y="266034"/>
                    </a:cubicBezTo>
                    <a:lnTo>
                      <a:pt x="1326073" y="263609"/>
                    </a:lnTo>
                    <a:lnTo>
                      <a:pt x="1324456" y="261992"/>
                    </a:lnTo>
                    <a:lnTo>
                      <a:pt x="1324456" y="261992"/>
                    </a:lnTo>
                    <a:close/>
                    <a:moveTo>
                      <a:pt x="903673" y="249804"/>
                    </a:moveTo>
                    <a:cubicBezTo>
                      <a:pt x="893183" y="257080"/>
                      <a:pt x="881056" y="291096"/>
                      <a:pt x="881056" y="291096"/>
                    </a:cubicBezTo>
                    <a:cubicBezTo>
                      <a:pt x="881056" y="291096"/>
                      <a:pt x="881056" y="328326"/>
                      <a:pt x="878631" y="335622"/>
                    </a:cubicBezTo>
                    <a:cubicBezTo>
                      <a:pt x="877014" y="343707"/>
                      <a:pt x="863290" y="357471"/>
                      <a:pt x="856823" y="359916"/>
                    </a:cubicBezTo>
                    <a:cubicBezTo>
                      <a:pt x="849547" y="362342"/>
                      <a:pt x="847121" y="322687"/>
                      <a:pt x="851972" y="307306"/>
                    </a:cubicBezTo>
                    <a:cubicBezTo>
                      <a:pt x="857631" y="291925"/>
                      <a:pt x="860057" y="291116"/>
                      <a:pt x="860865" y="279778"/>
                    </a:cubicBezTo>
                    <a:cubicBezTo>
                      <a:pt x="861673" y="268439"/>
                      <a:pt x="852781" y="271693"/>
                      <a:pt x="856823" y="254675"/>
                    </a:cubicBezTo>
                    <a:cubicBezTo>
                      <a:pt x="860057" y="237677"/>
                      <a:pt x="869738" y="246590"/>
                      <a:pt x="881056" y="236060"/>
                    </a:cubicBezTo>
                    <a:cubicBezTo>
                      <a:pt x="891546" y="224722"/>
                      <a:pt x="897205" y="232826"/>
                      <a:pt x="904481" y="236060"/>
                    </a:cubicBezTo>
                    <a:cubicBezTo>
                      <a:pt x="908524" y="236869"/>
                      <a:pt x="910949" y="236869"/>
                      <a:pt x="914183" y="236869"/>
                    </a:cubicBezTo>
                    <a:cubicBezTo>
                      <a:pt x="910949" y="238486"/>
                      <a:pt x="910949" y="244953"/>
                      <a:pt x="903693" y="249824"/>
                    </a:cubicBezTo>
                    <a:lnTo>
                      <a:pt x="903693" y="249824"/>
                    </a:lnTo>
                    <a:close/>
                    <a:moveTo>
                      <a:pt x="1049863" y="325880"/>
                    </a:moveTo>
                    <a:cubicBezTo>
                      <a:pt x="1048246" y="329114"/>
                      <a:pt x="1046629" y="335602"/>
                      <a:pt x="1043395" y="336410"/>
                    </a:cubicBezTo>
                    <a:cubicBezTo>
                      <a:pt x="1038544" y="337219"/>
                      <a:pt x="1029671" y="348557"/>
                      <a:pt x="1025629" y="351791"/>
                    </a:cubicBezTo>
                    <a:cubicBezTo>
                      <a:pt x="1022395" y="355834"/>
                      <a:pt x="994140" y="372831"/>
                      <a:pt x="981204" y="372831"/>
                    </a:cubicBezTo>
                    <a:cubicBezTo>
                      <a:pt x="968269" y="372831"/>
                      <a:pt x="971503" y="375257"/>
                      <a:pt x="955354" y="368789"/>
                    </a:cubicBezTo>
                    <a:cubicBezTo>
                      <a:pt x="939205" y="361513"/>
                      <a:pt x="945652" y="360705"/>
                      <a:pt x="946461" y="355834"/>
                    </a:cubicBezTo>
                    <a:cubicBezTo>
                      <a:pt x="947269" y="350174"/>
                      <a:pt x="965844" y="355834"/>
                      <a:pt x="971503" y="350174"/>
                    </a:cubicBezTo>
                    <a:cubicBezTo>
                      <a:pt x="971503" y="350174"/>
                      <a:pt x="980396" y="338836"/>
                      <a:pt x="984418" y="341261"/>
                    </a:cubicBezTo>
                    <a:cubicBezTo>
                      <a:pt x="989269" y="342878"/>
                      <a:pt x="1006226" y="341261"/>
                      <a:pt x="1011885" y="333176"/>
                    </a:cubicBezTo>
                    <a:cubicBezTo>
                      <a:pt x="1018353" y="325092"/>
                      <a:pt x="1023992" y="335602"/>
                      <a:pt x="1030460" y="332368"/>
                    </a:cubicBezTo>
                    <a:cubicBezTo>
                      <a:pt x="1035310" y="329134"/>
                      <a:pt x="1046609" y="328326"/>
                      <a:pt x="1049842" y="325900"/>
                    </a:cubicBezTo>
                    <a:cubicBezTo>
                      <a:pt x="1049842" y="325092"/>
                      <a:pt x="1049842" y="324283"/>
                      <a:pt x="1049842" y="325092"/>
                    </a:cubicBezTo>
                    <a:lnTo>
                      <a:pt x="1049842" y="325900"/>
                    </a:lnTo>
                    <a:lnTo>
                      <a:pt x="1049842" y="32590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6" name="Szabadkézi sokszög: alakzat 1055">
                <a:extLst>
                  <a:ext uri="{FF2B5EF4-FFF2-40B4-BE49-F238E27FC236}">
                    <a16:creationId xmlns:a16="http://schemas.microsoft.com/office/drawing/2014/main" id="{AC6EBB4F-B716-FF1B-6C23-1FC4CB6784E8}"/>
                  </a:ext>
                </a:extLst>
              </p:cNvPr>
              <p:cNvSpPr/>
              <p:nvPr/>
            </p:nvSpPr>
            <p:spPr>
              <a:xfrm>
                <a:off x="1602904" y="2296272"/>
                <a:ext cx="1417567" cy="951874"/>
              </a:xfrm>
              <a:custGeom>
                <a:avLst/>
                <a:gdLst>
                  <a:gd name="connsiteX0" fmla="*/ 1415035 w 1417567"/>
                  <a:gd name="connsiteY0" fmla="*/ 661395 h 951874"/>
                  <a:gd name="connsiteX1" fmla="*/ 1404566 w 1417567"/>
                  <a:gd name="connsiteY1" fmla="*/ 654967 h 951874"/>
                  <a:gd name="connsiteX2" fmla="*/ 1406182 w 1417567"/>
                  <a:gd name="connsiteY2" fmla="*/ 642921 h 951874"/>
                  <a:gd name="connsiteX3" fmla="*/ 1398947 w 1417567"/>
                  <a:gd name="connsiteY3" fmla="*/ 628470 h 951874"/>
                  <a:gd name="connsiteX4" fmla="*/ 1386072 w 1417567"/>
                  <a:gd name="connsiteY4" fmla="*/ 623660 h 951874"/>
                  <a:gd name="connsiteX5" fmla="*/ 1378028 w 1417567"/>
                  <a:gd name="connsiteY5" fmla="*/ 631684 h 951874"/>
                  <a:gd name="connsiteX6" fmla="*/ 1371580 w 1417567"/>
                  <a:gd name="connsiteY6" fmla="*/ 621255 h 951874"/>
                  <a:gd name="connsiteX7" fmla="*/ 1349045 w 1417567"/>
                  <a:gd name="connsiteY7" fmla="*/ 622851 h 951874"/>
                  <a:gd name="connsiteX8" fmla="*/ 1341000 w 1417567"/>
                  <a:gd name="connsiteY8" fmla="*/ 630875 h 951874"/>
                  <a:gd name="connsiteX9" fmla="*/ 1324104 w 1417567"/>
                  <a:gd name="connsiteY9" fmla="*/ 645327 h 951874"/>
                  <a:gd name="connsiteX10" fmla="*/ 1320082 w 1417567"/>
                  <a:gd name="connsiteY10" fmla="*/ 638899 h 951874"/>
                  <a:gd name="connsiteX11" fmla="*/ 1346640 w 1417567"/>
                  <a:gd name="connsiteY11" fmla="*/ 617233 h 951874"/>
                  <a:gd name="connsiteX12" fmla="*/ 1364345 w 1417567"/>
                  <a:gd name="connsiteY12" fmla="*/ 606803 h 951874"/>
                  <a:gd name="connsiteX13" fmla="*/ 1332148 w 1417567"/>
                  <a:gd name="connsiteY13" fmla="*/ 597163 h 951874"/>
                  <a:gd name="connsiteX14" fmla="*/ 1324912 w 1417567"/>
                  <a:gd name="connsiteY14" fmla="*/ 593140 h 951874"/>
                  <a:gd name="connsiteX15" fmla="*/ 1312037 w 1417567"/>
                  <a:gd name="connsiteY15" fmla="*/ 599568 h 951874"/>
                  <a:gd name="connsiteX16" fmla="*/ 1304802 w 1417567"/>
                  <a:gd name="connsiteY16" fmla="*/ 587522 h 951874"/>
                  <a:gd name="connsiteX17" fmla="*/ 1297566 w 1417567"/>
                  <a:gd name="connsiteY17" fmla="*/ 577881 h 951874"/>
                  <a:gd name="connsiteX18" fmla="*/ 1269391 w 1417567"/>
                  <a:gd name="connsiteY18" fmla="*/ 555406 h 951874"/>
                  <a:gd name="connsiteX19" fmla="*/ 1272605 w 1417567"/>
                  <a:gd name="connsiteY19" fmla="*/ 544168 h 951874"/>
                  <a:gd name="connsiteX20" fmla="*/ 1254091 w 1417567"/>
                  <a:gd name="connsiteY20" fmla="*/ 524907 h 951874"/>
                  <a:gd name="connsiteX21" fmla="*/ 1244430 w 1417567"/>
                  <a:gd name="connsiteY21" fmla="*/ 520096 h 951874"/>
                  <a:gd name="connsiteX22" fmla="*/ 1237983 w 1417567"/>
                  <a:gd name="connsiteY22" fmla="*/ 513669 h 951874"/>
                  <a:gd name="connsiteX23" fmla="*/ 1237983 w 1417567"/>
                  <a:gd name="connsiteY23" fmla="*/ 503240 h 951874"/>
                  <a:gd name="connsiteX24" fmla="*/ 1229130 w 1417567"/>
                  <a:gd name="connsiteY24" fmla="*/ 500026 h 951874"/>
                  <a:gd name="connsiteX25" fmla="*/ 1230747 w 1417567"/>
                  <a:gd name="connsiteY25" fmla="*/ 490385 h 951874"/>
                  <a:gd name="connsiteX26" fmla="*/ 1225108 w 1417567"/>
                  <a:gd name="connsiteY26" fmla="*/ 489577 h 951874"/>
                  <a:gd name="connsiteX27" fmla="*/ 1223491 w 1417567"/>
                  <a:gd name="connsiteY27" fmla="*/ 485555 h 951874"/>
                  <a:gd name="connsiteX28" fmla="*/ 1223491 w 1417567"/>
                  <a:gd name="connsiteY28" fmla="*/ 482341 h 951874"/>
                  <a:gd name="connsiteX29" fmla="*/ 1218660 w 1417567"/>
                  <a:gd name="connsiteY29" fmla="*/ 481533 h 951874"/>
                  <a:gd name="connsiteX30" fmla="*/ 1214638 w 1417567"/>
                  <a:gd name="connsiteY30" fmla="*/ 488748 h 951874"/>
                  <a:gd name="connsiteX31" fmla="*/ 1213830 w 1417567"/>
                  <a:gd name="connsiteY31" fmla="*/ 478319 h 951874"/>
                  <a:gd name="connsiteX32" fmla="*/ 1213830 w 1417567"/>
                  <a:gd name="connsiteY32" fmla="*/ 469487 h 951874"/>
                  <a:gd name="connsiteX33" fmla="*/ 1206594 w 1417567"/>
                  <a:gd name="connsiteY33" fmla="*/ 469487 h 951874"/>
                  <a:gd name="connsiteX34" fmla="*/ 1201764 w 1417567"/>
                  <a:gd name="connsiteY34" fmla="*/ 461463 h 951874"/>
                  <a:gd name="connsiteX35" fmla="*/ 1200147 w 1417567"/>
                  <a:gd name="connsiteY35" fmla="*/ 454247 h 951874"/>
                  <a:gd name="connsiteX36" fmla="*/ 1194508 w 1417567"/>
                  <a:gd name="connsiteY36" fmla="*/ 451842 h 951874"/>
                  <a:gd name="connsiteX37" fmla="*/ 1191294 w 1417567"/>
                  <a:gd name="connsiteY37" fmla="*/ 463080 h 951874"/>
                  <a:gd name="connsiteX38" fmla="*/ 1190486 w 1417567"/>
                  <a:gd name="connsiteY38" fmla="*/ 476722 h 951874"/>
                  <a:gd name="connsiteX39" fmla="*/ 1185655 w 1417567"/>
                  <a:gd name="connsiteY39" fmla="*/ 483150 h 951874"/>
                  <a:gd name="connsiteX40" fmla="*/ 1191294 w 1417567"/>
                  <a:gd name="connsiteY40" fmla="*/ 493579 h 951874"/>
                  <a:gd name="connsiteX41" fmla="*/ 1188080 w 1417567"/>
                  <a:gd name="connsiteY41" fmla="*/ 502411 h 951874"/>
                  <a:gd name="connsiteX42" fmla="*/ 1187272 w 1417567"/>
                  <a:gd name="connsiteY42" fmla="*/ 513649 h 951874"/>
                  <a:gd name="connsiteX43" fmla="*/ 1183250 w 1417567"/>
                  <a:gd name="connsiteY43" fmla="*/ 503220 h 951874"/>
                  <a:gd name="connsiteX44" fmla="*/ 1178419 w 1417567"/>
                  <a:gd name="connsiteY44" fmla="*/ 499198 h 951874"/>
                  <a:gd name="connsiteX45" fmla="*/ 1166353 w 1417567"/>
                  <a:gd name="connsiteY45" fmla="*/ 516862 h 951874"/>
                  <a:gd name="connsiteX46" fmla="*/ 1149456 w 1417567"/>
                  <a:gd name="connsiteY46" fmla="*/ 525695 h 951874"/>
                  <a:gd name="connsiteX47" fmla="*/ 1151073 w 1417567"/>
                  <a:gd name="connsiteY47" fmla="*/ 516054 h 951874"/>
                  <a:gd name="connsiteX48" fmla="*/ 1148668 w 1417567"/>
                  <a:gd name="connsiteY48" fmla="*/ 508030 h 951874"/>
                  <a:gd name="connsiteX49" fmla="*/ 1134985 w 1417567"/>
                  <a:gd name="connsiteY49" fmla="*/ 502411 h 951874"/>
                  <a:gd name="connsiteX50" fmla="*/ 1123707 w 1417567"/>
                  <a:gd name="connsiteY50" fmla="*/ 508838 h 951874"/>
                  <a:gd name="connsiteX51" fmla="*/ 1117259 w 1417567"/>
                  <a:gd name="connsiteY51" fmla="*/ 505625 h 951874"/>
                  <a:gd name="connsiteX52" fmla="*/ 1124495 w 1417567"/>
                  <a:gd name="connsiteY52" fmla="*/ 489577 h 951874"/>
                  <a:gd name="connsiteX53" fmla="*/ 1122878 w 1417567"/>
                  <a:gd name="connsiteY53" fmla="*/ 483150 h 951874"/>
                  <a:gd name="connsiteX54" fmla="*/ 1116431 w 1417567"/>
                  <a:gd name="connsiteY54" fmla="*/ 483150 h 951874"/>
                  <a:gd name="connsiteX55" fmla="*/ 1121261 w 1417567"/>
                  <a:gd name="connsiteY55" fmla="*/ 471912 h 951874"/>
                  <a:gd name="connsiteX56" fmla="*/ 1117239 w 1417567"/>
                  <a:gd name="connsiteY56" fmla="*/ 463888 h 951874"/>
                  <a:gd name="connsiteX57" fmla="*/ 1120453 w 1417567"/>
                  <a:gd name="connsiteY57" fmla="*/ 455864 h 951874"/>
                  <a:gd name="connsiteX58" fmla="*/ 1113217 w 1417567"/>
                  <a:gd name="connsiteY58" fmla="*/ 447840 h 951874"/>
                  <a:gd name="connsiteX59" fmla="*/ 1101939 w 1417567"/>
                  <a:gd name="connsiteY59" fmla="*/ 446243 h 951874"/>
                  <a:gd name="connsiteX60" fmla="*/ 1091470 w 1417567"/>
                  <a:gd name="connsiteY60" fmla="*/ 439028 h 951874"/>
                  <a:gd name="connsiteX61" fmla="*/ 1074573 w 1417567"/>
                  <a:gd name="connsiteY61" fmla="*/ 431813 h 951874"/>
                  <a:gd name="connsiteX62" fmla="*/ 1072168 w 1417567"/>
                  <a:gd name="connsiteY62" fmla="*/ 422980 h 951874"/>
                  <a:gd name="connsiteX63" fmla="*/ 1060890 w 1417567"/>
                  <a:gd name="connsiteY63" fmla="*/ 416553 h 951874"/>
                  <a:gd name="connsiteX64" fmla="*/ 1055251 w 1417567"/>
                  <a:gd name="connsiteY64" fmla="*/ 415744 h 951874"/>
                  <a:gd name="connsiteX65" fmla="*/ 1045589 w 1417567"/>
                  <a:gd name="connsiteY65" fmla="*/ 405315 h 951874"/>
                  <a:gd name="connsiteX66" fmla="*/ 1039142 w 1417567"/>
                  <a:gd name="connsiteY66" fmla="*/ 407720 h 951874"/>
                  <a:gd name="connsiteX67" fmla="*/ 1032694 w 1417567"/>
                  <a:gd name="connsiteY67" fmla="*/ 412531 h 951874"/>
                  <a:gd name="connsiteX68" fmla="*/ 1023033 w 1417567"/>
                  <a:gd name="connsiteY68" fmla="*/ 411722 h 951874"/>
                  <a:gd name="connsiteX69" fmla="*/ 1005328 w 1417567"/>
                  <a:gd name="connsiteY69" fmla="*/ 408509 h 951874"/>
                  <a:gd name="connsiteX70" fmla="*/ 980367 w 1417567"/>
                  <a:gd name="connsiteY70" fmla="*/ 402890 h 951874"/>
                  <a:gd name="connsiteX71" fmla="*/ 978750 w 1417567"/>
                  <a:gd name="connsiteY71" fmla="*/ 424557 h 951874"/>
                  <a:gd name="connsiteX72" fmla="*/ 987603 w 1417567"/>
                  <a:gd name="connsiteY72" fmla="*/ 439816 h 951874"/>
                  <a:gd name="connsiteX73" fmla="*/ 982772 w 1417567"/>
                  <a:gd name="connsiteY73" fmla="*/ 455864 h 951874"/>
                  <a:gd name="connsiteX74" fmla="*/ 985986 w 1417567"/>
                  <a:gd name="connsiteY74" fmla="*/ 475126 h 951874"/>
                  <a:gd name="connsiteX75" fmla="*/ 987603 w 1417567"/>
                  <a:gd name="connsiteY75" fmla="*/ 481553 h 951874"/>
                  <a:gd name="connsiteX76" fmla="*/ 977942 w 1417567"/>
                  <a:gd name="connsiteY76" fmla="*/ 491982 h 951874"/>
                  <a:gd name="connsiteX77" fmla="*/ 971494 w 1417567"/>
                  <a:gd name="connsiteY77" fmla="*/ 509647 h 951874"/>
                  <a:gd name="connsiteX78" fmla="*/ 967472 w 1417567"/>
                  <a:gd name="connsiteY78" fmla="*/ 514457 h 951874"/>
                  <a:gd name="connsiteX79" fmla="*/ 952172 w 1417567"/>
                  <a:gd name="connsiteY79" fmla="*/ 626833 h 951874"/>
                  <a:gd name="connsiteX80" fmla="*/ 948150 w 1417567"/>
                  <a:gd name="connsiteY80" fmla="*/ 632452 h 951874"/>
                  <a:gd name="connsiteX81" fmla="*/ 956194 w 1417567"/>
                  <a:gd name="connsiteY81" fmla="*/ 649308 h 951874"/>
                  <a:gd name="connsiteX82" fmla="*/ 960216 w 1417567"/>
                  <a:gd name="connsiteY82" fmla="*/ 660546 h 951874"/>
                  <a:gd name="connsiteX83" fmla="*/ 967452 w 1417567"/>
                  <a:gd name="connsiteY83" fmla="*/ 690237 h 951874"/>
                  <a:gd name="connsiteX84" fmla="*/ 965835 w 1417567"/>
                  <a:gd name="connsiteY84" fmla="*/ 701474 h 951874"/>
                  <a:gd name="connsiteX85" fmla="*/ 959387 w 1417567"/>
                  <a:gd name="connsiteY85" fmla="*/ 711115 h 951874"/>
                  <a:gd name="connsiteX86" fmla="*/ 964218 w 1417567"/>
                  <a:gd name="connsiteY86" fmla="*/ 723161 h 951874"/>
                  <a:gd name="connsiteX87" fmla="*/ 951343 w 1417567"/>
                  <a:gd name="connsiteY87" fmla="*/ 723969 h 951874"/>
                  <a:gd name="connsiteX88" fmla="*/ 948938 w 1417567"/>
                  <a:gd name="connsiteY88" fmla="*/ 715137 h 951874"/>
                  <a:gd name="connsiteX89" fmla="*/ 944108 w 1417567"/>
                  <a:gd name="connsiteY89" fmla="*/ 732802 h 951874"/>
                  <a:gd name="connsiteX90" fmla="*/ 936872 w 1417567"/>
                  <a:gd name="connsiteY90" fmla="*/ 729588 h 951874"/>
                  <a:gd name="connsiteX91" fmla="*/ 931233 w 1417567"/>
                  <a:gd name="connsiteY91" fmla="*/ 725566 h 951874"/>
                  <a:gd name="connsiteX92" fmla="*/ 921572 w 1417567"/>
                  <a:gd name="connsiteY92" fmla="*/ 725566 h 951874"/>
                  <a:gd name="connsiteX93" fmla="*/ 918358 w 1417567"/>
                  <a:gd name="connsiteY93" fmla="*/ 707113 h 951874"/>
                  <a:gd name="connsiteX94" fmla="*/ 908697 w 1417567"/>
                  <a:gd name="connsiteY94" fmla="*/ 698281 h 951874"/>
                  <a:gd name="connsiteX95" fmla="*/ 903867 w 1417567"/>
                  <a:gd name="connsiteY95" fmla="*/ 695067 h 951874"/>
                  <a:gd name="connsiteX96" fmla="*/ 895822 w 1417567"/>
                  <a:gd name="connsiteY96" fmla="*/ 679019 h 951874"/>
                  <a:gd name="connsiteX97" fmla="*/ 891800 w 1417567"/>
                  <a:gd name="connsiteY97" fmla="*/ 664568 h 951874"/>
                  <a:gd name="connsiteX98" fmla="*/ 895014 w 1417567"/>
                  <a:gd name="connsiteY98" fmla="*/ 644498 h 951874"/>
                  <a:gd name="connsiteX99" fmla="*/ 889375 w 1417567"/>
                  <a:gd name="connsiteY99" fmla="*/ 627641 h 951874"/>
                  <a:gd name="connsiteX100" fmla="*/ 895822 w 1417567"/>
                  <a:gd name="connsiteY100" fmla="*/ 613999 h 951874"/>
                  <a:gd name="connsiteX101" fmla="*/ 869264 w 1417567"/>
                  <a:gd name="connsiteY101" fmla="*/ 609188 h 951874"/>
                  <a:gd name="connsiteX102" fmla="*/ 848325 w 1417567"/>
                  <a:gd name="connsiteY102" fmla="*/ 608380 h 951874"/>
                  <a:gd name="connsiteX103" fmla="*/ 840281 w 1417567"/>
                  <a:gd name="connsiteY103" fmla="*/ 610785 h 951874"/>
                  <a:gd name="connsiteX104" fmla="*/ 833046 w 1417567"/>
                  <a:gd name="connsiteY104" fmla="*/ 593929 h 951874"/>
                  <a:gd name="connsiteX105" fmla="*/ 816937 w 1417567"/>
                  <a:gd name="connsiteY105" fmla="*/ 586713 h 951874"/>
                  <a:gd name="connsiteX106" fmla="*/ 761396 w 1417567"/>
                  <a:gd name="connsiteY106" fmla="*/ 550595 h 951874"/>
                  <a:gd name="connsiteX107" fmla="*/ 721943 w 1417567"/>
                  <a:gd name="connsiteY107" fmla="*/ 547382 h 951874"/>
                  <a:gd name="connsiteX108" fmla="*/ 717921 w 1417567"/>
                  <a:gd name="connsiteY108" fmla="*/ 515286 h 951874"/>
                  <a:gd name="connsiteX109" fmla="*/ 695385 w 1417567"/>
                  <a:gd name="connsiteY109" fmla="*/ 497621 h 951874"/>
                  <a:gd name="connsiteX110" fmla="*/ 697002 w 1417567"/>
                  <a:gd name="connsiteY110" fmla="*/ 475954 h 951874"/>
                  <a:gd name="connsiteX111" fmla="*/ 706663 w 1417567"/>
                  <a:gd name="connsiteY111" fmla="*/ 439836 h 951874"/>
                  <a:gd name="connsiteX112" fmla="*/ 754160 w 1417567"/>
                  <a:gd name="connsiteY112" fmla="*/ 390884 h 951874"/>
                  <a:gd name="connsiteX113" fmla="*/ 781526 w 1417567"/>
                  <a:gd name="connsiteY113" fmla="*/ 370814 h 951874"/>
                  <a:gd name="connsiteX114" fmla="*/ 796826 w 1417567"/>
                  <a:gd name="connsiteY114" fmla="*/ 361982 h 951874"/>
                  <a:gd name="connsiteX115" fmla="*/ 813723 w 1417567"/>
                  <a:gd name="connsiteY115" fmla="*/ 349936 h 951874"/>
                  <a:gd name="connsiteX116" fmla="*/ 826598 w 1417567"/>
                  <a:gd name="connsiteY116" fmla="*/ 349936 h 951874"/>
                  <a:gd name="connsiteX117" fmla="*/ 849134 w 1417567"/>
                  <a:gd name="connsiteY117" fmla="*/ 329866 h 951874"/>
                  <a:gd name="connsiteX118" fmla="*/ 848325 w 1417567"/>
                  <a:gd name="connsiteY118" fmla="*/ 323439 h 951874"/>
                  <a:gd name="connsiteX119" fmla="*/ 840281 w 1417567"/>
                  <a:gd name="connsiteY119" fmla="*/ 321842 h 951874"/>
                  <a:gd name="connsiteX120" fmla="*/ 845920 w 1417567"/>
                  <a:gd name="connsiteY120" fmla="*/ 320245 h 951874"/>
                  <a:gd name="connsiteX121" fmla="*/ 864434 w 1417567"/>
                  <a:gd name="connsiteY121" fmla="*/ 304197 h 951874"/>
                  <a:gd name="connsiteX122" fmla="*/ 862029 w 1417567"/>
                  <a:gd name="connsiteY122" fmla="*/ 289746 h 951874"/>
                  <a:gd name="connsiteX123" fmla="*/ 878926 w 1417567"/>
                  <a:gd name="connsiteY123" fmla="*/ 284127 h 951874"/>
                  <a:gd name="connsiteX124" fmla="*/ 902270 w 1417567"/>
                  <a:gd name="connsiteY124" fmla="*/ 288149 h 951874"/>
                  <a:gd name="connsiteX125" fmla="*/ 916761 w 1417567"/>
                  <a:gd name="connsiteY125" fmla="*/ 287341 h 951874"/>
                  <a:gd name="connsiteX126" fmla="*/ 929636 w 1417567"/>
                  <a:gd name="connsiteY126" fmla="*/ 272101 h 951874"/>
                  <a:gd name="connsiteX127" fmla="*/ 930445 w 1417567"/>
                  <a:gd name="connsiteY127" fmla="*/ 256053 h 951874"/>
                  <a:gd name="connsiteX128" fmla="*/ 923997 w 1417567"/>
                  <a:gd name="connsiteY128" fmla="*/ 252031 h 951874"/>
                  <a:gd name="connsiteX129" fmla="*/ 923997 w 1417567"/>
                  <a:gd name="connsiteY129" fmla="*/ 237580 h 951874"/>
                  <a:gd name="connsiteX130" fmla="*/ 936063 w 1417567"/>
                  <a:gd name="connsiteY130" fmla="*/ 234367 h 951874"/>
                  <a:gd name="connsiteX131" fmla="*/ 932850 w 1417567"/>
                  <a:gd name="connsiteY131" fmla="*/ 219915 h 951874"/>
                  <a:gd name="connsiteX132" fmla="*/ 922380 w 1417567"/>
                  <a:gd name="connsiteY132" fmla="*/ 213488 h 951874"/>
                  <a:gd name="connsiteX133" fmla="*/ 903867 w 1417567"/>
                  <a:gd name="connsiteY133" fmla="*/ 203847 h 951874"/>
                  <a:gd name="connsiteX134" fmla="*/ 892588 w 1417567"/>
                  <a:gd name="connsiteY134" fmla="*/ 203847 h 951874"/>
                  <a:gd name="connsiteX135" fmla="*/ 889375 w 1417567"/>
                  <a:gd name="connsiteY135" fmla="*/ 212680 h 951874"/>
                  <a:gd name="connsiteX136" fmla="*/ 891780 w 1417567"/>
                  <a:gd name="connsiteY136" fmla="*/ 219895 h 951874"/>
                  <a:gd name="connsiteX137" fmla="*/ 894185 w 1417567"/>
                  <a:gd name="connsiteY137" fmla="*/ 227111 h 951874"/>
                  <a:gd name="connsiteX138" fmla="*/ 884524 w 1417567"/>
                  <a:gd name="connsiteY138" fmla="*/ 234326 h 951874"/>
                  <a:gd name="connsiteX139" fmla="*/ 876480 w 1417567"/>
                  <a:gd name="connsiteY139" fmla="*/ 243158 h 951874"/>
                  <a:gd name="connsiteX140" fmla="*/ 870033 w 1417567"/>
                  <a:gd name="connsiteY140" fmla="*/ 250374 h 951874"/>
                  <a:gd name="connsiteX141" fmla="*/ 862797 w 1417567"/>
                  <a:gd name="connsiteY141" fmla="*/ 259206 h 951874"/>
                  <a:gd name="connsiteX142" fmla="*/ 855561 w 1417567"/>
                  <a:gd name="connsiteY142" fmla="*/ 264825 h 951874"/>
                  <a:gd name="connsiteX143" fmla="*/ 845900 w 1417567"/>
                  <a:gd name="connsiteY143" fmla="*/ 249586 h 951874"/>
                  <a:gd name="connsiteX144" fmla="*/ 851539 w 1417567"/>
                  <a:gd name="connsiteY144" fmla="*/ 237540 h 951874"/>
                  <a:gd name="connsiteX145" fmla="*/ 849922 w 1417567"/>
                  <a:gd name="connsiteY145" fmla="*/ 216682 h 951874"/>
                  <a:gd name="connsiteX146" fmla="*/ 838644 w 1417567"/>
                  <a:gd name="connsiteY146" fmla="*/ 210254 h 951874"/>
                  <a:gd name="connsiteX147" fmla="*/ 827366 w 1417567"/>
                  <a:gd name="connsiteY147" fmla="*/ 231921 h 951874"/>
                  <a:gd name="connsiteX148" fmla="*/ 818513 w 1417567"/>
                  <a:gd name="connsiteY148" fmla="*/ 236731 h 951874"/>
                  <a:gd name="connsiteX149" fmla="*/ 820130 w 1417567"/>
                  <a:gd name="connsiteY149" fmla="*/ 213448 h 951874"/>
                  <a:gd name="connsiteX150" fmla="*/ 818513 w 1417567"/>
                  <a:gd name="connsiteY150" fmla="*/ 199805 h 951874"/>
                  <a:gd name="connsiteX151" fmla="*/ 805639 w 1417567"/>
                  <a:gd name="connsiteY151" fmla="*/ 194995 h 951874"/>
                  <a:gd name="connsiteX152" fmla="*/ 812086 w 1417567"/>
                  <a:gd name="connsiteY152" fmla="*/ 183757 h 951874"/>
                  <a:gd name="connsiteX153" fmla="*/ 815300 w 1417567"/>
                  <a:gd name="connsiteY153" fmla="*/ 158068 h 951874"/>
                  <a:gd name="connsiteX154" fmla="*/ 808064 w 1417567"/>
                  <a:gd name="connsiteY154" fmla="*/ 142020 h 951874"/>
                  <a:gd name="connsiteX155" fmla="*/ 808064 w 1417567"/>
                  <a:gd name="connsiteY155" fmla="*/ 129186 h 951874"/>
                  <a:gd name="connsiteX156" fmla="*/ 800020 w 1417567"/>
                  <a:gd name="connsiteY156" fmla="*/ 129994 h 951874"/>
                  <a:gd name="connsiteX157" fmla="*/ 812086 w 1417567"/>
                  <a:gd name="connsiteY157" fmla="*/ 121970 h 951874"/>
                  <a:gd name="connsiteX158" fmla="*/ 814491 w 1417567"/>
                  <a:gd name="connsiteY158" fmla="*/ 113138 h 951874"/>
                  <a:gd name="connsiteX159" fmla="*/ 835430 w 1417567"/>
                  <a:gd name="connsiteY159" fmla="*/ 109924 h 951874"/>
                  <a:gd name="connsiteX160" fmla="*/ 846708 w 1417567"/>
                  <a:gd name="connsiteY160" fmla="*/ 98687 h 951874"/>
                  <a:gd name="connsiteX161" fmla="*/ 853156 w 1417567"/>
                  <a:gd name="connsiteY161" fmla="*/ 88258 h 951874"/>
                  <a:gd name="connsiteX162" fmla="*/ 851539 w 1417567"/>
                  <a:gd name="connsiteY162" fmla="*/ 81042 h 951874"/>
                  <a:gd name="connsiteX163" fmla="*/ 837047 w 1417567"/>
                  <a:gd name="connsiteY163" fmla="*/ 79445 h 951874"/>
                  <a:gd name="connsiteX164" fmla="*/ 820939 w 1417567"/>
                  <a:gd name="connsiteY164" fmla="*/ 78637 h 951874"/>
                  <a:gd name="connsiteX165" fmla="*/ 800000 w 1417567"/>
                  <a:gd name="connsiteY165" fmla="*/ 93897 h 951874"/>
                  <a:gd name="connsiteX166" fmla="*/ 799191 w 1417567"/>
                  <a:gd name="connsiteY166" fmla="*/ 107539 h 951874"/>
                  <a:gd name="connsiteX167" fmla="*/ 799191 w 1417567"/>
                  <a:gd name="connsiteY167" fmla="*/ 122799 h 951874"/>
                  <a:gd name="connsiteX168" fmla="*/ 795978 w 1417567"/>
                  <a:gd name="connsiteY168" fmla="*/ 127609 h 951874"/>
                  <a:gd name="connsiteX169" fmla="*/ 779869 w 1417567"/>
                  <a:gd name="connsiteY169" fmla="*/ 141252 h 951874"/>
                  <a:gd name="connsiteX170" fmla="*/ 770208 w 1417567"/>
                  <a:gd name="connsiteY170" fmla="*/ 158109 h 951874"/>
                  <a:gd name="connsiteX171" fmla="*/ 775847 w 1417567"/>
                  <a:gd name="connsiteY171" fmla="*/ 162131 h 951874"/>
                  <a:gd name="connsiteX172" fmla="*/ 762972 w 1417567"/>
                  <a:gd name="connsiteY172" fmla="*/ 169346 h 951874"/>
                  <a:gd name="connsiteX173" fmla="*/ 762972 w 1417567"/>
                  <a:gd name="connsiteY173" fmla="*/ 178987 h 951874"/>
                  <a:gd name="connsiteX174" fmla="*/ 775039 w 1417567"/>
                  <a:gd name="connsiteY174" fmla="*/ 186203 h 951874"/>
                  <a:gd name="connsiteX175" fmla="*/ 785508 w 1417567"/>
                  <a:gd name="connsiteY175" fmla="*/ 198249 h 951874"/>
                  <a:gd name="connsiteX176" fmla="*/ 776655 w 1417567"/>
                  <a:gd name="connsiteY176" fmla="*/ 210295 h 951874"/>
                  <a:gd name="connsiteX177" fmla="*/ 782294 w 1417567"/>
                  <a:gd name="connsiteY177" fmla="*/ 219936 h 951874"/>
                  <a:gd name="connsiteX178" fmla="*/ 762164 w 1417567"/>
                  <a:gd name="connsiteY178" fmla="*/ 229576 h 951874"/>
                  <a:gd name="connsiteX179" fmla="*/ 755716 w 1417567"/>
                  <a:gd name="connsiteY179" fmla="*/ 234387 h 951874"/>
                  <a:gd name="connsiteX180" fmla="*/ 749269 w 1417567"/>
                  <a:gd name="connsiteY180" fmla="*/ 248838 h 951874"/>
                  <a:gd name="connsiteX181" fmla="*/ 739608 w 1417567"/>
                  <a:gd name="connsiteY181" fmla="*/ 257670 h 951874"/>
                  <a:gd name="connsiteX182" fmla="*/ 737991 w 1417567"/>
                  <a:gd name="connsiteY182" fmla="*/ 243219 h 951874"/>
                  <a:gd name="connsiteX183" fmla="*/ 746844 w 1417567"/>
                  <a:gd name="connsiteY183" fmla="*/ 233578 h 951874"/>
                  <a:gd name="connsiteX184" fmla="*/ 737991 w 1417567"/>
                  <a:gd name="connsiteY184" fmla="*/ 223149 h 951874"/>
                  <a:gd name="connsiteX185" fmla="*/ 726713 w 1417567"/>
                  <a:gd name="connsiteY185" fmla="*/ 217530 h 951874"/>
                  <a:gd name="connsiteX186" fmla="*/ 716243 w 1417567"/>
                  <a:gd name="connsiteY186" fmla="*/ 225554 h 951874"/>
                  <a:gd name="connsiteX187" fmla="*/ 723479 w 1417567"/>
                  <a:gd name="connsiteY187" fmla="*/ 236792 h 951874"/>
                  <a:gd name="connsiteX188" fmla="*/ 702540 w 1417567"/>
                  <a:gd name="connsiteY188" fmla="*/ 231982 h 951874"/>
                  <a:gd name="connsiteX189" fmla="*/ 691262 w 1417567"/>
                  <a:gd name="connsiteY189" fmla="*/ 230385 h 951874"/>
                  <a:gd name="connsiteX190" fmla="*/ 671131 w 1417567"/>
                  <a:gd name="connsiteY190" fmla="*/ 227171 h 951874"/>
                  <a:gd name="connsiteX191" fmla="*/ 650192 w 1417567"/>
                  <a:gd name="connsiteY191" fmla="*/ 215934 h 951874"/>
                  <a:gd name="connsiteX192" fmla="*/ 636509 w 1417567"/>
                  <a:gd name="connsiteY192" fmla="*/ 196672 h 951874"/>
                  <a:gd name="connsiteX193" fmla="*/ 632487 w 1417567"/>
                  <a:gd name="connsiteY193" fmla="*/ 184626 h 951874"/>
                  <a:gd name="connsiteX194" fmla="*/ 611548 w 1417567"/>
                  <a:gd name="connsiteY194" fmla="*/ 190245 h 951874"/>
                  <a:gd name="connsiteX195" fmla="*/ 602695 w 1417567"/>
                  <a:gd name="connsiteY195" fmla="*/ 191053 h 951874"/>
                  <a:gd name="connsiteX196" fmla="*/ 611548 w 1417567"/>
                  <a:gd name="connsiteY196" fmla="*/ 195864 h 951874"/>
                  <a:gd name="connsiteX197" fmla="*/ 602695 w 1417567"/>
                  <a:gd name="connsiteY197" fmla="*/ 203888 h 951874"/>
                  <a:gd name="connsiteX198" fmla="*/ 593843 w 1417567"/>
                  <a:gd name="connsiteY198" fmla="*/ 205484 h 951874"/>
                  <a:gd name="connsiteX199" fmla="*/ 596248 w 1417567"/>
                  <a:gd name="connsiteY199" fmla="*/ 217530 h 951874"/>
                  <a:gd name="connsiteX200" fmla="*/ 595439 w 1417567"/>
                  <a:gd name="connsiteY200" fmla="*/ 230365 h 951874"/>
                  <a:gd name="connsiteX201" fmla="*/ 584161 w 1417567"/>
                  <a:gd name="connsiteY201" fmla="*/ 233578 h 951874"/>
                  <a:gd name="connsiteX202" fmla="*/ 586566 w 1417567"/>
                  <a:gd name="connsiteY202" fmla="*/ 214317 h 951874"/>
                  <a:gd name="connsiteX203" fmla="*/ 579331 w 1417567"/>
                  <a:gd name="connsiteY203" fmla="*/ 203888 h 951874"/>
                  <a:gd name="connsiteX204" fmla="*/ 575309 w 1417567"/>
                  <a:gd name="connsiteY204" fmla="*/ 197460 h 951874"/>
                  <a:gd name="connsiteX205" fmla="*/ 555178 w 1417567"/>
                  <a:gd name="connsiteY205" fmla="*/ 196652 h 951874"/>
                  <a:gd name="connsiteX206" fmla="*/ 545517 w 1417567"/>
                  <a:gd name="connsiteY206" fmla="*/ 194247 h 951874"/>
                  <a:gd name="connsiteX207" fmla="*/ 515725 w 1417567"/>
                  <a:gd name="connsiteY207" fmla="*/ 183009 h 951874"/>
                  <a:gd name="connsiteX208" fmla="*/ 527791 w 1417567"/>
                  <a:gd name="connsiteY208" fmla="*/ 174985 h 951874"/>
                  <a:gd name="connsiteX209" fmla="*/ 537453 w 1417567"/>
                  <a:gd name="connsiteY209" fmla="*/ 169366 h 951874"/>
                  <a:gd name="connsiteX210" fmla="*/ 534239 w 1417567"/>
                  <a:gd name="connsiteY210" fmla="*/ 152510 h 951874"/>
                  <a:gd name="connsiteX211" fmla="*/ 524578 w 1417567"/>
                  <a:gd name="connsiteY211" fmla="*/ 149296 h 951874"/>
                  <a:gd name="connsiteX212" fmla="*/ 511703 w 1417567"/>
                  <a:gd name="connsiteY212" fmla="*/ 143678 h 951874"/>
                  <a:gd name="connsiteX213" fmla="*/ 502042 w 1417567"/>
                  <a:gd name="connsiteY213" fmla="*/ 131632 h 951874"/>
                  <a:gd name="connsiteX214" fmla="*/ 494806 w 1417567"/>
                  <a:gd name="connsiteY214" fmla="*/ 119586 h 951874"/>
                  <a:gd name="connsiteX215" fmla="*/ 483528 w 1417567"/>
                  <a:gd name="connsiteY215" fmla="*/ 102729 h 951874"/>
                  <a:gd name="connsiteX216" fmla="*/ 470654 w 1417567"/>
                  <a:gd name="connsiteY216" fmla="*/ 97919 h 951874"/>
                  <a:gd name="connsiteX217" fmla="*/ 452948 w 1417567"/>
                  <a:gd name="connsiteY217" fmla="*/ 101941 h 951874"/>
                  <a:gd name="connsiteX218" fmla="*/ 469057 w 1417567"/>
                  <a:gd name="connsiteY218" fmla="*/ 82679 h 951874"/>
                  <a:gd name="connsiteX219" fmla="*/ 468248 w 1417567"/>
                  <a:gd name="connsiteY219" fmla="*/ 77061 h 951874"/>
                  <a:gd name="connsiteX220" fmla="*/ 454565 w 1417567"/>
                  <a:gd name="connsiteY220" fmla="*/ 82679 h 951874"/>
                  <a:gd name="connsiteX221" fmla="*/ 444096 w 1417567"/>
                  <a:gd name="connsiteY221" fmla="*/ 91512 h 951874"/>
                  <a:gd name="connsiteX222" fmla="*/ 436860 w 1417567"/>
                  <a:gd name="connsiteY222" fmla="*/ 87490 h 951874"/>
                  <a:gd name="connsiteX223" fmla="*/ 444096 w 1417567"/>
                  <a:gd name="connsiteY223" fmla="*/ 70633 h 951874"/>
                  <a:gd name="connsiteX224" fmla="*/ 453757 w 1417567"/>
                  <a:gd name="connsiteY224" fmla="*/ 57799 h 951874"/>
                  <a:gd name="connsiteX225" fmla="*/ 447309 w 1417567"/>
                  <a:gd name="connsiteY225" fmla="*/ 48967 h 951874"/>
                  <a:gd name="connsiteX226" fmla="*/ 439265 w 1417567"/>
                  <a:gd name="connsiteY226" fmla="*/ 56991 h 951874"/>
                  <a:gd name="connsiteX227" fmla="*/ 432029 w 1417567"/>
                  <a:gd name="connsiteY227" fmla="*/ 63418 h 951874"/>
                  <a:gd name="connsiteX228" fmla="*/ 419155 w 1417567"/>
                  <a:gd name="connsiteY228" fmla="*/ 69037 h 951874"/>
                  <a:gd name="connsiteX229" fmla="*/ 418346 w 1417567"/>
                  <a:gd name="connsiteY229" fmla="*/ 52180 h 951874"/>
                  <a:gd name="connsiteX230" fmla="*/ 400641 w 1417567"/>
                  <a:gd name="connsiteY230" fmla="*/ 51372 h 951874"/>
                  <a:gd name="connsiteX231" fmla="*/ 394194 w 1417567"/>
                  <a:gd name="connsiteY231" fmla="*/ 62609 h 951874"/>
                  <a:gd name="connsiteX232" fmla="*/ 379702 w 1417567"/>
                  <a:gd name="connsiteY232" fmla="*/ 61013 h 951874"/>
                  <a:gd name="connsiteX233" fmla="*/ 369232 w 1417567"/>
                  <a:gd name="connsiteY233" fmla="*/ 53797 h 951874"/>
                  <a:gd name="connsiteX234" fmla="*/ 360380 w 1417567"/>
                  <a:gd name="connsiteY234" fmla="*/ 63438 h 951874"/>
                  <a:gd name="connsiteX235" fmla="*/ 353932 w 1417567"/>
                  <a:gd name="connsiteY235" fmla="*/ 50604 h 951874"/>
                  <a:gd name="connsiteX236" fmla="*/ 343463 w 1417567"/>
                  <a:gd name="connsiteY236" fmla="*/ 59436 h 951874"/>
                  <a:gd name="connsiteX237" fmla="*/ 343463 w 1417567"/>
                  <a:gd name="connsiteY237" fmla="*/ 49795 h 951874"/>
                  <a:gd name="connsiteX238" fmla="*/ 332993 w 1417567"/>
                  <a:gd name="connsiteY238" fmla="*/ 44176 h 951874"/>
                  <a:gd name="connsiteX239" fmla="*/ 330588 w 1417567"/>
                  <a:gd name="connsiteY239" fmla="*/ 34536 h 951874"/>
                  <a:gd name="connsiteX240" fmla="*/ 324949 w 1417567"/>
                  <a:gd name="connsiteY240" fmla="*/ 26512 h 951874"/>
                  <a:gd name="connsiteX241" fmla="*/ 326566 w 1417567"/>
                  <a:gd name="connsiteY241" fmla="*/ 12869 h 951874"/>
                  <a:gd name="connsiteX242" fmla="*/ 319330 w 1417567"/>
                  <a:gd name="connsiteY242" fmla="*/ 35 h 951874"/>
                  <a:gd name="connsiteX243" fmla="*/ 68950 w 1417567"/>
                  <a:gd name="connsiteY243" fmla="*/ 191862 h 951874"/>
                  <a:gd name="connsiteX244" fmla="*/ 75398 w 1417567"/>
                  <a:gd name="connsiteY244" fmla="*/ 203099 h 951874"/>
                  <a:gd name="connsiteX245" fmla="*/ 88273 w 1417567"/>
                  <a:gd name="connsiteY245" fmla="*/ 218339 h 951874"/>
                  <a:gd name="connsiteX246" fmla="*/ 84250 w 1417567"/>
                  <a:gd name="connsiteY246" fmla="*/ 238409 h 951874"/>
                  <a:gd name="connsiteX247" fmla="*/ 72972 w 1417567"/>
                  <a:gd name="connsiteY247" fmla="*/ 259267 h 951874"/>
                  <a:gd name="connsiteX248" fmla="*/ 90678 w 1417567"/>
                  <a:gd name="connsiteY248" fmla="*/ 255245 h 951874"/>
                  <a:gd name="connsiteX249" fmla="*/ 105978 w 1417567"/>
                  <a:gd name="connsiteY249" fmla="*/ 272910 h 951874"/>
                  <a:gd name="connsiteX250" fmla="*/ 96317 w 1417567"/>
                  <a:gd name="connsiteY250" fmla="*/ 330694 h 951874"/>
                  <a:gd name="connsiteX251" fmla="*/ 88273 w 1417567"/>
                  <a:gd name="connsiteY251" fmla="*/ 355575 h 951874"/>
                  <a:gd name="connsiteX252" fmla="*/ 90678 w 1417567"/>
                  <a:gd name="connsiteY252" fmla="*/ 374836 h 951874"/>
                  <a:gd name="connsiteX253" fmla="*/ 94700 w 1417567"/>
                  <a:gd name="connsiteY253" fmla="*/ 400525 h 951874"/>
                  <a:gd name="connsiteX254" fmla="*/ 76995 w 1417567"/>
                  <a:gd name="connsiteY254" fmla="*/ 423809 h 951874"/>
                  <a:gd name="connsiteX255" fmla="*/ 53650 w 1417567"/>
                  <a:gd name="connsiteY255" fmla="*/ 423809 h 951874"/>
                  <a:gd name="connsiteX256" fmla="*/ 52033 w 1417567"/>
                  <a:gd name="connsiteY256" fmla="*/ 423000 h 951874"/>
                  <a:gd name="connsiteX257" fmla="*/ 51225 w 1417567"/>
                  <a:gd name="connsiteY257" fmla="*/ 424597 h 951874"/>
                  <a:gd name="connsiteX258" fmla="*/ 50416 w 1417567"/>
                  <a:gd name="connsiteY258" fmla="*/ 431813 h 951874"/>
                  <a:gd name="connsiteX259" fmla="*/ 48800 w 1417567"/>
                  <a:gd name="connsiteY259" fmla="*/ 450266 h 951874"/>
                  <a:gd name="connsiteX260" fmla="*/ 37522 w 1417567"/>
                  <a:gd name="connsiteY260" fmla="*/ 451862 h 951874"/>
                  <a:gd name="connsiteX261" fmla="*/ 30286 w 1417567"/>
                  <a:gd name="connsiteY261" fmla="*/ 461503 h 951874"/>
                  <a:gd name="connsiteX262" fmla="*/ 41564 w 1417567"/>
                  <a:gd name="connsiteY262" fmla="*/ 467930 h 951874"/>
                  <a:gd name="connsiteX263" fmla="*/ 50416 w 1417567"/>
                  <a:gd name="connsiteY263" fmla="*/ 465525 h 951874"/>
                  <a:gd name="connsiteX264" fmla="*/ 52822 w 1417567"/>
                  <a:gd name="connsiteY264" fmla="*/ 477571 h 951874"/>
                  <a:gd name="connsiteX265" fmla="*/ 43161 w 1417567"/>
                  <a:gd name="connsiteY265" fmla="*/ 486404 h 951874"/>
                  <a:gd name="connsiteX266" fmla="*/ 37522 w 1417567"/>
                  <a:gd name="connsiteY266" fmla="*/ 488809 h 951874"/>
                  <a:gd name="connsiteX267" fmla="*/ 43161 w 1417567"/>
                  <a:gd name="connsiteY267" fmla="*/ 497641 h 951874"/>
                  <a:gd name="connsiteX268" fmla="*/ 35116 w 1417567"/>
                  <a:gd name="connsiteY268" fmla="*/ 508070 h 951874"/>
                  <a:gd name="connsiteX269" fmla="*/ 52013 w 1417567"/>
                  <a:gd name="connsiteY269" fmla="*/ 510476 h 951874"/>
                  <a:gd name="connsiteX270" fmla="*/ 60057 w 1417567"/>
                  <a:gd name="connsiteY270" fmla="*/ 511284 h 951874"/>
                  <a:gd name="connsiteX271" fmla="*/ 52013 w 1417567"/>
                  <a:gd name="connsiteY271" fmla="*/ 526524 h 951874"/>
                  <a:gd name="connsiteX272" fmla="*/ 39138 w 1417567"/>
                  <a:gd name="connsiteY272" fmla="*/ 528929 h 951874"/>
                  <a:gd name="connsiteX273" fmla="*/ 32691 w 1417567"/>
                  <a:gd name="connsiteY273" fmla="*/ 531334 h 951874"/>
                  <a:gd name="connsiteX274" fmla="*/ 37522 w 1417567"/>
                  <a:gd name="connsiteY274" fmla="*/ 542571 h 951874"/>
                  <a:gd name="connsiteX275" fmla="*/ 34308 w 1417567"/>
                  <a:gd name="connsiteY275" fmla="*/ 557811 h 951874"/>
                  <a:gd name="connsiteX276" fmla="*/ 48800 w 1417567"/>
                  <a:gd name="connsiteY276" fmla="*/ 560216 h 951874"/>
                  <a:gd name="connsiteX277" fmla="*/ 56844 w 1417567"/>
                  <a:gd name="connsiteY277" fmla="*/ 557811 h 951874"/>
                  <a:gd name="connsiteX278" fmla="*/ 47991 w 1417567"/>
                  <a:gd name="connsiteY278" fmla="*/ 572262 h 951874"/>
                  <a:gd name="connsiteX279" fmla="*/ 60057 w 1417567"/>
                  <a:gd name="connsiteY279" fmla="*/ 577072 h 951874"/>
                  <a:gd name="connsiteX280" fmla="*/ 59249 w 1417567"/>
                  <a:gd name="connsiteY280" fmla="*/ 593929 h 951874"/>
                  <a:gd name="connsiteX281" fmla="*/ 68101 w 1417567"/>
                  <a:gd name="connsiteY281" fmla="*/ 607572 h 951874"/>
                  <a:gd name="connsiteX282" fmla="*/ 68101 w 1417567"/>
                  <a:gd name="connsiteY282" fmla="*/ 626025 h 951874"/>
                  <a:gd name="connsiteX283" fmla="*/ 61654 w 1417567"/>
                  <a:gd name="connsiteY283" fmla="*/ 635666 h 951874"/>
                  <a:gd name="connsiteX284" fmla="*/ 57632 w 1417567"/>
                  <a:gd name="connsiteY284" fmla="*/ 648500 h 951874"/>
                  <a:gd name="connsiteX285" fmla="*/ 47971 w 1417567"/>
                  <a:gd name="connsiteY285" fmla="*/ 646903 h 951874"/>
                  <a:gd name="connsiteX286" fmla="*/ 50376 w 1417567"/>
                  <a:gd name="connsiteY286" fmla="*/ 626045 h 951874"/>
                  <a:gd name="connsiteX287" fmla="*/ 47971 w 1417567"/>
                  <a:gd name="connsiteY287" fmla="*/ 601973 h 951874"/>
                  <a:gd name="connsiteX288" fmla="*/ 43140 w 1417567"/>
                  <a:gd name="connsiteY288" fmla="*/ 587522 h 951874"/>
                  <a:gd name="connsiteX289" fmla="*/ 32671 w 1417567"/>
                  <a:gd name="connsiteY289" fmla="*/ 578689 h 951874"/>
                  <a:gd name="connsiteX290" fmla="*/ 25435 w 1417567"/>
                  <a:gd name="connsiteY290" fmla="*/ 577093 h 951874"/>
                  <a:gd name="connsiteX291" fmla="*/ 21413 w 1417567"/>
                  <a:gd name="connsiteY291" fmla="*/ 558640 h 951874"/>
                  <a:gd name="connsiteX292" fmla="*/ 6921 w 1417567"/>
                  <a:gd name="connsiteY292" fmla="*/ 552212 h 951874"/>
                  <a:gd name="connsiteX293" fmla="*/ 2899 w 1417567"/>
                  <a:gd name="connsiteY293" fmla="*/ 565047 h 951874"/>
                  <a:gd name="connsiteX294" fmla="*/ 14177 w 1417567"/>
                  <a:gd name="connsiteY294" fmla="*/ 589927 h 951874"/>
                  <a:gd name="connsiteX295" fmla="*/ 25455 w 1417567"/>
                  <a:gd name="connsiteY295" fmla="*/ 603570 h 951874"/>
                  <a:gd name="connsiteX296" fmla="*/ 19008 w 1417567"/>
                  <a:gd name="connsiteY296" fmla="*/ 613211 h 951874"/>
                  <a:gd name="connsiteX297" fmla="*/ 27860 w 1417567"/>
                  <a:gd name="connsiteY297" fmla="*/ 622043 h 951874"/>
                  <a:gd name="connsiteX298" fmla="*/ 25455 w 1417567"/>
                  <a:gd name="connsiteY298" fmla="*/ 635686 h 951874"/>
                  <a:gd name="connsiteX299" fmla="*/ 30286 w 1417567"/>
                  <a:gd name="connsiteY299" fmla="*/ 655756 h 951874"/>
                  <a:gd name="connsiteX300" fmla="*/ 51225 w 1417567"/>
                  <a:gd name="connsiteY300" fmla="*/ 670995 h 951874"/>
                  <a:gd name="connsiteX301" fmla="*/ 84230 w 1417567"/>
                  <a:gd name="connsiteY301" fmla="*/ 647711 h 951874"/>
                  <a:gd name="connsiteX302" fmla="*/ 594651 w 1417567"/>
                  <a:gd name="connsiteY302" fmla="*/ 772113 h 951874"/>
                  <a:gd name="connsiteX303" fmla="*/ 615590 w 1417567"/>
                  <a:gd name="connsiteY303" fmla="*/ 772113 h 951874"/>
                  <a:gd name="connsiteX304" fmla="*/ 625251 w 1417567"/>
                  <a:gd name="connsiteY304" fmla="*/ 762472 h 951874"/>
                  <a:gd name="connsiteX305" fmla="*/ 627656 w 1417567"/>
                  <a:gd name="connsiteY305" fmla="*/ 779329 h 951874"/>
                  <a:gd name="connsiteX306" fmla="*/ 656640 w 1417567"/>
                  <a:gd name="connsiteY306" fmla="*/ 791375 h 951874"/>
                  <a:gd name="connsiteX307" fmla="*/ 672748 w 1417567"/>
                  <a:gd name="connsiteY307" fmla="*/ 798590 h 951874"/>
                  <a:gd name="connsiteX308" fmla="*/ 687240 w 1417567"/>
                  <a:gd name="connsiteY308" fmla="*/ 800995 h 951874"/>
                  <a:gd name="connsiteX309" fmla="*/ 701731 w 1417567"/>
                  <a:gd name="connsiteY309" fmla="*/ 804209 h 951874"/>
                  <a:gd name="connsiteX310" fmla="*/ 713010 w 1417567"/>
                  <a:gd name="connsiteY310" fmla="*/ 809828 h 951874"/>
                  <a:gd name="connsiteX311" fmla="*/ 732332 w 1417567"/>
                  <a:gd name="connsiteY311" fmla="*/ 810636 h 951874"/>
                  <a:gd name="connsiteX312" fmla="*/ 733140 w 1417567"/>
                  <a:gd name="connsiteY312" fmla="*/ 813041 h 951874"/>
                  <a:gd name="connsiteX313" fmla="*/ 741993 w 1417567"/>
                  <a:gd name="connsiteY313" fmla="*/ 803401 h 951874"/>
                  <a:gd name="connsiteX314" fmla="*/ 762932 w 1417567"/>
                  <a:gd name="connsiteY314" fmla="*/ 791354 h 951874"/>
                  <a:gd name="connsiteX315" fmla="*/ 783871 w 1417567"/>
                  <a:gd name="connsiteY315" fmla="*/ 786544 h 951874"/>
                  <a:gd name="connsiteX316" fmla="*/ 792724 w 1417567"/>
                  <a:gd name="connsiteY316" fmla="*/ 800187 h 951874"/>
                  <a:gd name="connsiteX317" fmla="*/ 805598 w 1417567"/>
                  <a:gd name="connsiteY317" fmla="*/ 811424 h 951874"/>
                  <a:gd name="connsiteX318" fmla="*/ 824112 w 1417567"/>
                  <a:gd name="connsiteY318" fmla="*/ 819448 h 951874"/>
                  <a:gd name="connsiteX319" fmla="*/ 836178 w 1417567"/>
                  <a:gd name="connsiteY319" fmla="*/ 849948 h 951874"/>
                  <a:gd name="connsiteX320" fmla="*/ 853884 w 1417567"/>
                  <a:gd name="connsiteY320" fmla="*/ 865995 h 951874"/>
                  <a:gd name="connsiteX321" fmla="*/ 864353 w 1417567"/>
                  <a:gd name="connsiteY321" fmla="*/ 870806 h 951874"/>
                  <a:gd name="connsiteX322" fmla="*/ 892528 w 1417567"/>
                  <a:gd name="connsiteY322" fmla="*/ 874828 h 951874"/>
                  <a:gd name="connsiteX323" fmla="*/ 914255 w 1417567"/>
                  <a:gd name="connsiteY323" fmla="*/ 883660 h 951874"/>
                  <a:gd name="connsiteX324" fmla="*/ 932769 w 1417567"/>
                  <a:gd name="connsiteY324" fmla="*/ 903730 h 951874"/>
                  <a:gd name="connsiteX325" fmla="*/ 927130 w 1417567"/>
                  <a:gd name="connsiteY325" fmla="*/ 919778 h 951874"/>
                  <a:gd name="connsiteX326" fmla="*/ 919894 w 1417567"/>
                  <a:gd name="connsiteY326" fmla="*/ 921375 h 951874"/>
                  <a:gd name="connsiteX327" fmla="*/ 919086 w 1417567"/>
                  <a:gd name="connsiteY327" fmla="*/ 922183 h 951874"/>
                  <a:gd name="connsiteX328" fmla="*/ 944047 w 1417567"/>
                  <a:gd name="connsiteY328" fmla="*/ 951874 h 951874"/>
                  <a:gd name="connsiteX329" fmla="*/ 944855 w 1417567"/>
                  <a:gd name="connsiteY329" fmla="*/ 951066 h 951874"/>
                  <a:gd name="connsiteX330" fmla="*/ 959347 w 1417567"/>
                  <a:gd name="connsiteY330" fmla="*/ 942233 h 951874"/>
                  <a:gd name="connsiteX331" fmla="*/ 987522 w 1417567"/>
                  <a:gd name="connsiteY331" fmla="*/ 943830 h 951874"/>
                  <a:gd name="connsiteX332" fmla="*/ 1017314 w 1417567"/>
                  <a:gd name="connsiteY332" fmla="*/ 931784 h 951874"/>
                  <a:gd name="connsiteX333" fmla="*/ 1019719 w 1417567"/>
                  <a:gd name="connsiteY333" fmla="*/ 931784 h 951874"/>
                  <a:gd name="connsiteX334" fmla="*/ 1021336 w 1417567"/>
                  <a:gd name="connsiteY334" fmla="*/ 931784 h 951874"/>
                  <a:gd name="connsiteX335" fmla="*/ 1038232 w 1417567"/>
                  <a:gd name="connsiteY335" fmla="*/ 918950 h 951874"/>
                  <a:gd name="connsiteX336" fmla="*/ 1064002 w 1417567"/>
                  <a:gd name="connsiteY336" fmla="*/ 912522 h 951874"/>
                  <a:gd name="connsiteX337" fmla="*/ 1113924 w 1417567"/>
                  <a:gd name="connsiteY337" fmla="*/ 909309 h 951874"/>
                  <a:gd name="connsiteX338" fmla="*/ 1146930 w 1417567"/>
                  <a:gd name="connsiteY338" fmla="*/ 886025 h 951874"/>
                  <a:gd name="connsiteX339" fmla="*/ 1161421 w 1417567"/>
                  <a:gd name="connsiteY339" fmla="*/ 845097 h 951874"/>
                  <a:gd name="connsiteX340" fmla="*/ 1179935 w 1417567"/>
                  <a:gd name="connsiteY340" fmla="*/ 835456 h 951874"/>
                  <a:gd name="connsiteX341" fmla="*/ 1200066 w 1417567"/>
                  <a:gd name="connsiteY341" fmla="*/ 839478 h 951874"/>
                  <a:gd name="connsiteX342" fmla="*/ 1205705 w 1417567"/>
                  <a:gd name="connsiteY342" fmla="*/ 870786 h 951874"/>
                  <a:gd name="connsiteX343" fmla="*/ 1227432 w 1417567"/>
                  <a:gd name="connsiteY343" fmla="*/ 906904 h 951874"/>
                  <a:gd name="connsiteX344" fmla="*/ 1229049 w 1417567"/>
                  <a:gd name="connsiteY344" fmla="*/ 908500 h 951874"/>
                  <a:gd name="connsiteX345" fmla="*/ 1233880 w 1417567"/>
                  <a:gd name="connsiteY345" fmla="*/ 902073 h 951874"/>
                  <a:gd name="connsiteX346" fmla="*/ 1256415 w 1417567"/>
                  <a:gd name="connsiteY346" fmla="*/ 891644 h 951874"/>
                  <a:gd name="connsiteX347" fmla="*/ 1270907 w 1417567"/>
                  <a:gd name="connsiteY347" fmla="*/ 881215 h 951874"/>
                  <a:gd name="connsiteX348" fmla="*/ 1275738 w 1417567"/>
                  <a:gd name="connsiteY348" fmla="*/ 876404 h 951874"/>
                  <a:gd name="connsiteX349" fmla="*/ 1281377 w 1417567"/>
                  <a:gd name="connsiteY349" fmla="*/ 883620 h 951874"/>
                  <a:gd name="connsiteX350" fmla="*/ 1299082 w 1417567"/>
                  <a:gd name="connsiteY350" fmla="*/ 883620 h 951874"/>
                  <a:gd name="connsiteX351" fmla="*/ 1285399 w 1417567"/>
                  <a:gd name="connsiteY351" fmla="*/ 894858 h 951874"/>
                  <a:gd name="connsiteX352" fmla="*/ 1277354 w 1417567"/>
                  <a:gd name="connsiteY352" fmla="*/ 895666 h 951874"/>
                  <a:gd name="connsiteX353" fmla="*/ 1262863 w 1417567"/>
                  <a:gd name="connsiteY353" fmla="*/ 907712 h 951874"/>
                  <a:gd name="connsiteX354" fmla="*/ 1256415 w 1417567"/>
                  <a:gd name="connsiteY354" fmla="*/ 914139 h 951874"/>
                  <a:gd name="connsiteX355" fmla="*/ 1251585 w 1417567"/>
                  <a:gd name="connsiteY355" fmla="*/ 928590 h 951874"/>
                  <a:gd name="connsiteX356" fmla="*/ 1258032 w 1417567"/>
                  <a:gd name="connsiteY356" fmla="*/ 939828 h 951874"/>
                  <a:gd name="connsiteX357" fmla="*/ 1271716 w 1417567"/>
                  <a:gd name="connsiteY357" fmla="*/ 937423 h 951874"/>
                  <a:gd name="connsiteX358" fmla="*/ 1287016 w 1417567"/>
                  <a:gd name="connsiteY358" fmla="*/ 923780 h 951874"/>
                  <a:gd name="connsiteX359" fmla="*/ 1291846 w 1417567"/>
                  <a:gd name="connsiteY359" fmla="*/ 912543 h 951874"/>
                  <a:gd name="connsiteX360" fmla="*/ 1304721 w 1417567"/>
                  <a:gd name="connsiteY360" fmla="*/ 905327 h 951874"/>
                  <a:gd name="connsiteX361" fmla="*/ 1319213 w 1417567"/>
                  <a:gd name="connsiteY361" fmla="*/ 903730 h 951874"/>
                  <a:gd name="connsiteX362" fmla="*/ 1337726 w 1417567"/>
                  <a:gd name="connsiteY362" fmla="*/ 896515 h 951874"/>
                  <a:gd name="connsiteX363" fmla="*/ 1349793 w 1417567"/>
                  <a:gd name="connsiteY363" fmla="*/ 889299 h 951874"/>
                  <a:gd name="connsiteX364" fmla="*/ 1353006 w 1417567"/>
                  <a:gd name="connsiteY364" fmla="*/ 883681 h 951874"/>
                  <a:gd name="connsiteX365" fmla="*/ 1349793 w 1417567"/>
                  <a:gd name="connsiteY365" fmla="*/ 876465 h 951874"/>
                  <a:gd name="connsiteX366" fmla="*/ 1349793 w 1417567"/>
                  <a:gd name="connsiteY366" fmla="*/ 872443 h 951874"/>
                  <a:gd name="connsiteX367" fmla="*/ 1357837 w 1417567"/>
                  <a:gd name="connsiteY367" fmla="*/ 865228 h 951874"/>
                  <a:gd name="connsiteX368" fmla="*/ 1366689 w 1417567"/>
                  <a:gd name="connsiteY368" fmla="*/ 852393 h 951874"/>
                  <a:gd name="connsiteX369" fmla="*/ 1363476 w 1417567"/>
                  <a:gd name="connsiteY369" fmla="*/ 837942 h 951874"/>
                  <a:gd name="connsiteX370" fmla="*/ 1353815 w 1417567"/>
                  <a:gd name="connsiteY370" fmla="*/ 837134 h 951874"/>
                  <a:gd name="connsiteX371" fmla="*/ 1346579 w 1417567"/>
                  <a:gd name="connsiteY371" fmla="*/ 862014 h 951874"/>
                  <a:gd name="connsiteX372" fmla="*/ 1336109 w 1417567"/>
                  <a:gd name="connsiteY372" fmla="*/ 871655 h 951874"/>
                  <a:gd name="connsiteX373" fmla="*/ 1324043 w 1417567"/>
                  <a:gd name="connsiteY373" fmla="*/ 870846 h 951874"/>
                  <a:gd name="connsiteX374" fmla="*/ 1290229 w 1417567"/>
                  <a:gd name="connsiteY374" fmla="*/ 867633 h 951874"/>
                  <a:gd name="connsiteX375" fmla="*/ 1274121 w 1417567"/>
                  <a:gd name="connsiteY375" fmla="*/ 853181 h 951874"/>
                  <a:gd name="connsiteX376" fmla="*/ 1264460 w 1417567"/>
                  <a:gd name="connsiteY376" fmla="*/ 838730 h 951874"/>
                  <a:gd name="connsiteX377" fmla="*/ 1259629 w 1417567"/>
                  <a:gd name="connsiteY377" fmla="*/ 818660 h 951874"/>
                  <a:gd name="connsiteX378" fmla="*/ 1258012 w 1417567"/>
                  <a:gd name="connsiteY378" fmla="*/ 815447 h 951874"/>
                  <a:gd name="connsiteX379" fmla="*/ 1232242 w 1417567"/>
                  <a:gd name="connsiteY379" fmla="*/ 814638 h 951874"/>
                  <a:gd name="connsiteX380" fmla="*/ 1252373 w 1417567"/>
                  <a:gd name="connsiteY380" fmla="*/ 799379 h 951874"/>
                  <a:gd name="connsiteX381" fmla="*/ 1266865 w 1417567"/>
                  <a:gd name="connsiteY381" fmla="*/ 798570 h 951874"/>
                  <a:gd name="connsiteX382" fmla="*/ 1267673 w 1417567"/>
                  <a:gd name="connsiteY382" fmla="*/ 788141 h 951874"/>
                  <a:gd name="connsiteX383" fmla="*/ 1243520 w 1417567"/>
                  <a:gd name="connsiteY383" fmla="*/ 779309 h 951874"/>
                  <a:gd name="connsiteX384" fmla="*/ 1187171 w 1417567"/>
                  <a:gd name="connsiteY384" fmla="*/ 797762 h 951874"/>
                  <a:gd name="connsiteX385" fmla="*/ 1134843 w 1417567"/>
                  <a:gd name="connsiteY385" fmla="*/ 850736 h 951874"/>
                  <a:gd name="connsiteX386" fmla="*/ 1154165 w 1417567"/>
                  <a:gd name="connsiteY386" fmla="*/ 816215 h 951874"/>
                  <a:gd name="connsiteX387" fmla="*/ 1181532 w 1417567"/>
                  <a:gd name="connsiteY387" fmla="*/ 782502 h 951874"/>
                  <a:gd name="connsiteX388" fmla="*/ 1207302 w 1417567"/>
                  <a:gd name="connsiteY388" fmla="*/ 764049 h 951874"/>
                  <a:gd name="connsiteX389" fmla="*/ 1229029 w 1417567"/>
                  <a:gd name="connsiteY389" fmla="*/ 743170 h 951874"/>
                  <a:gd name="connsiteX390" fmla="*/ 1250756 w 1417567"/>
                  <a:gd name="connsiteY390" fmla="*/ 742362 h 951874"/>
                  <a:gd name="connsiteX391" fmla="*/ 1278123 w 1417567"/>
                  <a:gd name="connsiteY391" fmla="*/ 737552 h 951874"/>
                  <a:gd name="connsiteX392" fmla="*/ 1315150 w 1417567"/>
                  <a:gd name="connsiteY392" fmla="*/ 739957 h 951874"/>
                  <a:gd name="connsiteX393" fmla="*/ 1343325 w 1417567"/>
                  <a:gd name="connsiteY393" fmla="*/ 732741 h 951874"/>
                  <a:gd name="connsiteX394" fmla="*/ 1364264 w 1417567"/>
                  <a:gd name="connsiteY394" fmla="*/ 720695 h 951874"/>
                  <a:gd name="connsiteX395" fmla="*/ 1373117 w 1417567"/>
                  <a:gd name="connsiteY395" fmla="*/ 703839 h 951874"/>
                  <a:gd name="connsiteX396" fmla="*/ 1390013 w 1417567"/>
                  <a:gd name="connsiteY396" fmla="*/ 689388 h 951874"/>
                  <a:gd name="connsiteX397" fmla="*/ 1406122 w 1417567"/>
                  <a:gd name="connsiteY397" fmla="*/ 682960 h 951874"/>
                  <a:gd name="connsiteX398" fmla="*/ 1414975 w 1417567"/>
                  <a:gd name="connsiteY398" fmla="*/ 661294 h 951874"/>
                  <a:gd name="connsiteX399" fmla="*/ 1414975 w 1417567"/>
                  <a:gd name="connsiteY399" fmla="*/ 661294 h 951874"/>
                  <a:gd name="connsiteX400" fmla="*/ 832176 w 1417567"/>
                  <a:gd name="connsiteY400" fmla="*/ 311433 h 951874"/>
                  <a:gd name="connsiteX401" fmla="*/ 839412 w 1417567"/>
                  <a:gd name="connsiteY401" fmla="*/ 321074 h 951874"/>
                  <a:gd name="connsiteX402" fmla="*/ 834582 w 1417567"/>
                  <a:gd name="connsiteY402" fmla="*/ 320265 h 951874"/>
                  <a:gd name="connsiteX403" fmla="*/ 810429 w 1417567"/>
                  <a:gd name="connsiteY403" fmla="*/ 307431 h 951874"/>
                  <a:gd name="connsiteX404" fmla="*/ 832156 w 1417567"/>
                  <a:gd name="connsiteY404" fmla="*/ 311453 h 951874"/>
                  <a:gd name="connsiteX405" fmla="*/ 832156 w 1417567"/>
                  <a:gd name="connsiteY405" fmla="*/ 311453 h 951874"/>
                  <a:gd name="connsiteX406" fmla="*/ 408705 w 1417567"/>
                  <a:gd name="connsiteY406" fmla="*/ 200674 h 951874"/>
                  <a:gd name="connsiteX407" fmla="*/ 379722 w 1417567"/>
                  <a:gd name="connsiteY407" fmla="*/ 181412 h 951874"/>
                  <a:gd name="connsiteX408" fmla="*/ 405492 w 1417567"/>
                  <a:gd name="connsiteY408" fmla="*/ 174985 h 951874"/>
                  <a:gd name="connsiteX409" fmla="*/ 443328 w 1417567"/>
                  <a:gd name="connsiteY409" fmla="*/ 177390 h 951874"/>
                  <a:gd name="connsiteX410" fmla="*/ 432858 w 1417567"/>
                  <a:gd name="connsiteY410" fmla="*/ 193438 h 951874"/>
                  <a:gd name="connsiteX411" fmla="*/ 448967 w 1417567"/>
                  <a:gd name="connsiteY411" fmla="*/ 199057 h 951874"/>
                  <a:gd name="connsiteX412" fmla="*/ 457011 w 1417567"/>
                  <a:gd name="connsiteY412" fmla="*/ 198249 h 951874"/>
                  <a:gd name="connsiteX413" fmla="*/ 448967 w 1417567"/>
                  <a:gd name="connsiteY413" fmla="*/ 199057 h 951874"/>
                  <a:gd name="connsiteX414" fmla="*/ 409514 w 1417567"/>
                  <a:gd name="connsiteY414" fmla="*/ 215105 h 951874"/>
                  <a:gd name="connsiteX415" fmla="*/ 373295 w 1417567"/>
                  <a:gd name="connsiteY415" fmla="*/ 214297 h 951874"/>
                  <a:gd name="connsiteX416" fmla="*/ 408726 w 1417567"/>
                  <a:gd name="connsiteY416" fmla="*/ 200654 h 951874"/>
                  <a:gd name="connsiteX417" fmla="*/ 408726 w 1417567"/>
                  <a:gd name="connsiteY417" fmla="*/ 200654 h 951874"/>
                  <a:gd name="connsiteX418" fmla="*/ 481164 w 1417567"/>
                  <a:gd name="connsiteY418" fmla="*/ 331503 h 951874"/>
                  <a:gd name="connsiteX419" fmla="*/ 457011 w 1417567"/>
                  <a:gd name="connsiteY419" fmla="*/ 353170 h 951874"/>
                  <a:gd name="connsiteX420" fmla="*/ 417558 w 1417567"/>
                  <a:gd name="connsiteY420" fmla="*/ 359597 h 951874"/>
                  <a:gd name="connsiteX421" fmla="*/ 371678 w 1417567"/>
                  <a:gd name="connsiteY421" fmla="*/ 341932 h 951874"/>
                  <a:gd name="connsiteX422" fmla="*/ 390192 w 1417567"/>
                  <a:gd name="connsiteY422" fmla="*/ 344337 h 951874"/>
                  <a:gd name="connsiteX423" fmla="*/ 405492 w 1417567"/>
                  <a:gd name="connsiteY423" fmla="*/ 305006 h 951874"/>
                  <a:gd name="connsiteX424" fmla="*/ 426431 w 1417567"/>
                  <a:gd name="connsiteY424" fmla="*/ 321862 h 951874"/>
                  <a:gd name="connsiteX425" fmla="*/ 495675 w 1417567"/>
                  <a:gd name="connsiteY425" fmla="*/ 321054 h 951874"/>
                  <a:gd name="connsiteX426" fmla="*/ 481184 w 1417567"/>
                  <a:gd name="connsiteY426" fmla="*/ 331483 h 951874"/>
                  <a:gd name="connsiteX427" fmla="*/ 481184 w 1417567"/>
                  <a:gd name="connsiteY427" fmla="*/ 331483 h 951874"/>
                  <a:gd name="connsiteX428" fmla="*/ 601927 w 1417567"/>
                  <a:gd name="connsiteY428" fmla="*/ 719988 h 951874"/>
                  <a:gd name="connsiteX429" fmla="*/ 601927 w 1417567"/>
                  <a:gd name="connsiteY429" fmla="*/ 710347 h 951874"/>
                  <a:gd name="connsiteX430" fmla="*/ 585030 w 1417567"/>
                  <a:gd name="connsiteY430" fmla="*/ 683870 h 951874"/>
                  <a:gd name="connsiteX431" fmla="*/ 570539 w 1417567"/>
                  <a:gd name="connsiteY431" fmla="*/ 656584 h 951874"/>
                  <a:gd name="connsiteX432" fmla="*/ 585030 w 1417567"/>
                  <a:gd name="connsiteY432" fmla="*/ 623680 h 951874"/>
                  <a:gd name="connsiteX433" fmla="*/ 585030 w 1417567"/>
                  <a:gd name="connsiteY433" fmla="*/ 618061 h 951874"/>
                  <a:gd name="connsiteX434" fmla="*/ 594691 w 1417567"/>
                  <a:gd name="connsiteY434" fmla="*/ 636514 h 951874"/>
                  <a:gd name="connsiteX435" fmla="*/ 596308 w 1417567"/>
                  <a:gd name="connsiteY435" fmla="*/ 659798 h 951874"/>
                  <a:gd name="connsiteX436" fmla="*/ 607586 w 1417567"/>
                  <a:gd name="connsiteY436" fmla="*/ 688700 h 951874"/>
                  <a:gd name="connsiteX437" fmla="*/ 601947 w 1417567"/>
                  <a:gd name="connsiteY437" fmla="*/ 720008 h 951874"/>
                  <a:gd name="connsiteX438" fmla="*/ 601947 w 1417567"/>
                  <a:gd name="connsiteY438" fmla="*/ 720008 h 95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</a:cxnLst>
                <a:rect l="l" t="t" r="r" b="b"/>
                <a:pathLst>
                  <a:path w="1417567" h="951874">
                    <a:moveTo>
                      <a:pt x="1415035" y="661395"/>
                    </a:moveTo>
                    <a:cubicBezTo>
                      <a:pt x="1407799" y="656584"/>
                      <a:pt x="1404566" y="654967"/>
                      <a:pt x="1404566" y="654967"/>
                    </a:cubicBezTo>
                    <a:lnTo>
                      <a:pt x="1406182" y="642921"/>
                    </a:lnTo>
                    <a:cubicBezTo>
                      <a:pt x="1406182" y="642921"/>
                      <a:pt x="1406182" y="628470"/>
                      <a:pt x="1398947" y="628470"/>
                    </a:cubicBezTo>
                    <a:cubicBezTo>
                      <a:pt x="1391711" y="628470"/>
                      <a:pt x="1386072" y="623660"/>
                      <a:pt x="1386072" y="623660"/>
                    </a:cubicBezTo>
                    <a:cubicBezTo>
                      <a:pt x="1386072" y="623660"/>
                      <a:pt x="1380433" y="630875"/>
                      <a:pt x="1378028" y="631684"/>
                    </a:cubicBezTo>
                    <a:cubicBezTo>
                      <a:pt x="1375623" y="633281"/>
                      <a:pt x="1371580" y="621255"/>
                      <a:pt x="1371580" y="621255"/>
                    </a:cubicBezTo>
                    <a:cubicBezTo>
                      <a:pt x="1371580" y="621255"/>
                      <a:pt x="1352258" y="618850"/>
                      <a:pt x="1349045" y="622851"/>
                    </a:cubicBezTo>
                    <a:cubicBezTo>
                      <a:pt x="1345831" y="626065"/>
                      <a:pt x="1341000" y="630875"/>
                      <a:pt x="1341000" y="630875"/>
                    </a:cubicBezTo>
                    <a:cubicBezTo>
                      <a:pt x="1341000" y="630875"/>
                      <a:pt x="1325700" y="645327"/>
                      <a:pt x="1324104" y="645327"/>
                    </a:cubicBezTo>
                    <a:cubicBezTo>
                      <a:pt x="1322507" y="645327"/>
                      <a:pt x="1320082" y="638899"/>
                      <a:pt x="1320082" y="638899"/>
                    </a:cubicBezTo>
                    <a:cubicBezTo>
                      <a:pt x="1320082" y="638899"/>
                      <a:pt x="1338595" y="621234"/>
                      <a:pt x="1346640" y="617233"/>
                    </a:cubicBezTo>
                    <a:cubicBezTo>
                      <a:pt x="1355492" y="612422"/>
                      <a:pt x="1371601" y="614019"/>
                      <a:pt x="1364345" y="606803"/>
                    </a:cubicBezTo>
                    <a:cubicBezTo>
                      <a:pt x="1357109" y="599588"/>
                      <a:pt x="1334553" y="600376"/>
                      <a:pt x="1332148" y="597163"/>
                    </a:cubicBezTo>
                    <a:cubicBezTo>
                      <a:pt x="1328934" y="593949"/>
                      <a:pt x="1328934" y="590735"/>
                      <a:pt x="1324912" y="593140"/>
                    </a:cubicBezTo>
                    <a:cubicBezTo>
                      <a:pt x="1320082" y="595546"/>
                      <a:pt x="1316868" y="605975"/>
                      <a:pt x="1312037" y="599568"/>
                    </a:cubicBezTo>
                    <a:cubicBezTo>
                      <a:pt x="1308015" y="592352"/>
                      <a:pt x="1308824" y="593140"/>
                      <a:pt x="1304802" y="587522"/>
                    </a:cubicBezTo>
                    <a:cubicBezTo>
                      <a:pt x="1300780" y="581903"/>
                      <a:pt x="1297566" y="577881"/>
                      <a:pt x="1297566" y="577881"/>
                    </a:cubicBezTo>
                    <a:cubicBezTo>
                      <a:pt x="1297566" y="577881"/>
                      <a:pt x="1274222" y="563430"/>
                      <a:pt x="1269391" y="555406"/>
                    </a:cubicBezTo>
                    <a:cubicBezTo>
                      <a:pt x="1265369" y="547382"/>
                      <a:pt x="1278244" y="551384"/>
                      <a:pt x="1272605" y="544168"/>
                    </a:cubicBezTo>
                    <a:cubicBezTo>
                      <a:pt x="1267774" y="536953"/>
                      <a:pt x="1259730" y="527312"/>
                      <a:pt x="1254091" y="524907"/>
                    </a:cubicBezTo>
                    <a:cubicBezTo>
                      <a:pt x="1247644" y="522501"/>
                      <a:pt x="1250069" y="519288"/>
                      <a:pt x="1244430" y="520096"/>
                    </a:cubicBezTo>
                    <a:cubicBezTo>
                      <a:pt x="1238791" y="521693"/>
                      <a:pt x="1236386" y="516883"/>
                      <a:pt x="1237983" y="513669"/>
                    </a:cubicBezTo>
                    <a:cubicBezTo>
                      <a:pt x="1238791" y="511264"/>
                      <a:pt x="1243622" y="500026"/>
                      <a:pt x="1237983" y="503240"/>
                    </a:cubicBezTo>
                    <a:cubicBezTo>
                      <a:pt x="1233152" y="505645"/>
                      <a:pt x="1229130" y="500026"/>
                      <a:pt x="1229130" y="500026"/>
                    </a:cubicBezTo>
                    <a:cubicBezTo>
                      <a:pt x="1229130" y="500026"/>
                      <a:pt x="1235577" y="487192"/>
                      <a:pt x="1230747" y="490385"/>
                    </a:cubicBezTo>
                    <a:cubicBezTo>
                      <a:pt x="1226725" y="493599"/>
                      <a:pt x="1225108" y="489577"/>
                      <a:pt x="1225108" y="489577"/>
                    </a:cubicBezTo>
                    <a:lnTo>
                      <a:pt x="1223491" y="485555"/>
                    </a:lnTo>
                    <a:lnTo>
                      <a:pt x="1223491" y="482341"/>
                    </a:lnTo>
                    <a:cubicBezTo>
                      <a:pt x="1223491" y="482341"/>
                      <a:pt x="1221086" y="477531"/>
                      <a:pt x="1218660" y="481533"/>
                    </a:cubicBezTo>
                    <a:cubicBezTo>
                      <a:pt x="1216255" y="485555"/>
                      <a:pt x="1214638" y="488748"/>
                      <a:pt x="1214638" y="488748"/>
                    </a:cubicBezTo>
                    <a:lnTo>
                      <a:pt x="1213830" y="478319"/>
                    </a:lnTo>
                    <a:cubicBezTo>
                      <a:pt x="1213830" y="478319"/>
                      <a:pt x="1216235" y="469487"/>
                      <a:pt x="1213830" y="469487"/>
                    </a:cubicBezTo>
                    <a:cubicBezTo>
                      <a:pt x="1211425" y="468678"/>
                      <a:pt x="1206594" y="469487"/>
                      <a:pt x="1206594" y="469487"/>
                    </a:cubicBezTo>
                    <a:lnTo>
                      <a:pt x="1201764" y="461463"/>
                    </a:lnTo>
                    <a:lnTo>
                      <a:pt x="1200147" y="454247"/>
                    </a:lnTo>
                    <a:lnTo>
                      <a:pt x="1194508" y="451842"/>
                    </a:lnTo>
                    <a:cubicBezTo>
                      <a:pt x="1194508" y="451842"/>
                      <a:pt x="1191294" y="459058"/>
                      <a:pt x="1191294" y="463080"/>
                    </a:cubicBezTo>
                    <a:cubicBezTo>
                      <a:pt x="1192102" y="467890"/>
                      <a:pt x="1196125" y="472721"/>
                      <a:pt x="1190486" y="476722"/>
                    </a:cubicBezTo>
                    <a:cubicBezTo>
                      <a:pt x="1184847" y="480744"/>
                      <a:pt x="1181633" y="475126"/>
                      <a:pt x="1185655" y="483150"/>
                    </a:cubicBezTo>
                    <a:cubicBezTo>
                      <a:pt x="1189677" y="491174"/>
                      <a:pt x="1192891" y="487960"/>
                      <a:pt x="1191294" y="493579"/>
                    </a:cubicBezTo>
                    <a:cubicBezTo>
                      <a:pt x="1190486" y="498389"/>
                      <a:pt x="1188080" y="498389"/>
                      <a:pt x="1188080" y="502411"/>
                    </a:cubicBezTo>
                    <a:cubicBezTo>
                      <a:pt x="1188080" y="505625"/>
                      <a:pt x="1187272" y="513649"/>
                      <a:pt x="1187272" y="513649"/>
                    </a:cubicBezTo>
                    <a:lnTo>
                      <a:pt x="1183250" y="503220"/>
                    </a:lnTo>
                    <a:cubicBezTo>
                      <a:pt x="1183250" y="503220"/>
                      <a:pt x="1184058" y="490385"/>
                      <a:pt x="1178419" y="499198"/>
                    </a:cubicBezTo>
                    <a:cubicBezTo>
                      <a:pt x="1172780" y="508030"/>
                      <a:pt x="1175206" y="510435"/>
                      <a:pt x="1166353" y="516862"/>
                    </a:cubicBezTo>
                    <a:cubicBezTo>
                      <a:pt x="1156692" y="522481"/>
                      <a:pt x="1149456" y="525695"/>
                      <a:pt x="1149456" y="525695"/>
                    </a:cubicBezTo>
                    <a:cubicBezTo>
                      <a:pt x="1149456" y="525695"/>
                      <a:pt x="1151861" y="520884"/>
                      <a:pt x="1151073" y="516054"/>
                    </a:cubicBezTo>
                    <a:cubicBezTo>
                      <a:pt x="1149456" y="511244"/>
                      <a:pt x="1160734" y="512840"/>
                      <a:pt x="1148668" y="508030"/>
                    </a:cubicBezTo>
                    <a:cubicBezTo>
                      <a:pt x="1136602" y="503220"/>
                      <a:pt x="1139007" y="497601"/>
                      <a:pt x="1134985" y="502411"/>
                    </a:cubicBezTo>
                    <a:cubicBezTo>
                      <a:pt x="1130963" y="506433"/>
                      <a:pt x="1123707" y="508838"/>
                      <a:pt x="1123707" y="508838"/>
                    </a:cubicBezTo>
                    <a:cubicBezTo>
                      <a:pt x="1123707" y="508838"/>
                      <a:pt x="1116471" y="512052"/>
                      <a:pt x="1117259" y="505625"/>
                    </a:cubicBezTo>
                    <a:cubicBezTo>
                      <a:pt x="1117259" y="500006"/>
                      <a:pt x="1126112" y="491982"/>
                      <a:pt x="1124495" y="489577"/>
                    </a:cubicBezTo>
                    <a:cubicBezTo>
                      <a:pt x="1123687" y="487980"/>
                      <a:pt x="1127709" y="479936"/>
                      <a:pt x="1122878" y="483150"/>
                    </a:cubicBezTo>
                    <a:cubicBezTo>
                      <a:pt x="1118856" y="486363"/>
                      <a:pt x="1115642" y="487960"/>
                      <a:pt x="1116431" y="483150"/>
                    </a:cubicBezTo>
                    <a:cubicBezTo>
                      <a:pt x="1117239" y="479128"/>
                      <a:pt x="1121261" y="471912"/>
                      <a:pt x="1121261" y="471912"/>
                    </a:cubicBezTo>
                    <a:lnTo>
                      <a:pt x="1117239" y="463888"/>
                    </a:lnTo>
                    <a:lnTo>
                      <a:pt x="1120453" y="455864"/>
                    </a:lnTo>
                    <a:cubicBezTo>
                      <a:pt x="1120453" y="455864"/>
                      <a:pt x="1119644" y="447032"/>
                      <a:pt x="1113217" y="447840"/>
                    </a:cubicBezTo>
                    <a:cubicBezTo>
                      <a:pt x="1106770" y="447840"/>
                      <a:pt x="1101939" y="446243"/>
                      <a:pt x="1101939" y="446243"/>
                    </a:cubicBezTo>
                    <a:lnTo>
                      <a:pt x="1091470" y="439028"/>
                    </a:lnTo>
                    <a:cubicBezTo>
                      <a:pt x="1091470" y="439028"/>
                      <a:pt x="1075361" y="435814"/>
                      <a:pt x="1074573" y="431813"/>
                    </a:cubicBezTo>
                    <a:cubicBezTo>
                      <a:pt x="1073764" y="427002"/>
                      <a:pt x="1076190" y="419766"/>
                      <a:pt x="1072168" y="422980"/>
                    </a:cubicBezTo>
                    <a:cubicBezTo>
                      <a:pt x="1067337" y="425385"/>
                      <a:pt x="1060890" y="416553"/>
                      <a:pt x="1060890" y="416553"/>
                    </a:cubicBezTo>
                    <a:lnTo>
                      <a:pt x="1055251" y="415744"/>
                    </a:lnTo>
                    <a:lnTo>
                      <a:pt x="1045589" y="405315"/>
                    </a:lnTo>
                    <a:cubicBezTo>
                      <a:pt x="1045589" y="405315"/>
                      <a:pt x="1041567" y="405315"/>
                      <a:pt x="1039142" y="407720"/>
                    </a:cubicBezTo>
                    <a:cubicBezTo>
                      <a:pt x="1036717" y="410126"/>
                      <a:pt x="1038333" y="411742"/>
                      <a:pt x="1032694" y="412531"/>
                    </a:cubicBezTo>
                    <a:cubicBezTo>
                      <a:pt x="1026247" y="414127"/>
                      <a:pt x="1023033" y="411722"/>
                      <a:pt x="1023033" y="411722"/>
                    </a:cubicBezTo>
                    <a:cubicBezTo>
                      <a:pt x="1023033" y="411722"/>
                      <a:pt x="1013372" y="409317"/>
                      <a:pt x="1005328" y="408509"/>
                    </a:cubicBezTo>
                    <a:cubicBezTo>
                      <a:pt x="996476" y="408509"/>
                      <a:pt x="985198" y="394057"/>
                      <a:pt x="980367" y="402890"/>
                    </a:cubicBezTo>
                    <a:cubicBezTo>
                      <a:pt x="974728" y="412531"/>
                      <a:pt x="971514" y="419746"/>
                      <a:pt x="978750" y="424557"/>
                    </a:cubicBezTo>
                    <a:cubicBezTo>
                      <a:pt x="985986" y="430175"/>
                      <a:pt x="990816" y="435794"/>
                      <a:pt x="987603" y="439816"/>
                    </a:cubicBezTo>
                    <a:cubicBezTo>
                      <a:pt x="984389" y="444627"/>
                      <a:pt x="982772" y="455864"/>
                      <a:pt x="982772" y="455864"/>
                    </a:cubicBezTo>
                    <a:cubicBezTo>
                      <a:pt x="982772" y="455864"/>
                      <a:pt x="986794" y="473529"/>
                      <a:pt x="985986" y="475126"/>
                    </a:cubicBezTo>
                    <a:cubicBezTo>
                      <a:pt x="985177" y="477531"/>
                      <a:pt x="987603" y="481553"/>
                      <a:pt x="987603" y="481553"/>
                    </a:cubicBezTo>
                    <a:cubicBezTo>
                      <a:pt x="987603" y="481553"/>
                      <a:pt x="986794" y="481553"/>
                      <a:pt x="977942" y="491982"/>
                    </a:cubicBezTo>
                    <a:cubicBezTo>
                      <a:pt x="969089" y="502411"/>
                      <a:pt x="974728" y="506433"/>
                      <a:pt x="971494" y="509647"/>
                    </a:cubicBezTo>
                    <a:cubicBezTo>
                      <a:pt x="969089" y="512861"/>
                      <a:pt x="954597" y="509647"/>
                      <a:pt x="967472" y="514457"/>
                    </a:cubicBezTo>
                    <a:cubicBezTo>
                      <a:pt x="980347" y="520076"/>
                      <a:pt x="1045569" y="601144"/>
                      <a:pt x="952172" y="626833"/>
                    </a:cubicBezTo>
                    <a:cubicBezTo>
                      <a:pt x="952172" y="626833"/>
                      <a:pt x="944128" y="627641"/>
                      <a:pt x="948150" y="632452"/>
                    </a:cubicBezTo>
                    <a:cubicBezTo>
                      <a:pt x="952172" y="637262"/>
                      <a:pt x="954597" y="646903"/>
                      <a:pt x="956194" y="649308"/>
                    </a:cubicBezTo>
                    <a:cubicBezTo>
                      <a:pt x="957811" y="651713"/>
                      <a:pt x="960216" y="660546"/>
                      <a:pt x="960216" y="660546"/>
                    </a:cubicBezTo>
                    <a:cubicBezTo>
                      <a:pt x="960216" y="660546"/>
                      <a:pt x="964238" y="687043"/>
                      <a:pt x="967452" y="690237"/>
                    </a:cubicBezTo>
                    <a:cubicBezTo>
                      <a:pt x="969857" y="693450"/>
                      <a:pt x="972282" y="697452"/>
                      <a:pt x="965835" y="701474"/>
                    </a:cubicBezTo>
                    <a:cubicBezTo>
                      <a:pt x="960196" y="705496"/>
                      <a:pt x="957791" y="702282"/>
                      <a:pt x="959387" y="711115"/>
                    </a:cubicBezTo>
                    <a:cubicBezTo>
                      <a:pt x="961004" y="719947"/>
                      <a:pt x="964218" y="723161"/>
                      <a:pt x="964218" y="723161"/>
                    </a:cubicBezTo>
                    <a:cubicBezTo>
                      <a:pt x="964218" y="723161"/>
                      <a:pt x="951343" y="729588"/>
                      <a:pt x="951343" y="723969"/>
                    </a:cubicBezTo>
                    <a:cubicBezTo>
                      <a:pt x="951343" y="718351"/>
                      <a:pt x="954557" y="707113"/>
                      <a:pt x="948938" y="715137"/>
                    </a:cubicBezTo>
                    <a:cubicBezTo>
                      <a:pt x="942491" y="723969"/>
                      <a:pt x="944108" y="732802"/>
                      <a:pt x="944108" y="732802"/>
                    </a:cubicBezTo>
                    <a:cubicBezTo>
                      <a:pt x="944108" y="732802"/>
                      <a:pt x="940085" y="731205"/>
                      <a:pt x="936872" y="729588"/>
                    </a:cubicBezTo>
                    <a:cubicBezTo>
                      <a:pt x="934467" y="727992"/>
                      <a:pt x="931233" y="725566"/>
                      <a:pt x="931233" y="725566"/>
                    </a:cubicBezTo>
                    <a:cubicBezTo>
                      <a:pt x="931233" y="725566"/>
                      <a:pt x="922380" y="730376"/>
                      <a:pt x="921572" y="725566"/>
                    </a:cubicBezTo>
                    <a:cubicBezTo>
                      <a:pt x="920763" y="719947"/>
                      <a:pt x="918358" y="707113"/>
                      <a:pt x="918358" y="707113"/>
                    </a:cubicBezTo>
                    <a:cubicBezTo>
                      <a:pt x="918358" y="707113"/>
                      <a:pt x="915145" y="696684"/>
                      <a:pt x="908697" y="698281"/>
                    </a:cubicBezTo>
                    <a:cubicBezTo>
                      <a:pt x="902250" y="700686"/>
                      <a:pt x="903058" y="699877"/>
                      <a:pt x="903867" y="695067"/>
                    </a:cubicBezTo>
                    <a:cubicBezTo>
                      <a:pt x="905483" y="690257"/>
                      <a:pt x="895822" y="679019"/>
                      <a:pt x="895822" y="679019"/>
                    </a:cubicBezTo>
                    <a:cubicBezTo>
                      <a:pt x="895822" y="679019"/>
                      <a:pt x="886161" y="671804"/>
                      <a:pt x="891800" y="664568"/>
                    </a:cubicBezTo>
                    <a:cubicBezTo>
                      <a:pt x="896631" y="658141"/>
                      <a:pt x="895014" y="644498"/>
                      <a:pt x="895014" y="644498"/>
                    </a:cubicBezTo>
                    <a:cubicBezTo>
                      <a:pt x="895014" y="644498"/>
                      <a:pt x="883736" y="636474"/>
                      <a:pt x="889375" y="627641"/>
                    </a:cubicBezTo>
                    <a:cubicBezTo>
                      <a:pt x="895822" y="618809"/>
                      <a:pt x="895822" y="613999"/>
                      <a:pt x="895822" y="613999"/>
                    </a:cubicBezTo>
                    <a:cubicBezTo>
                      <a:pt x="895822" y="613999"/>
                      <a:pt x="878117" y="609977"/>
                      <a:pt x="869264" y="609188"/>
                    </a:cubicBezTo>
                    <a:cubicBezTo>
                      <a:pt x="860412" y="608380"/>
                      <a:pt x="853964" y="605166"/>
                      <a:pt x="848325" y="608380"/>
                    </a:cubicBezTo>
                    <a:cubicBezTo>
                      <a:pt x="843495" y="612402"/>
                      <a:pt x="840281" y="610785"/>
                      <a:pt x="840281" y="610785"/>
                    </a:cubicBezTo>
                    <a:cubicBezTo>
                      <a:pt x="840281" y="610785"/>
                      <a:pt x="838664" y="595546"/>
                      <a:pt x="833046" y="593929"/>
                    </a:cubicBezTo>
                    <a:cubicBezTo>
                      <a:pt x="827406" y="592332"/>
                      <a:pt x="844323" y="601144"/>
                      <a:pt x="816937" y="586713"/>
                    </a:cubicBezTo>
                    <a:cubicBezTo>
                      <a:pt x="789571" y="572262"/>
                      <a:pt x="787954" y="553809"/>
                      <a:pt x="761396" y="550595"/>
                    </a:cubicBezTo>
                    <a:cubicBezTo>
                      <a:pt x="735626" y="548190"/>
                      <a:pt x="738860" y="541763"/>
                      <a:pt x="721943" y="547382"/>
                    </a:cubicBezTo>
                    <a:cubicBezTo>
                      <a:pt x="705834" y="552192"/>
                      <a:pt x="729179" y="536953"/>
                      <a:pt x="717921" y="515286"/>
                    </a:cubicBezTo>
                    <a:cubicBezTo>
                      <a:pt x="709068" y="497621"/>
                      <a:pt x="698599" y="494428"/>
                      <a:pt x="695385" y="497621"/>
                    </a:cubicBezTo>
                    <a:cubicBezTo>
                      <a:pt x="696194" y="493599"/>
                      <a:pt x="697790" y="485575"/>
                      <a:pt x="697002" y="475954"/>
                    </a:cubicBezTo>
                    <a:cubicBezTo>
                      <a:pt x="696194" y="457501"/>
                      <a:pt x="692171" y="457501"/>
                      <a:pt x="706663" y="439836"/>
                    </a:cubicBezTo>
                    <a:cubicBezTo>
                      <a:pt x="721155" y="422980"/>
                      <a:pt x="734838" y="399696"/>
                      <a:pt x="754160" y="390884"/>
                    </a:cubicBezTo>
                    <a:cubicBezTo>
                      <a:pt x="774291" y="382052"/>
                      <a:pt x="787165" y="381243"/>
                      <a:pt x="781526" y="370814"/>
                    </a:cubicBezTo>
                    <a:cubicBezTo>
                      <a:pt x="781526" y="370814"/>
                      <a:pt x="784740" y="367601"/>
                      <a:pt x="796826" y="361982"/>
                    </a:cubicBezTo>
                    <a:cubicBezTo>
                      <a:pt x="808893" y="356363"/>
                      <a:pt x="811318" y="350744"/>
                      <a:pt x="813723" y="349936"/>
                    </a:cubicBezTo>
                    <a:cubicBezTo>
                      <a:pt x="815340" y="349127"/>
                      <a:pt x="826598" y="349936"/>
                      <a:pt x="826598" y="349936"/>
                    </a:cubicBezTo>
                    <a:cubicBezTo>
                      <a:pt x="826598" y="349936"/>
                      <a:pt x="845920" y="334676"/>
                      <a:pt x="849134" y="329866"/>
                    </a:cubicBezTo>
                    <a:cubicBezTo>
                      <a:pt x="852347" y="325055"/>
                      <a:pt x="855581" y="325844"/>
                      <a:pt x="848325" y="323439"/>
                    </a:cubicBezTo>
                    <a:cubicBezTo>
                      <a:pt x="845112" y="322630"/>
                      <a:pt x="842686" y="321842"/>
                      <a:pt x="840281" y="321842"/>
                    </a:cubicBezTo>
                    <a:cubicBezTo>
                      <a:pt x="841898" y="321842"/>
                      <a:pt x="843495" y="321033"/>
                      <a:pt x="845920" y="320245"/>
                    </a:cubicBezTo>
                    <a:cubicBezTo>
                      <a:pt x="851559" y="317031"/>
                      <a:pt x="862817" y="309816"/>
                      <a:pt x="864434" y="304197"/>
                    </a:cubicBezTo>
                    <a:cubicBezTo>
                      <a:pt x="866051" y="299387"/>
                      <a:pt x="861220" y="295365"/>
                      <a:pt x="862029" y="289746"/>
                    </a:cubicBezTo>
                    <a:cubicBezTo>
                      <a:pt x="862837" y="284127"/>
                      <a:pt x="870073" y="278508"/>
                      <a:pt x="878926" y="284127"/>
                    </a:cubicBezTo>
                    <a:cubicBezTo>
                      <a:pt x="886970" y="289746"/>
                      <a:pt x="899056" y="286532"/>
                      <a:pt x="902270" y="288149"/>
                    </a:cubicBezTo>
                    <a:cubicBezTo>
                      <a:pt x="906292" y="290554"/>
                      <a:pt x="911931" y="291363"/>
                      <a:pt x="916761" y="287341"/>
                    </a:cubicBezTo>
                    <a:cubicBezTo>
                      <a:pt x="920784" y="282530"/>
                      <a:pt x="928040" y="281722"/>
                      <a:pt x="929636" y="272101"/>
                    </a:cubicBezTo>
                    <a:cubicBezTo>
                      <a:pt x="932041" y="261672"/>
                      <a:pt x="930445" y="256053"/>
                      <a:pt x="930445" y="256053"/>
                    </a:cubicBezTo>
                    <a:cubicBezTo>
                      <a:pt x="930445" y="256053"/>
                      <a:pt x="928040" y="258459"/>
                      <a:pt x="923997" y="252031"/>
                    </a:cubicBezTo>
                    <a:cubicBezTo>
                      <a:pt x="919975" y="244816"/>
                      <a:pt x="917550" y="236792"/>
                      <a:pt x="923997" y="237580"/>
                    </a:cubicBezTo>
                    <a:cubicBezTo>
                      <a:pt x="931233" y="239177"/>
                      <a:pt x="936063" y="234367"/>
                      <a:pt x="936063" y="234367"/>
                    </a:cubicBezTo>
                    <a:lnTo>
                      <a:pt x="932850" y="219915"/>
                    </a:lnTo>
                    <a:cubicBezTo>
                      <a:pt x="932850" y="219915"/>
                      <a:pt x="926402" y="213488"/>
                      <a:pt x="922380" y="213488"/>
                    </a:cubicBezTo>
                    <a:cubicBezTo>
                      <a:pt x="918358" y="213488"/>
                      <a:pt x="908697" y="206273"/>
                      <a:pt x="903867" y="203847"/>
                    </a:cubicBezTo>
                    <a:cubicBezTo>
                      <a:pt x="899844" y="201442"/>
                      <a:pt x="892588" y="203847"/>
                      <a:pt x="892588" y="203847"/>
                    </a:cubicBezTo>
                    <a:lnTo>
                      <a:pt x="889375" y="212680"/>
                    </a:lnTo>
                    <a:lnTo>
                      <a:pt x="891780" y="219895"/>
                    </a:lnTo>
                    <a:cubicBezTo>
                      <a:pt x="891780" y="219895"/>
                      <a:pt x="898228" y="224705"/>
                      <a:pt x="894185" y="227111"/>
                    </a:cubicBezTo>
                    <a:cubicBezTo>
                      <a:pt x="890163" y="230324"/>
                      <a:pt x="888546" y="231921"/>
                      <a:pt x="884524" y="234326"/>
                    </a:cubicBezTo>
                    <a:cubicBezTo>
                      <a:pt x="879694" y="235923"/>
                      <a:pt x="876480" y="243158"/>
                      <a:pt x="876480" y="243158"/>
                    </a:cubicBezTo>
                    <a:lnTo>
                      <a:pt x="870033" y="250374"/>
                    </a:lnTo>
                    <a:cubicBezTo>
                      <a:pt x="870033" y="250374"/>
                      <a:pt x="862797" y="253588"/>
                      <a:pt x="862797" y="259206"/>
                    </a:cubicBezTo>
                    <a:cubicBezTo>
                      <a:pt x="862797" y="264825"/>
                      <a:pt x="861180" y="269635"/>
                      <a:pt x="855561" y="264825"/>
                    </a:cubicBezTo>
                    <a:cubicBezTo>
                      <a:pt x="850731" y="259206"/>
                      <a:pt x="845092" y="256801"/>
                      <a:pt x="845900" y="249586"/>
                    </a:cubicBezTo>
                    <a:cubicBezTo>
                      <a:pt x="846708" y="242370"/>
                      <a:pt x="851539" y="237540"/>
                      <a:pt x="851539" y="237540"/>
                    </a:cubicBezTo>
                    <a:lnTo>
                      <a:pt x="849922" y="216682"/>
                    </a:lnTo>
                    <a:cubicBezTo>
                      <a:pt x="849922" y="216682"/>
                      <a:pt x="845092" y="199825"/>
                      <a:pt x="838644" y="210254"/>
                    </a:cubicBezTo>
                    <a:cubicBezTo>
                      <a:pt x="832197" y="219895"/>
                      <a:pt x="829791" y="225514"/>
                      <a:pt x="827366" y="231921"/>
                    </a:cubicBezTo>
                    <a:cubicBezTo>
                      <a:pt x="824961" y="239136"/>
                      <a:pt x="818513" y="236731"/>
                      <a:pt x="818513" y="236731"/>
                    </a:cubicBezTo>
                    <a:lnTo>
                      <a:pt x="820130" y="213448"/>
                    </a:lnTo>
                    <a:cubicBezTo>
                      <a:pt x="820130" y="213448"/>
                      <a:pt x="824152" y="202210"/>
                      <a:pt x="818513" y="199805"/>
                    </a:cubicBezTo>
                    <a:cubicBezTo>
                      <a:pt x="812874" y="198208"/>
                      <a:pt x="805639" y="194995"/>
                      <a:pt x="805639" y="194995"/>
                    </a:cubicBezTo>
                    <a:cubicBezTo>
                      <a:pt x="805639" y="194995"/>
                      <a:pt x="806447" y="189376"/>
                      <a:pt x="812086" y="183757"/>
                    </a:cubicBezTo>
                    <a:cubicBezTo>
                      <a:pt x="816917" y="177330"/>
                      <a:pt x="819322" y="162090"/>
                      <a:pt x="815300" y="158068"/>
                    </a:cubicBezTo>
                    <a:cubicBezTo>
                      <a:pt x="812086" y="154855"/>
                      <a:pt x="808064" y="142020"/>
                      <a:pt x="808064" y="142020"/>
                    </a:cubicBezTo>
                    <a:cubicBezTo>
                      <a:pt x="808064" y="142020"/>
                      <a:pt x="813703" y="127569"/>
                      <a:pt x="808064" y="129186"/>
                    </a:cubicBezTo>
                    <a:cubicBezTo>
                      <a:pt x="802425" y="130783"/>
                      <a:pt x="796786" y="133208"/>
                      <a:pt x="800020" y="129994"/>
                    </a:cubicBezTo>
                    <a:cubicBezTo>
                      <a:pt x="803234" y="126781"/>
                      <a:pt x="811298" y="124376"/>
                      <a:pt x="812086" y="121970"/>
                    </a:cubicBezTo>
                    <a:cubicBezTo>
                      <a:pt x="813703" y="119565"/>
                      <a:pt x="799211" y="113138"/>
                      <a:pt x="814491" y="113138"/>
                    </a:cubicBezTo>
                    <a:cubicBezTo>
                      <a:pt x="829771" y="113138"/>
                      <a:pt x="835430" y="109924"/>
                      <a:pt x="835430" y="109924"/>
                    </a:cubicBezTo>
                    <a:cubicBezTo>
                      <a:pt x="835430" y="109924"/>
                      <a:pt x="845092" y="104306"/>
                      <a:pt x="846708" y="98687"/>
                    </a:cubicBezTo>
                    <a:cubicBezTo>
                      <a:pt x="847517" y="93877"/>
                      <a:pt x="853156" y="88258"/>
                      <a:pt x="853156" y="88258"/>
                    </a:cubicBezTo>
                    <a:cubicBezTo>
                      <a:pt x="853156" y="88258"/>
                      <a:pt x="858795" y="82639"/>
                      <a:pt x="851539" y="81042"/>
                    </a:cubicBezTo>
                    <a:cubicBezTo>
                      <a:pt x="843495" y="80234"/>
                      <a:pt x="844303" y="73018"/>
                      <a:pt x="837047" y="79445"/>
                    </a:cubicBezTo>
                    <a:cubicBezTo>
                      <a:pt x="829812" y="86661"/>
                      <a:pt x="820939" y="78637"/>
                      <a:pt x="820939" y="78637"/>
                    </a:cubicBezTo>
                    <a:lnTo>
                      <a:pt x="800000" y="93897"/>
                    </a:lnTo>
                    <a:cubicBezTo>
                      <a:pt x="800000" y="93897"/>
                      <a:pt x="800000" y="101112"/>
                      <a:pt x="799191" y="107539"/>
                    </a:cubicBezTo>
                    <a:cubicBezTo>
                      <a:pt x="797574" y="113967"/>
                      <a:pt x="799191" y="122799"/>
                      <a:pt x="799191" y="122799"/>
                    </a:cubicBezTo>
                    <a:cubicBezTo>
                      <a:pt x="799191" y="122799"/>
                      <a:pt x="801596" y="124396"/>
                      <a:pt x="795978" y="127609"/>
                    </a:cubicBezTo>
                    <a:cubicBezTo>
                      <a:pt x="791147" y="131632"/>
                      <a:pt x="779869" y="141252"/>
                      <a:pt x="779869" y="141252"/>
                    </a:cubicBezTo>
                    <a:lnTo>
                      <a:pt x="770208" y="158109"/>
                    </a:lnTo>
                    <a:lnTo>
                      <a:pt x="775847" y="162131"/>
                    </a:lnTo>
                    <a:lnTo>
                      <a:pt x="762972" y="169346"/>
                    </a:lnTo>
                    <a:cubicBezTo>
                      <a:pt x="762972" y="169346"/>
                      <a:pt x="759759" y="174157"/>
                      <a:pt x="762972" y="178987"/>
                    </a:cubicBezTo>
                    <a:cubicBezTo>
                      <a:pt x="766994" y="183797"/>
                      <a:pt x="771016" y="177390"/>
                      <a:pt x="775039" y="186203"/>
                    </a:cubicBezTo>
                    <a:cubicBezTo>
                      <a:pt x="779061" y="195015"/>
                      <a:pt x="783891" y="196632"/>
                      <a:pt x="785508" y="198249"/>
                    </a:cubicBezTo>
                    <a:cubicBezTo>
                      <a:pt x="787125" y="199845"/>
                      <a:pt x="775847" y="203867"/>
                      <a:pt x="776655" y="210295"/>
                    </a:cubicBezTo>
                    <a:cubicBezTo>
                      <a:pt x="777464" y="217510"/>
                      <a:pt x="782294" y="219936"/>
                      <a:pt x="782294" y="219936"/>
                    </a:cubicBezTo>
                    <a:cubicBezTo>
                      <a:pt x="782294" y="219936"/>
                      <a:pt x="764589" y="226363"/>
                      <a:pt x="762164" y="229576"/>
                    </a:cubicBezTo>
                    <a:cubicBezTo>
                      <a:pt x="759759" y="232790"/>
                      <a:pt x="755716" y="234387"/>
                      <a:pt x="755716" y="234387"/>
                    </a:cubicBezTo>
                    <a:cubicBezTo>
                      <a:pt x="755716" y="234387"/>
                      <a:pt x="752503" y="241602"/>
                      <a:pt x="749269" y="248838"/>
                    </a:cubicBezTo>
                    <a:cubicBezTo>
                      <a:pt x="746864" y="256862"/>
                      <a:pt x="739608" y="257670"/>
                      <a:pt x="739608" y="257670"/>
                    </a:cubicBezTo>
                    <a:cubicBezTo>
                      <a:pt x="739608" y="257670"/>
                      <a:pt x="733160" y="244836"/>
                      <a:pt x="737991" y="243219"/>
                    </a:cubicBezTo>
                    <a:cubicBezTo>
                      <a:pt x="742013" y="240814"/>
                      <a:pt x="746844" y="233578"/>
                      <a:pt x="746844" y="233578"/>
                    </a:cubicBezTo>
                    <a:cubicBezTo>
                      <a:pt x="746844" y="233578"/>
                      <a:pt x="744438" y="223149"/>
                      <a:pt x="737991" y="223149"/>
                    </a:cubicBezTo>
                    <a:cubicBezTo>
                      <a:pt x="730755" y="222341"/>
                      <a:pt x="726713" y="217530"/>
                      <a:pt x="726713" y="217530"/>
                    </a:cubicBezTo>
                    <a:lnTo>
                      <a:pt x="716243" y="225554"/>
                    </a:lnTo>
                    <a:cubicBezTo>
                      <a:pt x="716243" y="225554"/>
                      <a:pt x="730735" y="236792"/>
                      <a:pt x="723479" y="236792"/>
                    </a:cubicBezTo>
                    <a:cubicBezTo>
                      <a:pt x="717032" y="236792"/>
                      <a:pt x="702540" y="231982"/>
                      <a:pt x="702540" y="231982"/>
                    </a:cubicBezTo>
                    <a:lnTo>
                      <a:pt x="691262" y="230385"/>
                    </a:lnTo>
                    <a:cubicBezTo>
                      <a:pt x="691262" y="230385"/>
                      <a:pt x="674365" y="224766"/>
                      <a:pt x="671131" y="227171"/>
                    </a:cubicBezTo>
                    <a:cubicBezTo>
                      <a:pt x="667918" y="228768"/>
                      <a:pt x="651001" y="219147"/>
                      <a:pt x="650192" y="215934"/>
                    </a:cubicBezTo>
                    <a:cubicBezTo>
                      <a:pt x="649384" y="213529"/>
                      <a:pt x="633295" y="201482"/>
                      <a:pt x="636509" y="196672"/>
                    </a:cubicBezTo>
                    <a:cubicBezTo>
                      <a:pt x="640531" y="191053"/>
                      <a:pt x="651001" y="179816"/>
                      <a:pt x="632487" y="184626"/>
                    </a:cubicBezTo>
                    <a:cubicBezTo>
                      <a:pt x="613973" y="189436"/>
                      <a:pt x="611548" y="190245"/>
                      <a:pt x="611548" y="190245"/>
                    </a:cubicBezTo>
                    <a:cubicBezTo>
                      <a:pt x="611548" y="190245"/>
                      <a:pt x="599482" y="187840"/>
                      <a:pt x="602695" y="191053"/>
                    </a:cubicBezTo>
                    <a:cubicBezTo>
                      <a:pt x="605100" y="194267"/>
                      <a:pt x="609931" y="192650"/>
                      <a:pt x="611548" y="195864"/>
                    </a:cubicBezTo>
                    <a:cubicBezTo>
                      <a:pt x="613165" y="198269"/>
                      <a:pt x="606717" y="204696"/>
                      <a:pt x="602695" y="203888"/>
                    </a:cubicBezTo>
                    <a:cubicBezTo>
                      <a:pt x="597865" y="203888"/>
                      <a:pt x="595460" y="199866"/>
                      <a:pt x="593843" y="205484"/>
                    </a:cubicBezTo>
                    <a:cubicBezTo>
                      <a:pt x="593034" y="211103"/>
                      <a:pt x="596248" y="217530"/>
                      <a:pt x="596248" y="217530"/>
                    </a:cubicBezTo>
                    <a:lnTo>
                      <a:pt x="595439" y="230365"/>
                    </a:lnTo>
                    <a:cubicBezTo>
                      <a:pt x="595439" y="230365"/>
                      <a:pt x="586587" y="232770"/>
                      <a:pt x="584161" y="233578"/>
                    </a:cubicBezTo>
                    <a:cubicBezTo>
                      <a:pt x="582544" y="234387"/>
                      <a:pt x="586566" y="214317"/>
                      <a:pt x="586566" y="214317"/>
                    </a:cubicBezTo>
                    <a:lnTo>
                      <a:pt x="579331" y="203888"/>
                    </a:lnTo>
                    <a:cubicBezTo>
                      <a:pt x="579331" y="203888"/>
                      <a:pt x="584970" y="198269"/>
                      <a:pt x="575309" y="197460"/>
                    </a:cubicBezTo>
                    <a:cubicBezTo>
                      <a:pt x="564839" y="196652"/>
                      <a:pt x="555987" y="194247"/>
                      <a:pt x="555178" y="196652"/>
                    </a:cubicBezTo>
                    <a:cubicBezTo>
                      <a:pt x="553561" y="199057"/>
                      <a:pt x="555987" y="194247"/>
                      <a:pt x="545517" y="194247"/>
                    </a:cubicBezTo>
                    <a:cubicBezTo>
                      <a:pt x="535856" y="195055"/>
                      <a:pt x="509298" y="191033"/>
                      <a:pt x="515725" y="183009"/>
                    </a:cubicBezTo>
                    <a:cubicBezTo>
                      <a:pt x="522961" y="174985"/>
                      <a:pt x="520556" y="172580"/>
                      <a:pt x="527791" y="174985"/>
                    </a:cubicBezTo>
                    <a:cubicBezTo>
                      <a:pt x="535027" y="176582"/>
                      <a:pt x="537453" y="174985"/>
                      <a:pt x="537453" y="169366"/>
                    </a:cubicBezTo>
                    <a:cubicBezTo>
                      <a:pt x="538261" y="162939"/>
                      <a:pt x="534239" y="152510"/>
                      <a:pt x="534239" y="152510"/>
                    </a:cubicBezTo>
                    <a:cubicBezTo>
                      <a:pt x="534239" y="152510"/>
                      <a:pt x="530217" y="150913"/>
                      <a:pt x="524578" y="149296"/>
                    </a:cubicBezTo>
                    <a:cubicBezTo>
                      <a:pt x="519747" y="148488"/>
                      <a:pt x="511703" y="143678"/>
                      <a:pt x="511703" y="143678"/>
                    </a:cubicBezTo>
                    <a:lnTo>
                      <a:pt x="502042" y="131632"/>
                    </a:lnTo>
                    <a:cubicBezTo>
                      <a:pt x="502042" y="131632"/>
                      <a:pt x="498828" y="130035"/>
                      <a:pt x="494806" y="119586"/>
                    </a:cubicBezTo>
                    <a:cubicBezTo>
                      <a:pt x="490784" y="109945"/>
                      <a:pt x="489976" y="104326"/>
                      <a:pt x="483528" y="102729"/>
                    </a:cubicBezTo>
                    <a:cubicBezTo>
                      <a:pt x="476293" y="100324"/>
                      <a:pt x="478698" y="95514"/>
                      <a:pt x="470654" y="97919"/>
                    </a:cubicBezTo>
                    <a:cubicBezTo>
                      <a:pt x="463418" y="100324"/>
                      <a:pt x="453757" y="108348"/>
                      <a:pt x="452948" y="101941"/>
                    </a:cubicBezTo>
                    <a:cubicBezTo>
                      <a:pt x="452948" y="95514"/>
                      <a:pt x="469057" y="82679"/>
                      <a:pt x="469057" y="82679"/>
                    </a:cubicBezTo>
                    <a:cubicBezTo>
                      <a:pt x="469057" y="82679"/>
                      <a:pt x="470674" y="73847"/>
                      <a:pt x="468248" y="77061"/>
                    </a:cubicBezTo>
                    <a:cubicBezTo>
                      <a:pt x="465843" y="79466"/>
                      <a:pt x="454565" y="82679"/>
                      <a:pt x="454565" y="82679"/>
                    </a:cubicBezTo>
                    <a:cubicBezTo>
                      <a:pt x="454565" y="82679"/>
                      <a:pt x="448118" y="89107"/>
                      <a:pt x="444096" y="91512"/>
                    </a:cubicBezTo>
                    <a:cubicBezTo>
                      <a:pt x="439265" y="94725"/>
                      <a:pt x="436860" y="87490"/>
                      <a:pt x="436860" y="87490"/>
                    </a:cubicBezTo>
                    <a:lnTo>
                      <a:pt x="444096" y="70633"/>
                    </a:lnTo>
                    <a:cubicBezTo>
                      <a:pt x="444096" y="70633"/>
                      <a:pt x="456162" y="63418"/>
                      <a:pt x="453757" y="57799"/>
                    </a:cubicBezTo>
                    <a:cubicBezTo>
                      <a:pt x="451352" y="52180"/>
                      <a:pt x="447309" y="48967"/>
                      <a:pt x="447309" y="48967"/>
                    </a:cubicBezTo>
                    <a:cubicBezTo>
                      <a:pt x="447309" y="48967"/>
                      <a:pt x="442479" y="52180"/>
                      <a:pt x="439265" y="56991"/>
                    </a:cubicBezTo>
                    <a:cubicBezTo>
                      <a:pt x="436052" y="61013"/>
                      <a:pt x="432029" y="63418"/>
                      <a:pt x="432029" y="63418"/>
                    </a:cubicBezTo>
                    <a:cubicBezTo>
                      <a:pt x="432029" y="63418"/>
                      <a:pt x="420751" y="77869"/>
                      <a:pt x="419155" y="69037"/>
                    </a:cubicBezTo>
                    <a:cubicBezTo>
                      <a:pt x="417558" y="60204"/>
                      <a:pt x="433646" y="49775"/>
                      <a:pt x="418346" y="52180"/>
                    </a:cubicBezTo>
                    <a:cubicBezTo>
                      <a:pt x="403855" y="53777"/>
                      <a:pt x="403855" y="48158"/>
                      <a:pt x="400641" y="51372"/>
                    </a:cubicBezTo>
                    <a:cubicBezTo>
                      <a:pt x="398236" y="54585"/>
                      <a:pt x="400641" y="59396"/>
                      <a:pt x="394194" y="62609"/>
                    </a:cubicBezTo>
                    <a:cubicBezTo>
                      <a:pt x="387746" y="65015"/>
                      <a:pt x="384532" y="62609"/>
                      <a:pt x="379702" y="61013"/>
                    </a:cubicBezTo>
                    <a:cubicBezTo>
                      <a:pt x="374871" y="59416"/>
                      <a:pt x="371658" y="41751"/>
                      <a:pt x="369232" y="53797"/>
                    </a:cubicBezTo>
                    <a:cubicBezTo>
                      <a:pt x="366019" y="65035"/>
                      <a:pt x="366019" y="69845"/>
                      <a:pt x="360380" y="63438"/>
                    </a:cubicBezTo>
                    <a:cubicBezTo>
                      <a:pt x="353932" y="56223"/>
                      <a:pt x="353932" y="50604"/>
                      <a:pt x="353932" y="50604"/>
                    </a:cubicBezTo>
                    <a:cubicBezTo>
                      <a:pt x="353932" y="50604"/>
                      <a:pt x="338632" y="65843"/>
                      <a:pt x="343463" y="59436"/>
                    </a:cubicBezTo>
                    <a:cubicBezTo>
                      <a:pt x="348293" y="52221"/>
                      <a:pt x="343463" y="49795"/>
                      <a:pt x="343463" y="49795"/>
                    </a:cubicBezTo>
                    <a:lnTo>
                      <a:pt x="332993" y="44176"/>
                    </a:lnTo>
                    <a:cubicBezTo>
                      <a:pt x="332993" y="44176"/>
                      <a:pt x="332993" y="36153"/>
                      <a:pt x="330588" y="34536"/>
                    </a:cubicBezTo>
                    <a:cubicBezTo>
                      <a:pt x="328183" y="33727"/>
                      <a:pt x="324949" y="26512"/>
                      <a:pt x="324949" y="26512"/>
                    </a:cubicBezTo>
                    <a:lnTo>
                      <a:pt x="326566" y="12869"/>
                    </a:lnTo>
                    <a:cubicBezTo>
                      <a:pt x="326566" y="12869"/>
                      <a:pt x="320927" y="-774"/>
                      <a:pt x="319330" y="35"/>
                    </a:cubicBezTo>
                    <a:cubicBezTo>
                      <a:pt x="299200" y="10464"/>
                      <a:pt x="72972" y="185435"/>
                      <a:pt x="68950" y="191862"/>
                    </a:cubicBezTo>
                    <a:cubicBezTo>
                      <a:pt x="64928" y="199077"/>
                      <a:pt x="71356" y="199077"/>
                      <a:pt x="75398" y="203099"/>
                    </a:cubicBezTo>
                    <a:cubicBezTo>
                      <a:pt x="80228" y="207121"/>
                      <a:pt x="82634" y="212740"/>
                      <a:pt x="88273" y="218339"/>
                    </a:cubicBezTo>
                    <a:cubicBezTo>
                      <a:pt x="93912" y="223149"/>
                      <a:pt x="88273" y="231982"/>
                      <a:pt x="84250" y="238409"/>
                    </a:cubicBezTo>
                    <a:cubicBezTo>
                      <a:pt x="80228" y="245624"/>
                      <a:pt x="70567" y="249646"/>
                      <a:pt x="72972" y="259267"/>
                    </a:cubicBezTo>
                    <a:cubicBezTo>
                      <a:pt x="75378" y="268908"/>
                      <a:pt x="85039" y="263289"/>
                      <a:pt x="90678" y="255245"/>
                    </a:cubicBezTo>
                    <a:cubicBezTo>
                      <a:pt x="96317" y="247221"/>
                      <a:pt x="108383" y="261672"/>
                      <a:pt x="105978" y="272910"/>
                    </a:cubicBezTo>
                    <a:cubicBezTo>
                      <a:pt x="103573" y="284147"/>
                      <a:pt x="100339" y="317052"/>
                      <a:pt x="96317" y="330694"/>
                    </a:cubicBezTo>
                    <a:cubicBezTo>
                      <a:pt x="92295" y="344337"/>
                      <a:pt x="93912" y="344337"/>
                      <a:pt x="88273" y="355575"/>
                    </a:cubicBezTo>
                    <a:cubicBezTo>
                      <a:pt x="82634" y="366004"/>
                      <a:pt x="85059" y="366004"/>
                      <a:pt x="90678" y="374836"/>
                    </a:cubicBezTo>
                    <a:cubicBezTo>
                      <a:pt x="96317" y="382860"/>
                      <a:pt x="97913" y="394906"/>
                      <a:pt x="94700" y="400525"/>
                    </a:cubicBezTo>
                    <a:cubicBezTo>
                      <a:pt x="92295" y="406144"/>
                      <a:pt x="84230" y="412571"/>
                      <a:pt x="76995" y="423809"/>
                    </a:cubicBezTo>
                    <a:cubicBezTo>
                      <a:pt x="70547" y="435046"/>
                      <a:pt x="53650" y="423809"/>
                      <a:pt x="53650" y="423809"/>
                    </a:cubicBezTo>
                    <a:lnTo>
                      <a:pt x="52033" y="423000"/>
                    </a:lnTo>
                    <a:lnTo>
                      <a:pt x="51225" y="424597"/>
                    </a:lnTo>
                    <a:cubicBezTo>
                      <a:pt x="50416" y="426194"/>
                      <a:pt x="49608" y="428619"/>
                      <a:pt x="50416" y="431813"/>
                    </a:cubicBezTo>
                    <a:cubicBezTo>
                      <a:pt x="52033" y="439028"/>
                      <a:pt x="55247" y="450266"/>
                      <a:pt x="48800" y="450266"/>
                    </a:cubicBezTo>
                    <a:cubicBezTo>
                      <a:pt x="43161" y="450266"/>
                      <a:pt x="43161" y="447052"/>
                      <a:pt x="37522" y="451862"/>
                    </a:cubicBezTo>
                    <a:cubicBezTo>
                      <a:pt x="32691" y="456673"/>
                      <a:pt x="25455" y="454267"/>
                      <a:pt x="30286" y="461503"/>
                    </a:cubicBezTo>
                    <a:cubicBezTo>
                      <a:pt x="35116" y="469527"/>
                      <a:pt x="41564" y="467930"/>
                      <a:pt x="41564" y="467930"/>
                    </a:cubicBezTo>
                    <a:cubicBezTo>
                      <a:pt x="41564" y="467930"/>
                      <a:pt x="48011" y="458290"/>
                      <a:pt x="50416" y="465525"/>
                    </a:cubicBezTo>
                    <a:cubicBezTo>
                      <a:pt x="52822" y="472741"/>
                      <a:pt x="56864" y="472741"/>
                      <a:pt x="52822" y="477571"/>
                    </a:cubicBezTo>
                    <a:cubicBezTo>
                      <a:pt x="48800" y="483190"/>
                      <a:pt x="47991" y="483998"/>
                      <a:pt x="43161" y="486404"/>
                    </a:cubicBezTo>
                    <a:cubicBezTo>
                      <a:pt x="37522" y="488809"/>
                      <a:pt x="39138" y="479188"/>
                      <a:pt x="37522" y="488809"/>
                    </a:cubicBezTo>
                    <a:cubicBezTo>
                      <a:pt x="36713" y="499238"/>
                      <a:pt x="43161" y="494428"/>
                      <a:pt x="43161" y="497641"/>
                    </a:cubicBezTo>
                    <a:cubicBezTo>
                      <a:pt x="43161" y="501663"/>
                      <a:pt x="35116" y="508070"/>
                      <a:pt x="35116" y="508070"/>
                    </a:cubicBezTo>
                    <a:cubicBezTo>
                      <a:pt x="35116" y="508070"/>
                      <a:pt x="50416" y="508070"/>
                      <a:pt x="52013" y="510476"/>
                    </a:cubicBezTo>
                    <a:cubicBezTo>
                      <a:pt x="52822" y="512881"/>
                      <a:pt x="59249" y="502452"/>
                      <a:pt x="60057" y="511284"/>
                    </a:cubicBezTo>
                    <a:cubicBezTo>
                      <a:pt x="61674" y="520116"/>
                      <a:pt x="57652" y="524118"/>
                      <a:pt x="52013" y="526524"/>
                    </a:cubicBezTo>
                    <a:cubicBezTo>
                      <a:pt x="45566" y="528929"/>
                      <a:pt x="39138" y="528929"/>
                      <a:pt x="39138" y="528929"/>
                    </a:cubicBezTo>
                    <a:cubicBezTo>
                      <a:pt x="39138" y="528929"/>
                      <a:pt x="34308" y="524907"/>
                      <a:pt x="32691" y="531334"/>
                    </a:cubicBezTo>
                    <a:cubicBezTo>
                      <a:pt x="31883" y="537761"/>
                      <a:pt x="34308" y="540166"/>
                      <a:pt x="37522" y="542571"/>
                    </a:cubicBezTo>
                    <a:cubicBezTo>
                      <a:pt x="41544" y="544977"/>
                      <a:pt x="29477" y="551404"/>
                      <a:pt x="34308" y="557811"/>
                    </a:cubicBezTo>
                    <a:cubicBezTo>
                      <a:pt x="39138" y="563430"/>
                      <a:pt x="48800" y="560216"/>
                      <a:pt x="48800" y="560216"/>
                    </a:cubicBezTo>
                    <a:cubicBezTo>
                      <a:pt x="48800" y="560216"/>
                      <a:pt x="57652" y="547382"/>
                      <a:pt x="56844" y="557811"/>
                    </a:cubicBezTo>
                    <a:cubicBezTo>
                      <a:pt x="55227" y="567452"/>
                      <a:pt x="43161" y="565835"/>
                      <a:pt x="47991" y="572262"/>
                    </a:cubicBezTo>
                    <a:cubicBezTo>
                      <a:pt x="52822" y="578689"/>
                      <a:pt x="55227" y="569857"/>
                      <a:pt x="60057" y="577072"/>
                    </a:cubicBezTo>
                    <a:cubicBezTo>
                      <a:pt x="65696" y="585096"/>
                      <a:pt x="59249" y="587502"/>
                      <a:pt x="59249" y="593929"/>
                    </a:cubicBezTo>
                    <a:cubicBezTo>
                      <a:pt x="59249" y="599548"/>
                      <a:pt x="66485" y="603570"/>
                      <a:pt x="68101" y="607572"/>
                    </a:cubicBezTo>
                    <a:cubicBezTo>
                      <a:pt x="68910" y="610785"/>
                      <a:pt x="71315" y="622023"/>
                      <a:pt x="68101" y="626025"/>
                    </a:cubicBezTo>
                    <a:cubicBezTo>
                      <a:pt x="64079" y="629238"/>
                      <a:pt x="60057" y="628430"/>
                      <a:pt x="61654" y="635666"/>
                    </a:cubicBezTo>
                    <a:cubicBezTo>
                      <a:pt x="62462" y="643689"/>
                      <a:pt x="64059" y="644498"/>
                      <a:pt x="57632" y="648500"/>
                    </a:cubicBezTo>
                    <a:cubicBezTo>
                      <a:pt x="51993" y="651713"/>
                      <a:pt x="47971" y="653310"/>
                      <a:pt x="47971" y="646903"/>
                    </a:cubicBezTo>
                    <a:cubicBezTo>
                      <a:pt x="47971" y="640496"/>
                      <a:pt x="51993" y="630855"/>
                      <a:pt x="50376" y="626045"/>
                    </a:cubicBezTo>
                    <a:cubicBezTo>
                      <a:pt x="48759" y="621234"/>
                      <a:pt x="52781" y="601973"/>
                      <a:pt x="47971" y="601973"/>
                    </a:cubicBezTo>
                    <a:cubicBezTo>
                      <a:pt x="43161" y="601973"/>
                      <a:pt x="43140" y="590735"/>
                      <a:pt x="43140" y="587522"/>
                    </a:cubicBezTo>
                    <a:cubicBezTo>
                      <a:pt x="43140" y="583500"/>
                      <a:pt x="35096" y="573879"/>
                      <a:pt x="32671" y="578689"/>
                    </a:cubicBezTo>
                    <a:cubicBezTo>
                      <a:pt x="30266" y="583500"/>
                      <a:pt x="25435" y="577093"/>
                      <a:pt x="25435" y="577093"/>
                    </a:cubicBezTo>
                    <a:cubicBezTo>
                      <a:pt x="25435" y="577093"/>
                      <a:pt x="27052" y="555426"/>
                      <a:pt x="21413" y="558640"/>
                    </a:cubicBezTo>
                    <a:cubicBezTo>
                      <a:pt x="16582" y="562662"/>
                      <a:pt x="11752" y="544997"/>
                      <a:pt x="6921" y="552212"/>
                    </a:cubicBezTo>
                    <a:cubicBezTo>
                      <a:pt x="2091" y="560236"/>
                      <a:pt x="-3548" y="552212"/>
                      <a:pt x="2899" y="565047"/>
                    </a:cubicBezTo>
                    <a:cubicBezTo>
                      <a:pt x="9347" y="577093"/>
                      <a:pt x="10943" y="587522"/>
                      <a:pt x="14177" y="589927"/>
                    </a:cubicBezTo>
                    <a:cubicBezTo>
                      <a:pt x="21413" y="596354"/>
                      <a:pt x="29477" y="598759"/>
                      <a:pt x="25455" y="603570"/>
                    </a:cubicBezTo>
                    <a:cubicBezTo>
                      <a:pt x="21433" y="608380"/>
                      <a:pt x="19008" y="605975"/>
                      <a:pt x="19008" y="613211"/>
                    </a:cubicBezTo>
                    <a:cubicBezTo>
                      <a:pt x="19008" y="621234"/>
                      <a:pt x="27860" y="622043"/>
                      <a:pt x="27860" y="622043"/>
                    </a:cubicBezTo>
                    <a:cubicBezTo>
                      <a:pt x="27860" y="622043"/>
                      <a:pt x="29477" y="621234"/>
                      <a:pt x="25455" y="635686"/>
                    </a:cubicBezTo>
                    <a:cubicBezTo>
                      <a:pt x="21433" y="650945"/>
                      <a:pt x="31903" y="648520"/>
                      <a:pt x="30286" y="655756"/>
                    </a:cubicBezTo>
                    <a:cubicBezTo>
                      <a:pt x="30286" y="655756"/>
                      <a:pt x="41564" y="676614"/>
                      <a:pt x="51225" y="670995"/>
                    </a:cubicBezTo>
                    <a:cubicBezTo>
                      <a:pt x="60886" y="665376"/>
                      <a:pt x="60886" y="643710"/>
                      <a:pt x="84230" y="647711"/>
                    </a:cubicBezTo>
                    <a:cubicBezTo>
                      <a:pt x="107574" y="651734"/>
                      <a:pt x="448926" y="756065"/>
                      <a:pt x="594651" y="772113"/>
                    </a:cubicBezTo>
                    <a:cubicBezTo>
                      <a:pt x="594651" y="772113"/>
                      <a:pt x="615590" y="777732"/>
                      <a:pt x="615590" y="772113"/>
                    </a:cubicBezTo>
                    <a:cubicBezTo>
                      <a:pt x="615590" y="767303"/>
                      <a:pt x="620421" y="760067"/>
                      <a:pt x="625251" y="762472"/>
                    </a:cubicBezTo>
                    <a:cubicBezTo>
                      <a:pt x="629273" y="765686"/>
                      <a:pt x="618016" y="776115"/>
                      <a:pt x="627656" y="779329"/>
                    </a:cubicBezTo>
                    <a:cubicBezTo>
                      <a:pt x="637317" y="781734"/>
                      <a:pt x="649384" y="791375"/>
                      <a:pt x="656640" y="791375"/>
                    </a:cubicBezTo>
                    <a:cubicBezTo>
                      <a:pt x="663087" y="791375"/>
                      <a:pt x="668706" y="794588"/>
                      <a:pt x="672748" y="798590"/>
                    </a:cubicBezTo>
                    <a:cubicBezTo>
                      <a:pt x="677579" y="802612"/>
                      <a:pt x="682409" y="800995"/>
                      <a:pt x="687240" y="800995"/>
                    </a:cubicBezTo>
                    <a:cubicBezTo>
                      <a:pt x="691262" y="800995"/>
                      <a:pt x="699306" y="796973"/>
                      <a:pt x="701731" y="804209"/>
                    </a:cubicBezTo>
                    <a:cubicBezTo>
                      <a:pt x="704945" y="810636"/>
                      <a:pt x="705754" y="809828"/>
                      <a:pt x="713010" y="809828"/>
                    </a:cubicBezTo>
                    <a:cubicBezTo>
                      <a:pt x="720265" y="809828"/>
                      <a:pt x="732332" y="810636"/>
                      <a:pt x="732332" y="810636"/>
                    </a:cubicBezTo>
                    <a:lnTo>
                      <a:pt x="733140" y="813041"/>
                    </a:lnTo>
                    <a:cubicBezTo>
                      <a:pt x="736354" y="810636"/>
                      <a:pt x="739588" y="808231"/>
                      <a:pt x="741993" y="803401"/>
                    </a:cubicBezTo>
                    <a:cubicBezTo>
                      <a:pt x="750845" y="790566"/>
                      <a:pt x="753271" y="790566"/>
                      <a:pt x="762932" y="791354"/>
                    </a:cubicBezTo>
                    <a:cubicBezTo>
                      <a:pt x="762932" y="791354"/>
                      <a:pt x="775807" y="785736"/>
                      <a:pt x="783871" y="786544"/>
                    </a:cubicBezTo>
                    <a:cubicBezTo>
                      <a:pt x="791107" y="787353"/>
                      <a:pt x="791107" y="793760"/>
                      <a:pt x="792724" y="800187"/>
                    </a:cubicBezTo>
                    <a:cubicBezTo>
                      <a:pt x="794340" y="807402"/>
                      <a:pt x="803193" y="816235"/>
                      <a:pt x="805598" y="811424"/>
                    </a:cubicBezTo>
                    <a:cubicBezTo>
                      <a:pt x="808003" y="806614"/>
                      <a:pt x="820090" y="819448"/>
                      <a:pt x="824112" y="819448"/>
                    </a:cubicBezTo>
                    <a:cubicBezTo>
                      <a:pt x="827326" y="819448"/>
                      <a:pt x="828134" y="825876"/>
                      <a:pt x="836178" y="849948"/>
                    </a:cubicBezTo>
                    <a:cubicBezTo>
                      <a:pt x="843414" y="874019"/>
                      <a:pt x="851478" y="861994"/>
                      <a:pt x="853884" y="865995"/>
                    </a:cubicBezTo>
                    <a:cubicBezTo>
                      <a:pt x="856289" y="870806"/>
                      <a:pt x="860331" y="868401"/>
                      <a:pt x="864353" y="870806"/>
                    </a:cubicBezTo>
                    <a:cubicBezTo>
                      <a:pt x="867567" y="872403"/>
                      <a:pt x="885292" y="874828"/>
                      <a:pt x="892528" y="874828"/>
                    </a:cubicBezTo>
                    <a:cubicBezTo>
                      <a:pt x="898975" y="874828"/>
                      <a:pt x="907020" y="880447"/>
                      <a:pt x="914255" y="883660"/>
                    </a:cubicBezTo>
                    <a:cubicBezTo>
                      <a:pt x="920703" y="886066"/>
                      <a:pt x="928747" y="899708"/>
                      <a:pt x="932769" y="903730"/>
                    </a:cubicBezTo>
                    <a:cubicBezTo>
                      <a:pt x="936791" y="907752"/>
                      <a:pt x="935174" y="918182"/>
                      <a:pt x="927130" y="919778"/>
                    </a:cubicBezTo>
                    <a:cubicBezTo>
                      <a:pt x="923108" y="920587"/>
                      <a:pt x="921491" y="921375"/>
                      <a:pt x="919894" y="921375"/>
                    </a:cubicBezTo>
                    <a:lnTo>
                      <a:pt x="919086" y="922183"/>
                    </a:lnTo>
                    <a:cubicBezTo>
                      <a:pt x="926321" y="933421"/>
                      <a:pt x="935983" y="939848"/>
                      <a:pt x="944047" y="951874"/>
                    </a:cubicBezTo>
                    <a:lnTo>
                      <a:pt x="944855" y="951066"/>
                    </a:lnTo>
                    <a:lnTo>
                      <a:pt x="959347" y="942233"/>
                    </a:lnTo>
                    <a:cubicBezTo>
                      <a:pt x="959347" y="942233"/>
                      <a:pt x="984308" y="943830"/>
                      <a:pt x="987522" y="943830"/>
                    </a:cubicBezTo>
                    <a:cubicBezTo>
                      <a:pt x="991544" y="943830"/>
                      <a:pt x="1013292" y="936614"/>
                      <a:pt x="1017314" y="931784"/>
                    </a:cubicBezTo>
                    <a:cubicBezTo>
                      <a:pt x="1018122" y="930975"/>
                      <a:pt x="1018930" y="930975"/>
                      <a:pt x="1019719" y="931784"/>
                    </a:cubicBezTo>
                    <a:lnTo>
                      <a:pt x="1021336" y="931784"/>
                    </a:lnTo>
                    <a:cubicBezTo>
                      <a:pt x="1021336" y="931784"/>
                      <a:pt x="1032614" y="924568"/>
                      <a:pt x="1038232" y="918950"/>
                    </a:cubicBezTo>
                    <a:cubicBezTo>
                      <a:pt x="1043063" y="913331"/>
                      <a:pt x="1044680" y="909309"/>
                      <a:pt x="1064002" y="912522"/>
                    </a:cubicBezTo>
                    <a:cubicBezTo>
                      <a:pt x="1083324" y="914928"/>
                      <a:pt x="1102646" y="913331"/>
                      <a:pt x="1113924" y="909309"/>
                    </a:cubicBezTo>
                    <a:cubicBezTo>
                      <a:pt x="1124394" y="905287"/>
                      <a:pt x="1142099" y="905287"/>
                      <a:pt x="1146930" y="886025"/>
                    </a:cubicBezTo>
                    <a:cubicBezTo>
                      <a:pt x="1150952" y="866764"/>
                      <a:pt x="1157399" y="854718"/>
                      <a:pt x="1161421" y="845097"/>
                    </a:cubicBezTo>
                    <a:cubicBezTo>
                      <a:pt x="1166252" y="835456"/>
                      <a:pt x="1171083" y="827432"/>
                      <a:pt x="1179935" y="835456"/>
                    </a:cubicBezTo>
                    <a:cubicBezTo>
                      <a:pt x="1187979" y="843480"/>
                      <a:pt x="1192001" y="833051"/>
                      <a:pt x="1200066" y="839478"/>
                    </a:cubicBezTo>
                    <a:cubicBezTo>
                      <a:pt x="1208918" y="846694"/>
                      <a:pt x="1200066" y="858740"/>
                      <a:pt x="1205705" y="870786"/>
                    </a:cubicBezTo>
                    <a:cubicBezTo>
                      <a:pt x="1211344" y="883620"/>
                      <a:pt x="1222602" y="899688"/>
                      <a:pt x="1227432" y="906904"/>
                    </a:cubicBezTo>
                    <a:lnTo>
                      <a:pt x="1229049" y="908500"/>
                    </a:lnTo>
                    <a:cubicBezTo>
                      <a:pt x="1232263" y="904478"/>
                      <a:pt x="1233880" y="902073"/>
                      <a:pt x="1233880" y="902073"/>
                    </a:cubicBezTo>
                    <a:cubicBezTo>
                      <a:pt x="1233880" y="902073"/>
                      <a:pt x="1249988" y="894858"/>
                      <a:pt x="1256415" y="891644"/>
                    </a:cubicBezTo>
                    <a:cubicBezTo>
                      <a:pt x="1263651" y="889239"/>
                      <a:pt x="1270907" y="881215"/>
                      <a:pt x="1270907" y="881215"/>
                    </a:cubicBezTo>
                    <a:lnTo>
                      <a:pt x="1275738" y="876404"/>
                    </a:lnTo>
                    <a:cubicBezTo>
                      <a:pt x="1275738" y="876404"/>
                      <a:pt x="1270907" y="881215"/>
                      <a:pt x="1281377" y="883620"/>
                    </a:cubicBezTo>
                    <a:cubicBezTo>
                      <a:pt x="1291038" y="886834"/>
                      <a:pt x="1299082" y="878810"/>
                      <a:pt x="1299082" y="883620"/>
                    </a:cubicBezTo>
                    <a:cubicBezTo>
                      <a:pt x="1298273" y="889239"/>
                      <a:pt x="1285399" y="894858"/>
                      <a:pt x="1285399" y="894858"/>
                    </a:cubicBezTo>
                    <a:cubicBezTo>
                      <a:pt x="1285399" y="894858"/>
                      <a:pt x="1282994" y="894858"/>
                      <a:pt x="1277354" y="895666"/>
                    </a:cubicBezTo>
                    <a:cubicBezTo>
                      <a:pt x="1271716" y="896474"/>
                      <a:pt x="1262863" y="907712"/>
                      <a:pt x="1262863" y="907712"/>
                    </a:cubicBezTo>
                    <a:cubicBezTo>
                      <a:pt x="1262863" y="907712"/>
                      <a:pt x="1258841" y="910117"/>
                      <a:pt x="1256415" y="914139"/>
                    </a:cubicBezTo>
                    <a:cubicBezTo>
                      <a:pt x="1253202" y="918950"/>
                      <a:pt x="1250776" y="923780"/>
                      <a:pt x="1251585" y="928590"/>
                    </a:cubicBezTo>
                    <a:cubicBezTo>
                      <a:pt x="1252393" y="934209"/>
                      <a:pt x="1251585" y="937423"/>
                      <a:pt x="1258032" y="939828"/>
                    </a:cubicBezTo>
                    <a:cubicBezTo>
                      <a:pt x="1263671" y="941425"/>
                      <a:pt x="1271716" y="937423"/>
                      <a:pt x="1271716" y="937423"/>
                    </a:cubicBezTo>
                    <a:cubicBezTo>
                      <a:pt x="1271716" y="937423"/>
                      <a:pt x="1285399" y="926994"/>
                      <a:pt x="1287016" y="923780"/>
                    </a:cubicBezTo>
                    <a:cubicBezTo>
                      <a:pt x="1287824" y="921375"/>
                      <a:pt x="1291846" y="912543"/>
                      <a:pt x="1291846" y="912543"/>
                    </a:cubicBezTo>
                    <a:lnTo>
                      <a:pt x="1304721" y="905327"/>
                    </a:lnTo>
                    <a:cubicBezTo>
                      <a:pt x="1304721" y="905327"/>
                      <a:pt x="1311957" y="905327"/>
                      <a:pt x="1319213" y="903730"/>
                    </a:cubicBezTo>
                    <a:cubicBezTo>
                      <a:pt x="1327257" y="902134"/>
                      <a:pt x="1337726" y="896515"/>
                      <a:pt x="1337726" y="896515"/>
                    </a:cubicBezTo>
                    <a:cubicBezTo>
                      <a:pt x="1337726" y="896515"/>
                      <a:pt x="1346579" y="892493"/>
                      <a:pt x="1349793" y="889299"/>
                    </a:cubicBezTo>
                    <a:cubicBezTo>
                      <a:pt x="1352198" y="885277"/>
                      <a:pt x="1353006" y="883681"/>
                      <a:pt x="1353006" y="883681"/>
                    </a:cubicBezTo>
                    <a:cubicBezTo>
                      <a:pt x="1353006" y="883681"/>
                      <a:pt x="1352198" y="876465"/>
                      <a:pt x="1349793" y="876465"/>
                    </a:cubicBezTo>
                    <a:cubicBezTo>
                      <a:pt x="1346579" y="875657"/>
                      <a:pt x="1343345" y="878062"/>
                      <a:pt x="1349793" y="872443"/>
                    </a:cubicBezTo>
                    <a:cubicBezTo>
                      <a:pt x="1357028" y="866824"/>
                      <a:pt x="1351409" y="870038"/>
                      <a:pt x="1357837" y="865228"/>
                    </a:cubicBezTo>
                    <a:cubicBezTo>
                      <a:pt x="1364284" y="860417"/>
                      <a:pt x="1366689" y="852393"/>
                      <a:pt x="1366689" y="852393"/>
                    </a:cubicBezTo>
                    <a:lnTo>
                      <a:pt x="1363476" y="837942"/>
                    </a:lnTo>
                    <a:cubicBezTo>
                      <a:pt x="1363476" y="837942"/>
                      <a:pt x="1357028" y="829918"/>
                      <a:pt x="1353815" y="837134"/>
                    </a:cubicBezTo>
                    <a:cubicBezTo>
                      <a:pt x="1350601" y="844349"/>
                      <a:pt x="1348984" y="853990"/>
                      <a:pt x="1346579" y="862014"/>
                    </a:cubicBezTo>
                    <a:cubicBezTo>
                      <a:pt x="1343365" y="870846"/>
                      <a:pt x="1336109" y="871655"/>
                      <a:pt x="1336109" y="871655"/>
                    </a:cubicBezTo>
                    <a:cubicBezTo>
                      <a:pt x="1336109" y="871655"/>
                      <a:pt x="1330470" y="869250"/>
                      <a:pt x="1324043" y="870846"/>
                    </a:cubicBezTo>
                    <a:cubicBezTo>
                      <a:pt x="1317596" y="871655"/>
                      <a:pt x="1293443" y="876465"/>
                      <a:pt x="1290229" y="867633"/>
                    </a:cubicBezTo>
                    <a:cubicBezTo>
                      <a:pt x="1287824" y="859609"/>
                      <a:pt x="1279760" y="851585"/>
                      <a:pt x="1274121" y="853181"/>
                    </a:cubicBezTo>
                    <a:cubicBezTo>
                      <a:pt x="1267673" y="854778"/>
                      <a:pt x="1263651" y="846754"/>
                      <a:pt x="1264460" y="838730"/>
                    </a:cubicBezTo>
                    <a:cubicBezTo>
                      <a:pt x="1265268" y="831515"/>
                      <a:pt x="1259629" y="818660"/>
                      <a:pt x="1259629" y="818660"/>
                    </a:cubicBezTo>
                    <a:cubicBezTo>
                      <a:pt x="1259629" y="818660"/>
                      <a:pt x="1276526" y="815447"/>
                      <a:pt x="1258012" y="815447"/>
                    </a:cubicBezTo>
                    <a:cubicBezTo>
                      <a:pt x="1238690" y="816255"/>
                      <a:pt x="1232242" y="814638"/>
                      <a:pt x="1232242" y="814638"/>
                    </a:cubicBezTo>
                    <a:lnTo>
                      <a:pt x="1252373" y="799379"/>
                    </a:lnTo>
                    <a:cubicBezTo>
                      <a:pt x="1252373" y="799379"/>
                      <a:pt x="1264439" y="802592"/>
                      <a:pt x="1266865" y="798570"/>
                    </a:cubicBezTo>
                    <a:cubicBezTo>
                      <a:pt x="1268482" y="793760"/>
                      <a:pt x="1267673" y="788141"/>
                      <a:pt x="1267673" y="788141"/>
                    </a:cubicBezTo>
                    <a:cubicBezTo>
                      <a:pt x="1267673" y="788141"/>
                      <a:pt x="1268482" y="776095"/>
                      <a:pt x="1243520" y="779309"/>
                    </a:cubicBezTo>
                    <a:cubicBezTo>
                      <a:pt x="1219368" y="781714"/>
                      <a:pt x="1192810" y="792951"/>
                      <a:pt x="1187171" y="797762"/>
                    </a:cubicBezTo>
                    <a:cubicBezTo>
                      <a:pt x="1181532" y="801784"/>
                      <a:pt x="1150143" y="844309"/>
                      <a:pt x="1134843" y="850736"/>
                    </a:cubicBezTo>
                    <a:cubicBezTo>
                      <a:pt x="1134843" y="850736"/>
                      <a:pt x="1158996" y="822642"/>
                      <a:pt x="1154165" y="816215"/>
                    </a:cubicBezTo>
                    <a:cubicBezTo>
                      <a:pt x="1149335" y="809787"/>
                      <a:pt x="1165444" y="788121"/>
                      <a:pt x="1181532" y="782502"/>
                    </a:cubicBezTo>
                    <a:cubicBezTo>
                      <a:pt x="1196832" y="776075"/>
                      <a:pt x="1201662" y="778480"/>
                      <a:pt x="1207302" y="764049"/>
                    </a:cubicBezTo>
                    <a:cubicBezTo>
                      <a:pt x="1213749" y="749598"/>
                      <a:pt x="1221793" y="743170"/>
                      <a:pt x="1229029" y="743170"/>
                    </a:cubicBezTo>
                    <a:cubicBezTo>
                      <a:pt x="1235476" y="743170"/>
                      <a:pt x="1234668" y="743170"/>
                      <a:pt x="1250756" y="742362"/>
                    </a:cubicBezTo>
                    <a:cubicBezTo>
                      <a:pt x="1266056" y="741553"/>
                      <a:pt x="1278123" y="737552"/>
                      <a:pt x="1278123" y="737552"/>
                    </a:cubicBezTo>
                    <a:cubicBezTo>
                      <a:pt x="1278123" y="737552"/>
                      <a:pt x="1306297" y="738360"/>
                      <a:pt x="1315150" y="739957"/>
                    </a:cubicBezTo>
                    <a:cubicBezTo>
                      <a:pt x="1323194" y="741553"/>
                      <a:pt x="1336877" y="735146"/>
                      <a:pt x="1343325" y="732741"/>
                    </a:cubicBezTo>
                    <a:cubicBezTo>
                      <a:pt x="1349772" y="731145"/>
                      <a:pt x="1360222" y="724717"/>
                      <a:pt x="1364264" y="720695"/>
                    </a:cubicBezTo>
                    <a:cubicBezTo>
                      <a:pt x="1368286" y="716673"/>
                      <a:pt x="1373117" y="703839"/>
                      <a:pt x="1373117" y="703839"/>
                    </a:cubicBezTo>
                    <a:cubicBezTo>
                      <a:pt x="1373117" y="703839"/>
                      <a:pt x="1382778" y="691005"/>
                      <a:pt x="1390013" y="689388"/>
                    </a:cubicBezTo>
                    <a:cubicBezTo>
                      <a:pt x="1396461" y="688579"/>
                      <a:pt x="1401291" y="687791"/>
                      <a:pt x="1406122" y="682960"/>
                    </a:cubicBezTo>
                    <a:cubicBezTo>
                      <a:pt x="1410144" y="678938"/>
                      <a:pt x="1423019" y="666104"/>
                      <a:pt x="1414975" y="661294"/>
                    </a:cubicBezTo>
                    <a:lnTo>
                      <a:pt x="1414975" y="661294"/>
                    </a:lnTo>
                    <a:close/>
                    <a:moveTo>
                      <a:pt x="832176" y="311433"/>
                    </a:moveTo>
                    <a:cubicBezTo>
                      <a:pt x="835390" y="317860"/>
                      <a:pt x="837007" y="320265"/>
                      <a:pt x="839412" y="321074"/>
                    </a:cubicBezTo>
                    <a:cubicBezTo>
                      <a:pt x="836199" y="321074"/>
                      <a:pt x="834582" y="320265"/>
                      <a:pt x="834582" y="320265"/>
                    </a:cubicBezTo>
                    <a:cubicBezTo>
                      <a:pt x="834582" y="320265"/>
                      <a:pt x="824920" y="311433"/>
                      <a:pt x="810429" y="307431"/>
                    </a:cubicBezTo>
                    <a:cubicBezTo>
                      <a:pt x="810429" y="307431"/>
                      <a:pt x="827326" y="299407"/>
                      <a:pt x="832156" y="311453"/>
                    </a:cubicBezTo>
                    <a:lnTo>
                      <a:pt x="832156" y="311453"/>
                    </a:lnTo>
                    <a:close/>
                    <a:moveTo>
                      <a:pt x="408705" y="200674"/>
                    </a:moveTo>
                    <a:cubicBezTo>
                      <a:pt x="415941" y="194247"/>
                      <a:pt x="383744" y="187840"/>
                      <a:pt x="379722" y="181412"/>
                    </a:cubicBezTo>
                    <a:cubicBezTo>
                      <a:pt x="375700" y="174985"/>
                      <a:pt x="396619" y="175794"/>
                      <a:pt x="405492" y="174985"/>
                    </a:cubicBezTo>
                    <a:lnTo>
                      <a:pt x="443328" y="177390"/>
                    </a:lnTo>
                    <a:cubicBezTo>
                      <a:pt x="443328" y="177390"/>
                      <a:pt x="429644" y="191842"/>
                      <a:pt x="432858" y="193438"/>
                    </a:cubicBezTo>
                    <a:cubicBezTo>
                      <a:pt x="435263" y="193438"/>
                      <a:pt x="442519" y="197460"/>
                      <a:pt x="448967" y="199057"/>
                    </a:cubicBezTo>
                    <a:cubicBezTo>
                      <a:pt x="452989" y="197460"/>
                      <a:pt x="456202" y="196652"/>
                      <a:pt x="457011" y="198249"/>
                    </a:cubicBezTo>
                    <a:cubicBezTo>
                      <a:pt x="457819" y="201462"/>
                      <a:pt x="453797" y="200654"/>
                      <a:pt x="448967" y="199057"/>
                    </a:cubicBezTo>
                    <a:cubicBezTo>
                      <a:pt x="438497" y="203867"/>
                      <a:pt x="419983" y="215913"/>
                      <a:pt x="409514" y="215105"/>
                    </a:cubicBezTo>
                    <a:cubicBezTo>
                      <a:pt x="395022" y="214297"/>
                      <a:pt x="375700" y="219127"/>
                      <a:pt x="373295" y="214297"/>
                    </a:cubicBezTo>
                    <a:cubicBezTo>
                      <a:pt x="370890" y="208678"/>
                      <a:pt x="400661" y="207081"/>
                      <a:pt x="408726" y="200654"/>
                    </a:cubicBezTo>
                    <a:lnTo>
                      <a:pt x="408726" y="200654"/>
                    </a:lnTo>
                    <a:close/>
                    <a:moveTo>
                      <a:pt x="481164" y="331503"/>
                    </a:moveTo>
                    <a:cubicBezTo>
                      <a:pt x="472311" y="329906"/>
                      <a:pt x="461033" y="353170"/>
                      <a:pt x="457011" y="353170"/>
                    </a:cubicBezTo>
                    <a:cubicBezTo>
                      <a:pt x="452989" y="353170"/>
                      <a:pt x="429644" y="362810"/>
                      <a:pt x="417558" y="359597"/>
                    </a:cubicBezTo>
                    <a:cubicBezTo>
                      <a:pt x="405492" y="357192"/>
                      <a:pt x="379722" y="349168"/>
                      <a:pt x="371678" y="341932"/>
                    </a:cubicBezTo>
                    <a:cubicBezTo>
                      <a:pt x="363634" y="333908"/>
                      <a:pt x="383744" y="344337"/>
                      <a:pt x="390192" y="344337"/>
                    </a:cubicBezTo>
                    <a:cubicBezTo>
                      <a:pt x="396639" y="344337"/>
                      <a:pt x="404683" y="328289"/>
                      <a:pt x="405492" y="305006"/>
                    </a:cubicBezTo>
                    <a:cubicBezTo>
                      <a:pt x="407109" y="281722"/>
                      <a:pt x="415961" y="313030"/>
                      <a:pt x="426431" y="321862"/>
                    </a:cubicBezTo>
                    <a:cubicBezTo>
                      <a:pt x="426431" y="321862"/>
                      <a:pt x="490845" y="317052"/>
                      <a:pt x="495675" y="321054"/>
                    </a:cubicBezTo>
                    <a:cubicBezTo>
                      <a:pt x="501314" y="324267"/>
                      <a:pt x="490845" y="332291"/>
                      <a:pt x="481184" y="331483"/>
                    </a:cubicBezTo>
                    <a:lnTo>
                      <a:pt x="481184" y="331483"/>
                    </a:lnTo>
                    <a:close/>
                    <a:moveTo>
                      <a:pt x="601927" y="719988"/>
                    </a:moveTo>
                    <a:lnTo>
                      <a:pt x="601927" y="710347"/>
                    </a:lnTo>
                    <a:cubicBezTo>
                      <a:pt x="601927" y="701515"/>
                      <a:pt x="590649" y="692682"/>
                      <a:pt x="585030" y="683870"/>
                    </a:cubicBezTo>
                    <a:cubicBezTo>
                      <a:pt x="580200" y="674229"/>
                      <a:pt x="583413" y="665417"/>
                      <a:pt x="570539" y="656584"/>
                    </a:cubicBezTo>
                    <a:cubicBezTo>
                      <a:pt x="558472" y="647752"/>
                      <a:pt x="574561" y="630896"/>
                      <a:pt x="585030" y="623680"/>
                    </a:cubicBezTo>
                    <a:lnTo>
                      <a:pt x="585030" y="618061"/>
                    </a:lnTo>
                    <a:lnTo>
                      <a:pt x="594691" y="636514"/>
                    </a:lnTo>
                    <a:cubicBezTo>
                      <a:pt x="594691" y="636514"/>
                      <a:pt x="592286" y="652562"/>
                      <a:pt x="596308" y="659798"/>
                    </a:cubicBezTo>
                    <a:cubicBezTo>
                      <a:pt x="600331" y="667014"/>
                      <a:pt x="607586" y="688700"/>
                      <a:pt x="607586" y="688700"/>
                    </a:cubicBezTo>
                    <a:lnTo>
                      <a:pt x="601947" y="720008"/>
                    </a:lnTo>
                    <a:lnTo>
                      <a:pt x="601947" y="72000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7" name="Szabadkézi sokszög: alakzat 1056">
                <a:extLst>
                  <a:ext uri="{FF2B5EF4-FFF2-40B4-BE49-F238E27FC236}">
                    <a16:creationId xmlns:a16="http://schemas.microsoft.com/office/drawing/2014/main" id="{6A84D0CE-7E93-BF68-2BF0-5963224A519A}"/>
                  </a:ext>
                </a:extLst>
              </p:cNvPr>
              <p:cNvSpPr/>
              <p:nvPr/>
            </p:nvSpPr>
            <p:spPr>
              <a:xfrm>
                <a:off x="3626685" y="2496907"/>
                <a:ext cx="164028" cy="131259"/>
              </a:xfrm>
              <a:custGeom>
                <a:avLst/>
                <a:gdLst>
                  <a:gd name="connsiteX0" fmla="*/ 111632 w 164028"/>
                  <a:gd name="connsiteY0" fmla="*/ 1979 h 131259"/>
                  <a:gd name="connsiteX1" fmla="*/ 87358 w 164028"/>
                  <a:gd name="connsiteY1" fmla="*/ 3556 h 131259"/>
                  <a:gd name="connsiteX2" fmla="*/ 84124 w 164028"/>
                  <a:gd name="connsiteY2" fmla="*/ 20857 h 131259"/>
                  <a:gd name="connsiteX3" fmla="*/ 70360 w 164028"/>
                  <a:gd name="connsiteY3" fmla="*/ 31872 h 131259"/>
                  <a:gd name="connsiteX4" fmla="*/ 59041 w 164028"/>
                  <a:gd name="connsiteY4" fmla="*/ 31872 h 131259"/>
                  <a:gd name="connsiteX5" fmla="*/ 67126 w 164028"/>
                  <a:gd name="connsiteY5" fmla="*/ 51538 h 131259"/>
                  <a:gd name="connsiteX6" fmla="*/ 50937 w 164028"/>
                  <a:gd name="connsiteY6" fmla="*/ 47597 h 131259"/>
                  <a:gd name="connsiteX7" fmla="*/ 62255 w 164028"/>
                  <a:gd name="connsiteY7" fmla="*/ 68839 h 131259"/>
                  <a:gd name="connsiteX8" fmla="*/ 47682 w 164028"/>
                  <a:gd name="connsiteY8" fmla="*/ 70415 h 131259"/>
                  <a:gd name="connsiteX9" fmla="*/ 34727 w 164028"/>
                  <a:gd name="connsiteY9" fmla="*/ 56247 h 131259"/>
                  <a:gd name="connsiteX10" fmla="*/ 14495 w 164028"/>
                  <a:gd name="connsiteY10" fmla="*/ 54671 h 131259"/>
                  <a:gd name="connsiteX11" fmla="*/ 3177 w 164028"/>
                  <a:gd name="connsiteY11" fmla="*/ 76701 h 131259"/>
                  <a:gd name="connsiteX12" fmla="*/ 31493 w 164028"/>
                  <a:gd name="connsiteY12" fmla="*/ 78278 h 131259"/>
                  <a:gd name="connsiteX13" fmla="*/ 20983 w 164028"/>
                  <a:gd name="connsiteY13" fmla="*/ 94002 h 131259"/>
                  <a:gd name="connsiteX14" fmla="*/ 41215 w 164028"/>
                  <a:gd name="connsiteY14" fmla="*/ 82987 h 131259"/>
                  <a:gd name="connsiteX15" fmla="*/ 47682 w 164028"/>
                  <a:gd name="connsiteY15" fmla="*/ 94002 h 131259"/>
                  <a:gd name="connsiteX16" fmla="*/ 59001 w 164028"/>
                  <a:gd name="connsiteY16" fmla="*/ 112091 h 131259"/>
                  <a:gd name="connsiteX17" fmla="*/ 76807 w 164028"/>
                  <a:gd name="connsiteY17" fmla="*/ 105806 h 131259"/>
                  <a:gd name="connsiteX18" fmla="*/ 92188 w 164028"/>
                  <a:gd name="connsiteY18" fmla="*/ 113668 h 131259"/>
                  <a:gd name="connsiteX19" fmla="*/ 97039 w 164028"/>
                  <a:gd name="connsiteY19" fmla="*/ 130969 h 131259"/>
                  <a:gd name="connsiteX20" fmla="*/ 119696 w 164028"/>
                  <a:gd name="connsiteY20" fmla="*/ 105786 h 131259"/>
                  <a:gd name="connsiteX21" fmla="*/ 143162 w 164028"/>
                  <a:gd name="connsiteY21" fmla="*/ 112071 h 131259"/>
                  <a:gd name="connsiteX22" fmla="*/ 157734 w 164028"/>
                  <a:gd name="connsiteY22" fmla="*/ 87676 h 131259"/>
                  <a:gd name="connsiteX23" fmla="*/ 162585 w 164028"/>
                  <a:gd name="connsiteY23" fmla="*/ 60936 h 131259"/>
                  <a:gd name="connsiteX24" fmla="*/ 159351 w 164028"/>
                  <a:gd name="connsiteY24" fmla="*/ 38118 h 131259"/>
                  <a:gd name="connsiteX25" fmla="*/ 137502 w 164028"/>
                  <a:gd name="connsiteY25" fmla="*/ 6648 h 131259"/>
                  <a:gd name="connsiteX26" fmla="*/ 111611 w 164028"/>
                  <a:gd name="connsiteY26" fmla="*/ 1919 h 131259"/>
                  <a:gd name="connsiteX27" fmla="*/ 111611 w 164028"/>
                  <a:gd name="connsiteY27" fmla="*/ 1919 h 13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64028" h="131259">
                    <a:moveTo>
                      <a:pt x="111632" y="1979"/>
                    </a:moveTo>
                    <a:cubicBezTo>
                      <a:pt x="105164" y="3556"/>
                      <a:pt x="92208" y="-4306"/>
                      <a:pt x="87358" y="3556"/>
                    </a:cubicBezTo>
                    <a:cubicBezTo>
                      <a:pt x="81699" y="11418"/>
                      <a:pt x="81699" y="16148"/>
                      <a:pt x="84124" y="20857"/>
                    </a:cubicBezTo>
                    <a:cubicBezTo>
                      <a:pt x="85741" y="25586"/>
                      <a:pt x="78465" y="35025"/>
                      <a:pt x="70360" y="31872"/>
                    </a:cubicBezTo>
                    <a:cubicBezTo>
                      <a:pt x="62275" y="28719"/>
                      <a:pt x="55787" y="27143"/>
                      <a:pt x="59041" y="31872"/>
                    </a:cubicBezTo>
                    <a:cubicBezTo>
                      <a:pt x="62275" y="36602"/>
                      <a:pt x="71997" y="46040"/>
                      <a:pt x="67126" y="51538"/>
                    </a:cubicBezTo>
                    <a:cubicBezTo>
                      <a:pt x="62275" y="56267"/>
                      <a:pt x="50937" y="42887"/>
                      <a:pt x="50937" y="47597"/>
                    </a:cubicBezTo>
                    <a:cubicBezTo>
                      <a:pt x="50937" y="62553"/>
                      <a:pt x="65509" y="62553"/>
                      <a:pt x="62255" y="68839"/>
                    </a:cubicBezTo>
                    <a:cubicBezTo>
                      <a:pt x="59021" y="75125"/>
                      <a:pt x="54171" y="71992"/>
                      <a:pt x="47682" y="70415"/>
                    </a:cubicBezTo>
                    <a:cubicBezTo>
                      <a:pt x="41215" y="68839"/>
                      <a:pt x="39598" y="60977"/>
                      <a:pt x="34727" y="56247"/>
                    </a:cubicBezTo>
                    <a:cubicBezTo>
                      <a:pt x="29876" y="51518"/>
                      <a:pt x="14495" y="42867"/>
                      <a:pt x="14495" y="54671"/>
                    </a:cubicBezTo>
                    <a:cubicBezTo>
                      <a:pt x="14495" y="65686"/>
                      <a:pt x="-8162" y="75125"/>
                      <a:pt x="3177" y="76701"/>
                    </a:cubicBezTo>
                    <a:cubicBezTo>
                      <a:pt x="14495" y="78278"/>
                      <a:pt x="39578" y="68839"/>
                      <a:pt x="31493" y="78278"/>
                    </a:cubicBezTo>
                    <a:cubicBezTo>
                      <a:pt x="22600" y="87716"/>
                      <a:pt x="12878" y="95579"/>
                      <a:pt x="20983" y="94002"/>
                    </a:cubicBezTo>
                    <a:cubicBezTo>
                      <a:pt x="29876" y="92426"/>
                      <a:pt x="34747" y="81410"/>
                      <a:pt x="41215" y="82987"/>
                    </a:cubicBezTo>
                    <a:cubicBezTo>
                      <a:pt x="47682" y="84563"/>
                      <a:pt x="47682" y="87716"/>
                      <a:pt x="47682" y="94002"/>
                    </a:cubicBezTo>
                    <a:cubicBezTo>
                      <a:pt x="47682" y="100288"/>
                      <a:pt x="62255" y="107382"/>
                      <a:pt x="59001" y="112091"/>
                    </a:cubicBezTo>
                    <a:cubicBezTo>
                      <a:pt x="55767" y="116821"/>
                      <a:pt x="70320" y="104229"/>
                      <a:pt x="76807" y="105806"/>
                    </a:cubicBezTo>
                    <a:cubicBezTo>
                      <a:pt x="84083" y="107382"/>
                      <a:pt x="95422" y="98732"/>
                      <a:pt x="92188" y="113668"/>
                    </a:cubicBezTo>
                    <a:cubicBezTo>
                      <a:pt x="88954" y="127836"/>
                      <a:pt x="92188" y="132545"/>
                      <a:pt x="97039" y="130969"/>
                    </a:cubicBezTo>
                    <a:cubicBezTo>
                      <a:pt x="101890" y="129393"/>
                      <a:pt x="105124" y="89273"/>
                      <a:pt x="119696" y="105786"/>
                    </a:cubicBezTo>
                    <a:cubicBezTo>
                      <a:pt x="134269" y="121510"/>
                      <a:pt x="134269" y="118377"/>
                      <a:pt x="143162" y="112071"/>
                    </a:cubicBezTo>
                    <a:cubicBezTo>
                      <a:pt x="151246" y="105786"/>
                      <a:pt x="152863" y="90829"/>
                      <a:pt x="157734" y="87676"/>
                    </a:cubicBezTo>
                    <a:cubicBezTo>
                      <a:pt x="162585" y="84523"/>
                      <a:pt x="162585" y="60936"/>
                      <a:pt x="162585" y="60936"/>
                    </a:cubicBezTo>
                    <a:cubicBezTo>
                      <a:pt x="162585" y="60936"/>
                      <a:pt x="167436" y="42847"/>
                      <a:pt x="159351" y="38118"/>
                    </a:cubicBezTo>
                    <a:cubicBezTo>
                      <a:pt x="151266" y="33388"/>
                      <a:pt x="152883" y="5072"/>
                      <a:pt x="137502" y="6648"/>
                    </a:cubicBezTo>
                    <a:cubicBezTo>
                      <a:pt x="122930" y="8225"/>
                      <a:pt x="111611" y="1919"/>
                      <a:pt x="111611" y="1919"/>
                    </a:cubicBezTo>
                    <a:lnTo>
                      <a:pt x="111611" y="191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8" name="Szabadkézi sokszög: alakzat 1057">
                <a:extLst>
                  <a:ext uri="{FF2B5EF4-FFF2-40B4-BE49-F238E27FC236}">
                    <a16:creationId xmlns:a16="http://schemas.microsoft.com/office/drawing/2014/main" id="{EBDDBC2C-CDBE-A4E4-E3CC-46317F63E0F6}"/>
                  </a:ext>
                </a:extLst>
              </p:cNvPr>
              <p:cNvSpPr/>
              <p:nvPr/>
            </p:nvSpPr>
            <p:spPr>
              <a:xfrm>
                <a:off x="3992642" y="2779271"/>
                <a:ext cx="162752" cy="320543"/>
              </a:xfrm>
              <a:custGeom>
                <a:avLst/>
                <a:gdLst>
                  <a:gd name="connsiteX0" fmla="*/ 23926 w 162752"/>
                  <a:gd name="connsiteY0" fmla="*/ 2900 h 320543"/>
                  <a:gd name="connsiteX1" fmla="*/ 19116 w 162752"/>
                  <a:gd name="connsiteY1" fmla="*/ 4517 h 320543"/>
                  <a:gd name="connsiteX2" fmla="*/ 17519 w 162752"/>
                  <a:gd name="connsiteY2" fmla="*/ 12601 h 320543"/>
                  <a:gd name="connsiteX3" fmla="*/ 20733 w 162752"/>
                  <a:gd name="connsiteY3" fmla="*/ 18261 h 320543"/>
                  <a:gd name="connsiteX4" fmla="*/ 15922 w 162752"/>
                  <a:gd name="connsiteY4" fmla="*/ 18261 h 320543"/>
                  <a:gd name="connsiteX5" fmla="*/ 12709 w 162752"/>
                  <a:gd name="connsiteY5" fmla="*/ 21494 h 320543"/>
                  <a:gd name="connsiteX6" fmla="*/ 11900 w 162752"/>
                  <a:gd name="connsiteY6" fmla="*/ 25537 h 320543"/>
                  <a:gd name="connsiteX7" fmla="*/ 10304 w 162752"/>
                  <a:gd name="connsiteY7" fmla="*/ 26345 h 320543"/>
                  <a:gd name="connsiteX8" fmla="*/ 14326 w 162752"/>
                  <a:gd name="connsiteY8" fmla="*/ 28771 h 320543"/>
                  <a:gd name="connsiteX9" fmla="*/ 12729 w 162752"/>
                  <a:gd name="connsiteY9" fmla="*/ 31196 h 320543"/>
                  <a:gd name="connsiteX10" fmla="*/ 8707 w 162752"/>
                  <a:gd name="connsiteY10" fmla="*/ 31196 h 320543"/>
                  <a:gd name="connsiteX11" fmla="*/ 3088 w 162752"/>
                  <a:gd name="connsiteY11" fmla="*/ 32004 h 320543"/>
                  <a:gd name="connsiteX12" fmla="*/ 3896 w 162752"/>
                  <a:gd name="connsiteY12" fmla="*/ 38472 h 320543"/>
                  <a:gd name="connsiteX13" fmla="*/ 3088 w 162752"/>
                  <a:gd name="connsiteY13" fmla="*/ 41706 h 320543"/>
                  <a:gd name="connsiteX14" fmla="*/ 6302 w 162752"/>
                  <a:gd name="connsiteY14" fmla="*/ 44940 h 320543"/>
                  <a:gd name="connsiteX15" fmla="*/ 7110 w 162752"/>
                  <a:gd name="connsiteY15" fmla="*/ 47365 h 320543"/>
                  <a:gd name="connsiteX16" fmla="*/ 2300 w 162752"/>
                  <a:gd name="connsiteY16" fmla="*/ 46557 h 320543"/>
                  <a:gd name="connsiteX17" fmla="*/ 4705 w 162752"/>
                  <a:gd name="connsiteY17" fmla="*/ 53024 h 320543"/>
                  <a:gd name="connsiteX18" fmla="*/ 7919 w 162752"/>
                  <a:gd name="connsiteY18" fmla="*/ 54641 h 320543"/>
                  <a:gd name="connsiteX19" fmla="*/ 10324 w 162752"/>
                  <a:gd name="connsiteY19" fmla="*/ 52216 h 320543"/>
                  <a:gd name="connsiteX20" fmla="*/ 11132 w 162752"/>
                  <a:gd name="connsiteY20" fmla="*/ 57875 h 320543"/>
                  <a:gd name="connsiteX21" fmla="*/ 7919 w 162752"/>
                  <a:gd name="connsiteY21" fmla="*/ 58684 h 320543"/>
                  <a:gd name="connsiteX22" fmla="*/ 7110 w 162752"/>
                  <a:gd name="connsiteY22" fmla="*/ 63534 h 320543"/>
                  <a:gd name="connsiteX23" fmla="*/ 3896 w 162752"/>
                  <a:gd name="connsiteY23" fmla="*/ 65960 h 320543"/>
                  <a:gd name="connsiteX24" fmla="*/ 3896 w 162752"/>
                  <a:gd name="connsiteY24" fmla="*/ 70002 h 320543"/>
                  <a:gd name="connsiteX25" fmla="*/ 2300 w 162752"/>
                  <a:gd name="connsiteY25" fmla="*/ 71619 h 320543"/>
                  <a:gd name="connsiteX26" fmla="*/ 1491 w 162752"/>
                  <a:gd name="connsiteY26" fmla="*/ 75661 h 320543"/>
                  <a:gd name="connsiteX27" fmla="*/ 683 w 162752"/>
                  <a:gd name="connsiteY27" fmla="*/ 79703 h 320543"/>
                  <a:gd name="connsiteX28" fmla="*/ 4705 w 162752"/>
                  <a:gd name="connsiteY28" fmla="*/ 80512 h 320543"/>
                  <a:gd name="connsiteX29" fmla="*/ 2300 w 162752"/>
                  <a:gd name="connsiteY29" fmla="*/ 82937 h 320543"/>
                  <a:gd name="connsiteX30" fmla="*/ 3108 w 162752"/>
                  <a:gd name="connsiteY30" fmla="*/ 85363 h 320543"/>
                  <a:gd name="connsiteX31" fmla="*/ 6322 w 162752"/>
                  <a:gd name="connsiteY31" fmla="*/ 85363 h 320543"/>
                  <a:gd name="connsiteX32" fmla="*/ 8727 w 162752"/>
                  <a:gd name="connsiteY32" fmla="*/ 84554 h 320543"/>
                  <a:gd name="connsiteX33" fmla="*/ 12749 w 162752"/>
                  <a:gd name="connsiteY33" fmla="*/ 81320 h 320543"/>
                  <a:gd name="connsiteX34" fmla="*/ 22390 w 162752"/>
                  <a:gd name="connsiteY34" fmla="*/ 69214 h 320543"/>
                  <a:gd name="connsiteX35" fmla="*/ 15963 w 162752"/>
                  <a:gd name="connsiteY35" fmla="*/ 82937 h 320543"/>
                  <a:gd name="connsiteX36" fmla="*/ 12749 w 162752"/>
                  <a:gd name="connsiteY36" fmla="*/ 87788 h 320543"/>
                  <a:gd name="connsiteX37" fmla="*/ 7939 w 162752"/>
                  <a:gd name="connsiteY37" fmla="*/ 92639 h 320543"/>
                  <a:gd name="connsiteX38" fmla="*/ 8747 w 162752"/>
                  <a:gd name="connsiteY38" fmla="*/ 97490 h 320543"/>
                  <a:gd name="connsiteX39" fmla="*/ 11153 w 162752"/>
                  <a:gd name="connsiteY39" fmla="*/ 99915 h 320543"/>
                  <a:gd name="connsiteX40" fmla="*/ 7939 w 162752"/>
                  <a:gd name="connsiteY40" fmla="*/ 103957 h 320543"/>
                  <a:gd name="connsiteX41" fmla="*/ 7939 w 162752"/>
                  <a:gd name="connsiteY41" fmla="*/ 107999 h 320543"/>
                  <a:gd name="connsiteX42" fmla="*/ 6342 w 162752"/>
                  <a:gd name="connsiteY42" fmla="*/ 112850 h 320543"/>
                  <a:gd name="connsiteX43" fmla="*/ 8747 w 162752"/>
                  <a:gd name="connsiteY43" fmla="*/ 116084 h 320543"/>
                  <a:gd name="connsiteX44" fmla="*/ 4725 w 162752"/>
                  <a:gd name="connsiteY44" fmla="*/ 132233 h 320543"/>
                  <a:gd name="connsiteX45" fmla="*/ 9536 w 162752"/>
                  <a:gd name="connsiteY45" fmla="*/ 125765 h 320543"/>
                  <a:gd name="connsiteX46" fmla="*/ 12749 w 162752"/>
                  <a:gd name="connsiteY46" fmla="*/ 117681 h 320543"/>
                  <a:gd name="connsiteX47" fmla="*/ 14346 w 162752"/>
                  <a:gd name="connsiteY47" fmla="*/ 113639 h 320543"/>
                  <a:gd name="connsiteX48" fmla="*/ 14346 w 162752"/>
                  <a:gd name="connsiteY48" fmla="*/ 108788 h 320543"/>
                  <a:gd name="connsiteX49" fmla="*/ 12749 w 162752"/>
                  <a:gd name="connsiteY49" fmla="*/ 105554 h 320543"/>
                  <a:gd name="connsiteX50" fmla="*/ 15154 w 162752"/>
                  <a:gd name="connsiteY50" fmla="*/ 102320 h 320543"/>
                  <a:gd name="connsiteX51" fmla="*/ 17559 w 162752"/>
                  <a:gd name="connsiteY51" fmla="*/ 107171 h 320543"/>
                  <a:gd name="connsiteX52" fmla="*/ 22370 w 162752"/>
                  <a:gd name="connsiteY52" fmla="*/ 106362 h 320543"/>
                  <a:gd name="connsiteX53" fmla="*/ 23178 w 162752"/>
                  <a:gd name="connsiteY53" fmla="*/ 103129 h 320543"/>
                  <a:gd name="connsiteX54" fmla="*/ 26392 w 162752"/>
                  <a:gd name="connsiteY54" fmla="*/ 106362 h 320543"/>
                  <a:gd name="connsiteX55" fmla="*/ 27200 w 162752"/>
                  <a:gd name="connsiteY55" fmla="*/ 109596 h 320543"/>
                  <a:gd name="connsiteX56" fmla="*/ 23987 w 162752"/>
                  <a:gd name="connsiteY56" fmla="*/ 117681 h 320543"/>
                  <a:gd name="connsiteX57" fmla="*/ 26392 w 162752"/>
                  <a:gd name="connsiteY57" fmla="*/ 122532 h 320543"/>
                  <a:gd name="connsiteX58" fmla="*/ 24795 w 162752"/>
                  <a:gd name="connsiteY58" fmla="*/ 127382 h 320543"/>
                  <a:gd name="connsiteX59" fmla="*/ 21582 w 162752"/>
                  <a:gd name="connsiteY59" fmla="*/ 135467 h 320543"/>
                  <a:gd name="connsiteX60" fmla="*/ 21582 w 162752"/>
                  <a:gd name="connsiteY60" fmla="*/ 139509 h 320543"/>
                  <a:gd name="connsiteX61" fmla="*/ 19176 w 162752"/>
                  <a:gd name="connsiteY61" fmla="*/ 144360 h 320543"/>
                  <a:gd name="connsiteX62" fmla="*/ 16771 w 162752"/>
                  <a:gd name="connsiteY62" fmla="*/ 146785 h 320543"/>
                  <a:gd name="connsiteX63" fmla="*/ 18368 w 162752"/>
                  <a:gd name="connsiteY63" fmla="*/ 148402 h 320543"/>
                  <a:gd name="connsiteX64" fmla="*/ 23178 w 162752"/>
                  <a:gd name="connsiteY64" fmla="*/ 148402 h 320543"/>
                  <a:gd name="connsiteX65" fmla="*/ 23178 w 162752"/>
                  <a:gd name="connsiteY65" fmla="*/ 155678 h 320543"/>
                  <a:gd name="connsiteX66" fmla="*/ 25583 w 162752"/>
                  <a:gd name="connsiteY66" fmla="*/ 149211 h 320543"/>
                  <a:gd name="connsiteX67" fmla="*/ 31202 w 162752"/>
                  <a:gd name="connsiteY67" fmla="*/ 154870 h 320543"/>
                  <a:gd name="connsiteX68" fmla="*/ 35224 w 162752"/>
                  <a:gd name="connsiteY68" fmla="*/ 151636 h 320543"/>
                  <a:gd name="connsiteX69" fmla="*/ 38438 w 162752"/>
                  <a:gd name="connsiteY69" fmla="*/ 150019 h 320543"/>
                  <a:gd name="connsiteX70" fmla="*/ 43248 w 162752"/>
                  <a:gd name="connsiteY70" fmla="*/ 150019 h 320543"/>
                  <a:gd name="connsiteX71" fmla="*/ 49676 w 162752"/>
                  <a:gd name="connsiteY71" fmla="*/ 145977 h 320543"/>
                  <a:gd name="connsiteX72" fmla="*/ 52081 w 162752"/>
                  <a:gd name="connsiteY72" fmla="*/ 141935 h 320543"/>
                  <a:gd name="connsiteX73" fmla="*/ 56103 w 162752"/>
                  <a:gd name="connsiteY73" fmla="*/ 146785 h 320543"/>
                  <a:gd name="connsiteX74" fmla="*/ 62530 w 162752"/>
                  <a:gd name="connsiteY74" fmla="*/ 147594 h 320543"/>
                  <a:gd name="connsiteX75" fmla="*/ 53698 w 162752"/>
                  <a:gd name="connsiteY75" fmla="*/ 150828 h 320543"/>
                  <a:gd name="connsiteX76" fmla="*/ 51293 w 162752"/>
                  <a:gd name="connsiteY76" fmla="*/ 159721 h 320543"/>
                  <a:gd name="connsiteX77" fmla="*/ 52101 w 162752"/>
                  <a:gd name="connsiteY77" fmla="*/ 164572 h 320543"/>
                  <a:gd name="connsiteX78" fmla="*/ 56123 w 162752"/>
                  <a:gd name="connsiteY78" fmla="*/ 168614 h 320543"/>
                  <a:gd name="connsiteX79" fmla="*/ 56123 w 162752"/>
                  <a:gd name="connsiteY79" fmla="*/ 171848 h 320543"/>
                  <a:gd name="connsiteX80" fmla="*/ 59337 w 162752"/>
                  <a:gd name="connsiteY80" fmla="*/ 175081 h 320543"/>
                  <a:gd name="connsiteX81" fmla="*/ 62550 w 162752"/>
                  <a:gd name="connsiteY81" fmla="*/ 175081 h 320543"/>
                  <a:gd name="connsiteX82" fmla="*/ 64956 w 162752"/>
                  <a:gd name="connsiteY82" fmla="*/ 173464 h 320543"/>
                  <a:gd name="connsiteX83" fmla="*/ 64956 w 162752"/>
                  <a:gd name="connsiteY83" fmla="*/ 179932 h 320543"/>
                  <a:gd name="connsiteX84" fmla="*/ 64147 w 162752"/>
                  <a:gd name="connsiteY84" fmla="*/ 183974 h 320543"/>
                  <a:gd name="connsiteX85" fmla="*/ 63339 w 162752"/>
                  <a:gd name="connsiteY85" fmla="*/ 190442 h 320543"/>
                  <a:gd name="connsiteX86" fmla="*/ 61742 w 162752"/>
                  <a:gd name="connsiteY86" fmla="*/ 192868 h 320543"/>
                  <a:gd name="connsiteX87" fmla="*/ 63339 w 162752"/>
                  <a:gd name="connsiteY87" fmla="*/ 197718 h 320543"/>
                  <a:gd name="connsiteX88" fmla="*/ 61742 w 162752"/>
                  <a:gd name="connsiteY88" fmla="*/ 200952 h 320543"/>
                  <a:gd name="connsiteX89" fmla="*/ 66552 w 162752"/>
                  <a:gd name="connsiteY89" fmla="*/ 204186 h 320543"/>
                  <a:gd name="connsiteX90" fmla="*/ 60125 w 162752"/>
                  <a:gd name="connsiteY90" fmla="*/ 203377 h 320543"/>
                  <a:gd name="connsiteX91" fmla="*/ 58528 w 162752"/>
                  <a:gd name="connsiteY91" fmla="*/ 201761 h 320543"/>
                  <a:gd name="connsiteX92" fmla="*/ 59337 w 162752"/>
                  <a:gd name="connsiteY92" fmla="*/ 206611 h 320543"/>
                  <a:gd name="connsiteX93" fmla="*/ 53718 w 162752"/>
                  <a:gd name="connsiteY93" fmla="*/ 204186 h 320543"/>
                  <a:gd name="connsiteX94" fmla="*/ 49696 w 162752"/>
                  <a:gd name="connsiteY94" fmla="*/ 206611 h 320543"/>
                  <a:gd name="connsiteX95" fmla="*/ 46482 w 162752"/>
                  <a:gd name="connsiteY95" fmla="*/ 204186 h 320543"/>
                  <a:gd name="connsiteX96" fmla="*/ 42460 w 162752"/>
                  <a:gd name="connsiteY96" fmla="*/ 204186 h 320543"/>
                  <a:gd name="connsiteX97" fmla="*/ 40055 w 162752"/>
                  <a:gd name="connsiteY97" fmla="*/ 206611 h 320543"/>
                  <a:gd name="connsiteX98" fmla="*/ 36841 w 162752"/>
                  <a:gd name="connsiteY98" fmla="*/ 209037 h 320543"/>
                  <a:gd name="connsiteX99" fmla="*/ 36033 w 162752"/>
                  <a:gd name="connsiteY99" fmla="*/ 215504 h 320543"/>
                  <a:gd name="connsiteX100" fmla="*/ 30414 w 162752"/>
                  <a:gd name="connsiteY100" fmla="*/ 217930 h 320543"/>
                  <a:gd name="connsiteX101" fmla="*/ 27200 w 162752"/>
                  <a:gd name="connsiteY101" fmla="*/ 221164 h 320543"/>
                  <a:gd name="connsiteX102" fmla="*/ 26392 w 162752"/>
                  <a:gd name="connsiteY102" fmla="*/ 223589 h 320543"/>
                  <a:gd name="connsiteX103" fmla="*/ 27200 w 162752"/>
                  <a:gd name="connsiteY103" fmla="*/ 226014 h 320543"/>
                  <a:gd name="connsiteX104" fmla="*/ 32011 w 162752"/>
                  <a:gd name="connsiteY104" fmla="*/ 223589 h 320543"/>
                  <a:gd name="connsiteX105" fmla="*/ 38438 w 162752"/>
                  <a:gd name="connsiteY105" fmla="*/ 220355 h 320543"/>
                  <a:gd name="connsiteX106" fmla="*/ 40035 w 162752"/>
                  <a:gd name="connsiteY106" fmla="*/ 222781 h 320543"/>
                  <a:gd name="connsiteX107" fmla="*/ 40843 w 162752"/>
                  <a:gd name="connsiteY107" fmla="*/ 233270 h 320543"/>
                  <a:gd name="connsiteX108" fmla="*/ 38438 w 162752"/>
                  <a:gd name="connsiteY108" fmla="*/ 242952 h 320543"/>
                  <a:gd name="connsiteX109" fmla="*/ 32011 w 162752"/>
                  <a:gd name="connsiteY109" fmla="*/ 246185 h 320543"/>
                  <a:gd name="connsiteX110" fmla="*/ 28797 w 162752"/>
                  <a:gd name="connsiteY110" fmla="*/ 248611 h 320543"/>
                  <a:gd name="connsiteX111" fmla="*/ 22370 w 162752"/>
                  <a:gd name="connsiteY111" fmla="*/ 253462 h 320543"/>
                  <a:gd name="connsiteX112" fmla="*/ 17559 w 162752"/>
                  <a:gd name="connsiteY112" fmla="*/ 254270 h 320543"/>
                  <a:gd name="connsiteX113" fmla="*/ 18368 w 162752"/>
                  <a:gd name="connsiteY113" fmla="*/ 260738 h 320543"/>
                  <a:gd name="connsiteX114" fmla="*/ 20773 w 162752"/>
                  <a:gd name="connsiteY114" fmla="*/ 263972 h 320543"/>
                  <a:gd name="connsiteX115" fmla="*/ 25583 w 162752"/>
                  <a:gd name="connsiteY115" fmla="*/ 264780 h 320543"/>
                  <a:gd name="connsiteX116" fmla="*/ 29605 w 162752"/>
                  <a:gd name="connsiteY116" fmla="*/ 259929 h 320543"/>
                  <a:gd name="connsiteX117" fmla="*/ 33628 w 162752"/>
                  <a:gd name="connsiteY117" fmla="*/ 258312 h 320543"/>
                  <a:gd name="connsiteX118" fmla="*/ 36841 w 162752"/>
                  <a:gd name="connsiteY118" fmla="*/ 259929 h 320543"/>
                  <a:gd name="connsiteX119" fmla="*/ 38438 w 162752"/>
                  <a:gd name="connsiteY119" fmla="*/ 259929 h 320543"/>
                  <a:gd name="connsiteX120" fmla="*/ 34416 w 162752"/>
                  <a:gd name="connsiteY120" fmla="*/ 265588 h 320543"/>
                  <a:gd name="connsiteX121" fmla="*/ 40035 w 162752"/>
                  <a:gd name="connsiteY121" fmla="*/ 264780 h 320543"/>
                  <a:gd name="connsiteX122" fmla="*/ 42440 w 162752"/>
                  <a:gd name="connsiteY122" fmla="*/ 263972 h 320543"/>
                  <a:gd name="connsiteX123" fmla="*/ 46462 w 162752"/>
                  <a:gd name="connsiteY123" fmla="*/ 264780 h 320543"/>
                  <a:gd name="connsiteX124" fmla="*/ 54486 w 162752"/>
                  <a:gd name="connsiteY124" fmla="*/ 271248 h 320543"/>
                  <a:gd name="connsiteX125" fmla="*/ 58508 w 162752"/>
                  <a:gd name="connsiteY125" fmla="*/ 268822 h 320543"/>
                  <a:gd name="connsiteX126" fmla="*/ 62530 w 162752"/>
                  <a:gd name="connsiteY126" fmla="*/ 267205 h 320543"/>
                  <a:gd name="connsiteX127" fmla="*/ 66552 w 162752"/>
                  <a:gd name="connsiteY127" fmla="*/ 263972 h 320543"/>
                  <a:gd name="connsiteX128" fmla="*/ 70574 w 162752"/>
                  <a:gd name="connsiteY128" fmla="*/ 262355 h 320543"/>
                  <a:gd name="connsiteX129" fmla="*/ 74596 w 162752"/>
                  <a:gd name="connsiteY129" fmla="*/ 258312 h 320543"/>
                  <a:gd name="connsiteX130" fmla="*/ 77002 w 162752"/>
                  <a:gd name="connsiteY130" fmla="*/ 257504 h 320543"/>
                  <a:gd name="connsiteX131" fmla="*/ 68978 w 162752"/>
                  <a:gd name="connsiteY131" fmla="*/ 268802 h 320543"/>
                  <a:gd name="connsiteX132" fmla="*/ 62550 w 162752"/>
                  <a:gd name="connsiteY132" fmla="*/ 273653 h 320543"/>
                  <a:gd name="connsiteX133" fmla="*/ 54526 w 162752"/>
                  <a:gd name="connsiteY133" fmla="*/ 280121 h 320543"/>
                  <a:gd name="connsiteX134" fmla="*/ 48099 w 162752"/>
                  <a:gd name="connsiteY134" fmla="*/ 277695 h 320543"/>
                  <a:gd name="connsiteX135" fmla="*/ 42480 w 162752"/>
                  <a:gd name="connsiteY135" fmla="*/ 279312 h 320543"/>
                  <a:gd name="connsiteX136" fmla="*/ 37670 w 162752"/>
                  <a:gd name="connsiteY136" fmla="*/ 281737 h 320543"/>
                  <a:gd name="connsiteX137" fmla="*/ 38478 w 162752"/>
                  <a:gd name="connsiteY137" fmla="*/ 286588 h 320543"/>
                  <a:gd name="connsiteX138" fmla="*/ 32051 w 162752"/>
                  <a:gd name="connsiteY138" fmla="*/ 285780 h 320543"/>
                  <a:gd name="connsiteX139" fmla="*/ 32860 w 162752"/>
                  <a:gd name="connsiteY139" fmla="*/ 292247 h 320543"/>
                  <a:gd name="connsiteX140" fmla="*/ 29646 w 162752"/>
                  <a:gd name="connsiteY140" fmla="*/ 295481 h 320543"/>
                  <a:gd name="connsiteX141" fmla="*/ 24027 w 162752"/>
                  <a:gd name="connsiteY141" fmla="*/ 297098 h 320543"/>
                  <a:gd name="connsiteX142" fmla="*/ 21622 w 162752"/>
                  <a:gd name="connsiteY142" fmla="*/ 303566 h 320543"/>
                  <a:gd name="connsiteX143" fmla="*/ 9576 w 162752"/>
                  <a:gd name="connsiteY143" fmla="*/ 313267 h 320543"/>
                  <a:gd name="connsiteX144" fmla="*/ 7171 w 162752"/>
                  <a:gd name="connsiteY144" fmla="*/ 317310 h 320543"/>
                  <a:gd name="connsiteX145" fmla="*/ 11193 w 162752"/>
                  <a:gd name="connsiteY145" fmla="*/ 320543 h 320543"/>
                  <a:gd name="connsiteX146" fmla="*/ 14407 w 162752"/>
                  <a:gd name="connsiteY146" fmla="*/ 317310 h 320543"/>
                  <a:gd name="connsiteX147" fmla="*/ 22431 w 162752"/>
                  <a:gd name="connsiteY147" fmla="*/ 317310 h 320543"/>
                  <a:gd name="connsiteX148" fmla="*/ 25644 w 162752"/>
                  <a:gd name="connsiteY148" fmla="*/ 310842 h 320543"/>
                  <a:gd name="connsiteX149" fmla="*/ 31263 w 162752"/>
                  <a:gd name="connsiteY149" fmla="*/ 306800 h 320543"/>
                  <a:gd name="connsiteX150" fmla="*/ 33668 w 162752"/>
                  <a:gd name="connsiteY150" fmla="*/ 304374 h 320543"/>
                  <a:gd name="connsiteX151" fmla="*/ 48928 w 162752"/>
                  <a:gd name="connsiteY151" fmla="*/ 310033 h 320543"/>
                  <a:gd name="connsiteX152" fmla="*/ 52141 w 162752"/>
                  <a:gd name="connsiteY152" fmla="*/ 305183 h 320543"/>
                  <a:gd name="connsiteX153" fmla="*/ 52950 w 162752"/>
                  <a:gd name="connsiteY153" fmla="*/ 298715 h 320543"/>
                  <a:gd name="connsiteX154" fmla="*/ 56972 w 162752"/>
                  <a:gd name="connsiteY154" fmla="*/ 296290 h 320543"/>
                  <a:gd name="connsiteX155" fmla="*/ 63399 w 162752"/>
                  <a:gd name="connsiteY155" fmla="*/ 296290 h 320543"/>
                  <a:gd name="connsiteX156" fmla="*/ 69826 w 162752"/>
                  <a:gd name="connsiteY156" fmla="*/ 293864 h 320543"/>
                  <a:gd name="connsiteX157" fmla="*/ 73848 w 162752"/>
                  <a:gd name="connsiteY157" fmla="*/ 297907 h 320543"/>
                  <a:gd name="connsiteX158" fmla="*/ 81084 w 162752"/>
                  <a:gd name="connsiteY158" fmla="*/ 300332 h 320543"/>
                  <a:gd name="connsiteX159" fmla="*/ 85106 w 162752"/>
                  <a:gd name="connsiteY159" fmla="*/ 295481 h 320543"/>
                  <a:gd name="connsiteX160" fmla="*/ 89128 w 162752"/>
                  <a:gd name="connsiteY160" fmla="*/ 294673 h 320543"/>
                  <a:gd name="connsiteX161" fmla="*/ 93939 w 162752"/>
                  <a:gd name="connsiteY161" fmla="*/ 297907 h 320543"/>
                  <a:gd name="connsiteX162" fmla="*/ 97152 w 162752"/>
                  <a:gd name="connsiteY162" fmla="*/ 287417 h 320543"/>
                  <a:gd name="connsiteX163" fmla="*/ 103580 w 162752"/>
                  <a:gd name="connsiteY163" fmla="*/ 290651 h 320543"/>
                  <a:gd name="connsiteX164" fmla="*/ 109198 w 162752"/>
                  <a:gd name="connsiteY164" fmla="*/ 289842 h 320543"/>
                  <a:gd name="connsiteX165" fmla="*/ 113221 w 162752"/>
                  <a:gd name="connsiteY165" fmla="*/ 293885 h 320543"/>
                  <a:gd name="connsiteX166" fmla="*/ 117243 w 162752"/>
                  <a:gd name="connsiteY166" fmla="*/ 290651 h 320543"/>
                  <a:gd name="connsiteX167" fmla="*/ 122861 w 162752"/>
                  <a:gd name="connsiteY167" fmla="*/ 292268 h 320543"/>
                  <a:gd name="connsiteX168" fmla="*/ 134907 w 162752"/>
                  <a:gd name="connsiteY168" fmla="*/ 290651 h 320543"/>
                  <a:gd name="connsiteX169" fmla="*/ 141335 w 162752"/>
                  <a:gd name="connsiteY169" fmla="*/ 287417 h 320543"/>
                  <a:gd name="connsiteX170" fmla="*/ 145357 w 162752"/>
                  <a:gd name="connsiteY170" fmla="*/ 285800 h 320543"/>
                  <a:gd name="connsiteX171" fmla="*/ 149379 w 162752"/>
                  <a:gd name="connsiteY171" fmla="*/ 283375 h 320543"/>
                  <a:gd name="connsiteX172" fmla="*/ 154998 w 162752"/>
                  <a:gd name="connsiteY172" fmla="*/ 272885 h 320543"/>
                  <a:gd name="connsiteX173" fmla="*/ 148570 w 162752"/>
                  <a:gd name="connsiteY173" fmla="*/ 272885 h 320543"/>
                  <a:gd name="connsiteX174" fmla="*/ 140546 w 162752"/>
                  <a:gd name="connsiteY174" fmla="*/ 273693 h 320543"/>
                  <a:gd name="connsiteX175" fmla="*/ 136524 w 162752"/>
                  <a:gd name="connsiteY175" fmla="*/ 271268 h 320543"/>
                  <a:gd name="connsiteX176" fmla="*/ 141335 w 162752"/>
                  <a:gd name="connsiteY176" fmla="*/ 267226 h 320543"/>
                  <a:gd name="connsiteX177" fmla="*/ 145357 w 162752"/>
                  <a:gd name="connsiteY177" fmla="*/ 262375 h 320543"/>
                  <a:gd name="connsiteX178" fmla="*/ 144548 w 162752"/>
                  <a:gd name="connsiteY178" fmla="*/ 259141 h 320543"/>
                  <a:gd name="connsiteX179" fmla="*/ 142952 w 162752"/>
                  <a:gd name="connsiteY179" fmla="*/ 258332 h 320543"/>
                  <a:gd name="connsiteX180" fmla="*/ 146974 w 162752"/>
                  <a:gd name="connsiteY180" fmla="*/ 258332 h 320543"/>
                  <a:gd name="connsiteX181" fmla="*/ 150187 w 162752"/>
                  <a:gd name="connsiteY181" fmla="*/ 258332 h 320543"/>
                  <a:gd name="connsiteX182" fmla="*/ 154209 w 162752"/>
                  <a:gd name="connsiteY182" fmla="*/ 256716 h 320543"/>
                  <a:gd name="connsiteX183" fmla="*/ 152613 w 162752"/>
                  <a:gd name="connsiteY183" fmla="*/ 254290 h 320543"/>
                  <a:gd name="connsiteX184" fmla="*/ 154209 w 162752"/>
                  <a:gd name="connsiteY184" fmla="*/ 248631 h 320543"/>
                  <a:gd name="connsiteX185" fmla="*/ 159020 w 162752"/>
                  <a:gd name="connsiteY185" fmla="*/ 247014 h 320543"/>
                  <a:gd name="connsiteX186" fmla="*/ 162233 w 162752"/>
                  <a:gd name="connsiteY186" fmla="*/ 240546 h 320543"/>
                  <a:gd name="connsiteX187" fmla="*/ 161425 w 162752"/>
                  <a:gd name="connsiteY187" fmla="*/ 233270 h 320543"/>
                  <a:gd name="connsiteX188" fmla="*/ 144568 w 162752"/>
                  <a:gd name="connsiteY188" fmla="*/ 217121 h 320543"/>
                  <a:gd name="connsiteX189" fmla="*/ 131714 w 162752"/>
                  <a:gd name="connsiteY189" fmla="*/ 218738 h 320543"/>
                  <a:gd name="connsiteX190" fmla="*/ 130906 w 162752"/>
                  <a:gd name="connsiteY190" fmla="*/ 225206 h 320543"/>
                  <a:gd name="connsiteX191" fmla="*/ 125287 w 162752"/>
                  <a:gd name="connsiteY191" fmla="*/ 219547 h 320543"/>
                  <a:gd name="connsiteX192" fmla="*/ 129309 w 162752"/>
                  <a:gd name="connsiteY192" fmla="*/ 211462 h 320543"/>
                  <a:gd name="connsiteX193" fmla="*/ 130906 w 162752"/>
                  <a:gd name="connsiteY193" fmla="*/ 206611 h 320543"/>
                  <a:gd name="connsiteX194" fmla="*/ 126095 w 162752"/>
                  <a:gd name="connsiteY194" fmla="*/ 196910 h 320543"/>
                  <a:gd name="connsiteX195" fmla="*/ 119668 w 162752"/>
                  <a:gd name="connsiteY195" fmla="*/ 193676 h 320543"/>
                  <a:gd name="connsiteX196" fmla="*/ 107622 w 162752"/>
                  <a:gd name="connsiteY196" fmla="*/ 189634 h 320543"/>
                  <a:gd name="connsiteX197" fmla="*/ 125287 w 162752"/>
                  <a:gd name="connsiteY197" fmla="*/ 192059 h 320543"/>
                  <a:gd name="connsiteX198" fmla="*/ 128500 w 162752"/>
                  <a:gd name="connsiteY198" fmla="*/ 189634 h 320543"/>
                  <a:gd name="connsiteX199" fmla="*/ 122881 w 162752"/>
                  <a:gd name="connsiteY199" fmla="*/ 184783 h 320543"/>
                  <a:gd name="connsiteX200" fmla="*/ 118859 w 162752"/>
                  <a:gd name="connsiteY200" fmla="*/ 180741 h 320543"/>
                  <a:gd name="connsiteX201" fmla="*/ 119668 w 162752"/>
                  <a:gd name="connsiteY201" fmla="*/ 175890 h 320543"/>
                  <a:gd name="connsiteX202" fmla="*/ 118859 w 162752"/>
                  <a:gd name="connsiteY202" fmla="*/ 172656 h 320543"/>
                  <a:gd name="connsiteX203" fmla="*/ 113241 w 162752"/>
                  <a:gd name="connsiteY203" fmla="*/ 169422 h 320543"/>
                  <a:gd name="connsiteX204" fmla="*/ 101195 w 162752"/>
                  <a:gd name="connsiteY204" fmla="*/ 158124 h 320543"/>
                  <a:gd name="connsiteX205" fmla="*/ 97981 w 162752"/>
                  <a:gd name="connsiteY205" fmla="*/ 150039 h 320543"/>
                  <a:gd name="connsiteX206" fmla="*/ 93959 w 162752"/>
                  <a:gd name="connsiteY206" fmla="*/ 137933 h 320543"/>
                  <a:gd name="connsiteX207" fmla="*/ 91554 w 162752"/>
                  <a:gd name="connsiteY207" fmla="*/ 129848 h 320543"/>
                  <a:gd name="connsiteX208" fmla="*/ 90745 w 162752"/>
                  <a:gd name="connsiteY208" fmla="*/ 121763 h 320543"/>
                  <a:gd name="connsiteX209" fmla="*/ 84318 w 162752"/>
                  <a:gd name="connsiteY209" fmla="*/ 115296 h 320543"/>
                  <a:gd name="connsiteX210" fmla="*/ 75486 w 162752"/>
                  <a:gd name="connsiteY210" fmla="*/ 108020 h 320543"/>
                  <a:gd name="connsiteX211" fmla="*/ 67462 w 162752"/>
                  <a:gd name="connsiteY211" fmla="*/ 103977 h 320543"/>
                  <a:gd name="connsiteX212" fmla="*/ 61843 w 162752"/>
                  <a:gd name="connsiteY212" fmla="*/ 104786 h 320543"/>
                  <a:gd name="connsiteX213" fmla="*/ 47392 w 162752"/>
                  <a:gd name="connsiteY213" fmla="*/ 103977 h 320543"/>
                  <a:gd name="connsiteX214" fmla="*/ 61034 w 162752"/>
                  <a:gd name="connsiteY214" fmla="*/ 100744 h 320543"/>
                  <a:gd name="connsiteX215" fmla="*/ 66653 w 162752"/>
                  <a:gd name="connsiteY215" fmla="*/ 96701 h 320543"/>
                  <a:gd name="connsiteX216" fmla="*/ 71464 w 162752"/>
                  <a:gd name="connsiteY216" fmla="*/ 93467 h 320543"/>
                  <a:gd name="connsiteX217" fmla="*/ 65845 w 162752"/>
                  <a:gd name="connsiteY217" fmla="*/ 91042 h 320543"/>
                  <a:gd name="connsiteX218" fmla="*/ 61034 w 162752"/>
                  <a:gd name="connsiteY218" fmla="*/ 89425 h 320543"/>
                  <a:gd name="connsiteX219" fmla="*/ 70675 w 162752"/>
                  <a:gd name="connsiteY219" fmla="*/ 82958 h 320543"/>
                  <a:gd name="connsiteX220" fmla="*/ 73889 w 162752"/>
                  <a:gd name="connsiteY220" fmla="*/ 75681 h 320543"/>
                  <a:gd name="connsiteX221" fmla="*/ 79508 w 162752"/>
                  <a:gd name="connsiteY221" fmla="*/ 64383 h 320543"/>
                  <a:gd name="connsiteX222" fmla="*/ 81104 w 162752"/>
                  <a:gd name="connsiteY222" fmla="*/ 57107 h 320543"/>
                  <a:gd name="connsiteX223" fmla="*/ 85127 w 162752"/>
                  <a:gd name="connsiteY223" fmla="*/ 52256 h 320543"/>
                  <a:gd name="connsiteX224" fmla="*/ 84318 w 162752"/>
                  <a:gd name="connsiteY224" fmla="*/ 42555 h 320543"/>
                  <a:gd name="connsiteX225" fmla="*/ 78699 w 162752"/>
                  <a:gd name="connsiteY225" fmla="*/ 39321 h 320543"/>
                  <a:gd name="connsiteX226" fmla="*/ 70675 w 162752"/>
                  <a:gd name="connsiteY226" fmla="*/ 39321 h 320543"/>
                  <a:gd name="connsiteX227" fmla="*/ 63440 w 162752"/>
                  <a:gd name="connsiteY227" fmla="*/ 38513 h 320543"/>
                  <a:gd name="connsiteX228" fmla="*/ 56204 w 162752"/>
                  <a:gd name="connsiteY228" fmla="*/ 40938 h 320543"/>
                  <a:gd name="connsiteX229" fmla="*/ 49777 w 162752"/>
                  <a:gd name="connsiteY229" fmla="*/ 40938 h 320543"/>
                  <a:gd name="connsiteX230" fmla="*/ 42541 w 162752"/>
                  <a:gd name="connsiteY230" fmla="*/ 42555 h 320543"/>
                  <a:gd name="connsiteX231" fmla="*/ 32112 w 162752"/>
                  <a:gd name="connsiteY231" fmla="*/ 47405 h 320543"/>
                  <a:gd name="connsiteX232" fmla="*/ 37730 w 162752"/>
                  <a:gd name="connsiteY232" fmla="*/ 40938 h 320543"/>
                  <a:gd name="connsiteX233" fmla="*/ 37730 w 162752"/>
                  <a:gd name="connsiteY233" fmla="*/ 37704 h 320543"/>
                  <a:gd name="connsiteX234" fmla="*/ 43349 w 162752"/>
                  <a:gd name="connsiteY234" fmla="*/ 34470 h 320543"/>
                  <a:gd name="connsiteX235" fmla="*/ 41753 w 162752"/>
                  <a:gd name="connsiteY235" fmla="*/ 30428 h 320543"/>
                  <a:gd name="connsiteX236" fmla="*/ 42561 w 162752"/>
                  <a:gd name="connsiteY236" fmla="*/ 27194 h 320543"/>
                  <a:gd name="connsiteX237" fmla="*/ 48988 w 162752"/>
                  <a:gd name="connsiteY237" fmla="*/ 19918 h 320543"/>
                  <a:gd name="connsiteX238" fmla="*/ 60226 w 162752"/>
                  <a:gd name="connsiteY238" fmla="*/ 7003 h 320543"/>
                  <a:gd name="connsiteX239" fmla="*/ 56204 w 162752"/>
                  <a:gd name="connsiteY239" fmla="*/ 535 h 320543"/>
                  <a:gd name="connsiteX240" fmla="*/ 46563 w 162752"/>
                  <a:gd name="connsiteY240" fmla="*/ 2960 h 320543"/>
                  <a:gd name="connsiteX241" fmla="*/ 39327 w 162752"/>
                  <a:gd name="connsiteY241" fmla="*/ 2960 h 320543"/>
                  <a:gd name="connsiteX242" fmla="*/ 30495 w 162752"/>
                  <a:gd name="connsiteY242" fmla="*/ 4577 h 320543"/>
                  <a:gd name="connsiteX243" fmla="*/ 25685 w 162752"/>
                  <a:gd name="connsiteY243" fmla="*/ 2152 h 320543"/>
                  <a:gd name="connsiteX244" fmla="*/ 24088 w 162752"/>
                  <a:gd name="connsiteY244" fmla="*/ 2960 h 320543"/>
                  <a:gd name="connsiteX245" fmla="*/ 24088 w 162752"/>
                  <a:gd name="connsiteY245" fmla="*/ 2960 h 320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</a:cxnLst>
                <a:rect l="l" t="t" r="r" b="b"/>
                <a:pathLst>
                  <a:path w="162752" h="320543">
                    <a:moveTo>
                      <a:pt x="23926" y="2900"/>
                    </a:moveTo>
                    <a:cubicBezTo>
                      <a:pt x="23926" y="2900"/>
                      <a:pt x="19116" y="2900"/>
                      <a:pt x="19116" y="4517"/>
                    </a:cubicBezTo>
                    <a:cubicBezTo>
                      <a:pt x="19116" y="6942"/>
                      <a:pt x="15902" y="11793"/>
                      <a:pt x="17519" y="12601"/>
                    </a:cubicBezTo>
                    <a:cubicBezTo>
                      <a:pt x="19116" y="14218"/>
                      <a:pt x="22329" y="18261"/>
                      <a:pt x="20733" y="18261"/>
                    </a:cubicBezTo>
                    <a:lnTo>
                      <a:pt x="15922" y="18261"/>
                    </a:lnTo>
                    <a:cubicBezTo>
                      <a:pt x="14326" y="18261"/>
                      <a:pt x="12709" y="19069"/>
                      <a:pt x="12709" y="21494"/>
                    </a:cubicBezTo>
                    <a:cubicBezTo>
                      <a:pt x="12709" y="23920"/>
                      <a:pt x="14305" y="24728"/>
                      <a:pt x="11900" y="25537"/>
                    </a:cubicBezTo>
                    <a:cubicBezTo>
                      <a:pt x="10304" y="26345"/>
                      <a:pt x="8687" y="23920"/>
                      <a:pt x="10304" y="26345"/>
                    </a:cubicBezTo>
                    <a:cubicBezTo>
                      <a:pt x="11900" y="27962"/>
                      <a:pt x="12709" y="26345"/>
                      <a:pt x="14326" y="28771"/>
                    </a:cubicBezTo>
                    <a:cubicBezTo>
                      <a:pt x="15134" y="31196"/>
                      <a:pt x="14326" y="31196"/>
                      <a:pt x="12729" y="31196"/>
                    </a:cubicBezTo>
                    <a:cubicBezTo>
                      <a:pt x="11920" y="32004"/>
                      <a:pt x="11132" y="32004"/>
                      <a:pt x="8707" y="31196"/>
                    </a:cubicBezTo>
                    <a:cubicBezTo>
                      <a:pt x="6302" y="31196"/>
                      <a:pt x="3088" y="30387"/>
                      <a:pt x="3088" y="32004"/>
                    </a:cubicBezTo>
                    <a:cubicBezTo>
                      <a:pt x="3088" y="34430"/>
                      <a:pt x="3088" y="36047"/>
                      <a:pt x="3896" y="38472"/>
                    </a:cubicBezTo>
                    <a:cubicBezTo>
                      <a:pt x="4705" y="40089"/>
                      <a:pt x="683" y="40897"/>
                      <a:pt x="3088" y="41706"/>
                    </a:cubicBezTo>
                    <a:cubicBezTo>
                      <a:pt x="4685" y="42514"/>
                      <a:pt x="6302" y="44940"/>
                      <a:pt x="6302" y="44940"/>
                    </a:cubicBezTo>
                    <a:cubicBezTo>
                      <a:pt x="6302" y="44940"/>
                      <a:pt x="11112" y="47365"/>
                      <a:pt x="7110" y="47365"/>
                    </a:cubicBezTo>
                    <a:cubicBezTo>
                      <a:pt x="3088" y="46557"/>
                      <a:pt x="683" y="42514"/>
                      <a:pt x="2300" y="46557"/>
                    </a:cubicBezTo>
                    <a:cubicBezTo>
                      <a:pt x="3108" y="50599"/>
                      <a:pt x="3108" y="53024"/>
                      <a:pt x="4705" y="53024"/>
                    </a:cubicBezTo>
                    <a:cubicBezTo>
                      <a:pt x="5514" y="53024"/>
                      <a:pt x="6302" y="55450"/>
                      <a:pt x="7919" y="54641"/>
                    </a:cubicBezTo>
                    <a:cubicBezTo>
                      <a:pt x="8727" y="53833"/>
                      <a:pt x="8727" y="50599"/>
                      <a:pt x="10324" y="52216"/>
                    </a:cubicBezTo>
                    <a:cubicBezTo>
                      <a:pt x="11920" y="53833"/>
                      <a:pt x="14346" y="57067"/>
                      <a:pt x="11132" y="57875"/>
                    </a:cubicBezTo>
                    <a:cubicBezTo>
                      <a:pt x="8727" y="58684"/>
                      <a:pt x="7110" y="57067"/>
                      <a:pt x="7919" y="58684"/>
                    </a:cubicBezTo>
                    <a:cubicBezTo>
                      <a:pt x="8727" y="60300"/>
                      <a:pt x="10324" y="63534"/>
                      <a:pt x="7110" y="63534"/>
                    </a:cubicBezTo>
                    <a:cubicBezTo>
                      <a:pt x="4705" y="63534"/>
                      <a:pt x="3088" y="62726"/>
                      <a:pt x="3896" y="65960"/>
                    </a:cubicBezTo>
                    <a:cubicBezTo>
                      <a:pt x="4705" y="68385"/>
                      <a:pt x="5493" y="70002"/>
                      <a:pt x="3896" y="70002"/>
                    </a:cubicBezTo>
                    <a:cubicBezTo>
                      <a:pt x="2300" y="70810"/>
                      <a:pt x="1491" y="70002"/>
                      <a:pt x="2300" y="71619"/>
                    </a:cubicBezTo>
                    <a:cubicBezTo>
                      <a:pt x="3896" y="73236"/>
                      <a:pt x="2300" y="74853"/>
                      <a:pt x="1491" y="75661"/>
                    </a:cubicBezTo>
                    <a:cubicBezTo>
                      <a:pt x="683" y="75661"/>
                      <a:pt x="-914" y="79703"/>
                      <a:pt x="683" y="79703"/>
                    </a:cubicBezTo>
                    <a:cubicBezTo>
                      <a:pt x="3088" y="79703"/>
                      <a:pt x="4705" y="80512"/>
                      <a:pt x="4705" y="80512"/>
                    </a:cubicBezTo>
                    <a:cubicBezTo>
                      <a:pt x="4705" y="80512"/>
                      <a:pt x="3108" y="81320"/>
                      <a:pt x="2300" y="82937"/>
                    </a:cubicBezTo>
                    <a:cubicBezTo>
                      <a:pt x="2300" y="83746"/>
                      <a:pt x="703" y="84554"/>
                      <a:pt x="3108" y="85363"/>
                    </a:cubicBezTo>
                    <a:cubicBezTo>
                      <a:pt x="5514" y="86171"/>
                      <a:pt x="6322" y="85363"/>
                      <a:pt x="6322" y="85363"/>
                    </a:cubicBezTo>
                    <a:cubicBezTo>
                      <a:pt x="6322" y="85363"/>
                      <a:pt x="7919" y="84554"/>
                      <a:pt x="8727" y="84554"/>
                    </a:cubicBezTo>
                    <a:cubicBezTo>
                      <a:pt x="9536" y="84554"/>
                      <a:pt x="11941" y="82937"/>
                      <a:pt x="12749" y="81320"/>
                    </a:cubicBezTo>
                    <a:cubicBezTo>
                      <a:pt x="14346" y="79703"/>
                      <a:pt x="20773" y="69214"/>
                      <a:pt x="22390" y="69214"/>
                    </a:cubicBezTo>
                    <a:cubicBezTo>
                      <a:pt x="24007" y="69214"/>
                      <a:pt x="15963" y="80512"/>
                      <a:pt x="15963" y="82937"/>
                    </a:cubicBezTo>
                    <a:cubicBezTo>
                      <a:pt x="15963" y="84554"/>
                      <a:pt x="12749" y="86980"/>
                      <a:pt x="12749" y="87788"/>
                    </a:cubicBezTo>
                    <a:cubicBezTo>
                      <a:pt x="11941" y="89405"/>
                      <a:pt x="8727" y="91830"/>
                      <a:pt x="7939" y="92639"/>
                    </a:cubicBezTo>
                    <a:cubicBezTo>
                      <a:pt x="7130" y="93447"/>
                      <a:pt x="6342" y="96681"/>
                      <a:pt x="8747" y="97490"/>
                    </a:cubicBezTo>
                    <a:cubicBezTo>
                      <a:pt x="10344" y="98298"/>
                      <a:pt x="12769" y="98298"/>
                      <a:pt x="11153" y="99915"/>
                    </a:cubicBezTo>
                    <a:cubicBezTo>
                      <a:pt x="9556" y="102340"/>
                      <a:pt x="8747" y="100723"/>
                      <a:pt x="7939" y="103957"/>
                    </a:cubicBezTo>
                    <a:cubicBezTo>
                      <a:pt x="7939" y="106383"/>
                      <a:pt x="9536" y="107999"/>
                      <a:pt x="7939" y="107999"/>
                    </a:cubicBezTo>
                    <a:cubicBezTo>
                      <a:pt x="7130" y="108808"/>
                      <a:pt x="3917" y="112850"/>
                      <a:pt x="6342" y="112850"/>
                    </a:cubicBezTo>
                    <a:cubicBezTo>
                      <a:pt x="7939" y="113659"/>
                      <a:pt x="11153" y="112042"/>
                      <a:pt x="8747" y="116084"/>
                    </a:cubicBezTo>
                    <a:cubicBezTo>
                      <a:pt x="6342" y="119318"/>
                      <a:pt x="-894" y="128999"/>
                      <a:pt x="4725" y="132233"/>
                    </a:cubicBezTo>
                    <a:cubicBezTo>
                      <a:pt x="9536" y="134658"/>
                      <a:pt x="8747" y="128191"/>
                      <a:pt x="9536" y="125765"/>
                    </a:cubicBezTo>
                    <a:cubicBezTo>
                      <a:pt x="11132" y="123340"/>
                      <a:pt x="11941" y="119298"/>
                      <a:pt x="12749" y="117681"/>
                    </a:cubicBezTo>
                    <a:cubicBezTo>
                      <a:pt x="13558" y="116872"/>
                      <a:pt x="14346" y="116064"/>
                      <a:pt x="14346" y="113639"/>
                    </a:cubicBezTo>
                    <a:cubicBezTo>
                      <a:pt x="15154" y="112022"/>
                      <a:pt x="15154" y="109596"/>
                      <a:pt x="14346" y="108788"/>
                    </a:cubicBezTo>
                    <a:cubicBezTo>
                      <a:pt x="13537" y="107979"/>
                      <a:pt x="11941" y="107171"/>
                      <a:pt x="12749" y="105554"/>
                    </a:cubicBezTo>
                    <a:cubicBezTo>
                      <a:pt x="13558" y="103937"/>
                      <a:pt x="13558" y="103129"/>
                      <a:pt x="15154" y="102320"/>
                    </a:cubicBezTo>
                    <a:cubicBezTo>
                      <a:pt x="15963" y="100703"/>
                      <a:pt x="15154" y="105554"/>
                      <a:pt x="17559" y="107171"/>
                    </a:cubicBezTo>
                    <a:cubicBezTo>
                      <a:pt x="19965" y="107979"/>
                      <a:pt x="22370" y="106362"/>
                      <a:pt x="22370" y="106362"/>
                    </a:cubicBezTo>
                    <a:cubicBezTo>
                      <a:pt x="22370" y="106362"/>
                      <a:pt x="22370" y="103937"/>
                      <a:pt x="23178" y="103129"/>
                    </a:cubicBezTo>
                    <a:cubicBezTo>
                      <a:pt x="23987" y="102320"/>
                      <a:pt x="23987" y="105554"/>
                      <a:pt x="26392" y="106362"/>
                    </a:cubicBezTo>
                    <a:cubicBezTo>
                      <a:pt x="27989" y="107979"/>
                      <a:pt x="31202" y="104745"/>
                      <a:pt x="27200" y="109596"/>
                    </a:cubicBezTo>
                    <a:cubicBezTo>
                      <a:pt x="23987" y="114447"/>
                      <a:pt x="22390" y="116064"/>
                      <a:pt x="23987" y="117681"/>
                    </a:cubicBezTo>
                    <a:cubicBezTo>
                      <a:pt x="25583" y="120106"/>
                      <a:pt x="26392" y="119298"/>
                      <a:pt x="26392" y="122532"/>
                    </a:cubicBezTo>
                    <a:cubicBezTo>
                      <a:pt x="26392" y="125765"/>
                      <a:pt x="27200" y="124149"/>
                      <a:pt x="24795" y="127382"/>
                    </a:cubicBezTo>
                    <a:cubicBezTo>
                      <a:pt x="22390" y="130616"/>
                      <a:pt x="19985" y="133850"/>
                      <a:pt x="21582" y="135467"/>
                    </a:cubicBezTo>
                    <a:cubicBezTo>
                      <a:pt x="22390" y="137892"/>
                      <a:pt x="23178" y="135467"/>
                      <a:pt x="21582" y="139509"/>
                    </a:cubicBezTo>
                    <a:cubicBezTo>
                      <a:pt x="20510" y="141666"/>
                      <a:pt x="19722" y="143283"/>
                      <a:pt x="19176" y="144360"/>
                    </a:cubicBezTo>
                    <a:cubicBezTo>
                      <a:pt x="18368" y="145977"/>
                      <a:pt x="14366" y="145168"/>
                      <a:pt x="16771" y="146785"/>
                    </a:cubicBezTo>
                    <a:cubicBezTo>
                      <a:pt x="18368" y="147594"/>
                      <a:pt x="15963" y="146785"/>
                      <a:pt x="18368" y="148402"/>
                    </a:cubicBezTo>
                    <a:cubicBezTo>
                      <a:pt x="20773" y="150019"/>
                      <a:pt x="22390" y="145977"/>
                      <a:pt x="23178" y="148402"/>
                    </a:cubicBezTo>
                    <a:cubicBezTo>
                      <a:pt x="23987" y="150828"/>
                      <a:pt x="19965" y="157295"/>
                      <a:pt x="23178" y="155678"/>
                    </a:cubicBezTo>
                    <a:cubicBezTo>
                      <a:pt x="26392" y="154062"/>
                      <a:pt x="22370" y="148402"/>
                      <a:pt x="25583" y="149211"/>
                    </a:cubicBezTo>
                    <a:cubicBezTo>
                      <a:pt x="28797" y="150019"/>
                      <a:pt x="27989" y="155678"/>
                      <a:pt x="31202" y="154870"/>
                    </a:cubicBezTo>
                    <a:cubicBezTo>
                      <a:pt x="33608" y="154870"/>
                      <a:pt x="31202" y="148402"/>
                      <a:pt x="35224" y="151636"/>
                    </a:cubicBezTo>
                    <a:cubicBezTo>
                      <a:pt x="39246" y="154870"/>
                      <a:pt x="36821" y="152445"/>
                      <a:pt x="38438" y="150019"/>
                    </a:cubicBezTo>
                    <a:cubicBezTo>
                      <a:pt x="40035" y="148402"/>
                      <a:pt x="41652" y="149211"/>
                      <a:pt x="43248" y="150019"/>
                    </a:cubicBezTo>
                    <a:cubicBezTo>
                      <a:pt x="44845" y="150019"/>
                      <a:pt x="48059" y="145977"/>
                      <a:pt x="49676" y="145977"/>
                    </a:cubicBezTo>
                    <a:cubicBezTo>
                      <a:pt x="52081" y="145977"/>
                      <a:pt x="50484" y="142743"/>
                      <a:pt x="52081" y="141935"/>
                    </a:cubicBezTo>
                    <a:cubicBezTo>
                      <a:pt x="53677" y="140318"/>
                      <a:pt x="52889" y="147594"/>
                      <a:pt x="56103" y="146785"/>
                    </a:cubicBezTo>
                    <a:cubicBezTo>
                      <a:pt x="60125" y="145977"/>
                      <a:pt x="66532" y="145168"/>
                      <a:pt x="62530" y="147594"/>
                    </a:cubicBezTo>
                    <a:cubicBezTo>
                      <a:pt x="57720" y="150019"/>
                      <a:pt x="52101" y="146785"/>
                      <a:pt x="53698" y="150828"/>
                    </a:cubicBezTo>
                    <a:cubicBezTo>
                      <a:pt x="55294" y="154870"/>
                      <a:pt x="51293" y="156487"/>
                      <a:pt x="51293" y="159721"/>
                    </a:cubicBezTo>
                    <a:cubicBezTo>
                      <a:pt x="50484" y="162955"/>
                      <a:pt x="49696" y="162955"/>
                      <a:pt x="52101" y="164572"/>
                    </a:cubicBezTo>
                    <a:cubicBezTo>
                      <a:pt x="53698" y="166997"/>
                      <a:pt x="54506" y="166997"/>
                      <a:pt x="56123" y="168614"/>
                    </a:cubicBezTo>
                    <a:lnTo>
                      <a:pt x="56123" y="171848"/>
                    </a:lnTo>
                    <a:cubicBezTo>
                      <a:pt x="56931" y="174273"/>
                      <a:pt x="57720" y="174273"/>
                      <a:pt x="59337" y="175081"/>
                    </a:cubicBezTo>
                    <a:lnTo>
                      <a:pt x="62550" y="175081"/>
                    </a:lnTo>
                    <a:cubicBezTo>
                      <a:pt x="62550" y="175081"/>
                      <a:pt x="64147" y="171848"/>
                      <a:pt x="64956" y="173464"/>
                    </a:cubicBezTo>
                    <a:cubicBezTo>
                      <a:pt x="66552" y="175081"/>
                      <a:pt x="63359" y="178315"/>
                      <a:pt x="64956" y="179932"/>
                    </a:cubicBezTo>
                    <a:cubicBezTo>
                      <a:pt x="66552" y="181549"/>
                      <a:pt x="65764" y="179124"/>
                      <a:pt x="64147" y="183974"/>
                    </a:cubicBezTo>
                    <a:cubicBezTo>
                      <a:pt x="62550" y="188825"/>
                      <a:pt x="64147" y="188825"/>
                      <a:pt x="63339" y="190442"/>
                    </a:cubicBezTo>
                    <a:cubicBezTo>
                      <a:pt x="62530" y="192059"/>
                      <a:pt x="60125" y="190442"/>
                      <a:pt x="61742" y="192868"/>
                    </a:cubicBezTo>
                    <a:cubicBezTo>
                      <a:pt x="62550" y="196101"/>
                      <a:pt x="64147" y="196101"/>
                      <a:pt x="63339" y="197718"/>
                    </a:cubicBezTo>
                    <a:cubicBezTo>
                      <a:pt x="62530" y="199335"/>
                      <a:pt x="60125" y="199335"/>
                      <a:pt x="61742" y="200952"/>
                    </a:cubicBezTo>
                    <a:cubicBezTo>
                      <a:pt x="64147" y="202569"/>
                      <a:pt x="68978" y="202569"/>
                      <a:pt x="66552" y="204186"/>
                    </a:cubicBezTo>
                    <a:cubicBezTo>
                      <a:pt x="64147" y="205803"/>
                      <a:pt x="60933" y="204186"/>
                      <a:pt x="60125" y="203377"/>
                    </a:cubicBezTo>
                    <a:cubicBezTo>
                      <a:pt x="59316" y="202569"/>
                      <a:pt x="57720" y="198527"/>
                      <a:pt x="58528" y="201761"/>
                    </a:cubicBezTo>
                    <a:cubicBezTo>
                      <a:pt x="59337" y="204994"/>
                      <a:pt x="61742" y="206611"/>
                      <a:pt x="59337" y="206611"/>
                    </a:cubicBezTo>
                    <a:cubicBezTo>
                      <a:pt x="56931" y="207420"/>
                      <a:pt x="53718" y="202569"/>
                      <a:pt x="53718" y="204186"/>
                    </a:cubicBezTo>
                    <a:cubicBezTo>
                      <a:pt x="52909" y="206611"/>
                      <a:pt x="51313" y="208228"/>
                      <a:pt x="49696" y="206611"/>
                    </a:cubicBezTo>
                    <a:cubicBezTo>
                      <a:pt x="48099" y="205803"/>
                      <a:pt x="47290" y="201761"/>
                      <a:pt x="46482" y="204186"/>
                    </a:cubicBezTo>
                    <a:cubicBezTo>
                      <a:pt x="44885" y="205803"/>
                      <a:pt x="44077" y="204186"/>
                      <a:pt x="42460" y="204186"/>
                    </a:cubicBezTo>
                    <a:cubicBezTo>
                      <a:pt x="41652" y="204994"/>
                      <a:pt x="40863" y="208228"/>
                      <a:pt x="40055" y="206611"/>
                    </a:cubicBezTo>
                    <a:cubicBezTo>
                      <a:pt x="39246" y="204994"/>
                      <a:pt x="36841" y="206611"/>
                      <a:pt x="36841" y="209037"/>
                    </a:cubicBezTo>
                    <a:cubicBezTo>
                      <a:pt x="36841" y="210654"/>
                      <a:pt x="37650" y="213887"/>
                      <a:pt x="36033" y="215504"/>
                    </a:cubicBezTo>
                    <a:cubicBezTo>
                      <a:pt x="33628" y="217121"/>
                      <a:pt x="32819" y="215504"/>
                      <a:pt x="30414" y="217930"/>
                    </a:cubicBezTo>
                    <a:cubicBezTo>
                      <a:pt x="28817" y="219547"/>
                      <a:pt x="26392" y="217930"/>
                      <a:pt x="27200" y="221164"/>
                    </a:cubicBezTo>
                    <a:cubicBezTo>
                      <a:pt x="28009" y="223589"/>
                      <a:pt x="28009" y="221972"/>
                      <a:pt x="26392" y="223589"/>
                    </a:cubicBezTo>
                    <a:cubicBezTo>
                      <a:pt x="24795" y="226014"/>
                      <a:pt x="24795" y="226823"/>
                      <a:pt x="27200" y="226014"/>
                    </a:cubicBezTo>
                    <a:cubicBezTo>
                      <a:pt x="29605" y="226014"/>
                      <a:pt x="29605" y="225206"/>
                      <a:pt x="32011" y="223589"/>
                    </a:cubicBezTo>
                    <a:cubicBezTo>
                      <a:pt x="33608" y="221164"/>
                      <a:pt x="38438" y="219547"/>
                      <a:pt x="38438" y="220355"/>
                    </a:cubicBezTo>
                    <a:cubicBezTo>
                      <a:pt x="39246" y="221164"/>
                      <a:pt x="38438" y="218738"/>
                      <a:pt x="40035" y="222781"/>
                    </a:cubicBezTo>
                    <a:cubicBezTo>
                      <a:pt x="40843" y="226014"/>
                      <a:pt x="40035" y="230057"/>
                      <a:pt x="40843" y="233270"/>
                    </a:cubicBezTo>
                    <a:cubicBezTo>
                      <a:pt x="41652" y="236504"/>
                      <a:pt x="41652" y="241355"/>
                      <a:pt x="38438" y="242952"/>
                    </a:cubicBezTo>
                    <a:cubicBezTo>
                      <a:pt x="35224" y="244568"/>
                      <a:pt x="32819" y="243760"/>
                      <a:pt x="32011" y="246185"/>
                    </a:cubicBezTo>
                    <a:cubicBezTo>
                      <a:pt x="31202" y="248611"/>
                      <a:pt x="33608" y="244568"/>
                      <a:pt x="28797" y="248611"/>
                    </a:cubicBezTo>
                    <a:cubicBezTo>
                      <a:pt x="26109" y="251305"/>
                      <a:pt x="23967" y="252922"/>
                      <a:pt x="22370" y="253462"/>
                    </a:cubicBezTo>
                    <a:cubicBezTo>
                      <a:pt x="19156" y="254270"/>
                      <a:pt x="15134" y="248611"/>
                      <a:pt x="17559" y="254270"/>
                    </a:cubicBezTo>
                    <a:cubicBezTo>
                      <a:pt x="19156" y="259121"/>
                      <a:pt x="19156" y="258312"/>
                      <a:pt x="18368" y="260738"/>
                    </a:cubicBezTo>
                    <a:cubicBezTo>
                      <a:pt x="17559" y="263163"/>
                      <a:pt x="18368" y="262355"/>
                      <a:pt x="20773" y="263972"/>
                    </a:cubicBezTo>
                    <a:cubicBezTo>
                      <a:pt x="23987" y="265588"/>
                      <a:pt x="23178" y="264780"/>
                      <a:pt x="25583" y="264780"/>
                    </a:cubicBezTo>
                    <a:cubicBezTo>
                      <a:pt x="27180" y="265588"/>
                      <a:pt x="27180" y="259929"/>
                      <a:pt x="29605" y="259929"/>
                    </a:cubicBezTo>
                    <a:cubicBezTo>
                      <a:pt x="32031" y="259929"/>
                      <a:pt x="32011" y="256695"/>
                      <a:pt x="33628" y="258312"/>
                    </a:cubicBezTo>
                    <a:cubicBezTo>
                      <a:pt x="36033" y="259121"/>
                      <a:pt x="34436" y="259929"/>
                      <a:pt x="36841" y="259929"/>
                    </a:cubicBezTo>
                    <a:cubicBezTo>
                      <a:pt x="38438" y="259929"/>
                      <a:pt x="39246" y="257504"/>
                      <a:pt x="38438" y="259929"/>
                    </a:cubicBezTo>
                    <a:cubicBezTo>
                      <a:pt x="38438" y="263163"/>
                      <a:pt x="32011" y="263972"/>
                      <a:pt x="34416" y="265588"/>
                    </a:cubicBezTo>
                    <a:cubicBezTo>
                      <a:pt x="36821" y="266397"/>
                      <a:pt x="37630" y="264780"/>
                      <a:pt x="40035" y="264780"/>
                    </a:cubicBezTo>
                    <a:cubicBezTo>
                      <a:pt x="41631" y="265588"/>
                      <a:pt x="40035" y="263972"/>
                      <a:pt x="42440" y="263972"/>
                    </a:cubicBezTo>
                    <a:cubicBezTo>
                      <a:pt x="45653" y="264780"/>
                      <a:pt x="45653" y="262355"/>
                      <a:pt x="46462" y="264780"/>
                    </a:cubicBezTo>
                    <a:cubicBezTo>
                      <a:pt x="47270" y="267205"/>
                      <a:pt x="51272" y="271248"/>
                      <a:pt x="54486" y="271248"/>
                    </a:cubicBezTo>
                    <a:cubicBezTo>
                      <a:pt x="56891" y="271248"/>
                      <a:pt x="55294" y="268014"/>
                      <a:pt x="58508" y="268822"/>
                    </a:cubicBezTo>
                    <a:cubicBezTo>
                      <a:pt x="61722" y="269631"/>
                      <a:pt x="60913" y="267205"/>
                      <a:pt x="62530" y="267205"/>
                    </a:cubicBezTo>
                    <a:cubicBezTo>
                      <a:pt x="64935" y="266397"/>
                      <a:pt x="63339" y="263163"/>
                      <a:pt x="66552" y="263972"/>
                    </a:cubicBezTo>
                    <a:cubicBezTo>
                      <a:pt x="68957" y="264780"/>
                      <a:pt x="66552" y="264780"/>
                      <a:pt x="70574" y="262355"/>
                    </a:cubicBezTo>
                    <a:cubicBezTo>
                      <a:pt x="73788" y="259121"/>
                      <a:pt x="72979" y="257504"/>
                      <a:pt x="74596" y="258312"/>
                    </a:cubicBezTo>
                    <a:cubicBezTo>
                      <a:pt x="76213" y="259121"/>
                      <a:pt x="77002" y="257504"/>
                      <a:pt x="77002" y="257504"/>
                    </a:cubicBezTo>
                    <a:cubicBezTo>
                      <a:pt x="77002" y="257504"/>
                      <a:pt x="72191" y="267205"/>
                      <a:pt x="68978" y="268802"/>
                    </a:cubicBezTo>
                    <a:cubicBezTo>
                      <a:pt x="65764" y="270419"/>
                      <a:pt x="64956" y="269611"/>
                      <a:pt x="62550" y="273653"/>
                    </a:cubicBezTo>
                    <a:cubicBezTo>
                      <a:pt x="60953" y="278504"/>
                      <a:pt x="58528" y="280929"/>
                      <a:pt x="54526" y="280121"/>
                    </a:cubicBezTo>
                    <a:cubicBezTo>
                      <a:pt x="51313" y="278504"/>
                      <a:pt x="50504" y="276887"/>
                      <a:pt x="48099" y="277695"/>
                    </a:cubicBezTo>
                    <a:cubicBezTo>
                      <a:pt x="44885" y="278504"/>
                      <a:pt x="44885" y="276887"/>
                      <a:pt x="42480" y="279312"/>
                    </a:cubicBezTo>
                    <a:cubicBezTo>
                      <a:pt x="40075" y="280929"/>
                      <a:pt x="36053" y="280121"/>
                      <a:pt x="37670" y="281737"/>
                    </a:cubicBezTo>
                    <a:cubicBezTo>
                      <a:pt x="40075" y="284163"/>
                      <a:pt x="44097" y="287397"/>
                      <a:pt x="38478" y="286588"/>
                    </a:cubicBezTo>
                    <a:cubicBezTo>
                      <a:pt x="33668" y="284971"/>
                      <a:pt x="32860" y="281737"/>
                      <a:pt x="32051" y="285780"/>
                    </a:cubicBezTo>
                    <a:cubicBezTo>
                      <a:pt x="32051" y="289822"/>
                      <a:pt x="34456" y="288205"/>
                      <a:pt x="32860" y="292247"/>
                    </a:cubicBezTo>
                    <a:cubicBezTo>
                      <a:pt x="31263" y="295481"/>
                      <a:pt x="32860" y="293056"/>
                      <a:pt x="29646" y="295481"/>
                    </a:cubicBezTo>
                    <a:cubicBezTo>
                      <a:pt x="25624" y="297098"/>
                      <a:pt x="25624" y="293056"/>
                      <a:pt x="24027" y="297098"/>
                    </a:cubicBezTo>
                    <a:cubicBezTo>
                      <a:pt x="22431" y="301949"/>
                      <a:pt x="23219" y="300332"/>
                      <a:pt x="21622" y="303566"/>
                    </a:cubicBezTo>
                    <a:cubicBezTo>
                      <a:pt x="20025" y="306800"/>
                      <a:pt x="11981" y="312459"/>
                      <a:pt x="9576" y="313267"/>
                    </a:cubicBezTo>
                    <a:cubicBezTo>
                      <a:pt x="7171" y="313267"/>
                      <a:pt x="5554" y="313267"/>
                      <a:pt x="7171" y="317310"/>
                    </a:cubicBezTo>
                    <a:cubicBezTo>
                      <a:pt x="8768" y="320543"/>
                      <a:pt x="10385" y="320543"/>
                      <a:pt x="11193" y="320543"/>
                    </a:cubicBezTo>
                    <a:cubicBezTo>
                      <a:pt x="12001" y="320543"/>
                      <a:pt x="12790" y="314884"/>
                      <a:pt x="14407" y="317310"/>
                    </a:cubicBezTo>
                    <a:cubicBezTo>
                      <a:pt x="16023" y="319735"/>
                      <a:pt x="22431" y="321352"/>
                      <a:pt x="22431" y="317310"/>
                    </a:cubicBezTo>
                    <a:cubicBezTo>
                      <a:pt x="21622" y="313267"/>
                      <a:pt x="22431" y="311650"/>
                      <a:pt x="25644" y="310842"/>
                    </a:cubicBezTo>
                    <a:cubicBezTo>
                      <a:pt x="28049" y="309225"/>
                      <a:pt x="29666" y="307608"/>
                      <a:pt x="31263" y="306800"/>
                    </a:cubicBezTo>
                    <a:cubicBezTo>
                      <a:pt x="32860" y="305991"/>
                      <a:pt x="29666" y="302757"/>
                      <a:pt x="33668" y="304374"/>
                    </a:cubicBezTo>
                    <a:cubicBezTo>
                      <a:pt x="36882" y="305991"/>
                      <a:pt x="45714" y="310033"/>
                      <a:pt x="48928" y="310033"/>
                    </a:cubicBezTo>
                    <a:cubicBezTo>
                      <a:pt x="52141" y="310033"/>
                      <a:pt x="52950" y="308417"/>
                      <a:pt x="52141" y="305183"/>
                    </a:cubicBezTo>
                    <a:cubicBezTo>
                      <a:pt x="52141" y="301949"/>
                      <a:pt x="51333" y="300332"/>
                      <a:pt x="52950" y="298715"/>
                    </a:cubicBezTo>
                    <a:cubicBezTo>
                      <a:pt x="55355" y="297098"/>
                      <a:pt x="53758" y="293864"/>
                      <a:pt x="56972" y="296290"/>
                    </a:cubicBezTo>
                    <a:cubicBezTo>
                      <a:pt x="59114" y="297367"/>
                      <a:pt x="61257" y="297367"/>
                      <a:pt x="63399" y="296290"/>
                    </a:cubicBezTo>
                    <a:cubicBezTo>
                      <a:pt x="65804" y="293864"/>
                      <a:pt x="66613" y="290631"/>
                      <a:pt x="69826" y="293864"/>
                    </a:cubicBezTo>
                    <a:cubicBezTo>
                      <a:pt x="72232" y="297098"/>
                      <a:pt x="73040" y="294673"/>
                      <a:pt x="73848" y="297907"/>
                    </a:cubicBezTo>
                    <a:cubicBezTo>
                      <a:pt x="74657" y="301140"/>
                      <a:pt x="77870" y="300332"/>
                      <a:pt x="81084" y="300332"/>
                    </a:cubicBezTo>
                    <a:cubicBezTo>
                      <a:pt x="84298" y="299524"/>
                      <a:pt x="85106" y="297098"/>
                      <a:pt x="85106" y="295481"/>
                    </a:cubicBezTo>
                    <a:cubicBezTo>
                      <a:pt x="85106" y="293864"/>
                      <a:pt x="86703" y="293864"/>
                      <a:pt x="89128" y="294673"/>
                    </a:cubicBezTo>
                    <a:cubicBezTo>
                      <a:pt x="90725" y="295481"/>
                      <a:pt x="91533" y="298715"/>
                      <a:pt x="93939" y="297907"/>
                    </a:cubicBezTo>
                    <a:cubicBezTo>
                      <a:pt x="95536" y="296290"/>
                      <a:pt x="93939" y="284183"/>
                      <a:pt x="97152" y="287417"/>
                    </a:cubicBezTo>
                    <a:cubicBezTo>
                      <a:pt x="99558" y="290651"/>
                      <a:pt x="100366" y="291459"/>
                      <a:pt x="103580" y="290651"/>
                    </a:cubicBezTo>
                    <a:cubicBezTo>
                      <a:pt x="105985" y="290651"/>
                      <a:pt x="108390" y="284991"/>
                      <a:pt x="109198" y="289842"/>
                    </a:cubicBezTo>
                    <a:cubicBezTo>
                      <a:pt x="110007" y="294693"/>
                      <a:pt x="111604" y="293885"/>
                      <a:pt x="113221" y="293885"/>
                    </a:cubicBezTo>
                    <a:cubicBezTo>
                      <a:pt x="114817" y="293076"/>
                      <a:pt x="114817" y="289842"/>
                      <a:pt x="117243" y="290651"/>
                    </a:cubicBezTo>
                    <a:cubicBezTo>
                      <a:pt x="119648" y="291459"/>
                      <a:pt x="119648" y="290651"/>
                      <a:pt x="122861" y="292268"/>
                    </a:cubicBezTo>
                    <a:cubicBezTo>
                      <a:pt x="125267" y="293076"/>
                      <a:pt x="131694" y="292268"/>
                      <a:pt x="134907" y="290651"/>
                    </a:cubicBezTo>
                    <a:cubicBezTo>
                      <a:pt x="137313" y="289842"/>
                      <a:pt x="139718" y="287417"/>
                      <a:pt x="141335" y="287417"/>
                    </a:cubicBezTo>
                    <a:cubicBezTo>
                      <a:pt x="142931" y="286608"/>
                      <a:pt x="143740" y="284991"/>
                      <a:pt x="145357" y="285800"/>
                    </a:cubicBezTo>
                    <a:cubicBezTo>
                      <a:pt x="146953" y="286608"/>
                      <a:pt x="146953" y="284991"/>
                      <a:pt x="149379" y="283375"/>
                    </a:cubicBezTo>
                    <a:cubicBezTo>
                      <a:pt x="152593" y="281758"/>
                      <a:pt x="154998" y="274482"/>
                      <a:pt x="154998" y="272885"/>
                    </a:cubicBezTo>
                    <a:cubicBezTo>
                      <a:pt x="154998" y="271288"/>
                      <a:pt x="153401" y="272885"/>
                      <a:pt x="148570" y="272885"/>
                    </a:cubicBezTo>
                    <a:cubicBezTo>
                      <a:pt x="145882" y="273424"/>
                      <a:pt x="143214" y="273693"/>
                      <a:pt x="140546" y="273693"/>
                    </a:cubicBezTo>
                    <a:cubicBezTo>
                      <a:pt x="137333" y="272885"/>
                      <a:pt x="134119" y="273693"/>
                      <a:pt x="136524" y="271268"/>
                    </a:cubicBezTo>
                    <a:cubicBezTo>
                      <a:pt x="139738" y="269651"/>
                      <a:pt x="140546" y="268842"/>
                      <a:pt x="141335" y="267226"/>
                    </a:cubicBezTo>
                    <a:cubicBezTo>
                      <a:pt x="142143" y="265609"/>
                      <a:pt x="145357" y="263992"/>
                      <a:pt x="145357" y="262375"/>
                    </a:cubicBezTo>
                    <a:cubicBezTo>
                      <a:pt x="145357" y="260758"/>
                      <a:pt x="145094" y="259681"/>
                      <a:pt x="144548" y="259141"/>
                    </a:cubicBezTo>
                    <a:cubicBezTo>
                      <a:pt x="144003" y="258601"/>
                      <a:pt x="143477" y="258332"/>
                      <a:pt x="142952" y="258332"/>
                    </a:cubicBezTo>
                    <a:cubicBezTo>
                      <a:pt x="142143" y="257524"/>
                      <a:pt x="144548" y="257524"/>
                      <a:pt x="146974" y="258332"/>
                    </a:cubicBezTo>
                    <a:cubicBezTo>
                      <a:pt x="148570" y="259141"/>
                      <a:pt x="148570" y="258332"/>
                      <a:pt x="150187" y="258332"/>
                    </a:cubicBezTo>
                    <a:cubicBezTo>
                      <a:pt x="152593" y="259141"/>
                      <a:pt x="153401" y="259141"/>
                      <a:pt x="154209" y="256716"/>
                    </a:cubicBezTo>
                    <a:cubicBezTo>
                      <a:pt x="155018" y="255099"/>
                      <a:pt x="154209" y="256716"/>
                      <a:pt x="152613" y="254290"/>
                    </a:cubicBezTo>
                    <a:cubicBezTo>
                      <a:pt x="151804" y="251056"/>
                      <a:pt x="151804" y="248631"/>
                      <a:pt x="154209" y="248631"/>
                    </a:cubicBezTo>
                    <a:cubicBezTo>
                      <a:pt x="157423" y="248631"/>
                      <a:pt x="157423" y="251056"/>
                      <a:pt x="159020" y="247014"/>
                    </a:cubicBezTo>
                    <a:cubicBezTo>
                      <a:pt x="161425" y="242972"/>
                      <a:pt x="162233" y="245397"/>
                      <a:pt x="162233" y="240546"/>
                    </a:cubicBezTo>
                    <a:cubicBezTo>
                      <a:pt x="162233" y="236504"/>
                      <a:pt x="163830" y="237313"/>
                      <a:pt x="161425" y="233270"/>
                    </a:cubicBezTo>
                    <a:cubicBezTo>
                      <a:pt x="159828" y="229228"/>
                      <a:pt x="150996" y="215504"/>
                      <a:pt x="144568" y="217121"/>
                    </a:cubicBezTo>
                    <a:cubicBezTo>
                      <a:pt x="137333" y="217930"/>
                      <a:pt x="130926" y="215504"/>
                      <a:pt x="131714" y="218738"/>
                    </a:cubicBezTo>
                    <a:cubicBezTo>
                      <a:pt x="132522" y="221164"/>
                      <a:pt x="134119" y="226823"/>
                      <a:pt x="130906" y="225206"/>
                    </a:cubicBezTo>
                    <a:cubicBezTo>
                      <a:pt x="127692" y="223589"/>
                      <a:pt x="123670" y="223589"/>
                      <a:pt x="125287" y="219547"/>
                    </a:cubicBezTo>
                    <a:cubicBezTo>
                      <a:pt x="126095" y="215504"/>
                      <a:pt x="127692" y="212271"/>
                      <a:pt x="129309" y="211462"/>
                    </a:cubicBezTo>
                    <a:cubicBezTo>
                      <a:pt x="130906" y="209845"/>
                      <a:pt x="130906" y="208228"/>
                      <a:pt x="130906" y="206611"/>
                    </a:cubicBezTo>
                    <a:cubicBezTo>
                      <a:pt x="130906" y="205803"/>
                      <a:pt x="130097" y="199335"/>
                      <a:pt x="126095" y="196910"/>
                    </a:cubicBezTo>
                    <a:cubicBezTo>
                      <a:pt x="122881" y="195293"/>
                      <a:pt x="127692" y="195293"/>
                      <a:pt x="119668" y="193676"/>
                    </a:cubicBezTo>
                    <a:cubicBezTo>
                      <a:pt x="112432" y="192059"/>
                      <a:pt x="108430" y="190442"/>
                      <a:pt x="107622" y="189634"/>
                    </a:cubicBezTo>
                    <a:cubicBezTo>
                      <a:pt x="106813" y="188825"/>
                      <a:pt x="122881" y="191251"/>
                      <a:pt x="125287" y="192059"/>
                    </a:cubicBezTo>
                    <a:cubicBezTo>
                      <a:pt x="126883" y="192868"/>
                      <a:pt x="130097" y="192059"/>
                      <a:pt x="128500" y="189634"/>
                    </a:cubicBezTo>
                    <a:cubicBezTo>
                      <a:pt x="126904" y="187208"/>
                      <a:pt x="125287" y="185591"/>
                      <a:pt x="122881" y="184783"/>
                    </a:cubicBezTo>
                    <a:cubicBezTo>
                      <a:pt x="120476" y="183166"/>
                      <a:pt x="118859" y="182358"/>
                      <a:pt x="118859" y="180741"/>
                    </a:cubicBezTo>
                    <a:cubicBezTo>
                      <a:pt x="119668" y="178315"/>
                      <a:pt x="118859" y="176698"/>
                      <a:pt x="119668" y="175890"/>
                    </a:cubicBezTo>
                    <a:cubicBezTo>
                      <a:pt x="120476" y="174273"/>
                      <a:pt x="121265" y="174273"/>
                      <a:pt x="118859" y="172656"/>
                    </a:cubicBezTo>
                    <a:cubicBezTo>
                      <a:pt x="116454" y="171039"/>
                      <a:pt x="114049" y="170231"/>
                      <a:pt x="113241" y="169422"/>
                    </a:cubicBezTo>
                    <a:cubicBezTo>
                      <a:pt x="112432" y="168614"/>
                      <a:pt x="106005" y="155699"/>
                      <a:pt x="101195" y="158124"/>
                    </a:cubicBezTo>
                    <a:cubicBezTo>
                      <a:pt x="96384" y="160549"/>
                      <a:pt x="101195" y="155699"/>
                      <a:pt x="97981" y="150039"/>
                    </a:cubicBezTo>
                    <a:cubicBezTo>
                      <a:pt x="93959" y="144380"/>
                      <a:pt x="93959" y="141146"/>
                      <a:pt x="93959" y="137933"/>
                    </a:cubicBezTo>
                    <a:cubicBezTo>
                      <a:pt x="93959" y="134719"/>
                      <a:pt x="90745" y="135507"/>
                      <a:pt x="91554" y="129848"/>
                    </a:cubicBezTo>
                    <a:cubicBezTo>
                      <a:pt x="93150" y="124189"/>
                      <a:pt x="94767" y="124997"/>
                      <a:pt x="90745" y="121763"/>
                    </a:cubicBezTo>
                    <a:cubicBezTo>
                      <a:pt x="85935" y="117721"/>
                      <a:pt x="85935" y="116104"/>
                      <a:pt x="84318" y="115296"/>
                    </a:cubicBezTo>
                    <a:cubicBezTo>
                      <a:pt x="82721" y="114487"/>
                      <a:pt x="79508" y="110445"/>
                      <a:pt x="75486" y="108020"/>
                    </a:cubicBezTo>
                    <a:cubicBezTo>
                      <a:pt x="70675" y="105594"/>
                      <a:pt x="69867" y="104786"/>
                      <a:pt x="67462" y="103977"/>
                    </a:cubicBezTo>
                    <a:cubicBezTo>
                      <a:pt x="65056" y="103977"/>
                      <a:pt x="66653" y="103169"/>
                      <a:pt x="61843" y="104786"/>
                    </a:cubicBezTo>
                    <a:cubicBezTo>
                      <a:pt x="57033" y="106403"/>
                      <a:pt x="52202" y="104786"/>
                      <a:pt x="47392" y="103977"/>
                    </a:cubicBezTo>
                    <a:cubicBezTo>
                      <a:pt x="43370" y="103169"/>
                      <a:pt x="58629" y="103169"/>
                      <a:pt x="61034" y="100744"/>
                    </a:cubicBezTo>
                    <a:cubicBezTo>
                      <a:pt x="63440" y="97510"/>
                      <a:pt x="62631" y="95893"/>
                      <a:pt x="66653" y="96701"/>
                    </a:cubicBezTo>
                    <a:cubicBezTo>
                      <a:pt x="70675" y="97510"/>
                      <a:pt x="73080" y="95893"/>
                      <a:pt x="71464" y="93467"/>
                    </a:cubicBezTo>
                    <a:cubicBezTo>
                      <a:pt x="69058" y="91851"/>
                      <a:pt x="69058" y="90234"/>
                      <a:pt x="65845" y="91042"/>
                    </a:cubicBezTo>
                    <a:cubicBezTo>
                      <a:pt x="62631" y="91042"/>
                      <a:pt x="62631" y="90234"/>
                      <a:pt x="61034" y="89425"/>
                    </a:cubicBezTo>
                    <a:cubicBezTo>
                      <a:pt x="59438" y="88617"/>
                      <a:pt x="69058" y="85383"/>
                      <a:pt x="70675" y="82958"/>
                    </a:cubicBezTo>
                    <a:cubicBezTo>
                      <a:pt x="72272" y="81341"/>
                      <a:pt x="72272" y="78107"/>
                      <a:pt x="73889" y="75681"/>
                    </a:cubicBezTo>
                    <a:cubicBezTo>
                      <a:pt x="76294" y="72448"/>
                      <a:pt x="80316" y="66788"/>
                      <a:pt x="79508" y="64383"/>
                    </a:cubicBezTo>
                    <a:cubicBezTo>
                      <a:pt x="79508" y="61149"/>
                      <a:pt x="78699" y="58724"/>
                      <a:pt x="81104" y="57107"/>
                    </a:cubicBezTo>
                    <a:cubicBezTo>
                      <a:pt x="83510" y="55490"/>
                      <a:pt x="85127" y="54682"/>
                      <a:pt x="85127" y="52256"/>
                    </a:cubicBezTo>
                    <a:cubicBezTo>
                      <a:pt x="85127" y="49831"/>
                      <a:pt x="85935" y="44980"/>
                      <a:pt x="84318" y="42555"/>
                    </a:cubicBezTo>
                    <a:cubicBezTo>
                      <a:pt x="83510" y="40129"/>
                      <a:pt x="83510" y="38513"/>
                      <a:pt x="78699" y="39321"/>
                    </a:cubicBezTo>
                    <a:cubicBezTo>
                      <a:pt x="73889" y="40129"/>
                      <a:pt x="77102" y="39321"/>
                      <a:pt x="70675" y="39321"/>
                    </a:cubicBezTo>
                    <a:cubicBezTo>
                      <a:pt x="64248" y="38513"/>
                      <a:pt x="66653" y="37704"/>
                      <a:pt x="63440" y="38513"/>
                    </a:cubicBezTo>
                    <a:cubicBezTo>
                      <a:pt x="59417" y="39321"/>
                      <a:pt x="60226" y="40938"/>
                      <a:pt x="56204" y="40938"/>
                    </a:cubicBezTo>
                    <a:cubicBezTo>
                      <a:pt x="52182" y="40938"/>
                      <a:pt x="53799" y="39321"/>
                      <a:pt x="49777" y="40938"/>
                    </a:cubicBezTo>
                    <a:cubicBezTo>
                      <a:pt x="45755" y="42555"/>
                      <a:pt x="46563" y="36895"/>
                      <a:pt x="42541" y="42555"/>
                    </a:cubicBezTo>
                    <a:cubicBezTo>
                      <a:pt x="37730" y="49022"/>
                      <a:pt x="30495" y="50639"/>
                      <a:pt x="32112" y="47405"/>
                    </a:cubicBezTo>
                    <a:cubicBezTo>
                      <a:pt x="33729" y="44172"/>
                      <a:pt x="39348" y="41746"/>
                      <a:pt x="37730" y="40938"/>
                    </a:cubicBezTo>
                    <a:cubicBezTo>
                      <a:pt x="35325" y="40129"/>
                      <a:pt x="34517" y="35279"/>
                      <a:pt x="37730" y="37704"/>
                    </a:cubicBezTo>
                    <a:cubicBezTo>
                      <a:pt x="40944" y="39321"/>
                      <a:pt x="43349" y="36087"/>
                      <a:pt x="43349" y="34470"/>
                    </a:cubicBezTo>
                    <a:cubicBezTo>
                      <a:pt x="43349" y="32045"/>
                      <a:pt x="43349" y="32853"/>
                      <a:pt x="41753" y="30428"/>
                    </a:cubicBezTo>
                    <a:cubicBezTo>
                      <a:pt x="40156" y="28811"/>
                      <a:pt x="38539" y="28811"/>
                      <a:pt x="42561" y="27194"/>
                    </a:cubicBezTo>
                    <a:cubicBezTo>
                      <a:pt x="45775" y="25577"/>
                      <a:pt x="46583" y="22343"/>
                      <a:pt x="48988" y="19918"/>
                    </a:cubicBezTo>
                    <a:cubicBezTo>
                      <a:pt x="51393" y="18301"/>
                      <a:pt x="63440" y="9428"/>
                      <a:pt x="60226" y="7003"/>
                    </a:cubicBezTo>
                    <a:cubicBezTo>
                      <a:pt x="57821" y="4577"/>
                      <a:pt x="61823" y="-1890"/>
                      <a:pt x="56204" y="535"/>
                    </a:cubicBezTo>
                    <a:cubicBezTo>
                      <a:pt x="50585" y="3769"/>
                      <a:pt x="48968" y="-1082"/>
                      <a:pt x="46563" y="2960"/>
                    </a:cubicBezTo>
                    <a:cubicBezTo>
                      <a:pt x="44158" y="6194"/>
                      <a:pt x="43349" y="535"/>
                      <a:pt x="39327" y="2960"/>
                    </a:cubicBezTo>
                    <a:cubicBezTo>
                      <a:pt x="36114" y="6194"/>
                      <a:pt x="32900" y="5386"/>
                      <a:pt x="30495" y="4577"/>
                    </a:cubicBezTo>
                    <a:cubicBezTo>
                      <a:pt x="27281" y="3769"/>
                      <a:pt x="25685" y="2960"/>
                      <a:pt x="25685" y="2152"/>
                    </a:cubicBezTo>
                    <a:cubicBezTo>
                      <a:pt x="25685" y="1344"/>
                      <a:pt x="24088" y="2960"/>
                      <a:pt x="24088" y="2960"/>
                    </a:cubicBezTo>
                    <a:lnTo>
                      <a:pt x="24088" y="296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59" name="Szabadkézi sokszög: alakzat 1058">
                <a:extLst>
                  <a:ext uri="{FF2B5EF4-FFF2-40B4-BE49-F238E27FC236}">
                    <a16:creationId xmlns:a16="http://schemas.microsoft.com/office/drawing/2014/main" id="{8234C6A0-1D37-96CA-A9E8-A5A9DFDA9B62}"/>
                  </a:ext>
                </a:extLst>
              </p:cNvPr>
              <p:cNvSpPr/>
              <p:nvPr/>
            </p:nvSpPr>
            <p:spPr>
              <a:xfrm>
                <a:off x="3966045" y="2786160"/>
                <a:ext cx="24040" cy="29501"/>
              </a:xfrm>
              <a:custGeom>
                <a:avLst/>
                <a:gdLst>
                  <a:gd name="connsiteX0" fmla="*/ 23136 w 24040"/>
                  <a:gd name="connsiteY0" fmla="*/ 4459 h 29501"/>
                  <a:gd name="connsiteX1" fmla="*/ 17315 w 24040"/>
                  <a:gd name="connsiteY1" fmla="*/ 2903 h 29501"/>
                  <a:gd name="connsiteX2" fmla="*/ 11495 w 24040"/>
                  <a:gd name="connsiteY2" fmla="*/ 9169 h 29501"/>
                  <a:gd name="connsiteX3" fmla="*/ 4845 w 24040"/>
                  <a:gd name="connsiteY3" fmla="*/ 12301 h 29501"/>
                  <a:gd name="connsiteX4" fmla="*/ 681 w 24040"/>
                  <a:gd name="connsiteY4" fmla="*/ 13858 h 29501"/>
                  <a:gd name="connsiteX5" fmla="*/ 7331 w 24040"/>
                  <a:gd name="connsiteY5" fmla="*/ 22468 h 29501"/>
                  <a:gd name="connsiteX6" fmla="*/ 6502 w 24040"/>
                  <a:gd name="connsiteY6" fmla="*/ 29501 h 29501"/>
                  <a:gd name="connsiteX7" fmla="*/ 13981 w 24040"/>
                  <a:gd name="connsiteY7" fmla="*/ 24024 h 29501"/>
                  <a:gd name="connsiteX8" fmla="*/ 18144 w 24040"/>
                  <a:gd name="connsiteY8" fmla="*/ 13858 h 29501"/>
                  <a:gd name="connsiteX9" fmla="*/ 22308 w 24040"/>
                  <a:gd name="connsiteY9" fmla="*/ 11513 h 29501"/>
                  <a:gd name="connsiteX10" fmla="*/ 23136 w 24040"/>
                  <a:gd name="connsiteY10" fmla="*/ 4480 h 29501"/>
                  <a:gd name="connsiteX11" fmla="*/ 23136 w 24040"/>
                  <a:gd name="connsiteY11" fmla="*/ 4480 h 2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040" h="29501">
                    <a:moveTo>
                      <a:pt x="23136" y="4459"/>
                    </a:moveTo>
                    <a:cubicBezTo>
                      <a:pt x="19802" y="2115"/>
                      <a:pt x="19802" y="-3362"/>
                      <a:pt x="17315" y="2903"/>
                    </a:cubicBezTo>
                    <a:cubicBezTo>
                      <a:pt x="14829" y="9169"/>
                      <a:pt x="14829" y="6036"/>
                      <a:pt x="11495" y="9169"/>
                    </a:cubicBezTo>
                    <a:cubicBezTo>
                      <a:pt x="9009" y="11513"/>
                      <a:pt x="7331" y="12301"/>
                      <a:pt x="4845" y="12301"/>
                    </a:cubicBezTo>
                    <a:cubicBezTo>
                      <a:pt x="3188" y="13090"/>
                      <a:pt x="-1805" y="8381"/>
                      <a:pt x="681" y="13858"/>
                    </a:cubicBezTo>
                    <a:cubicBezTo>
                      <a:pt x="2339" y="20123"/>
                      <a:pt x="7331" y="18547"/>
                      <a:pt x="7331" y="22468"/>
                    </a:cubicBezTo>
                    <a:cubicBezTo>
                      <a:pt x="6502" y="26389"/>
                      <a:pt x="3996" y="28733"/>
                      <a:pt x="6502" y="29501"/>
                    </a:cubicBezTo>
                    <a:cubicBezTo>
                      <a:pt x="8160" y="29501"/>
                      <a:pt x="12323" y="28713"/>
                      <a:pt x="13981" y="24024"/>
                    </a:cubicBezTo>
                    <a:cubicBezTo>
                      <a:pt x="15638" y="19335"/>
                      <a:pt x="14809" y="11513"/>
                      <a:pt x="18144" y="13858"/>
                    </a:cubicBezTo>
                    <a:cubicBezTo>
                      <a:pt x="21479" y="16990"/>
                      <a:pt x="18973" y="14646"/>
                      <a:pt x="22308" y="11513"/>
                    </a:cubicBezTo>
                    <a:cubicBezTo>
                      <a:pt x="25643" y="8381"/>
                      <a:pt x="23136" y="4480"/>
                      <a:pt x="23136" y="4480"/>
                    </a:cubicBezTo>
                    <a:lnTo>
                      <a:pt x="23136" y="448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0" name="Szabadkézi sokszög: alakzat 1059">
                <a:extLst>
                  <a:ext uri="{FF2B5EF4-FFF2-40B4-BE49-F238E27FC236}">
                    <a16:creationId xmlns:a16="http://schemas.microsoft.com/office/drawing/2014/main" id="{C50C9E35-F308-4B4C-FA23-D04A7BFFB8D8}"/>
                  </a:ext>
                </a:extLst>
              </p:cNvPr>
              <p:cNvSpPr/>
              <p:nvPr/>
            </p:nvSpPr>
            <p:spPr>
              <a:xfrm>
                <a:off x="3956306" y="2821534"/>
                <a:ext cx="12270" cy="25624"/>
              </a:xfrm>
              <a:custGeom>
                <a:avLst/>
                <a:gdLst>
                  <a:gd name="connsiteX0" fmla="*/ 6843 w 12270"/>
                  <a:gd name="connsiteY0" fmla="*/ 332 h 25624"/>
                  <a:gd name="connsiteX1" fmla="*/ 1912 w 12270"/>
                  <a:gd name="connsiteY1" fmla="*/ 4031 h 25624"/>
                  <a:gd name="connsiteX2" fmla="*/ 6843 w 12270"/>
                  <a:gd name="connsiteY2" fmla="*/ 10701 h 25624"/>
                  <a:gd name="connsiteX3" fmla="*/ 6015 w 12270"/>
                  <a:gd name="connsiteY3" fmla="*/ 18098 h 25624"/>
                  <a:gd name="connsiteX4" fmla="*/ 6843 w 12270"/>
                  <a:gd name="connsiteY4" fmla="*/ 24748 h 25624"/>
                  <a:gd name="connsiteX5" fmla="*/ 10966 w 12270"/>
                  <a:gd name="connsiteY5" fmla="*/ 17350 h 25624"/>
                  <a:gd name="connsiteX6" fmla="*/ 10966 w 12270"/>
                  <a:gd name="connsiteY6" fmla="*/ 4031 h 25624"/>
                  <a:gd name="connsiteX7" fmla="*/ 9329 w 12270"/>
                  <a:gd name="connsiteY7" fmla="*/ 332 h 25624"/>
                  <a:gd name="connsiteX8" fmla="*/ 6863 w 12270"/>
                  <a:gd name="connsiteY8" fmla="*/ 332 h 25624"/>
                  <a:gd name="connsiteX9" fmla="*/ 6863 w 12270"/>
                  <a:gd name="connsiteY9" fmla="*/ 332 h 25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70" h="25624">
                    <a:moveTo>
                      <a:pt x="6843" y="332"/>
                    </a:moveTo>
                    <a:cubicBezTo>
                      <a:pt x="2720" y="1080"/>
                      <a:pt x="-3040" y="332"/>
                      <a:pt x="1912" y="4031"/>
                    </a:cubicBezTo>
                    <a:cubicBezTo>
                      <a:pt x="7672" y="7730"/>
                      <a:pt x="10138" y="7730"/>
                      <a:pt x="6843" y="10701"/>
                    </a:cubicBezTo>
                    <a:cubicBezTo>
                      <a:pt x="4377" y="13652"/>
                      <a:pt x="4377" y="12924"/>
                      <a:pt x="6015" y="18098"/>
                    </a:cubicBezTo>
                    <a:cubicBezTo>
                      <a:pt x="7652" y="22545"/>
                      <a:pt x="5186" y="23272"/>
                      <a:pt x="6843" y="24748"/>
                    </a:cubicBezTo>
                    <a:cubicBezTo>
                      <a:pt x="8480" y="26223"/>
                      <a:pt x="8480" y="26971"/>
                      <a:pt x="10966" y="17350"/>
                    </a:cubicBezTo>
                    <a:cubicBezTo>
                      <a:pt x="13432" y="7730"/>
                      <a:pt x="11795" y="6982"/>
                      <a:pt x="10966" y="4031"/>
                    </a:cubicBezTo>
                    <a:cubicBezTo>
                      <a:pt x="10138" y="1808"/>
                      <a:pt x="10138" y="332"/>
                      <a:pt x="9329" y="332"/>
                    </a:cubicBezTo>
                    <a:cubicBezTo>
                      <a:pt x="7692" y="-415"/>
                      <a:pt x="6863" y="332"/>
                      <a:pt x="6863" y="332"/>
                    </a:cubicBezTo>
                    <a:lnTo>
                      <a:pt x="6863" y="33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1" name="Szabadkézi sokszög: alakzat 1060">
                <a:extLst>
                  <a:ext uri="{FF2B5EF4-FFF2-40B4-BE49-F238E27FC236}">
                    <a16:creationId xmlns:a16="http://schemas.microsoft.com/office/drawing/2014/main" id="{B33BB3F5-3CC8-0E9C-31D2-AC7EDFA49369}"/>
                  </a:ext>
                </a:extLst>
              </p:cNvPr>
              <p:cNvSpPr/>
              <p:nvPr/>
            </p:nvSpPr>
            <p:spPr>
              <a:xfrm>
                <a:off x="3972156" y="2821628"/>
                <a:ext cx="23489" cy="19626"/>
              </a:xfrm>
              <a:custGeom>
                <a:avLst/>
                <a:gdLst>
                  <a:gd name="connsiteX0" fmla="*/ 8718 w 23489"/>
                  <a:gd name="connsiteY0" fmla="*/ 905 h 19626"/>
                  <a:gd name="connsiteX1" fmla="*/ 7000 w 23489"/>
                  <a:gd name="connsiteY1" fmla="*/ 3735 h 19626"/>
                  <a:gd name="connsiteX2" fmla="*/ 3564 w 23489"/>
                  <a:gd name="connsiteY2" fmla="*/ 7979 h 19626"/>
                  <a:gd name="connsiteX3" fmla="*/ 1846 w 23489"/>
                  <a:gd name="connsiteY3" fmla="*/ 7979 h 19626"/>
                  <a:gd name="connsiteX4" fmla="*/ 9567 w 23489"/>
                  <a:gd name="connsiteY4" fmla="*/ 11516 h 19626"/>
                  <a:gd name="connsiteX5" fmla="*/ 18137 w 23489"/>
                  <a:gd name="connsiteY5" fmla="*/ 17176 h 19626"/>
                  <a:gd name="connsiteX6" fmla="*/ 23271 w 23489"/>
                  <a:gd name="connsiteY6" fmla="*/ 17176 h 19626"/>
                  <a:gd name="connsiteX7" fmla="*/ 20704 w 23489"/>
                  <a:gd name="connsiteY7" fmla="*/ 10102 h 19626"/>
                  <a:gd name="connsiteX8" fmla="*/ 13852 w 23489"/>
                  <a:gd name="connsiteY8" fmla="*/ 6565 h 19626"/>
                  <a:gd name="connsiteX9" fmla="*/ 15570 w 23489"/>
                  <a:gd name="connsiteY9" fmla="*/ 3028 h 19626"/>
                  <a:gd name="connsiteX10" fmla="*/ 13852 w 23489"/>
                  <a:gd name="connsiteY10" fmla="*/ 198 h 19626"/>
                  <a:gd name="connsiteX11" fmla="*/ 8718 w 23489"/>
                  <a:gd name="connsiteY11" fmla="*/ 905 h 19626"/>
                  <a:gd name="connsiteX12" fmla="*/ 8718 w 23489"/>
                  <a:gd name="connsiteY12" fmla="*/ 905 h 1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489" h="19626">
                    <a:moveTo>
                      <a:pt x="8718" y="905"/>
                    </a:moveTo>
                    <a:cubicBezTo>
                      <a:pt x="10436" y="5150"/>
                      <a:pt x="7870" y="1613"/>
                      <a:pt x="7000" y="3735"/>
                    </a:cubicBezTo>
                    <a:cubicBezTo>
                      <a:pt x="6151" y="7272"/>
                      <a:pt x="6151" y="7979"/>
                      <a:pt x="3564" y="7979"/>
                    </a:cubicBezTo>
                    <a:cubicBezTo>
                      <a:pt x="1846" y="7979"/>
                      <a:pt x="-2439" y="5150"/>
                      <a:pt x="1846" y="7979"/>
                    </a:cubicBezTo>
                    <a:cubicBezTo>
                      <a:pt x="6131" y="10809"/>
                      <a:pt x="5282" y="5150"/>
                      <a:pt x="9567" y="11516"/>
                    </a:cubicBezTo>
                    <a:cubicBezTo>
                      <a:pt x="13852" y="18591"/>
                      <a:pt x="14701" y="13639"/>
                      <a:pt x="18137" y="17176"/>
                    </a:cubicBezTo>
                    <a:cubicBezTo>
                      <a:pt x="22422" y="21420"/>
                      <a:pt x="24140" y="19298"/>
                      <a:pt x="23271" y="17176"/>
                    </a:cubicBezTo>
                    <a:cubicBezTo>
                      <a:pt x="22422" y="14346"/>
                      <a:pt x="24989" y="10102"/>
                      <a:pt x="20704" y="10102"/>
                    </a:cubicBezTo>
                    <a:cubicBezTo>
                      <a:pt x="17268" y="10102"/>
                      <a:pt x="12983" y="8687"/>
                      <a:pt x="13852" y="6565"/>
                    </a:cubicBezTo>
                    <a:cubicBezTo>
                      <a:pt x="15570" y="4442"/>
                      <a:pt x="17288" y="4442"/>
                      <a:pt x="15570" y="3028"/>
                    </a:cubicBezTo>
                    <a:cubicBezTo>
                      <a:pt x="13852" y="905"/>
                      <a:pt x="15570" y="905"/>
                      <a:pt x="13852" y="198"/>
                    </a:cubicBezTo>
                    <a:cubicBezTo>
                      <a:pt x="12134" y="-509"/>
                      <a:pt x="8718" y="905"/>
                      <a:pt x="8718" y="905"/>
                    </a:cubicBezTo>
                    <a:lnTo>
                      <a:pt x="8718" y="90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2" name="Szabadkézi sokszög: alakzat 1061">
                <a:extLst>
                  <a:ext uri="{FF2B5EF4-FFF2-40B4-BE49-F238E27FC236}">
                    <a16:creationId xmlns:a16="http://schemas.microsoft.com/office/drawing/2014/main" id="{B8C42105-D277-28C6-AE52-044C82A895C9}"/>
                  </a:ext>
                </a:extLst>
              </p:cNvPr>
              <p:cNvSpPr/>
              <p:nvPr/>
            </p:nvSpPr>
            <p:spPr>
              <a:xfrm>
                <a:off x="3981591" y="2845189"/>
                <a:ext cx="4040" cy="7113"/>
              </a:xfrm>
              <a:custGeom>
                <a:avLst/>
                <a:gdLst>
                  <a:gd name="connsiteX0" fmla="*/ 335 w 4040"/>
                  <a:gd name="connsiteY0" fmla="*/ 830 h 7113"/>
                  <a:gd name="connsiteX1" fmla="*/ 2154 w 4040"/>
                  <a:gd name="connsiteY1" fmla="*/ 4811 h 7113"/>
                  <a:gd name="connsiteX2" fmla="*/ 3973 w 4040"/>
                  <a:gd name="connsiteY2" fmla="*/ 4811 h 7113"/>
                  <a:gd name="connsiteX3" fmla="*/ 315 w 4040"/>
                  <a:gd name="connsiteY3" fmla="*/ 830 h 7113"/>
                  <a:gd name="connsiteX4" fmla="*/ 315 w 4040"/>
                  <a:gd name="connsiteY4" fmla="*/ 830 h 7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0" h="7113">
                    <a:moveTo>
                      <a:pt x="335" y="830"/>
                    </a:moveTo>
                    <a:cubicBezTo>
                      <a:pt x="-878" y="3821"/>
                      <a:pt x="1547" y="1820"/>
                      <a:pt x="2154" y="4811"/>
                    </a:cubicBezTo>
                    <a:cubicBezTo>
                      <a:pt x="3367" y="8793"/>
                      <a:pt x="3367" y="6812"/>
                      <a:pt x="3973" y="4811"/>
                    </a:cubicBezTo>
                    <a:cubicBezTo>
                      <a:pt x="4579" y="3821"/>
                      <a:pt x="921" y="-2161"/>
                      <a:pt x="315" y="830"/>
                    </a:cubicBezTo>
                    <a:lnTo>
                      <a:pt x="315" y="83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3" name="Szabadkézi sokszög: alakzat 1062">
                <a:extLst>
                  <a:ext uri="{FF2B5EF4-FFF2-40B4-BE49-F238E27FC236}">
                    <a16:creationId xmlns:a16="http://schemas.microsoft.com/office/drawing/2014/main" id="{80E1FEF6-0156-2857-7E0F-F329E60DE5D4}"/>
                  </a:ext>
                </a:extLst>
              </p:cNvPr>
              <p:cNvSpPr/>
              <p:nvPr/>
            </p:nvSpPr>
            <p:spPr>
              <a:xfrm>
                <a:off x="3982543" y="2853982"/>
                <a:ext cx="9144" cy="8340"/>
              </a:xfrm>
              <a:custGeom>
                <a:avLst/>
                <a:gdLst>
                  <a:gd name="connsiteX0" fmla="*/ 5021 w 9144"/>
                  <a:gd name="connsiteY0" fmla="*/ 0 h 8340"/>
                  <a:gd name="connsiteX1" fmla="*/ 898 w 9144"/>
                  <a:gd name="connsiteY1" fmla="*/ 4972 h 8340"/>
                  <a:gd name="connsiteX2" fmla="*/ 5021 w 9144"/>
                  <a:gd name="connsiteY2" fmla="*/ 6973 h 8340"/>
                  <a:gd name="connsiteX3" fmla="*/ 9144 w 9144"/>
                  <a:gd name="connsiteY3" fmla="*/ 4972 h 8340"/>
                  <a:gd name="connsiteX4" fmla="*/ 5021 w 9144"/>
                  <a:gd name="connsiteY4" fmla="*/ 0 h 8340"/>
                  <a:gd name="connsiteX5" fmla="*/ 5021 w 9144"/>
                  <a:gd name="connsiteY5" fmla="*/ 0 h 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44" h="8340">
                    <a:moveTo>
                      <a:pt x="5021" y="0"/>
                    </a:moveTo>
                    <a:cubicBezTo>
                      <a:pt x="2273" y="0"/>
                      <a:pt x="-1830" y="2991"/>
                      <a:pt x="898" y="4972"/>
                    </a:cubicBezTo>
                    <a:cubicBezTo>
                      <a:pt x="3647" y="6973"/>
                      <a:pt x="5021" y="3982"/>
                      <a:pt x="5021" y="6973"/>
                    </a:cubicBezTo>
                    <a:cubicBezTo>
                      <a:pt x="6396" y="10955"/>
                      <a:pt x="9144" y="4972"/>
                      <a:pt x="9144" y="4972"/>
                    </a:cubicBezTo>
                    <a:lnTo>
                      <a:pt x="5021" y="0"/>
                    </a:lnTo>
                    <a:lnTo>
                      <a:pt x="5021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4" name="Szabadkézi sokszög: alakzat 1063">
                <a:extLst>
                  <a:ext uri="{FF2B5EF4-FFF2-40B4-BE49-F238E27FC236}">
                    <a16:creationId xmlns:a16="http://schemas.microsoft.com/office/drawing/2014/main" id="{A72F2B7D-7163-A87B-FF0A-04DC2FF1D79D}"/>
                  </a:ext>
                </a:extLst>
              </p:cNvPr>
              <p:cNvSpPr/>
              <p:nvPr/>
            </p:nvSpPr>
            <p:spPr>
              <a:xfrm>
                <a:off x="3983277" y="2865482"/>
                <a:ext cx="13006" cy="8759"/>
              </a:xfrm>
              <a:custGeom>
                <a:avLst/>
                <a:gdLst>
                  <a:gd name="connsiteX0" fmla="*/ 5177 w 13006"/>
                  <a:gd name="connsiteY0" fmla="*/ 1637 h 8759"/>
                  <a:gd name="connsiteX1" fmla="*/ 1297 w 13006"/>
                  <a:gd name="connsiteY1" fmla="*/ 6023 h 8759"/>
                  <a:gd name="connsiteX2" fmla="*/ 9038 w 13006"/>
                  <a:gd name="connsiteY2" fmla="*/ 8206 h 8759"/>
                  <a:gd name="connsiteX3" fmla="*/ 10978 w 13006"/>
                  <a:gd name="connsiteY3" fmla="*/ 6023 h 8759"/>
                  <a:gd name="connsiteX4" fmla="*/ 11948 w 13006"/>
                  <a:gd name="connsiteY4" fmla="*/ 1637 h 8759"/>
                  <a:gd name="connsiteX5" fmla="*/ 5177 w 13006"/>
                  <a:gd name="connsiteY5" fmla="*/ 1637 h 8759"/>
                  <a:gd name="connsiteX6" fmla="*/ 5177 w 13006"/>
                  <a:gd name="connsiteY6" fmla="*/ 1637 h 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06" h="8759">
                    <a:moveTo>
                      <a:pt x="5177" y="1637"/>
                    </a:moveTo>
                    <a:cubicBezTo>
                      <a:pt x="3237" y="3820"/>
                      <a:pt x="-2563" y="546"/>
                      <a:pt x="1297" y="6023"/>
                    </a:cubicBezTo>
                    <a:cubicBezTo>
                      <a:pt x="5177" y="10409"/>
                      <a:pt x="7098" y="8206"/>
                      <a:pt x="9038" y="8206"/>
                    </a:cubicBezTo>
                    <a:cubicBezTo>
                      <a:pt x="10978" y="8206"/>
                      <a:pt x="10008" y="7115"/>
                      <a:pt x="10978" y="6023"/>
                    </a:cubicBezTo>
                    <a:cubicBezTo>
                      <a:pt x="12919" y="4932"/>
                      <a:pt x="13889" y="3840"/>
                      <a:pt x="11948" y="1637"/>
                    </a:cubicBezTo>
                    <a:cubicBezTo>
                      <a:pt x="10008" y="-546"/>
                      <a:pt x="8068" y="-546"/>
                      <a:pt x="5177" y="1637"/>
                    </a:cubicBezTo>
                    <a:lnTo>
                      <a:pt x="5177" y="163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5" name="Szabadkézi sokszög: alakzat 1064">
                <a:extLst>
                  <a:ext uri="{FF2B5EF4-FFF2-40B4-BE49-F238E27FC236}">
                    <a16:creationId xmlns:a16="http://schemas.microsoft.com/office/drawing/2014/main" id="{317EBABC-8BD3-11FD-4441-A2DE12C607C9}"/>
                  </a:ext>
                </a:extLst>
              </p:cNvPr>
              <p:cNvSpPr/>
              <p:nvPr/>
            </p:nvSpPr>
            <p:spPr>
              <a:xfrm>
                <a:off x="3985377" y="2859459"/>
                <a:ext cx="44712" cy="49456"/>
              </a:xfrm>
              <a:custGeom>
                <a:avLst/>
                <a:gdLst>
                  <a:gd name="connsiteX0" fmla="*/ 44712 w 44712"/>
                  <a:gd name="connsiteY0" fmla="*/ 0 h 49456"/>
                  <a:gd name="connsiteX1" fmla="*/ 8129 w 44712"/>
                  <a:gd name="connsiteY1" fmla="*/ 48669 h 49456"/>
                  <a:gd name="connsiteX2" fmla="*/ 8129 w 44712"/>
                  <a:gd name="connsiteY2" fmla="*/ 6084 h 49456"/>
                  <a:gd name="connsiteX3" fmla="*/ 44712 w 44712"/>
                  <a:gd name="connsiteY3" fmla="*/ 0 h 49456"/>
                  <a:gd name="connsiteX4" fmla="*/ 44712 w 44712"/>
                  <a:gd name="connsiteY4" fmla="*/ 0 h 4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12" h="49456">
                    <a:moveTo>
                      <a:pt x="44712" y="0"/>
                    </a:moveTo>
                    <a:cubicBezTo>
                      <a:pt x="44712" y="24335"/>
                      <a:pt x="17285" y="54753"/>
                      <a:pt x="8129" y="48669"/>
                    </a:cubicBezTo>
                    <a:cubicBezTo>
                      <a:pt x="-10162" y="36502"/>
                      <a:pt x="8129" y="6084"/>
                      <a:pt x="8129" y="6084"/>
                    </a:cubicBezTo>
                    <a:lnTo>
                      <a:pt x="44712" y="0"/>
                    </a:lnTo>
                    <a:lnTo>
                      <a:pt x="44712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6" name="Szabadkézi sokszög: alakzat 1065">
                <a:extLst>
                  <a:ext uri="{FF2B5EF4-FFF2-40B4-BE49-F238E27FC236}">
                    <a16:creationId xmlns:a16="http://schemas.microsoft.com/office/drawing/2014/main" id="{DD647796-15E4-9E71-5962-7F1C698C145B}"/>
                  </a:ext>
                </a:extLst>
              </p:cNvPr>
              <p:cNvSpPr/>
              <p:nvPr/>
            </p:nvSpPr>
            <p:spPr>
              <a:xfrm>
                <a:off x="3981966" y="2881328"/>
                <a:ext cx="9741" cy="14245"/>
              </a:xfrm>
              <a:custGeom>
                <a:avLst/>
                <a:gdLst>
                  <a:gd name="connsiteX0" fmla="*/ 9075 w 9741"/>
                  <a:gd name="connsiteY0" fmla="*/ 20 h 14245"/>
                  <a:gd name="connsiteX1" fmla="*/ 3274 w 9741"/>
                  <a:gd name="connsiteY1" fmla="*/ 6933 h 14245"/>
                  <a:gd name="connsiteX2" fmla="*/ 687 w 9741"/>
                  <a:gd name="connsiteY2" fmla="*/ 9520 h 14245"/>
                  <a:gd name="connsiteX3" fmla="*/ 5214 w 9741"/>
                  <a:gd name="connsiteY3" fmla="*/ 12976 h 14245"/>
                  <a:gd name="connsiteX4" fmla="*/ 7802 w 9741"/>
                  <a:gd name="connsiteY4" fmla="*/ 8651 h 14245"/>
                  <a:gd name="connsiteX5" fmla="*/ 9742 w 9741"/>
                  <a:gd name="connsiteY5" fmla="*/ 3456 h 14245"/>
                  <a:gd name="connsiteX6" fmla="*/ 9095 w 9741"/>
                  <a:gd name="connsiteY6" fmla="*/ 0 h 14245"/>
                  <a:gd name="connsiteX7" fmla="*/ 9095 w 9741"/>
                  <a:gd name="connsiteY7" fmla="*/ 0 h 14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41" h="14245">
                    <a:moveTo>
                      <a:pt x="9075" y="20"/>
                    </a:moveTo>
                    <a:cubicBezTo>
                      <a:pt x="6488" y="2607"/>
                      <a:pt x="5841" y="5215"/>
                      <a:pt x="3274" y="6933"/>
                    </a:cubicBezTo>
                    <a:cubicBezTo>
                      <a:pt x="1334" y="7802"/>
                      <a:pt x="-1253" y="4346"/>
                      <a:pt x="687" y="9520"/>
                    </a:cubicBezTo>
                    <a:cubicBezTo>
                      <a:pt x="2628" y="13845"/>
                      <a:pt x="3274" y="9520"/>
                      <a:pt x="5214" y="12976"/>
                    </a:cubicBezTo>
                    <a:cubicBezTo>
                      <a:pt x="6508" y="16432"/>
                      <a:pt x="7155" y="12107"/>
                      <a:pt x="7802" y="8651"/>
                    </a:cubicBezTo>
                    <a:cubicBezTo>
                      <a:pt x="8448" y="6063"/>
                      <a:pt x="9742" y="3456"/>
                      <a:pt x="9742" y="3456"/>
                    </a:cubicBezTo>
                    <a:lnTo>
                      <a:pt x="9095" y="0"/>
                    </a:lnTo>
                    <a:lnTo>
                      <a:pt x="909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7" name="Szabadkézi sokszög: alakzat 1066">
                <a:extLst>
                  <a:ext uri="{FF2B5EF4-FFF2-40B4-BE49-F238E27FC236}">
                    <a16:creationId xmlns:a16="http://schemas.microsoft.com/office/drawing/2014/main" id="{AD6418C6-7CE1-FC5F-A865-14EBAB65ED6D}"/>
                  </a:ext>
                </a:extLst>
              </p:cNvPr>
              <p:cNvSpPr/>
              <p:nvPr/>
            </p:nvSpPr>
            <p:spPr>
              <a:xfrm>
                <a:off x="4016182" y="2944194"/>
                <a:ext cx="8050" cy="13067"/>
              </a:xfrm>
              <a:custGeom>
                <a:avLst/>
                <a:gdLst>
                  <a:gd name="connsiteX0" fmla="*/ 7783 w 8050"/>
                  <a:gd name="connsiteY0" fmla="*/ 1043 h 13067"/>
                  <a:gd name="connsiteX1" fmla="*/ 3903 w 8050"/>
                  <a:gd name="connsiteY1" fmla="*/ 3771 h 13067"/>
                  <a:gd name="connsiteX2" fmla="*/ 1315 w 8050"/>
                  <a:gd name="connsiteY2" fmla="*/ 12887 h 13067"/>
                  <a:gd name="connsiteX3" fmla="*/ 7763 w 8050"/>
                  <a:gd name="connsiteY3" fmla="*/ 9229 h 13067"/>
                  <a:gd name="connsiteX4" fmla="*/ 7763 w 8050"/>
                  <a:gd name="connsiteY4" fmla="*/ 1023 h 13067"/>
                  <a:gd name="connsiteX5" fmla="*/ 7763 w 8050"/>
                  <a:gd name="connsiteY5" fmla="*/ 1023 h 1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50" h="13067">
                    <a:moveTo>
                      <a:pt x="7783" y="1043"/>
                    </a:moveTo>
                    <a:cubicBezTo>
                      <a:pt x="5196" y="1043"/>
                      <a:pt x="4549" y="-2615"/>
                      <a:pt x="3903" y="3771"/>
                    </a:cubicBezTo>
                    <a:cubicBezTo>
                      <a:pt x="3256" y="10158"/>
                      <a:pt x="-2545" y="11068"/>
                      <a:pt x="1315" y="12887"/>
                    </a:cubicBezTo>
                    <a:cubicBezTo>
                      <a:pt x="4549" y="13796"/>
                      <a:pt x="7763" y="11068"/>
                      <a:pt x="7763" y="9229"/>
                    </a:cubicBezTo>
                    <a:cubicBezTo>
                      <a:pt x="8410" y="6500"/>
                      <a:pt x="7763" y="1023"/>
                      <a:pt x="7763" y="1023"/>
                    </a:cubicBezTo>
                    <a:lnTo>
                      <a:pt x="7763" y="102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8" name="Szabadkézi sokszög: alakzat 1067">
                <a:extLst>
                  <a:ext uri="{FF2B5EF4-FFF2-40B4-BE49-F238E27FC236}">
                    <a16:creationId xmlns:a16="http://schemas.microsoft.com/office/drawing/2014/main" id="{79B67799-1846-C2CB-81EF-18E87AEFCE85}"/>
                  </a:ext>
                </a:extLst>
              </p:cNvPr>
              <p:cNvSpPr/>
              <p:nvPr/>
            </p:nvSpPr>
            <p:spPr>
              <a:xfrm>
                <a:off x="4020983" y="2979920"/>
                <a:ext cx="9126" cy="10002"/>
              </a:xfrm>
              <a:custGeom>
                <a:avLst/>
                <a:gdLst>
                  <a:gd name="connsiteX0" fmla="*/ 2659 w 9126"/>
                  <a:gd name="connsiteY0" fmla="*/ 0 h 10002"/>
                  <a:gd name="connsiteX1" fmla="*/ 2013 w 9126"/>
                  <a:gd name="connsiteY1" fmla="*/ 9257 h 10002"/>
                  <a:gd name="connsiteX2" fmla="*/ 5893 w 9126"/>
                  <a:gd name="connsiteY2" fmla="*/ 9257 h 10002"/>
                  <a:gd name="connsiteX3" fmla="*/ 9127 w 9126"/>
                  <a:gd name="connsiteY3" fmla="*/ 4204 h 10002"/>
                  <a:gd name="connsiteX4" fmla="*/ 2679 w 9126"/>
                  <a:gd name="connsiteY4" fmla="*/ 0 h 10002"/>
                  <a:gd name="connsiteX5" fmla="*/ 2679 w 9126"/>
                  <a:gd name="connsiteY5" fmla="*/ 0 h 1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26" h="10002">
                    <a:moveTo>
                      <a:pt x="2659" y="0"/>
                    </a:moveTo>
                    <a:cubicBezTo>
                      <a:pt x="719" y="2526"/>
                      <a:pt x="-1868" y="7579"/>
                      <a:pt x="2013" y="9257"/>
                    </a:cubicBezTo>
                    <a:cubicBezTo>
                      <a:pt x="5246" y="10934"/>
                      <a:pt x="5893" y="9257"/>
                      <a:pt x="5893" y="9257"/>
                    </a:cubicBezTo>
                    <a:lnTo>
                      <a:pt x="9127" y="4204"/>
                    </a:lnTo>
                    <a:lnTo>
                      <a:pt x="2679" y="0"/>
                    </a:lnTo>
                    <a:lnTo>
                      <a:pt x="2679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69" name="Szabadkézi sokszög: alakzat 1068">
                <a:extLst>
                  <a:ext uri="{FF2B5EF4-FFF2-40B4-BE49-F238E27FC236}">
                    <a16:creationId xmlns:a16="http://schemas.microsoft.com/office/drawing/2014/main" id="{B2EDF40B-DF45-40D1-1FC7-4ABD4C3EC6EE}"/>
                  </a:ext>
                </a:extLst>
              </p:cNvPr>
              <p:cNvSpPr/>
              <p:nvPr/>
            </p:nvSpPr>
            <p:spPr>
              <a:xfrm>
                <a:off x="4042785" y="2760928"/>
                <a:ext cx="8618" cy="4911"/>
              </a:xfrm>
              <a:custGeom>
                <a:avLst/>
                <a:gdLst>
                  <a:gd name="connsiteX0" fmla="*/ 3333 w 8618"/>
                  <a:gd name="connsiteY0" fmla="*/ 525 h 4911"/>
                  <a:gd name="connsiteX1" fmla="*/ 806 w 8618"/>
                  <a:gd name="connsiteY1" fmla="*/ 3820 h 4911"/>
                  <a:gd name="connsiteX2" fmla="*/ 5879 w 8618"/>
                  <a:gd name="connsiteY2" fmla="*/ 4911 h 4911"/>
                  <a:gd name="connsiteX3" fmla="*/ 8406 w 8618"/>
                  <a:gd name="connsiteY3" fmla="*/ 3820 h 4911"/>
                  <a:gd name="connsiteX4" fmla="*/ 7557 w 8618"/>
                  <a:gd name="connsiteY4" fmla="*/ 1637 h 4911"/>
                  <a:gd name="connsiteX5" fmla="*/ 5859 w 8618"/>
                  <a:gd name="connsiteY5" fmla="*/ 0 h 4911"/>
                  <a:gd name="connsiteX6" fmla="*/ 3333 w 8618"/>
                  <a:gd name="connsiteY6" fmla="*/ 546 h 4911"/>
                  <a:gd name="connsiteX7" fmla="*/ 3333 w 8618"/>
                  <a:gd name="connsiteY7" fmla="*/ 546 h 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18" h="4911">
                    <a:moveTo>
                      <a:pt x="3333" y="525"/>
                    </a:moveTo>
                    <a:cubicBezTo>
                      <a:pt x="2484" y="1071"/>
                      <a:pt x="-1740" y="2163"/>
                      <a:pt x="806" y="3820"/>
                    </a:cubicBezTo>
                    <a:cubicBezTo>
                      <a:pt x="3333" y="5457"/>
                      <a:pt x="4182" y="4366"/>
                      <a:pt x="5879" y="4911"/>
                    </a:cubicBezTo>
                    <a:cubicBezTo>
                      <a:pt x="6728" y="4911"/>
                      <a:pt x="8406" y="3820"/>
                      <a:pt x="8406" y="3820"/>
                    </a:cubicBezTo>
                    <a:cubicBezTo>
                      <a:pt x="8406" y="3820"/>
                      <a:pt x="9255" y="2729"/>
                      <a:pt x="7557" y="1637"/>
                    </a:cubicBezTo>
                    <a:cubicBezTo>
                      <a:pt x="6708" y="1091"/>
                      <a:pt x="6708" y="0"/>
                      <a:pt x="5859" y="0"/>
                    </a:cubicBezTo>
                    <a:cubicBezTo>
                      <a:pt x="4161" y="546"/>
                      <a:pt x="3333" y="546"/>
                      <a:pt x="3333" y="546"/>
                    </a:cubicBezTo>
                    <a:lnTo>
                      <a:pt x="3333" y="54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0" name="Szabadkézi sokszög: alakzat 1069">
                <a:extLst>
                  <a:ext uri="{FF2B5EF4-FFF2-40B4-BE49-F238E27FC236}">
                    <a16:creationId xmlns:a16="http://schemas.microsoft.com/office/drawing/2014/main" id="{7272D295-8573-8222-F938-CC8BD61F5B54}"/>
                  </a:ext>
                </a:extLst>
              </p:cNvPr>
              <p:cNvSpPr/>
              <p:nvPr/>
            </p:nvSpPr>
            <p:spPr>
              <a:xfrm>
                <a:off x="4047850" y="2749953"/>
                <a:ext cx="4189" cy="4133"/>
              </a:xfrm>
              <a:custGeom>
                <a:avLst/>
                <a:gdLst>
                  <a:gd name="connsiteX0" fmla="*/ 2128 w 4189"/>
                  <a:gd name="connsiteY0" fmla="*/ 0 h 4133"/>
                  <a:gd name="connsiteX1" fmla="*/ 753 w 4189"/>
                  <a:gd name="connsiteY1" fmla="*/ 3032 h 4133"/>
                  <a:gd name="connsiteX2" fmla="*/ 4190 w 4189"/>
                  <a:gd name="connsiteY2" fmla="*/ 3638 h 4133"/>
                  <a:gd name="connsiteX3" fmla="*/ 2815 w 4189"/>
                  <a:gd name="connsiteY3" fmla="*/ 1213 h 4133"/>
                  <a:gd name="connsiteX4" fmla="*/ 2128 w 4189"/>
                  <a:gd name="connsiteY4" fmla="*/ 0 h 4133"/>
                  <a:gd name="connsiteX5" fmla="*/ 2128 w 4189"/>
                  <a:gd name="connsiteY5" fmla="*/ 0 h 4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9" h="4133">
                    <a:moveTo>
                      <a:pt x="2128" y="0"/>
                    </a:moveTo>
                    <a:cubicBezTo>
                      <a:pt x="1441" y="1213"/>
                      <a:pt x="-1308" y="1213"/>
                      <a:pt x="753" y="3032"/>
                    </a:cubicBezTo>
                    <a:cubicBezTo>
                      <a:pt x="2815" y="5457"/>
                      <a:pt x="3502" y="3032"/>
                      <a:pt x="4190" y="3638"/>
                    </a:cubicBezTo>
                    <a:cubicBezTo>
                      <a:pt x="4190" y="3638"/>
                      <a:pt x="2815" y="1819"/>
                      <a:pt x="2815" y="1213"/>
                    </a:cubicBezTo>
                    <a:cubicBezTo>
                      <a:pt x="3502" y="1213"/>
                      <a:pt x="2128" y="0"/>
                      <a:pt x="2128" y="0"/>
                    </a:cubicBezTo>
                    <a:lnTo>
                      <a:pt x="2128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1" name="Szabadkézi sokszög: alakzat 1070">
                <a:extLst>
                  <a:ext uri="{FF2B5EF4-FFF2-40B4-BE49-F238E27FC236}">
                    <a16:creationId xmlns:a16="http://schemas.microsoft.com/office/drawing/2014/main" id="{285D37B1-F0E9-3B3F-EE6C-DD406F63354F}"/>
                  </a:ext>
                </a:extLst>
              </p:cNvPr>
              <p:cNvSpPr/>
              <p:nvPr/>
            </p:nvSpPr>
            <p:spPr>
              <a:xfrm>
                <a:off x="4046542" y="2767433"/>
                <a:ext cx="4195" cy="4409"/>
              </a:xfrm>
              <a:custGeom>
                <a:avLst/>
                <a:gdLst>
                  <a:gd name="connsiteX0" fmla="*/ 3133 w 4195"/>
                  <a:gd name="connsiteY0" fmla="*/ 589 h 4409"/>
                  <a:gd name="connsiteX1" fmla="*/ 0 w 4195"/>
                  <a:gd name="connsiteY1" fmla="*/ 1135 h 4409"/>
                  <a:gd name="connsiteX2" fmla="*/ 1577 w 4195"/>
                  <a:gd name="connsiteY2" fmla="*/ 4409 h 4409"/>
                  <a:gd name="connsiteX3" fmla="*/ 3153 w 4195"/>
                  <a:gd name="connsiteY3" fmla="*/ 2772 h 4409"/>
                  <a:gd name="connsiteX4" fmla="*/ 3153 w 4195"/>
                  <a:gd name="connsiteY4" fmla="*/ 589 h 4409"/>
                  <a:gd name="connsiteX5" fmla="*/ 3153 w 4195"/>
                  <a:gd name="connsiteY5" fmla="*/ 589 h 4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5" h="4409">
                    <a:moveTo>
                      <a:pt x="3133" y="589"/>
                    </a:moveTo>
                    <a:cubicBezTo>
                      <a:pt x="2345" y="589"/>
                      <a:pt x="0" y="-1048"/>
                      <a:pt x="0" y="1135"/>
                    </a:cubicBezTo>
                    <a:cubicBezTo>
                      <a:pt x="0" y="3318"/>
                      <a:pt x="788" y="4409"/>
                      <a:pt x="1577" y="4409"/>
                    </a:cubicBezTo>
                    <a:cubicBezTo>
                      <a:pt x="2365" y="4409"/>
                      <a:pt x="1577" y="2772"/>
                      <a:pt x="3153" y="2772"/>
                    </a:cubicBezTo>
                    <a:cubicBezTo>
                      <a:pt x="5498" y="2772"/>
                      <a:pt x="3153" y="589"/>
                      <a:pt x="3153" y="589"/>
                    </a:cubicBezTo>
                    <a:lnTo>
                      <a:pt x="3153" y="58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2" name="Szabadkézi sokszög: alakzat 1071">
                <a:extLst>
                  <a:ext uri="{FF2B5EF4-FFF2-40B4-BE49-F238E27FC236}">
                    <a16:creationId xmlns:a16="http://schemas.microsoft.com/office/drawing/2014/main" id="{EBFAF6A4-67E0-70FC-1E38-49EA4E18BF2A}"/>
                  </a:ext>
                </a:extLst>
              </p:cNvPr>
              <p:cNvSpPr/>
              <p:nvPr/>
            </p:nvSpPr>
            <p:spPr>
              <a:xfrm>
                <a:off x="4053315" y="2766345"/>
                <a:ext cx="4221" cy="4822"/>
              </a:xfrm>
              <a:custGeom>
                <a:avLst/>
                <a:gdLst>
                  <a:gd name="connsiteX0" fmla="*/ 2564 w 4221"/>
                  <a:gd name="connsiteY0" fmla="*/ 20 h 4822"/>
                  <a:gd name="connsiteX1" fmla="*/ 927 w 4221"/>
                  <a:gd name="connsiteY1" fmla="*/ 3921 h 4822"/>
                  <a:gd name="connsiteX2" fmla="*/ 3130 w 4221"/>
                  <a:gd name="connsiteY2" fmla="*/ 3921 h 4822"/>
                  <a:gd name="connsiteX3" fmla="*/ 4222 w 4221"/>
                  <a:gd name="connsiteY3" fmla="*/ 788 h 4822"/>
                  <a:gd name="connsiteX4" fmla="*/ 2585 w 4221"/>
                  <a:gd name="connsiteY4" fmla="*/ 0 h 4822"/>
                  <a:gd name="connsiteX5" fmla="*/ 2585 w 4221"/>
                  <a:gd name="connsiteY5" fmla="*/ 0 h 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1" h="4822">
                    <a:moveTo>
                      <a:pt x="2564" y="20"/>
                    </a:moveTo>
                    <a:cubicBezTo>
                      <a:pt x="927" y="2365"/>
                      <a:pt x="-1276" y="3153"/>
                      <a:pt x="927" y="3921"/>
                    </a:cubicBezTo>
                    <a:cubicBezTo>
                      <a:pt x="3130" y="5477"/>
                      <a:pt x="2564" y="4709"/>
                      <a:pt x="3130" y="3921"/>
                    </a:cubicBezTo>
                    <a:cubicBezTo>
                      <a:pt x="4222" y="3133"/>
                      <a:pt x="4222" y="788"/>
                      <a:pt x="4222" y="788"/>
                    </a:cubicBezTo>
                    <a:lnTo>
                      <a:pt x="2585" y="0"/>
                    </a:lnTo>
                    <a:lnTo>
                      <a:pt x="258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3" name="Szabadkézi sokszög: alakzat 1072">
                <a:extLst>
                  <a:ext uri="{FF2B5EF4-FFF2-40B4-BE49-F238E27FC236}">
                    <a16:creationId xmlns:a16="http://schemas.microsoft.com/office/drawing/2014/main" id="{643EFDC4-6604-9A14-1201-B87F3B72BC6F}"/>
                  </a:ext>
                </a:extLst>
              </p:cNvPr>
              <p:cNvSpPr/>
              <p:nvPr/>
            </p:nvSpPr>
            <p:spPr>
              <a:xfrm>
                <a:off x="4053596" y="2756106"/>
                <a:ext cx="9438" cy="9754"/>
              </a:xfrm>
              <a:custGeom>
                <a:avLst/>
                <a:gdLst>
                  <a:gd name="connsiteX0" fmla="*/ 1738 w 9438"/>
                  <a:gd name="connsiteY0" fmla="*/ 3872 h 9754"/>
                  <a:gd name="connsiteX1" fmla="*/ 1738 w 9438"/>
                  <a:gd name="connsiteY1" fmla="*/ 9350 h 9754"/>
                  <a:gd name="connsiteX2" fmla="*/ 5032 w 9438"/>
                  <a:gd name="connsiteY2" fmla="*/ 9350 h 9754"/>
                  <a:gd name="connsiteX3" fmla="*/ 7236 w 9438"/>
                  <a:gd name="connsiteY3" fmla="*/ 6621 h 9754"/>
                  <a:gd name="connsiteX4" fmla="*/ 9439 w 9438"/>
                  <a:gd name="connsiteY4" fmla="*/ 3893 h 9754"/>
                  <a:gd name="connsiteX5" fmla="*/ 9439 w 9438"/>
                  <a:gd name="connsiteY5" fmla="*/ 1164 h 9754"/>
                  <a:gd name="connsiteX6" fmla="*/ 7236 w 9438"/>
                  <a:gd name="connsiteY6" fmla="*/ 255 h 9754"/>
                  <a:gd name="connsiteX7" fmla="*/ 3941 w 9438"/>
                  <a:gd name="connsiteY7" fmla="*/ 2074 h 9754"/>
                  <a:gd name="connsiteX8" fmla="*/ 1738 w 9438"/>
                  <a:gd name="connsiteY8" fmla="*/ 3893 h 9754"/>
                  <a:gd name="connsiteX9" fmla="*/ 1738 w 9438"/>
                  <a:gd name="connsiteY9" fmla="*/ 3893 h 9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38" h="9754">
                    <a:moveTo>
                      <a:pt x="1738" y="3872"/>
                    </a:moveTo>
                    <a:cubicBezTo>
                      <a:pt x="647" y="5692"/>
                      <a:pt x="-1556" y="7531"/>
                      <a:pt x="1738" y="9350"/>
                    </a:cubicBezTo>
                    <a:cubicBezTo>
                      <a:pt x="3941" y="10259"/>
                      <a:pt x="2829" y="9350"/>
                      <a:pt x="5032" y="9350"/>
                    </a:cubicBezTo>
                    <a:cubicBezTo>
                      <a:pt x="7236" y="9350"/>
                      <a:pt x="7236" y="6621"/>
                      <a:pt x="7236" y="6621"/>
                    </a:cubicBezTo>
                    <a:lnTo>
                      <a:pt x="9439" y="3893"/>
                    </a:lnTo>
                    <a:lnTo>
                      <a:pt x="9439" y="1164"/>
                    </a:lnTo>
                    <a:cubicBezTo>
                      <a:pt x="9439" y="1164"/>
                      <a:pt x="8347" y="-655"/>
                      <a:pt x="7236" y="255"/>
                    </a:cubicBezTo>
                    <a:cubicBezTo>
                      <a:pt x="5032" y="1164"/>
                      <a:pt x="3941" y="255"/>
                      <a:pt x="3941" y="2074"/>
                    </a:cubicBezTo>
                    <a:cubicBezTo>
                      <a:pt x="3941" y="2983"/>
                      <a:pt x="1738" y="3893"/>
                      <a:pt x="1738" y="3893"/>
                    </a:cubicBezTo>
                    <a:lnTo>
                      <a:pt x="1738" y="389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4" name="Szabadkézi sokszög: alakzat 1073">
                <a:extLst>
                  <a:ext uri="{FF2B5EF4-FFF2-40B4-BE49-F238E27FC236}">
                    <a16:creationId xmlns:a16="http://schemas.microsoft.com/office/drawing/2014/main" id="{A1E27939-777C-CD6B-47B5-A7775B5AC9AB}"/>
                  </a:ext>
                </a:extLst>
              </p:cNvPr>
              <p:cNvSpPr/>
              <p:nvPr/>
            </p:nvSpPr>
            <p:spPr>
              <a:xfrm>
                <a:off x="4057537" y="2745788"/>
                <a:ext cx="10631" cy="9244"/>
              </a:xfrm>
              <a:custGeom>
                <a:avLst/>
                <a:gdLst>
                  <a:gd name="connsiteX0" fmla="*/ 1354 w 10631"/>
                  <a:gd name="connsiteY0" fmla="*/ 6652 h 9244"/>
                  <a:gd name="connsiteX1" fmla="*/ 5477 w 10631"/>
                  <a:gd name="connsiteY1" fmla="*/ 8653 h 9244"/>
                  <a:gd name="connsiteX2" fmla="*/ 9600 w 10631"/>
                  <a:gd name="connsiteY2" fmla="*/ 5661 h 9244"/>
                  <a:gd name="connsiteX3" fmla="*/ 9600 w 10631"/>
                  <a:gd name="connsiteY3" fmla="*/ 1680 h 9244"/>
                  <a:gd name="connsiteX4" fmla="*/ 4123 w 10631"/>
                  <a:gd name="connsiteY4" fmla="*/ 689 h 9244"/>
                  <a:gd name="connsiteX5" fmla="*/ 0 w 10631"/>
                  <a:gd name="connsiteY5" fmla="*/ 5661 h 9244"/>
                  <a:gd name="connsiteX6" fmla="*/ 1374 w 10631"/>
                  <a:gd name="connsiteY6" fmla="*/ 6652 h 9244"/>
                  <a:gd name="connsiteX7" fmla="*/ 1374 w 10631"/>
                  <a:gd name="connsiteY7" fmla="*/ 6652 h 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" h="9244">
                    <a:moveTo>
                      <a:pt x="1354" y="6652"/>
                    </a:moveTo>
                    <a:cubicBezTo>
                      <a:pt x="2729" y="9643"/>
                      <a:pt x="4103" y="9643"/>
                      <a:pt x="5477" y="8653"/>
                    </a:cubicBezTo>
                    <a:cubicBezTo>
                      <a:pt x="8226" y="7662"/>
                      <a:pt x="8226" y="6652"/>
                      <a:pt x="9600" y="5661"/>
                    </a:cubicBezTo>
                    <a:cubicBezTo>
                      <a:pt x="10975" y="4671"/>
                      <a:pt x="10975" y="1680"/>
                      <a:pt x="9600" y="1680"/>
                    </a:cubicBezTo>
                    <a:cubicBezTo>
                      <a:pt x="6852" y="1680"/>
                      <a:pt x="4123" y="-1312"/>
                      <a:pt x="4123" y="689"/>
                    </a:cubicBezTo>
                    <a:cubicBezTo>
                      <a:pt x="4123" y="3681"/>
                      <a:pt x="0" y="5661"/>
                      <a:pt x="0" y="5661"/>
                    </a:cubicBezTo>
                    <a:lnTo>
                      <a:pt x="1374" y="6652"/>
                    </a:lnTo>
                    <a:lnTo>
                      <a:pt x="1374" y="665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5" name="Szabadkézi sokszög: alakzat 1074">
                <a:extLst>
                  <a:ext uri="{FF2B5EF4-FFF2-40B4-BE49-F238E27FC236}">
                    <a16:creationId xmlns:a16="http://schemas.microsoft.com/office/drawing/2014/main" id="{A2523912-FCFE-28CC-F1DF-50EFBBD90DA4}"/>
                  </a:ext>
                </a:extLst>
              </p:cNvPr>
              <p:cNvSpPr/>
              <p:nvPr/>
            </p:nvSpPr>
            <p:spPr>
              <a:xfrm>
                <a:off x="4058693" y="2766365"/>
                <a:ext cx="3525" cy="5477"/>
              </a:xfrm>
              <a:custGeom>
                <a:avLst/>
                <a:gdLst>
                  <a:gd name="connsiteX0" fmla="*/ 2482 w 3525"/>
                  <a:gd name="connsiteY0" fmla="*/ 0 h 5477"/>
                  <a:gd name="connsiteX1" fmla="*/ 663 w 3525"/>
                  <a:gd name="connsiteY1" fmla="*/ 5477 h 5477"/>
                  <a:gd name="connsiteX2" fmla="*/ 3108 w 3525"/>
                  <a:gd name="connsiteY2" fmla="*/ 4103 h 5477"/>
                  <a:gd name="connsiteX3" fmla="*/ 2502 w 3525"/>
                  <a:gd name="connsiteY3" fmla="*/ 0 h 5477"/>
                  <a:gd name="connsiteX4" fmla="*/ 2502 w 3525"/>
                  <a:gd name="connsiteY4" fmla="*/ 0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5" h="5477">
                    <a:moveTo>
                      <a:pt x="2482" y="0"/>
                    </a:moveTo>
                    <a:cubicBezTo>
                      <a:pt x="1269" y="1374"/>
                      <a:pt x="-1177" y="5477"/>
                      <a:pt x="663" y="5477"/>
                    </a:cubicBezTo>
                    <a:cubicBezTo>
                      <a:pt x="3108" y="5477"/>
                      <a:pt x="2482" y="5477"/>
                      <a:pt x="3108" y="4103"/>
                    </a:cubicBezTo>
                    <a:cubicBezTo>
                      <a:pt x="4321" y="2729"/>
                      <a:pt x="2502" y="0"/>
                      <a:pt x="2502" y="0"/>
                    </a:cubicBezTo>
                    <a:lnTo>
                      <a:pt x="2502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6" name="Szabadkézi sokszög: alakzat 1075">
                <a:extLst>
                  <a:ext uri="{FF2B5EF4-FFF2-40B4-BE49-F238E27FC236}">
                    <a16:creationId xmlns:a16="http://schemas.microsoft.com/office/drawing/2014/main" id="{C02E7D02-20DD-A706-9E27-76742CAD3051}"/>
                  </a:ext>
                </a:extLst>
              </p:cNvPr>
              <p:cNvSpPr/>
              <p:nvPr/>
            </p:nvSpPr>
            <p:spPr>
              <a:xfrm>
                <a:off x="4792536" y="3221958"/>
                <a:ext cx="86198" cy="46911"/>
              </a:xfrm>
              <a:custGeom>
                <a:avLst/>
                <a:gdLst>
                  <a:gd name="connsiteX0" fmla="*/ 85547 w 86198"/>
                  <a:gd name="connsiteY0" fmla="*/ 14769 h 46911"/>
                  <a:gd name="connsiteX1" fmla="*/ 77361 w 86198"/>
                  <a:gd name="connsiteY1" fmla="*/ 13173 h 46911"/>
                  <a:gd name="connsiteX2" fmla="*/ 71641 w 86198"/>
                  <a:gd name="connsiteY2" fmla="*/ 17943 h 46911"/>
                  <a:gd name="connsiteX3" fmla="*/ 65092 w 86198"/>
                  <a:gd name="connsiteY3" fmla="*/ 15558 h 46911"/>
                  <a:gd name="connsiteX4" fmla="*/ 56098 w 86198"/>
                  <a:gd name="connsiteY4" fmla="*/ 19539 h 46911"/>
                  <a:gd name="connsiteX5" fmla="*/ 49550 w 86198"/>
                  <a:gd name="connsiteY5" fmla="*/ 15558 h 46911"/>
                  <a:gd name="connsiteX6" fmla="*/ 49550 w 86198"/>
                  <a:gd name="connsiteY6" fmla="*/ 10788 h 46911"/>
                  <a:gd name="connsiteX7" fmla="*/ 47104 w 86198"/>
                  <a:gd name="connsiteY7" fmla="*/ 6018 h 46911"/>
                  <a:gd name="connsiteX8" fmla="*/ 39747 w 86198"/>
                  <a:gd name="connsiteY8" fmla="*/ 4421 h 46911"/>
                  <a:gd name="connsiteX9" fmla="*/ 34836 w 86198"/>
                  <a:gd name="connsiteY9" fmla="*/ 2036 h 46911"/>
                  <a:gd name="connsiteX10" fmla="*/ 29116 w 86198"/>
                  <a:gd name="connsiteY10" fmla="*/ 439 h 46911"/>
                  <a:gd name="connsiteX11" fmla="*/ 28308 w 86198"/>
                  <a:gd name="connsiteY11" fmla="*/ 5209 h 46911"/>
                  <a:gd name="connsiteX12" fmla="*/ 21759 w 86198"/>
                  <a:gd name="connsiteY12" fmla="*/ 5997 h 46911"/>
                  <a:gd name="connsiteX13" fmla="*/ 11128 w 86198"/>
                  <a:gd name="connsiteY13" fmla="*/ 9979 h 46911"/>
                  <a:gd name="connsiteX14" fmla="*/ 2134 w 86198"/>
                  <a:gd name="connsiteY14" fmla="*/ 17922 h 46911"/>
                  <a:gd name="connsiteX15" fmla="*/ 13594 w 86198"/>
                  <a:gd name="connsiteY15" fmla="*/ 23480 h 46911"/>
                  <a:gd name="connsiteX16" fmla="*/ 19313 w 86198"/>
                  <a:gd name="connsiteY16" fmla="*/ 26654 h 46911"/>
                  <a:gd name="connsiteX17" fmla="*/ 24225 w 86198"/>
                  <a:gd name="connsiteY17" fmla="*/ 28250 h 46911"/>
                  <a:gd name="connsiteX18" fmla="*/ 22588 w 86198"/>
                  <a:gd name="connsiteY18" fmla="*/ 38578 h 46911"/>
                  <a:gd name="connsiteX19" fmla="*/ 16868 w 86198"/>
                  <a:gd name="connsiteY19" fmla="*/ 44137 h 46911"/>
                  <a:gd name="connsiteX20" fmla="*/ 31602 w 86198"/>
                  <a:gd name="connsiteY20" fmla="*/ 45733 h 46911"/>
                  <a:gd name="connsiteX21" fmla="*/ 38151 w 86198"/>
                  <a:gd name="connsiteY21" fmla="*/ 44137 h 46911"/>
                  <a:gd name="connsiteX22" fmla="*/ 51248 w 86198"/>
                  <a:gd name="connsiteY22" fmla="*/ 30615 h 46911"/>
                  <a:gd name="connsiteX23" fmla="*/ 56967 w 86198"/>
                  <a:gd name="connsiteY23" fmla="*/ 32212 h 46911"/>
                  <a:gd name="connsiteX24" fmla="*/ 61879 w 86198"/>
                  <a:gd name="connsiteY24" fmla="*/ 28230 h 46911"/>
                  <a:gd name="connsiteX25" fmla="*/ 70873 w 86198"/>
                  <a:gd name="connsiteY25" fmla="*/ 25057 h 46911"/>
                  <a:gd name="connsiteX26" fmla="*/ 79059 w 86198"/>
                  <a:gd name="connsiteY26" fmla="*/ 26654 h 46911"/>
                  <a:gd name="connsiteX27" fmla="*/ 85607 w 86198"/>
                  <a:gd name="connsiteY27" fmla="*/ 14729 h 46911"/>
                  <a:gd name="connsiteX28" fmla="*/ 85607 w 86198"/>
                  <a:gd name="connsiteY28" fmla="*/ 14729 h 46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198" h="46911">
                    <a:moveTo>
                      <a:pt x="85547" y="14769"/>
                    </a:moveTo>
                    <a:cubicBezTo>
                      <a:pt x="84738" y="12384"/>
                      <a:pt x="80635" y="9999"/>
                      <a:pt x="77361" y="13173"/>
                    </a:cubicBezTo>
                    <a:cubicBezTo>
                      <a:pt x="74087" y="16346"/>
                      <a:pt x="74087" y="18731"/>
                      <a:pt x="71641" y="17943"/>
                    </a:cubicBezTo>
                    <a:cubicBezTo>
                      <a:pt x="68367" y="17154"/>
                      <a:pt x="66730" y="13173"/>
                      <a:pt x="65092" y="15558"/>
                    </a:cubicBezTo>
                    <a:cubicBezTo>
                      <a:pt x="63455" y="17154"/>
                      <a:pt x="56098" y="19539"/>
                      <a:pt x="56098" y="19539"/>
                    </a:cubicBezTo>
                    <a:lnTo>
                      <a:pt x="49550" y="15558"/>
                    </a:lnTo>
                    <a:lnTo>
                      <a:pt x="49550" y="10788"/>
                    </a:lnTo>
                    <a:cubicBezTo>
                      <a:pt x="49550" y="10788"/>
                      <a:pt x="51187" y="6806"/>
                      <a:pt x="47104" y="6018"/>
                    </a:cubicBezTo>
                    <a:cubicBezTo>
                      <a:pt x="43830" y="6018"/>
                      <a:pt x="39747" y="2036"/>
                      <a:pt x="39747" y="4421"/>
                    </a:cubicBezTo>
                    <a:cubicBezTo>
                      <a:pt x="38939" y="6018"/>
                      <a:pt x="38110" y="2036"/>
                      <a:pt x="34836" y="2036"/>
                    </a:cubicBezTo>
                    <a:cubicBezTo>
                      <a:pt x="32390" y="2036"/>
                      <a:pt x="29924" y="-1137"/>
                      <a:pt x="29116" y="439"/>
                    </a:cubicBezTo>
                    <a:cubicBezTo>
                      <a:pt x="29116" y="2824"/>
                      <a:pt x="28308" y="5209"/>
                      <a:pt x="28308" y="5209"/>
                    </a:cubicBezTo>
                    <a:cubicBezTo>
                      <a:pt x="28308" y="5209"/>
                      <a:pt x="28308" y="3613"/>
                      <a:pt x="21759" y="5997"/>
                    </a:cubicBezTo>
                    <a:cubicBezTo>
                      <a:pt x="15210" y="8383"/>
                      <a:pt x="14402" y="8383"/>
                      <a:pt x="11128" y="9979"/>
                    </a:cubicBezTo>
                    <a:cubicBezTo>
                      <a:pt x="8682" y="10767"/>
                      <a:pt x="-5244" y="13152"/>
                      <a:pt x="2134" y="17922"/>
                    </a:cubicBezTo>
                    <a:cubicBezTo>
                      <a:pt x="9491" y="22692"/>
                      <a:pt x="10319" y="22692"/>
                      <a:pt x="13594" y="23480"/>
                    </a:cubicBezTo>
                    <a:cubicBezTo>
                      <a:pt x="16868" y="24269"/>
                      <a:pt x="19313" y="23480"/>
                      <a:pt x="19313" y="26654"/>
                    </a:cubicBezTo>
                    <a:cubicBezTo>
                      <a:pt x="19313" y="29039"/>
                      <a:pt x="22588" y="26654"/>
                      <a:pt x="24225" y="28250"/>
                    </a:cubicBezTo>
                    <a:cubicBezTo>
                      <a:pt x="25033" y="30635"/>
                      <a:pt x="25033" y="35405"/>
                      <a:pt x="22588" y="38578"/>
                    </a:cubicBezTo>
                    <a:cubicBezTo>
                      <a:pt x="20951" y="40963"/>
                      <a:pt x="16868" y="44137"/>
                      <a:pt x="16868" y="44137"/>
                    </a:cubicBezTo>
                    <a:cubicBezTo>
                      <a:pt x="16868" y="44137"/>
                      <a:pt x="28328" y="43348"/>
                      <a:pt x="31602" y="45733"/>
                    </a:cubicBezTo>
                    <a:cubicBezTo>
                      <a:pt x="34048" y="48118"/>
                      <a:pt x="35685" y="46522"/>
                      <a:pt x="38151" y="44137"/>
                    </a:cubicBezTo>
                    <a:cubicBezTo>
                      <a:pt x="40596" y="41752"/>
                      <a:pt x="48782" y="29039"/>
                      <a:pt x="51248" y="30615"/>
                    </a:cubicBezTo>
                    <a:cubicBezTo>
                      <a:pt x="53693" y="33000"/>
                      <a:pt x="54522" y="32212"/>
                      <a:pt x="56967" y="32212"/>
                    </a:cubicBezTo>
                    <a:cubicBezTo>
                      <a:pt x="59413" y="33000"/>
                      <a:pt x="56967" y="29827"/>
                      <a:pt x="61879" y="28230"/>
                    </a:cubicBezTo>
                    <a:cubicBezTo>
                      <a:pt x="66790" y="27442"/>
                      <a:pt x="66790" y="21864"/>
                      <a:pt x="70873" y="25057"/>
                    </a:cubicBezTo>
                    <a:cubicBezTo>
                      <a:pt x="74956" y="27442"/>
                      <a:pt x="76593" y="26654"/>
                      <a:pt x="79059" y="26654"/>
                    </a:cubicBezTo>
                    <a:cubicBezTo>
                      <a:pt x="82333" y="26654"/>
                      <a:pt x="88053" y="18711"/>
                      <a:pt x="85607" y="14729"/>
                    </a:cubicBezTo>
                    <a:lnTo>
                      <a:pt x="85607" y="14729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7" name="Szabadkézi sokszög: alakzat 1076">
                <a:extLst>
                  <a:ext uri="{FF2B5EF4-FFF2-40B4-BE49-F238E27FC236}">
                    <a16:creationId xmlns:a16="http://schemas.microsoft.com/office/drawing/2014/main" id="{61BBA1B3-87B4-73E8-302E-063BFC211C07}"/>
                  </a:ext>
                </a:extLst>
              </p:cNvPr>
              <p:cNvSpPr/>
              <p:nvPr/>
            </p:nvSpPr>
            <p:spPr>
              <a:xfrm>
                <a:off x="4315968" y="2897780"/>
                <a:ext cx="26854" cy="21323"/>
              </a:xfrm>
              <a:custGeom>
                <a:avLst/>
                <a:gdLst>
                  <a:gd name="connsiteX0" fmla="*/ 7674 w 26854"/>
                  <a:gd name="connsiteY0" fmla="*/ 0 h 21323"/>
                  <a:gd name="connsiteX1" fmla="*/ 357 w 26854"/>
                  <a:gd name="connsiteY1" fmla="*/ 4063 h 21323"/>
                  <a:gd name="connsiteX2" fmla="*/ 2176 w 26854"/>
                  <a:gd name="connsiteY2" fmla="*/ 8934 h 21323"/>
                  <a:gd name="connsiteX3" fmla="*/ 6744 w 26854"/>
                  <a:gd name="connsiteY3" fmla="*/ 13804 h 21323"/>
                  <a:gd name="connsiteX4" fmla="*/ 10402 w 26854"/>
                  <a:gd name="connsiteY4" fmla="*/ 18675 h 21323"/>
                  <a:gd name="connsiteX5" fmla="*/ 18628 w 26854"/>
                  <a:gd name="connsiteY5" fmla="*/ 21101 h 21323"/>
                  <a:gd name="connsiteX6" fmla="*/ 26854 w 26854"/>
                  <a:gd name="connsiteY6" fmla="*/ 14613 h 21323"/>
                  <a:gd name="connsiteX7" fmla="*/ 23196 w 26854"/>
                  <a:gd name="connsiteY7" fmla="*/ 8125 h 21323"/>
                  <a:gd name="connsiteX8" fmla="*/ 17719 w 26854"/>
                  <a:gd name="connsiteY8" fmla="*/ 4063 h 21323"/>
                  <a:gd name="connsiteX9" fmla="*/ 14970 w 26854"/>
                  <a:gd name="connsiteY9" fmla="*/ 0 h 21323"/>
                  <a:gd name="connsiteX10" fmla="*/ 7653 w 26854"/>
                  <a:gd name="connsiteY10" fmla="*/ 0 h 2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854" h="21323">
                    <a:moveTo>
                      <a:pt x="7674" y="0"/>
                    </a:moveTo>
                    <a:cubicBezTo>
                      <a:pt x="5854" y="1617"/>
                      <a:pt x="1266" y="3254"/>
                      <a:pt x="357" y="4063"/>
                    </a:cubicBezTo>
                    <a:cubicBezTo>
                      <a:pt x="-553" y="5679"/>
                      <a:pt x="357" y="8125"/>
                      <a:pt x="2176" y="8934"/>
                    </a:cubicBezTo>
                    <a:cubicBezTo>
                      <a:pt x="3995" y="10550"/>
                      <a:pt x="5834" y="11359"/>
                      <a:pt x="6744" y="13804"/>
                    </a:cubicBezTo>
                    <a:cubicBezTo>
                      <a:pt x="6744" y="15421"/>
                      <a:pt x="8563" y="17058"/>
                      <a:pt x="10402" y="18675"/>
                    </a:cubicBezTo>
                    <a:cubicBezTo>
                      <a:pt x="11311" y="20292"/>
                      <a:pt x="15879" y="21930"/>
                      <a:pt x="18628" y="21101"/>
                    </a:cubicBezTo>
                    <a:cubicBezTo>
                      <a:pt x="21377" y="20292"/>
                      <a:pt x="25945" y="15421"/>
                      <a:pt x="26854" y="14613"/>
                    </a:cubicBezTo>
                    <a:cubicBezTo>
                      <a:pt x="26854" y="12996"/>
                      <a:pt x="24105" y="8125"/>
                      <a:pt x="23196" y="8125"/>
                    </a:cubicBezTo>
                    <a:cubicBezTo>
                      <a:pt x="22286" y="7317"/>
                      <a:pt x="17719" y="5700"/>
                      <a:pt x="17719" y="4063"/>
                    </a:cubicBezTo>
                    <a:cubicBezTo>
                      <a:pt x="16809" y="3254"/>
                      <a:pt x="15900" y="0"/>
                      <a:pt x="14970" y="0"/>
                    </a:cubicBezTo>
                    <a:lnTo>
                      <a:pt x="7653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8" name="Szabadkézi sokszög: alakzat 1077">
                <a:extLst>
                  <a:ext uri="{FF2B5EF4-FFF2-40B4-BE49-F238E27FC236}">
                    <a16:creationId xmlns:a16="http://schemas.microsoft.com/office/drawing/2014/main" id="{8090E197-351E-D28B-E599-5B8136C2BF96}"/>
                  </a:ext>
                </a:extLst>
              </p:cNvPr>
              <p:cNvSpPr/>
              <p:nvPr/>
            </p:nvSpPr>
            <p:spPr>
              <a:xfrm>
                <a:off x="4284226" y="2815661"/>
                <a:ext cx="52406" cy="42388"/>
              </a:xfrm>
              <a:custGeom>
                <a:avLst/>
                <a:gdLst>
                  <a:gd name="connsiteX0" fmla="*/ 48895 w 52406"/>
                  <a:gd name="connsiteY0" fmla="*/ 0 h 42388"/>
                  <a:gd name="connsiteX1" fmla="*/ 40446 w 52406"/>
                  <a:gd name="connsiteY1" fmla="*/ 5841 h 42388"/>
                  <a:gd name="connsiteX2" fmla="*/ 31998 w 52406"/>
                  <a:gd name="connsiteY2" fmla="*/ 11682 h 42388"/>
                  <a:gd name="connsiteX3" fmla="*/ 21872 w 52406"/>
                  <a:gd name="connsiteY3" fmla="*/ 18251 h 42388"/>
                  <a:gd name="connsiteX4" fmla="*/ 15122 w 52406"/>
                  <a:gd name="connsiteY4" fmla="*/ 19706 h 42388"/>
                  <a:gd name="connsiteX5" fmla="*/ 6673 w 52406"/>
                  <a:gd name="connsiteY5" fmla="*/ 23364 h 42388"/>
                  <a:gd name="connsiteX6" fmla="*/ 771 w 52406"/>
                  <a:gd name="connsiteY6" fmla="*/ 32116 h 42388"/>
                  <a:gd name="connsiteX7" fmla="*/ 7522 w 52406"/>
                  <a:gd name="connsiteY7" fmla="*/ 39412 h 42388"/>
                  <a:gd name="connsiteX8" fmla="*/ 11746 w 52406"/>
                  <a:gd name="connsiteY8" fmla="*/ 41595 h 42388"/>
                  <a:gd name="connsiteX9" fmla="*/ 15122 w 52406"/>
                  <a:gd name="connsiteY9" fmla="*/ 33571 h 42388"/>
                  <a:gd name="connsiteX10" fmla="*/ 10897 w 52406"/>
                  <a:gd name="connsiteY10" fmla="*/ 33571 h 42388"/>
                  <a:gd name="connsiteX11" fmla="*/ 6673 w 52406"/>
                  <a:gd name="connsiteY11" fmla="*/ 29913 h 42388"/>
                  <a:gd name="connsiteX12" fmla="*/ 10897 w 52406"/>
                  <a:gd name="connsiteY12" fmla="*/ 27003 h 42388"/>
                  <a:gd name="connsiteX13" fmla="*/ 15970 w 52406"/>
                  <a:gd name="connsiteY13" fmla="*/ 25547 h 42388"/>
                  <a:gd name="connsiteX14" fmla="*/ 20195 w 52406"/>
                  <a:gd name="connsiteY14" fmla="*/ 25547 h 42388"/>
                  <a:gd name="connsiteX15" fmla="*/ 21043 w 52406"/>
                  <a:gd name="connsiteY15" fmla="*/ 29206 h 42388"/>
                  <a:gd name="connsiteX16" fmla="*/ 29492 w 52406"/>
                  <a:gd name="connsiteY16" fmla="*/ 24820 h 42388"/>
                  <a:gd name="connsiteX17" fmla="*/ 36242 w 52406"/>
                  <a:gd name="connsiteY17" fmla="*/ 21909 h 42388"/>
                  <a:gd name="connsiteX18" fmla="*/ 42144 w 52406"/>
                  <a:gd name="connsiteY18" fmla="*/ 25568 h 42388"/>
                  <a:gd name="connsiteX19" fmla="*/ 45519 w 52406"/>
                  <a:gd name="connsiteY19" fmla="*/ 27023 h 42388"/>
                  <a:gd name="connsiteX20" fmla="*/ 49744 w 52406"/>
                  <a:gd name="connsiteY20" fmla="*/ 21909 h 42388"/>
                  <a:gd name="connsiteX21" fmla="*/ 52270 w 52406"/>
                  <a:gd name="connsiteY21" fmla="*/ 15341 h 42388"/>
                  <a:gd name="connsiteX22" fmla="*/ 48895 w 52406"/>
                  <a:gd name="connsiteY22" fmla="*/ 8044 h 42388"/>
                  <a:gd name="connsiteX23" fmla="*/ 48895 w 52406"/>
                  <a:gd name="connsiteY23" fmla="*/ 20 h 42388"/>
                  <a:gd name="connsiteX24" fmla="*/ 48895 w 52406"/>
                  <a:gd name="connsiteY24" fmla="*/ 20 h 4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2406" h="42388">
                    <a:moveTo>
                      <a:pt x="48895" y="0"/>
                    </a:moveTo>
                    <a:cubicBezTo>
                      <a:pt x="47197" y="2183"/>
                      <a:pt x="44671" y="5841"/>
                      <a:pt x="40446" y="5841"/>
                    </a:cubicBezTo>
                    <a:cubicBezTo>
                      <a:pt x="36222" y="5114"/>
                      <a:pt x="35373" y="8024"/>
                      <a:pt x="31998" y="11682"/>
                    </a:cubicBezTo>
                    <a:cubicBezTo>
                      <a:pt x="28623" y="15341"/>
                      <a:pt x="24399" y="17523"/>
                      <a:pt x="21872" y="18251"/>
                    </a:cubicBezTo>
                    <a:cubicBezTo>
                      <a:pt x="18497" y="18251"/>
                      <a:pt x="16799" y="18979"/>
                      <a:pt x="15122" y="19706"/>
                    </a:cubicBezTo>
                    <a:cubicBezTo>
                      <a:pt x="13424" y="20434"/>
                      <a:pt x="10048" y="19706"/>
                      <a:pt x="6673" y="23364"/>
                    </a:cubicBezTo>
                    <a:cubicBezTo>
                      <a:pt x="2449" y="26295"/>
                      <a:pt x="-1775" y="27750"/>
                      <a:pt x="771" y="32116"/>
                    </a:cubicBezTo>
                    <a:cubicBezTo>
                      <a:pt x="4147" y="37230"/>
                      <a:pt x="4996" y="37957"/>
                      <a:pt x="7522" y="39412"/>
                    </a:cubicBezTo>
                    <a:cubicBezTo>
                      <a:pt x="10048" y="40868"/>
                      <a:pt x="9220" y="43798"/>
                      <a:pt x="11746" y="41595"/>
                    </a:cubicBezTo>
                    <a:cubicBezTo>
                      <a:pt x="14273" y="38665"/>
                      <a:pt x="14273" y="36482"/>
                      <a:pt x="15122" y="33571"/>
                    </a:cubicBezTo>
                    <a:cubicBezTo>
                      <a:pt x="15970" y="31388"/>
                      <a:pt x="14273" y="32844"/>
                      <a:pt x="10897" y="33571"/>
                    </a:cubicBezTo>
                    <a:cubicBezTo>
                      <a:pt x="7522" y="33571"/>
                      <a:pt x="4147" y="32116"/>
                      <a:pt x="6673" y="29913"/>
                    </a:cubicBezTo>
                    <a:cubicBezTo>
                      <a:pt x="9199" y="27730"/>
                      <a:pt x="7522" y="27730"/>
                      <a:pt x="10897" y="27003"/>
                    </a:cubicBezTo>
                    <a:cubicBezTo>
                      <a:pt x="14273" y="27003"/>
                      <a:pt x="15122" y="25547"/>
                      <a:pt x="15970" y="25547"/>
                    </a:cubicBezTo>
                    <a:cubicBezTo>
                      <a:pt x="17668" y="25547"/>
                      <a:pt x="19346" y="22637"/>
                      <a:pt x="20195" y="25547"/>
                    </a:cubicBezTo>
                    <a:cubicBezTo>
                      <a:pt x="20195" y="27730"/>
                      <a:pt x="19346" y="29206"/>
                      <a:pt x="21043" y="29206"/>
                    </a:cubicBezTo>
                    <a:cubicBezTo>
                      <a:pt x="21892" y="28478"/>
                      <a:pt x="26945" y="26295"/>
                      <a:pt x="29492" y="24820"/>
                    </a:cubicBezTo>
                    <a:cubicBezTo>
                      <a:pt x="32867" y="22637"/>
                      <a:pt x="32867" y="21161"/>
                      <a:pt x="36242" y="21909"/>
                    </a:cubicBezTo>
                    <a:cubicBezTo>
                      <a:pt x="39618" y="23364"/>
                      <a:pt x="39618" y="24092"/>
                      <a:pt x="42144" y="25568"/>
                    </a:cubicBezTo>
                    <a:cubicBezTo>
                      <a:pt x="43842" y="26295"/>
                      <a:pt x="42993" y="28498"/>
                      <a:pt x="45519" y="27023"/>
                    </a:cubicBezTo>
                    <a:cubicBezTo>
                      <a:pt x="48046" y="25568"/>
                      <a:pt x="48046" y="24112"/>
                      <a:pt x="49744" y="21909"/>
                    </a:cubicBezTo>
                    <a:cubicBezTo>
                      <a:pt x="50593" y="18979"/>
                      <a:pt x="51442" y="16796"/>
                      <a:pt x="52270" y="15341"/>
                    </a:cubicBezTo>
                    <a:cubicBezTo>
                      <a:pt x="53119" y="13885"/>
                      <a:pt x="49744" y="8772"/>
                      <a:pt x="48895" y="8044"/>
                    </a:cubicBezTo>
                    <a:cubicBezTo>
                      <a:pt x="47197" y="7317"/>
                      <a:pt x="48895" y="20"/>
                      <a:pt x="48895" y="20"/>
                    </a:cubicBezTo>
                    <a:lnTo>
                      <a:pt x="48895" y="2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79" name="Szabadkézi sokszög: alakzat 1078">
                <a:extLst>
                  <a:ext uri="{FF2B5EF4-FFF2-40B4-BE49-F238E27FC236}">
                    <a16:creationId xmlns:a16="http://schemas.microsoft.com/office/drawing/2014/main" id="{A381D1EF-998D-8679-EBA6-C896E1A2D007}"/>
                  </a:ext>
                </a:extLst>
              </p:cNvPr>
              <p:cNvSpPr/>
              <p:nvPr/>
            </p:nvSpPr>
            <p:spPr>
              <a:xfrm>
                <a:off x="4343299" y="2882420"/>
                <a:ext cx="31709" cy="36515"/>
              </a:xfrm>
              <a:custGeom>
                <a:avLst/>
                <a:gdLst>
                  <a:gd name="connsiteX0" fmla="*/ 16400 w 31709"/>
                  <a:gd name="connsiteY0" fmla="*/ 6124 h 36515"/>
                  <a:gd name="connsiteX1" fmla="*/ 17997 w 31709"/>
                  <a:gd name="connsiteY1" fmla="*/ 2930 h 36515"/>
                  <a:gd name="connsiteX2" fmla="*/ 10761 w 31709"/>
                  <a:gd name="connsiteY2" fmla="*/ 525 h 36515"/>
                  <a:gd name="connsiteX3" fmla="*/ 8356 w 31709"/>
                  <a:gd name="connsiteY3" fmla="*/ 1313 h 36515"/>
                  <a:gd name="connsiteX4" fmla="*/ 7547 w 31709"/>
                  <a:gd name="connsiteY4" fmla="*/ 9297 h 36515"/>
                  <a:gd name="connsiteX5" fmla="*/ 1120 w 31709"/>
                  <a:gd name="connsiteY5" fmla="*/ 7700 h 36515"/>
                  <a:gd name="connsiteX6" fmla="*/ 1929 w 31709"/>
                  <a:gd name="connsiteY6" fmla="*/ 12490 h 36515"/>
                  <a:gd name="connsiteX7" fmla="*/ 6739 w 31709"/>
                  <a:gd name="connsiteY7" fmla="*/ 20474 h 36515"/>
                  <a:gd name="connsiteX8" fmla="*/ 9144 w 31709"/>
                  <a:gd name="connsiteY8" fmla="*/ 30054 h 36515"/>
                  <a:gd name="connsiteX9" fmla="*/ 17977 w 31709"/>
                  <a:gd name="connsiteY9" fmla="*/ 28458 h 36515"/>
                  <a:gd name="connsiteX10" fmla="*/ 20382 w 31709"/>
                  <a:gd name="connsiteY10" fmla="*/ 34844 h 36515"/>
                  <a:gd name="connsiteX11" fmla="*/ 26000 w 31709"/>
                  <a:gd name="connsiteY11" fmla="*/ 35633 h 36515"/>
                  <a:gd name="connsiteX12" fmla="*/ 25192 w 31709"/>
                  <a:gd name="connsiteY12" fmla="*/ 29246 h 36515"/>
                  <a:gd name="connsiteX13" fmla="*/ 31619 w 31709"/>
                  <a:gd name="connsiteY13" fmla="*/ 18069 h 36515"/>
                  <a:gd name="connsiteX14" fmla="*/ 26809 w 31709"/>
                  <a:gd name="connsiteY14" fmla="*/ 12470 h 36515"/>
                  <a:gd name="connsiteX15" fmla="*/ 16380 w 31709"/>
                  <a:gd name="connsiteY15" fmla="*/ 6083 h 36515"/>
                  <a:gd name="connsiteX16" fmla="*/ 16380 w 31709"/>
                  <a:gd name="connsiteY16" fmla="*/ 6083 h 3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709" h="36515">
                    <a:moveTo>
                      <a:pt x="16400" y="6124"/>
                    </a:moveTo>
                    <a:cubicBezTo>
                      <a:pt x="17209" y="4527"/>
                      <a:pt x="19614" y="3719"/>
                      <a:pt x="17997" y="2930"/>
                    </a:cubicBezTo>
                    <a:cubicBezTo>
                      <a:pt x="17188" y="1334"/>
                      <a:pt x="11569" y="-1072"/>
                      <a:pt x="10761" y="525"/>
                    </a:cubicBezTo>
                    <a:cubicBezTo>
                      <a:pt x="10761" y="2930"/>
                      <a:pt x="8356" y="1313"/>
                      <a:pt x="8356" y="1313"/>
                    </a:cubicBezTo>
                    <a:lnTo>
                      <a:pt x="7547" y="9297"/>
                    </a:lnTo>
                    <a:cubicBezTo>
                      <a:pt x="7547" y="9297"/>
                      <a:pt x="2737" y="7700"/>
                      <a:pt x="1120" y="7700"/>
                    </a:cubicBezTo>
                    <a:cubicBezTo>
                      <a:pt x="-497" y="7700"/>
                      <a:pt x="-476" y="10894"/>
                      <a:pt x="1929" y="12490"/>
                    </a:cubicBezTo>
                    <a:cubicBezTo>
                      <a:pt x="3525" y="14087"/>
                      <a:pt x="6739" y="18877"/>
                      <a:pt x="6739" y="20474"/>
                    </a:cubicBezTo>
                    <a:cubicBezTo>
                      <a:pt x="6739" y="22879"/>
                      <a:pt x="5930" y="30054"/>
                      <a:pt x="9144" y="30054"/>
                    </a:cubicBezTo>
                    <a:cubicBezTo>
                      <a:pt x="11549" y="30054"/>
                      <a:pt x="17168" y="26052"/>
                      <a:pt x="17977" y="28458"/>
                    </a:cubicBezTo>
                    <a:cubicBezTo>
                      <a:pt x="19573" y="30863"/>
                      <a:pt x="17168" y="33248"/>
                      <a:pt x="20382" y="34844"/>
                    </a:cubicBezTo>
                    <a:cubicBezTo>
                      <a:pt x="22787" y="36441"/>
                      <a:pt x="26000" y="37249"/>
                      <a:pt x="26000" y="35633"/>
                    </a:cubicBezTo>
                    <a:cubicBezTo>
                      <a:pt x="26000" y="34016"/>
                      <a:pt x="23595" y="30034"/>
                      <a:pt x="25192" y="29246"/>
                    </a:cubicBezTo>
                    <a:cubicBezTo>
                      <a:pt x="27597" y="28458"/>
                      <a:pt x="32428" y="19665"/>
                      <a:pt x="31619" y="18069"/>
                    </a:cubicBezTo>
                    <a:cubicBezTo>
                      <a:pt x="30811" y="16472"/>
                      <a:pt x="32428" y="14875"/>
                      <a:pt x="26809" y="12470"/>
                    </a:cubicBezTo>
                    <a:cubicBezTo>
                      <a:pt x="21190" y="10873"/>
                      <a:pt x="16380" y="6083"/>
                      <a:pt x="16380" y="6083"/>
                    </a:cubicBezTo>
                    <a:lnTo>
                      <a:pt x="16380" y="608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0" name="Szabadkézi sokszög: alakzat 1079">
                <a:extLst>
                  <a:ext uri="{FF2B5EF4-FFF2-40B4-BE49-F238E27FC236}">
                    <a16:creationId xmlns:a16="http://schemas.microsoft.com/office/drawing/2014/main" id="{2E41C72D-87BB-8D93-D72F-E8541DC7F1BA}"/>
                  </a:ext>
                </a:extLst>
              </p:cNvPr>
              <p:cNvSpPr/>
              <p:nvPr/>
            </p:nvSpPr>
            <p:spPr>
              <a:xfrm>
                <a:off x="4343208" y="2920571"/>
                <a:ext cx="20908" cy="10052"/>
              </a:xfrm>
              <a:custGeom>
                <a:avLst/>
                <a:gdLst>
                  <a:gd name="connsiteX0" fmla="*/ 7860 w 20908"/>
                  <a:gd name="connsiteY0" fmla="*/ 1160 h 10052"/>
                  <a:gd name="connsiteX1" fmla="*/ 544 w 20908"/>
                  <a:gd name="connsiteY1" fmla="*/ 472 h 10052"/>
                  <a:gd name="connsiteX2" fmla="*/ 2363 w 20908"/>
                  <a:gd name="connsiteY2" fmla="*/ 5950 h 10052"/>
                  <a:gd name="connsiteX3" fmla="*/ 13338 w 20908"/>
                  <a:gd name="connsiteY3" fmla="*/ 10053 h 10052"/>
                  <a:gd name="connsiteX4" fmla="*/ 19745 w 20908"/>
                  <a:gd name="connsiteY4" fmla="*/ 7991 h 10052"/>
                  <a:gd name="connsiteX5" fmla="*/ 20654 w 20908"/>
                  <a:gd name="connsiteY5" fmla="*/ 1827 h 10052"/>
                  <a:gd name="connsiteX6" fmla="*/ 14247 w 20908"/>
                  <a:gd name="connsiteY6" fmla="*/ 452 h 10052"/>
                  <a:gd name="connsiteX7" fmla="*/ 7840 w 20908"/>
                  <a:gd name="connsiteY7" fmla="*/ 1139 h 10052"/>
                  <a:gd name="connsiteX8" fmla="*/ 7840 w 20908"/>
                  <a:gd name="connsiteY8" fmla="*/ 1139 h 1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908" h="10052">
                    <a:moveTo>
                      <a:pt x="7860" y="1160"/>
                    </a:moveTo>
                    <a:cubicBezTo>
                      <a:pt x="6951" y="1160"/>
                      <a:pt x="1453" y="-902"/>
                      <a:pt x="544" y="472"/>
                    </a:cubicBezTo>
                    <a:cubicBezTo>
                      <a:pt x="-366" y="1160"/>
                      <a:pt x="-366" y="5263"/>
                      <a:pt x="2363" y="5950"/>
                    </a:cubicBezTo>
                    <a:cubicBezTo>
                      <a:pt x="6021" y="6637"/>
                      <a:pt x="11499" y="9366"/>
                      <a:pt x="13338" y="10053"/>
                    </a:cubicBezTo>
                    <a:cubicBezTo>
                      <a:pt x="15157" y="10053"/>
                      <a:pt x="18815" y="9366"/>
                      <a:pt x="19745" y="7991"/>
                    </a:cubicBezTo>
                    <a:cubicBezTo>
                      <a:pt x="19745" y="7304"/>
                      <a:pt x="21564" y="2514"/>
                      <a:pt x="20654" y="1827"/>
                    </a:cubicBezTo>
                    <a:cubicBezTo>
                      <a:pt x="19745" y="1139"/>
                      <a:pt x="14247" y="452"/>
                      <a:pt x="14247" y="452"/>
                    </a:cubicBezTo>
                    <a:lnTo>
                      <a:pt x="7840" y="1139"/>
                    </a:lnTo>
                    <a:lnTo>
                      <a:pt x="7840" y="113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1" name="Szabadkézi sokszög: alakzat 1080">
                <a:extLst>
                  <a:ext uri="{FF2B5EF4-FFF2-40B4-BE49-F238E27FC236}">
                    <a16:creationId xmlns:a16="http://schemas.microsoft.com/office/drawing/2014/main" id="{4AE57459-FF66-FF84-0BA5-E636783F366E}"/>
                  </a:ext>
                </a:extLst>
              </p:cNvPr>
              <p:cNvSpPr/>
              <p:nvPr/>
            </p:nvSpPr>
            <p:spPr>
              <a:xfrm>
                <a:off x="4430641" y="2252997"/>
                <a:ext cx="16431" cy="20592"/>
              </a:xfrm>
              <a:custGeom>
                <a:avLst/>
                <a:gdLst>
                  <a:gd name="connsiteX0" fmla="*/ 13986 w 16431"/>
                  <a:gd name="connsiteY0" fmla="*/ 1512 h 20592"/>
                  <a:gd name="connsiteX1" fmla="*/ 8226 w 16431"/>
                  <a:gd name="connsiteY1" fmla="*/ 2220 h 20592"/>
                  <a:gd name="connsiteX2" fmla="*/ 6589 w 16431"/>
                  <a:gd name="connsiteY2" fmla="*/ 10001 h 20592"/>
                  <a:gd name="connsiteX3" fmla="*/ 0 w 16431"/>
                  <a:gd name="connsiteY3" fmla="*/ 20592 h 20592"/>
                  <a:gd name="connsiteX4" fmla="*/ 7397 w 16431"/>
                  <a:gd name="connsiteY4" fmla="*/ 17763 h 20592"/>
                  <a:gd name="connsiteX5" fmla="*/ 14795 w 16431"/>
                  <a:gd name="connsiteY5" fmla="*/ 12811 h 20592"/>
                  <a:gd name="connsiteX6" fmla="*/ 16432 w 16431"/>
                  <a:gd name="connsiteY6" fmla="*/ 6444 h 20592"/>
                  <a:gd name="connsiteX7" fmla="*/ 13966 w 16431"/>
                  <a:gd name="connsiteY7" fmla="*/ 1492 h 20592"/>
                  <a:gd name="connsiteX8" fmla="*/ 13966 w 16431"/>
                  <a:gd name="connsiteY8" fmla="*/ 1492 h 20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31" h="20592">
                    <a:moveTo>
                      <a:pt x="13986" y="1512"/>
                    </a:moveTo>
                    <a:cubicBezTo>
                      <a:pt x="10692" y="98"/>
                      <a:pt x="6589" y="-1317"/>
                      <a:pt x="8226" y="2220"/>
                    </a:cubicBezTo>
                    <a:cubicBezTo>
                      <a:pt x="9055" y="5757"/>
                      <a:pt x="9863" y="6464"/>
                      <a:pt x="6589" y="10001"/>
                    </a:cubicBezTo>
                    <a:cubicBezTo>
                      <a:pt x="4123" y="14246"/>
                      <a:pt x="0" y="20592"/>
                      <a:pt x="0" y="20592"/>
                    </a:cubicBezTo>
                    <a:cubicBezTo>
                      <a:pt x="0" y="20592"/>
                      <a:pt x="4123" y="18470"/>
                      <a:pt x="7397" y="17763"/>
                    </a:cubicBezTo>
                    <a:cubicBezTo>
                      <a:pt x="10692" y="17055"/>
                      <a:pt x="13158" y="13518"/>
                      <a:pt x="14795" y="12811"/>
                    </a:cubicBezTo>
                    <a:cubicBezTo>
                      <a:pt x="16432" y="12103"/>
                      <a:pt x="16432" y="8566"/>
                      <a:pt x="16432" y="6444"/>
                    </a:cubicBezTo>
                    <a:cubicBezTo>
                      <a:pt x="16432" y="5029"/>
                      <a:pt x="13966" y="1492"/>
                      <a:pt x="13966" y="1492"/>
                    </a:cubicBezTo>
                    <a:lnTo>
                      <a:pt x="13966" y="149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2" name="Szabadkézi sokszög: alakzat 1081">
                <a:extLst>
                  <a:ext uri="{FF2B5EF4-FFF2-40B4-BE49-F238E27FC236}">
                    <a16:creationId xmlns:a16="http://schemas.microsoft.com/office/drawing/2014/main" id="{86602358-E6B7-D84B-D815-3BBAA0D4FC62}"/>
                  </a:ext>
                </a:extLst>
              </p:cNvPr>
              <p:cNvSpPr/>
              <p:nvPr/>
            </p:nvSpPr>
            <p:spPr>
              <a:xfrm>
                <a:off x="4411642" y="2273569"/>
                <a:ext cx="18978" cy="25293"/>
              </a:xfrm>
              <a:custGeom>
                <a:avLst/>
                <a:gdLst>
                  <a:gd name="connsiteX0" fmla="*/ 11925 w 18978"/>
                  <a:gd name="connsiteY0" fmla="*/ 20 h 25293"/>
                  <a:gd name="connsiteX1" fmla="*/ 8792 w 18978"/>
                  <a:gd name="connsiteY1" fmla="*/ 7963 h 25293"/>
                  <a:gd name="connsiteX2" fmla="*/ 4083 w 18978"/>
                  <a:gd name="connsiteY2" fmla="*/ 14148 h 25293"/>
                  <a:gd name="connsiteX3" fmla="*/ 1738 w 18978"/>
                  <a:gd name="connsiteY3" fmla="*/ 19443 h 25293"/>
                  <a:gd name="connsiteX4" fmla="*/ 10368 w 18978"/>
                  <a:gd name="connsiteY4" fmla="*/ 19443 h 25293"/>
                  <a:gd name="connsiteX5" fmla="*/ 12713 w 18978"/>
                  <a:gd name="connsiteY5" fmla="*/ 23850 h 25293"/>
                  <a:gd name="connsiteX6" fmla="*/ 18979 w 18978"/>
                  <a:gd name="connsiteY6" fmla="*/ 15017 h 25293"/>
                  <a:gd name="connsiteX7" fmla="*/ 15846 w 18978"/>
                  <a:gd name="connsiteY7" fmla="*/ 7074 h 25293"/>
                  <a:gd name="connsiteX8" fmla="*/ 11925 w 18978"/>
                  <a:gd name="connsiteY8" fmla="*/ 0 h 25293"/>
                  <a:gd name="connsiteX9" fmla="*/ 11925 w 18978"/>
                  <a:gd name="connsiteY9" fmla="*/ 0 h 2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78" h="25293">
                    <a:moveTo>
                      <a:pt x="11925" y="20"/>
                    </a:moveTo>
                    <a:cubicBezTo>
                      <a:pt x="10348" y="20"/>
                      <a:pt x="9580" y="5316"/>
                      <a:pt x="8792" y="7963"/>
                    </a:cubicBezTo>
                    <a:cubicBezTo>
                      <a:pt x="8792" y="10611"/>
                      <a:pt x="4871" y="11500"/>
                      <a:pt x="4083" y="14148"/>
                    </a:cubicBezTo>
                    <a:cubicBezTo>
                      <a:pt x="3294" y="16796"/>
                      <a:pt x="-2971" y="19443"/>
                      <a:pt x="1738" y="19443"/>
                    </a:cubicBezTo>
                    <a:cubicBezTo>
                      <a:pt x="5659" y="20333"/>
                      <a:pt x="10368" y="14148"/>
                      <a:pt x="10368" y="19443"/>
                    </a:cubicBezTo>
                    <a:cubicBezTo>
                      <a:pt x="10368" y="23850"/>
                      <a:pt x="9580" y="27387"/>
                      <a:pt x="12713" y="23850"/>
                    </a:cubicBezTo>
                    <a:cubicBezTo>
                      <a:pt x="15846" y="21202"/>
                      <a:pt x="18979" y="17665"/>
                      <a:pt x="18979" y="15017"/>
                    </a:cubicBezTo>
                    <a:cubicBezTo>
                      <a:pt x="18979" y="13259"/>
                      <a:pt x="15846" y="8832"/>
                      <a:pt x="15846" y="7074"/>
                    </a:cubicBezTo>
                    <a:cubicBezTo>
                      <a:pt x="16634" y="5316"/>
                      <a:pt x="11925" y="0"/>
                      <a:pt x="11925" y="0"/>
                    </a:cubicBezTo>
                    <a:lnTo>
                      <a:pt x="1192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3" name="Szabadkézi sokszög: alakzat 1082">
                <a:extLst>
                  <a:ext uri="{FF2B5EF4-FFF2-40B4-BE49-F238E27FC236}">
                    <a16:creationId xmlns:a16="http://schemas.microsoft.com/office/drawing/2014/main" id="{3335A121-DA56-7E36-8381-C0B1ACEA1947}"/>
                  </a:ext>
                </a:extLst>
              </p:cNvPr>
              <p:cNvSpPr/>
              <p:nvPr/>
            </p:nvSpPr>
            <p:spPr>
              <a:xfrm>
                <a:off x="4393617" y="2311910"/>
                <a:ext cx="9556" cy="10954"/>
              </a:xfrm>
              <a:custGeom>
                <a:avLst/>
                <a:gdLst>
                  <a:gd name="connsiteX0" fmla="*/ 3392 w 9556"/>
                  <a:gd name="connsiteY0" fmla="*/ 1455 h 10954"/>
                  <a:gd name="connsiteX1" fmla="*/ 643 w 9556"/>
                  <a:gd name="connsiteY1" fmla="*/ 10955 h 10954"/>
                  <a:gd name="connsiteX2" fmla="*/ 6808 w 9556"/>
                  <a:gd name="connsiteY2" fmla="*/ 3658 h 10954"/>
                  <a:gd name="connsiteX3" fmla="*/ 9556 w 9556"/>
                  <a:gd name="connsiteY3" fmla="*/ 0 h 10954"/>
                  <a:gd name="connsiteX4" fmla="*/ 3392 w 9556"/>
                  <a:gd name="connsiteY4" fmla="*/ 1455 h 10954"/>
                  <a:gd name="connsiteX5" fmla="*/ 3392 w 9556"/>
                  <a:gd name="connsiteY5" fmla="*/ 1455 h 1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6" h="10954">
                    <a:moveTo>
                      <a:pt x="3392" y="1455"/>
                    </a:moveTo>
                    <a:cubicBezTo>
                      <a:pt x="2017" y="3638"/>
                      <a:pt x="-1419" y="10955"/>
                      <a:pt x="643" y="10955"/>
                    </a:cubicBezTo>
                    <a:cubicBezTo>
                      <a:pt x="4079" y="10955"/>
                      <a:pt x="4766" y="4386"/>
                      <a:pt x="6808" y="3658"/>
                    </a:cubicBezTo>
                    <a:cubicBezTo>
                      <a:pt x="8182" y="3658"/>
                      <a:pt x="9556" y="0"/>
                      <a:pt x="9556" y="0"/>
                    </a:cubicBezTo>
                    <a:lnTo>
                      <a:pt x="3392" y="1455"/>
                    </a:lnTo>
                    <a:lnTo>
                      <a:pt x="3392" y="145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4" name="Szabadkézi sokszög: alakzat 1083">
                <a:extLst>
                  <a:ext uri="{FF2B5EF4-FFF2-40B4-BE49-F238E27FC236}">
                    <a16:creationId xmlns:a16="http://schemas.microsoft.com/office/drawing/2014/main" id="{CFEE4E3F-C419-45D3-DE43-8BED88E7A5C2}"/>
                  </a:ext>
                </a:extLst>
              </p:cNvPr>
              <p:cNvSpPr/>
              <p:nvPr/>
            </p:nvSpPr>
            <p:spPr>
              <a:xfrm>
                <a:off x="4415429" y="2306413"/>
                <a:ext cx="9694" cy="13692"/>
              </a:xfrm>
              <a:custGeom>
                <a:avLst/>
                <a:gdLst>
                  <a:gd name="connsiteX0" fmla="*/ 3610 w 9694"/>
                  <a:gd name="connsiteY0" fmla="*/ 20 h 13692"/>
                  <a:gd name="connsiteX1" fmla="*/ 558 w 9694"/>
                  <a:gd name="connsiteY1" fmla="*/ 8226 h 13692"/>
                  <a:gd name="connsiteX2" fmla="*/ 4823 w 9694"/>
                  <a:gd name="connsiteY2" fmla="*/ 4568 h 13692"/>
                  <a:gd name="connsiteX3" fmla="*/ 6642 w 9694"/>
                  <a:gd name="connsiteY3" fmla="*/ 12774 h 13692"/>
                  <a:gd name="connsiteX4" fmla="*/ 9694 w 9694"/>
                  <a:gd name="connsiteY4" fmla="*/ 0 h 13692"/>
                  <a:gd name="connsiteX5" fmla="*/ 3590 w 9694"/>
                  <a:gd name="connsiteY5" fmla="*/ 0 h 13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94" h="13692">
                    <a:moveTo>
                      <a:pt x="3610" y="20"/>
                    </a:moveTo>
                    <a:cubicBezTo>
                      <a:pt x="1791" y="1839"/>
                      <a:pt x="-1261" y="6407"/>
                      <a:pt x="558" y="8226"/>
                    </a:cubicBezTo>
                    <a:cubicBezTo>
                      <a:pt x="1771" y="10045"/>
                      <a:pt x="3610" y="20"/>
                      <a:pt x="4823" y="4568"/>
                    </a:cubicBezTo>
                    <a:cubicBezTo>
                      <a:pt x="6036" y="8226"/>
                      <a:pt x="4823" y="16432"/>
                      <a:pt x="6642" y="12774"/>
                    </a:cubicBezTo>
                    <a:cubicBezTo>
                      <a:pt x="9088" y="9115"/>
                      <a:pt x="9694" y="0"/>
                      <a:pt x="9694" y="0"/>
                    </a:cubicBezTo>
                    <a:lnTo>
                      <a:pt x="3590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5" name="Szabadkézi sokszög: alakzat 1084">
                <a:extLst>
                  <a:ext uri="{FF2B5EF4-FFF2-40B4-BE49-F238E27FC236}">
                    <a16:creationId xmlns:a16="http://schemas.microsoft.com/office/drawing/2014/main" id="{45E83CD7-E9D7-FC29-0FC3-9FC1B836595E}"/>
                  </a:ext>
                </a:extLst>
              </p:cNvPr>
              <p:cNvSpPr/>
              <p:nvPr/>
            </p:nvSpPr>
            <p:spPr>
              <a:xfrm>
                <a:off x="4432605" y="2275348"/>
                <a:ext cx="18272" cy="35101"/>
              </a:xfrm>
              <a:custGeom>
                <a:avLst/>
                <a:gdLst>
                  <a:gd name="connsiteX0" fmla="*/ 4200 w 18272"/>
                  <a:gd name="connsiteY0" fmla="*/ 8691 h 35101"/>
                  <a:gd name="connsiteX1" fmla="*/ 3513 w 18272"/>
                  <a:gd name="connsiteY1" fmla="*/ 21748 h 35101"/>
                  <a:gd name="connsiteX2" fmla="*/ 1451 w 18272"/>
                  <a:gd name="connsiteY2" fmla="*/ 28720 h 35101"/>
                  <a:gd name="connsiteX3" fmla="*/ 6929 w 18272"/>
                  <a:gd name="connsiteY3" fmla="*/ 34824 h 35101"/>
                  <a:gd name="connsiteX4" fmla="*/ 11052 w 18272"/>
                  <a:gd name="connsiteY4" fmla="*/ 26113 h 35101"/>
                  <a:gd name="connsiteX5" fmla="*/ 14488 w 18272"/>
                  <a:gd name="connsiteY5" fmla="*/ 24375 h 35101"/>
                  <a:gd name="connsiteX6" fmla="*/ 13113 w 18272"/>
                  <a:gd name="connsiteY6" fmla="*/ 17402 h 35101"/>
                  <a:gd name="connsiteX7" fmla="*/ 17236 w 18272"/>
                  <a:gd name="connsiteY7" fmla="*/ 13057 h 35101"/>
                  <a:gd name="connsiteX8" fmla="*/ 17236 w 18272"/>
                  <a:gd name="connsiteY8" fmla="*/ 6084 h 35101"/>
                  <a:gd name="connsiteX9" fmla="*/ 15175 w 18272"/>
                  <a:gd name="connsiteY9" fmla="*/ 2607 h 35101"/>
                  <a:gd name="connsiteX10" fmla="*/ 13113 w 18272"/>
                  <a:gd name="connsiteY10" fmla="*/ 9580 h 35101"/>
                  <a:gd name="connsiteX11" fmla="*/ 8990 w 18272"/>
                  <a:gd name="connsiteY11" fmla="*/ 5235 h 35101"/>
                  <a:gd name="connsiteX12" fmla="*/ 8303 w 18272"/>
                  <a:gd name="connsiteY12" fmla="*/ 0 h 35101"/>
                  <a:gd name="connsiteX13" fmla="*/ 4180 w 18272"/>
                  <a:gd name="connsiteY13" fmla="*/ 8711 h 35101"/>
                  <a:gd name="connsiteX14" fmla="*/ 4180 w 18272"/>
                  <a:gd name="connsiteY14" fmla="*/ 8711 h 35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72" h="35101">
                    <a:moveTo>
                      <a:pt x="4200" y="8691"/>
                    </a:moveTo>
                    <a:cubicBezTo>
                      <a:pt x="4200" y="11298"/>
                      <a:pt x="5574" y="19140"/>
                      <a:pt x="3513" y="21748"/>
                    </a:cubicBezTo>
                    <a:cubicBezTo>
                      <a:pt x="1451" y="25224"/>
                      <a:pt x="-1965" y="28720"/>
                      <a:pt x="1451" y="28720"/>
                    </a:cubicBezTo>
                    <a:cubicBezTo>
                      <a:pt x="4887" y="29590"/>
                      <a:pt x="5574" y="36563"/>
                      <a:pt x="6929" y="34824"/>
                    </a:cubicBezTo>
                    <a:cubicBezTo>
                      <a:pt x="8990" y="33086"/>
                      <a:pt x="8990" y="23506"/>
                      <a:pt x="11052" y="26113"/>
                    </a:cubicBezTo>
                    <a:cubicBezTo>
                      <a:pt x="13113" y="28720"/>
                      <a:pt x="14488" y="26113"/>
                      <a:pt x="14488" y="24375"/>
                    </a:cubicBezTo>
                    <a:cubicBezTo>
                      <a:pt x="14488" y="22637"/>
                      <a:pt x="10364" y="17402"/>
                      <a:pt x="13113" y="17402"/>
                    </a:cubicBezTo>
                    <a:cubicBezTo>
                      <a:pt x="16549" y="17402"/>
                      <a:pt x="16549" y="16533"/>
                      <a:pt x="17236" y="13057"/>
                    </a:cubicBezTo>
                    <a:cubicBezTo>
                      <a:pt x="17924" y="8711"/>
                      <a:pt x="14488" y="8711"/>
                      <a:pt x="17236" y="6084"/>
                    </a:cubicBezTo>
                    <a:cubicBezTo>
                      <a:pt x="19985" y="3476"/>
                      <a:pt x="16549" y="-1758"/>
                      <a:pt x="15175" y="2607"/>
                    </a:cubicBezTo>
                    <a:cubicBezTo>
                      <a:pt x="14488" y="6953"/>
                      <a:pt x="14488" y="8711"/>
                      <a:pt x="13113" y="9580"/>
                    </a:cubicBezTo>
                    <a:cubicBezTo>
                      <a:pt x="11739" y="10449"/>
                      <a:pt x="8990" y="7842"/>
                      <a:pt x="8990" y="5235"/>
                    </a:cubicBezTo>
                    <a:cubicBezTo>
                      <a:pt x="9677" y="2628"/>
                      <a:pt x="8303" y="0"/>
                      <a:pt x="8303" y="0"/>
                    </a:cubicBezTo>
                    <a:lnTo>
                      <a:pt x="4180" y="8711"/>
                    </a:lnTo>
                    <a:lnTo>
                      <a:pt x="4180" y="871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6" name="Szabadkézi sokszög: alakzat 1085">
                <a:extLst>
                  <a:ext uri="{FF2B5EF4-FFF2-40B4-BE49-F238E27FC236}">
                    <a16:creationId xmlns:a16="http://schemas.microsoft.com/office/drawing/2014/main" id="{980FB4FF-3552-19F7-AA3D-0F12FBA5EB86}"/>
                  </a:ext>
                </a:extLst>
              </p:cNvPr>
              <p:cNvSpPr/>
              <p:nvPr/>
            </p:nvSpPr>
            <p:spPr>
              <a:xfrm>
                <a:off x="4464457" y="2232225"/>
                <a:ext cx="20018" cy="33871"/>
              </a:xfrm>
              <a:custGeom>
                <a:avLst/>
                <a:gdLst>
                  <a:gd name="connsiteX0" fmla="*/ 2220 w 20018"/>
                  <a:gd name="connsiteY0" fmla="*/ 14989 h 33871"/>
                  <a:gd name="connsiteX1" fmla="*/ 644 w 20018"/>
                  <a:gd name="connsiteY1" fmla="*/ 22831 h 33871"/>
                  <a:gd name="connsiteX2" fmla="*/ 3777 w 20018"/>
                  <a:gd name="connsiteY2" fmla="*/ 28934 h 33871"/>
                  <a:gd name="connsiteX3" fmla="*/ 4565 w 20018"/>
                  <a:gd name="connsiteY3" fmla="*/ 33280 h 33871"/>
                  <a:gd name="connsiteX4" fmla="*/ 10831 w 20018"/>
                  <a:gd name="connsiteY4" fmla="*/ 27176 h 33871"/>
                  <a:gd name="connsiteX5" fmla="*/ 16308 w 20018"/>
                  <a:gd name="connsiteY5" fmla="*/ 22831 h 33871"/>
                  <a:gd name="connsiteX6" fmla="*/ 18652 w 20018"/>
                  <a:gd name="connsiteY6" fmla="*/ 16727 h 33871"/>
                  <a:gd name="connsiteX7" fmla="*/ 17076 w 20018"/>
                  <a:gd name="connsiteY7" fmla="*/ 5408 h 33871"/>
                  <a:gd name="connsiteX8" fmla="*/ 12367 w 20018"/>
                  <a:gd name="connsiteY8" fmla="*/ 1063 h 33871"/>
                  <a:gd name="connsiteX9" fmla="*/ 7657 w 20018"/>
                  <a:gd name="connsiteY9" fmla="*/ 9774 h 33871"/>
                  <a:gd name="connsiteX10" fmla="*/ 4525 w 20018"/>
                  <a:gd name="connsiteY10" fmla="*/ 12381 h 33871"/>
                  <a:gd name="connsiteX11" fmla="*/ 2180 w 20018"/>
                  <a:gd name="connsiteY11" fmla="*/ 14989 h 33871"/>
                  <a:gd name="connsiteX12" fmla="*/ 2180 w 20018"/>
                  <a:gd name="connsiteY12" fmla="*/ 14989 h 33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018" h="33871">
                    <a:moveTo>
                      <a:pt x="2220" y="14989"/>
                    </a:moveTo>
                    <a:cubicBezTo>
                      <a:pt x="644" y="16727"/>
                      <a:pt x="-912" y="21961"/>
                      <a:pt x="644" y="22831"/>
                    </a:cubicBezTo>
                    <a:cubicBezTo>
                      <a:pt x="2220" y="24569"/>
                      <a:pt x="3777" y="28934"/>
                      <a:pt x="3777" y="28934"/>
                    </a:cubicBezTo>
                    <a:cubicBezTo>
                      <a:pt x="3777" y="28934"/>
                      <a:pt x="644" y="35907"/>
                      <a:pt x="4565" y="33280"/>
                    </a:cubicBezTo>
                    <a:cubicBezTo>
                      <a:pt x="8486" y="29804"/>
                      <a:pt x="9274" y="28045"/>
                      <a:pt x="10831" y="27176"/>
                    </a:cubicBezTo>
                    <a:cubicBezTo>
                      <a:pt x="12407" y="25438"/>
                      <a:pt x="12407" y="21941"/>
                      <a:pt x="16308" y="22831"/>
                    </a:cubicBezTo>
                    <a:cubicBezTo>
                      <a:pt x="19441" y="24569"/>
                      <a:pt x="16308" y="21092"/>
                      <a:pt x="18652" y="16727"/>
                    </a:cubicBezTo>
                    <a:cubicBezTo>
                      <a:pt x="20997" y="11492"/>
                      <a:pt x="20229" y="8016"/>
                      <a:pt x="17076" y="5408"/>
                    </a:cubicBezTo>
                    <a:cubicBezTo>
                      <a:pt x="13943" y="3670"/>
                      <a:pt x="13943" y="-2434"/>
                      <a:pt x="12367" y="1063"/>
                    </a:cubicBezTo>
                    <a:cubicBezTo>
                      <a:pt x="10790" y="5408"/>
                      <a:pt x="7657" y="8036"/>
                      <a:pt x="7657" y="9774"/>
                    </a:cubicBezTo>
                    <a:cubicBezTo>
                      <a:pt x="7657" y="12381"/>
                      <a:pt x="4525" y="12381"/>
                      <a:pt x="4525" y="12381"/>
                    </a:cubicBezTo>
                    <a:lnTo>
                      <a:pt x="2180" y="14989"/>
                    </a:lnTo>
                    <a:lnTo>
                      <a:pt x="2180" y="1498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7" name="Szabadkézi sokszög: alakzat 1086">
                <a:extLst>
                  <a:ext uri="{FF2B5EF4-FFF2-40B4-BE49-F238E27FC236}">
                    <a16:creationId xmlns:a16="http://schemas.microsoft.com/office/drawing/2014/main" id="{DEC7C2A2-8D85-1DFB-C063-2BBAFDB63EEA}"/>
                  </a:ext>
                </a:extLst>
              </p:cNvPr>
              <p:cNvSpPr/>
              <p:nvPr/>
            </p:nvSpPr>
            <p:spPr>
              <a:xfrm>
                <a:off x="4493179" y="2219290"/>
                <a:ext cx="14245" cy="9252"/>
              </a:xfrm>
              <a:custGeom>
                <a:avLst/>
                <a:gdLst>
                  <a:gd name="connsiteX0" fmla="*/ 5211 w 14245"/>
                  <a:gd name="connsiteY0" fmla="*/ 3710 h 9252"/>
                  <a:gd name="connsiteX1" fmla="*/ 1087 w 14245"/>
                  <a:gd name="connsiteY1" fmla="*/ 6317 h 9252"/>
                  <a:gd name="connsiteX2" fmla="*/ 6019 w 14245"/>
                  <a:gd name="connsiteY2" fmla="*/ 7873 h 9252"/>
                  <a:gd name="connsiteX3" fmla="*/ 10951 w 14245"/>
                  <a:gd name="connsiteY3" fmla="*/ 5266 h 9252"/>
                  <a:gd name="connsiteX4" fmla="*/ 14245 w 14245"/>
                  <a:gd name="connsiteY4" fmla="*/ 3184 h 9252"/>
                  <a:gd name="connsiteX5" fmla="*/ 12608 w 14245"/>
                  <a:gd name="connsiteY5" fmla="*/ 52 h 9252"/>
                  <a:gd name="connsiteX6" fmla="*/ 5190 w 14245"/>
                  <a:gd name="connsiteY6" fmla="*/ 3710 h 9252"/>
                  <a:gd name="connsiteX7" fmla="*/ 5190 w 14245"/>
                  <a:gd name="connsiteY7" fmla="*/ 3710 h 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5" h="9252">
                    <a:moveTo>
                      <a:pt x="5211" y="3710"/>
                    </a:moveTo>
                    <a:cubicBezTo>
                      <a:pt x="2745" y="4235"/>
                      <a:pt x="-2187" y="2659"/>
                      <a:pt x="1087" y="6317"/>
                    </a:cubicBezTo>
                    <a:cubicBezTo>
                      <a:pt x="3553" y="10481"/>
                      <a:pt x="3553" y="9450"/>
                      <a:pt x="6019" y="7873"/>
                    </a:cubicBezTo>
                    <a:cubicBezTo>
                      <a:pt x="8485" y="6317"/>
                      <a:pt x="8485" y="5792"/>
                      <a:pt x="10951" y="5266"/>
                    </a:cubicBezTo>
                    <a:cubicBezTo>
                      <a:pt x="12588" y="5266"/>
                      <a:pt x="14245" y="3184"/>
                      <a:pt x="14245" y="3184"/>
                    </a:cubicBezTo>
                    <a:cubicBezTo>
                      <a:pt x="14245" y="3184"/>
                      <a:pt x="14245" y="-474"/>
                      <a:pt x="12608" y="52"/>
                    </a:cubicBezTo>
                    <a:cubicBezTo>
                      <a:pt x="10971" y="1103"/>
                      <a:pt x="5190" y="3710"/>
                      <a:pt x="5190" y="3710"/>
                    </a:cubicBezTo>
                    <a:lnTo>
                      <a:pt x="5190" y="371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8" name="Szabadkézi sokszög: alakzat 1087">
                <a:extLst>
                  <a:ext uri="{FF2B5EF4-FFF2-40B4-BE49-F238E27FC236}">
                    <a16:creationId xmlns:a16="http://schemas.microsoft.com/office/drawing/2014/main" id="{B614659A-10CB-8C53-05EC-6DE28619647F}"/>
                  </a:ext>
                </a:extLst>
              </p:cNvPr>
              <p:cNvSpPr/>
              <p:nvPr/>
            </p:nvSpPr>
            <p:spPr>
              <a:xfrm>
                <a:off x="4508664" y="2202404"/>
                <a:ext cx="14155" cy="10954"/>
              </a:xfrm>
              <a:custGeom>
                <a:avLst/>
                <a:gdLst>
                  <a:gd name="connsiteX0" fmla="*/ 600 w 14155"/>
                  <a:gd name="connsiteY0" fmla="*/ 0 h 10954"/>
                  <a:gd name="connsiteX1" fmla="*/ 3348 w 14155"/>
                  <a:gd name="connsiteY1" fmla="*/ 9136 h 10954"/>
                  <a:gd name="connsiteX2" fmla="*/ 7007 w 14155"/>
                  <a:gd name="connsiteY2" fmla="*/ 10955 h 10954"/>
                  <a:gd name="connsiteX3" fmla="*/ 11574 w 14155"/>
                  <a:gd name="connsiteY3" fmla="*/ 7296 h 10954"/>
                  <a:gd name="connsiteX4" fmla="*/ 13393 w 14155"/>
                  <a:gd name="connsiteY4" fmla="*/ 606 h 10954"/>
                  <a:gd name="connsiteX5" fmla="*/ 6987 w 14155"/>
                  <a:gd name="connsiteY5" fmla="*/ 4265 h 10954"/>
                  <a:gd name="connsiteX6" fmla="*/ 579 w 14155"/>
                  <a:gd name="connsiteY6" fmla="*/ 0 h 10954"/>
                  <a:gd name="connsiteX7" fmla="*/ 579 w 14155"/>
                  <a:gd name="connsiteY7" fmla="*/ 0 h 1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55" h="10954">
                    <a:moveTo>
                      <a:pt x="600" y="0"/>
                    </a:moveTo>
                    <a:cubicBezTo>
                      <a:pt x="-1219" y="3032"/>
                      <a:pt x="1509" y="9136"/>
                      <a:pt x="3348" y="9136"/>
                    </a:cubicBezTo>
                    <a:cubicBezTo>
                      <a:pt x="5188" y="9136"/>
                      <a:pt x="4258" y="10955"/>
                      <a:pt x="7007" y="10955"/>
                    </a:cubicBezTo>
                    <a:cubicBezTo>
                      <a:pt x="8826" y="10955"/>
                      <a:pt x="10665" y="10348"/>
                      <a:pt x="11574" y="7296"/>
                    </a:cubicBezTo>
                    <a:cubicBezTo>
                      <a:pt x="13393" y="4265"/>
                      <a:pt x="15233" y="0"/>
                      <a:pt x="13393" y="606"/>
                    </a:cubicBezTo>
                    <a:cubicBezTo>
                      <a:pt x="10645" y="1213"/>
                      <a:pt x="6987" y="4265"/>
                      <a:pt x="6987" y="4265"/>
                    </a:cubicBezTo>
                    <a:lnTo>
                      <a:pt x="579" y="0"/>
                    </a:lnTo>
                    <a:lnTo>
                      <a:pt x="579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89" name="Szabadkézi sokszög: alakzat 1088">
                <a:extLst>
                  <a:ext uri="{FF2B5EF4-FFF2-40B4-BE49-F238E27FC236}">
                    <a16:creationId xmlns:a16="http://schemas.microsoft.com/office/drawing/2014/main" id="{D7182584-5DBE-7476-8CB2-EB4A13EE17D0}"/>
                  </a:ext>
                </a:extLst>
              </p:cNvPr>
              <p:cNvSpPr/>
              <p:nvPr/>
            </p:nvSpPr>
            <p:spPr>
              <a:xfrm>
                <a:off x="4536982" y="2196907"/>
                <a:ext cx="7710" cy="9572"/>
              </a:xfrm>
              <a:custGeom>
                <a:avLst/>
                <a:gdLst>
                  <a:gd name="connsiteX0" fmla="*/ 3387 w 7710"/>
                  <a:gd name="connsiteY0" fmla="*/ 20 h 9572"/>
                  <a:gd name="connsiteX1" fmla="*/ 1326 w 7710"/>
                  <a:gd name="connsiteY1" fmla="*/ 8226 h 9572"/>
                  <a:gd name="connsiteX2" fmla="*/ 6803 w 7710"/>
                  <a:gd name="connsiteY2" fmla="*/ 7539 h 9572"/>
                  <a:gd name="connsiteX3" fmla="*/ 7490 w 7710"/>
                  <a:gd name="connsiteY3" fmla="*/ 687 h 9572"/>
                  <a:gd name="connsiteX4" fmla="*/ 3367 w 7710"/>
                  <a:gd name="connsiteY4" fmla="*/ 0 h 9572"/>
                  <a:gd name="connsiteX5" fmla="*/ 3367 w 7710"/>
                  <a:gd name="connsiteY5" fmla="*/ 0 h 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10" h="9572">
                    <a:moveTo>
                      <a:pt x="3387" y="20"/>
                    </a:moveTo>
                    <a:cubicBezTo>
                      <a:pt x="2013" y="1395"/>
                      <a:pt x="-2090" y="5498"/>
                      <a:pt x="1326" y="8226"/>
                    </a:cubicBezTo>
                    <a:cubicBezTo>
                      <a:pt x="4762" y="10955"/>
                      <a:pt x="6136" y="8913"/>
                      <a:pt x="6803" y="7539"/>
                    </a:cubicBezTo>
                    <a:cubicBezTo>
                      <a:pt x="7490" y="5477"/>
                      <a:pt x="6116" y="2062"/>
                      <a:pt x="7490" y="687"/>
                    </a:cubicBezTo>
                    <a:cubicBezTo>
                      <a:pt x="8865" y="0"/>
                      <a:pt x="3367" y="0"/>
                      <a:pt x="3367" y="0"/>
                    </a:cubicBezTo>
                    <a:lnTo>
                      <a:pt x="3367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0" name="Szabadkézi sokszög: alakzat 1089">
                <a:extLst>
                  <a:ext uri="{FF2B5EF4-FFF2-40B4-BE49-F238E27FC236}">
                    <a16:creationId xmlns:a16="http://schemas.microsoft.com/office/drawing/2014/main" id="{C88D2EC0-6D8A-CD4C-5B2B-C03826C436CB}"/>
                  </a:ext>
                </a:extLst>
              </p:cNvPr>
              <p:cNvSpPr/>
              <p:nvPr/>
            </p:nvSpPr>
            <p:spPr>
              <a:xfrm>
                <a:off x="4573876" y="2158586"/>
                <a:ext cx="24581" cy="21909"/>
              </a:xfrm>
              <a:custGeom>
                <a:avLst/>
                <a:gdLst>
                  <a:gd name="connsiteX0" fmla="*/ 4248 w 24581"/>
                  <a:gd name="connsiteY0" fmla="*/ 9277 h 21909"/>
                  <a:gd name="connsiteX1" fmla="*/ 206 w 24581"/>
                  <a:gd name="connsiteY1" fmla="*/ 14330 h 21909"/>
                  <a:gd name="connsiteX2" fmla="*/ 5845 w 24581"/>
                  <a:gd name="connsiteY2" fmla="*/ 21909 h 21909"/>
                  <a:gd name="connsiteX3" fmla="*/ 12292 w 24581"/>
                  <a:gd name="connsiteY3" fmla="*/ 18534 h 21909"/>
                  <a:gd name="connsiteX4" fmla="*/ 21974 w 24581"/>
                  <a:gd name="connsiteY4" fmla="*/ 8428 h 21909"/>
                  <a:gd name="connsiteX5" fmla="*/ 24399 w 24581"/>
                  <a:gd name="connsiteY5" fmla="*/ 0 h 21909"/>
                  <a:gd name="connsiteX6" fmla="*/ 4228 w 24581"/>
                  <a:gd name="connsiteY6" fmla="*/ 9257 h 21909"/>
                  <a:gd name="connsiteX7" fmla="*/ 4228 w 24581"/>
                  <a:gd name="connsiteY7" fmla="*/ 9257 h 2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581" h="21909">
                    <a:moveTo>
                      <a:pt x="4248" y="9277"/>
                    </a:moveTo>
                    <a:cubicBezTo>
                      <a:pt x="1015" y="10126"/>
                      <a:pt x="-602" y="10955"/>
                      <a:pt x="206" y="14330"/>
                    </a:cubicBezTo>
                    <a:cubicBezTo>
                      <a:pt x="1015" y="17705"/>
                      <a:pt x="4248" y="21909"/>
                      <a:pt x="5845" y="21909"/>
                    </a:cubicBezTo>
                    <a:cubicBezTo>
                      <a:pt x="7442" y="21909"/>
                      <a:pt x="9079" y="17705"/>
                      <a:pt x="12292" y="18534"/>
                    </a:cubicBezTo>
                    <a:cubicBezTo>
                      <a:pt x="15526" y="19383"/>
                      <a:pt x="20357" y="10955"/>
                      <a:pt x="21974" y="8428"/>
                    </a:cubicBezTo>
                    <a:cubicBezTo>
                      <a:pt x="24399" y="5902"/>
                      <a:pt x="21974" y="0"/>
                      <a:pt x="24399" y="0"/>
                    </a:cubicBezTo>
                    <a:cubicBezTo>
                      <a:pt x="26825" y="0"/>
                      <a:pt x="4228" y="9257"/>
                      <a:pt x="4228" y="9257"/>
                    </a:cubicBezTo>
                    <a:lnTo>
                      <a:pt x="4228" y="925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1" name="Szabadkézi sokszög: alakzat 1090">
                <a:extLst>
                  <a:ext uri="{FF2B5EF4-FFF2-40B4-BE49-F238E27FC236}">
                    <a16:creationId xmlns:a16="http://schemas.microsoft.com/office/drawing/2014/main" id="{A6411712-6612-3949-AA4A-D40CD5AFB289}"/>
                  </a:ext>
                </a:extLst>
              </p:cNvPr>
              <p:cNvSpPr/>
              <p:nvPr/>
            </p:nvSpPr>
            <p:spPr>
              <a:xfrm>
                <a:off x="4379055" y="2322865"/>
                <a:ext cx="13163" cy="14727"/>
              </a:xfrm>
              <a:custGeom>
                <a:avLst/>
                <a:gdLst>
                  <a:gd name="connsiteX0" fmla="*/ 12254 w 13163"/>
                  <a:gd name="connsiteY0" fmla="*/ 0 h 14727"/>
                  <a:gd name="connsiteX1" fmla="*/ 5847 w 13163"/>
                  <a:gd name="connsiteY1" fmla="*/ 4103 h 14727"/>
                  <a:gd name="connsiteX2" fmla="*/ 1279 w 13163"/>
                  <a:gd name="connsiteY2" fmla="*/ 13966 h 14727"/>
                  <a:gd name="connsiteX3" fmla="*/ 11344 w 13163"/>
                  <a:gd name="connsiteY3" fmla="*/ 9863 h 14727"/>
                  <a:gd name="connsiteX4" fmla="*/ 13163 w 13163"/>
                  <a:gd name="connsiteY4" fmla="*/ 4123 h 14727"/>
                  <a:gd name="connsiteX5" fmla="*/ 12254 w 13163"/>
                  <a:gd name="connsiteY5" fmla="*/ 20 h 14727"/>
                  <a:gd name="connsiteX6" fmla="*/ 12254 w 13163"/>
                  <a:gd name="connsiteY6" fmla="*/ 20 h 1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63" h="14727">
                    <a:moveTo>
                      <a:pt x="12254" y="0"/>
                    </a:moveTo>
                    <a:lnTo>
                      <a:pt x="5847" y="4103"/>
                    </a:lnTo>
                    <a:cubicBezTo>
                      <a:pt x="5847" y="4103"/>
                      <a:pt x="-3289" y="11500"/>
                      <a:pt x="1279" y="13966"/>
                    </a:cubicBezTo>
                    <a:cubicBezTo>
                      <a:pt x="5847" y="16432"/>
                      <a:pt x="10415" y="12329"/>
                      <a:pt x="11344" y="9863"/>
                    </a:cubicBezTo>
                    <a:cubicBezTo>
                      <a:pt x="12254" y="8226"/>
                      <a:pt x="13163" y="4123"/>
                      <a:pt x="13163" y="4123"/>
                    </a:cubicBezTo>
                    <a:lnTo>
                      <a:pt x="12254" y="20"/>
                    </a:lnTo>
                    <a:lnTo>
                      <a:pt x="12254" y="2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2" name="Szabadkézi sokszög: alakzat 1091">
                <a:extLst>
                  <a:ext uri="{FF2B5EF4-FFF2-40B4-BE49-F238E27FC236}">
                    <a16:creationId xmlns:a16="http://schemas.microsoft.com/office/drawing/2014/main" id="{3F65A4E4-2B01-6843-304A-184BEFBF312A}"/>
                  </a:ext>
                </a:extLst>
              </p:cNvPr>
              <p:cNvSpPr/>
              <p:nvPr/>
            </p:nvSpPr>
            <p:spPr>
              <a:xfrm>
                <a:off x="4293445" y="2552811"/>
                <a:ext cx="10974" cy="5497"/>
              </a:xfrm>
              <a:custGeom>
                <a:avLst/>
                <a:gdLst>
                  <a:gd name="connsiteX0" fmla="*/ 2749 w 10974"/>
                  <a:gd name="connsiteY0" fmla="*/ 20 h 5497"/>
                  <a:gd name="connsiteX1" fmla="*/ 0 w 10974"/>
                  <a:gd name="connsiteY1" fmla="*/ 4992 h 5497"/>
                  <a:gd name="connsiteX2" fmla="*/ 4568 w 10974"/>
                  <a:gd name="connsiteY2" fmla="*/ 5498 h 5497"/>
                  <a:gd name="connsiteX3" fmla="*/ 10975 w 10974"/>
                  <a:gd name="connsiteY3" fmla="*/ 4992 h 5497"/>
                  <a:gd name="connsiteX4" fmla="*/ 10975 w 10974"/>
                  <a:gd name="connsiteY4" fmla="*/ 2001 h 5497"/>
                  <a:gd name="connsiteX5" fmla="*/ 2749 w 10974"/>
                  <a:gd name="connsiteY5" fmla="*/ 0 h 5497"/>
                  <a:gd name="connsiteX6" fmla="*/ 2749 w 10974"/>
                  <a:gd name="connsiteY6" fmla="*/ 0 h 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74" h="5497">
                    <a:moveTo>
                      <a:pt x="2749" y="20"/>
                    </a:moveTo>
                    <a:lnTo>
                      <a:pt x="0" y="4992"/>
                    </a:lnTo>
                    <a:cubicBezTo>
                      <a:pt x="0" y="4992"/>
                      <a:pt x="2749" y="5498"/>
                      <a:pt x="4568" y="5498"/>
                    </a:cubicBezTo>
                    <a:cubicBezTo>
                      <a:pt x="6387" y="5498"/>
                      <a:pt x="10975" y="4992"/>
                      <a:pt x="10975" y="4992"/>
                    </a:cubicBezTo>
                    <a:lnTo>
                      <a:pt x="10975" y="2001"/>
                    </a:lnTo>
                    <a:cubicBezTo>
                      <a:pt x="6407" y="505"/>
                      <a:pt x="2749" y="0"/>
                      <a:pt x="2749" y="0"/>
                    </a:cubicBezTo>
                    <a:lnTo>
                      <a:pt x="2749" y="0"/>
                    </a:lnTo>
                    <a:close/>
                  </a:path>
                </a:pathLst>
              </a:custGeom>
              <a:solidFill>
                <a:srgbClr val="D2D2D2"/>
              </a:solidFill>
              <a:ln w="404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3" name="Szabadkézi sokszög: alakzat 1092">
                <a:extLst>
                  <a:ext uri="{FF2B5EF4-FFF2-40B4-BE49-F238E27FC236}">
                    <a16:creationId xmlns:a16="http://schemas.microsoft.com/office/drawing/2014/main" id="{149A9942-C3F7-16E5-D62E-97EB7B81E403}"/>
                  </a:ext>
                </a:extLst>
              </p:cNvPr>
              <p:cNvSpPr/>
              <p:nvPr/>
            </p:nvSpPr>
            <p:spPr>
              <a:xfrm>
                <a:off x="4212419" y="2673291"/>
                <a:ext cx="4222" cy="4691"/>
              </a:xfrm>
              <a:custGeom>
                <a:avLst/>
                <a:gdLst>
                  <a:gd name="connsiteX0" fmla="*/ 3010 w 4222"/>
                  <a:gd name="connsiteY0" fmla="*/ 0 h 4691"/>
                  <a:gd name="connsiteX1" fmla="*/ 565 w 4222"/>
                  <a:gd name="connsiteY1" fmla="*/ 4386 h 4691"/>
                  <a:gd name="connsiteX2" fmla="*/ 4223 w 4222"/>
                  <a:gd name="connsiteY2" fmla="*/ 3294 h 4691"/>
                  <a:gd name="connsiteX3" fmla="*/ 3010 w 4222"/>
                  <a:gd name="connsiteY3" fmla="*/ 0 h 4691"/>
                  <a:gd name="connsiteX4" fmla="*/ 3010 w 4222"/>
                  <a:gd name="connsiteY4" fmla="*/ 0 h 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2" h="4691">
                    <a:moveTo>
                      <a:pt x="3010" y="0"/>
                    </a:moveTo>
                    <a:cubicBezTo>
                      <a:pt x="1798" y="0"/>
                      <a:pt x="-1254" y="3294"/>
                      <a:pt x="565" y="4386"/>
                    </a:cubicBezTo>
                    <a:cubicBezTo>
                      <a:pt x="2384" y="5477"/>
                      <a:pt x="4223" y="3294"/>
                      <a:pt x="4223" y="3294"/>
                    </a:cubicBezTo>
                    <a:lnTo>
                      <a:pt x="3010" y="0"/>
                    </a:lnTo>
                    <a:lnTo>
                      <a:pt x="3010" y="0"/>
                    </a:lnTo>
                    <a:close/>
                  </a:path>
                </a:pathLst>
              </a:custGeom>
              <a:solidFill>
                <a:srgbClr val="D2D2D2"/>
              </a:solidFill>
              <a:ln w="404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4" name="Szabadkézi sokszög: alakzat 1093">
                <a:extLst>
                  <a:ext uri="{FF2B5EF4-FFF2-40B4-BE49-F238E27FC236}">
                    <a16:creationId xmlns:a16="http://schemas.microsoft.com/office/drawing/2014/main" id="{0746C50F-2C7F-1536-5FDA-355BACCEE5D4}"/>
                  </a:ext>
                </a:extLst>
              </p:cNvPr>
              <p:cNvSpPr/>
              <p:nvPr/>
            </p:nvSpPr>
            <p:spPr>
              <a:xfrm>
                <a:off x="4212747" y="2689723"/>
                <a:ext cx="9391" cy="5477"/>
              </a:xfrm>
              <a:custGeom>
                <a:avLst/>
                <a:gdLst>
                  <a:gd name="connsiteX0" fmla="*/ 2055 w 9391"/>
                  <a:gd name="connsiteY0" fmla="*/ 0 h 5477"/>
                  <a:gd name="connsiteX1" fmla="*/ 842 w 9391"/>
                  <a:gd name="connsiteY1" fmla="*/ 5477 h 5477"/>
                  <a:gd name="connsiteX2" fmla="*/ 6946 w 9391"/>
                  <a:gd name="connsiteY2" fmla="*/ 4790 h 5477"/>
                  <a:gd name="connsiteX3" fmla="*/ 9392 w 9391"/>
                  <a:gd name="connsiteY3" fmla="*/ 0 h 5477"/>
                  <a:gd name="connsiteX4" fmla="*/ 2075 w 9391"/>
                  <a:gd name="connsiteY4" fmla="*/ 0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1" h="5477">
                    <a:moveTo>
                      <a:pt x="2055" y="0"/>
                    </a:moveTo>
                    <a:cubicBezTo>
                      <a:pt x="2055" y="0"/>
                      <a:pt x="-1603" y="4790"/>
                      <a:pt x="842" y="5477"/>
                    </a:cubicBezTo>
                    <a:cubicBezTo>
                      <a:pt x="3288" y="5477"/>
                      <a:pt x="6946" y="4790"/>
                      <a:pt x="6946" y="4790"/>
                    </a:cubicBezTo>
                    <a:lnTo>
                      <a:pt x="9392" y="0"/>
                    </a:lnTo>
                    <a:lnTo>
                      <a:pt x="2075" y="0"/>
                    </a:lnTo>
                    <a:close/>
                  </a:path>
                </a:pathLst>
              </a:custGeom>
              <a:solidFill>
                <a:srgbClr val="D2D2D2"/>
              </a:solidFill>
              <a:ln w="404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5" name="Szabadkézi sokszög: alakzat 1094">
                <a:extLst>
                  <a:ext uri="{FF2B5EF4-FFF2-40B4-BE49-F238E27FC236}">
                    <a16:creationId xmlns:a16="http://schemas.microsoft.com/office/drawing/2014/main" id="{F43D1973-795B-A6B1-DDD1-70518EDA7FFB}"/>
                  </a:ext>
                </a:extLst>
              </p:cNvPr>
              <p:cNvSpPr/>
              <p:nvPr/>
            </p:nvSpPr>
            <p:spPr>
              <a:xfrm>
                <a:off x="4216642" y="2711612"/>
                <a:ext cx="5477" cy="5477"/>
              </a:xfrm>
              <a:custGeom>
                <a:avLst/>
                <a:gdLst>
                  <a:gd name="connsiteX0" fmla="*/ 0 w 5477"/>
                  <a:gd name="connsiteY0" fmla="*/ 0 h 5477"/>
                  <a:gd name="connsiteX1" fmla="*/ 2749 w 5477"/>
                  <a:gd name="connsiteY1" fmla="*/ 5477 h 5477"/>
                  <a:gd name="connsiteX2" fmla="*/ 5477 w 5477"/>
                  <a:gd name="connsiteY2" fmla="*/ 0 h 5477"/>
                  <a:gd name="connsiteX3" fmla="*/ 0 w 5477"/>
                  <a:gd name="connsiteY3" fmla="*/ 0 h 5477"/>
                  <a:gd name="connsiteX4" fmla="*/ 0 w 5477"/>
                  <a:gd name="connsiteY4" fmla="*/ 0 h 5477"/>
                  <a:gd name="connsiteX5" fmla="*/ 0 w 5477"/>
                  <a:gd name="connsiteY5" fmla="*/ 0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77" h="5477">
                    <a:moveTo>
                      <a:pt x="0" y="0"/>
                    </a:moveTo>
                    <a:lnTo>
                      <a:pt x="2749" y="5477"/>
                    </a:lnTo>
                    <a:lnTo>
                      <a:pt x="547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2D2"/>
              </a:solidFill>
              <a:ln w="404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6" name="Szabadkézi sokszög: alakzat 1095">
                <a:extLst>
                  <a:ext uri="{FF2B5EF4-FFF2-40B4-BE49-F238E27FC236}">
                    <a16:creationId xmlns:a16="http://schemas.microsoft.com/office/drawing/2014/main" id="{D888FED9-741C-F23D-279D-7A9F1D8171EC}"/>
                  </a:ext>
                </a:extLst>
              </p:cNvPr>
              <p:cNvSpPr/>
              <p:nvPr/>
            </p:nvSpPr>
            <p:spPr>
              <a:xfrm>
                <a:off x="4222119" y="2717090"/>
                <a:ext cx="5497" cy="10954"/>
              </a:xfrm>
              <a:custGeom>
                <a:avLst/>
                <a:gdLst>
                  <a:gd name="connsiteX0" fmla="*/ 0 w 5497"/>
                  <a:gd name="connsiteY0" fmla="*/ 7296 h 10954"/>
                  <a:gd name="connsiteX1" fmla="*/ 2749 w 5497"/>
                  <a:gd name="connsiteY1" fmla="*/ 10955 h 10954"/>
                  <a:gd name="connsiteX2" fmla="*/ 5498 w 5497"/>
                  <a:gd name="connsiteY2" fmla="*/ 1839 h 10954"/>
                  <a:gd name="connsiteX3" fmla="*/ 0 w 5497"/>
                  <a:gd name="connsiteY3" fmla="*/ 0 h 10954"/>
                  <a:gd name="connsiteX4" fmla="*/ 0 w 5497"/>
                  <a:gd name="connsiteY4" fmla="*/ 7296 h 10954"/>
                  <a:gd name="connsiteX5" fmla="*/ 0 w 5497"/>
                  <a:gd name="connsiteY5" fmla="*/ 7296 h 10954"/>
                  <a:gd name="connsiteX6" fmla="*/ 0 w 5497"/>
                  <a:gd name="connsiteY6" fmla="*/ 7296 h 1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7" h="10954">
                    <a:moveTo>
                      <a:pt x="0" y="7296"/>
                    </a:moveTo>
                    <a:lnTo>
                      <a:pt x="2749" y="10955"/>
                    </a:lnTo>
                    <a:lnTo>
                      <a:pt x="5498" y="1839"/>
                    </a:lnTo>
                    <a:lnTo>
                      <a:pt x="0" y="0"/>
                    </a:lnTo>
                    <a:lnTo>
                      <a:pt x="0" y="7296"/>
                    </a:lnTo>
                    <a:lnTo>
                      <a:pt x="0" y="7296"/>
                    </a:lnTo>
                    <a:lnTo>
                      <a:pt x="0" y="7296"/>
                    </a:lnTo>
                    <a:close/>
                  </a:path>
                </a:pathLst>
              </a:custGeom>
              <a:solidFill>
                <a:srgbClr val="D2D2D2"/>
              </a:solidFill>
              <a:ln w="404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7" name="Szabadkézi sokszög: alakzat 1096">
                <a:extLst>
                  <a:ext uri="{FF2B5EF4-FFF2-40B4-BE49-F238E27FC236}">
                    <a16:creationId xmlns:a16="http://schemas.microsoft.com/office/drawing/2014/main" id="{79FFCD41-1A05-CB6E-A1B6-0E4D86ADD895}"/>
                  </a:ext>
                </a:extLst>
              </p:cNvPr>
              <p:cNvSpPr/>
              <p:nvPr/>
            </p:nvSpPr>
            <p:spPr>
              <a:xfrm>
                <a:off x="4241573" y="2722567"/>
                <a:ext cx="40917" cy="47695"/>
              </a:xfrm>
              <a:custGeom>
                <a:avLst/>
                <a:gdLst>
                  <a:gd name="connsiteX0" fmla="*/ 22626 w 40917"/>
                  <a:gd name="connsiteY0" fmla="*/ 0 h 47695"/>
                  <a:gd name="connsiteX1" fmla="*/ 10438 w 40917"/>
                  <a:gd name="connsiteY1" fmla="*/ 46931 h 47695"/>
                  <a:gd name="connsiteX2" fmla="*/ 40917 w 40917"/>
                  <a:gd name="connsiteY2" fmla="*/ 0 h 47695"/>
                  <a:gd name="connsiteX3" fmla="*/ 22626 w 40917"/>
                  <a:gd name="connsiteY3" fmla="*/ 0 h 47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17" h="47695">
                    <a:moveTo>
                      <a:pt x="22626" y="0"/>
                    </a:moveTo>
                    <a:cubicBezTo>
                      <a:pt x="10438" y="15644"/>
                      <a:pt x="-13957" y="39109"/>
                      <a:pt x="10438" y="46931"/>
                    </a:cubicBezTo>
                    <a:cubicBezTo>
                      <a:pt x="28730" y="54753"/>
                      <a:pt x="40917" y="0"/>
                      <a:pt x="40917" y="0"/>
                    </a:cubicBezTo>
                    <a:lnTo>
                      <a:pt x="22626" y="0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8" name="Szabadkézi sokszög: alakzat 1097">
                <a:extLst>
                  <a:ext uri="{FF2B5EF4-FFF2-40B4-BE49-F238E27FC236}">
                    <a16:creationId xmlns:a16="http://schemas.microsoft.com/office/drawing/2014/main" id="{0A912735-5C47-B95A-7D97-5364448E3360}"/>
                  </a:ext>
                </a:extLst>
              </p:cNvPr>
              <p:cNvSpPr/>
              <p:nvPr/>
            </p:nvSpPr>
            <p:spPr>
              <a:xfrm>
                <a:off x="4492351" y="2804706"/>
                <a:ext cx="20570" cy="36693"/>
              </a:xfrm>
              <a:custGeom>
                <a:avLst/>
                <a:gdLst>
                  <a:gd name="connsiteX0" fmla="*/ 13496 w 20570"/>
                  <a:gd name="connsiteY0" fmla="*/ 0 h 36693"/>
                  <a:gd name="connsiteX1" fmla="*/ 2885 w 20570"/>
                  <a:gd name="connsiteY1" fmla="*/ 10126 h 36693"/>
                  <a:gd name="connsiteX2" fmla="*/ 763 w 20570"/>
                  <a:gd name="connsiteY2" fmla="*/ 22415 h 36693"/>
                  <a:gd name="connsiteX3" fmla="*/ 763 w 20570"/>
                  <a:gd name="connsiteY3" fmla="*/ 31813 h 36693"/>
                  <a:gd name="connsiteX4" fmla="*/ 9959 w 20570"/>
                  <a:gd name="connsiteY4" fmla="*/ 31813 h 36693"/>
                  <a:gd name="connsiteX5" fmla="*/ 12082 w 20570"/>
                  <a:gd name="connsiteY5" fmla="*/ 16634 h 36693"/>
                  <a:gd name="connsiteX6" fmla="*/ 16326 w 20570"/>
                  <a:gd name="connsiteY6" fmla="*/ 7963 h 36693"/>
                  <a:gd name="connsiteX7" fmla="*/ 20570 w 20570"/>
                  <a:gd name="connsiteY7" fmla="*/ 1455 h 36693"/>
                  <a:gd name="connsiteX8" fmla="*/ 13496 w 20570"/>
                  <a:gd name="connsiteY8" fmla="*/ 0 h 36693"/>
                  <a:gd name="connsiteX9" fmla="*/ 13496 w 20570"/>
                  <a:gd name="connsiteY9" fmla="*/ 0 h 3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70" h="36693">
                    <a:moveTo>
                      <a:pt x="13496" y="0"/>
                    </a:moveTo>
                    <a:cubicBezTo>
                      <a:pt x="7130" y="2163"/>
                      <a:pt x="4300" y="3618"/>
                      <a:pt x="2885" y="10126"/>
                    </a:cubicBezTo>
                    <a:cubicBezTo>
                      <a:pt x="1471" y="16634"/>
                      <a:pt x="-1359" y="16634"/>
                      <a:pt x="763" y="22415"/>
                    </a:cubicBezTo>
                    <a:cubicBezTo>
                      <a:pt x="3593" y="28195"/>
                      <a:pt x="2178" y="26032"/>
                      <a:pt x="763" y="31813"/>
                    </a:cubicBezTo>
                    <a:cubicBezTo>
                      <a:pt x="56" y="38321"/>
                      <a:pt x="8545" y="38321"/>
                      <a:pt x="9959" y="31813"/>
                    </a:cubicBezTo>
                    <a:cubicBezTo>
                      <a:pt x="12082" y="26032"/>
                      <a:pt x="9959" y="20232"/>
                      <a:pt x="12082" y="16634"/>
                    </a:cubicBezTo>
                    <a:cubicBezTo>
                      <a:pt x="13496" y="13016"/>
                      <a:pt x="14204" y="7963"/>
                      <a:pt x="16326" y="7963"/>
                    </a:cubicBezTo>
                    <a:cubicBezTo>
                      <a:pt x="18448" y="7963"/>
                      <a:pt x="20570" y="1455"/>
                      <a:pt x="20570" y="1455"/>
                    </a:cubicBezTo>
                    <a:lnTo>
                      <a:pt x="13496" y="0"/>
                    </a:lnTo>
                    <a:lnTo>
                      <a:pt x="13496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099" name="Szabadkézi sokszög: alakzat 1098">
                <a:extLst>
                  <a:ext uri="{FF2B5EF4-FFF2-40B4-BE49-F238E27FC236}">
                    <a16:creationId xmlns:a16="http://schemas.microsoft.com/office/drawing/2014/main" id="{BB0D4B61-DB79-FAE5-0449-C84D9C11156F}"/>
                  </a:ext>
                </a:extLst>
              </p:cNvPr>
              <p:cNvSpPr/>
              <p:nvPr/>
            </p:nvSpPr>
            <p:spPr>
              <a:xfrm>
                <a:off x="4458669" y="2832073"/>
                <a:ext cx="4640" cy="36290"/>
              </a:xfrm>
              <a:custGeom>
                <a:avLst/>
                <a:gdLst>
                  <a:gd name="connsiteX0" fmla="*/ 4452 w 4640"/>
                  <a:gd name="connsiteY0" fmla="*/ 0 h 36290"/>
                  <a:gd name="connsiteX1" fmla="*/ 2754 w 4640"/>
                  <a:gd name="connsiteY1" fmla="*/ 16776 h 36290"/>
                  <a:gd name="connsiteX2" fmla="*/ 228 w 4640"/>
                  <a:gd name="connsiteY2" fmla="*/ 35936 h 36290"/>
                  <a:gd name="connsiteX3" fmla="*/ 4452 w 4640"/>
                  <a:gd name="connsiteY3" fmla="*/ 21566 h 36290"/>
                  <a:gd name="connsiteX4" fmla="*/ 4452 w 4640"/>
                  <a:gd name="connsiteY4" fmla="*/ 0 h 36290"/>
                  <a:gd name="connsiteX5" fmla="*/ 4452 w 4640"/>
                  <a:gd name="connsiteY5" fmla="*/ 0 h 36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0" h="36290">
                    <a:moveTo>
                      <a:pt x="4452" y="0"/>
                    </a:moveTo>
                    <a:cubicBezTo>
                      <a:pt x="4452" y="4002"/>
                      <a:pt x="4452" y="13582"/>
                      <a:pt x="2754" y="16776"/>
                    </a:cubicBezTo>
                    <a:cubicBezTo>
                      <a:pt x="1056" y="19969"/>
                      <a:pt x="-621" y="32743"/>
                      <a:pt x="228" y="35936"/>
                    </a:cubicBezTo>
                    <a:cubicBezTo>
                      <a:pt x="652" y="38341"/>
                      <a:pt x="3603" y="27953"/>
                      <a:pt x="4452" y="21566"/>
                    </a:cubicBezTo>
                    <a:cubicBezTo>
                      <a:pt x="4876" y="15967"/>
                      <a:pt x="4452" y="0"/>
                      <a:pt x="4452" y="0"/>
                    </a:cubicBezTo>
                    <a:lnTo>
                      <a:pt x="4452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0" name="Szabadkézi sokszög: alakzat 1099">
                <a:extLst>
                  <a:ext uri="{FF2B5EF4-FFF2-40B4-BE49-F238E27FC236}">
                    <a16:creationId xmlns:a16="http://schemas.microsoft.com/office/drawing/2014/main" id="{883464A1-E2A6-21EE-20D0-252C34E61F39}"/>
                  </a:ext>
                </a:extLst>
              </p:cNvPr>
              <p:cNvSpPr/>
              <p:nvPr/>
            </p:nvSpPr>
            <p:spPr>
              <a:xfrm>
                <a:off x="4560426" y="2773350"/>
                <a:ext cx="32341" cy="30037"/>
              </a:xfrm>
              <a:custGeom>
                <a:avLst/>
                <a:gdLst>
                  <a:gd name="connsiteX0" fmla="*/ 23822 w 32341"/>
                  <a:gd name="connsiteY0" fmla="*/ 1160 h 30037"/>
                  <a:gd name="connsiteX1" fmla="*/ 14423 w 32341"/>
                  <a:gd name="connsiteY1" fmla="*/ 7385 h 30037"/>
                  <a:gd name="connsiteX2" fmla="*/ 8158 w 32341"/>
                  <a:gd name="connsiteY2" fmla="*/ 15369 h 30037"/>
                  <a:gd name="connsiteX3" fmla="*/ 1892 w 32341"/>
                  <a:gd name="connsiteY3" fmla="*/ 21594 h 30037"/>
                  <a:gd name="connsiteX4" fmla="*/ 12867 w 32341"/>
                  <a:gd name="connsiteY4" fmla="*/ 29578 h 30037"/>
                  <a:gd name="connsiteX5" fmla="*/ 18345 w 32341"/>
                  <a:gd name="connsiteY5" fmla="*/ 26020 h 30037"/>
                  <a:gd name="connsiteX6" fmla="*/ 24610 w 32341"/>
                  <a:gd name="connsiteY6" fmla="*/ 19795 h 30037"/>
                  <a:gd name="connsiteX7" fmla="*/ 31664 w 32341"/>
                  <a:gd name="connsiteY7" fmla="*/ 10922 h 30037"/>
                  <a:gd name="connsiteX8" fmla="*/ 23822 w 32341"/>
                  <a:gd name="connsiteY8" fmla="*/ 1160 h 30037"/>
                  <a:gd name="connsiteX9" fmla="*/ 23822 w 32341"/>
                  <a:gd name="connsiteY9" fmla="*/ 1160 h 3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41" h="30037">
                    <a:moveTo>
                      <a:pt x="23822" y="1160"/>
                    </a:moveTo>
                    <a:cubicBezTo>
                      <a:pt x="18345" y="-618"/>
                      <a:pt x="16768" y="-1508"/>
                      <a:pt x="14423" y="7385"/>
                    </a:cubicBezTo>
                    <a:cubicBezTo>
                      <a:pt x="11291" y="15369"/>
                      <a:pt x="12079" y="11832"/>
                      <a:pt x="8158" y="15369"/>
                    </a:cubicBezTo>
                    <a:cubicBezTo>
                      <a:pt x="4237" y="18037"/>
                      <a:pt x="-3605" y="15369"/>
                      <a:pt x="1892" y="21594"/>
                    </a:cubicBezTo>
                    <a:cubicBezTo>
                      <a:pt x="7370" y="27819"/>
                      <a:pt x="8158" y="31356"/>
                      <a:pt x="12867" y="29578"/>
                    </a:cubicBezTo>
                    <a:cubicBezTo>
                      <a:pt x="16788" y="28688"/>
                      <a:pt x="15212" y="22483"/>
                      <a:pt x="18345" y="26020"/>
                    </a:cubicBezTo>
                    <a:cubicBezTo>
                      <a:pt x="21477" y="29578"/>
                      <a:pt x="21477" y="23352"/>
                      <a:pt x="24610" y="19795"/>
                    </a:cubicBezTo>
                    <a:cubicBezTo>
                      <a:pt x="26955" y="16238"/>
                      <a:pt x="28531" y="11812"/>
                      <a:pt x="31664" y="10922"/>
                    </a:cubicBezTo>
                    <a:cubicBezTo>
                      <a:pt x="34797" y="10033"/>
                      <a:pt x="26187" y="2050"/>
                      <a:pt x="23822" y="1160"/>
                    </a:cubicBezTo>
                    <a:lnTo>
                      <a:pt x="23822" y="116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1" name="Szabadkézi sokszög: alakzat 1100">
                <a:extLst>
                  <a:ext uri="{FF2B5EF4-FFF2-40B4-BE49-F238E27FC236}">
                    <a16:creationId xmlns:a16="http://schemas.microsoft.com/office/drawing/2014/main" id="{3B9F4278-677B-0339-F438-8B8072CD1FC6}"/>
                  </a:ext>
                </a:extLst>
              </p:cNvPr>
              <p:cNvSpPr/>
              <p:nvPr/>
            </p:nvSpPr>
            <p:spPr>
              <a:xfrm>
                <a:off x="4574736" y="2755411"/>
                <a:ext cx="20487" cy="10561"/>
              </a:xfrm>
              <a:custGeom>
                <a:avLst/>
                <a:gdLst>
                  <a:gd name="connsiteX0" fmla="*/ 5531 w 20487"/>
                  <a:gd name="connsiteY0" fmla="*/ 1294 h 10561"/>
                  <a:gd name="connsiteX1" fmla="*/ 539 w 20487"/>
                  <a:gd name="connsiteY1" fmla="*/ 7094 h 10561"/>
                  <a:gd name="connsiteX2" fmla="*/ 9513 w 20487"/>
                  <a:gd name="connsiteY2" fmla="*/ 10308 h 10561"/>
                  <a:gd name="connsiteX3" fmla="*/ 16506 w 20487"/>
                  <a:gd name="connsiteY3" fmla="*/ 9014 h 10561"/>
                  <a:gd name="connsiteX4" fmla="*/ 20487 w 20487"/>
                  <a:gd name="connsiteY4" fmla="*/ 3860 h 10561"/>
                  <a:gd name="connsiteX5" fmla="*/ 13494 w 20487"/>
                  <a:gd name="connsiteY5" fmla="*/ 0 h 10561"/>
                  <a:gd name="connsiteX6" fmla="*/ 5511 w 20487"/>
                  <a:gd name="connsiteY6" fmla="*/ 1294 h 10561"/>
                  <a:gd name="connsiteX7" fmla="*/ 5511 w 20487"/>
                  <a:gd name="connsiteY7" fmla="*/ 1294 h 1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87" h="10561">
                    <a:moveTo>
                      <a:pt x="5531" y="1294"/>
                    </a:moveTo>
                    <a:cubicBezTo>
                      <a:pt x="2540" y="3234"/>
                      <a:pt x="-1462" y="4507"/>
                      <a:pt x="539" y="7094"/>
                    </a:cubicBezTo>
                    <a:cubicBezTo>
                      <a:pt x="3530" y="10308"/>
                      <a:pt x="7532" y="10308"/>
                      <a:pt x="9513" y="10308"/>
                    </a:cubicBezTo>
                    <a:cubicBezTo>
                      <a:pt x="12504" y="10955"/>
                      <a:pt x="13494" y="10308"/>
                      <a:pt x="16506" y="9014"/>
                    </a:cubicBezTo>
                    <a:cubicBezTo>
                      <a:pt x="18507" y="8368"/>
                      <a:pt x="20487" y="3860"/>
                      <a:pt x="20487" y="3860"/>
                    </a:cubicBezTo>
                    <a:cubicBezTo>
                      <a:pt x="20487" y="3860"/>
                      <a:pt x="17496" y="0"/>
                      <a:pt x="13494" y="0"/>
                    </a:cubicBezTo>
                    <a:cubicBezTo>
                      <a:pt x="9492" y="0"/>
                      <a:pt x="5511" y="1294"/>
                      <a:pt x="5511" y="1294"/>
                    </a:cubicBezTo>
                    <a:lnTo>
                      <a:pt x="5511" y="129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2" name="Szabadkézi sokszög: alakzat 1101">
                <a:extLst>
                  <a:ext uri="{FF2B5EF4-FFF2-40B4-BE49-F238E27FC236}">
                    <a16:creationId xmlns:a16="http://schemas.microsoft.com/office/drawing/2014/main" id="{17C978D9-2F1E-159F-0F64-EF53D6330972}"/>
                  </a:ext>
                </a:extLst>
              </p:cNvPr>
              <p:cNvSpPr/>
              <p:nvPr/>
            </p:nvSpPr>
            <p:spPr>
              <a:xfrm>
                <a:off x="4519905" y="2701380"/>
                <a:ext cx="17062" cy="18962"/>
              </a:xfrm>
              <a:custGeom>
                <a:avLst/>
                <a:gdLst>
                  <a:gd name="connsiteX0" fmla="*/ 8762 w 17062"/>
                  <a:gd name="connsiteY0" fmla="*/ 46 h 18962"/>
                  <a:gd name="connsiteX1" fmla="*/ 2900 w 17062"/>
                  <a:gd name="connsiteY1" fmla="*/ 3826 h 18962"/>
                  <a:gd name="connsiteX2" fmla="*/ 2173 w 17062"/>
                  <a:gd name="connsiteY2" fmla="*/ 14396 h 18962"/>
                  <a:gd name="connsiteX3" fmla="*/ 12420 w 17062"/>
                  <a:gd name="connsiteY3" fmla="*/ 15912 h 18962"/>
                  <a:gd name="connsiteX4" fmla="*/ 16078 w 17062"/>
                  <a:gd name="connsiteY4" fmla="*/ 9121 h 18962"/>
                  <a:gd name="connsiteX5" fmla="*/ 8762 w 17062"/>
                  <a:gd name="connsiteY5" fmla="*/ 66 h 18962"/>
                  <a:gd name="connsiteX6" fmla="*/ 8762 w 17062"/>
                  <a:gd name="connsiteY6" fmla="*/ 66 h 1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" h="18962">
                    <a:moveTo>
                      <a:pt x="8762" y="46"/>
                    </a:moveTo>
                    <a:cubicBezTo>
                      <a:pt x="5831" y="46"/>
                      <a:pt x="5103" y="-702"/>
                      <a:pt x="2900" y="3826"/>
                    </a:cubicBezTo>
                    <a:cubicBezTo>
                      <a:pt x="-30" y="9121"/>
                      <a:pt x="-1485" y="9869"/>
                      <a:pt x="2173" y="14396"/>
                    </a:cubicBezTo>
                    <a:cubicBezTo>
                      <a:pt x="5831" y="18924"/>
                      <a:pt x="10945" y="21187"/>
                      <a:pt x="12420" y="15912"/>
                    </a:cubicBezTo>
                    <a:cubicBezTo>
                      <a:pt x="13875" y="11385"/>
                      <a:pt x="12420" y="7605"/>
                      <a:pt x="16078" y="9121"/>
                    </a:cubicBezTo>
                    <a:cubicBezTo>
                      <a:pt x="20464" y="9869"/>
                      <a:pt x="8762" y="66"/>
                      <a:pt x="8762" y="66"/>
                    </a:cubicBezTo>
                    <a:lnTo>
                      <a:pt x="8762" y="6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3" name="Szabadkézi sokszög: alakzat 1102">
                <a:extLst>
                  <a:ext uri="{FF2B5EF4-FFF2-40B4-BE49-F238E27FC236}">
                    <a16:creationId xmlns:a16="http://schemas.microsoft.com/office/drawing/2014/main" id="{8519FCD3-4F9D-9B6D-A312-53BD0D0A6A31}"/>
                  </a:ext>
                </a:extLst>
              </p:cNvPr>
              <p:cNvSpPr/>
              <p:nvPr/>
            </p:nvSpPr>
            <p:spPr>
              <a:xfrm>
                <a:off x="4017162" y="3062019"/>
                <a:ext cx="264372" cy="268266"/>
              </a:xfrm>
              <a:custGeom>
                <a:avLst/>
                <a:gdLst>
                  <a:gd name="connsiteX0" fmla="*/ 258113 w 264372"/>
                  <a:gd name="connsiteY0" fmla="*/ 229077 h 268266"/>
                  <a:gd name="connsiteX1" fmla="*/ 256516 w 264372"/>
                  <a:gd name="connsiteY1" fmla="*/ 213858 h 268266"/>
                  <a:gd name="connsiteX2" fmla="*/ 247724 w 264372"/>
                  <a:gd name="connsiteY2" fmla="*/ 211453 h 268266"/>
                  <a:gd name="connsiteX3" fmla="*/ 248533 w 264372"/>
                  <a:gd name="connsiteY3" fmla="*/ 206642 h 268266"/>
                  <a:gd name="connsiteX4" fmla="*/ 245339 w 264372"/>
                  <a:gd name="connsiteY4" fmla="*/ 203449 h 268266"/>
                  <a:gd name="connsiteX5" fmla="*/ 246936 w 264372"/>
                  <a:gd name="connsiteY5" fmla="*/ 181823 h 268266"/>
                  <a:gd name="connsiteX6" fmla="*/ 247745 w 264372"/>
                  <a:gd name="connsiteY6" fmla="*/ 168200 h 268266"/>
                  <a:gd name="connsiteX7" fmla="*/ 245339 w 264372"/>
                  <a:gd name="connsiteY7" fmla="*/ 152981 h 268266"/>
                  <a:gd name="connsiteX8" fmla="*/ 229332 w 264372"/>
                  <a:gd name="connsiteY8" fmla="*/ 155386 h 268266"/>
                  <a:gd name="connsiteX9" fmla="*/ 228523 w 264372"/>
                  <a:gd name="connsiteY9" fmla="*/ 144169 h 268266"/>
                  <a:gd name="connsiteX10" fmla="*/ 238124 w 264372"/>
                  <a:gd name="connsiteY10" fmla="*/ 128161 h 268266"/>
                  <a:gd name="connsiteX11" fmla="*/ 241317 w 264372"/>
                  <a:gd name="connsiteY11" fmla="*/ 117752 h 268266"/>
                  <a:gd name="connsiteX12" fmla="*/ 248513 w 264372"/>
                  <a:gd name="connsiteY12" fmla="*/ 114538 h 268266"/>
                  <a:gd name="connsiteX13" fmla="*/ 253323 w 264372"/>
                  <a:gd name="connsiteY13" fmla="*/ 98531 h 268266"/>
                  <a:gd name="connsiteX14" fmla="*/ 254920 w 264372"/>
                  <a:gd name="connsiteY14" fmla="*/ 85717 h 268266"/>
                  <a:gd name="connsiteX15" fmla="*/ 262115 w 264372"/>
                  <a:gd name="connsiteY15" fmla="*/ 72903 h 268266"/>
                  <a:gd name="connsiteX16" fmla="*/ 263712 w 264372"/>
                  <a:gd name="connsiteY16" fmla="*/ 63282 h 268266"/>
                  <a:gd name="connsiteX17" fmla="*/ 257305 w 264372"/>
                  <a:gd name="connsiteY17" fmla="*/ 62474 h 268266"/>
                  <a:gd name="connsiteX18" fmla="*/ 243702 w 264372"/>
                  <a:gd name="connsiteY18" fmla="*/ 58472 h 268266"/>
                  <a:gd name="connsiteX19" fmla="*/ 235699 w 264372"/>
                  <a:gd name="connsiteY19" fmla="*/ 56875 h 268266"/>
                  <a:gd name="connsiteX20" fmla="*/ 230100 w 264372"/>
                  <a:gd name="connsiteY20" fmla="*/ 52065 h 268266"/>
                  <a:gd name="connsiteX21" fmla="*/ 213304 w 264372"/>
                  <a:gd name="connsiteY21" fmla="*/ 52065 h 268266"/>
                  <a:gd name="connsiteX22" fmla="*/ 205300 w 264372"/>
                  <a:gd name="connsiteY22" fmla="*/ 44061 h 268266"/>
                  <a:gd name="connsiteX23" fmla="*/ 202107 w 264372"/>
                  <a:gd name="connsiteY23" fmla="*/ 36057 h 268266"/>
                  <a:gd name="connsiteX24" fmla="*/ 190101 w 264372"/>
                  <a:gd name="connsiteY24" fmla="*/ 35249 h 268266"/>
                  <a:gd name="connsiteX25" fmla="*/ 180501 w 264372"/>
                  <a:gd name="connsiteY25" fmla="*/ 24031 h 268266"/>
                  <a:gd name="connsiteX26" fmla="*/ 174902 w 264372"/>
                  <a:gd name="connsiteY26" fmla="*/ 22435 h 268266"/>
                  <a:gd name="connsiteX27" fmla="*/ 170092 w 264372"/>
                  <a:gd name="connsiteY27" fmla="*/ 20030 h 268266"/>
                  <a:gd name="connsiteX28" fmla="*/ 161300 w 264372"/>
                  <a:gd name="connsiteY28" fmla="*/ 11217 h 268266"/>
                  <a:gd name="connsiteX29" fmla="*/ 155701 w 264372"/>
                  <a:gd name="connsiteY29" fmla="*/ 9621 h 268266"/>
                  <a:gd name="connsiteX30" fmla="*/ 152508 w 264372"/>
                  <a:gd name="connsiteY30" fmla="*/ 1617 h 268266"/>
                  <a:gd name="connsiteX31" fmla="*/ 152508 w 264372"/>
                  <a:gd name="connsiteY31" fmla="*/ 1617 h 268266"/>
                  <a:gd name="connsiteX32" fmla="*/ 151700 w 264372"/>
                  <a:gd name="connsiteY32" fmla="*/ 809 h 268266"/>
                  <a:gd name="connsiteX33" fmla="*/ 150891 w 264372"/>
                  <a:gd name="connsiteY33" fmla="*/ 0 h 268266"/>
                  <a:gd name="connsiteX34" fmla="*/ 138886 w 264372"/>
                  <a:gd name="connsiteY34" fmla="*/ 4002 h 268266"/>
                  <a:gd name="connsiteX35" fmla="*/ 132478 w 264372"/>
                  <a:gd name="connsiteY35" fmla="*/ 12814 h 268266"/>
                  <a:gd name="connsiteX36" fmla="*/ 133287 w 264372"/>
                  <a:gd name="connsiteY36" fmla="*/ 27225 h 268266"/>
                  <a:gd name="connsiteX37" fmla="*/ 121281 w 264372"/>
                  <a:gd name="connsiteY37" fmla="*/ 37634 h 268266"/>
                  <a:gd name="connsiteX38" fmla="*/ 104486 w 264372"/>
                  <a:gd name="connsiteY38" fmla="*/ 45638 h 268266"/>
                  <a:gd name="connsiteX39" fmla="*/ 107679 w 264372"/>
                  <a:gd name="connsiteY39" fmla="*/ 54450 h 268266"/>
                  <a:gd name="connsiteX40" fmla="*/ 101272 w 264372"/>
                  <a:gd name="connsiteY40" fmla="*/ 56046 h 268266"/>
                  <a:gd name="connsiteX41" fmla="*/ 82859 w 264372"/>
                  <a:gd name="connsiteY41" fmla="*/ 57643 h 268266"/>
                  <a:gd name="connsiteX42" fmla="*/ 74067 w 264372"/>
                  <a:gd name="connsiteY42" fmla="*/ 55238 h 268266"/>
                  <a:gd name="connsiteX43" fmla="*/ 72471 w 264372"/>
                  <a:gd name="connsiteY43" fmla="*/ 47234 h 268266"/>
                  <a:gd name="connsiteX44" fmla="*/ 63679 w 264372"/>
                  <a:gd name="connsiteY44" fmla="*/ 51236 h 268266"/>
                  <a:gd name="connsiteX45" fmla="*/ 58868 w 264372"/>
                  <a:gd name="connsiteY45" fmla="*/ 43232 h 268266"/>
                  <a:gd name="connsiteX46" fmla="*/ 60465 w 264372"/>
                  <a:gd name="connsiteY46" fmla="*/ 54450 h 268266"/>
                  <a:gd name="connsiteX47" fmla="*/ 68469 w 264372"/>
                  <a:gd name="connsiteY47" fmla="*/ 66455 h 268266"/>
                  <a:gd name="connsiteX48" fmla="*/ 71662 w 264372"/>
                  <a:gd name="connsiteY48" fmla="*/ 80866 h 268266"/>
                  <a:gd name="connsiteX49" fmla="*/ 64467 w 264372"/>
                  <a:gd name="connsiteY49" fmla="*/ 82463 h 268266"/>
                  <a:gd name="connsiteX50" fmla="*/ 56463 w 264372"/>
                  <a:gd name="connsiteY50" fmla="*/ 78461 h 268266"/>
                  <a:gd name="connsiteX51" fmla="*/ 47671 w 264372"/>
                  <a:gd name="connsiteY51" fmla="*/ 81654 h 268266"/>
                  <a:gd name="connsiteX52" fmla="*/ 41264 w 264372"/>
                  <a:gd name="connsiteY52" fmla="*/ 80846 h 268266"/>
                  <a:gd name="connsiteX53" fmla="*/ 34857 w 264372"/>
                  <a:gd name="connsiteY53" fmla="*/ 77632 h 268266"/>
                  <a:gd name="connsiteX54" fmla="*/ 27662 w 264372"/>
                  <a:gd name="connsiteY54" fmla="*/ 75227 h 268266"/>
                  <a:gd name="connsiteX55" fmla="*/ 20467 w 264372"/>
                  <a:gd name="connsiteY55" fmla="*/ 80826 h 268266"/>
                  <a:gd name="connsiteX56" fmla="*/ 13271 w 264372"/>
                  <a:gd name="connsiteY56" fmla="*/ 83231 h 268266"/>
                  <a:gd name="connsiteX57" fmla="*/ 2074 w 264372"/>
                  <a:gd name="connsiteY57" fmla="*/ 86424 h 268266"/>
                  <a:gd name="connsiteX58" fmla="*/ 12483 w 264372"/>
                  <a:gd name="connsiteY58" fmla="*/ 90426 h 268266"/>
                  <a:gd name="connsiteX59" fmla="*/ 5288 w 264372"/>
                  <a:gd name="connsiteY59" fmla="*/ 93620 h 268266"/>
                  <a:gd name="connsiteX60" fmla="*/ 10098 w 264372"/>
                  <a:gd name="connsiteY60" fmla="*/ 98430 h 268266"/>
                  <a:gd name="connsiteX61" fmla="*/ 4499 w 264372"/>
                  <a:gd name="connsiteY61" fmla="*/ 100835 h 268266"/>
                  <a:gd name="connsiteX62" fmla="*/ 13291 w 264372"/>
                  <a:gd name="connsiteY62" fmla="*/ 105645 h 268266"/>
                  <a:gd name="connsiteX63" fmla="*/ 22892 w 264372"/>
                  <a:gd name="connsiteY63" fmla="*/ 105645 h 268266"/>
                  <a:gd name="connsiteX64" fmla="*/ 29299 w 264372"/>
                  <a:gd name="connsiteY64" fmla="*/ 108051 h 268266"/>
                  <a:gd name="connsiteX65" fmla="*/ 38899 w 264372"/>
                  <a:gd name="connsiteY65" fmla="*/ 114458 h 268266"/>
                  <a:gd name="connsiteX66" fmla="*/ 47691 w 264372"/>
                  <a:gd name="connsiteY66" fmla="*/ 110456 h 268266"/>
                  <a:gd name="connsiteX67" fmla="*/ 50096 w 264372"/>
                  <a:gd name="connsiteY67" fmla="*/ 120865 h 268266"/>
                  <a:gd name="connsiteX68" fmla="*/ 53290 w 264372"/>
                  <a:gd name="connsiteY68" fmla="*/ 125675 h 268266"/>
                  <a:gd name="connsiteX69" fmla="*/ 56483 w 264372"/>
                  <a:gd name="connsiteY69" fmla="*/ 134487 h 268266"/>
                  <a:gd name="connsiteX70" fmla="*/ 65275 w 264372"/>
                  <a:gd name="connsiteY70" fmla="*/ 143299 h 268266"/>
                  <a:gd name="connsiteX71" fmla="*/ 81283 w 264372"/>
                  <a:gd name="connsiteY71" fmla="*/ 164117 h 268266"/>
                  <a:gd name="connsiteX72" fmla="*/ 80474 w 264372"/>
                  <a:gd name="connsiteY72" fmla="*/ 172929 h 268266"/>
                  <a:gd name="connsiteX73" fmla="*/ 89266 w 264372"/>
                  <a:gd name="connsiteY73" fmla="*/ 193747 h 268266"/>
                  <a:gd name="connsiteX74" fmla="*/ 78857 w 264372"/>
                  <a:gd name="connsiteY74" fmla="*/ 179336 h 268266"/>
                  <a:gd name="connsiteX75" fmla="*/ 76452 w 264372"/>
                  <a:gd name="connsiteY75" fmla="*/ 200154 h 268266"/>
                  <a:gd name="connsiteX76" fmla="*/ 74855 w 264372"/>
                  <a:gd name="connsiteY76" fmla="*/ 212968 h 268266"/>
                  <a:gd name="connsiteX77" fmla="*/ 66063 w 264372"/>
                  <a:gd name="connsiteY77" fmla="*/ 238597 h 268266"/>
                  <a:gd name="connsiteX78" fmla="*/ 64467 w 264372"/>
                  <a:gd name="connsiteY78" fmla="*/ 239405 h 268266"/>
                  <a:gd name="connsiteX79" fmla="*/ 65275 w 264372"/>
                  <a:gd name="connsiteY79" fmla="*/ 239405 h 268266"/>
                  <a:gd name="connsiteX80" fmla="*/ 70086 w 264372"/>
                  <a:gd name="connsiteY80" fmla="*/ 242598 h 268266"/>
                  <a:gd name="connsiteX81" fmla="*/ 74896 w 264372"/>
                  <a:gd name="connsiteY81" fmla="*/ 247409 h 268266"/>
                  <a:gd name="connsiteX82" fmla="*/ 83688 w 264372"/>
                  <a:gd name="connsiteY82" fmla="*/ 251411 h 268266"/>
                  <a:gd name="connsiteX83" fmla="*/ 92480 w 264372"/>
                  <a:gd name="connsiteY83" fmla="*/ 256221 h 268266"/>
                  <a:gd name="connsiteX84" fmla="*/ 100484 w 264372"/>
                  <a:gd name="connsiteY84" fmla="*/ 257029 h 268266"/>
                  <a:gd name="connsiteX85" fmla="*/ 104486 w 264372"/>
                  <a:gd name="connsiteY85" fmla="*/ 258626 h 268266"/>
                  <a:gd name="connsiteX86" fmla="*/ 110084 w 264372"/>
                  <a:gd name="connsiteY86" fmla="*/ 259435 h 268266"/>
                  <a:gd name="connsiteX87" fmla="*/ 114895 w 264372"/>
                  <a:gd name="connsiteY87" fmla="*/ 259435 h 268266"/>
                  <a:gd name="connsiteX88" fmla="*/ 118896 w 264372"/>
                  <a:gd name="connsiteY88" fmla="*/ 257029 h 268266"/>
                  <a:gd name="connsiteX89" fmla="*/ 133307 w 264372"/>
                  <a:gd name="connsiteY89" fmla="*/ 264245 h 268266"/>
                  <a:gd name="connsiteX90" fmla="*/ 142099 w 264372"/>
                  <a:gd name="connsiteY90" fmla="*/ 265053 h 268266"/>
                  <a:gd name="connsiteX91" fmla="*/ 151700 w 264372"/>
                  <a:gd name="connsiteY91" fmla="*/ 268267 h 268266"/>
                  <a:gd name="connsiteX92" fmla="*/ 156510 w 264372"/>
                  <a:gd name="connsiteY92" fmla="*/ 265862 h 268266"/>
                  <a:gd name="connsiteX93" fmla="*/ 160512 w 264372"/>
                  <a:gd name="connsiteY93" fmla="*/ 265862 h 268266"/>
                  <a:gd name="connsiteX94" fmla="*/ 166110 w 264372"/>
                  <a:gd name="connsiteY94" fmla="*/ 265053 h 268266"/>
                  <a:gd name="connsiteX95" fmla="*/ 166919 w 264372"/>
                  <a:gd name="connsiteY95" fmla="*/ 265053 h 268266"/>
                  <a:gd name="connsiteX96" fmla="*/ 162917 w 264372"/>
                  <a:gd name="connsiteY96" fmla="*/ 252239 h 268266"/>
                  <a:gd name="connsiteX97" fmla="*/ 167727 w 264372"/>
                  <a:gd name="connsiteY97" fmla="*/ 243427 h 268266"/>
                  <a:gd name="connsiteX98" fmla="*/ 186140 w 264372"/>
                  <a:gd name="connsiteY98" fmla="*/ 235423 h 268266"/>
                  <a:gd name="connsiteX99" fmla="*/ 199742 w 264372"/>
                  <a:gd name="connsiteY99" fmla="*/ 241022 h 268266"/>
                  <a:gd name="connsiteX100" fmla="*/ 210151 w 264372"/>
                  <a:gd name="connsiteY100" fmla="*/ 242619 h 268266"/>
                  <a:gd name="connsiteX101" fmla="*/ 227755 w 264372"/>
                  <a:gd name="connsiteY101" fmla="*/ 249026 h 268266"/>
                  <a:gd name="connsiteX102" fmla="*/ 243763 w 264372"/>
                  <a:gd name="connsiteY102" fmla="*/ 237808 h 268266"/>
                  <a:gd name="connsiteX103" fmla="*/ 257365 w 264372"/>
                  <a:gd name="connsiteY103" fmla="*/ 228996 h 268266"/>
                  <a:gd name="connsiteX104" fmla="*/ 258174 w 264372"/>
                  <a:gd name="connsiteY104" fmla="*/ 228996 h 268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264372" h="268266">
                    <a:moveTo>
                      <a:pt x="258113" y="229077"/>
                    </a:moveTo>
                    <a:cubicBezTo>
                      <a:pt x="260518" y="224267"/>
                      <a:pt x="262115" y="217071"/>
                      <a:pt x="256516" y="213858"/>
                    </a:cubicBezTo>
                    <a:cubicBezTo>
                      <a:pt x="254111" y="212261"/>
                      <a:pt x="249321" y="213858"/>
                      <a:pt x="247724" y="211453"/>
                    </a:cubicBezTo>
                    <a:cubicBezTo>
                      <a:pt x="246916" y="210644"/>
                      <a:pt x="249321" y="208259"/>
                      <a:pt x="248533" y="206642"/>
                    </a:cubicBezTo>
                    <a:cubicBezTo>
                      <a:pt x="247724" y="204237"/>
                      <a:pt x="246128" y="204237"/>
                      <a:pt x="245339" y="203449"/>
                    </a:cubicBezTo>
                    <a:cubicBezTo>
                      <a:pt x="239741" y="195445"/>
                      <a:pt x="244531" y="189826"/>
                      <a:pt x="246936" y="181823"/>
                    </a:cubicBezTo>
                    <a:cubicBezTo>
                      <a:pt x="249341" y="176224"/>
                      <a:pt x="249341" y="173819"/>
                      <a:pt x="247745" y="168200"/>
                    </a:cubicBezTo>
                    <a:cubicBezTo>
                      <a:pt x="246148" y="164198"/>
                      <a:pt x="247745" y="156194"/>
                      <a:pt x="245339" y="152981"/>
                    </a:cubicBezTo>
                    <a:cubicBezTo>
                      <a:pt x="241337" y="147382"/>
                      <a:pt x="234142" y="156174"/>
                      <a:pt x="229332" y="155386"/>
                    </a:cubicBezTo>
                    <a:cubicBezTo>
                      <a:pt x="222137" y="153789"/>
                      <a:pt x="225330" y="148170"/>
                      <a:pt x="228523" y="144169"/>
                    </a:cubicBezTo>
                    <a:cubicBezTo>
                      <a:pt x="231717" y="139358"/>
                      <a:pt x="235719" y="133760"/>
                      <a:pt x="238124" y="128161"/>
                    </a:cubicBezTo>
                    <a:cubicBezTo>
                      <a:pt x="239721" y="124947"/>
                      <a:pt x="238932" y="120157"/>
                      <a:pt x="241317" y="117752"/>
                    </a:cubicBezTo>
                    <a:cubicBezTo>
                      <a:pt x="243722" y="115347"/>
                      <a:pt x="246916" y="116155"/>
                      <a:pt x="248513" y="114538"/>
                    </a:cubicBezTo>
                    <a:cubicBezTo>
                      <a:pt x="254920" y="111345"/>
                      <a:pt x="253323" y="105726"/>
                      <a:pt x="253323" y="98531"/>
                    </a:cubicBezTo>
                    <a:cubicBezTo>
                      <a:pt x="253323" y="94529"/>
                      <a:pt x="253323" y="89719"/>
                      <a:pt x="254920" y="85717"/>
                    </a:cubicBezTo>
                    <a:cubicBezTo>
                      <a:pt x="256516" y="80118"/>
                      <a:pt x="259730" y="76905"/>
                      <a:pt x="262115" y="72903"/>
                    </a:cubicBezTo>
                    <a:cubicBezTo>
                      <a:pt x="263712" y="69689"/>
                      <a:pt x="265308" y="64899"/>
                      <a:pt x="263712" y="63282"/>
                    </a:cubicBezTo>
                    <a:cubicBezTo>
                      <a:pt x="263712" y="63282"/>
                      <a:pt x="258113" y="63282"/>
                      <a:pt x="257305" y="62474"/>
                    </a:cubicBezTo>
                    <a:cubicBezTo>
                      <a:pt x="252494" y="61665"/>
                      <a:pt x="248513" y="59260"/>
                      <a:pt x="243702" y="58472"/>
                    </a:cubicBezTo>
                    <a:cubicBezTo>
                      <a:pt x="240509" y="58472"/>
                      <a:pt x="238104" y="58472"/>
                      <a:pt x="235699" y="56875"/>
                    </a:cubicBezTo>
                    <a:cubicBezTo>
                      <a:pt x="233293" y="55278"/>
                      <a:pt x="233293" y="52873"/>
                      <a:pt x="230100" y="52065"/>
                    </a:cubicBezTo>
                    <a:cubicBezTo>
                      <a:pt x="224501" y="51256"/>
                      <a:pt x="219691" y="54470"/>
                      <a:pt x="213304" y="52065"/>
                    </a:cubicBezTo>
                    <a:cubicBezTo>
                      <a:pt x="210111" y="49660"/>
                      <a:pt x="206897" y="47254"/>
                      <a:pt x="205300" y="44061"/>
                    </a:cubicBezTo>
                    <a:cubicBezTo>
                      <a:pt x="203704" y="41656"/>
                      <a:pt x="202895" y="36845"/>
                      <a:pt x="202107" y="36057"/>
                    </a:cubicBezTo>
                    <a:cubicBezTo>
                      <a:pt x="198105" y="32844"/>
                      <a:pt x="194103" y="40868"/>
                      <a:pt x="190101" y="35249"/>
                    </a:cubicBezTo>
                    <a:cubicBezTo>
                      <a:pt x="186100" y="30438"/>
                      <a:pt x="186100" y="26437"/>
                      <a:pt x="180501" y="24031"/>
                    </a:cubicBezTo>
                    <a:cubicBezTo>
                      <a:pt x="178096" y="22435"/>
                      <a:pt x="177308" y="23223"/>
                      <a:pt x="174902" y="22435"/>
                    </a:cubicBezTo>
                    <a:cubicBezTo>
                      <a:pt x="172497" y="21626"/>
                      <a:pt x="172497" y="22435"/>
                      <a:pt x="170092" y="20030"/>
                    </a:cubicBezTo>
                    <a:cubicBezTo>
                      <a:pt x="166090" y="15219"/>
                      <a:pt x="168495" y="12026"/>
                      <a:pt x="161300" y="11217"/>
                    </a:cubicBezTo>
                    <a:cubicBezTo>
                      <a:pt x="157298" y="11217"/>
                      <a:pt x="158895" y="13623"/>
                      <a:pt x="155701" y="9621"/>
                    </a:cubicBezTo>
                    <a:cubicBezTo>
                      <a:pt x="154105" y="7216"/>
                      <a:pt x="153296" y="4022"/>
                      <a:pt x="152508" y="1617"/>
                    </a:cubicBezTo>
                    <a:lnTo>
                      <a:pt x="152508" y="1617"/>
                    </a:lnTo>
                    <a:lnTo>
                      <a:pt x="151700" y="809"/>
                    </a:lnTo>
                    <a:cubicBezTo>
                      <a:pt x="150891" y="809"/>
                      <a:pt x="150891" y="0"/>
                      <a:pt x="150891" y="0"/>
                    </a:cubicBezTo>
                    <a:cubicBezTo>
                      <a:pt x="148486" y="0"/>
                      <a:pt x="142887" y="4002"/>
                      <a:pt x="138886" y="4002"/>
                    </a:cubicBezTo>
                    <a:cubicBezTo>
                      <a:pt x="134884" y="4810"/>
                      <a:pt x="131690" y="6407"/>
                      <a:pt x="132478" y="12814"/>
                    </a:cubicBezTo>
                    <a:cubicBezTo>
                      <a:pt x="133287" y="19221"/>
                      <a:pt x="140482" y="22415"/>
                      <a:pt x="133287" y="27225"/>
                    </a:cubicBezTo>
                    <a:cubicBezTo>
                      <a:pt x="125283" y="31227"/>
                      <a:pt x="127688" y="35229"/>
                      <a:pt x="121281" y="37634"/>
                    </a:cubicBezTo>
                    <a:cubicBezTo>
                      <a:pt x="114874" y="40039"/>
                      <a:pt x="104486" y="39231"/>
                      <a:pt x="104486" y="45638"/>
                    </a:cubicBezTo>
                    <a:cubicBezTo>
                      <a:pt x="105294" y="52853"/>
                      <a:pt x="106082" y="52045"/>
                      <a:pt x="107679" y="54450"/>
                    </a:cubicBezTo>
                    <a:cubicBezTo>
                      <a:pt x="110084" y="56046"/>
                      <a:pt x="107679" y="54450"/>
                      <a:pt x="101272" y="56046"/>
                    </a:cubicBezTo>
                    <a:cubicBezTo>
                      <a:pt x="94865" y="57643"/>
                      <a:pt x="86861" y="59240"/>
                      <a:pt x="82859" y="57643"/>
                    </a:cubicBezTo>
                    <a:cubicBezTo>
                      <a:pt x="78857" y="56835"/>
                      <a:pt x="74067" y="60837"/>
                      <a:pt x="74067" y="55238"/>
                    </a:cubicBezTo>
                    <a:cubicBezTo>
                      <a:pt x="74876" y="49639"/>
                      <a:pt x="78069" y="43232"/>
                      <a:pt x="72471" y="47234"/>
                    </a:cubicBezTo>
                    <a:cubicBezTo>
                      <a:pt x="66872" y="51236"/>
                      <a:pt x="66063" y="55238"/>
                      <a:pt x="63679" y="51236"/>
                    </a:cubicBezTo>
                    <a:cubicBezTo>
                      <a:pt x="62082" y="46426"/>
                      <a:pt x="61273" y="39231"/>
                      <a:pt x="58868" y="43232"/>
                    </a:cubicBezTo>
                    <a:cubicBezTo>
                      <a:pt x="57272" y="48043"/>
                      <a:pt x="55675" y="48831"/>
                      <a:pt x="60465" y="54450"/>
                    </a:cubicBezTo>
                    <a:cubicBezTo>
                      <a:pt x="65275" y="60048"/>
                      <a:pt x="67660" y="60857"/>
                      <a:pt x="68469" y="66455"/>
                    </a:cubicBezTo>
                    <a:cubicBezTo>
                      <a:pt x="69277" y="72054"/>
                      <a:pt x="70065" y="79269"/>
                      <a:pt x="71662" y="80866"/>
                    </a:cubicBezTo>
                    <a:cubicBezTo>
                      <a:pt x="74067" y="81675"/>
                      <a:pt x="68469" y="85677"/>
                      <a:pt x="64467" y="82463"/>
                    </a:cubicBezTo>
                    <a:cubicBezTo>
                      <a:pt x="61273" y="79269"/>
                      <a:pt x="61273" y="72862"/>
                      <a:pt x="56463" y="78461"/>
                    </a:cubicBezTo>
                    <a:cubicBezTo>
                      <a:pt x="52461" y="84060"/>
                      <a:pt x="50864" y="78461"/>
                      <a:pt x="47671" y="81654"/>
                    </a:cubicBezTo>
                    <a:cubicBezTo>
                      <a:pt x="43669" y="84848"/>
                      <a:pt x="44478" y="77652"/>
                      <a:pt x="41264" y="80846"/>
                    </a:cubicBezTo>
                    <a:cubicBezTo>
                      <a:pt x="38071" y="84039"/>
                      <a:pt x="38071" y="79249"/>
                      <a:pt x="34857" y="77632"/>
                    </a:cubicBezTo>
                    <a:cubicBezTo>
                      <a:pt x="31664" y="75227"/>
                      <a:pt x="30855" y="72034"/>
                      <a:pt x="27662" y="75227"/>
                    </a:cubicBezTo>
                    <a:cubicBezTo>
                      <a:pt x="25257" y="79229"/>
                      <a:pt x="23660" y="78441"/>
                      <a:pt x="20467" y="80826"/>
                    </a:cubicBezTo>
                    <a:cubicBezTo>
                      <a:pt x="18061" y="83231"/>
                      <a:pt x="23660" y="83231"/>
                      <a:pt x="13271" y="83231"/>
                    </a:cubicBezTo>
                    <a:cubicBezTo>
                      <a:pt x="2882" y="83231"/>
                      <a:pt x="-3525" y="83231"/>
                      <a:pt x="2074" y="86424"/>
                    </a:cubicBezTo>
                    <a:cubicBezTo>
                      <a:pt x="7672" y="89618"/>
                      <a:pt x="14080" y="89618"/>
                      <a:pt x="12483" y="90426"/>
                    </a:cubicBezTo>
                    <a:cubicBezTo>
                      <a:pt x="7672" y="94428"/>
                      <a:pt x="5288" y="89618"/>
                      <a:pt x="5288" y="93620"/>
                    </a:cubicBezTo>
                    <a:cubicBezTo>
                      <a:pt x="5288" y="97621"/>
                      <a:pt x="10098" y="98430"/>
                      <a:pt x="10098" y="98430"/>
                    </a:cubicBezTo>
                    <a:cubicBezTo>
                      <a:pt x="10098" y="98430"/>
                      <a:pt x="2094" y="96025"/>
                      <a:pt x="4499" y="100835"/>
                    </a:cubicBezTo>
                    <a:cubicBezTo>
                      <a:pt x="6096" y="104837"/>
                      <a:pt x="7693" y="104029"/>
                      <a:pt x="13291" y="105645"/>
                    </a:cubicBezTo>
                    <a:cubicBezTo>
                      <a:pt x="19698" y="108051"/>
                      <a:pt x="19698" y="105645"/>
                      <a:pt x="22892" y="105645"/>
                    </a:cubicBezTo>
                    <a:cubicBezTo>
                      <a:pt x="25297" y="105645"/>
                      <a:pt x="26894" y="101643"/>
                      <a:pt x="29299" y="108051"/>
                    </a:cubicBezTo>
                    <a:cubicBezTo>
                      <a:pt x="31704" y="113649"/>
                      <a:pt x="35706" y="117671"/>
                      <a:pt x="38899" y="114458"/>
                    </a:cubicBezTo>
                    <a:cubicBezTo>
                      <a:pt x="42901" y="111264"/>
                      <a:pt x="46095" y="103240"/>
                      <a:pt x="47691" y="110456"/>
                    </a:cubicBezTo>
                    <a:cubicBezTo>
                      <a:pt x="49288" y="118459"/>
                      <a:pt x="46095" y="122461"/>
                      <a:pt x="50096" y="120865"/>
                    </a:cubicBezTo>
                    <a:cubicBezTo>
                      <a:pt x="54098" y="119268"/>
                      <a:pt x="50905" y="117671"/>
                      <a:pt x="53290" y="125675"/>
                    </a:cubicBezTo>
                    <a:cubicBezTo>
                      <a:pt x="56483" y="134487"/>
                      <a:pt x="50096" y="128080"/>
                      <a:pt x="56483" y="134487"/>
                    </a:cubicBezTo>
                    <a:cubicBezTo>
                      <a:pt x="62082" y="140086"/>
                      <a:pt x="58889" y="139298"/>
                      <a:pt x="65275" y="143299"/>
                    </a:cubicBezTo>
                    <a:cubicBezTo>
                      <a:pt x="71682" y="148110"/>
                      <a:pt x="79686" y="160115"/>
                      <a:pt x="81283" y="164117"/>
                    </a:cubicBezTo>
                    <a:cubicBezTo>
                      <a:pt x="82091" y="167311"/>
                      <a:pt x="74087" y="166522"/>
                      <a:pt x="80474" y="172929"/>
                    </a:cubicBezTo>
                    <a:cubicBezTo>
                      <a:pt x="86881" y="179336"/>
                      <a:pt x="86881" y="184935"/>
                      <a:pt x="89266" y="193747"/>
                    </a:cubicBezTo>
                    <a:cubicBezTo>
                      <a:pt x="90863" y="201751"/>
                      <a:pt x="79666" y="172929"/>
                      <a:pt x="78857" y="179336"/>
                    </a:cubicBezTo>
                    <a:cubicBezTo>
                      <a:pt x="77261" y="185744"/>
                      <a:pt x="74047" y="192959"/>
                      <a:pt x="76452" y="200154"/>
                    </a:cubicBezTo>
                    <a:cubicBezTo>
                      <a:pt x="78857" y="208158"/>
                      <a:pt x="76452" y="208158"/>
                      <a:pt x="74855" y="212968"/>
                    </a:cubicBezTo>
                    <a:cubicBezTo>
                      <a:pt x="73259" y="217779"/>
                      <a:pt x="76452" y="237788"/>
                      <a:pt x="66063" y="238597"/>
                    </a:cubicBezTo>
                    <a:cubicBezTo>
                      <a:pt x="66063" y="238597"/>
                      <a:pt x="65255" y="238597"/>
                      <a:pt x="64467" y="239405"/>
                    </a:cubicBezTo>
                    <a:lnTo>
                      <a:pt x="65275" y="239405"/>
                    </a:lnTo>
                    <a:cubicBezTo>
                      <a:pt x="66872" y="241002"/>
                      <a:pt x="68469" y="241002"/>
                      <a:pt x="70086" y="242598"/>
                    </a:cubicBezTo>
                    <a:cubicBezTo>
                      <a:pt x="71682" y="244195"/>
                      <a:pt x="72491" y="245792"/>
                      <a:pt x="74896" y="247409"/>
                    </a:cubicBezTo>
                    <a:cubicBezTo>
                      <a:pt x="77301" y="249814"/>
                      <a:pt x="80495" y="249814"/>
                      <a:pt x="83688" y="251411"/>
                    </a:cubicBezTo>
                    <a:cubicBezTo>
                      <a:pt x="86881" y="253007"/>
                      <a:pt x="88498" y="255412"/>
                      <a:pt x="92480" y="256221"/>
                    </a:cubicBezTo>
                    <a:cubicBezTo>
                      <a:pt x="94885" y="256221"/>
                      <a:pt x="98078" y="256221"/>
                      <a:pt x="100484" y="257029"/>
                    </a:cubicBezTo>
                    <a:cubicBezTo>
                      <a:pt x="102080" y="257029"/>
                      <a:pt x="102889" y="258626"/>
                      <a:pt x="104486" y="258626"/>
                    </a:cubicBezTo>
                    <a:cubicBezTo>
                      <a:pt x="106082" y="259435"/>
                      <a:pt x="107679" y="259435"/>
                      <a:pt x="110084" y="259435"/>
                    </a:cubicBezTo>
                    <a:cubicBezTo>
                      <a:pt x="110893" y="259435"/>
                      <a:pt x="113277" y="260243"/>
                      <a:pt x="114895" y="259435"/>
                    </a:cubicBezTo>
                    <a:cubicBezTo>
                      <a:pt x="115703" y="259435"/>
                      <a:pt x="117300" y="257838"/>
                      <a:pt x="118896" y="257029"/>
                    </a:cubicBezTo>
                    <a:cubicBezTo>
                      <a:pt x="126092" y="253836"/>
                      <a:pt x="127688" y="261840"/>
                      <a:pt x="133307" y="264245"/>
                    </a:cubicBezTo>
                    <a:cubicBezTo>
                      <a:pt x="136500" y="265053"/>
                      <a:pt x="139714" y="264245"/>
                      <a:pt x="142099" y="265053"/>
                    </a:cubicBezTo>
                    <a:cubicBezTo>
                      <a:pt x="145293" y="265862"/>
                      <a:pt x="148506" y="268267"/>
                      <a:pt x="151700" y="268267"/>
                    </a:cubicBezTo>
                    <a:cubicBezTo>
                      <a:pt x="153296" y="267459"/>
                      <a:pt x="154105" y="265862"/>
                      <a:pt x="156510" y="265862"/>
                    </a:cubicBezTo>
                    <a:cubicBezTo>
                      <a:pt x="157318" y="265053"/>
                      <a:pt x="158915" y="265862"/>
                      <a:pt x="160512" y="265862"/>
                    </a:cubicBezTo>
                    <a:cubicBezTo>
                      <a:pt x="162109" y="265862"/>
                      <a:pt x="165322" y="264265"/>
                      <a:pt x="166110" y="265053"/>
                    </a:cubicBezTo>
                    <a:lnTo>
                      <a:pt x="166919" y="265053"/>
                    </a:lnTo>
                    <a:cubicBezTo>
                      <a:pt x="164514" y="261052"/>
                      <a:pt x="162109" y="255453"/>
                      <a:pt x="162917" y="252239"/>
                    </a:cubicBezTo>
                    <a:cubicBezTo>
                      <a:pt x="164514" y="248237"/>
                      <a:pt x="161320" y="244236"/>
                      <a:pt x="167727" y="243427"/>
                    </a:cubicBezTo>
                    <a:cubicBezTo>
                      <a:pt x="174134" y="242619"/>
                      <a:pt x="178136" y="230613"/>
                      <a:pt x="186140" y="235423"/>
                    </a:cubicBezTo>
                    <a:cubicBezTo>
                      <a:pt x="194144" y="240234"/>
                      <a:pt x="196549" y="245832"/>
                      <a:pt x="199742" y="241022"/>
                    </a:cubicBezTo>
                    <a:cubicBezTo>
                      <a:pt x="202936" y="236212"/>
                      <a:pt x="205341" y="237828"/>
                      <a:pt x="210151" y="242619"/>
                    </a:cubicBezTo>
                    <a:cubicBezTo>
                      <a:pt x="215750" y="247429"/>
                      <a:pt x="221348" y="250622"/>
                      <a:pt x="227755" y="249026"/>
                    </a:cubicBezTo>
                    <a:cubicBezTo>
                      <a:pt x="233354" y="247429"/>
                      <a:pt x="240549" y="242619"/>
                      <a:pt x="243763" y="237808"/>
                    </a:cubicBezTo>
                    <a:cubicBezTo>
                      <a:pt x="246168" y="234615"/>
                      <a:pt x="252555" y="230593"/>
                      <a:pt x="257365" y="228996"/>
                    </a:cubicBezTo>
                    <a:lnTo>
                      <a:pt x="258174" y="22899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4" name="Szabadkézi sokszög: alakzat 1103">
                <a:extLst>
                  <a:ext uri="{FF2B5EF4-FFF2-40B4-BE49-F238E27FC236}">
                    <a16:creationId xmlns:a16="http://schemas.microsoft.com/office/drawing/2014/main" id="{6F30A5E6-4FD9-B71B-CA2B-071535781924}"/>
                  </a:ext>
                </a:extLst>
              </p:cNvPr>
              <p:cNvSpPr/>
              <p:nvPr/>
            </p:nvSpPr>
            <p:spPr>
              <a:xfrm>
                <a:off x="3918087" y="3336485"/>
                <a:ext cx="68103" cy="144942"/>
              </a:xfrm>
              <a:custGeom>
                <a:avLst/>
                <a:gdLst>
                  <a:gd name="connsiteX0" fmla="*/ 45911 w 68103"/>
                  <a:gd name="connsiteY0" fmla="*/ 139809 h 144942"/>
                  <a:gd name="connsiteX1" fmla="*/ 44335 w 68103"/>
                  <a:gd name="connsiteY1" fmla="*/ 142254 h 144942"/>
                  <a:gd name="connsiteX2" fmla="*/ 34815 w 68103"/>
                  <a:gd name="connsiteY2" fmla="*/ 141446 h 144942"/>
                  <a:gd name="connsiteX3" fmla="*/ 18181 w 68103"/>
                  <a:gd name="connsiteY3" fmla="*/ 142254 h 144942"/>
                  <a:gd name="connsiteX4" fmla="*/ 15796 w 68103"/>
                  <a:gd name="connsiteY4" fmla="*/ 133260 h 144942"/>
                  <a:gd name="connsiteX5" fmla="*/ 17373 w 68103"/>
                  <a:gd name="connsiteY5" fmla="*/ 121821 h 144942"/>
                  <a:gd name="connsiteX6" fmla="*/ 15796 w 68103"/>
                  <a:gd name="connsiteY6" fmla="*/ 112827 h 144942"/>
                  <a:gd name="connsiteX7" fmla="*/ 15008 w 68103"/>
                  <a:gd name="connsiteY7" fmla="*/ 100578 h 144942"/>
                  <a:gd name="connsiteX8" fmla="*/ 10258 w 68103"/>
                  <a:gd name="connsiteY8" fmla="*/ 96496 h 144942"/>
                  <a:gd name="connsiteX9" fmla="*/ 2335 w 68103"/>
                  <a:gd name="connsiteY9" fmla="*/ 96496 h 144942"/>
                  <a:gd name="connsiteX10" fmla="*/ 6297 w 68103"/>
                  <a:gd name="connsiteY10" fmla="*/ 84247 h 144942"/>
                  <a:gd name="connsiteX11" fmla="*/ 15816 w 68103"/>
                  <a:gd name="connsiteY11" fmla="*/ 51586 h 144942"/>
                  <a:gd name="connsiteX12" fmla="*/ 18990 w 68103"/>
                  <a:gd name="connsiteY12" fmla="*/ 18924 h 144942"/>
                  <a:gd name="connsiteX13" fmla="*/ 19778 w 68103"/>
                  <a:gd name="connsiteY13" fmla="*/ 5847 h 144942"/>
                  <a:gd name="connsiteX14" fmla="*/ 19778 w 68103"/>
                  <a:gd name="connsiteY14" fmla="*/ 4210 h 144942"/>
                  <a:gd name="connsiteX15" fmla="*/ 20566 w 68103"/>
                  <a:gd name="connsiteY15" fmla="*/ 3402 h 144942"/>
                  <a:gd name="connsiteX16" fmla="*/ 26104 w 68103"/>
                  <a:gd name="connsiteY16" fmla="*/ 127 h 144942"/>
                  <a:gd name="connsiteX17" fmla="*/ 28489 w 68103"/>
                  <a:gd name="connsiteY17" fmla="*/ 2573 h 144942"/>
                  <a:gd name="connsiteX18" fmla="*/ 30874 w 68103"/>
                  <a:gd name="connsiteY18" fmla="*/ 5019 h 144942"/>
                  <a:gd name="connsiteX19" fmla="*/ 30874 w 68103"/>
                  <a:gd name="connsiteY19" fmla="*/ 11547 h 144942"/>
                  <a:gd name="connsiteX20" fmla="*/ 34835 w 68103"/>
                  <a:gd name="connsiteY20" fmla="*/ 10738 h 144942"/>
                  <a:gd name="connsiteX21" fmla="*/ 40373 w 68103"/>
                  <a:gd name="connsiteY21" fmla="*/ 11547 h 144942"/>
                  <a:gd name="connsiteX22" fmla="*/ 51469 w 68103"/>
                  <a:gd name="connsiteY22" fmla="*/ 7464 h 144942"/>
                  <a:gd name="connsiteX23" fmla="*/ 55431 w 68103"/>
                  <a:gd name="connsiteY23" fmla="*/ 7464 h 144942"/>
                  <a:gd name="connsiteX24" fmla="*/ 60969 w 68103"/>
                  <a:gd name="connsiteY24" fmla="*/ 6656 h 144942"/>
                  <a:gd name="connsiteX25" fmla="*/ 68103 w 68103"/>
                  <a:gd name="connsiteY25" fmla="*/ 16458 h 144942"/>
                  <a:gd name="connsiteX26" fmla="*/ 60969 w 68103"/>
                  <a:gd name="connsiteY26" fmla="*/ 24624 h 144942"/>
                  <a:gd name="connsiteX27" fmla="*/ 56219 w 68103"/>
                  <a:gd name="connsiteY27" fmla="*/ 32789 h 144942"/>
                  <a:gd name="connsiteX28" fmla="*/ 54643 w 68103"/>
                  <a:gd name="connsiteY28" fmla="*/ 40955 h 144942"/>
                  <a:gd name="connsiteX29" fmla="*/ 56219 w 68103"/>
                  <a:gd name="connsiteY29" fmla="*/ 45037 h 144942"/>
                  <a:gd name="connsiteX30" fmla="*/ 56219 w 68103"/>
                  <a:gd name="connsiteY30" fmla="*/ 53203 h 144942"/>
                  <a:gd name="connsiteX31" fmla="*/ 53834 w 68103"/>
                  <a:gd name="connsiteY31" fmla="*/ 67088 h 144942"/>
                  <a:gd name="connsiteX32" fmla="*/ 46700 w 68103"/>
                  <a:gd name="connsiteY32" fmla="*/ 76891 h 144942"/>
                  <a:gd name="connsiteX33" fmla="*/ 53046 w 68103"/>
                  <a:gd name="connsiteY33" fmla="*/ 89139 h 144942"/>
                  <a:gd name="connsiteX34" fmla="*/ 50661 w 68103"/>
                  <a:gd name="connsiteY34" fmla="*/ 101387 h 144942"/>
                  <a:gd name="connsiteX35" fmla="*/ 53046 w 68103"/>
                  <a:gd name="connsiteY35" fmla="*/ 109552 h 144942"/>
                  <a:gd name="connsiteX36" fmla="*/ 45911 w 68103"/>
                  <a:gd name="connsiteY36" fmla="*/ 139768 h 144942"/>
                  <a:gd name="connsiteX37" fmla="*/ 45911 w 68103"/>
                  <a:gd name="connsiteY37" fmla="*/ 139768 h 144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8103" h="144942">
                    <a:moveTo>
                      <a:pt x="45911" y="139809"/>
                    </a:moveTo>
                    <a:cubicBezTo>
                      <a:pt x="45911" y="140617"/>
                      <a:pt x="45123" y="141446"/>
                      <a:pt x="44335" y="142254"/>
                    </a:cubicBezTo>
                    <a:cubicBezTo>
                      <a:pt x="40373" y="146337"/>
                      <a:pt x="41950" y="145529"/>
                      <a:pt x="34815" y="141446"/>
                    </a:cubicBezTo>
                    <a:cubicBezTo>
                      <a:pt x="28469" y="136555"/>
                      <a:pt x="28469" y="138172"/>
                      <a:pt x="18181" y="142254"/>
                    </a:cubicBezTo>
                    <a:cubicBezTo>
                      <a:pt x="7873" y="147146"/>
                      <a:pt x="15796" y="133260"/>
                      <a:pt x="15796" y="133260"/>
                    </a:cubicBezTo>
                    <a:cubicBezTo>
                      <a:pt x="15796" y="133260"/>
                      <a:pt x="17373" y="125903"/>
                      <a:pt x="17373" y="121821"/>
                    </a:cubicBezTo>
                    <a:cubicBezTo>
                      <a:pt x="17373" y="116930"/>
                      <a:pt x="17373" y="116101"/>
                      <a:pt x="15796" y="112827"/>
                    </a:cubicBezTo>
                    <a:cubicBezTo>
                      <a:pt x="14220" y="109552"/>
                      <a:pt x="16584" y="107107"/>
                      <a:pt x="15008" y="100578"/>
                    </a:cubicBezTo>
                    <a:cubicBezTo>
                      <a:pt x="12623" y="93221"/>
                      <a:pt x="11835" y="105470"/>
                      <a:pt x="10258" y="96496"/>
                    </a:cubicBezTo>
                    <a:cubicBezTo>
                      <a:pt x="9470" y="87502"/>
                      <a:pt x="7873" y="97304"/>
                      <a:pt x="2335" y="96496"/>
                    </a:cubicBezTo>
                    <a:cubicBezTo>
                      <a:pt x="-3203" y="94859"/>
                      <a:pt x="2335" y="91604"/>
                      <a:pt x="6297" y="84247"/>
                    </a:cubicBezTo>
                    <a:cubicBezTo>
                      <a:pt x="9470" y="76082"/>
                      <a:pt x="12643" y="63834"/>
                      <a:pt x="15816" y="51586"/>
                    </a:cubicBezTo>
                    <a:cubicBezTo>
                      <a:pt x="18990" y="38509"/>
                      <a:pt x="21354" y="31172"/>
                      <a:pt x="18990" y="18924"/>
                    </a:cubicBezTo>
                    <a:cubicBezTo>
                      <a:pt x="16605" y="5847"/>
                      <a:pt x="18201" y="9930"/>
                      <a:pt x="19778" y="5847"/>
                    </a:cubicBezTo>
                    <a:lnTo>
                      <a:pt x="19778" y="4210"/>
                    </a:lnTo>
                    <a:lnTo>
                      <a:pt x="20566" y="3402"/>
                    </a:lnTo>
                    <a:cubicBezTo>
                      <a:pt x="22951" y="2593"/>
                      <a:pt x="24528" y="-681"/>
                      <a:pt x="26104" y="127"/>
                    </a:cubicBezTo>
                    <a:cubicBezTo>
                      <a:pt x="27681" y="127"/>
                      <a:pt x="27681" y="1764"/>
                      <a:pt x="28489" y="2573"/>
                    </a:cubicBezTo>
                    <a:cubicBezTo>
                      <a:pt x="29298" y="3381"/>
                      <a:pt x="30066" y="4210"/>
                      <a:pt x="30874" y="5019"/>
                    </a:cubicBezTo>
                    <a:cubicBezTo>
                      <a:pt x="31662" y="6656"/>
                      <a:pt x="30874" y="9910"/>
                      <a:pt x="30874" y="11547"/>
                    </a:cubicBezTo>
                    <a:cubicBezTo>
                      <a:pt x="32450" y="11547"/>
                      <a:pt x="33259" y="10738"/>
                      <a:pt x="34835" y="10738"/>
                    </a:cubicBezTo>
                    <a:cubicBezTo>
                      <a:pt x="37220" y="9930"/>
                      <a:pt x="38009" y="11547"/>
                      <a:pt x="40373" y="11547"/>
                    </a:cubicBezTo>
                    <a:cubicBezTo>
                      <a:pt x="44335" y="12355"/>
                      <a:pt x="46720" y="7464"/>
                      <a:pt x="51469" y="7464"/>
                    </a:cubicBezTo>
                    <a:cubicBezTo>
                      <a:pt x="53046" y="7464"/>
                      <a:pt x="53855" y="8273"/>
                      <a:pt x="55431" y="7464"/>
                    </a:cubicBezTo>
                    <a:cubicBezTo>
                      <a:pt x="57816" y="7464"/>
                      <a:pt x="59392" y="5827"/>
                      <a:pt x="60969" y="6656"/>
                    </a:cubicBezTo>
                    <a:cubicBezTo>
                      <a:pt x="62545" y="7484"/>
                      <a:pt x="68103" y="14013"/>
                      <a:pt x="68103" y="16458"/>
                    </a:cubicBezTo>
                    <a:cubicBezTo>
                      <a:pt x="68103" y="18904"/>
                      <a:pt x="62566" y="22178"/>
                      <a:pt x="60969" y="24624"/>
                    </a:cubicBezTo>
                    <a:cubicBezTo>
                      <a:pt x="59392" y="27069"/>
                      <a:pt x="57796" y="29515"/>
                      <a:pt x="56219" y="32789"/>
                    </a:cubicBezTo>
                    <a:cubicBezTo>
                      <a:pt x="55431" y="35235"/>
                      <a:pt x="53834" y="38509"/>
                      <a:pt x="54643" y="40955"/>
                    </a:cubicBezTo>
                    <a:cubicBezTo>
                      <a:pt x="54643" y="43400"/>
                      <a:pt x="55431" y="43400"/>
                      <a:pt x="56219" y="45037"/>
                    </a:cubicBezTo>
                    <a:cubicBezTo>
                      <a:pt x="57007" y="47483"/>
                      <a:pt x="53046" y="52394"/>
                      <a:pt x="56219" y="53203"/>
                    </a:cubicBezTo>
                    <a:cubicBezTo>
                      <a:pt x="57007" y="58094"/>
                      <a:pt x="51469" y="63005"/>
                      <a:pt x="53834" y="67088"/>
                    </a:cubicBezTo>
                    <a:cubicBezTo>
                      <a:pt x="50661" y="68725"/>
                      <a:pt x="47488" y="73616"/>
                      <a:pt x="46700" y="76891"/>
                    </a:cubicBezTo>
                    <a:cubicBezTo>
                      <a:pt x="46700" y="80973"/>
                      <a:pt x="51449" y="84247"/>
                      <a:pt x="53046" y="89139"/>
                    </a:cubicBezTo>
                    <a:cubicBezTo>
                      <a:pt x="53834" y="92413"/>
                      <a:pt x="49873" y="96496"/>
                      <a:pt x="50661" y="101387"/>
                    </a:cubicBezTo>
                    <a:cubicBezTo>
                      <a:pt x="50661" y="104661"/>
                      <a:pt x="53046" y="106278"/>
                      <a:pt x="53046" y="109552"/>
                    </a:cubicBezTo>
                    <a:cubicBezTo>
                      <a:pt x="52258" y="118546"/>
                      <a:pt x="37988" y="130795"/>
                      <a:pt x="45911" y="139768"/>
                    </a:cubicBezTo>
                    <a:lnTo>
                      <a:pt x="45911" y="13976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5" name="Szabadkézi sokszög: alakzat 1104">
                <a:extLst>
                  <a:ext uri="{FF2B5EF4-FFF2-40B4-BE49-F238E27FC236}">
                    <a16:creationId xmlns:a16="http://schemas.microsoft.com/office/drawing/2014/main" id="{6B548DDB-5F94-AE2B-2A4D-30A25C5FF542}"/>
                  </a:ext>
                </a:extLst>
              </p:cNvPr>
              <p:cNvSpPr/>
              <p:nvPr/>
            </p:nvSpPr>
            <p:spPr>
              <a:xfrm>
                <a:off x="4704951" y="2224314"/>
                <a:ext cx="49396" cy="43818"/>
              </a:xfrm>
              <a:custGeom>
                <a:avLst/>
                <a:gdLst>
                  <a:gd name="connsiteX0" fmla="*/ 49397 w 49396"/>
                  <a:gd name="connsiteY0" fmla="*/ 0 h 43818"/>
                  <a:gd name="connsiteX1" fmla="*/ 35532 w 49396"/>
                  <a:gd name="connsiteY1" fmla="*/ 20717 h 43818"/>
                  <a:gd name="connsiteX2" fmla="*/ 20798 w 49396"/>
                  <a:gd name="connsiteY2" fmla="*/ 26295 h 43818"/>
                  <a:gd name="connsiteX3" fmla="*/ 9540 w 49396"/>
                  <a:gd name="connsiteY3" fmla="*/ 35047 h 43818"/>
                  <a:gd name="connsiteX4" fmla="*/ 1738 w 49396"/>
                  <a:gd name="connsiteY4" fmla="*/ 42222 h 43818"/>
                  <a:gd name="connsiteX5" fmla="*/ 0 w 49396"/>
                  <a:gd name="connsiteY5" fmla="*/ 43818 h 43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396" h="43818">
                    <a:moveTo>
                      <a:pt x="49397" y="0"/>
                    </a:moveTo>
                    <a:cubicBezTo>
                      <a:pt x="46790" y="11157"/>
                      <a:pt x="46790" y="15138"/>
                      <a:pt x="35532" y="20717"/>
                    </a:cubicBezTo>
                    <a:cubicBezTo>
                      <a:pt x="31207" y="23102"/>
                      <a:pt x="26012" y="23910"/>
                      <a:pt x="20798" y="26295"/>
                    </a:cubicBezTo>
                    <a:cubicBezTo>
                      <a:pt x="12996" y="29489"/>
                      <a:pt x="12996" y="31874"/>
                      <a:pt x="9540" y="35047"/>
                    </a:cubicBezTo>
                    <a:cubicBezTo>
                      <a:pt x="6933" y="38240"/>
                      <a:pt x="5215" y="39817"/>
                      <a:pt x="1738" y="42222"/>
                    </a:cubicBezTo>
                    <a:cubicBezTo>
                      <a:pt x="869" y="43010"/>
                      <a:pt x="869" y="43818"/>
                      <a:pt x="0" y="43818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6" name="Szabadkézi sokszög: alakzat 1105">
                <a:extLst>
                  <a:ext uri="{FF2B5EF4-FFF2-40B4-BE49-F238E27FC236}">
                    <a16:creationId xmlns:a16="http://schemas.microsoft.com/office/drawing/2014/main" id="{D9289F31-38FE-5FCC-5A41-ECA5360D4F22}"/>
                  </a:ext>
                </a:extLst>
              </p:cNvPr>
              <p:cNvSpPr/>
              <p:nvPr/>
            </p:nvSpPr>
            <p:spPr>
              <a:xfrm>
                <a:off x="4704951" y="2224314"/>
                <a:ext cx="49396" cy="43818"/>
              </a:xfrm>
              <a:custGeom>
                <a:avLst/>
                <a:gdLst>
                  <a:gd name="connsiteX0" fmla="*/ 49397 w 49396"/>
                  <a:gd name="connsiteY0" fmla="*/ 0 h 43818"/>
                  <a:gd name="connsiteX1" fmla="*/ 35532 w 49396"/>
                  <a:gd name="connsiteY1" fmla="*/ 20717 h 43818"/>
                  <a:gd name="connsiteX2" fmla="*/ 20798 w 49396"/>
                  <a:gd name="connsiteY2" fmla="*/ 26295 h 43818"/>
                  <a:gd name="connsiteX3" fmla="*/ 9540 w 49396"/>
                  <a:gd name="connsiteY3" fmla="*/ 35047 h 43818"/>
                  <a:gd name="connsiteX4" fmla="*/ 1738 w 49396"/>
                  <a:gd name="connsiteY4" fmla="*/ 42222 h 43818"/>
                  <a:gd name="connsiteX5" fmla="*/ 0 w 49396"/>
                  <a:gd name="connsiteY5" fmla="*/ 43818 h 43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396" h="43818">
                    <a:moveTo>
                      <a:pt x="49397" y="0"/>
                    </a:moveTo>
                    <a:cubicBezTo>
                      <a:pt x="46790" y="11157"/>
                      <a:pt x="46790" y="15138"/>
                      <a:pt x="35532" y="20717"/>
                    </a:cubicBezTo>
                    <a:cubicBezTo>
                      <a:pt x="31207" y="23102"/>
                      <a:pt x="26012" y="23910"/>
                      <a:pt x="20798" y="26295"/>
                    </a:cubicBezTo>
                    <a:cubicBezTo>
                      <a:pt x="12996" y="29489"/>
                      <a:pt x="12996" y="31874"/>
                      <a:pt x="9540" y="35047"/>
                    </a:cubicBezTo>
                    <a:cubicBezTo>
                      <a:pt x="6933" y="38240"/>
                      <a:pt x="5215" y="39817"/>
                      <a:pt x="1738" y="42222"/>
                    </a:cubicBezTo>
                    <a:cubicBezTo>
                      <a:pt x="869" y="43010"/>
                      <a:pt x="869" y="43818"/>
                      <a:pt x="0" y="43818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7" name="Szabadkézi sokszög: alakzat 1106">
                <a:extLst>
                  <a:ext uri="{FF2B5EF4-FFF2-40B4-BE49-F238E27FC236}">
                    <a16:creationId xmlns:a16="http://schemas.microsoft.com/office/drawing/2014/main" id="{2AE746C8-D878-FCC8-BCCF-A55E203794E3}"/>
                  </a:ext>
                </a:extLst>
              </p:cNvPr>
              <p:cNvSpPr/>
              <p:nvPr/>
            </p:nvSpPr>
            <p:spPr>
              <a:xfrm>
                <a:off x="4217823" y="2137479"/>
                <a:ext cx="539592" cy="665837"/>
              </a:xfrm>
              <a:custGeom>
                <a:avLst/>
                <a:gdLst>
                  <a:gd name="connsiteX0" fmla="*/ 535534 w 539592"/>
                  <a:gd name="connsiteY0" fmla="*/ 86734 h 665837"/>
                  <a:gd name="connsiteX1" fmla="*/ 523387 w 539592"/>
                  <a:gd name="connsiteY1" fmla="*/ 107612 h 665837"/>
                  <a:gd name="connsiteX2" fmla="*/ 509623 w 539592"/>
                  <a:gd name="connsiteY2" fmla="*/ 114040 h 665837"/>
                  <a:gd name="connsiteX3" fmla="*/ 498284 w 539592"/>
                  <a:gd name="connsiteY3" fmla="*/ 122872 h 665837"/>
                  <a:gd name="connsiteX4" fmla="*/ 492625 w 539592"/>
                  <a:gd name="connsiteY4" fmla="*/ 129299 h 665837"/>
                  <a:gd name="connsiteX5" fmla="*/ 491008 w 539592"/>
                  <a:gd name="connsiteY5" fmla="*/ 130896 h 665837"/>
                  <a:gd name="connsiteX6" fmla="*/ 490200 w 539592"/>
                  <a:gd name="connsiteY6" fmla="*/ 128491 h 665837"/>
                  <a:gd name="connsiteX7" fmla="*/ 493434 w 539592"/>
                  <a:gd name="connsiteY7" fmla="*/ 108421 h 665837"/>
                  <a:gd name="connsiteX8" fmla="*/ 491008 w 539592"/>
                  <a:gd name="connsiteY8" fmla="*/ 86734 h 665837"/>
                  <a:gd name="connsiteX9" fmla="*/ 466714 w 539592"/>
                  <a:gd name="connsiteY9" fmla="*/ 77093 h 665837"/>
                  <a:gd name="connsiteX10" fmla="*/ 448099 w 539592"/>
                  <a:gd name="connsiteY10" fmla="*/ 79498 h 665837"/>
                  <a:gd name="connsiteX11" fmla="*/ 431910 w 539592"/>
                  <a:gd name="connsiteY11" fmla="*/ 94758 h 665837"/>
                  <a:gd name="connsiteX12" fmla="*/ 429484 w 539592"/>
                  <a:gd name="connsiteY12" fmla="*/ 105995 h 665837"/>
                  <a:gd name="connsiteX13" fmla="*/ 433527 w 539592"/>
                  <a:gd name="connsiteY13" fmla="*/ 116425 h 665837"/>
                  <a:gd name="connsiteX14" fmla="*/ 423805 w 539592"/>
                  <a:gd name="connsiteY14" fmla="*/ 129279 h 665837"/>
                  <a:gd name="connsiteX15" fmla="*/ 424614 w 539592"/>
                  <a:gd name="connsiteY15" fmla="*/ 140517 h 665837"/>
                  <a:gd name="connsiteX16" fmla="*/ 414892 w 539592"/>
                  <a:gd name="connsiteY16" fmla="*/ 150158 h 665837"/>
                  <a:gd name="connsiteX17" fmla="*/ 407616 w 539592"/>
                  <a:gd name="connsiteY17" fmla="*/ 167822 h 665837"/>
                  <a:gd name="connsiteX18" fmla="*/ 397086 w 539592"/>
                  <a:gd name="connsiteY18" fmla="*/ 152563 h 665837"/>
                  <a:gd name="connsiteX19" fmla="*/ 388172 w 539592"/>
                  <a:gd name="connsiteY19" fmla="*/ 156585 h 665837"/>
                  <a:gd name="connsiteX20" fmla="*/ 357410 w 539592"/>
                  <a:gd name="connsiteY20" fmla="*/ 154988 h 665837"/>
                  <a:gd name="connsiteX21" fmla="*/ 330691 w 539592"/>
                  <a:gd name="connsiteY21" fmla="*/ 122872 h 665837"/>
                  <a:gd name="connsiteX22" fmla="*/ 328265 w 539592"/>
                  <a:gd name="connsiteY22" fmla="*/ 137323 h 665837"/>
                  <a:gd name="connsiteX23" fmla="*/ 304780 w 539592"/>
                  <a:gd name="connsiteY23" fmla="*/ 138132 h 665837"/>
                  <a:gd name="connsiteX24" fmla="*/ 306397 w 539592"/>
                  <a:gd name="connsiteY24" fmla="*/ 169439 h 665837"/>
                  <a:gd name="connsiteX25" fmla="*/ 289399 w 539592"/>
                  <a:gd name="connsiteY25" fmla="*/ 167843 h 665837"/>
                  <a:gd name="connsiteX26" fmla="*/ 274018 w 539592"/>
                  <a:gd name="connsiteY26" fmla="*/ 164629 h 665837"/>
                  <a:gd name="connsiteX27" fmla="*/ 261062 w 539592"/>
                  <a:gd name="connsiteY27" fmla="*/ 195148 h 665837"/>
                  <a:gd name="connsiteX28" fmla="*/ 235959 w 539592"/>
                  <a:gd name="connsiteY28" fmla="*/ 208003 h 665837"/>
                  <a:gd name="connsiteX29" fmla="*/ 232726 w 539592"/>
                  <a:gd name="connsiteY29" fmla="*/ 222454 h 665837"/>
                  <a:gd name="connsiteX30" fmla="*/ 221387 w 539592"/>
                  <a:gd name="connsiteY30" fmla="*/ 237714 h 665837"/>
                  <a:gd name="connsiteX31" fmla="*/ 229492 w 539592"/>
                  <a:gd name="connsiteY31" fmla="*/ 241736 h 665837"/>
                  <a:gd name="connsiteX32" fmla="*/ 209260 w 539592"/>
                  <a:gd name="connsiteY32" fmla="*/ 294730 h 665837"/>
                  <a:gd name="connsiteX33" fmla="*/ 188220 w 539592"/>
                  <a:gd name="connsiteY33" fmla="*/ 301966 h 665837"/>
                  <a:gd name="connsiteX34" fmla="*/ 193071 w 539592"/>
                  <a:gd name="connsiteY34" fmla="*/ 314820 h 665837"/>
                  <a:gd name="connsiteX35" fmla="*/ 186603 w 539592"/>
                  <a:gd name="connsiteY35" fmla="*/ 338913 h 665837"/>
                  <a:gd name="connsiteX36" fmla="*/ 177690 w 539592"/>
                  <a:gd name="connsiteY36" fmla="*/ 375839 h 665837"/>
                  <a:gd name="connsiteX37" fmla="*/ 181732 w 539592"/>
                  <a:gd name="connsiteY37" fmla="*/ 401528 h 665837"/>
                  <a:gd name="connsiteX38" fmla="*/ 160692 w 539592"/>
                  <a:gd name="connsiteY38" fmla="*/ 395909 h 665837"/>
                  <a:gd name="connsiteX39" fmla="*/ 148545 w 539592"/>
                  <a:gd name="connsiteY39" fmla="*/ 420001 h 665837"/>
                  <a:gd name="connsiteX40" fmla="*/ 142077 w 539592"/>
                  <a:gd name="connsiteY40" fmla="*/ 450520 h 665837"/>
                  <a:gd name="connsiteX41" fmla="*/ 149353 w 539592"/>
                  <a:gd name="connsiteY41" fmla="*/ 467377 h 665837"/>
                  <a:gd name="connsiteX42" fmla="*/ 150162 w 539592"/>
                  <a:gd name="connsiteY42" fmla="*/ 510730 h 665837"/>
                  <a:gd name="connsiteX43" fmla="*/ 161500 w 539592"/>
                  <a:gd name="connsiteY43" fmla="*/ 529992 h 665837"/>
                  <a:gd name="connsiteX44" fmla="*/ 151779 w 539592"/>
                  <a:gd name="connsiteY44" fmla="*/ 542038 h 665837"/>
                  <a:gd name="connsiteX45" fmla="*/ 151779 w 539592"/>
                  <a:gd name="connsiteY45" fmla="*/ 592627 h 665837"/>
                  <a:gd name="connsiteX46" fmla="*/ 138823 w 539592"/>
                  <a:gd name="connsiteY46" fmla="*/ 607887 h 665837"/>
                  <a:gd name="connsiteX47" fmla="*/ 131547 w 539592"/>
                  <a:gd name="connsiteY47" fmla="*/ 629574 h 665837"/>
                  <a:gd name="connsiteX48" fmla="*/ 127505 w 539592"/>
                  <a:gd name="connsiteY48" fmla="*/ 623147 h 665837"/>
                  <a:gd name="connsiteX49" fmla="*/ 125888 w 539592"/>
                  <a:gd name="connsiteY49" fmla="*/ 621550 h 665837"/>
                  <a:gd name="connsiteX50" fmla="*/ 122654 w 539592"/>
                  <a:gd name="connsiteY50" fmla="*/ 617528 h 665837"/>
                  <a:gd name="connsiteX51" fmla="*/ 116186 w 539592"/>
                  <a:gd name="connsiteY51" fmla="*/ 614314 h 665837"/>
                  <a:gd name="connsiteX52" fmla="*/ 116186 w 539592"/>
                  <a:gd name="connsiteY52" fmla="*/ 602268 h 665837"/>
                  <a:gd name="connsiteX53" fmla="*/ 114569 w 539592"/>
                  <a:gd name="connsiteY53" fmla="*/ 587817 h 665837"/>
                  <a:gd name="connsiteX54" fmla="*/ 109719 w 539592"/>
                  <a:gd name="connsiteY54" fmla="*/ 595053 h 665837"/>
                  <a:gd name="connsiteX55" fmla="*/ 109719 w 539592"/>
                  <a:gd name="connsiteY55" fmla="*/ 602288 h 665837"/>
                  <a:gd name="connsiteX56" fmla="*/ 112144 w 539592"/>
                  <a:gd name="connsiteY56" fmla="*/ 607907 h 665837"/>
                  <a:gd name="connsiteX57" fmla="*/ 111336 w 539592"/>
                  <a:gd name="connsiteY57" fmla="*/ 611121 h 665837"/>
                  <a:gd name="connsiteX58" fmla="*/ 109719 w 539592"/>
                  <a:gd name="connsiteY58" fmla="*/ 619145 h 665837"/>
                  <a:gd name="connsiteX59" fmla="*/ 95146 w 539592"/>
                  <a:gd name="connsiteY59" fmla="*/ 626380 h 665837"/>
                  <a:gd name="connsiteX60" fmla="*/ 91104 w 539592"/>
                  <a:gd name="connsiteY60" fmla="*/ 630403 h 665837"/>
                  <a:gd name="connsiteX61" fmla="*/ 89487 w 539592"/>
                  <a:gd name="connsiteY61" fmla="*/ 637638 h 665837"/>
                  <a:gd name="connsiteX62" fmla="*/ 77340 w 539592"/>
                  <a:gd name="connsiteY62" fmla="*/ 652089 h 665837"/>
                  <a:gd name="connsiteX63" fmla="*/ 71681 w 539592"/>
                  <a:gd name="connsiteY63" fmla="*/ 650493 h 665837"/>
                  <a:gd name="connsiteX64" fmla="*/ 63576 w 539592"/>
                  <a:gd name="connsiteY64" fmla="*/ 658517 h 665837"/>
                  <a:gd name="connsiteX65" fmla="*/ 54663 w 539592"/>
                  <a:gd name="connsiteY65" fmla="*/ 660922 h 665837"/>
                  <a:gd name="connsiteX66" fmla="*/ 44941 w 539592"/>
                  <a:gd name="connsiteY66" fmla="*/ 664136 h 665837"/>
                  <a:gd name="connsiteX67" fmla="*/ 37665 w 539592"/>
                  <a:gd name="connsiteY67" fmla="*/ 664944 h 665837"/>
                  <a:gd name="connsiteX68" fmla="*/ 33622 w 539592"/>
                  <a:gd name="connsiteY68" fmla="*/ 654515 h 665837"/>
                  <a:gd name="connsiteX69" fmla="*/ 23901 w 539592"/>
                  <a:gd name="connsiteY69" fmla="*/ 649705 h 665837"/>
                  <a:gd name="connsiteX70" fmla="*/ 12562 w 539592"/>
                  <a:gd name="connsiteY70" fmla="*/ 645682 h 665837"/>
                  <a:gd name="connsiteX71" fmla="*/ 8520 w 539592"/>
                  <a:gd name="connsiteY71" fmla="*/ 637658 h 665837"/>
                  <a:gd name="connsiteX72" fmla="*/ 12562 w 539592"/>
                  <a:gd name="connsiteY72" fmla="*/ 627229 h 665837"/>
                  <a:gd name="connsiteX73" fmla="*/ 22284 w 539592"/>
                  <a:gd name="connsiteY73" fmla="*/ 630443 h 665837"/>
                  <a:gd name="connsiteX74" fmla="*/ 23901 w 539592"/>
                  <a:gd name="connsiteY74" fmla="*/ 624824 h 665837"/>
                  <a:gd name="connsiteX75" fmla="*/ 20667 w 539592"/>
                  <a:gd name="connsiteY75" fmla="*/ 621611 h 665837"/>
                  <a:gd name="connsiteX76" fmla="*/ 25518 w 539592"/>
                  <a:gd name="connsiteY76" fmla="*/ 607159 h 665837"/>
                  <a:gd name="connsiteX77" fmla="*/ 25518 w 539592"/>
                  <a:gd name="connsiteY77" fmla="*/ 602349 h 665837"/>
                  <a:gd name="connsiteX78" fmla="*/ 19050 w 539592"/>
                  <a:gd name="connsiteY78" fmla="*/ 607968 h 665837"/>
                  <a:gd name="connsiteX79" fmla="*/ 10945 w 539592"/>
                  <a:gd name="connsiteY79" fmla="*/ 611990 h 665837"/>
                  <a:gd name="connsiteX80" fmla="*/ 3669 w 539592"/>
                  <a:gd name="connsiteY80" fmla="*/ 614395 h 665837"/>
                  <a:gd name="connsiteX81" fmla="*/ 6094 w 539592"/>
                  <a:gd name="connsiteY81" fmla="*/ 599944 h 665837"/>
                  <a:gd name="connsiteX82" fmla="*/ 10945 w 539592"/>
                  <a:gd name="connsiteY82" fmla="*/ 599135 h 665837"/>
                  <a:gd name="connsiteX83" fmla="*/ 14987 w 539592"/>
                  <a:gd name="connsiteY83" fmla="*/ 599135 h 665837"/>
                  <a:gd name="connsiteX84" fmla="*/ 23901 w 539592"/>
                  <a:gd name="connsiteY84" fmla="*/ 591111 h 665837"/>
                  <a:gd name="connsiteX85" fmla="*/ 18241 w 539592"/>
                  <a:gd name="connsiteY85" fmla="*/ 589515 h 665837"/>
                  <a:gd name="connsiteX86" fmla="*/ 23092 w 539592"/>
                  <a:gd name="connsiteY86" fmla="*/ 582279 h 665837"/>
                  <a:gd name="connsiteX87" fmla="*/ 24709 w 539592"/>
                  <a:gd name="connsiteY87" fmla="*/ 575852 h 665837"/>
                  <a:gd name="connsiteX88" fmla="*/ 33622 w 539592"/>
                  <a:gd name="connsiteY88" fmla="*/ 562997 h 665837"/>
                  <a:gd name="connsiteX89" fmla="*/ 38473 w 539592"/>
                  <a:gd name="connsiteY89" fmla="*/ 558975 h 665837"/>
                  <a:gd name="connsiteX90" fmla="*/ 30368 w 539592"/>
                  <a:gd name="connsiteY90" fmla="*/ 557379 h 665837"/>
                  <a:gd name="connsiteX91" fmla="*/ 25518 w 539592"/>
                  <a:gd name="connsiteY91" fmla="*/ 562997 h 665837"/>
                  <a:gd name="connsiteX92" fmla="*/ 23901 w 539592"/>
                  <a:gd name="connsiteY92" fmla="*/ 569424 h 665837"/>
                  <a:gd name="connsiteX93" fmla="*/ 19858 w 539592"/>
                  <a:gd name="connsiteY93" fmla="*/ 575852 h 665837"/>
                  <a:gd name="connsiteX94" fmla="*/ 6903 w 539592"/>
                  <a:gd name="connsiteY94" fmla="*/ 576660 h 665837"/>
                  <a:gd name="connsiteX95" fmla="*/ 6094 w 539592"/>
                  <a:gd name="connsiteY95" fmla="*/ 574255 h 665837"/>
                  <a:gd name="connsiteX96" fmla="*/ 435 w 539592"/>
                  <a:gd name="connsiteY96" fmla="*/ 574255 h 665837"/>
                  <a:gd name="connsiteX97" fmla="*/ 6903 w 539592"/>
                  <a:gd name="connsiteY97" fmla="*/ 565423 h 665837"/>
                  <a:gd name="connsiteX98" fmla="*/ 11754 w 539592"/>
                  <a:gd name="connsiteY98" fmla="*/ 565423 h 665837"/>
                  <a:gd name="connsiteX99" fmla="*/ 15796 w 539592"/>
                  <a:gd name="connsiteY99" fmla="*/ 563826 h 665837"/>
                  <a:gd name="connsiteX100" fmla="*/ 12562 w 539592"/>
                  <a:gd name="connsiteY100" fmla="*/ 558207 h 665837"/>
                  <a:gd name="connsiteX101" fmla="*/ 9328 w 539592"/>
                  <a:gd name="connsiteY101" fmla="*/ 557399 h 665837"/>
                  <a:gd name="connsiteX102" fmla="*/ 3669 w 539592"/>
                  <a:gd name="connsiteY102" fmla="*/ 556590 h 665837"/>
                  <a:gd name="connsiteX103" fmla="*/ 4478 w 539592"/>
                  <a:gd name="connsiteY103" fmla="*/ 545353 h 665837"/>
                  <a:gd name="connsiteX104" fmla="*/ 435 w 539592"/>
                  <a:gd name="connsiteY104" fmla="*/ 542139 h 665837"/>
                  <a:gd name="connsiteX105" fmla="*/ 2052 w 539592"/>
                  <a:gd name="connsiteY105" fmla="*/ 538117 h 665837"/>
                  <a:gd name="connsiteX106" fmla="*/ 10157 w 539592"/>
                  <a:gd name="connsiteY106" fmla="*/ 539714 h 665837"/>
                  <a:gd name="connsiteX107" fmla="*/ 17433 w 539592"/>
                  <a:gd name="connsiteY107" fmla="*/ 538905 h 665837"/>
                  <a:gd name="connsiteX108" fmla="*/ 30389 w 539592"/>
                  <a:gd name="connsiteY108" fmla="*/ 538097 h 665837"/>
                  <a:gd name="connsiteX109" fmla="*/ 37665 w 539592"/>
                  <a:gd name="connsiteY109" fmla="*/ 540502 h 665837"/>
                  <a:gd name="connsiteX110" fmla="*/ 45769 w 539592"/>
                  <a:gd name="connsiteY110" fmla="*/ 542907 h 665837"/>
                  <a:gd name="connsiteX111" fmla="*/ 44153 w 539592"/>
                  <a:gd name="connsiteY111" fmla="*/ 534883 h 665837"/>
                  <a:gd name="connsiteX112" fmla="*/ 51429 w 539592"/>
                  <a:gd name="connsiteY112" fmla="*/ 533286 h 665837"/>
                  <a:gd name="connsiteX113" fmla="*/ 49812 w 539592"/>
                  <a:gd name="connsiteY113" fmla="*/ 520432 h 665837"/>
                  <a:gd name="connsiteX114" fmla="*/ 44961 w 539592"/>
                  <a:gd name="connsiteY114" fmla="*/ 526051 h 665837"/>
                  <a:gd name="connsiteX115" fmla="*/ 38493 w 539592"/>
                  <a:gd name="connsiteY115" fmla="*/ 530861 h 665837"/>
                  <a:gd name="connsiteX116" fmla="*/ 32026 w 539592"/>
                  <a:gd name="connsiteY116" fmla="*/ 533266 h 665837"/>
                  <a:gd name="connsiteX117" fmla="*/ 29600 w 539592"/>
                  <a:gd name="connsiteY117" fmla="*/ 526839 h 665837"/>
                  <a:gd name="connsiteX118" fmla="*/ 19070 w 539592"/>
                  <a:gd name="connsiteY118" fmla="*/ 533266 h 665837"/>
                  <a:gd name="connsiteX119" fmla="*/ 11794 w 539592"/>
                  <a:gd name="connsiteY119" fmla="*/ 534075 h 665837"/>
                  <a:gd name="connsiteX120" fmla="*/ 6135 w 539592"/>
                  <a:gd name="connsiteY120" fmla="*/ 534883 h 665837"/>
                  <a:gd name="connsiteX121" fmla="*/ 2901 w 539592"/>
                  <a:gd name="connsiteY121" fmla="*/ 530861 h 665837"/>
                  <a:gd name="connsiteX122" fmla="*/ 8560 w 539592"/>
                  <a:gd name="connsiteY122" fmla="*/ 523625 h 665837"/>
                  <a:gd name="connsiteX123" fmla="*/ 6943 w 539592"/>
                  <a:gd name="connsiteY123" fmla="*/ 517198 h 665837"/>
                  <a:gd name="connsiteX124" fmla="*/ 1284 w 539592"/>
                  <a:gd name="connsiteY124" fmla="*/ 508366 h 665837"/>
                  <a:gd name="connsiteX125" fmla="*/ 8560 w 539592"/>
                  <a:gd name="connsiteY125" fmla="*/ 502747 h 665837"/>
                  <a:gd name="connsiteX126" fmla="*/ 10986 w 539592"/>
                  <a:gd name="connsiteY126" fmla="*/ 505152 h 665837"/>
                  <a:gd name="connsiteX127" fmla="*/ 19090 w 539592"/>
                  <a:gd name="connsiteY127" fmla="*/ 504343 h 665837"/>
                  <a:gd name="connsiteX128" fmla="*/ 26367 w 539592"/>
                  <a:gd name="connsiteY128" fmla="*/ 505152 h 665837"/>
                  <a:gd name="connsiteX129" fmla="*/ 24749 w 539592"/>
                  <a:gd name="connsiteY129" fmla="*/ 496320 h 665837"/>
                  <a:gd name="connsiteX130" fmla="*/ 21516 w 539592"/>
                  <a:gd name="connsiteY130" fmla="*/ 489892 h 665837"/>
                  <a:gd name="connsiteX131" fmla="*/ 24749 w 539592"/>
                  <a:gd name="connsiteY131" fmla="*/ 484273 h 665837"/>
                  <a:gd name="connsiteX132" fmla="*/ 29600 w 539592"/>
                  <a:gd name="connsiteY132" fmla="*/ 489892 h 665837"/>
                  <a:gd name="connsiteX133" fmla="*/ 32834 w 539592"/>
                  <a:gd name="connsiteY133" fmla="*/ 480251 h 665837"/>
                  <a:gd name="connsiteX134" fmla="*/ 36068 w 539592"/>
                  <a:gd name="connsiteY134" fmla="*/ 479443 h 665837"/>
                  <a:gd name="connsiteX135" fmla="*/ 36876 w 539592"/>
                  <a:gd name="connsiteY135" fmla="*/ 489084 h 665837"/>
                  <a:gd name="connsiteX136" fmla="*/ 42536 w 539592"/>
                  <a:gd name="connsiteY136" fmla="*/ 488275 h 665837"/>
                  <a:gd name="connsiteX137" fmla="*/ 48195 w 539592"/>
                  <a:gd name="connsiteY137" fmla="*/ 479443 h 665837"/>
                  <a:gd name="connsiteX138" fmla="*/ 38473 w 539592"/>
                  <a:gd name="connsiteY138" fmla="*/ 469802 h 665837"/>
                  <a:gd name="connsiteX139" fmla="*/ 36856 w 539592"/>
                  <a:gd name="connsiteY139" fmla="*/ 470611 h 665837"/>
                  <a:gd name="connsiteX140" fmla="*/ 45769 w 539592"/>
                  <a:gd name="connsiteY140" fmla="*/ 468205 h 665837"/>
                  <a:gd name="connsiteX141" fmla="*/ 53874 w 539592"/>
                  <a:gd name="connsiteY141" fmla="*/ 469014 h 665837"/>
                  <a:gd name="connsiteX142" fmla="*/ 55491 w 539592"/>
                  <a:gd name="connsiteY142" fmla="*/ 464992 h 665837"/>
                  <a:gd name="connsiteX143" fmla="*/ 50641 w 539592"/>
                  <a:gd name="connsiteY143" fmla="*/ 463395 h 665837"/>
                  <a:gd name="connsiteX144" fmla="*/ 45790 w 539592"/>
                  <a:gd name="connsiteY144" fmla="*/ 460181 h 665837"/>
                  <a:gd name="connsiteX145" fmla="*/ 41747 w 539592"/>
                  <a:gd name="connsiteY145" fmla="*/ 459373 h 665837"/>
                  <a:gd name="connsiteX146" fmla="*/ 40939 w 539592"/>
                  <a:gd name="connsiteY146" fmla="*/ 453754 h 665837"/>
                  <a:gd name="connsiteX147" fmla="*/ 47407 w 539592"/>
                  <a:gd name="connsiteY147" fmla="*/ 450541 h 665837"/>
                  <a:gd name="connsiteX148" fmla="*/ 51449 w 539592"/>
                  <a:gd name="connsiteY148" fmla="*/ 453754 h 665837"/>
                  <a:gd name="connsiteX149" fmla="*/ 56300 w 539592"/>
                  <a:gd name="connsiteY149" fmla="*/ 452946 h 665837"/>
                  <a:gd name="connsiteX150" fmla="*/ 62767 w 539592"/>
                  <a:gd name="connsiteY150" fmla="*/ 452946 h 665837"/>
                  <a:gd name="connsiteX151" fmla="*/ 57917 w 539592"/>
                  <a:gd name="connsiteY151" fmla="*/ 446518 h 665837"/>
                  <a:gd name="connsiteX152" fmla="*/ 51449 w 539592"/>
                  <a:gd name="connsiteY152" fmla="*/ 445710 h 665837"/>
                  <a:gd name="connsiteX153" fmla="*/ 61171 w 539592"/>
                  <a:gd name="connsiteY153" fmla="*/ 440900 h 665837"/>
                  <a:gd name="connsiteX154" fmla="*/ 64404 w 539592"/>
                  <a:gd name="connsiteY154" fmla="*/ 438495 h 665837"/>
                  <a:gd name="connsiteX155" fmla="*/ 67638 w 539592"/>
                  <a:gd name="connsiteY155" fmla="*/ 440091 h 665837"/>
                  <a:gd name="connsiteX156" fmla="*/ 71681 w 539592"/>
                  <a:gd name="connsiteY156" fmla="*/ 436878 h 665837"/>
                  <a:gd name="connsiteX157" fmla="*/ 74106 w 539592"/>
                  <a:gd name="connsiteY157" fmla="*/ 432067 h 665837"/>
                  <a:gd name="connsiteX158" fmla="*/ 78957 w 539592"/>
                  <a:gd name="connsiteY158" fmla="*/ 429662 h 665837"/>
                  <a:gd name="connsiteX159" fmla="*/ 84616 w 539592"/>
                  <a:gd name="connsiteY159" fmla="*/ 427257 h 665837"/>
                  <a:gd name="connsiteX160" fmla="*/ 88658 w 539592"/>
                  <a:gd name="connsiteY160" fmla="*/ 433684 h 665837"/>
                  <a:gd name="connsiteX161" fmla="*/ 90275 w 539592"/>
                  <a:gd name="connsiteY161" fmla="*/ 428065 h 665837"/>
                  <a:gd name="connsiteX162" fmla="*/ 91892 w 539592"/>
                  <a:gd name="connsiteY162" fmla="*/ 420830 h 665837"/>
                  <a:gd name="connsiteX163" fmla="*/ 96743 w 539592"/>
                  <a:gd name="connsiteY163" fmla="*/ 417616 h 665837"/>
                  <a:gd name="connsiteX164" fmla="*/ 103211 w 539592"/>
                  <a:gd name="connsiteY164" fmla="*/ 421638 h 665837"/>
                  <a:gd name="connsiteX165" fmla="*/ 103211 w 539592"/>
                  <a:gd name="connsiteY165" fmla="*/ 430471 h 665837"/>
                  <a:gd name="connsiteX166" fmla="*/ 109678 w 539592"/>
                  <a:gd name="connsiteY166" fmla="*/ 428065 h 665837"/>
                  <a:gd name="connsiteX167" fmla="*/ 115338 w 539592"/>
                  <a:gd name="connsiteY167" fmla="*/ 423255 h 665837"/>
                  <a:gd name="connsiteX168" fmla="*/ 126676 w 539592"/>
                  <a:gd name="connsiteY168" fmla="*/ 412826 h 665837"/>
                  <a:gd name="connsiteX169" fmla="*/ 132335 w 539592"/>
                  <a:gd name="connsiteY169" fmla="*/ 412017 h 665837"/>
                  <a:gd name="connsiteX170" fmla="*/ 136378 w 539592"/>
                  <a:gd name="connsiteY170" fmla="*/ 410421 h 665837"/>
                  <a:gd name="connsiteX171" fmla="*/ 131527 w 539592"/>
                  <a:gd name="connsiteY171" fmla="*/ 403994 h 665837"/>
                  <a:gd name="connsiteX172" fmla="*/ 132335 w 539592"/>
                  <a:gd name="connsiteY172" fmla="*/ 399183 h 665837"/>
                  <a:gd name="connsiteX173" fmla="*/ 124231 w 539592"/>
                  <a:gd name="connsiteY173" fmla="*/ 403994 h 665837"/>
                  <a:gd name="connsiteX174" fmla="*/ 103999 w 539592"/>
                  <a:gd name="connsiteY174" fmla="*/ 414423 h 665837"/>
                  <a:gd name="connsiteX175" fmla="*/ 103999 w 539592"/>
                  <a:gd name="connsiteY175" fmla="*/ 409612 h 665837"/>
                  <a:gd name="connsiteX176" fmla="*/ 96723 w 539592"/>
                  <a:gd name="connsiteY176" fmla="*/ 408016 h 665837"/>
                  <a:gd name="connsiteX177" fmla="*/ 103999 w 539592"/>
                  <a:gd name="connsiteY177" fmla="*/ 401588 h 665837"/>
                  <a:gd name="connsiteX178" fmla="*/ 107233 w 539592"/>
                  <a:gd name="connsiteY178" fmla="*/ 399183 h 665837"/>
                  <a:gd name="connsiteX179" fmla="*/ 101573 w 539592"/>
                  <a:gd name="connsiteY179" fmla="*/ 396778 h 665837"/>
                  <a:gd name="connsiteX180" fmla="*/ 108850 w 539592"/>
                  <a:gd name="connsiteY180" fmla="*/ 390351 h 665837"/>
                  <a:gd name="connsiteX181" fmla="*/ 116954 w 539592"/>
                  <a:gd name="connsiteY181" fmla="*/ 381518 h 665837"/>
                  <a:gd name="connsiteX182" fmla="*/ 118571 w 539592"/>
                  <a:gd name="connsiteY182" fmla="*/ 375091 h 665837"/>
                  <a:gd name="connsiteX183" fmla="*/ 123422 w 539592"/>
                  <a:gd name="connsiteY183" fmla="*/ 369472 h 665837"/>
                  <a:gd name="connsiteX184" fmla="*/ 129890 w 539592"/>
                  <a:gd name="connsiteY184" fmla="*/ 375091 h 665837"/>
                  <a:gd name="connsiteX185" fmla="*/ 133123 w 539592"/>
                  <a:gd name="connsiteY185" fmla="*/ 366259 h 665837"/>
                  <a:gd name="connsiteX186" fmla="*/ 133123 w 539592"/>
                  <a:gd name="connsiteY186" fmla="*/ 358235 h 665837"/>
                  <a:gd name="connsiteX187" fmla="*/ 132315 w 539592"/>
                  <a:gd name="connsiteY187" fmla="*/ 353424 h 665837"/>
                  <a:gd name="connsiteX188" fmla="*/ 138783 w 539592"/>
                  <a:gd name="connsiteY188" fmla="*/ 345400 h 665837"/>
                  <a:gd name="connsiteX189" fmla="*/ 142825 w 539592"/>
                  <a:gd name="connsiteY189" fmla="*/ 343804 h 665837"/>
                  <a:gd name="connsiteX190" fmla="*/ 148484 w 539592"/>
                  <a:gd name="connsiteY190" fmla="*/ 344612 h 665837"/>
                  <a:gd name="connsiteX191" fmla="*/ 152527 w 539592"/>
                  <a:gd name="connsiteY191" fmla="*/ 341399 h 665837"/>
                  <a:gd name="connsiteX192" fmla="*/ 154143 w 539592"/>
                  <a:gd name="connsiteY192" fmla="*/ 335780 h 665837"/>
                  <a:gd name="connsiteX193" fmla="*/ 149293 w 539592"/>
                  <a:gd name="connsiteY193" fmla="*/ 333375 h 665837"/>
                  <a:gd name="connsiteX194" fmla="*/ 151718 w 539592"/>
                  <a:gd name="connsiteY194" fmla="*/ 325351 h 665837"/>
                  <a:gd name="connsiteX195" fmla="*/ 157377 w 539592"/>
                  <a:gd name="connsiteY195" fmla="*/ 324542 h 665837"/>
                  <a:gd name="connsiteX196" fmla="*/ 154952 w 539592"/>
                  <a:gd name="connsiteY196" fmla="*/ 317306 h 665837"/>
                  <a:gd name="connsiteX197" fmla="*/ 156569 w 539592"/>
                  <a:gd name="connsiteY197" fmla="*/ 311688 h 665837"/>
                  <a:gd name="connsiteX198" fmla="*/ 158186 w 539592"/>
                  <a:gd name="connsiteY198" fmla="*/ 306877 h 665837"/>
                  <a:gd name="connsiteX199" fmla="*/ 161420 w 539592"/>
                  <a:gd name="connsiteY199" fmla="*/ 298045 h 665837"/>
                  <a:gd name="connsiteX200" fmla="*/ 162228 w 539592"/>
                  <a:gd name="connsiteY200" fmla="*/ 291618 h 665837"/>
                  <a:gd name="connsiteX201" fmla="*/ 171950 w 539592"/>
                  <a:gd name="connsiteY201" fmla="*/ 286807 h 665837"/>
                  <a:gd name="connsiteX202" fmla="*/ 183288 w 539592"/>
                  <a:gd name="connsiteY202" fmla="*/ 285999 h 665837"/>
                  <a:gd name="connsiteX203" fmla="*/ 173567 w 539592"/>
                  <a:gd name="connsiteY203" fmla="*/ 280380 h 665837"/>
                  <a:gd name="connsiteX204" fmla="*/ 171950 w 539592"/>
                  <a:gd name="connsiteY204" fmla="*/ 269143 h 665837"/>
                  <a:gd name="connsiteX205" fmla="*/ 177609 w 539592"/>
                  <a:gd name="connsiteY205" fmla="*/ 261119 h 665837"/>
                  <a:gd name="connsiteX206" fmla="*/ 180034 w 539592"/>
                  <a:gd name="connsiteY206" fmla="*/ 253095 h 665837"/>
                  <a:gd name="connsiteX207" fmla="*/ 186502 w 539592"/>
                  <a:gd name="connsiteY207" fmla="*/ 245071 h 665837"/>
                  <a:gd name="connsiteX208" fmla="*/ 196224 w 539592"/>
                  <a:gd name="connsiteY208" fmla="*/ 241049 h 665837"/>
                  <a:gd name="connsiteX209" fmla="*/ 198649 w 539592"/>
                  <a:gd name="connsiteY209" fmla="*/ 235430 h 665837"/>
                  <a:gd name="connsiteX210" fmla="*/ 206754 w 539592"/>
                  <a:gd name="connsiteY210" fmla="*/ 237026 h 665837"/>
                  <a:gd name="connsiteX211" fmla="*/ 209988 w 539592"/>
                  <a:gd name="connsiteY211" fmla="*/ 237026 h 665837"/>
                  <a:gd name="connsiteX212" fmla="*/ 212413 w 539592"/>
                  <a:gd name="connsiteY212" fmla="*/ 232216 h 665837"/>
                  <a:gd name="connsiteX213" fmla="*/ 203500 w 539592"/>
                  <a:gd name="connsiteY213" fmla="*/ 228194 h 665837"/>
                  <a:gd name="connsiteX214" fmla="*/ 199458 w 539592"/>
                  <a:gd name="connsiteY214" fmla="*/ 223384 h 665837"/>
                  <a:gd name="connsiteX215" fmla="*/ 204308 w 539592"/>
                  <a:gd name="connsiteY215" fmla="*/ 216956 h 665837"/>
                  <a:gd name="connsiteX216" fmla="*/ 209968 w 539592"/>
                  <a:gd name="connsiteY216" fmla="*/ 217765 h 665837"/>
                  <a:gd name="connsiteX217" fmla="*/ 216435 w 539592"/>
                  <a:gd name="connsiteY217" fmla="*/ 218573 h 665837"/>
                  <a:gd name="connsiteX218" fmla="*/ 220478 w 539592"/>
                  <a:gd name="connsiteY218" fmla="*/ 212955 h 665837"/>
                  <a:gd name="connsiteX219" fmla="*/ 214010 w 539592"/>
                  <a:gd name="connsiteY219" fmla="*/ 210549 h 665837"/>
                  <a:gd name="connsiteX220" fmla="*/ 218861 w 539592"/>
                  <a:gd name="connsiteY220" fmla="*/ 200909 h 665837"/>
                  <a:gd name="connsiteX221" fmla="*/ 218052 w 539592"/>
                  <a:gd name="connsiteY221" fmla="*/ 194481 h 665837"/>
                  <a:gd name="connsiteX222" fmla="*/ 224520 w 539592"/>
                  <a:gd name="connsiteY222" fmla="*/ 185649 h 665837"/>
                  <a:gd name="connsiteX223" fmla="*/ 230179 w 539592"/>
                  <a:gd name="connsiteY223" fmla="*/ 191268 h 665837"/>
                  <a:gd name="connsiteX224" fmla="*/ 235838 w 539592"/>
                  <a:gd name="connsiteY224" fmla="*/ 192864 h 665837"/>
                  <a:gd name="connsiteX225" fmla="*/ 237455 w 539592"/>
                  <a:gd name="connsiteY225" fmla="*/ 185629 h 665837"/>
                  <a:gd name="connsiteX226" fmla="*/ 234221 w 539592"/>
                  <a:gd name="connsiteY226" fmla="*/ 177605 h 665837"/>
                  <a:gd name="connsiteX227" fmla="*/ 230988 w 539592"/>
                  <a:gd name="connsiteY227" fmla="*/ 172794 h 665837"/>
                  <a:gd name="connsiteX228" fmla="*/ 241518 w 539592"/>
                  <a:gd name="connsiteY228" fmla="*/ 167984 h 665837"/>
                  <a:gd name="connsiteX229" fmla="*/ 244752 w 539592"/>
                  <a:gd name="connsiteY229" fmla="*/ 170389 h 665837"/>
                  <a:gd name="connsiteX230" fmla="*/ 251219 w 539592"/>
                  <a:gd name="connsiteY230" fmla="*/ 171986 h 665837"/>
                  <a:gd name="connsiteX231" fmla="*/ 256070 w 539592"/>
                  <a:gd name="connsiteY231" fmla="*/ 163962 h 665837"/>
                  <a:gd name="connsiteX232" fmla="*/ 252836 w 539592"/>
                  <a:gd name="connsiteY232" fmla="*/ 158343 h 665837"/>
                  <a:gd name="connsiteX233" fmla="*/ 244731 w 539592"/>
                  <a:gd name="connsiteY233" fmla="*/ 161557 h 665837"/>
                  <a:gd name="connsiteX234" fmla="*/ 239072 w 539592"/>
                  <a:gd name="connsiteY234" fmla="*/ 157535 h 665837"/>
                  <a:gd name="connsiteX235" fmla="*/ 241497 w 539592"/>
                  <a:gd name="connsiteY235" fmla="*/ 151916 h 665837"/>
                  <a:gd name="connsiteX236" fmla="*/ 247965 w 539592"/>
                  <a:gd name="connsiteY236" fmla="*/ 142275 h 665837"/>
                  <a:gd name="connsiteX237" fmla="*/ 260112 w 539592"/>
                  <a:gd name="connsiteY237" fmla="*/ 131037 h 665837"/>
                  <a:gd name="connsiteX238" fmla="*/ 264963 w 539592"/>
                  <a:gd name="connsiteY238" fmla="*/ 127015 h 665837"/>
                  <a:gd name="connsiteX239" fmla="*/ 268197 w 539592"/>
                  <a:gd name="connsiteY239" fmla="*/ 121397 h 665837"/>
                  <a:gd name="connsiteX240" fmla="*/ 269005 w 539592"/>
                  <a:gd name="connsiteY240" fmla="*/ 114969 h 665837"/>
                  <a:gd name="connsiteX241" fmla="*/ 270622 w 539592"/>
                  <a:gd name="connsiteY241" fmla="*/ 106945 h 665837"/>
                  <a:gd name="connsiteX242" fmla="*/ 272239 w 539592"/>
                  <a:gd name="connsiteY242" fmla="*/ 101327 h 665837"/>
                  <a:gd name="connsiteX243" fmla="*/ 275473 w 539592"/>
                  <a:gd name="connsiteY243" fmla="*/ 110159 h 665837"/>
                  <a:gd name="connsiteX244" fmla="*/ 279515 w 539592"/>
                  <a:gd name="connsiteY244" fmla="*/ 110967 h 665837"/>
                  <a:gd name="connsiteX245" fmla="*/ 282749 w 539592"/>
                  <a:gd name="connsiteY245" fmla="*/ 113373 h 665837"/>
                  <a:gd name="connsiteX246" fmla="*/ 285983 w 539592"/>
                  <a:gd name="connsiteY246" fmla="*/ 110159 h 665837"/>
                  <a:gd name="connsiteX247" fmla="*/ 284366 w 539592"/>
                  <a:gd name="connsiteY247" fmla="*/ 102135 h 665837"/>
                  <a:gd name="connsiteX248" fmla="*/ 290025 w 539592"/>
                  <a:gd name="connsiteY248" fmla="*/ 106945 h 665837"/>
                  <a:gd name="connsiteX249" fmla="*/ 293259 w 539592"/>
                  <a:gd name="connsiteY249" fmla="*/ 113373 h 665837"/>
                  <a:gd name="connsiteX250" fmla="*/ 298110 w 539592"/>
                  <a:gd name="connsiteY250" fmla="*/ 120608 h 665837"/>
                  <a:gd name="connsiteX251" fmla="*/ 302152 w 539592"/>
                  <a:gd name="connsiteY251" fmla="*/ 118203 h 665837"/>
                  <a:gd name="connsiteX252" fmla="*/ 297302 w 539592"/>
                  <a:gd name="connsiteY252" fmla="*/ 106966 h 665837"/>
                  <a:gd name="connsiteX253" fmla="*/ 294068 w 539592"/>
                  <a:gd name="connsiteY253" fmla="*/ 97325 h 665837"/>
                  <a:gd name="connsiteX254" fmla="*/ 295685 w 539592"/>
                  <a:gd name="connsiteY254" fmla="*/ 90089 h 665837"/>
                  <a:gd name="connsiteX255" fmla="*/ 301344 w 539592"/>
                  <a:gd name="connsiteY255" fmla="*/ 88492 h 665837"/>
                  <a:gd name="connsiteX256" fmla="*/ 303769 w 539592"/>
                  <a:gd name="connsiteY256" fmla="*/ 101347 h 665837"/>
                  <a:gd name="connsiteX257" fmla="*/ 308620 w 539592"/>
                  <a:gd name="connsiteY257" fmla="*/ 94920 h 665837"/>
                  <a:gd name="connsiteX258" fmla="*/ 308620 w 539592"/>
                  <a:gd name="connsiteY258" fmla="*/ 87684 h 665837"/>
                  <a:gd name="connsiteX259" fmla="*/ 310237 w 539592"/>
                  <a:gd name="connsiteY259" fmla="*/ 82873 h 665837"/>
                  <a:gd name="connsiteX260" fmla="*/ 316705 w 539592"/>
                  <a:gd name="connsiteY260" fmla="*/ 79660 h 665837"/>
                  <a:gd name="connsiteX261" fmla="*/ 315088 w 539592"/>
                  <a:gd name="connsiteY261" fmla="*/ 91706 h 665837"/>
                  <a:gd name="connsiteX262" fmla="*/ 313471 w 539592"/>
                  <a:gd name="connsiteY262" fmla="*/ 94920 h 665837"/>
                  <a:gd name="connsiteX263" fmla="*/ 315896 w 539592"/>
                  <a:gd name="connsiteY263" fmla="*/ 108562 h 665837"/>
                  <a:gd name="connsiteX264" fmla="*/ 319938 w 539592"/>
                  <a:gd name="connsiteY264" fmla="*/ 102135 h 665837"/>
                  <a:gd name="connsiteX265" fmla="*/ 320747 w 539592"/>
                  <a:gd name="connsiteY265" fmla="*/ 95708 h 665837"/>
                  <a:gd name="connsiteX266" fmla="*/ 326406 w 539592"/>
                  <a:gd name="connsiteY266" fmla="*/ 86067 h 665837"/>
                  <a:gd name="connsiteX267" fmla="*/ 328023 w 539592"/>
                  <a:gd name="connsiteY267" fmla="*/ 79640 h 665837"/>
                  <a:gd name="connsiteX268" fmla="*/ 332874 w 539592"/>
                  <a:gd name="connsiteY268" fmla="*/ 82045 h 665837"/>
                  <a:gd name="connsiteX269" fmla="*/ 335299 w 539592"/>
                  <a:gd name="connsiteY269" fmla="*/ 73212 h 665837"/>
                  <a:gd name="connsiteX270" fmla="*/ 343404 w 539592"/>
                  <a:gd name="connsiteY270" fmla="*/ 81236 h 665837"/>
                  <a:gd name="connsiteX271" fmla="*/ 347446 w 539592"/>
                  <a:gd name="connsiteY271" fmla="*/ 82045 h 665837"/>
                  <a:gd name="connsiteX272" fmla="*/ 351488 w 539592"/>
                  <a:gd name="connsiteY272" fmla="*/ 90069 h 665837"/>
                  <a:gd name="connsiteX273" fmla="*/ 353914 w 539592"/>
                  <a:gd name="connsiteY273" fmla="*/ 80428 h 665837"/>
                  <a:gd name="connsiteX274" fmla="*/ 353914 w 539592"/>
                  <a:gd name="connsiteY274" fmla="*/ 72404 h 665837"/>
                  <a:gd name="connsiteX275" fmla="*/ 350680 w 539592"/>
                  <a:gd name="connsiteY275" fmla="*/ 68382 h 665837"/>
                  <a:gd name="connsiteX276" fmla="*/ 347446 w 539592"/>
                  <a:gd name="connsiteY276" fmla="*/ 61146 h 665837"/>
                  <a:gd name="connsiteX277" fmla="*/ 352297 w 539592"/>
                  <a:gd name="connsiteY277" fmla="*/ 53910 h 665837"/>
                  <a:gd name="connsiteX278" fmla="*/ 356339 w 539592"/>
                  <a:gd name="connsiteY278" fmla="*/ 59529 h 665837"/>
                  <a:gd name="connsiteX279" fmla="*/ 358764 w 539592"/>
                  <a:gd name="connsiteY279" fmla="*/ 67553 h 665837"/>
                  <a:gd name="connsiteX280" fmla="*/ 363615 w 539592"/>
                  <a:gd name="connsiteY280" fmla="*/ 61934 h 665837"/>
                  <a:gd name="connsiteX281" fmla="*/ 367658 w 539592"/>
                  <a:gd name="connsiteY281" fmla="*/ 58721 h 665837"/>
                  <a:gd name="connsiteX282" fmla="*/ 369275 w 539592"/>
                  <a:gd name="connsiteY282" fmla="*/ 61934 h 665837"/>
                  <a:gd name="connsiteX283" fmla="*/ 374125 w 539592"/>
                  <a:gd name="connsiteY283" fmla="*/ 63531 h 665837"/>
                  <a:gd name="connsiteX284" fmla="*/ 372508 w 539592"/>
                  <a:gd name="connsiteY284" fmla="*/ 70767 h 665837"/>
                  <a:gd name="connsiteX285" fmla="*/ 376551 w 539592"/>
                  <a:gd name="connsiteY285" fmla="*/ 74789 h 665837"/>
                  <a:gd name="connsiteX286" fmla="*/ 380593 w 539592"/>
                  <a:gd name="connsiteY286" fmla="*/ 61146 h 665837"/>
                  <a:gd name="connsiteX287" fmla="*/ 382210 w 539592"/>
                  <a:gd name="connsiteY287" fmla="*/ 56336 h 665837"/>
                  <a:gd name="connsiteX288" fmla="*/ 388678 w 539592"/>
                  <a:gd name="connsiteY288" fmla="*/ 49100 h 665837"/>
                  <a:gd name="connsiteX289" fmla="*/ 391103 w 539592"/>
                  <a:gd name="connsiteY289" fmla="*/ 42673 h 665837"/>
                  <a:gd name="connsiteX290" fmla="*/ 396762 w 539592"/>
                  <a:gd name="connsiteY290" fmla="*/ 41864 h 665837"/>
                  <a:gd name="connsiteX291" fmla="*/ 400804 w 539592"/>
                  <a:gd name="connsiteY291" fmla="*/ 43461 h 665837"/>
                  <a:gd name="connsiteX292" fmla="*/ 404038 w 539592"/>
                  <a:gd name="connsiteY292" fmla="*/ 34629 h 665837"/>
                  <a:gd name="connsiteX293" fmla="*/ 405655 w 539592"/>
                  <a:gd name="connsiteY293" fmla="*/ 20986 h 665837"/>
                  <a:gd name="connsiteX294" fmla="*/ 404038 w 539592"/>
                  <a:gd name="connsiteY294" fmla="*/ 14559 h 665837"/>
                  <a:gd name="connsiteX295" fmla="*/ 405655 w 539592"/>
                  <a:gd name="connsiteY295" fmla="*/ 8131 h 665837"/>
                  <a:gd name="connsiteX296" fmla="*/ 412123 w 539592"/>
                  <a:gd name="connsiteY296" fmla="*/ 10537 h 665837"/>
                  <a:gd name="connsiteX297" fmla="*/ 416165 w 539592"/>
                  <a:gd name="connsiteY297" fmla="*/ 13750 h 665837"/>
                  <a:gd name="connsiteX298" fmla="*/ 416974 w 539592"/>
                  <a:gd name="connsiteY298" fmla="*/ 17772 h 665837"/>
                  <a:gd name="connsiteX299" fmla="*/ 420207 w 539592"/>
                  <a:gd name="connsiteY299" fmla="*/ 19369 h 665837"/>
                  <a:gd name="connsiteX300" fmla="*/ 423441 w 539592"/>
                  <a:gd name="connsiteY300" fmla="*/ 16964 h 665837"/>
                  <a:gd name="connsiteX301" fmla="*/ 426675 w 539592"/>
                  <a:gd name="connsiteY301" fmla="*/ 24200 h 665837"/>
                  <a:gd name="connsiteX302" fmla="*/ 418570 w 539592"/>
                  <a:gd name="connsiteY302" fmla="*/ 37054 h 665837"/>
                  <a:gd name="connsiteX303" fmla="*/ 417762 w 539592"/>
                  <a:gd name="connsiteY303" fmla="*/ 47483 h 665837"/>
                  <a:gd name="connsiteX304" fmla="*/ 416145 w 539592"/>
                  <a:gd name="connsiteY304" fmla="*/ 54719 h 665837"/>
                  <a:gd name="connsiteX305" fmla="*/ 412911 w 539592"/>
                  <a:gd name="connsiteY305" fmla="*/ 61146 h 665837"/>
                  <a:gd name="connsiteX306" fmla="*/ 418570 w 539592"/>
                  <a:gd name="connsiteY306" fmla="*/ 63551 h 665837"/>
                  <a:gd name="connsiteX307" fmla="*/ 422613 w 539592"/>
                  <a:gd name="connsiteY307" fmla="*/ 54719 h 665837"/>
                  <a:gd name="connsiteX308" fmla="*/ 422613 w 539592"/>
                  <a:gd name="connsiteY308" fmla="*/ 49909 h 665837"/>
                  <a:gd name="connsiteX309" fmla="*/ 429080 w 539592"/>
                  <a:gd name="connsiteY309" fmla="*/ 42673 h 665837"/>
                  <a:gd name="connsiteX310" fmla="*/ 432314 w 539592"/>
                  <a:gd name="connsiteY310" fmla="*/ 36246 h 665837"/>
                  <a:gd name="connsiteX311" fmla="*/ 435548 w 539592"/>
                  <a:gd name="connsiteY311" fmla="*/ 30627 h 665837"/>
                  <a:gd name="connsiteX312" fmla="*/ 443653 w 539592"/>
                  <a:gd name="connsiteY312" fmla="*/ 20198 h 665837"/>
                  <a:gd name="connsiteX313" fmla="*/ 446078 w 539592"/>
                  <a:gd name="connsiteY313" fmla="*/ 13770 h 665837"/>
                  <a:gd name="connsiteX314" fmla="*/ 450121 w 539592"/>
                  <a:gd name="connsiteY314" fmla="*/ 16176 h 665837"/>
                  <a:gd name="connsiteX315" fmla="*/ 448504 w 539592"/>
                  <a:gd name="connsiteY315" fmla="*/ 27413 h 665837"/>
                  <a:gd name="connsiteX316" fmla="*/ 443653 w 539592"/>
                  <a:gd name="connsiteY316" fmla="*/ 33032 h 665837"/>
                  <a:gd name="connsiteX317" fmla="*/ 450929 w 539592"/>
                  <a:gd name="connsiteY317" fmla="*/ 35437 h 665837"/>
                  <a:gd name="connsiteX318" fmla="*/ 446887 w 539592"/>
                  <a:gd name="connsiteY318" fmla="*/ 42673 h 665837"/>
                  <a:gd name="connsiteX319" fmla="*/ 454163 w 539592"/>
                  <a:gd name="connsiteY319" fmla="*/ 41864 h 665837"/>
                  <a:gd name="connsiteX320" fmla="*/ 458205 w 539592"/>
                  <a:gd name="connsiteY320" fmla="*/ 37842 h 665837"/>
                  <a:gd name="connsiteX321" fmla="*/ 458205 w 539592"/>
                  <a:gd name="connsiteY321" fmla="*/ 31415 h 665837"/>
                  <a:gd name="connsiteX322" fmla="*/ 460630 w 539592"/>
                  <a:gd name="connsiteY322" fmla="*/ 24179 h 665837"/>
                  <a:gd name="connsiteX323" fmla="*/ 462247 w 539592"/>
                  <a:gd name="connsiteY323" fmla="*/ 21774 h 665837"/>
                  <a:gd name="connsiteX324" fmla="*/ 467098 w 539592"/>
                  <a:gd name="connsiteY324" fmla="*/ 14538 h 665837"/>
                  <a:gd name="connsiteX325" fmla="*/ 465481 w 539592"/>
                  <a:gd name="connsiteY325" fmla="*/ 8920 h 665837"/>
                  <a:gd name="connsiteX326" fmla="*/ 471141 w 539592"/>
                  <a:gd name="connsiteY326" fmla="*/ 4109 h 665837"/>
                  <a:gd name="connsiteX327" fmla="*/ 471949 w 539592"/>
                  <a:gd name="connsiteY327" fmla="*/ 87 h 665837"/>
                  <a:gd name="connsiteX328" fmla="*/ 475991 w 539592"/>
                  <a:gd name="connsiteY328" fmla="*/ 3301 h 665837"/>
                  <a:gd name="connsiteX329" fmla="*/ 480033 w 539592"/>
                  <a:gd name="connsiteY329" fmla="*/ 1704 h 665837"/>
                  <a:gd name="connsiteX330" fmla="*/ 482459 w 539592"/>
                  <a:gd name="connsiteY330" fmla="*/ 9728 h 665837"/>
                  <a:gd name="connsiteX331" fmla="*/ 484884 w 539592"/>
                  <a:gd name="connsiteY331" fmla="*/ 10537 h 665837"/>
                  <a:gd name="connsiteX332" fmla="*/ 488118 w 539592"/>
                  <a:gd name="connsiteY332" fmla="*/ 12942 h 665837"/>
                  <a:gd name="connsiteX333" fmla="*/ 485693 w 539592"/>
                  <a:gd name="connsiteY333" fmla="*/ 18561 h 665837"/>
                  <a:gd name="connsiteX334" fmla="*/ 475971 w 539592"/>
                  <a:gd name="connsiteY334" fmla="*/ 20157 h 665837"/>
                  <a:gd name="connsiteX335" fmla="*/ 471929 w 539592"/>
                  <a:gd name="connsiteY335" fmla="*/ 26585 h 665837"/>
                  <a:gd name="connsiteX336" fmla="*/ 480033 w 539592"/>
                  <a:gd name="connsiteY336" fmla="*/ 26585 h 665837"/>
                  <a:gd name="connsiteX337" fmla="*/ 471929 w 539592"/>
                  <a:gd name="connsiteY337" fmla="*/ 33820 h 665837"/>
                  <a:gd name="connsiteX338" fmla="*/ 476779 w 539592"/>
                  <a:gd name="connsiteY338" fmla="*/ 41844 h 665837"/>
                  <a:gd name="connsiteX339" fmla="*/ 480822 w 539592"/>
                  <a:gd name="connsiteY339" fmla="*/ 53890 h 665837"/>
                  <a:gd name="connsiteX340" fmla="*/ 488098 w 539592"/>
                  <a:gd name="connsiteY340" fmla="*/ 41036 h 665837"/>
                  <a:gd name="connsiteX341" fmla="*/ 484864 w 539592"/>
                  <a:gd name="connsiteY341" fmla="*/ 36225 h 665837"/>
                  <a:gd name="connsiteX342" fmla="*/ 491332 w 539592"/>
                  <a:gd name="connsiteY342" fmla="*/ 28990 h 665837"/>
                  <a:gd name="connsiteX343" fmla="*/ 493757 w 539592"/>
                  <a:gd name="connsiteY343" fmla="*/ 22562 h 665837"/>
                  <a:gd name="connsiteX344" fmla="*/ 496991 w 539592"/>
                  <a:gd name="connsiteY344" fmla="*/ 16944 h 665837"/>
                  <a:gd name="connsiteX345" fmla="*/ 503459 w 539592"/>
                  <a:gd name="connsiteY345" fmla="*/ 25776 h 665837"/>
                  <a:gd name="connsiteX346" fmla="*/ 514797 w 539592"/>
                  <a:gd name="connsiteY346" fmla="*/ 31395 h 665837"/>
                  <a:gd name="connsiteX347" fmla="*/ 519648 w 539592"/>
                  <a:gd name="connsiteY347" fmla="*/ 26585 h 665837"/>
                  <a:gd name="connsiteX348" fmla="*/ 522882 w 539592"/>
                  <a:gd name="connsiteY348" fmla="*/ 26585 h 665837"/>
                  <a:gd name="connsiteX349" fmla="*/ 521265 w 539592"/>
                  <a:gd name="connsiteY349" fmla="*/ 39439 h 665837"/>
                  <a:gd name="connsiteX350" fmla="*/ 527733 w 539592"/>
                  <a:gd name="connsiteY350" fmla="*/ 37842 h 665837"/>
                  <a:gd name="connsiteX351" fmla="*/ 534200 w 539592"/>
                  <a:gd name="connsiteY351" fmla="*/ 41864 h 665837"/>
                  <a:gd name="connsiteX352" fmla="*/ 539051 w 539592"/>
                  <a:gd name="connsiteY352" fmla="*/ 48292 h 665837"/>
                  <a:gd name="connsiteX353" fmla="*/ 535009 w 539592"/>
                  <a:gd name="connsiteY353" fmla="*/ 56316 h 665837"/>
                  <a:gd name="connsiteX354" fmla="*/ 526904 w 539592"/>
                  <a:gd name="connsiteY354" fmla="*/ 57124 h 665837"/>
                  <a:gd name="connsiteX355" fmla="*/ 517991 w 539592"/>
                  <a:gd name="connsiteY355" fmla="*/ 61934 h 665837"/>
                  <a:gd name="connsiteX356" fmla="*/ 510715 w 539592"/>
                  <a:gd name="connsiteY356" fmla="*/ 57912 h 665837"/>
                  <a:gd name="connsiteX357" fmla="*/ 504247 w 539592"/>
                  <a:gd name="connsiteY357" fmla="*/ 59509 h 665837"/>
                  <a:gd name="connsiteX358" fmla="*/ 500204 w 539592"/>
                  <a:gd name="connsiteY358" fmla="*/ 55487 h 665837"/>
                  <a:gd name="connsiteX359" fmla="*/ 493737 w 539592"/>
                  <a:gd name="connsiteY359" fmla="*/ 58701 h 665837"/>
                  <a:gd name="connsiteX360" fmla="*/ 494545 w 539592"/>
                  <a:gd name="connsiteY360" fmla="*/ 63511 h 665837"/>
                  <a:gd name="connsiteX361" fmla="*/ 504267 w 539592"/>
                  <a:gd name="connsiteY361" fmla="*/ 71535 h 665837"/>
                  <a:gd name="connsiteX362" fmla="*/ 508309 w 539592"/>
                  <a:gd name="connsiteY362" fmla="*/ 74749 h 665837"/>
                  <a:gd name="connsiteX363" fmla="*/ 513969 w 539592"/>
                  <a:gd name="connsiteY363" fmla="*/ 78771 h 665837"/>
                  <a:gd name="connsiteX364" fmla="*/ 520436 w 539592"/>
                  <a:gd name="connsiteY364" fmla="*/ 84389 h 665837"/>
                  <a:gd name="connsiteX365" fmla="*/ 514777 w 539592"/>
                  <a:gd name="connsiteY365" fmla="*/ 90817 h 665837"/>
                  <a:gd name="connsiteX366" fmla="*/ 518819 w 539592"/>
                  <a:gd name="connsiteY366" fmla="*/ 101246 h 665837"/>
                  <a:gd name="connsiteX367" fmla="*/ 523670 w 539592"/>
                  <a:gd name="connsiteY367" fmla="*/ 96435 h 665837"/>
                  <a:gd name="connsiteX368" fmla="*/ 522862 w 539592"/>
                  <a:gd name="connsiteY368" fmla="*/ 86006 h 665837"/>
                  <a:gd name="connsiteX369" fmla="*/ 528521 w 539592"/>
                  <a:gd name="connsiteY369" fmla="*/ 82793 h 665837"/>
                  <a:gd name="connsiteX370" fmla="*/ 534180 w 539592"/>
                  <a:gd name="connsiteY370" fmla="*/ 86006 h 665837"/>
                  <a:gd name="connsiteX371" fmla="*/ 534989 w 539592"/>
                  <a:gd name="connsiteY371" fmla="*/ 86815 h 665837"/>
                  <a:gd name="connsiteX372" fmla="*/ 534989 w 539592"/>
                  <a:gd name="connsiteY372" fmla="*/ 86815 h 66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</a:cxnLst>
                <a:rect l="l" t="t" r="r" b="b"/>
                <a:pathLst>
                  <a:path w="539592" h="665837">
                    <a:moveTo>
                      <a:pt x="535534" y="86734"/>
                    </a:moveTo>
                    <a:cubicBezTo>
                      <a:pt x="533109" y="97971"/>
                      <a:pt x="533917" y="102782"/>
                      <a:pt x="523387" y="107612"/>
                    </a:cubicBezTo>
                    <a:cubicBezTo>
                      <a:pt x="518536" y="110018"/>
                      <a:pt x="514474" y="111634"/>
                      <a:pt x="509623" y="114040"/>
                    </a:cubicBezTo>
                    <a:cubicBezTo>
                      <a:pt x="501518" y="116445"/>
                      <a:pt x="502347" y="118850"/>
                      <a:pt x="498284" y="122872"/>
                    </a:cubicBezTo>
                    <a:cubicBezTo>
                      <a:pt x="495859" y="125277"/>
                      <a:pt x="494242" y="126894"/>
                      <a:pt x="492625" y="129299"/>
                    </a:cubicBezTo>
                    <a:lnTo>
                      <a:pt x="491008" y="130896"/>
                    </a:lnTo>
                    <a:lnTo>
                      <a:pt x="490200" y="128491"/>
                    </a:lnTo>
                    <a:cubicBezTo>
                      <a:pt x="487775" y="121255"/>
                      <a:pt x="491008" y="115636"/>
                      <a:pt x="493434" y="108421"/>
                    </a:cubicBezTo>
                    <a:cubicBezTo>
                      <a:pt x="495859" y="97992"/>
                      <a:pt x="496667" y="96375"/>
                      <a:pt x="491008" y="86734"/>
                    </a:cubicBezTo>
                    <a:cubicBezTo>
                      <a:pt x="475627" y="90756"/>
                      <a:pt x="477244" y="82712"/>
                      <a:pt x="466714" y="77093"/>
                    </a:cubicBezTo>
                    <a:cubicBezTo>
                      <a:pt x="460247" y="73879"/>
                      <a:pt x="455375" y="77901"/>
                      <a:pt x="448099" y="79498"/>
                    </a:cubicBezTo>
                    <a:cubicBezTo>
                      <a:pt x="438378" y="81903"/>
                      <a:pt x="435952" y="84308"/>
                      <a:pt x="431910" y="94758"/>
                    </a:cubicBezTo>
                    <a:cubicBezTo>
                      <a:pt x="430293" y="101185"/>
                      <a:pt x="428676" y="99568"/>
                      <a:pt x="429484" y="105995"/>
                    </a:cubicBezTo>
                    <a:cubicBezTo>
                      <a:pt x="429484" y="109209"/>
                      <a:pt x="432718" y="114019"/>
                      <a:pt x="433527" y="116425"/>
                    </a:cubicBezTo>
                    <a:cubicBezTo>
                      <a:pt x="429484" y="120447"/>
                      <a:pt x="425422" y="124449"/>
                      <a:pt x="423805" y="129279"/>
                    </a:cubicBezTo>
                    <a:cubicBezTo>
                      <a:pt x="422997" y="133301"/>
                      <a:pt x="427039" y="135706"/>
                      <a:pt x="424614" y="140517"/>
                    </a:cubicBezTo>
                    <a:cubicBezTo>
                      <a:pt x="424614" y="142113"/>
                      <a:pt x="417337" y="146944"/>
                      <a:pt x="414892" y="150158"/>
                    </a:cubicBezTo>
                    <a:cubicBezTo>
                      <a:pt x="411658" y="154968"/>
                      <a:pt x="410041" y="162204"/>
                      <a:pt x="407616" y="167822"/>
                    </a:cubicBezTo>
                    <a:cubicBezTo>
                      <a:pt x="403573" y="163012"/>
                      <a:pt x="401148" y="156585"/>
                      <a:pt x="397086" y="152563"/>
                    </a:cubicBezTo>
                    <a:cubicBezTo>
                      <a:pt x="394660" y="155776"/>
                      <a:pt x="391426" y="156585"/>
                      <a:pt x="388172" y="156585"/>
                    </a:cubicBezTo>
                    <a:cubicBezTo>
                      <a:pt x="385747" y="146944"/>
                      <a:pt x="367941" y="161395"/>
                      <a:pt x="357410" y="154988"/>
                    </a:cubicBezTo>
                    <a:cubicBezTo>
                      <a:pt x="346072" y="147752"/>
                      <a:pt x="346072" y="125277"/>
                      <a:pt x="330691" y="122872"/>
                    </a:cubicBezTo>
                    <a:cubicBezTo>
                      <a:pt x="328265" y="127682"/>
                      <a:pt x="329882" y="132513"/>
                      <a:pt x="328265" y="137323"/>
                    </a:cubicBezTo>
                    <a:cubicBezTo>
                      <a:pt x="324223" y="125277"/>
                      <a:pt x="309651" y="130896"/>
                      <a:pt x="304780" y="138132"/>
                    </a:cubicBezTo>
                    <a:cubicBezTo>
                      <a:pt x="325011" y="148561"/>
                      <a:pt x="294250" y="159819"/>
                      <a:pt x="306397" y="169439"/>
                    </a:cubicBezTo>
                    <a:cubicBezTo>
                      <a:pt x="299929" y="170248"/>
                      <a:pt x="295058" y="169439"/>
                      <a:pt x="289399" y="167843"/>
                    </a:cubicBezTo>
                    <a:cubicBezTo>
                      <a:pt x="283739" y="165437"/>
                      <a:pt x="280485" y="161415"/>
                      <a:pt x="274018" y="164629"/>
                    </a:cubicBezTo>
                    <a:cubicBezTo>
                      <a:pt x="262679" y="169439"/>
                      <a:pt x="267550" y="185507"/>
                      <a:pt x="261062" y="195148"/>
                    </a:cubicBezTo>
                    <a:cubicBezTo>
                      <a:pt x="252149" y="185507"/>
                      <a:pt x="240831" y="199959"/>
                      <a:pt x="235959" y="208003"/>
                    </a:cubicBezTo>
                    <a:cubicBezTo>
                      <a:pt x="233534" y="212025"/>
                      <a:pt x="234343" y="216835"/>
                      <a:pt x="232726" y="222454"/>
                    </a:cubicBezTo>
                    <a:cubicBezTo>
                      <a:pt x="230300" y="228073"/>
                      <a:pt x="224621" y="232883"/>
                      <a:pt x="221387" y="237714"/>
                    </a:cubicBezTo>
                    <a:cubicBezTo>
                      <a:pt x="224621" y="238522"/>
                      <a:pt x="227046" y="240927"/>
                      <a:pt x="229492" y="241736"/>
                    </a:cubicBezTo>
                    <a:cubicBezTo>
                      <a:pt x="218962" y="254590"/>
                      <a:pt x="209260" y="277874"/>
                      <a:pt x="209260" y="294730"/>
                    </a:cubicBezTo>
                    <a:cubicBezTo>
                      <a:pt x="200347" y="293134"/>
                      <a:pt x="187412" y="283493"/>
                      <a:pt x="188220" y="301966"/>
                    </a:cubicBezTo>
                    <a:cubicBezTo>
                      <a:pt x="188220" y="305988"/>
                      <a:pt x="193071" y="309202"/>
                      <a:pt x="193071" y="314820"/>
                    </a:cubicBezTo>
                    <a:cubicBezTo>
                      <a:pt x="193071" y="322056"/>
                      <a:pt x="188220" y="331677"/>
                      <a:pt x="186603" y="338913"/>
                    </a:cubicBezTo>
                    <a:cubicBezTo>
                      <a:pt x="183369" y="349342"/>
                      <a:pt x="176881" y="365410"/>
                      <a:pt x="177690" y="375839"/>
                    </a:cubicBezTo>
                    <a:cubicBezTo>
                      <a:pt x="178498" y="384671"/>
                      <a:pt x="189837" y="391887"/>
                      <a:pt x="181732" y="401528"/>
                    </a:cubicBezTo>
                    <a:cubicBezTo>
                      <a:pt x="176881" y="399122"/>
                      <a:pt x="166351" y="395100"/>
                      <a:pt x="160692" y="395909"/>
                    </a:cubicBezTo>
                    <a:cubicBezTo>
                      <a:pt x="150162" y="397506"/>
                      <a:pt x="150162" y="411169"/>
                      <a:pt x="148545" y="420001"/>
                    </a:cubicBezTo>
                    <a:cubicBezTo>
                      <a:pt x="146928" y="429642"/>
                      <a:pt x="142886" y="441688"/>
                      <a:pt x="142077" y="450520"/>
                    </a:cubicBezTo>
                    <a:cubicBezTo>
                      <a:pt x="142077" y="460949"/>
                      <a:pt x="146120" y="458544"/>
                      <a:pt x="149353" y="467377"/>
                    </a:cubicBezTo>
                    <a:cubicBezTo>
                      <a:pt x="154204" y="481019"/>
                      <a:pt x="144503" y="497896"/>
                      <a:pt x="150162" y="510730"/>
                    </a:cubicBezTo>
                    <a:cubicBezTo>
                      <a:pt x="153396" y="517966"/>
                      <a:pt x="161500" y="521159"/>
                      <a:pt x="161500" y="529992"/>
                    </a:cubicBezTo>
                    <a:cubicBezTo>
                      <a:pt x="161500" y="535611"/>
                      <a:pt x="156650" y="543635"/>
                      <a:pt x="151779" y="542038"/>
                    </a:cubicBezTo>
                    <a:cubicBezTo>
                      <a:pt x="155821" y="558086"/>
                      <a:pt x="166351" y="581370"/>
                      <a:pt x="151779" y="592627"/>
                    </a:cubicBezTo>
                    <a:cubicBezTo>
                      <a:pt x="145311" y="597438"/>
                      <a:pt x="141249" y="596649"/>
                      <a:pt x="138823" y="607887"/>
                    </a:cubicBezTo>
                    <a:cubicBezTo>
                      <a:pt x="137206" y="615911"/>
                      <a:pt x="138823" y="625552"/>
                      <a:pt x="131547" y="629574"/>
                    </a:cubicBezTo>
                    <a:cubicBezTo>
                      <a:pt x="130739" y="627169"/>
                      <a:pt x="129122" y="624764"/>
                      <a:pt x="127505" y="623147"/>
                    </a:cubicBezTo>
                    <a:lnTo>
                      <a:pt x="125888" y="621550"/>
                    </a:lnTo>
                    <a:cubicBezTo>
                      <a:pt x="125888" y="621550"/>
                      <a:pt x="126696" y="616740"/>
                      <a:pt x="122654" y="617528"/>
                    </a:cubicBezTo>
                    <a:cubicBezTo>
                      <a:pt x="119420" y="618336"/>
                      <a:pt x="116995" y="620741"/>
                      <a:pt x="116186" y="614314"/>
                    </a:cubicBezTo>
                    <a:cubicBezTo>
                      <a:pt x="115378" y="607887"/>
                      <a:pt x="116186" y="602268"/>
                      <a:pt x="116186" y="602268"/>
                    </a:cubicBezTo>
                    <a:cubicBezTo>
                      <a:pt x="116186" y="602268"/>
                      <a:pt x="118612" y="586220"/>
                      <a:pt x="114569" y="587817"/>
                    </a:cubicBezTo>
                    <a:cubicBezTo>
                      <a:pt x="110527" y="589414"/>
                      <a:pt x="108102" y="591031"/>
                      <a:pt x="109719" y="595053"/>
                    </a:cubicBezTo>
                    <a:cubicBezTo>
                      <a:pt x="112144" y="598266"/>
                      <a:pt x="109719" y="602288"/>
                      <a:pt x="109719" y="602288"/>
                    </a:cubicBezTo>
                    <a:lnTo>
                      <a:pt x="112144" y="607907"/>
                    </a:lnTo>
                    <a:lnTo>
                      <a:pt x="111336" y="611121"/>
                    </a:lnTo>
                    <a:cubicBezTo>
                      <a:pt x="111336" y="611121"/>
                      <a:pt x="117803" y="614334"/>
                      <a:pt x="109719" y="619145"/>
                    </a:cubicBezTo>
                    <a:cubicBezTo>
                      <a:pt x="102443" y="624764"/>
                      <a:pt x="97572" y="627169"/>
                      <a:pt x="95146" y="626380"/>
                    </a:cubicBezTo>
                    <a:cubicBezTo>
                      <a:pt x="93529" y="624784"/>
                      <a:pt x="91104" y="630403"/>
                      <a:pt x="91104" y="630403"/>
                    </a:cubicBezTo>
                    <a:lnTo>
                      <a:pt x="89487" y="637638"/>
                    </a:lnTo>
                    <a:cubicBezTo>
                      <a:pt x="89487" y="637638"/>
                      <a:pt x="78957" y="652898"/>
                      <a:pt x="77340" y="652089"/>
                    </a:cubicBezTo>
                    <a:cubicBezTo>
                      <a:pt x="74915" y="651281"/>
                      <a:pt x="71681" y="650493"/>
                      <a:pt x="71681" y="650493"/>
                    </a:cubicBezTo>
                    <a:lnTo>
                      <a:pt x="63576" y="658517"/>
                    </a:lnTo>
                    <a:lnTo>
                      <a:pt x="54663" y="660922"/>
                    </a:lnTo>
                    <a:lnTo>
                      <a:pt x="44941" y="664136"/>
                    </a:lnTo>
                    <a:cubicBezTo>
                      <a:pt x="44941" y="664136"/>
                      <a:pt x="40898" y="667349"/>
                      <a:pt x="37665" y="664944"/>
                    </a:cubicBezTo>
                    <a:cubicBezTo>
                      <a:pt x="34431" y="661730"/>
                      <a:pt x="33622" y="654515"/>
                      <a:pt x="33622" y="654515"/>
                    </a:cubicBezTo>
                    <a:cubicBezTo>
                      <a:pt x="33622" y="654515"/>
                      <a:pt x="29580" y="650493"/>
                      <a:pt x="23901" y="649705"/>
                    </a:cubicBezTo>
                    <a:cubicBezTo>
                      <a:pt x="17433" y="648108"/>
                      <a:pt x="14179" y="647299"/>
                      <a:pt x="12562" y="645682"/>
                    </a:cubicBezTo>
                    <a:cubicBezTo>
                      <a:pt x="10945" y="643277"/>
                      <a:pt x="8520" y="640872"/>
                      <a:pt x="8520" y="637658"/>
                    </a:cubicBezTo>
                    <a:cubicBezTo>
                      <a:pt x="9328" y="634445"/>
                      <a:pt x="8520" y="628826"/>
                      <a:pt x="12562" y="627229"/>
                    </a:cubicBezTo>
                    <a:cubicBezTo>
                      <a:pt x="17413" y="626421"/>
                      <a:pt x="22284" y="630443"/>
                      <a:pt x="22284" y="630443"/>
                    </a:cubicBezTo>
                    <a:lnTo>
                      <a:pt x="23901" y="624824"/>
                    </a:lnTo>
                    <a:lnTo>
                      <a:pt x="20667" y="621611"/>
                    </a:lnTo>
                    <a:cubicBezTo>
                      <a:pt x="19858" y="619205"/>
                      <a:pt x="24709" y="610373"/>
                      <a:pt x="25518" y="607159"/>
                    </a:cubicBezTo>
                    <a:lnTo>
                      <a:pt x="25518" y="602349"/>
                    </a:lnTo>
                    <a:cubicBezTo>
                      <a:pt x="25518" y="602349"/>
                      <a:pt x="21475" y="605563"/>
                      <a:pt x="19050" y="607968"/>
                    </a:cubicBezTo>
                    <a:cubicBezTo>
                      <a:pt x="17433" y="611181"/>
                      <a:pt x="13391" y="608776"/>
                      <a:pt x="10945" y="611990"/>
                    </a:cubicBezTo>
                    <a:cubicBezTo>
                      <a:pt x="8520" y="615204"/>
                      <a:pt x="5286" y="619226"/>
                      <a:pt x="3669" y="614395"/>
                    </a:cubicBezTo>
                    <a:cubicBezTo>
                      <a:pt x="2052" y="608776"/>
                      <a:pt x="3669" y="599944"/>
                      <a:pt x="6094" y="599944"/>
                    </a:cubicBezTo>
                    <a:cubicBezTo>
                      <a:pt x="7711" y="599944"/>
                      <a:pt x="9328" y="595922"/>
                      <a:pt x="10945" y="599135"/>
                    </a:cubicBezTo>
                    <a:cubicBezTo>
                      <a:pt x="12562" y="603157"/>
                      <a:pt x="11754" y="599944"/>
                      <a:pt x="14987" y="599135"/>
                    </a:cubicBezTo>
                    <a:cubicBezTo>
                      <a:pt x="17413" y="598327"/>
                      <a:pt x="27943" y="591900"/>
                      <a:pt x="23901" y="591111"/>
                    </a:cubicBezTo>
                    <a:cubicBezTo>
                      <a:pt x="19858" y="591111"/>
                      <a:pt x="16625" y="591920"/>
                      <a:pt x="18241" y="589515"/>
                    </a:cubicBezTo>
                    <a:cubicBezTo>
                      <a:pt x="20667" y="586301"/>
                      <a:pt x="21475" y="585493"/>
                      <a:pt x="23092" y="582279"/>
                    </a:cubicBezTo>
                    <a:cubicBezTo>
                      <a:pt x="24709" y="579874"/>
                      <a:pt x="20667" y="580682"/>
                      <a:pt x="24709" y="575852"/>
                    </a:cubicBezTo>
                    <a:cubicBezTo>
                      <a:pt x="28752" y="571041"/>
                      <a:pt x="31985" y="559804"/>
                      <a:pt x="33622" y="562997"/>
                    </a:cubicBezTo>
                    <a:cubicBezTo>
                      <a:pt x="35239" y="565402"/>
                      <a:pt x="38473" y="558975"/>
                      <a:pt x="38473" y="558975"/>
                    </a:cubicBezTo>
                    <a:cubicBezTo>
                      <a:pt x="38473" y="558975"/>
                      <a:pt x="32006" y="554953"/>
                      <a:pt x="30368" y="557379"/>
                    </a:cubicBezTo>
                    <a:cubicBezTo>
                      <a:pt x="27943" y="559784"/>
                      <a:pt x="25518" y="560592"/>
                      <a:pt x="25518" y="562997"/>
                    </a:cubicBezTo>
                    <a:cubicBezTo>
                      <a:pt x="24709" y="565402"/>
                      <a:pt x="24709" y="567019"/>
                      <a:pt x="23901" y="569424"/>
                    </a:cubicBezTo>
                    <a:cubicBezTo>
                      <a:pt x="23092" y="571830"/>
                      <a:pt x="26326" y="571021"/>
                      <a:pt x="19858" y="575852"/>
                    </a:cubicBezTo>
                    <a:cubicBezTo>
                      <a:pt x="14199" y="579874"/>
                      <a:pt x="7711" y="579065"/>
                      <a:pt x="6903" y="576660"/>
                    </a:cubicBezTo>
                    <a:cubicBezTo>
                      <a:pt x="6903" y="575064"/>
                      <a:pt x="10137" y="573447"/>
                      <a:pt x="6094" y="574255"/>
                    </a:cubicBezTo>
                    <a:cubicBezTo>
                      <a:pt x="2052" y="574255"/>
                      <a:pt x="1244" y="579874"/>
                      <a:pt x="435" y="574255"/>
                    </a:cubicBezTo>
                    <a:cubicBezTo>
                      <a:pt x="435" y="567828"/>
                      <a:pt x="4478" y="563826"/>
                      <a:pt x="6903" y="565423"/>
                    </a:cubicBezTo>
                    <a:cubicBezTo>
                      <a:pt x="10137" y="567828"/>
                      <a:pt x="10137" y="565423"/>
                      <a:pt x="11754" y="565423"/>
                    </a:cubicBezTo>
                    <a:cubicBezTo>
                      <a:pt x="14179" y="565423"/>
                      <a:pt x="15796" y="563826"/>
                      <a:pt x="15796" y="563826"/>
                    </a:cubicBezTo>
                    <a:cubicBezTo>
                      <a:pt x="15796" y="563826"/>
                      <a:pt x="13370" y="559804"/>
                      <a:pt x="12562" y="558207"/>
                    </a:cubicBezTo>
                    <a:cubicBezTo>
                      <a:pt x="12562" y="556610"/>
                      <a:pt x="10945" y="555802"/>
                      <a:pt x="9328" y="557399"/>
                    </a:cubicBezTo>
                    <a:cubicBezTo>
                      <a:pt x="7711" y="558995"/>
                      <a:pt x="3669" y="558207"/>
                      <a:pt x="3669" y="556590"/>
                    </a:cubicBezTo>
                    <a:cubicBezTo>
                      <a:pt x="3669" y="555782"/>
                      <a:pt x="6903" y="546161"/>
                      <a:pt x="4478" y="545353"/>
                    </a:cubicBezTo>
                    <a:cubicBezTo>
                      <a:pt x="2052" y="545353"/>
                      <a:pt x="-1182" y="545353"/>
                      <a:pt x="435" y="542139"/>
                    </a:cubicBezTo>
                    <a:cubicBezTo>
                      <a:pt x="1244" y="538925"/>
                      <a:pt x="2052" y="538117"/>
                      <a:pt x="2052" y="538117"/>
                    </a:cubicBezTo>
                    <a:lnTo>
                      <a:pt x="10157" y="539714"/>
                    </a:lnTo>
                    <a:cubicBezTo>
                      <a:pt x="10157" y="539714"/>
                      <a:pt x="15816" y="538905"/>
                      <a:pt x="17433" y="538905"/>
                    </a:cubicBezTo>
                    <a:cubicBezTo>
                      <a:pt x="19050" y="538905"/>
                      <a:pt x="27155" y="538905"/>
                      <a:pt x="30389" y="538097"/>
                    </a:cubicBezTo>
                    <a:cubicBezTo>
                      <a:pt x="32814" y="536500"/>
                      <a:pt x="34431" y="535692"/>
                      <a:pt x="37665" y="540502"/>
                    </a:cubicBezTo>
                    <a:cubicBezTo>
                      <a:pt x="40898" y="545312"/>
                      <a:pt x="45769" y="545312"/>
                      <a:pt x="45769" y="542907"/>
                    </a:cubicBezTo>
                    <a:cubicBezTo>
                      <a:pt x="45769" y="539693"/>
                      <a:pt x="39302" y="535671"/>
                      <a:pt x="44153" y="534883"/>
                    </a:cubicBezTo>
                    <a:cubicBezTo>
                      <a:pt x="48195" y="534075"/>
                      <a:pt x="49003" y="535692"/>
                      <a:pt x="51429" y="533286"/>
                    </a:cubicBezTo>
                    <a:cubicBezTo>
                      <a:pt x="53854" y="530881"/>
                      <a:pt x="46578" y="525262"/>
                      <a:pt x="49812" y="520432"/>
                    </a:cubicBezTo>
                    <a:cubicBezTo>
                      <a:pt x="49812" y="520432"/>
                      <a:pt x="44153" y="522837"/>
                      <a:pt x="44961" y="526051"/>
                    </a:cubicBezTo>
                    <a:cubicBezTo>
                      <a:pt x="45769" y="529264"/>
                      <a:pt x="41727" y="530073"/>
                      <a:pt x="38493" y="530861"/>
                    </a:cubicBezTo>
                    <a:cubicBezTo>
                      <a:pt x="35260" y="530861"/>
                      <a:pt x="32834" y="533266"/>
                      <a:pt x="32026" y="533266"/>
                    </a:cubicBezTo>
                    <a:cubicBezTo>
                      <a:pt x="30409" y="533266"/>
                      <a:pt x="31217" y="526839"/>
                      <a:pt x="29600" y="526839"/>
                    </a:cubicBezTo>
                    <a:cubicBezTo>
                      <a:pt x="27984" y="526839"/>
                      <a:pt x="23941" y="531649"/>
                      <a:pt x="19070" y="533266"/>
                    </a:cubicBezTo>
                    <a:cubicBezTo>
                      <a:pt x="14219" y="534075"/>
                      <a:pt x="15028" y="534075"/>
                      <a:pt x="11794" y="534075"/>
                    </a:cubicBezTo>
                    <a:cubicBezTo>
                      <a:pt x="8560" y="534883"/>
                      <a:pt x="6135" y="534883"/>
                      <a:pt x="6135" y="534883"/>
                    </a:cubicBezTo>
                    <a:cubicBezTo>
                      <a:pt x="6135" y="534883"/>
                      <a:pt x="2901" y="534075"/>
                      <a:pt x="2901" y="530861"/>
                    </a:cubicBezTo>
                    <a:cubicBezTo>
                      <a:pt x="3710" y="526839"/>
                      <a:pt x="6943" y="525242"/>
                      <a:pt x="8560" y="523625"/>
                    </a:cubicBezTo>
                    <a:cubicBezTo>
                      <a:pt x="10177" y="522029"/>
                      <a:pt x="6943" y="517198"/>
                      <a:pt x="6943" y="517198"/>
                    </a:cubicBezTo>
                    <a:lnTo>
                      <a:pt x="1284" y="508366"/>
                    </a:lnTo>
                    <a:lnTo>
                      <a:pt x="8560" y="502747"/>
                    </a:lnTo>
                    <a:cubicBezTo>
                      <a:pt x="8560" y="502747"/>
                      <a:pt x="8560" y="503555"/>
                      <a:pt x="10986" y="505152"/>
                    </a:cubicBezTo>
                    <a:cubicBezTo>
                      <a:pt x="14219" y="506749"/>
                      <a:pt x="16645" y="505152"/>
                      <a:pt x="19090" y="504343"/>
                    </a:cubicBezTo>
                    <a:cubicBezTo>
                      <a:pt x="21516" y="504343"/>
                      <a:pt x="26367" y="505152"/>
                      <a:pt x="26367" y="505152"/>
                    </a:cubicBezTo>
                    <a:lnTo>
                      <a:pt x="24749" y="496320"/>
                    </a:lnTo>
                    <a:lnTo>
                      <a:pt x="21516" y="489892"/>
                    </a:lnTo>
                    <a:lnTo>
                      <a:pt x="24749" y="484273"/>
                    </a:lnTo>
                    <a:cubicBezTo>
                      <a:pt x="24749" y="484273"/>
                      <a:pt x="27984" y="489892"/>
                      <a:pt x="29600" y="489892"/>
                    </a:cubicBezTo>
                    <a:cubicBezTo>
                      <a:pt x="32026" y="489892"/>
                      <a:pt x="29600" y="481868"/>
                      <a:pt x="32834" y="480251"/>
                    </a:cubicBezTo>
                    <a:cubicBezTo>
                      <a:pt x="35260" y="478655"/>
                      <a:pt x="32834" y="475441"/>
                      <a:pt x="36068" y="479443"/>
                    </a:cubicBezTo>
                    <a:cubicBezTo>
                      <a:pt x="39302" y="483465"/>
                      <a:pt x="34451" y="486679"/>
                      <a:pt x="36876" y="489084"/>
                    </a:cubicBezTo>
                    <a:cubicBezTo>
                      <a:pt x="39302" y="492298"/>
                      <a:pt x="36068" y="492298"/>
                      <a:pt x="42536" y="488275"/>
                    </a:cubicBezTo>
                    <a:cubicBezTo>
                      <a:pt x="49003" y="484253"/>
                      <a:pt x="48195" y="479443"/>
                      <a:pt x="48195" y="479443"/>
                    </a:cubicBezTo>
                    <a:cubicBezTo>
                      <a:pt x="48195" y="479443"/>
                      <a:pt x="40919" y="469802"/>
                      <a:pt x="38473" y="469802"/>
                    </a:cubicBezTo>
                    <a:lnTo>
                      <a:pt x="36856" y="470611"/>
                    </a:lnTo>
                    <a:cubicBezTo>
                      <a:pt x="36856" y="470611"/>
                      <a:pt x="43324" y="464183"/>
                      <a:pt x="45769" y="468205"/>
                    </a:cubicBezTo>
                    <a:cubicBezTo>
                      <a:pt x="48195" y="472228"/>
                      <a:pt x="51429" y="470611"/>
                      <a:pt x="53874" y="469014"/>
                    </a:cubicBezTo>
                    <a:cubicBezTo>
                      <a:pt x="55491" y="468205"/>
                      <a:pt x="55491" y="464992"/>
                      <a:pt x="55491" y="464992"/>
                    </a:cubicBezTo>
                    <a:cubicBezTo>
                      <a:pt x="55491" y="464992"/>
                      <a:pt x="53874" y="462587"/>
                      <a:pt x="50641" y="463395"/>
                    </a:cubicBezTo>
                    <a:cubicBezTo>
                      <a:pt x="48215" y="463395"/>
                      <a:pt x="46598" y="460181"/>
                      <a:pt x="45790" y="460181"/>
                    </a:cubicBezTo>
                    <a:cubicBezTo>
                      <a:pt x="44173" y="460990"/>
                      <a:pt x="41747" y="459373"/>
                      <a:pt x="41747" y="459373"/>
                    </a:cubicBezTo>
                    <a:cubicBezTo>
                      <a:pt x="41747" y="459373"/>
                      <a:pt x="38514" y="454563"/>
                      <a:pt x="40939" y="453754"/>
                    </a:cubicBezTo>
                    <a:cubicBezTo>
                      <a:pt x="44173" y="452946"/>
                      <a:pt x="45790" y="448944"/>
                      <a:pt x="47407" y="450541"/>
                    </a:cubicBezTo>
                    <a:cubicBezTo>
                      <a:pt x="48215" y="452946"/>
                      <a:pt x="49024" y="452137"/>
                      <a:pt x="51449" y="453754"/>
                    </a:cubicBezTo>
                    <a:cubicBezTo>
                      <a:pt x="53874" y="455371"/>
                      <a:pt x="56300" y="452946"/>
                      <a:pt x="56300" y="452946"/>
                    </a:cubicBezTo>
                    <a:cubicBezTo>
                      <a:pt x="56300" y="452946"/>
                      <a:pt x="62767" y="454542"/>
                      <a:pt x="62767" y="452946"/>
                    </a:cubicBezTo>
                    <a:cubicBezTo>
                      <a:pt x="63576" y="452137"/>
                      <a:pt x="60342" y="444922"/>
                      <a:pt x="57917" y="446518"/>
                    </a:cubicBezTo>
                    <a:cubicBezTo>
                      <a:pt x="56300" y="448115"/>
                      <a:pt x="51449" y="445710"/>
                      <a:pt x="51449" y="445710"/>
                    </a:cubicBezTo>
                    <a:lnTo>
                      <a:pt x="61171" y="440900"/>
                    </a:lnTo>
                    <a:cubicBezTo>
                      <a:pt x="61171" y="440900"/>
                      <a:pt x="62788" y="436089"/>
                      <a:pt x="64404" y="438495"/>
                    </a:cubicBezTo>
                    <a:cubicBezTo>
                      <a:pt x="66021" y="440900"/>
                      <a:pt x="64404" y="440900"/>
                      <a:pt x="67638" y="440091"/>
                    </a:cubicBezTo>
                    <a:cubicBezTo>
                      <a:pt x="69801" y="439552"/>
                      <a:pt x="71135" y="438480"/>
                      <a:pt x="71681" y="436878"/>
                    </a:cubicBezTo>
                    <a:cubicBezTo>
                      <a:pt x="71681" y="434472"/>
                      <a:pt x="70064" y="429642"/>
                      <a:pt x="74106" y="432067"/>
                    </a:cubicBezTo>
                    <a:cubicBezTo>
                      <a:pt x="78148" y="433664"/>
                      <a:pt x="76531" y="430471"/>
                      <a:pt x="78957" y="429662"/>
                    </a:cubicBezTo>
                    <a:cubicBezTo>
                      <a:pt x="82191" y="428065"/>
                      <a:pt x="84616" y="427257"/>
                      <a:pt x="84616" y="427257"/>
                    </a:cubicBezTo>
                    <a:cubicBezTo>
                      <a:pt x="84616" y="427257"/>
                      <a:pt x="87850" y="433684"/>
                      <a:pt x="88658" y="433684"/>
                    </a:cubicBezTo>
                    <a:cubicBezTo>
                      <a:pt x="90275" y="432876"/>
                      <a:pt x="90275" y="428065"/>
                      <a:pt x="90275" y="428065"/>
                    </a:cubicBezTo>
                    <a:lnTo>
                      <a:pt x="91892" y="420830"/>
                    </a:lnTo>
                    <a:cubicBezTo>
                      <a:pt x="91892" y="420830"/>
                      <a:pt x="90275" y="415211"/>
                      <a:pt x="96743" y="417616"/>
                    </a:cubicBezTo>
                    <a:cubicBezTo>
                      <a:pt x="103211" y="420021"/>
                      <a:pt x="103211" y="421638"/>
                      <a:pt x="103211" y="421638"/>
                    </a:cubicBezTo>
                    <a:cubicBezTo>
                      <a:pt x="103211" y="421638"/>
                      <a:pt x="102402" y="428874"/>
                      <a:pt x="103211" y="430471"/>
                    </a:cubicBezTo>
                    <a:cubicBezTo>
                      <a:pt x="104827" y="432876"/>
                      <a:pt x="109678" y="428065"/>
                      <a:pt x="109678" y="428065"/>
                    </a:cubicBezTo>
                    <a:cubicBezTo>
                      <a:pt x="109678" y="428065"/>
                      <a:pt x="113720" y="425660"/>
                      <a:pt x="115338" y="423255"/>
                    </a:cubicBezTo>
                    <a:cubicBezTo>
                      <a:pt x="116954" y="420041"/>
                      <a:pt x="123442" y="412826"/>
                      <a:pt x="126676" y="412826"/>
                    </a:cubicBezTo>
                    <a:cubicBezTo>
                      <a:pt x="129910" y="412017"/>
                      <a:pt x="130718" y="409612"/>
                      <a:pt x="132335" y="412017"/>
                    </a:cubicBezTo>
                    <a:cubicBezTo>
                      <a:pt x="133952" y="414423"/>
                      <a:pt x="137186" y="414423"/>
                      <a:pt x="136378" y="410421"/>
                    </a:cubicBezTo>
                    <a:cubicBezTo>
                      <a:pt x="135569" y="406399"/>
                      <a:pt x="131527" y="407207"/>
                      <a:pt x="131527" y="403994"/>
                    </a:cubicBezTo>
                    <a:cubicBezTo>
                      <a:pt x="131527" y="400780"/>
                      <a:pt x="134761" y="398375"/>
                      <a:pt x="132335" y="399183"/>
                    </a:cubicBezTo>
                    <a:cubicBezTo>
                      <a:pt x="130718" y="399183"/>
                      <a:pt x="123422" y="401588"/>
                      <a:pt x="124231" y="403994"/>
                    </a:cubicBezTo>
                    <a:cubicBezTo>
                      <a:pt x="125039" y="407207"/>
                      <a:pt x="103190" y="416040"/>
                      <a:pt x="103999" y="414423"/>
                    </a:cubicBezTo>
                    <a:cubicBezTo>
                      <a:pt x="103999" y="412017"/>
                      <a:pt x="107233" y="408804"/>
                      <a:pt x="103999" y="409612"/>
                    </a:cubicBezTo>
                    <a:cubicBezTo>
                      <a:pt x="100765" y="411209"/>
                      <a:pt x="95086" y="412017"/>
                      <a:pt x="96723" y="408016"/>
                    </a:cubicBezTo>
                    <a:cubicBezTo>
                      <a:pt x="98340" y="403994"/>
                      <a:pt x="103999" y="401588"/>
                      <a:pt x="103999" y="401588"/>
                    </a:cubicBezTo>
                    <a:lnTo>
                      <a:pt x="107233" y="399183"/>
                    </a:lnTo>
                    <a:lnTo>
                      <a:pt x="101573" y="396778"/>
                    </a:lnTo>
                    <a:cubicBezTo>
                      <a:pt x="101573" y="396778"/>
                      <a:pt x="107233" y="391968"/>
                      <a:pt x="108850" y="390351"/>
                    </a:cubicBezTo>
                    <a:cubicBezTo>
                      <a:pt x="109658" y="387946"/>
                      <a:pt x="115317" y="382327"/>
                      <a:pt x="116954" y="381518"/>
                    </a:cubicBezTo>
                    <a:cubicBezTo>
                      <a:pt x="118571" y="379922"/>
                      <a:pt x="116954" y="377496"/>
                      <a:pt x="118571" y="375091"/>
                    </a:cubicBezTo>
                    <a:cubicBezTo>
                      <a:pt x="120188" y="373494"/>
                      <a:pt x="120188" y="367855"/>
                      <a:pt x="123422" y="369472"/>
                    </a:cubicBezTo>
                    <a:cubicBezTo>
                      <a:pt x="126656" y="371069"/>
                      <a:pt x="126656" y="376708"/>
                      <a:pt x="129890" y="375091"/>
                    </a:cubicBezTo>
                    <a:cubicBezTo>
                      <a:pt x="132315" y="373494"/>
                      <a:pt x="131507" y="367855"/>
                      <a:pt x="133123" y="366259"/>
                    </a:cubicBezTo>
                    <a:cubicBezTo>
                      <a:pt x="134740" y="365450"/>
                      <a:pt x="135549" y="358235"/>
                      <a:pt x="133123" y="358235"/>
                    </a:cubicBezTo>
                    <a:cubicBezTo>
                      <a:pt x="131507" y="358235"/>
                      <a:pt x="129890" y="355021"/>
                      <a:pt x="132315" y="353424"/>
                    </a:cubicBezTo>
                    <a:cubicBezTo>
                      <a:pt x="134740" y="351019"/>
                      <a:pt x="135549" y="338973"/>
                      <a:pt x="138783" y="345400"/>
                    </a:cubicBezTo>
                    <a:cubicBezTo>
                      <a:pt x="142017" y="351828"/>
                      <a:pt x="139591" y="346209"/>
                      <a:pt x="142825" y="343804"/>
                    </a:cubicBezTo>
                    <a:cubicBezTo>
                      <a:pt x="146059" y="342207"/>
                      <a:pt x="146059" y="343804"/>
                      <a:pt x="148484" y="344612"/>
                    </a:cubicBezTo>
                    <a:cubicBezTo>
                      <a:pt x="150910" y="346209"/>
                      <a:pt x="150101" y="343804"/>
                      <a:pt x="152527" y="341399"/>
                    </a:cubicBezTo>
                    <a:cubicBezTo>
                      <a:pt x="154143" y="338993"/>
                      <a:pt x="154143" y="335780"/>
                      <a:pt x="154143" y="335780"/>
                    </a:cubicBezTo>
                    <a:lnTo>
                      <a:pt x="149293" y="333375"/>
                    </a:lnTo>
                    <a:cubicBezTo>
                      <a:pt x="149293" y="333375"/>
                      <a:pt x="146867" y="322945"/>
                      <a:pt x="151718" y="325351"/>
                    </a:cubicBezTo>
                    <a:cubicBezTo>
                      <a:pt x="156569" y="327756"/>
                      <a:pt x="157377" y="328564"/>
                      <a:pt x="157377" y="324542"/>
                    </a:cubicBezTo>
                    <a:cubicBezTo>
                      <a:pt x="157377" y="321329"/>
                      <a:pt x="155760" y="319732"/>
                      <a:pt x="154952" y="317306"/>
                    </a:cubicBezTo>
                    <a:cubicBezTo>
                      <a:pt x="154952" y="315710"/>
                      <a:pt x="151718" y="313284"/>
                      <a:pt x="156569" y="311688"/>
                    </a:cubicBezTo>
                    <a:cubicBezTo>
                      <a:pt x="160611" y="310091"/>
                      <a:pt x="151718" y="310879"/>
                      <a:pt x="158186" y="306877"/>
                    </a:cubicBezTo>
                    <a:cubicBezTo>
                      <a:pt x="163845" y="303664"/>
                      <a:pt x="156569" y="301259"/>
                      <a:pt x="161420" y="298045"/>
                    </a:cubicBezTo>
                    <a:cubicBezTo>
                      <a:pt x="166270" y="295640"/>
                      <a:pt x="153315" y="294023"/>
                      <a:pt x="162228" y="291618"/>
                    </a:cubicBezTo>
                    <a:cubicBezTo>
                      <a:pt x="171141" y="289213"/>
                      <a:pt x="168696" y="282785"/>
                      <a:pt x="171950" y="286807"/>
                    </a:cubicBezTo>
                    <a:cubicBezTo>
                      <a:pt x="175992" y="291618"/>
                      <a:pt x="186522" y="289213"/>
                      <a:pt x="183288" y="285999"/>
                    </a:cubicBezTo>
                    <a:cubicBezTo>
                      <a:pt x="180055" y="283594"/>
                      <a:pt x="175184" y="283594"/>
                      <a:pt x="173567" y="280380"/>
                    </a:cubicBezTo>
                    <a:cubicBezTo>
                      <a:pt x="171141" y="277975"/>
                      <a:pt x="167908" y="272356"/>
                      <a:pt x="171950" y="269143"/>
                    </a:cubicBezTo>
                    <a:cubicBezTo>
                      <a:pt x="176801" y="265929"/>
                      <a:pt x="174375" y="263524"/>
                      <a:pt x="177609" y="261119"/>
                    </a:cubicBezTo>
                    <a:cubicBezTo>
                      <a:pt x="181651" y="257905"/>
                      <a:pt x="175184" y="256308"/>
                      <a:pt x="180034" y="253095"/>
                    </a:cubicBezTo>
                    <a:cubicBezTo>
                      <a:pt x="184885" y="249073"/>
                      <a:pt x="183268" y="245071"/>
                      <a:pt x="186502" y="245071"/>
                    </a:cubicBezTo>
                    <a:cubicBezTo>
                      <a:pt x="190544" y="245071"/>
                      <a:pt x="193778" y="243474"/>
                      <a:pt x="196224" y="241049"/>
                    </a:cubicBezTo>
                    <a:cubicBezTo>
                      <a:pt x="197841" y="238643"/>
                      <a:pt x="193798" y="237026"/>
                      <a:pt x="198649" y="235430"/>
                    </a:cubicBezTo>
                    <a:cubicBezTo>
                      <a:pt x="204308" y="234621"/>
                      <a:pt x="205117" y="234621"/>
                      <a:pt x="206754" y="237026"/>
                    </a:cubicBezTo>
                    <a:cubicBezTo>
                      <a:pt x="207563" y="239432"/>
                      <a:pt x="207563" y="237835"/>
                      <a:pt x="209988" y="237026"/>
                    </a:cubicBezTo>
                    <a:cubicBezTo>
                      <a:pt x="213222" y="236218"/>
                      <a:pt x="212413" y="232216"/>
                      <a:pt x="212413" y="232216"/>
                    </a:cubicBezTo>
                    <a:lnTo>
                      <a:pt x="203500" y="228194"/>
                    </a:lnTo>
                    <a:lnTo>
                      <a:pt x="199458" y="223384"/>
                    </a:lnTo>
                    <a:cubicBezTo>
                      <a:pt x="199458" y="223384"/>
                      <a:pt x="200266" y="216148"/>
                      <a:pt x="204308" y="216956"/>
                    </a:cubicBezTo>
                    <a:cubicBezTo>
                      <a:pt x="209159" y="217765"/>
                      <a:pt x="209968" y="217765"/>
                      <a:pt x="209968" y="217765"/>
                    </a:cubicBezTo>
                    <a:lnTo>
                      <a:pt x="216435" y="218573"/>
                    </a:lnTo>
                    <a:cubicBezTo>
                      <a:pt x="216435" y="218573"/>
                      <a:pt x="222903" y="212955"/>
                      <a:pt x="220478" y="212955"/>
                    </a:cubicBezTo>
                    <a:cubicBezTo>
                      <a:pt x="218052" y="212955"/>
                      <a:pt x="213201" y="213763"/>
                      <a:pt x="214010" y="210549"/>
                    </a:cubicBezTo>
                    <a:cubicBezTo>
                      <a:pt x="215627" y="206527"/>
                      <a:pt x="217244" y="202525"/>
                      <a:pt x="218861" y="200909"/>
                    </a:cubicBezTo>
                    <a:cubicBezTo>
                      <a:pt x="220478" y="199312"/>
                      <a:pt x="210756" y="199312"/>
                      <a:pt x="218052" y="194481"/>
                    </a:cubicBezTo>
                    <a:cubicBezTo>
                      <a:pt x="224520" y="190459"/>
                      <a:pt x="218861" y="183244"/>
                      <a:pt x="224520" y="185649"/>
                    </a:cubicBezTo>
                    <a:cubicBezTo>
                      <a:pt x="229371" y="187246"/>
                      <a:pt x="227754" y="187246"/>
                      <a:pt x="230179" y="191268"/>
                    </a:cubicBezTo>
                    <a:cubicBezTo>
                      <a:pt x="231796" y="193410"/>
                      <a:pt x="233676" y="193942"/>
                      <a:pt x="235838" y="192864"/>
                    </a:cubicBezTo>
                    <a:cubicBezTo>
                      <a:pt x="238264" y="191268"/>
                      <a:pt x="237455" y="185629"/>
                      <a:pt x="237455" y="185629"/>
                    </a:cubicBezTo>
                    <a:cubicBezTo>
                      <a:pt x="237455" y="185629"/>
                      <a:pt x="235838" y="177605"/>
                      <a:pt x="234221" y="177605"/>
                    </a:cubicBezTo>
                    <a:cubicBezTo>
                      <a:pt x="232605" y="177605"/>
                      <a:pt x="227754" y="172794"/>
                      <a:pt x="230988" y="172794"/>
                    </a:cubicBezTo>
                    <a:cubicBezTo>
                      <a:pt x="235030" y="171986"/>
                      <a:pt x="239092" y="164770"/>
                      <a:pt x="241518" y="167984"/>
                    </a:cubicBezTo>
                    <a:cubicBezTo>
                      <a:pt x="244752" y="172006"/>
                      <a:pt x="240709" y="165579"/>
                      <a:pt x="244752" y="170389"/>
                    </a:cubicBezTo>
                    <a:cubicBezTo>
                      <a:pt x="248794" y="174411"/>
                      <a:pt x="247177" y="172794"/>
                      <a:pt x="251219" y="171986"/>
                    </a:cubicBezTo>
                    <a:cubicBezTo>
                      <a:pt x="254453" y="170389"/>
                      <a:pt x="256070" y="167176"/>
                      <a:pt x="256070" y="163962"/>
                    </a:cubicBezTo>
                    <a:cubicBezTo>
                      <a:pt x="256879" y="160748"/>
                      <a:pt x="256070" y="153533"/>
                      <a:pt x="252836" y="158343"/>
                    </a:cubicBezTo>
                    <a:cubicBezTo>
                      <a:pt x="248794" y="163154"/>
                      <a:pt x="247177" y="161557"/>
                      <a:pt x="244731" y="161557"/>
                    </a:cubicBezTo>
                    <a:cubicBezTo>
                      <a:pt x="241497" y="162365"/>
                      <a:pt x="241497" y="155938"/>
                      <a:pt x="239072" y="157535"/>
                    </a:cubicBezTo>
                    <a:cubicBezTo>
                      <a:pt x="237455" y="159131"/>
                      <a:pt x="235030" y="153513"/>
                      <a:pt x="241497" y="151916"/>
                    </a:cubicBezTo>
                    <a:cubicBezTo>
                      <a:pt x="247157" y="149511"/>
                      <a:pt x="235838" y="152724"/>
                      <a:pt x="247965" y="142275"/>
                    </a:cubicBezTo>
                    <a:cubicBezTo>
                      <a:pt x="260112" y="131846"/>
                      <a:pt x="257687" y="130229"/>
                      <a:pt x="260112" y="131037"/>
                    </a:cubicBezTo>
                    <a:cubicBezTo>
                      <a:pt x="261729" y="131037"/>
                      <a:pt x="261729" y="128632"/>
                      <a:pt x="264963" y="127015"/>
                    </a:cubicBezTo>
                    <a:cubicBezTo>
                      <a:pt x="268197" y="125419"/>
                      <a:pt x="267388" y="122205"/>
                      <a:pt x="268197" y="121397"/>
                    </a:cubicBezTo>
                    <a:cubicBezTo>
                      <a:pt x="269005" y="119800"/>
                      <a:pt x="269005" y="117375"/>
                      <a:pt x="269005" y="114969"/>
                    </a:cubicBezTo>
                    <a:cubicBezTo>
                      <a:pt x="269005" y="111756"/>
                      <a:pt x="269814" y="108542"/>
                      <a:pt x="270622" y="106945"/>
                    </a:cubicBezTo>
                    <a:cubicBezTo>
                      <a:pt x="271431" y="105349"/>
                      <a:pt x="272239" y="101327"/>
                      <a:pt x="272239" y="101327"/>
                    </a:cubicBezTo>
                    <a:cubicBezTo>
                      <a:pt x="272239" y="101327"/>
                      <a:pt x="273856" y="107754"/>
                      <a:pt x="275473" y="110159"/>
                    </a:cubicBezTo>
                    <a:cubicBezTo>
                      <a:pt x="277090" y="111756"/>
                      <a:pt x="277898" y="106137"/>
                      <a:pt x="279515" y="110967"/>
                    </a:cubicBezTo>
                    <a:cubicBezTo>
                      <a:pt x="280324" y="114990"/>
                      <a:pt x="280324" y="114181"/>
                      <a:pt x="282749" y="113373"/>
                    </a:cubicBezTo>
                    <a:cubicBezTo>
                      <a:pt x="285175" y="112564"/>
                      <a:pt x="285983" y="110159"/>
                      <a:pt x="285983" y="110159"/>
                    </a:cubicBezTo>
                    <a:cubicBezTo>
                      <a:pt x="285983" y="110159"/>
                      <a:pt x="281132" y="100518"/>
                      <a:pt x="284366" y="102135"/>
                    </a:cubicBezTo>
                    <a:cubicBezTo>
                      <a:pt x="287600" y="102943"/>
                      <a:pt x="290025" y="102135"/>
                      <a:pt x="290025" y="106945"/>
                    </a:cubicBezTo>
                    <a:cubicBezTo>
                      <a:pt x="290025" y="111756"/>
                      <a:pt x="291642" y="106945"/>
                      <a:pt x="293259" y="113373"/>
                    </a:cubicBezTo>
                    <a:cubicBezTo>
                      <a:pt x="294068" y="119800"/>
                      <a:pt x="296493" y="118183"/>
                      <a:pt x="298110" y="120608"/>
                    </a:cubicBezTo>
                    <a:cubicBezTo>
                      <a:pt x="298918" y="122205"/>
                      <a:pt x="302152" y="120608"/>
                      <a:pt x="302152" y="118203"/>
                    </a:cubicBezTo>
                    <a:cubicBezTo>
                      <a:pt x="302152" y="115798"/>
                      <a:pt x="299727" y="109371"/>
                      <a:pt x="297302" y="106966"/>
                    </a:cubicBezTo>
                    <a:cubicBezTo>
                      <a:pt x="295685" y="104560"/>
                      <a:pt x="293259" y="99730"/>
                      <a:pt x="294068" y="97325"/>
                    </a:cubicBezTo>
                    <a:cubicBezTo>
                      <a:pt x="294876" y="95728"/>
                      <a:pt x="290834" y="90897"/>
                      <a:pt x="295685" y="90089"/>
                    </a:cubicBezTo>
                    <a:cubicBezTo>
                      <a:pt x="299727" y="90089"/>
                      <a:pt x="301344" y="88492"/>
                      <a:pt x="301344" y="88492"/>
                    </a:cubicBezTo>
                    <a:cubicBezTo>
                      <a:pt x="301344" y="88492"/>
                      <a:pt x="302961" y="97325"/>
                      <a:pt x="303769" y="101347"/>
                    </a:cubicBezTo>
                    <a:cubicBezTo>
                      <a:pt x="304578" y="104560"/>
                      <a:pt x="308620" y="96536"/>
                      <a:pt x="308620" y="94920"/>
                    </a:cubicBezTo>
                    <a:cubicBezTo>
                      <a:pt x="308620" y="92514"/>
                      <a:pt x="307003" y="87684"/>
                      <a:pt x="308620" y="87684"/>
                    </a:cubicBezTo>
                    <a:cubicBezTo>
                      <a:pt x="310237" y="87684"/>
                      <a:pt x="308620" y="83662"/>
                      <a:pt x="310237" y="82873"/>
                    </a:cubicBezTo>
                    <a:cubicBezTo>
                      <a:pt x="311854" y="82065"/>
                      <a:pt x="315896" y="76446"/>
                      <a:pt x="316705" y="79660"/>
                    </a:cubicBezTo>
                    <a:cubicBezTo>
                      <a:pt x="318321" y="82065"/>
                      <a:pt x="315896" y="90089"/>
                      <a:pt x="315088" y="91706"/>
                    </a:cubicBezTo>
                    <a:cubicBezTo>
                      <a:pt x="314279" y="92514"/>
                      <a:pt x="313471" y="94920"/>
                      <a:pt x="313471" y="94920"/>
                    </a:cubicBezTo>
                    <a:cubicBezTo>
                      <a:pt x="313471" y="94920"/>
                      <a:pt x="312662" y="110179"/>
                      <a:pt x="315896" y="108562"/>
                    </a:cubicBezTo>
                    <a:cubicBezTo>
                      <a:pt x="319130" y="106966"/>
                      <a:pt x="317513" y="102943"/>
                      <a:pt x="319938" y="102135"/>
                    </a:cubicBezTo>
                    <a:cubicBezTo>
                      <a:pt x="323172" y="101327"/>
                      <a:pt x="315088" y="100538"/>
                      <a:pt x="320747" y="95708"/>
                    </a:cubicBezTo>
                    <a:cubicBezTo>
                      <a:pt x="326406" y="90897"/>
                      <a:pt x="324789" y="88472"/>
                      <a:pt x="326406" y="86067"/>
                    </a:cubicBezTo>
                    <a:cubicBezTo>
                      <a:pt x="328831" y="83662"/>
                      <a:pt x="323172" y="81257"/>
                      <a:pt x="328023" y="79640"/>
                    </a:cubicBezTo>
                    <a:cubicBezTo>
                      <a:pt x="332065" y="78831"/>
                      <a:pt x="328023" y="85258"/>
                      <a:pt x="332874" y="82045"/>
                    </a:cubicBezTo>
                    <a:cubicBezTo>
                      <a:pt x="338533" y="78831"/>
                      <a:pt x="334490" y="74809"/>
                      <a:pt x="335299" y="73212"/>
                    </a:cubicBezTo>
                    <a:cubicBezTo>
                      <a:pt x="336107" y="71616"/>
                      <a:pt x="342575" y="79640"/>
                      <a:pt x="343404" y="81236"/>
                    </a:cubicBezTo>
                    <a:cubicBezTo>
                      <a:pt x="344212" y="82045"/>
                      <a:pt x="345021" y="78831"/>
                      <a:pt x="347446" y="82045"/>
                    </a:cubicBezTo>
                    <a:cubicBezTo>
                      <a:pt x="349872" y="84450"/>
                      <a:pt x="349872" y="88472"/>
                      <a:pt x="351488" y="90069"/>
                    </a:cubicBezTo>
                    <a:cubicBezTo>
                      <a:pt x="353105" y="90877"/>
                      <a:pt x="355531" y="83642"/>
                      <a:pt x="353914" y="80428"/>
                    </a:cubicBezTo>
                    <a:cubicBezTo>
                      <a:pt x="351488" y="76406"/>
                      <a:pt x="353914" y="72404"/>
                      <a:pt x="353914" y="72404"/>
                    </a:cubicBezTo>
                    <a:cubicBezTo>
                      <a:pt x="353914" y="72404"/>
                      <a:pt x="351488" y="68382"/>
                      <a:pt x="350680" y="68382"/>
                    </a:cubicBezTo>
                    <a:cubicBezTo>
                      <a:pt x="349063" y="67573"/>
                      <a:pt x="347446" y="61146"/>
                      <a:pt x="347446" y="61146"/>
                    </a:cubicBezTo>
                    <a:lnTo>
                      <a:pt x="352297" y="53910"/>
                    </a:lnTo>
                    <a:lnTo>
                      <a:pt x="356339" y="59529"/>
                    </a:lnTo>
                    <a:cubicBezTo>
                      <a:pt x="356339" y="59529"/>
                      <a:pt x="355531" y="69170"/>
                      <a:pt x="358764" y="67553"/>
                    </a:cubicBezTo>
                    <a:cubicBezTo>
                      <a:pt x="361999" y="65956"/>
                      <a:pt x="362807" y="65956"/>
                      <a:pt x="363615" y="61934"/>
                    </a:cubicBezTo>
                    <a:cubicBezTo>
                      <a:pt x="364424" y="58721"/>
                      <a:pt x="367658" y="58721"/>
                      <a:pt x="367658" y="58721"/>
                    </a:cubicBezTo>
                    <a:cubicBezTo>
                      <a:pt x="367658" y="58721"/>
                      <a:pt x="364424" y="61934"/>
                      <a:pt x="369275" y="61934"/>
                    </a:cubicBezTo>
                    <a:cubicBezTo>
                      <a:pt x="374125" y="61126"/>
                      <a:pt x="375742" y="59529"/>
                      <a:pt x="374125" y="63531"/>
                    </a:cubicBezTo>
                    <a:cubicBezTo>
                      <a:pt x="373317" y="67553"/>
                      <a:pt x="370891" y="66745"/>
                      <a:pt x="372508" y="70767"/>
                    </a:cubicBezTo>
                    <a:cubicBezTo>
                      <a:pt x="373317" y="74789"/>
                      <a:pt x="373317" y="76386"/>
                      <a:pt x="376551" y="74789"/>
                    </a:cubicBezTo>
                    <a:cubicBezTo>
                      <a:pt x="379784" y="73192"/>
                      <a:pt x="381401" y="65956"/>
                      <a:pt x="380593" y="61146"/>
                    </a:cubicBezTo>
                    <a:cubicBezTo>
                      <a:pt x="379784" y="57124"/>
                      <a:pt x="378168" y="58741"/>
                      <a:pt x="382210" y="56336"/>
                    </a:cubicBezTo>
                    <a:cubicBezTo>
                      <a:pt x="385444" y="53122"/>
                      <a:pt x="386252" y="52314"/>
                      <a:pt x="388678" y="49100"/>
                    </a:cubicBezTo>
                    <a:cubicBezTo>
                      <a:pt x="390295" y="45887"/>
                      <a:pt x="389486" y="45887"/>
                      <a:pt x="391103" y="42673"/>
                    </a:cubicBezTo>
                    <a:cubicBezTo>
                      <a:pt x="392720" y="40268"/>
                      <a:pt x="396762" y="41864"/>
                      <a:pt x="396762" y="41864"/>
                    </a:cubicBezTo>
                    <a:cubicBezTo>
                      <a:pt x="396762" y="41864"/>
                      <a:pt x="398379" y="42673"/>
                      <a:pt x="400804" y="43461"/>
                    </a:cubicBezTo>
                    <a:cubicBezTo>
                      <a:pt x="404038" y="44270"/>
                      <a:pt x="405655" y="38651"/>
                      <a:pt x="404038" y="34629"/>
                    </a:cubicBezTo>
                    <a:cubicBezTo>
                      <a:pt x="401613" y="30607"/>
                      <a:pt x="409698" y="21774"/>
                      <a:pt x="405655" y="20986"/>
                    </a:cubicBezTo>
                    <a:cubicBezTo>
                      <a:pt x="400804" y="20178"/>
                      <a:pt x="401613" y="16176"/>
                      <a:pt x="404038" y="14559"/>
                    </a:cubicBezTo>
                    <a:cubicBezTo>
                      <a:pt x="405655" y="12962"/>
                      <a:pt x="405655" y="8131"/>
                      <a:pt x="405655" y="8131"/>
                    </a:cubicBezTo>
                    <a:lnTo>
                      <a:pt x="412123" y="10537"/>
                    </a:lnTo>
                    <a:lnTo>
                      <a:pt x="416165" y="13750"/>
                    </a:lnTo>
                    <a:cubicBezTo>
                      <a:pt x="416165" y="13750"/>
                      <a:pt x="416974" y="12942"/>
                      <a:pt x="416974" y="17772"/>
                    </a:cubicBezTo>
                    <a:cubicBezTo>
                      <a:pt x="416974" y="22603"/>
                      <a:pt x="419399" y="18581"/>
                      <a:pt x="420207" y="19369"/>
                    </a:cubicBezTo>
                    <a:cubicBezTo>
                      <a:pt x="421824" y="19369"/>
                      <a:pt x="417782" y="15347"/>
                      <a:pt x="423441" y="16964"/>
                    </a:cubicBezTo>
                    <a:cubicBezTo>
                      <a:pt x="429101" y="19369"/>
                      <a:pt x="429101" y="21774"/>
                      <a:pt x="426675" y="24200"/>
                    </a:cubicBezTo>
                    <a:cubicBezTo>
                      <a:pt x="423441" y="27413"/>
                      <a:pt x="418570" y="33840"/>
                      <a:pt x="418570" y="37054"/>
                    </a:cubicBezTo>
                    <a:cubicBezTo>
                      <a:pt x="419379" y="40268"/>
                      <a:pt x="419379" y="43481"/>
                      <a:pt x="417762" y="47483"/>
                    </a:cubicBezTo>
                    <a:cubicBezTo>
                      <a:pt x="416145" y="51505"/>
                      <a:pt x="415336" y="52294"/>
                      <a:pt x="416145" y="54719"/>
                    </a:cubicBezTo>
                    <a:cubicBezTo>
                      <a:pt x="416953" y="57933"/>
                      <a:pt x="412911" y="58741"/>
                      <a:pt x="412911" y="61146"/>
                    </a:cubicBezTo>
                    <a:cubicBezTo>
                      <a:pt x="412911" y="63551"/>
                      <a:pt x="418570" y="63551"/>
                      <a:pt x="418570" y="63551"/>
                    </a:cubicBezTo>
                    <a:lnTo>
                      <a:pt x="422613" y="54719"/>
                    </a:lnTo>
                    <a:lnTo>
                      <a:pt x="422613" y="49909"/>
                    </a:lnTo>
                    <a:cubicBezTo>
                      <a:pt x="423421" y="45887"/>
                      <a:pt x="429080" y="42673"/>
                      <a:pt x="429080" y="42673"/>
                    </a:cubicBezTo>
                    <a:cubicBezTo>
                      <a:pt x="429080" y="42673"/>
                      <a:pt x="430697" y="40268"/>
                      <a:pt x="432314" y="36246"/>
                    </a:cubicBezTo>
                    <a:cubicBezTo>
                      <a:pt x="433931" y="32224"/>
                      <a:pt x="433931" y="35437"/>
                      <a:pt x="435548" y="30627"/>
                    </a:cubicBezTo>
                    <a:cubicBezTo>
                      <a:pt x="437165" y="25008"/>
                      <a:pt x="443653" y="23391"/>
                      <a:pt x="443653" y="20198"/>
                    </a:cubicBezTo>
                    <a:cubicBezTo>
                      <a:pt x="443653" y="17004"/>
                      <a:pt x="444461" y="14579"/>
                      <a:pt x="446078" y="13770"/>
                    </a:cubicBezTo>
                    <a:cubicBezTo>
                      <a:pt x="447695" y="12962"/>
                      <a:pt x="449312" y="8960"/>
                      <a:pt x="450121" y="16176"/>
                    </a:cubicBezTo>
                    <a:cubicBezTo>
                      <a:pt x="450121" y="24200"/>
                      <a:pt x="451737" y="22603"/>
                      <a:pt x="448504" y="27413"/>
                    </a:cubicBezTo>
                    <a:cubicBezTo>
                      <a:pt x="444461" y="32224"/>
                      <a:pt x="438782" y="32224"/>
                      <a:pt x="443653" y="33032"/>
                    </a:cubicBezTo>
                    <a:cubicBezTo>
                      <a:pt x="448504" y="33840"/>
                      <a:pt x="451758" y="32224"/>
                      <a:pt x="450929" y="35437"/>
                    </a:cubicBezTo>
                    <a:cubicBezTo>
                      <a:pt x="449312" y="37842"/>
                      <a:pt x="442824" y="40247"/>
                      <a:pt x="446887" y="42673"/>
                    </a:cubicBezTo>
                    <a:cubicBezTo>
                      <a:pt x="450929" y="45887"/>
                      <a:pt x="451737" y="41864"/>
                      <a:pt x="454163" y="41864"/>
                    </a:cubicBezTo>
                    <a:cubicBezTo>
                      <a:pt x="455780" y="41056"/>
                      <a:pt x="458205" y="37842"/>
                      <a:pt x="458205" y="37842"/>
                    </a:cubicBezTo>
                    <a:lnTo>
                      <a:pt x="458205" y="31415"/>
                    </a:lnTo>
                    <a:cubicBezTo>
                      <a:pt x="458205" y="31415"/>
                      <a:pt x="459014" y="23391"/>
                      <a:pt x="460630" y="24179"/>
                    </a:cubicBezTo>
                    <a:cubicBezTo>
                      <a:pt x="462247" y="24988"/>
                      <a:pt x="461439" y="23371"/>
                      <a:pt x="462247" y="21774"/>
                    </a:cubicBezTo>
                    <a:cubicBezTo>
                      <a:pt x="463864" y="20966"/>
                      <a:pt x="467906" y="16964"/>
                      <a:pt x="467098" y="14538"/>
                    </a:cubicBezTo>
                    <a:cubicBezTo>
                      <a:pt x="466290" y="12942"/>
                      <a:pt x="461439" y="11325"/>
                      <a:pt x="465481" y="8920"/>
                    </a:cubicBezTo>
                    <a:cubicBezTo>
                      <a:pt x="468715" y="6515"/>
                      <a:pt x="468715" y="4109"/>
                      <a:pt x="471141" y="4109"/>
                    </a:cubicBezTo>
                    <a:cubicBezTo>
                      <a:pt x="472757" y="4109"/>
                      <a:pt x="466290" y="-701"/>
                      <a:pt x="471949" y="87"/>
                    </a:cubicBezTo>
                    <a:cubicBezTo>
                      <a:pt x="476800" y="896"/>
                      <a:pt x="472757" y="3301"/>
                      <a:pt x="475991" y="3301"/>
                    </a:cubicBezTo>
                    <a:cubicBezTo>
                      <a:pt x="479225" y="3301"/>
                      <a:pt x="476800" y="87"/>
                      <a:pt x="480033" y="1704"/>
                    </a:cubicBezTo>
                    <a:cubicBezTo>
                      <a:pt x="483267" y="3301"/>
                      <a:pt x="482459" y="7323"/>
                      <a:pt x="482459" y="9728"/>
                    </a:cubicBezTo>
                    <a:cubicBezTo>
                      <a:pt x="482459" y="11325"/>
                      <a:pt x="484884" y="10537"/>
                      <a:pt x="484884" y="10537"/>
                    </a:cubicBezTo>
                    <a:lnTo>
                      <a:pt x="488118" y="12942"/>
                    </a:lnTo>
                    <a:lnTo>
                      <a:pt x="485693" y="18561"/>
                    </a:lnTo>
                    <a:cubicBezTo>
                      <a:pt x="485693" y="18561"/>
                      <a:pt x="477588" y="19369"/>
                      <a:pt x="475971" y="20157"/>
                    </a:cubicBezTo>
                    <a:cubicBezTo>
                      <a:pt x="474354" y="20966"/>
                      <a:pt x="467058" y="25776"/>
                      <a:pt x="471929" y="26585"/>
                    </a:cubicBezTo>
                    <a:lnTo>
                      <a:pt x="480033" y="26585"/>
                    </a:lnTo>
                    <a:lnTo>
                      <a:pt x="471929" y="33820"/>
                    </a:lnTo>
                    <a:cubicBezTo>
                      <a:pt x="471929" y="33820"/>
                      <a:pt x="475163" y="41844"/>
                      <a:pt x="476779" y="41844"/>
                    </a:cubicBezTo>
                    <a:cubicBezTo>
                      <a:pt x="479205" y="41844"/>
                      <a:pt x="480013" y="53082"/>
                      <a:pt x="480822" y="53890"/>
                    </a:cubicBezTo>
                    <a:cubicBezTo>
                      <a:pt x="481630" y="54699"/>
                      <a:pt x="486481" y="43461"/>
                      <a:pt x="488098" y="41036"/>
                    </a:cubicBezTo>
                    <a:cubicBezTo>
                      <a:pt x="488906" y="39439"/>
                      <a:pt x="483247" y="41036"/>
                      <a:pt x="484864" y="36225"/>
                    </a:cubicBezTo>
                    <a:cubicBezTo>
                      <a:pt x="485672" y="32203"/>
                      <a:pt x="488098" y="28201"/>
                      <a:pt x="491332" y="28990"/>
                    </a:cubicBezTo>
                    <a:cubicBezTo>
                      <a:pt x="494566" y="29778"/>
                      <a:pt x="488098" y="24968"/>
                      <a:pt x="493757" y="22562"/>
                    </a:cubicBezTo>
                    <a:cubicBezTo>
                      <a:pt x="498608" y="20157"/>
                      <a:pt x="490523" y="11325"/>
                      <a:pt x="496991" y="16944"/>
                    </a:cubicBezTo>
                    <a:cubicBezTo>
                      <a:pt x="502650" y="21754"/>
                      <a:pt x="498608" y="16944"/>
                      <a:pt x="503459" y="25776"/>
                    </a:cubicBezTo>
                    <a:cubicBezTo>
                      <a:pt x="508309" y="34608"/>
                      <a:pt x="513180" y="31395"/>
                      <a:pt x="514797" y="31395"/>
                    </a:cubicBezTo>
                    <a:cubicBezTo>
                      <a:pt x="516414" y="30586"/>
                      <a:pt x="517223" y="24159"/>
                      <a:pt x="519648" y="26585"/>
                    </a:cubicBezTo>
                    <a:cubicBezTo>
                      <a:pt x="522073" y="28181"/>
                      <a:pt x="522882" y="26585"/>
                      <a:pt x="522882" y="26585"/>
                    </a:cubicBezTo>
                    <a:cubicBezTo>
                      <a:pt x="522882" y="26585"/>
                      <a:pt x="518840" y="37822"/>
                      <a:pt x="521265" y="39439"/>
                    </a:cubicBezTo>
                    <a:cubicBezTo>
                      <a:pt x="522882" y="41036"/>
                      <a:pt x="523690" y="39439"/>
                      <a:pt x="527733" y="37842"/>
                    </a:cubicBezTo>
                    <a:cubicBezTo>
                      <a:pt x="531775" y="36246"/>
                      <a:pt x="533392" y="38651"/>
                      <a:pt x="534200" y="41864"/>
                    </a:cubicBezTo>
                    <a:cubicBezTo>
                      <a:pt x="535009" y="45078"/>
                      <a:pt x="541476" y="43461"/>
                      <a:pt x="539051" y="48292"/>
                    </a:cubicBezTo>
                    <a:cubicBezTo>
                      <a:pt x="537434" y="52314"/>
                      <a:pt x="535009" y="56316"/>
                      <a:pt x="535009" y="56316"/>
                    </a:cubicBezTo>
                    <a:cubicBezTo>
                      <a:pt x="535009" y="56316"/>
                      <a:pt x="530966" y="50697"/>
                      <a:pt x="526904" y="57124"/>
                    </a:cubicBezTo>
                    <a:cubicBezTo>
                      <a:pt x="522862" y="63551"/>
                      <a:pt x="517991" y="61934"/>
                      <a:pt x="517991" y="61934"/>
                    </a:cubicBezTo>
                    <a:cubicBezTo>
                      <a:pt x="517991" y="61934"/>
                      <a:pt x="514757" y="53102"/>
                      <a:pt x="510715" y="57912"/>
                    </a:cubicBezTo>
                    <a:cubicBezTo>
                      <a:pt x="507481" y="61934"/>
                      <a:pt x="508289" y="61934"/>
                      <a:pt x="504247" y="59509"/>
                    </a:cubicBezTo>
                    <a:cubicBezTo>
                      <a:pt x="500204" y="57104"/>
                      <a:pt x="503438" y="50677"/>
                      <a:pt x="500204" y="55487"/>
                    </a:cubicBezTo>
                    <a:cubicBezTo>
                      <a:pt x="496971" y="61106"/>
                      <a:pt x="496162" y="57084"/>
                      <a:pt x="493737" y="58701"/>
                    </a:cubicBezTo>
                    <a:cubicBezTo>
                      <a:pt x="491312" y="60317"/>
                      <a:pt x="486461" y="57104"/>
                      <a:pt x="494545" y="63511"/>
                    </a:cubicBezTo>
                    <a:cubicBezTo>
                      <a:pt x="503459" y="69938"/>
                      <a:pt x="504267" y="71535"/>
                      <a:pt x="504267" y="71535"/>
                    </a:cubicBezTo>
                    <a:lnTo>
                      <a:pt x="508309" y="74749"/>
                    </a:lnTo>
                    <a:cubicBezTo>
                      <a:pt x="508309" y="74749"/>
                      <a:pt x="516414" y="76345"/>
                      <a:pt x="513969" y="78771"/>
                    </a:cubicBezTo>
                    <a:cubicBezTo>
                      <a:pt x="511543" y="81176"/>
                      <a:pt x="520436" y="84389"/>
                      <a:pt x="520436" y="84389"/>
                    </a:cubicBezTo>
                    <a:cubicBezTo>
                      <a:pt x="520436" y="84389"/>
                      <a:pt x="509906" y="89200"/>
                      <a:pt x="514777" y="90817"/>
                    </a:cubicBezTo>
                    <a:cubicBezTo>
                      <a:pt x="518819" y="92413"/>
                      <a:pt x="515586" y="100458"/>
                      <a:pt x="518819" y="101246"/>
                    </a:cubicBezTo>
                    <a:cubicBezTo>
                      <a:pt x="522053" y="102054"/>
                      <a:pt x="523670" y="96435"/>
                      <a:pt x="523670" y="96435"/>
                    </a:cubicBezTo>
                    <a:cubicBezTo>
                      <a:pt x="523670" y="96435"/>
                      <a:pt x="515565" y="84389"/>
                      <a:pt x="522862" y="86006"/>
                    </a:cubicBezTo>
                    <a:cubicBezTo>
                      <a:pt x="530966" y="87603"/>
                      <a:pt x="525287" y="83601"/>
                      <a:pt x="528521" y="82793"/>
                    </a:cubicBezTo>
                    <a:cubicBezTo>
                      <a:pt x="531755" y="82793"/>
                      <a:pt x="531755" y="84389"/>
                      <a:pt x="534180" y="86006"/>
                    </a:cubicBezTo>
                    <a:lnTo>
                      <a:pt x="534989" y="86815"/>
                    </a:lnTo>
                    <a:lnTo>
                      <a:pt x="534989" y="8681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8" name="Szabadkézi sokszög: alakzat 1107">
                <a:extLst>
                  <a:ext uri="{FF2B5EF4-FFF2-40B4-BE49-F238E27FC236}">
                    <a16:creationId xmlns:a16="http://schemas.microsoft.com/office/drawing/2014/main" id="{D4A6F225-0A14-7020-7F5B-C92963B4E22F}"/>
                  </a:ext>
                </a:extLst>
              </p:cNvPr>
              <p:cNvSpPr/>
              <p:nvPr/>
            </p:nvSpPr>
            <p:spPr>
              <a:xfrm>
                <a:off x="4536874" y="3439852"/>
                <a:ext cx="14449" cy="10121"/>
              </a:xfrm>
              <a:custGeom>
                <a:avLst/>
                <a:gdLst>
                  <a:gd name="connsiteX0" fmla="*/ 6668 w 14449"/>
                  <a:gd name="connsiteY0" fmla="*/ 0 h 10121"/>
                  <a:gd name="connsiteX1" fmla="*/ 4061 w 14449"/>
                  <a:gd name="connsiteY1" fmla="*/ 4871 h 10121"/>
                  <a:gd name="connsiteX2" fmla="*/ 1454 w 14449"/>
                  <a:gd name="connsiteY2" fmla="*/ 6084 h 10121"/>
                  <a:gd name="connsiteX3" fmla="*/ 11843 w 14449"/>
                  <a:gd name="connsiteY3" fmla="*/ 9742 h 10121"/>
                  <a:gd name="connsiteX4" fmla="*/ 14450 w 14449"/>
                  <a:gd name="connsiteY4" fmla="*/ 6710 h 10121"/>
                  <a:gd name="connsiteX5" fmla="*/ 10994 w 14449"/>
                  <a:gd name="connsiteY5" fmla="*/ 3052 h 10121"/>
                  <a:gd name="connsiteX6" fmla="*/ 6668 w 14449"/>
                  <a:gd name="connsiteY6" fmla="*/ 20 h 10121"/>
                  <a:gd name="connsiteX7" fmla="*/ 6668 w 14449"/>
                  <a:gd name="connsiteY7" fmla="*/ 20 h 10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49" h="10121">
                    <a:moveTo>
                      <a:pt x="6668" y="0"/>
                    </a:moveTo>
                    <a:cubicBezTo>
                      <a:pt x="4930" y="2425"/>
                      <a:pt x="7538" y="3658"/>
                      <a:pt x="4061" y="4871"/>
                    </a:cubicBezTo>
                    <a:cubicBezTo>
                      <a:pt x="1454" y="6084"/>
                      <a:pt x="-2002" y="3658"/>
                      <a:pt x="1454" y="6084"/>
                    </a:cubicBezTo>
                    <a:cubicBezTo>
                      <a:pt x="4910" y="9136"/>
                      <a:pt x="10124" y="10955"/>
                      <a:pt x="11843" y="9742"/>
                    </a:cubicBezTo>
                    <a:cubicBezTo>
                      <a:pt x="13581" y="9136"/>
                      <a:pt x="14450" y="8529"/>
                      <a:pt x="14450" y="6710"/>
                    </a:cubicBezTo>
                    <a:cubicBezTo>
                      <a:pt x="14450" y="5498"/>
                      <a:pt x="12712" y="3052"/>
                      <a:pt x="10994" y="3052"/>
                    </a:cubicBezTo>
                    <a:cubicBezTo>
                      <a:pt x="10124" y="3052"/>
                      <a:pt x="6668" y="20"/>
                      <a:pt x="6668" y="20"/>
                    </a:cubicBezTo>
                    <a:lnTo>
                      <a:pt x="6668" y="2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09" name="Szabadkézi sokszög: alakzat 1108">
                <a:extLst>
                  <a:ext uri="{FF2B5EF4-FFF2-40B4-BE49-F238E27FC236}">
                    <a16:creationId xmlns:a16="http://schemas.microsoft.com/office/drawing/2014/main" id="{C23CBFDC-D794-B692-9FEC-68FAA7ED652D}"/>
                  </a:ext>
                </a:extLst>
              </p:cNvPr>
              <p:cNvSpPr/>
              <p:nvPr/>
            </p:nvSpPr>
            <p:spPr>
              <a:xfrm>
                <a:off x="4542476" y="3428898"/>
                <a:ext cx="8241" cy="9793"/>
              </a:xfrm>
              <a:custGeom>
                <a:avLst/>
                <a:gdLst>
                  <a:gd name="connsiteX0" fmla="*/ 1188 w 8241"/>
                  <a:gd name="connsiteY0" fmla="*/ 0 h 9793"/>
                  <a:gd name="connsiteX1" fmla="*/ 2279 w 8241"/>
                  <a:gd name="connsiteY1" fmla="*/ 6973 h 9793"/>
                  <a:gd name="connsiteX2" fmla="*/ 7756 w 8241"/>
                  <a:gd name="connsiteY2" fmla="*/ 8974 h 9793"/>
                  <a:gd name="connsiteX3" fmla="*/ 7756 w 8241"/>
                  <a:gd name="connsiteY3" fmla="*/ 2991 h 9793"/>
                  <a:gd name="connsiteX4" fmla="*/ 1167 w 8241"/>
                  <a:gd name="connsiteY4" fmla="*/ 0 h 9793"/>
                  <a:gd name="connsiteX5" fmla="*/ 1167 w 8241"/>
                  <a:gd name="connsiteY5" fmla="*/ 0 h 9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41" h="9793">
                    <a:moveTo>
                      <a:pt x="1188" y="0"/>
                    </a:moveTo>
                    <a:cubicBezTo>
                      <a:pt x="1188" y="2001"/>
                      <a:pt x="-2107" y="3982"/>
                      <a:pt x="2279" y="6973"/>
                    </a:cubicBezTo>
                    <a:cubicBezTo>
                      <a:pt x="6665" y="8974"/>
                      <a:pt x="7756" y="10955"/>
                      <a:pt x="7756" y="8974"/>
                    </a:cubicBezTo>
                    <a:cubicBezTo>
                      <a:pt x="8847" y="6973"/>
                      <a:pt x="7756" y="4002"/>
                      <a:pt x="7756" y="2991"/>
                    </a:cubicBezTo>
                    <a:cubicBezTo>
                      <a:pt x="7756" y="1981"/>
                      <a:pt x="1167" y="0"/>
                      <a:pt x="1167" y="0"/>
                    </a:cubicBezTo>
                    <a:lnTo>
                      <a:pt x="1167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0" name="Szabadkézi sokszög: alakzat 1109">
                <a:extLst>
                  <a:ext uri="{FF2B5EF4-FFF2-40B4-BE49-F238E27FC236}">
                    <a16:creationId xmlns:a16="http://schemas.microsoft.com/office/drawing/2014/main" id="{613EC7DD-8E87-B82C-2CEA-102641FEA481}"/>
                  </a:ext>
                </a:extLst>
              </p:cNvPr>
              <p:cNvSpPr/>
              <p:nvPr/>
            </p:nvSpPr>
            <p:spPr>
              <a:xfrm>
                <a:off x="4372455" y="3447060"/>
                <a:ext cx="67687" cy="41389"/>
              </a:xfrm>
              <a:custGeom>
                <a:avLst/>
                <a:gdLst>
                  <a:gd name="connsiteX0" fmla="*/ 67443 w 67687"/>
                  <a:gd name="connsiteY0" fmla="*/ 1443 h 41389"/>
                  <a:gd name="connsiteX1" fmla="*/ 59803 w 67687"/>
                  <a:gd name="connsiteY1" fmla="*/ 2231 h 41389"/>
                  <a:gd name="connsiteX2" fmla="*/ 47919 w 67687"/>
                  <a:gd name="connsiteY2" fmla="*/ 4616 h 41389"/>
                  <a:gd name="connsiteX3" fmla="*/ 35186 w 67687"/>
                  <a:gd name="connsiteY3" fmla="*/ 7001 h 41389"/>
                  <a:gd name="connsiteX4" fmla="*/ 25848 w 67687"/>
                  <a:gd name="connsiteY4" fmla="*/ 4616 h 41389"/>
                  <a:gd name="connsiteX5" fmla="*/ 15661 w 67687"/>
                  <a:gd name="connsiteY5" fmla="*/ 1422 h 41389"/>
                  <a:gd name="connsiteX6" fmla="*/ 8870 w 67687"/>
                  <a:gd name="connsiteY6" fmla="*/ 6192 h 41389"/>
                  <a:gd name="connsiteX7" fmla="*/ 382 w 67687"/>
                  <a:gd name="connsiteY7" fmla="*/ 11771 h 41389"/>
                  <a:gd name="connsiteX8" fmla="*/ 10568 w 67687"/>
                  <a:gd name="connsiteY8" fmla="*/ 15752 h 41389"/>
                  <a:gd name="connsiteX9" fmla="*/ 21604 w 67687"/>
                  <a:gd name="connsiteY9" fmla="*/ 22927 h 41389"/>
                  <a:gd name="connsiteX10" fmla="*/ 31790 w 67687"/>
                  <a:gd name="connsiteY10" fmla="*/ 32487 h 41389"/>
                  <a:gd name="connsiteX11" fmla="*/ 40279 w 67687"/>
                  <a:gd name="connsiteY11" fmla="*/ 30891 h 41389"/>
                  <a:gd name="connsiteX12" fmla="*/ 47070 w 67687"/>
                  <a:gd name="connsiteY12" fmla="*/ 37257 h 41389"/>
                  <a:gd name="connsiteX13" fmla="*/ 55559 w 67687"/>
                  <a:gd name="connsiteY13" fmla="*/ 41239 h 41389"/>
                  <a:gd name="connsiteX14" fmla="*/ 62350 w 67687"/>
                  <a:gd name="connsiteY14" fmla="*/ 35661 h 41389"/>
                  <a:gd name="connsiteX15" fmla="*/ 63199 w 67687"/>
                  <a:gd name="connsiteY15" fmla="*/ 26101 h 41389"/>
                  <a:gd name="connsiteX16" fmla="*/ 59803 w 67687"/>
                  <a:gd name="connsiteY16" fmla="*/ 19734 h 41389"/>
                  <a:gd name="connsiteX17" fmla="*/ 67443 w 67687"/>
                  <a:gd name="connsiteY17" fmla="*/ 1422 h 41389"/>
                  <a:gd name="connsiteX18" fmla="*/ 67443 w 67687"/>
                  <a:gd name="connsiteY18" fmla="*/ 1422 h 41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7687" h="41389">
                    <a:moveTo>
                      <a:pt x="67443" y="1443"/>
                    </a:moveTo>
                    <a:cubicBezTo>
                      <a:pt x="65745" y="-942"/>
                      <a:pt x="64048" y="-154"/>
                      <a:pt x="59803" y="2231"/>
                    </a:cubicBezTo>
                    <a:cubicBezTo>
                      <a:pt x="56408" y="4616"/>
                      <a:pt x="50466" y="3828"/>
                      <a:pt x="47919" y="4616"/>
                    </a:cubicBezTo>
                    <a:cubicBezTo>
                      <a:pt x="44523" y="5404"/>
                      <a:pt x="38581" y="7809"/>
                      <a:pt x="35186" y="7001"/>
                    </a:cubicBezTo>
                    <a:cubicBezTo>
                      <a:pt x="32639" y="7001"/>
                      <a:pt x="29244" y="7001"/>
                      <a:pt x="25848" y="4616"/>
                    </a:cubicBezTo>
                    <a:cubicBezTo>
                      <a:pt x="21604" y="2231"/>
                      <a:pt x="18208" y="-1751"/>
                      <a:pt x="15661" y="1422"/>
                    </a:cubicBezTo>
                    <a:cubicBezTo>
                      <a:pt x="13964" y="4616"/>
                      <a:pt x="8870" y="6192"/>
                      <a:pt x="8870" y="6192"/>
                    </a:cubicBezTo>
                    <a:cubicBezTo>
                      <a:pt x="8870" y="6192"/>
                      <a:pt x="-2165" y="8577"/>
                      <a:pt x="382" y="11771"/>
                    </a:cubicBezTo>
                    <a:cubicBezTo>
                      <a:pt x="3777" y="14964"/>
                      <a:pt x="3777" y="13367"/>
                      <a:pt x="10568" y="15752"/>
                    </a:cubicBezTo>
                    <a:cubicBezTo>
                      <a:pt x="17359" y="18946"/>
                      <a:pt x="17359" y="18137"/>
                      <a:pt x="21604" y="22927"/>
                    </a:cubicBezTo>
                    <a:cubicBezTo>
                      <a:pt x="25848" y="27697"/>
                      <a:pt x="27546" y="30891"/>
                      <a:pt x="31790" y="32487"/>
                    </a:cubicBezTo>
                    <a:cubicBezTo>
                      <a:pt x="36883" y="34084"/>
                      <a:pt x="37732" y="28506"/>
                      <a:pt x="40279" y="30891"/>
                    </a:cubicBezTo>
                    <a:cubicBezTo>
                      <a:pt x="43674" y="33276"/>
                      <a:pt x="41977" y="34872"/>
                      <a:pt x="47070" y="37257"/>
                    </a:cubicBezTo>
                    <a:cubicBezTo>
                      <a:pt x="52163" y="40451"/>
                      <a:pt x="51314" y="41239"/>
                      <a:pt x="55559" y="41239"/>
                    </a:cubicBezTo>
                    <a:cubicBezTo>
                      <a:pt x="60652" y="42027"/>
                      <a:pt x="62350" y="39642"/>
                      <a:pt x="62350" y="35661"/>
                    </a:cubicBezTo>
                    <a:cubicBezTo>
                      <a:pt x="62350" y="32467"/>
                      <a:pt x="64896" y="28486"/>
                      <a:pt x="63199" y="26101"/>
                    </a:cubicBezTo>
                    <a:cubicBezTo>
                      <a:pt x="61501" y="24504"/>
                      <a:pt x="57257" y="23716"/>
                      <a:pt x="59803" y="19734"/>
                    </a:cubicBezTo>
                    <a:cubicBezTo>
                      <a:pt x="61501" y="16541"/>
                      <a:pt x="69141" y="4596"/>
                      <a:pt x="67443" y="1422"/>
                    </a:cubicBezTo>
                    <a:lnTo>
                      <a:pt x="67443" y="142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1" name="Szabadkézi sokszög: alakzat 1110">
                <a:extLst>
                  <a:ext uri="{FF2B5EF4-FFF2-40B4-BE49-F238E27FC236}">
                    <a16:creationId xmlns:a16="http://schemas.microsoft.com/office/drawing/2014/main" id="{48D5210F-F1E3-3C43-850C-0C3827659569}"/>
                  </a:ext>
                </a:extLst>
              </p:cNvPr>
              <p:cNvSpPr/>
              <p:nvPr/>
            </p:nvSpPr>
            <p:spPr>
              <a:xfrm>
                <a:off x="4294094" y="3313915"/>
                <a:ext cx="20769" cy="43616"/>
              </a:xfrm>
              <a:custGeom>
                <a:avLst/>
                <a:gdLst>
                  <a:gd name="connsiteX0" fmla="*/ 17238 w 20769"/>
                  <a:gd name="connsiteY0" fmla="*/ 0 h 43616"/>
                  <a:gd name="connsiteX1" fmla="*/ 14793 w 20769"/>
                  <a:gd name="connsiteY1" fmla="*/ 3658 h 43616"/>
                  <a:gd name="connsiteX2" fmla="*/ 13984 w 20769"/>
                  <a:gd name="connsiteY2" fmla="*/ 9499 h 43616"/>
                  <a:gd name="connsiteX3" fmla="*/ 9113 w 20769"/>
                  <a:gd name="connsiteY3" fmla="*/ 9499 h 43616"/>
                  <a:gd name="connsiteX4" fmla="*/ 3414 w 20769"/>
                  <a:gd name="connsiteY4" fmla="*/ 15341 h 43616"/>
                  <a:gd name="connsiteX5" fmla="*/ 160 w 20769"/>
                  <a:gd name="connsiteY5" fmla="*/ 17523 h 43616"/>
                  <a:gd name="connsiteX6" fmla="*/ 1776 w 20769"/>
                  <a:gd name="connsiteY6" fmla="*/ 24092 h 43616"/>
                  <a:gd name="connsiteX7" fmla="*/ 3393 w 20769"/>
                  <a:gd name="connsiteY7" fmla="*/ 29206 h 43616"/>
                  <a:gd name="connsiteX8" fmla="*/ 4202 w 20769"/>
                  <a:gd name="connsiteY8" fmla="*/ 36502 h 43616"/>
                  <a:gd name="connsiteX9" fmla="*/ 6647 w 20769"/>
                  <a:gd name="connsiteY9" fmla="*/ 37230 h 43616"/>
                  <a:gd name="connsiteX10" fmla="*/ 8264 w 20769"/>
                  <a:gd name="connsiteY10" fmla="*/ 43071 h 43616"/>
                  <a:gd name="connsiteX11" fmla="*/ 13135 w 20769"/>
                  <a:gd name="connsiteY11" fmla="*/ 43071 h 43616"/>
                  <a:gd name="connsiteX12" fmla="*/ 20452 w 20769"/>
                  <a:gd name="connsiteY12" fmla="*/ 24092 h 43616"/>
                  <a:gd name="connsiteX13" fmla="*/ 18835 w 20769"/>
                  <a:gd name="connsiteY13" fmla="*/ 12410 h 43616"/>
                  <a:gd name="connsiteX14" fmla="*/ 17218 w 20769"/>
                  <a:gd name="connsiteY14" fmla="*/ 0 h 43616"/>
                  <a:gd name="connsiteX15" fmla="*/ 17218 w 20769"/>
                  <a:gd name="connsiteY15" fmla="*/ 0 h 4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769" h="43616">
                    <a:moveTo>
                      <a:pt x="17238" y="0"/>
                    </a:moveTo>
                    <a:cubicBezTo>
                      <a:pt x="14793" y="0"/>
                      <a:pt x="13984" y="2183"/>
                      <a:pt x="14793" y="3658"/>
                    </a:cubicBezTo>
                    <a:cubicBezTo>
                      <a:pt x="14793" y="5841"/>
                      <a:pt x="16410" y="9499"/>
                      <a:pt x="13984" y="9499"/>
                    </a:cubicBezTo>
                    <a:cubicBezTo>
                      <a:pt x="12367" y="8772"/>
                      <a:pt x="10730" y="5841"/>
                      <a:pt x="9113" y="9499"/>
                    </a:cubicBezTo>
                    <a:cubicBezTo>
                      <a:pt x="7496" y="12430"/>
                      <a:pt x="5051" y="13885"/>
                      <a:pt x="3414" y="15341"/>
                    </a:cubicBezTo>
                    <a:cubicBezTo>
                      <a:pt x="1797" y="16068"/>
                      <a:pt x="-649" y="14613"/>
                      <a:pt x="160" y="17523"/>
                    </a:cubicBezTo>
                    <a:cubicBezTo>
                      <a:pt x="160" y="20434"/>
                      <a:pt x="968" y="23364"/>
                      <a:pt x="1776" y="24092"/>
                    </a:cubicBezTo>
                    <a:cubicBezTo>
                      <a:pt x="3393" y="24820"/>
                      <a:pt x="4222" y="26275"/>
                      <a:pt x="3393" y="29206"/>
                    </a:cubicBezTo>
                    <a:cubicBezTo>
                      <a:pt x="2585" y="32116"/>
                      <a:pt x="1776" y="35047"/>
                      <a:pt x="4202" y="36502"/>
                    </a:cubicBezTo>
                    <a:cubicBezTo>
                      <a:pt x="6647" y="37230"/>
                      <a:pt x="6647" y="34319"/>
                      <a:pt x="6647" y="37230"/>
                    </a:cubicBezTo>
                    <a:cubicBezTo>
                      <a:pt x="6647" y="40140"/>
                      <a:pt x="6647" y="41615"/>
                      <a:pt x="8264" y="43071"/>
                    </a:cubicBezTo>
                    <a:cubicBezTo>
                      <a:pt x="10710" y="43798"/>
                      <a:pt x="12327" y="43798"/>
                      <a:pt x="13135" y="43071"/>
                    </a:cubicBezTo>
                    <a:cubicBezTo>
                      <a:pt x="14752" y="41615"/>
                      <a:pt x="19643" y="28478"/>
                      <a:pt x="20452" y="24092"/>
                    </a:cubicBezTo>
                    <a:cubicBezTo>
                      <a:pt x="21260" y="19706"/>
                      <a:pt x="20452" y="14593"/>
                      <a:pt x="18835" y="12410"/>
                    </a:cubicBezTo>
                    <a:cubicBezTo>
                      <a:pt x="17218" y="10227"/>
                      <a:pt x="17218" y="0"/>
                      <a:pt x="17218" y="0"/>
                    </a:cubicBezTo>
                    <a:lnTo>
                      <a:pt x="17218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2" name="Szabadkézi sokszög: alakzat 1111">
                <a:extLst>
                  <a:ext uri="{FF2B5EF4-FFF2-40B4-BE49-F238E27FC236}">
                    <a16:creationId xmlns:a16="http://schemas.microsoft.com/office/drawing/2014/main" id="{B3414732-3AE3-76CE-F773-37CFC3DF4F84}"/>
                  </a:ext>
                </a:extLst>
              </p:cNvPr>
              <p:cNvSpPr/>
              <p:nvPr/>
            </p:nvSpPr>
            <p:spPr>
              <a:xfrm>
                <a:off x="4284599" y="3369282"/>
                <a:ext cx="35505" cy="57564"/>
              </a:xfrm>
              <a:custGeom>
                <a:avLst/>
                <a:gdLst>
                  <a:gd name="connsiteX0" fmla="*/ 22692 w 35505"/>
                  <a:gd name="connsiteY0" fmla="*/ 154 h 57564"/>
                  <a:gd name="connsiteX1" fmla="*/ 18690 w 35505"/>
                  <a:gd name="connsiteY1" fmla="*/ 3206 h 57564"/>
                  <a:gd name="connsiteX2" fmla="*/ 9898 w 35505"/>
                  <a:gd name="connsiteY2" fmla="*/ 7026 h 57564"/>
                  <a:gd name="connsiteX3" fmla="*/ 5087 w 35505"/>
                  <a:gd name="connsiteY3" fmla="*/ 4742 h 57564"/>
                  <a:gd name="connsiteX4" fmla="*/ 3491 w 35505"/>
                  <a:gd name="connsiteY4" fmla="*/ 922 h 57564"/>
                  <a:gd name="connsiteX5" fmla="*/ 1086 w 35505"/>
                  <a:gd name="connsiteY5" fmla="*/ 10077 h 57564"/>
                  <a:gd name="connsiteX6" fmla="*/ 5087 w 35505"/>
                  <a:gd name="connsiteY6" fmla="*/ 16181 h 57564"/>
                  <a:gd name="connsiteX7" fmla="*/ 9089 w 35505"/>
                  <a:gd name="connsiteY7" fmla="*/ 26853 h 57564"/>
                  <a:gd name="connsiteX8" fmla="*/ 5896 w 35505"/>
                  <a:gd name="connsiteY8" fmla="*/ 42860 h 57564"/>
                  <a:gd name="connsiteX9" fmla="*/ 5087 w 35505"/>
                  <a:gd name="connsiteY9" fmla="*/ 46680 h 57564"/>
                  <a:gd name="connsiteX10" fmla="*/ 9089 w 35505"/>
                  <a:gd name="connsiteY10" fmla="*/ 55836 h 57564"/>
                  <a:gd name="connsiteX11" fmla="*/ 15496 w 35505"/>
                  <a:gd name="connsiteY11" fmla="*/ 56604 h 57564"/>
                  <a:gd name="connsiteX12" fmla="*/ 27502 w 35505"/>
                  <a:gd name="connsiteY12" fmla="*/ 48985 h 57564"/>
                  <a:gd name="connsiteX13" fmla="*/ 29907 w 35505"/>
                  <a:gd name="connsiteY13" fmla="*/ 52805 h 57564"/>
                  <a:gd name="connsiteX14" fmla="*/ 33100 w 35505"/>
                  <a:gd name="connsiteY14" fmla="*/ 45185 h 57564"/>
                  <a:gd name="connsiteX15" fmla="*/ 33100 w 35505"/>
                  <a:gd name="connsiteY15" fmla="*/ 32229 h 57564"/>
                  <a:gd name="connsiteX16" fmla="*/ 34697 w 35505"/>
                  <a:gd name="connsiteY16" fmla="*/ 24610 h 57564"/>
                  <a:gd name="connsiteX17" fmla="*/ 35506 w 35505"/>
                  <a:gd name="connsiteY17" fmla="*/ 16222 h 57564"/>
                  <a:gd name="connsiteX18" fmla="*/ 33909 w 35505"/>
                  <a:gd name="connsiteY18" fmla="*/ 8602 h 57564"/>
                  <a:gd name="connsiteX19" fmla="*/ 30715 w 35505"/>
                  <a:gd name="connsiteY19" fmla="*/ 1750 h 57564"/>
                  <a:gd name="connsiteX20" fmla="*/ 22712 w 35505"/>
                  <a:gd name="connsiteY20" fmla="*/ 234 h 57564"/>
                  <a:gd name="connsiteX21" fmla="*/ 22712 w 35505"/>
                  <a:gd name="connsiteY21" fmla="*/ 234 h 5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5505" h="57564">
                    <a:moveTo>
                      <a:pt x="22692" y="154"/>
                    </a:moveTo>
                    <a:cubicBezTo>
                      <a:pt x="21095" y="-614"/>
                      <a:pt x="20286" y="1669"/>
                      <a:pt x="18690" y="3206"/>
                    </a:cubicBezTo>
                    <a:cubicBezTo>
                      <a:pt x="16285" y="4721"/>
                      <a:pt x="12283" y="7773"/>
                      <a:pt x="9898" y="7026"/>
                    </a:cubicBezTo>
                    <a:cubicBezTo>
                      <a:pt x="7492" y="6257"/>
                      <a:pt x="5087" y="7026"/>
                      <a:pt x="5087" y="4742"/>
                    </a:cubicBezTo>
                    <a:cubicBezTo>
                      <a:pt x="5087" y="3226"/>
                      <a:pt x="5087" y="174"/>
                      <a:pt x="3491" y="922"/>
                    </a:cubicBezTo>
                    <a:cubicBezTo>
                      <a:pt x="2682" y="1690"/>
                      <a:pt x="-2108" y="7026"/>
                      <a:pt x="1086" y="10077"/>
                    </a:cubicBezTo>
                    <a:cubicBezTo>
                      <a:pt x="4279" y="12361"/>
                      <a:pt x="3491" y="13897"/>
                      <a:pt x="5087" y="16181"/>
                    </a:cubicBezTo>
                    <a:cubicBezTo>
                      <a:pt x="5896" y="18465"/>
                      <a:pt x="8281" y="23053"/>
                      <a:pt x="9089" y="26853"/>
                    </a:cubicBezTo>
                    <a:cubicBezTo>
                      <a:pt x="9898" y="29905"/>
                      <a:pt x="6684" y="40577"/>
                      <a:pt x="5896" y="42860"/>
                    </a:cubicBezTo>
                    <a:cubicBezTo>
                      <a:pt x="5087" y="45144"/>
                      <a:pt x="1086" y="44376"/>
                      <a:pt x="5087" y="46680"/>
                    </a:cubicBezTo>
                    <a:cubicBezTo>
                      <a:pt x="8281" y="48964"/>
                      <a:pt x="7492" y="52784"/>
                      <a:pt x="9089" y="55836"/>
                    </a:cubicBezTo>
                    <a:cubicBezTo>
                      <a:pt x="10686" y="59656"/>
                      <a:pt x="12283" y="55836"/>
                      <a:pt x="15496" y="56604"/>
                    </a:cubicBezTo>
                    <a:cubicBezTo>
                      <a:pt x="18690" y="57372"/>
                      <a:pt x="26693" y="47448"/>
                      <a:pt x="27502" y="48985"/>
                    </a:cubicBezTo>
                    <a:cubicBezTo>
                      <a:pt x="28310" y="50500"/>
                      <a:pt x="27502" y="55088"/>
                      <a:pt x="29907" y="52805"/>
                    </a:cubicBezTo>
                    <a:cubicBezTo>
                      <a:pt x="32312" y="51289"/>
                      <a:pt x="33909" y="49753"/>
                      <a:pt x="33100" y="45185"/>
                    </a:cubicBezTo>
                    <a:cubicBezTo>
                      <a:pt x="32292" y="40617"/>
                      <a:pt x="32292" y="35281"/>
                      <a:pt x="33100" y="32229"/>
                    </a:cubicBezTo>
                    <a:cubicBezTo>
                      <a:pt x="34697" y="29177"/>
                      <a:pt x="36294" y="26125"/>
                      <a:pt x="34697" y="24610"/>
                    </a:cubicBezTo>
                    <a:cubicBezTo>
                      <a:pt x="33100" y="22326"/>
                      <a:pt x="35506" y="17758"/>
                      <a:pt x="35506" y="16222"/>
                    </a:cubicBezTo>
                    <a:cubicBezTo>
                      <a:pt x="35506" y="14686"/>
                      <a:pt x="35506" y="11654"/>
                      <a:pt x="33909" y="8602"/>
                    </a:cubicBezTo>
                    <a:cubicBezTo>
                      <a:pt x="32312" y="5550"/>
                      <a:pt x="30715" y="3266"/>
                      <a:pt x="30715" y="1750"/>
                    </a:cubicBezTo>
                    <a:cubicBezTo>
                      <a:pt x="30715" y="234"/>
                      <a:pt x="22712" y="234"/>
                      <a:pt x="22712" y="234"/>
                    </a:cubicBezTo>
                    <a:lnTo>
                      <a:pt x="22712" y="23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3" name="Szabadkézi sokszög: alakzat 1112">
                <a:extLst>
                  <a:ext uri="{FF2B5EF4-FFF2-40B4-BE49-F238E27FC236}">
                    <a16:creationId xmlns:a16="http://schemas.microsoft.com/office/drawing/2014/main" id="{5A1BD734-5DD1-65E6-D978-EDB745D5E660}"/>
                  </a:ext>
                </a:extLst>
              </p:cNvPr>
              <p:cNvSpPr/>
              <p:nvPr/>
            </p:nvSpPr>
            <p:spPr>
              <a:xfrm>
                <a:off x="4169675" y="3396616"/>
                <a:ext cx="23701" cy="18065"/>
              </a:xfrm>
              <a:custGeom>
                <a:avLst/>
                <a:gdLst>
                  <a:gd name="connsiteX0" fmla="*/ 13011 w 23701"/>
                  <a:gd name="connsiteY0" fmla="*/ 1055 h 18065"/>
                  <a:gd name="connsiteX1" fmla="*/ 2723 w 23701"/>
                  <a:gd name="connsiteY1" fmla="*/ 5926 h 18065"/>
                  <a:gd name="connsiteX2" fmla="*/ 1874 w 23701"/>
                  <a:gd name="connsiteY2" fmla="*/ 14031 h 18065"/>
                  <a:gd name="connsiteX3" fmla="*/ 12162 w 23701"/>
                  <a:gd name="connsiteY3" fmla="*/ 15648 h 18065"/>
                  <a:gd name="connsiteX4" fmla="*/ 23299 w 23701"/>
                  <a:gd name="connsiteY4" fmla="*/ 12394 h 18065"/>
                  <a:gd name="connsiteX5" fmla="*/ 19863 w 23701"/>
                  <a:gd name="connsiteY5" fmla="*/ 5097 h 18065"/>
                  <a:gd name="connsiteX6" fmla="*/ 19014 w 23701"/>
                  <a:gd name="connsiteY6" fmla="*/ 226 h 18065"/>
                  <a:gd name="connsiteX7" fmla="*/ 13011 w 23701"/>
                  <a:gd name="connsiteY7" fmla="*/ 1035 h 18065"/>
                  <a:gd name="connsiteX8" fmla="*/ 13011 w 23701"/>
                  <a:gd name="connsiteY8" fmla="*/ 1035 h 18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01" h="18065">
                    <a:moveTo>
                      <a:pt x="13011" y="1055"/>
                    </a:moveTo>
                    <a:cubicBezTo>
                      <a:pt x="9575" y="2672"/>
                      <a:pt x="3572" y="3480"/>
                      <a:pt x="2723" y="5926"/>
                    </a:cubicBezTo>
                    <a:cubicBezTo>
                      <a:pt x="1874" y="7543"/>
                      <a:pt x="-2411" y="12414"/>
                      <a:pt x="1874" y="14031"/>
                    </a:cubicBezTo>
                    <a:cubicBezTo>
                      <a:pt x="7008" y="15648"/>
                      <a:pt x="6159" y="9968"/>
                      <a:pt x="12162" y="15648"/>
                    </a:cubicBezTo>
                    <a:cubicBezTo>
                      <a:pt x="17296" y="21327"/>
                      <a:pt x="21601" y="15648"/>
                      <a:pt x="23299" y="12394"/>
                    </a:cubicBezTo>
                    <a:cubicBezTo>
                      <a:pt x="25017" y="9140"/>
                      <a:pt x="20732" y="6714"/>
                      <a:pt x="19863" y="5097"/>
                    </a:cubicBezTo>
                    <a:cubicBezTo>
                      <a:pt x="18145" y="3480"/>
                      <a:pt x="20711" y="226"/>
                      <a:pt x="19014" y="226"/>
                    </a:cubicBezTo>
                    <a:cubicBezTo>
                      <a:pt x="18165" y="-582"/>
                      <a:pt x="13011" y="1035"/>
                      <a:pt x="13011" y="1035"/>
                    </a:cubicBezTo>
                    <a:lnTo>
                      <a:pt x="13011" y="103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4" name="Szabadkézi sokszög: alakzat 1113">
                <a:extLst>
                  <a:ext uri="{FF2B5EF4-FFF2-40B4-BE49-F238E27FC236}">
                    <a16:creationId xmlns:a16="http://schemas.microsoft.com/office/drawing/2014/main" id="{7C138C7E-5FB8-87EA-C0C8-ABD9D4539FBB}"/>
                  </a:ext>
                </a:extLst>
              </p:cNvPr>
              <p:cNvSpPr/>
              <p:nvPr/>
            </p:nvSpPr>
            <p:spPr>
              <a:xfrm>
                <a:off x="4197821" y="3390577"/>
                <a:ext cx="12059" cy="10011"/>
              </a:xfrm>
              <a:custGeom>
                <a:avLst/>
                <a:gdLst>
                  <a:gd name="connsiteX0" fmla="*/ 2854 w 12059"/>
                  <a:gd name="connsiteY0" fmla="*/ 1091 h 10011"/>
                  <a:gd name="connsiteX1" fmla="*/ 3602 w 12059"/>
                  <a:gd name="connsiteY1" fmla="*/ 8752 h 10011"/>
                  <a:gd name="connsiteX2" fmla="*/ 10332 w 12059"/>
                  <a:gd name="connsiteY2" fmla="*/ 8752 h 10011"/>
                  <a:gd name="connsiteX3" fmla="*/ 10332 w 12059"/>
                  <a:gd name="connsiteY3" fmla="*/ 1091 h 10011"/>
                  <a:gd name="connsiteX4" fmla="*/ 6593 w 12059"/>
                  <a:gd name="connsiteY4" fmla="*/ 0 h 10011"/>
                  <a:gd name="connsiteX5" fmla="*/ 2854 w 12059"/>
                  <a:gd name="connsiteY5" fmla="*/ 1091 h 10011"/>
                  <a:gd name="connsiteX6" fmla="*/ 2854 w 12059"/>
                  <a:gd name="connsiteY6" fmla="*/ 1091 h 10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59" h="10011">
                    <a:moveTo>
                      <a:pt x="2854" y="1091"/>
                    </a:moveTo>
                    <a:cubicBezTo>
                      <a:pt x="1358" y="2183"/>
                      <a:pt x="-3129" y="6569"/>
                      <a:pt x="3602" y="8752"/>
                    </a:cubicBezTo>
                    <a:cubicBezTo>
                      <a:pt x="9584" y="9843"/>
                      <a:pt x="8089" y="10934"/>
                      <a:pt x="10332" y="8752"/>
                    </a:cubicBezTo>
                    <a:cubicBezTo>
                      <a:pt x="13323" y="7660"/>
                      <a:pt x="11828" y="1091"/>
                      <a:pt x="10332" y="1091"/>
                    </a:cubicBezTo>
                    <a:cubicBezTo>
                      <a:pt x="9584" y="1091"/>
                      <a:pt x="6593" y="0"/>
                      <a:pt x="6593" y="0"/>
                    </a:cubicBezTo>
                    <a:lnTo>
                      <a:pt x="2854" y="1091"/>
                    </a:lnTo>
                    <a:lnTo>
                      <a:pt x="2854" y="109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5" name="Szabadkézi sokszög: alakzat 1114">
                <a:extLst>
                  <a:ext uri="{FF2B5EF4-FFF2-40B4-BE49-F238E27FC236}">
                    <a16:creationId xmlns:a16="http://schemas.microsoft.com/office/drawing/2014/main" id="{D2839D95-9E66-46F8-E6A1-C532FA080A1A}"/>
                  </a:ext>
                </a:extLst>
              </p:cNvPr>
              <p:cNvSpPr/>
              <p:nvPr/>
            </p:nvSpPr>
            <p:spPr>
              <a:xfrm>
                <a:off x="4151580" y="3414021"/>
                <a:ext cx="9207" cy="14876"/>
              </a:xfrm>
              <a:custGeom>
                <a:avLst/>
                <a:gdLst>
                  <a:gd name="connsiteX0" fmla="*/ 789 w 9207"/>
                  <a:gd name="connsiteY0" fmla="*/ 6226 h 14876"/>
                  <a:gd name="connsiteX1" fmla="*/ 3133 w 9207"/>
                  <a:gd name="connsiteY1" fmla="*/ 14876 h 14876"/>
                  <a:gd name="connsiteX2" fmla="*/ 7055 w 9207"/>
                  <a:gd name="connsiteY2" fmla="*/ 9682 h 14876"/>
                  <a:gd name="connsiteX3" fmla="*/ 7843 w 9207"/>
                  <a:gd name="connsiteY3" fmla="*/ 183 h 14876"/>
                  <a:gd name="connsiteX4" fmla="*/ 789 w 9207"/>
                  <a:gd name="connsiteY4" fmla="*/ 6226 h 14876"/>
                  <a:gd name="connsiteX5" fmla="*/ 789 w 9207"/>
                  <a:gd name="connsiteY5" fmla="*/ 6226 h 1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07" h="14876">
                    <a:moveTo>
                      <a:pt x="789" y="6226"/>
                    </a:moveTo>
                    <a:cubicBezTo>
                      <a:pt x="-787" y="8813"/>
                      <a:pt x="1" y="14876"/>
                      <a:pt x="3133" y="14876"/>
                    </a:cubicBezTo>
                    <a:cubicBezTo>
                      <a:pt x="5478" y="14876"/>
                      <a:pt x="3133" y="9682"/>
                      <a:pt x="7055" y="9682"/>
                    </a:cubicBezTo>
                    <a:cubicBezTo>
                      <a:pt x="10187" y="9682"/>
                      <a:pt x="9399" y="-1555"/>
                      <a:pt x="7843" y="183"/>
                    </a:cubicBezTo>
                    <a:cubicBezTo>
                      <a:pt x="5498" y="1921"/>
                      <a:pt x="789" y="6226"/>
                      <a:pt x="789" y="6226"/>
                    </a:cubicBezTo>
                    <a:lnTo>
                      <a:pt x="789" y="622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6" name="Szabadkézi sokszög: alakzat 1115">
                <a:extLst>
                  <a:ext uri="{FF2B5EF4-FFF2-40B4-BE49-F238E27FC236}">
                    <a16:creationId xmlns:a16="http://schemas.microsoft.com/office/drawing/2014/main" id="{9AB49533-1AB8-3001-F686-C090E41CB4C2}"/>
                  </a:ext>
                </a:extLst>
              </p:cNvPr>
              <p:cNvSpPr/>
              <p:nvPr/>
            </p:nvSpPr>
            <p:spPr>
              <a:xfrm>
                <a:off x="4789160" y="3508622"/>
                <a:ext cx="51457" cy="32493"/>
              </a:xfrm>
              <a:custGeom>
                <a:avLst/>
                <a:gdLst>
                  <a:gd name="connsiteX0" fmla="*/ 18890 w 51457"/>
                  <a:gd name="connsiteY0" fmla="*/ 13349 h 32493"/>
                  <a:gd name="connsiteX1" fmla="*/ 10583 w 51457"/>
                  <a:gd name="connsiteY1" fmla="*/ 15694 h 32493"/>
                  <a:gd name="connsiteX2" fmla="*/ 2276 w 51457"/>
                  <a:gd name="connsiteY2" fmla="*/ 17250 h 32493"/>
                  <a:gd name="connsiteX3" fmla="*/ 2276 w 51457"/>
                  <a:gd name="connsiteY3" fmla="*/ 25860 h 32493"/>
                  <a:gd name="connsiteX4" fmla="*/ 14747 w 51457"/>
                  <a:gd name="connsiteY4" fmla="*/ 31337 h 32493"/>
                  <a:gd name="connsiteX5" fmla="*/ 34696 w 51457"/>
                  <a:gd name="connsiteY5" fmla="*/ 21171 h 32493"/>
                  <a:gd name="connsiteX6" fmla="*/ 38030 w 51457"/>
                  <a:gd name="connsiteY6" fmla="*/ 13349 h 32493"/>
                  <a:gd name="connsiteX7" fmla="*/ 51330 w 51457"/>
                  <a:gd name="connsiteY7" fmla="*/ 838 h 32493"/>
                  <a:gd name="connsiteX8" fmla="*/ 33867 w 51457"/>
                  <a:gd name="connsiteY8" fmla="*/ 8660 h 32493"/>
                  <a:gd name="connsiteX9" fmla="*/ 18910 w 51457"/>
                  <a:gd name="connsiteY9" fmla="*/ 13349 h 32493"/>
                  <a:gd name="connsiteX10" fmla="*/ 18910 w 51457"/>
                  <a:gd name="connsiteY10" fmla="*/ 13349 h 32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57" h="32493">
                    <a:moveTo>
                      <a:pt x="18890" y="13349"/>
                    </a:moveTo>
                    <a:cubicBezTo>
                      <a:pt x="15555" y="13349"/>
                      <a:pt x="14727" y="15694"/>
                      <a:pt x="10583" y="15694"/>
                    </a:cubicBezTo>
                    <a:cubicBezTo>
                      <a:pt x="7248" y="15694"/>
                      <a:pt x="3933" y="12561"/>
                      <a:pt x="2276" y="17250"/>
                    </a:cubicBezTo>
                    <a:cubicBezTo>
                      <a:pt x="619" y="22727"/>
                      <a:pt x="-1887" y="23516"/>
                      <a:pt x="2276" y="25860"/>
                    </a:cubicBezTo>
                    <a:cubicBezTo>
                      <a:pt x="7268" y="28205"/>
                      <a:pt x="8926" y="35238"/>
                      <a:pt x="14747" y="31337"/>
                    </a:cubicBezTo>
                    <a:cubicBezTo>
                      <a:pt x="20568" y="26648"/>
                      <a:pt x="32209" y="20383"/>
                      <a:pt x="34696" y="21171"/>
                    </a:cubicBezTo>
                    <a:cubicBezTo>
                      <a:pt x="42174" y="23516"/>
                      <a:pt x="38030" y="13349"/>
                      <a:pt x="38030" y="13349"/>
                    </a:cubicBezTo>
                    <a:cubicBezTo>
                      <a:pt x="38030" y="13349"/>
                      <a:pt x="52987" y="4739"/>
                      <a:pt x="51330" y="838"/>
                    </a:cubicBezTo>
                    <a:cubicBezTo>
                      <a:pt x="49672" y="-3062"/>
                      <a:pt x="41345" y="7872"/>
                      <a:pt x="33867" y="8660"/>
                    </a:cubicBezTo>
                    <a:cubicBezTo>
                      <a:pt x="27217" y="9448"/>
                      <a:pt x="18910" y="13349"/>
                      <a:pt x="18910" y="13349"/>
                    </a:cubicBezTo>
                    <a:lnTo>
                      <a:pt x="18910" y="13349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7" name="Szabadkézi sokszög: alakzat 1116">
                <a:extLst>
                  <a:ext uri="{FF2B5EF4-FFF2-40B4-BE49-F238E27FC236}">
                    <a16:creationId xmlns:a16="http://schemas.microsoft.com/office/drawing/2014/main" id="{82BF5AA4-B9AC-F63B-4E7A-EAD48E8C1975}"/>
                  </a:ext>
                </a:extLst>
              </p:cNvPr>
              <p:cNvSpPr/>
              <p:nvPr/>
            </p:nvSpPr>
            <p:spPr>
              <a:xfrm>
                <a:off x="4604005" y="3512030"/>
                <a:ext cx="60859" cy="18390"/>
              </a:xfrm>
              <a:custGeom>
                <a:avLst/>
                <a:gdLst>
                  <a:gd name="connsiteX0" fmla="*/ 26346 w 60859"/>
                  <a:gd name="connsiteY0" fmla="*/ 3534 h 18390"/>
                  <a:gd name="connsiteX1" fmla="*/ 13996 w 60859"/>
                  <a:gd name="connsiteY1" fmla="*/ 1270 h 18390"/>
                  <a:gd name="connsiteX2" fmla="*/ 6599 w 60859"/>
                  <a:gd name="connsiteY2" fmla="*/ 523 h 18390"/>
                  <a:gd name="connsiteX3" fmla="*/ 1667 w 60859"/>
                  <a:gd name="connsiteY3" fmla="*/ 8082 h 18390"/>
                  <a:gd name="connsiteX4" fmla="*/ 19777 w 60859"/>
                  <a:gd name="connsiteY4" fmla="*/ 11093 h 18390"/>
                  <a:gd name="connsiteX5" fmla="*/ 30469 w 60859"/>
                  <a:gd name="connsiteY5" fmla="*/ 17136 h 18390"/>
                  <a:gd name="connsiteX6" fmla="*/ 44455 w 60859"/>
                  <a:gd name="connsiteY6" fmla="*/ 15621 h 18390"/>
                  <a:gd name="connsiteX7" fmla="*/ 57633 w 60859"/>
                  <a:gd name="connsiteY7" fmla="*/ 13357 h 18390"/>
                  <a:gd name="connsiteX8" fmla="*/ 59270 w 60859"/>
                  <a:gd name="connsiteY8" fmla="*/ 8062 h 18390"/>
                  <a:gd name="connsiteX9" fmla="*/ 30469 w 60859"/>
                  <a:gd name="connsiteY9" fmla="*/ 8062 h 18390"/>
                  <a:gd name="connsiteX10" fmla="*/ 26346 w 60859"/>
                  <a:gd name="connsiteY10" fmla="*/ 3534 h 18390"/>
                  <a:gd name="connsiteX11" fmla="*/ 26346 w 60859"/>
                  <a:gd name="connsiteY11" fmla="*/ 3534 h 1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859" h="18390">
                    <a:moveTo>
                      <a:pt x="26346" y="3534"/>
                    </a:moveTo>
                    <a:cubicBezTo>
                      <a:pt x="21414" y="5050"/>
                      <a:pt x="13996" y="1270"/>
                      <a:pt x="13996" y="1270"/>
                    </a:cubicBezTo>
                    <a:cubicBezTo>
                      <a:pt x="13996" y="1270"/>
                      <a:pt x="8236" y="-993"/>
                      <a:pt x="6599" y="523"/>
                    </a:cubicBezTo>
                    <a:cubicBezTo>
                      <a:pt x="4133" y="2039"/>
                      <a:pt x="-3284" y="5818"/>
                      <a:pt x="1667" y="8082"/>
                    </a:cubicBezTo>
                    <a:cubicBezTo>
                      <a:pt x="7428" y="10345"/>
                      <a:pt x="14845" y="8830"/>
                      <a:pt x="19777" y="11093"/>
                    </a:cubicBezTo>
                    <a:cubicBezTo>
                      <a:pt x="23617" y="12609"/>
                      <a:pt x="27174" y="14610"/>
                      <a:pt x="30469" y="17136"/>
                    </a:cubicBezTo>
                    <a:cubicBezTo>
                      <a:pt x="36229" y="20916"/>
                      <a:pt x="36229" y="14873"/>
                      <a:pt x="44455" y="15621"/>
                    </a:cubicBezTo>
                    <a:cubicBezTo>
                      <a:pt x="52681" y="16368"/>
                      <a:pt x="55147" y="15621"/>
                      <a:pt x="57633" y="13357"/>
                    </a:cubicBezTo>
                    <a:cubicBezTo>
                      <a:pt x="60099" y="11093"/>
                      <a:pt x="62565" y="8062"/>
                      <a:pt x="59270" y="8062"/>
                    </a:cubicBezTo>
                    <a:lnTo>
                      <a:pt x="30469" y="8062"/>
                    </a:lnTo>
                    <a:lnTo>
                      <a:pt x="26346" y="3534"/>
                    </a:lnTo>
                    <a:lnTo>
                      <a:pt x="26346" y="353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8" name="Szabadkézi sokszög: alakzat 1117">
                <a:extLst>
                  <a:ext uri="{FF2B5EF4-FFF2-40B4-BE49-F238E27FC236}">
                    <a16:creationId xmlns:a16="http://schemas.microsoft.com/office/drawing/2014/main" id="{001269AF-AE9A-4EB0-C961-C0E383606A13}"/>
                  </a:ext>
                </a:extLst>
              </p:cNvPr>
              <p:cNvSpPr/>
              <p:nvPr/>
            </p:nvSpPr>
            <p:spPr>
              <a:xfrm>
                <a:off x="4629574" y="3450807"/>
                <a:ext cx="15046" cy="15743"/>
              </a:xfrm>
              <a:custGeom>
                <a:avLst/>
                <a:gdLst>
                  <a:gd name="connsiteX0" fmla="*/ 2454 w 15046"/>
                  <a:gd name="connsiteY0" fmla="*/ 0 h 15743"/>
                  <a:gd name="connsiteX1" fmla="*/ 1484 w 15046"/>
                  <a:gd name="connsiteY1" fmla="*/ 4932 h 15743"/>
                  <a:gd name="connsiteX2" fmla="*/ 7285 w 15046"/>
                  <a:gd name="connsiteY2" fmla="*/ 9035 h 15743"/>
                  <a:gd name="connsiteX3" fmla="*/ 12136 w 15046"/>
                  <a:gd name="connsiteY3" fmla="*/ 14795 h 15743"/>
                  <a:gd name="connsiteX4" fmla="*/ 15046 w 15046"/>
                  <a:gd name="connsiteY4" fmla="*/ 14795 h 15743"/>
                  <a:gd name="connsiteX5" fmla="*/ 13106 w 15046"/>
                  <a:gd name="connsiteY5" fmla="*/ 9863 h 15743"/>
                  <a:gd name="connsiteX6" fmla="*/ 10195 w 15046"/>
                  <a:gd name="connsiteY6" fmla="*/ 5760 h 15743"/>
                  <a:gd name="connsiteX7" fmla="*/ 2454 w 15046"/>
                  <a:gd name="connsiteY7" fmla="*/ 20 h 15743"/>
                  <a:gd name="connsiteX8" fmla="*/ 2454 w 15046"/>
                  <a:gd name="connsiteY8" fmla="*/ 20 h 1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46" h="15743">
                    <a:moveTo>
                      <a:pt x="2454" y="0"/>
                    </a:moveTo>
                    <a:cubicBezTo>
                      <a:pt x="514" y="829"/>
                      <a:pt x="-1426" y="3294"/>
                      <a:pt x="1484" y="4932"/>
                    </a:cubicBezTo>
                    <a:cubicBezTo>
                      <a:pt x="5365" y="6569"/>
                      <a:pt x="7285" y="4932"/>
                      <a:pt x="7285" y="9035"/>
                    </a:cubicBezTo>
                    <a:cubicBezTo>
                      <a:pt x="8255" y="12329"/>
                      <a:pt x="9225" y="13966"/>
                      <a:pt x="12136" y="14795"/>
                    </a:cubicBezTo>
                    <a:cubicBezTo>
                      <a:pt x="14076" y="16432"/>
                      <a:pt x="15046" y="15624"/>
                      <a:pt x="15046" y="14795"/>
                    </a:cubicBezTo>
                    <a:cubicBezTo>
                      <a:pt x="15046" y="13966"/>
                      <a:pt x="14076" y="9863"/>
                      <a:pt x="13106" y="9863"/>
                    </a:cubicBezTo>
                    <a:cubicBezTo>
                      <a:pt x="12136" y="9863"/>
                      <a:pt x="11165" y="6569"/>
                      <a:pt x="10195" y="5760"/>
                    </a:cubicBezTo>
                    <a:cubicBezTo>
                      <a:pt x="9225" y="4932"/>
                      <a:pt x="2454" y="20"/>
                      <a:pt x="2454" y="20"/>
                    </a:cubicBezTo>
                    <a:lnTo>
                      <a:pt x="2454" y="2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19" name="Szabadkézi sokszög: alakzat 1118">
                <a:extLst>
                  <a:ext uri="{FF2B5EF4-FFF2-40B4-BE49-F238E27FC236}">
                    <a16:creationId xmlns:a16="http://schemas.microsoft.com/office/drawing/2014/main" id="{E0D8979E-5450-360A-ABDC-7BF8C518C0B4}"/>
                  </a:ext>
                </a:extLst>
              </p:cNvPr>
              <p:cNvSpPr/>
              <p:nvPr/>
            </p:nvSpPr>
            <p:spPr>
              <a:xfrm>
                <a:off x="4645405" y="3461741"/>
                <a:ext cx="4692" cy="5477"/>
              </a:xfrm>
              <a:custGeom>
                <a:avLst/>
                <a:gdLst>
                  <a:gd name="connsiteX0" fmla="*/ 1944 w 4692"/>
                  <a:gd name="connsiteY0" fmla="*/ 0 h 5477"/>
                  <a:gd name="connsiteX1" fmla="*/ 569 w 4692"/>
                  <a:gd name="connsiteY1" fmla="*/ 5477 h 5477"/>
                  <a:gd name="connsiteX2" fmla="*/ 4692 w 4692"/>
                  <a:gd name="connsiteY2" fmla="*/ 2749 h 5477"/>
                  <a:gd name="connsiteX3" fmla="*/ 1944 w 4692"/>
                  <a:gd name="connsiteY3" fmla="*/ 20 h 5477"/>
                  <a:gd name="connsiteX4" fmla="*/ 1944 w 4692"/>
                  <a:gd name="connsiteY4" fmla="*/ 20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2" h="5477">
                    <a:moveTo>
                      <a:pt x="1944" y="0"/>
                    </a:moveTo>
                    <a:cubicBezTo>
                      <a:pt x="569" y="1374"/>
                      <a:pt x="-805" y="5477"/>
                      <a:pt x="569" y="5477"/>
                    </a:cubicBezTo>
                    <a:cubicBezTo>
                      <a:pt x="3318" y="5477"/>
                      <a:pt x="4692" y="4103"/>
                      <a:pt x="4692" y="2749"/>
                    </a:cubicBezTo>
                    <a:cubicBezTo>
                      <a:pt x="4692" y="1395"/>
                      <a:pt x="1944" y="20"/>
                      <a:pt x="1944" y="20"/>
                    </a:cubicBezTo>
                    <a:lnTo>
                      <a:pt x="1944" y="20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0" name="Szabadkézi sokszög: alakzat 1119">
                <a:extLst>
                  <a:ext uri="{FF2B5EF4-FFF2-40B4-BE49-F238E27FC236}">
                    <a16:creationId xmlns:a16="http://schemas.microsoft.com/office/drawing/2014/main" id="{A00DE66D-2153-F79E-6DC3-5AA885645016}"/>
                  </a:ext>
                </a:extLst>
              </p:cNvPr>
              <p:cNvSpPr/>
              <p:nvPr/>
            </p:nvSpPr>
            <p:spPr>
              <a:xfrm>
                <a:off x="4645438" y="3472696"/>
                <a:ext cx="4658" cy="5477"/>
              </a:xfrm>
              <a:custGeom>
                <a:avLst/>
                <a:gdLst>
                  <a:gd name="connsiteX0" fmla="*/ 273 w 4658"/>
                  <a:gd name="connsiteY0" fmla="*/ 0 h 5477"/>
                  <a:gd name="connsiteX1" fmla="*/ 1364 w 4658"/>
                  <a:gd name="connsiteY1" fmla="*/ 5477 h 5477"/>
                  <a:gd name="connsiteX2" fmla="*/ 4659 w 4658"/>
                  <a:gd name="connsiteY2" fmla="*/ 3133 h 5477"/>
                  <a:gd name="connsiteX3" fmla="*/ 273 w 4658"/>
                  <a:gd name="connsiteY3" fmla="*/ 0 h 5477"/>
                  <a:gd name="connsiteX4" fmla="*/ 273 w 4658"/>
                  <a:gd name="connsiteY4" fmla="*/ 0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8" h="5477">
                    <a:moveTo>
                      <a:pt x="273" y="0"/>
                    </a:moveTo>
                    <a:cubicBezTo>
                      <a:pt x="273" y="788"/>
                      <a:pt x="-819" y="5477"/>
                      <a:pt x="1364" y="5477"/>
                    </a:cubicBezTo>
                    <a:cubicBezTo>
                      <a:pt x="2456" y="5477"/>
                      <a:pt x="4659" y="3133"/>
                      <a:pt x="4659" y="3133"/>
                    </a:cubicBezTo>
                    <a:lnTo>
                      <a:pt x="273" y="0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1" name="Szabadkézi sokszög: alakzat 1120">
                <a:extLst>
                  <a:ext uri="{FF2B5EF4-FFF2-40B4-BE49-F238E27FC236}">
                    <a16:creationId xmlns:a16="http://schemas.microsoft.com/office/drawing/2014/main" id="{E4AF7AC3-0AC8-9559-F8FE-821280F85DF6}"/>
                  </a:ext>
                </a:extLst>
              </p:cNvPr>
              <p:cNvSpPr/>
              <p:nvPr/>
            </p:nvSpPr>
            <p:spPr>
              <a:xfrm>
                <a:off x="4640880" y="3474048"/>
                <a:ext cx="2569" cy="4145"/>
              </a:xfrm>
              <a:custGeom>
                <a:avLst/>
                <a:gdLst>
                  <a:gd name="connsiteX0" fmla="*/ 991 w 2569"/>
                  <a:gd name="connsiteY0" fmla="*/ 305 h 4145"/>
                  <a:gd name="connsiteX1" fmla="*/ 2083 w 2569"/>
                  <a:gd name="connsiteY1" fmla="*/ 4146 h 4145"/>
                  <a:gd name="connsiteX2" fmla="*/ 991 w 2569"/>
                  <a:gd name="connsiteY2" fmla="*/ 305 h 4145"/>
                  <a:gd name="connsiteX3" fmla="*/ 991 w 2569"/>
                  <a:gd name="connsiteY3" fmla="*/ 305 h 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9" h="4145">
                    <a:moveTo>
                      <a:pt x="991" y="305"/>
                    </a:moveTo>
                    <a:cubicBezTo>
                      <a:pt x="-1758" y="1397"/>
                      <a:pt x="2083" y="4146"/>
                      <a:pt x="2083" y="4146"/>
                    </a:cubicBezTo>
                    <a:cubicBezTo>
                      <a:pt x="2083" y="4146"/>
                      <a:pt x="3720" y="-1332"/>
                      <a:pt x="991" y="305"/>
                    </a:cubicBezTo>
                    <a:lnTo>
                      <a:pt x="991" y="305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2" name="Szabadkézi sokszög: alakzat 1121">
                <a:extLst>
                  <a:ext uri="{FF2B5EF4-FFF2-40B4-BE49-F238E27FC236}">
                    <a16:creationId xmlns:a16="http://schemas.microsoft.com/office/drawing/2014/main" id="{8CEA49F6-B09F-728D-1760-994F534F7760}"/>
                  </a:ext>
                </a:extLst>
              </p:cNvPr>
              <p:cNvSpPr/>
              <p:nvPr/>
            </p:nvSpPr>
            <p:spPr>
              <a:xfrm>
                <a:off x="4645898" y="3484331"/>
                <a:ext cx="4198" cy="4796"/>
              </a:xfrm>
              <a:custGeom>
                <a:avLst/>
                <a:gdLst>
                  <a:gd name="connsiteX0" fmla="*/ 1450 w 4198"/>
                  <a:gd name="connsiteY0" fmla="*/ 1139 h 4796"/>
                  <a:gd name="connsiteX1" fmla="*/ 1450 w 4198"/>
                  <a:gd name="connsiteY1" fmla="*/ 4797 h 4796"/>
                  <a:gd name="connsiteX2" fmla="*/ 4199 w 4198"/>
                  <a:gd name="connsiteY2" fmla="*/ 2978 h 4796"/>
                  <a:gd name="connsiteX3" fmla="*/ 1450 w 4198"/>
                  <a:gd name="connsiteY3" fmla="*/ 249 h 4796"/>
                  <a:gd name="connsiteX4" fmla="*/ 1450 w 4198"/>
                  <a:gd name="connsiteY4" fmla="*/ 1159 h 4796"/>
                  <a:gd name="connsiteX5" fmla="*/ 1450 w 4198"/>
                  <a:gd name="connsiteY5" fmla="*/ 1159 h 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8" h="4796">
                    <a:moveTo>
                      <a:pt x="1450" y="1139"/>
                    </a:moveTo>
                    <a:cubicBezTo>
                      <a:pt x="540" y="1139"/>
                      <a:pt x="-1299" y="4797"/>
                      <a:pt x="1450" y="4797"/>
                    </a:cubicBezTo>
                    <a:cubicBezTo>
                      <a:pt x="3269" y="4797"/>
                      <a:pt x="4199" y="3887"/>
                      <a:pt x="4199" y="2978"/>
                    </a:cubicBezTo>
                    <a:cubicBezTo>
                      <a:pt x="4199" y="1159"/>
                      <a:pt x="3289" y="-680"/>
                      <a:pt x="1450" y="249"/>
                    </a:cubicBezTo>
                    <a:cubicBezTo>
                      <a:pt x="-389" y="1179"/>
                      <a:pt x="1450" y="1159"/>
                      <a:pt x="1450" y="1159"/>
                    </a:cubicBezTo>
                    <a:lnTo>
                      <a:pt x="1450" y="115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3" name="Szabadkézi sokszög: alakzat 1122">
                <a:extLst>
                  <a:ext uri="{FF2B5EF4-FFF2-40B4-BE49-F238E27FC236}">
                    <a16:creationId xmlns:a16="http://schemas.microsoft.com/office/drawing/2014/main" id="{0CEDB399-4BCB-E6FF-5549-2055F3825303}"/>
                  </a:ext>
                </a:extLst>
              </p:cNvPr>
              <p:cNvSpPr/>
              <p:nvPr/>
            </p:nvSpPr>
            <p:spPr>
              <a:xfrm>
                <a:off x="4628898" y="3467239"/>
                <a:ext cx="3722" cy="5477"/>
              </a:xfrm>
              <a:custGeom>
                <a:avLst/>
                <a:gdLst>
                  <a:gd name="connsiteX0" fmla="*/ 3635 w 3722"/>
                  <a:gd name="connsiteY0" fmla="*/ 1091 h 5477"/>
                  <a:gd name="connsiteX1" fmla="*/ 1432 w 3722"/>
                  <a:gd name="connsiteY1" fmla="*/ 5477 h 5477"/>
                  <a:gd name="connsiteX2" fmla="*/ 2524 w 3722"/>
                  <a:gd name="connsiteY2" fmla="*/ 0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22" h="5477">
                    <a:moveTo>
                      <a:pt x="3635" y="1091"/>
                    </a:moveTo>
                    <a:cubicBezTo>
                      <a:pt x="-751" y="0"/>
                      <a:pt x="-751" y="5477"/>
                      <a:pt x="1432" y="5477"/>
                    </a:cubicBezTo>
                    <a:cubicBezTo>
                      <a:pt x="3615" y="5477"/>
                      <a:pt x="4727" y="0"/>
                      <a:pt x="2524" y="0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4" name="Szabadkézi sokszög: alakzat 1123">
                <a:extLst>
                  <a:ext uri="{FF2B5EF4-FFF2-40B4-BE49-F238E27FC236}">
                    <a16:creationId xmlns:a16="http://schemas.microsoft.com/office/drawing/2014/main" id="{BAC65BDF-F80D-EFBE-C7CB-547A8FEBB31C}"/>
                  </a:ext>
                </a:extLst>
              </p:cNvPr>
              <p:cNvSpPr/>
              <p:nvPr/>
            </p:nvSpPr>
            <p:spPr>
              <a:xfrm>
                <a:off x="4628898" y="3467239"/>
                <a:ext cx="3722" cy="5477"/>
              </a:xfrm>
              <a:custGeom>
                <a:avLst/>
                <a:gdLst>
                  <a:gd name="connsiteX0" fmla="*/ 3635 w 3722"/>
                  <a:gd name="connsiteY0" fmla="*/ 1091 h 5477"/>
                  <a:gd name="connsiteX1" fmla="*/ 1432 w 3722"/>
                  <a:gd name="connsiteY1" fmla="*/ 5477 h 5477"/>
                  <a:gd name="connsiteX2" fmla="*/ 2524 w 3722"/>
                  <a:gd name="connsiteY2" fmla="*/ 0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22" h="5477">
                    <a:moveTo>
                      <a:pt x="3635" y="1091"/>
                    </a:moveTo>
                    <a:cubicBezTo>
                      <a:pt x="-751" y="0"/>
                      <a:pt x="-751" y="5477"/>
                      <a:pt x="1432" y="5477"/>
                    </a:cubicBezTo>
                    <a:cubicBezTo>
                      <a:pt x="3615" y="5477"/>
                      <a:pt x="4727" y="0"/>
                      <a:pt x="2524" y="0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5" name="Szabadkézi sokszög: alakzat 1124">
                <a:extLst>
                  <a:ext uri="{FF2B5EF4-FFF2-40B4-BE49-F238E27FC236}">
                    <a16:creationId xmlns:a16="http://schemas.microsoft.com/office/drawing/2014/main" id="{0652FF47-2E4B-BAF6-233B-FF1922141AEA}"/>
                  </a:ext>
                </a:extLst>
              </p:cNvPr>
              <p:cNvSpPr/>
              <p:nvPr/>
            </p:nvSpPr>
            <p:spPr>
              <a:xfrm>
                <a:off x="4628704" y="3479090"/>
                <a:ext cx="3592" cy="3643"/>
              </a:xfrm>
              <a:custGeom>
                <a:avLst/>
                <a:gdLst>
                  <a:gd name="connsiteX0" fmla="*/ 2192 w 3592"/>
                  <a:gd name="connsiteY0" fmla="*/ 174 h 3643"/>
                  <a:gd name="connsiteX1" fmla="*/ 1283 w 3592"/>
                  <a:gd name="connsiteY1" fmla="*/ 3469 h 3643"/>
                  <a:gd name="connsiteX2" fmla="*/ 2192 w 3592"/>
                  <a:gd name="connsiteY2" fmla="*/ 174 h 3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92" h="3643">
                    <a:moveTo>
                      <a:pt x="2192" y="174"/>
                    </a:moveTo>
                    <a:cubicBezTo>
                      <a:pt x="-556" y="-917"/>
                      <a:pt x="-556" y="3469"/>
                      <a:pt x="1283" y="3469"/>
                    </a:cubicBezTo>
                    <a:cubicBezTo>
                      <a:pt x="3102" y="4560"/>
                      <a:pt x="4941" y="174"/>
                      <a:pt x="2192" y="174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6" name="Szabadkézi sokszög: alakzat 1125">
                <a:extLst>
                  <a:ext uri="{FF2B5EF4-FFF2-40B4-BE49-F238E27FC236}">
                    <a16:creationId xmlns:a16="http://schemas.microsoft.com/office/drawing/2014/main" id="{7EA5B338-EAA0-EB19-496E-5F80F2DEC3B1}"/>
                  </a:ext>
                </a:extLst>
              </p:cNvPr>
              <p:cNvSpPr/>
              <p:nvPr/>
            </p:nvSpPr>
            <p:spPr>
              <a:xfrm>
                <a:off x="4628704" y="3479090"/>
                <a:ext cx="3592" cy="3643"/>
              </a:xfrm>
              <a:custGeom>
                <a:avLst/>
                <a:gdLst>
                  <a:gd name="connsiteX0" fmla="*/ 2192 w 3592"/>
                  <a:gd name="connsiteY0" fmla="*/ 174 h 3643"/>
                  <a:gd name="connsiteX1" fmla="*/ 1283 w 3592"/>
                  <a:gd name="connsiteY1" fmla="*/ 3469 h 3643"/>
                  <a:gd name="connsiteX2" fmla="*/ 2192 w 3592"/>
                  <a:gd name="connsiteY2" fmla="*/ 174 h 3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92" h="3643">
                    <a:moveTo>
                      <a:pt x="2192" y="174"/>
                    </a:moveTo>
                    <a:cubicBezTo>
                      <a:pt x="-556" y="-917"/>
                      <a:pt x="-556" y="3469"/>
                      <a:pt x="1283" y="3469"/>
                    </a:cubicBezTo>
                    <a:cubicBezTo>
                      <a:pt x="3102" y="4560"/>
                      <a:pt x="4941" y="174"/>
                      <a:pt x="2192" y="174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7" name="Szabadkézi sokszög: alakzat 1126">
                <a:extLst>
                  <a:ext uri="{FF2B5EF4-FFF2-40B4-BE49-F238E27FC236}">
                    <a16:creationId xmlns:a16="http://schemas.microsoft.com/office/drawing/2014/main" id="{3266842F-BED8-95F3-691A-ECE84891CF2B}"/>
                  </a:ext>
                </a:extLst>
              </p:cNvPr>
              <p:cNvSpPr/>
              <p:nvPr/>
            </p:nvSpPr>
            <p:spPr>
              <a:xfrm>
                <a:off x="4635992" y="3390536"/>
                <a:ext cx="19582" cy="15240"/>
              </a:xfrm>
              <a:custGeom>
                <a:avLst/>
                <a:gdLst>
                  <a:gd name="connsiteX0" fmla="*/ 17056 w 19582"/>
                  <a:gd name="connsiteY0" fmla="*/ 849 h 15240"/>
                  <a:gd name="connsiteX1" fmla="*/ 11983 w 19582"/>
                  <a:gd name="connsiteY1" fmla="*/ 4952 h 15240"/>
                  <a:gd name="connsiteX2" fmla="*/ 6910 w 19582"/>
                  <a:gd name="connsiteY2" fmla="*/ 9055 h 15240"/>
                  <a:gd name="connsiteX3" fmla="*/ 1008 w 19582"/>
                  <a:gd name="connsiteY3" fmla="*/ 13158 h 15240"/>
                  <a:gd name="connsiteX4" fmla="*/ 6081 w 19582"/>
                  <a:gd name="connsiteY4" fmla="*/ 13986 h 15240"/>
                  <a:gd name="connsiteX5" fmla="*/ 9457 w 19582"/>
                  <a:gd name="connsiteY5" fmla="*/ 10692 h 15240"/>
                  <a:gd name="connsiteX6" fmla="*/ 15358 w 19582"/>
                  <a:gd name="connsiteY6" fmla="*/ 6589 h 15240"/>
                  <a:gd name="connsiteX7" fmla="*/ 16207 w 19582"/>
                  <a:gd name="connsiteY7" fmla="*/ 3294 h 15240"/>
                  <a:gd name="connsiteX8" fmla="*/ 19583 w 19582"/>
                  <a:gd name="connsiteY8" fmla="*/ 829 h 15240"/>
                  <a:gd name="connsiteX9" fmla="*/ 18734 w 19582"/>
                  <a:gd name="connsiteY9" fmla="*/ 0 h 1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582" h="15240">
                    <a:moveTo>
                      <a:pt x="17056" y="849"/>
                    </a:moveTo>
                    <a:cubicBezTo>
                      <a:pt x="15358" y="2486"/>
                      <a:pt x="13681" y="3315"/>
                      <a:pt x="11983" y="4952"/>
                    </a:cubicBezTo>
                    <a:cubicBezTo>
                      <a:pt x="8608" y="2486"/>
                      <a:pt x="6910" y="5781"/>
                      <a:pt x="6910" y="9055"/>
                    </a:cubicBezTo>
                    <a:cubicBezTo>
                      <a:pt x="3535" y="9883"/>
                      <a:pt x="-2367" y="6589"/>
                      <a:pt x="1008" y="13158"/>
                    </a:cubicBezTo>
                    <a:cubicBezTo>
                      <a:pt x="2706" y="14795"/>
                      <a:pt x="4384" y="16452"/>
                      <a:pt x="6081" y="13986"/>
                    </a:cubicBezTo>
                    <a:cubicBezTo>
                      <a:pt x="6930" y="12349"/>
                      <a:pt x="6081" y="8246"/>
                      <a:pt x="9457" y="10692"/>
                    </a:cubicBezTo>
                    <a:cubicBezTo>
                      <a:pt x="9457" y="9055"/>
                      <a:pt x="12832" y="4952"/>
                      <a:pt x="15358" y="6589"/>
                    </a:cubicBezTo>
                    <a:cubicBezTo>
                      <a:pt x="16207" y="5760"/>
                      <a:pt x="16207" y="4123"/>
                      <a:pt x="16207" y="3294"/>
                    </a:cubicBezTo>
                    <a:cubicBezTo>
                      <a:pt x="17905" y="3294"/>
                      <a:pt x="19583" y="2466"/>
                      <a:pt x="19583" y="829"/>
                    </a:cubicBezTo>
                    <a:cubicBezTo>
                      <a:pt x="19583" y="829"/>
                      <a:pt x="18734" y="829"/>
                      <a:pt x="18734" y="0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8" name="Szabadkézi sokszög: alakzat 1127">
                <a:extLst>
                  <a:ext uri="{FF2B5EF4-FFF2-40B4-BE49-F238E27FC236}">
                    <a16:creationId xmlns:a16="http://schemas.microsoft.com/office/drawing/2014/main" id="{0A002A88-72A3-C99E-7CB4-437E593C2ED7}"/>
                  </a:ext>
                </a:extLst>
              </p:cNvPr>
              <p:cNvSpPr/>
              <p:nvPr/>
            </p:nvSpPr>
            <p:spPr>
              <a:xfrm>
                <a:off x="4635992" y="3390536"/>
                <a:ext cx="19582" cy="15240"/>
              </a:xfrm>
              <a:custGeom>
                <a:avLst/>
                <a:gdLst>
                  <a:gd name="connsiteX0" fmla="*/ 17056 w 19582"/>
                  <a:gd name="connsiteY0" fmla="*/ 849 h 15240"/>
                  <a:gd name="connsiteX1" fmla="*/ 11983 w 19582"/>
                  <a:gd name="connsiteY1" fmla="*/ 4952 h 15240"/>
                  <a:gd name="connsiteX2" fmla="*/ 6910 w 19582"/>
                  <a:gd name="connsiteY2" fmla="*/ 9055 h 15240"/>
                  <a:gd name="connsiteX3" fmla="*/ 1008 w 19582"/>
                  <a:gd name="connsiteY3" fmla="*/ 13158 h 15240"/>
                  <a:gd name="connsiteX4" fmla="*/ 6081 w 19582"/>
                  <a:gd name="connsiteY4" fmla="*/ 13986 h 15240"/>
                  <a:gd name="connsiteX5" fmla="*/ 9457 w 19582"/>
                  <a:gd name="connsiteY5" fmla="*/ 10692 h 15240"/>
                  <a:gd name="connsiteX6" fmla="*/ 15358 w 19582"/>
                  <a:gd name="connsiteY6" fmla="*/ 6589 h 15240"/>
                  <a:gd name="connsiteX7" fmla="*/ 16207 w 19582"/>
                  <a:gd name="connsiteY7" fmla="*/ 3294 h 15240"/>
                  <a:gd name="connsiteX8" fmla="*/ 19583 w 19582"/>
                  <a:gd name="connsiteY8" fmla="*/ 829 h 15240"/>
                  <a:gd name="connsiteX9" fmla="*/ 18734 w 19582"/>
                  <a:gd name="connsiteY9" fmla="*/ 0 h 1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582" h="15240">
                    <a:moveTo>
                      <a:pt x="17056" y="849"/>
                    </a:moveTo>
                    <a:cubicBezTo>
                      <a:pt x="15358" y="2486"/>
                      <a:pt x="13681" y="3315"/>
                      <a:pt x="11983" y="4952"/>
                    </a:cubicBezTo>
                    <a:cubicBezTo>
                      <a:pt x="8608" y="2486"/>
                      <a:pt x="6910" y="5781"/>
                      <a:pt x="6910" y="9055"/>
                    </a:cubicBezTo>
                    <a:cubicBezTo>
                      <a:pt x="3535" y="9883"/>
                      <a:pt x="-2367" y="6589"/>
                      <a:pt x="1008" y="13158"/>
                    </a:cubicBezTo>
                    <a:cubicBezTo>
                      <a:pt x="2706" y="14795"/>
                      <a:pt x="4384" y="16452"/>
                      <a:pt x="6081" y="13986"/>
                    </a:cubicBezTo>
                    <a:cubicBezTo>
                      <a:pt x="6930" y="12349"/>
                      <a:pt x="6081" y="8246"/>
                      <a:pt x="9457" y="10692"/>
                    </a:cubicBezTo>
                    <a:cubicBezTo>
                      <a:pt x="9457" y="9055"/>
                      <a:pt x="12832" y="4952"/>
                      <a:pt x="15358" y="6589"/>
                    </a:cubicBezTo>
                    <a:cubicBezTo>
                      <a:pt x="16207" y="5760"/>
                      <a:pt x="16207" y="4123"/>
                      <a:pt x="16207" y="3294"/>
                    </a:cubicBezTo>
                    <a:cubicBezTo>
                      <a:pt x="17905" y="3294"/>
                      <a:pt x="19583" y="2466"/>
                      <a:pt x="19583" y="829"/>
                    </a:cubicBezTo>
                    <a:cubicBezTo>
                      <a:pt x="19583" y="829"/>
                      <a:pt x="18734" y="829"/>
                      <a:pt x="18734" y="0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29" name="Szabadkézi sokszög: alakzat 1128">
                <a:extLst>
                  <a:ext uri="{FF2B5EF4-FFF2-40B4-BE49-F238E27FC236}">
                    <a16:creationId xmlns:a16="http://schemas.microsoft.com/office/drawing/2014/main" id="{CA306008-99E5-7643-2248-81B947C28039}"/>
                  </a:ext>
                </a:extLst>
              </p:cNvPr>
              <p:cNvSpPr/>
              <p:nvPr/>
            </p:nvSpPr>
            <p:spPr>
              <a:xfrm>
                <a:off x="4645250" y="3380175"/>
                <a:ext cx="4866" cy="4140"/>
              </a:xfrm>
              <a:custGeom>
                <a:avLst/>
                <a:gdLst>
                  <a:gd name="connsiteX0" fmla="*/ 3290 w 4866"/>
                  <a:gd name="connsiteY0" fmla="*/ 357 h 4140"/>
                  <a:gd name="connsiteX1" fmla="*/ 158 w 4866"/>
                  <a:gd name="connsiteY1" fmla="*/ 2176 h 4140"/>
                  <a:gd name="connsiteX2" fmla="*/ 4867 w 4866"/>
                  <a:gd name="connsiteY2" fmla="*/ 3995 h 4140"/>
                  <a:gd name="connsiteX3" fmla="*/ 2522 w 4866"/>
                  <a:gd name="connsiteY3" fmla="*/ 1266 h 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6" h="4140">
                    <a:moveTo>
                      <a:pt x="3290" y="357"/>
                    </a:moveTo>
                    <a:cubicBezTo>
                      <a:pt x="1714" y="-553"/>
                      <a:pt x="-631" y="357"/>
                      <a:pt x="158" y="2176"/>
                    </a:cubicBezTo>
                    <a:cubicBezTo>
                      <a:pt x="946" y="4904"/>
                      <a:pt x="3290" y="3995"/>
                      <a:pt x="4867" y="3995"/>
                    </a:cubicBezTo>
                    <a:cubicBezTo>
                      <a:pt x="4867" y="2176"/>
                      <a:pt x="4079" y="1266"/>
                      <a:pt x="2522" y="1266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0" name="Szabadkézi sokszög: alakzat 1129">
                <a:extLst>
                  <a:ext uri="{FF2B5EF4-FFF2-40B4-BE49-F238E27FC236}">
                    <a16:creationId xmlns:a16="http://schemas.microsoft.com/office/drawing/2014/main" id="{481AEE30-D9C2-2EB4-7811-A1392B1A2906}"/>
                  </a:ext>
                </a:extLst>
              </p:cNvPr>
              <p:cNvSpPr/>
              <p:nvPr/>
            </p:nvSpPr>
            <p:spPr>
              <a:xfrm>
                <a:off x="4645250" y="3380175"/>
                <a:ext cx="4866" cy="4140"/>
              </a:xfrm>
              <a:custGeom>
                <a:avLst/>
                <a:gdLst>
                  <a:gd name="connsiteX0" fmla="*/ 3290 w 4866"/>
                  <a:gd name="connsiteY0" fmla="*/ 357 h 4140"/>
                  <a:gd name="connsiteX1" fmla="*/ 158 w 4866"/>
                  <a:gd name="connsiteY1" fmla="*/ 2176 h 4140"/>
                  <a:gd name="connsiteX2" fmla="*/ 4867 w 4866"/>
                  <a:gd name="connsiteY2" fmla="*/ 3995 h 4140"/>
                  <a:gd name="connsiteX3" fmla="*/ 2522 w 4866"/>
                  <a:gd name="connsiteY3" fmla="*/ 1266 h 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6" h="4140">
                    <a:moveTo>
                      <a:pt x="3290" y="357"/>
                    </a:moveTo>
                    <a:cubicBezTo>
                      <a:pt x="1714" y="-553"/>
                      <a:pt x="-631" y="357"/>
                      <a:pt x="158" y="2176"/>
                    </a:cubicBezTo>
                    <a:cubicBezTo>
                      <a:pt x="946" y="4904"/>
                      <a:pt x="3290" y="3995"/>
                      <a:pt x="4867" y="3995"/>
                    </a:cubicBezTo>
                    <a:cubicBezTo>
                      <a:pt x="4867" y="2176"/>
                      <a:pt x="4079" y="1266"/>
                      <a:pt x="2522" y="1266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1" name="Szabadkézi sokszög: alakzat 1130">
                <a:extLst>
                  <a:ext uri="{FF2B5EF4-FFF2-40B4-BE49-F238E27FC236}">
                    <a16:creationId xmlns:a16="http://schemas.microsoft.com/office/drawing/2014/main" id="{467B79C6-D62C-6439-1BA6-D9EEB9ACE137}"/>
                  </a:ext>
                </a:extLst>
              </p:cNvPr>
              <p:cNvSpPr/>
              <p:nvPr/>
            </p:nvSpPr>
            <p:spPr>
              <a:xfrm>
                <a:off x="4655575" y="3436297"/>
                <a:ext cx="5497" cy="8226"/>
              </a:xfrm>
              <a:custGeom>
                <a:avLst/>
                <a:gdLst>
                  <a:gd name="connsiteX0" fmla="*/ 5497 w 5497"/>
                  <a:gd name="connsiteY0" fmla="*/ 2181 h 8226"/>
                  <a:gd name="connsiteX1" fmla="*/ 0 w 5497"/>
                  <a:gd name="connsiteY1" fmla="*/ 1494 h 8226"/>
                  <a:gd name="connsiteX2" fmla="*/ 3133 w 5497"/>
                  <a:gd name="connsiteY2" fmla="*/ 4910 h 8226"/>
                  <a:gd name="connsiteX3" fmla="*/ 1556 w 5497"/>
                  <a:gd name="connsiteY3" fmla="*/ 7638 h 8226"/>
                  <a:gd name="connsiteX4" fmla="*/ 4689 w 5497"/>
                  <a:gd name="connsiteY4" fmla="*/ 6951 h 8226"/>
                  <a:gd name="connsiteX5" fmla="*/ 4689 w 5497"/>
                  <a:gd name="connsiteY5" fmla="*/ 2161 h 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97" h="8226">
                    <a:moveTo>
                      <a:pt x="5497" y="2181"/>
                    </a:moveTo>
                    <a:cubicBezTo>
                      <a:pt x="3921" y="1494"/>
                      <a:pt x="788" y="-1922"/>
                      <a:pt x="0" y="1494"/>
                    </a:cubicBezTo>
                    <a:cubicBezTo>
                      <a:pt x="0" y="3555"/>
                      <a:pt x="3133" y="2868"/>
                      <a:pt x="3133" y="4910"/>
                    </a:cubicBezTo>
                    <a:cubicBezTo>
                      <a:pt x="3133" y="5597"/>
                      <a:pt x="1556" y="6971"/>
                      <a:pt x="1556" y="7638"/>
                    </a:cubicBezTo>
                    <a:cubicBezTo>
                      <a:pt x="2344" y="9013"/>
                      <a:pt x="3901" y="7638"/>
                      <a:pt x="4689" y="6951"/>
                    </a:cubicBezTo>
                    <a:cubicBezTo>
                      <a:pt x="5477" y="6264"/>
                      <a:pt x="5477" y="2848"/>
                      <a:pt x="4689" y="2161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2" name="Szabadkézi sokszög: alakzat 1131">
                <a:extLst>
                  <a:ext uri="{FF2B5EF4-FFF2-40B4-BE49-F238E27FC236}">
                    <a16:creationId xmlns:a16="http://schemas.microsoft.com/office/drawing/2014/main" id="{98E04590-B579-B41E-BB55-9CDA9CED5926}"/>
                  </a:ext>
                </a:extLst>
              </p:cNvPr>
              <p:cNvSpPr/>
              <p:nvPr/>
            </p:nvSpPr>
            <p:spPr>
              <a:xfrm>
                <a:off x="4655575" y="3436297"/>
                <a:ext cx="5497" cy="8226"/>
              </a:xfrm>
              <a:custGeom>
                <a:avLst/>
                <a:gdLst>
                  <a:gd name="connsiteX0" fmla="*/ 5497 w 5497"/>
                  <a:gd name="connsiteY0" fmla="*/ 2181 h 8226"/>
                  <a:gd name="connsiteX1" fmla="*/ 0 w 5497"/>
                  <a:gd name="connsiteY1" fmla="*/ 1494 h 8226"/>
                  <a:gd name="connsiteX2" fmla="*/ 3133 w 5497"/>
                  <a:gd name="connsiteY2" fmla="*/ 4910 h 8226"/>
                  <a:gd name="connsiteX3" fmla="*/ 1556 w 5497"/>
                  <a:gd name="connsiteY3" fmla="*/ 7638 h 8226"/>
                  <a:gd name="connsiteX4" fmla="*/ 4689 w 5497"/>
                  <a:gd name="connsiteY4" fmla="*/ 6951 h 8226"/>
                  <a:gd name="connsiteX5" fmla="*/ 4689 w 5497"/>
                  <a:gd name="connsiteY5" fmla="*/ 2161 h 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97" h="8226">
                    <a:moveTo>
                      <a:pt x="5497" y="2181"/>
                    </a:moveTo>
                    <a:cubicBezTo>
                      <a:pt x="3921" y="1494"/>
                      <a:pt x="788" y="-1922"/>
                      <a:pt x="0" y="1494"/>
                    </a:cubicBezTo>
                    <a:cubicBezTo>
                      <a:pt x="0" y="3555"/>
                      <a:pt x="3133" y="2868"/>
                      <a:pt x="3133" y="4910"/>
                    </a:cubicBezTo>
                    <a:cubicBezTo>
                      <a:pt x="3133" y="5597"/>
                      <a:pt x="1556" y="6971"/>
                      <a:pt x="1556" y="7638"/>
                    </a:cubicBezTo>
                    <a:cubicBezTo>
                      <a:pt x="2344" y="9013"/>
                      <a:pt x="3901" y="7638"/>
                      <a:pt x="4689" y="6951"/>
                    </a:cubicBezTo>
                    <a:cubicBezTo>
                      <a:pt x="5477" y="6264"/>
                      <a:pt x="5477" y="2848"/>
                      <a:pt x="4689" y="2161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3" name="Szabadkézi sokszög: alakzat 1132">
                <a:extLst>
                  <a:ext uri="{FF2B5EF4-FFF2-40B4-BE49-F238E27FC236}">
                    <a16:creationId xmlns:a16="http://schemas.microsoft.com/office/drawing/2014/main" id="{9C3B6587-E83D-943E-B415-A03DCD7415F6}"/>
                  </a:ext>
                </a:extLst>
              </p:cNvPr>
              <p:cNvSpPr/>
              <p:nvPr/>
            </p:nvSpPr>
            <p:spPr>
              <a:xfrm>
                <a:off x="4689661" y="3484183"/>
                <a:ext cx="14359" cy="25962"/>
              </a:xfrm>
              <a:custGeom>
                <a:avLst/>
                <a:gdLst>
                  <a:gd name="connsiteX0" fmla="*/ 12016 w 14359"/>
                  <a:gd name="connsiteY0" fmla="*/ 16809 h 25962"/>
                  <a:gd name="connsiteX1" fmla="*/ 13996 w 14359"/>
                  <a:gd name="connsiteY1" fmla="*/ 6764 h 25962"/>
                  <a:gd name="connsiteX2" fmla="*/ 8075 w 14359"/>
                  <a:gd name="connsiteY2" fmla="*/ 7673 h 25962"/>
                  <a:gd name="connsiteX3" fmla="*/ 5447 w 14359"/>
                  <a:gd name="connsiteY3" fmla="*/ 1286 h 25962"/>
                  <a:gd name="connsiteX4" fmla="*/ 172 w 14359"/>
                  <a:gd name="connsiteY4" fmla="*/ 377 h 25962"/>
                  <a:gd name="connsiteX5" fmla="*/ 7407 w 14359"/>
                  <a:gd name="connsiteY5" fmla="*/ 6764 h 25962"/>
                  <a:gd name="connsiteX6" fmla="*/ 8721 w 14359"/>
                  <a:gd name="connsiteY6" fmla="*/ 13150 h 25962"/>
                  <a:gd name="connsiteX7" fmla="*/ 5427 w 14359"/>
                  <a:gd name="connsiteY7" fmla="*/ 25924 h 25962"/>
                  <a:gd name="connsiteX8" fmla="*/ 11349 w 14359"/>
                  <a:gd name="connsiteY8" fmla="*/ 19537 h 25962"/>
                  <a:gd name="connsiteX9" fmla="*/ 12663 w 14359"/>
                  <a:gd name="connsiteY9" fmla="*/ 13150 h 25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59" h="25962">
                    <a:moveTo>
                      <a:pt x="12016" y="16809"/>
                    </a:moveTo>
                    <a:cubicBezTo>
                      <a:pt x="12683" y="13150"/>
                      <a:pt x="15310" y="10422"/>
                      <a:pt x="13996" y="6764"/>
                    </a:cubicBezTo>
                    <a:cubicBezTo>
                      <a:pt x="12683" y="4035"/>
                      <a:pt x="8075" y="3105"/>
                      <a:pt x="8075" y="7673"/>
                    </a:cubicBezTo>
                    <a:cubicBezTo>
                      <a:pt x="6761" y="4945"/>
                      <a:pt x="8075" y="2196"/>
                      <a:pt x="5447" y="1286"/>
                    </a:cubicBezTo>
                    <a:cubicBezTo>
                      <a:pt x="4133" y="377"/>
                      <a:pt x="1506" y="-533"/>
                      <a:pt x="172" y="377"/>
                    </a:cubicBezTo>
                    <a:cubicBezTo>
                      <a:pt x="-1142" y="7673"/>
                      <a:pt x="5447" y="4035"/>
                      <a:pt x="7407" y="6764"/>
                    </a:cubicBezTo>
                    <a:cubicBezTo>
                      <a:pt x="9388" y="8583"/>
                      <a:pt x="6094" y="12241"/>
                      <a:pt x="8721" y="13150"/>
                    </a:cubicBezTo>
                    <a:cubicBezTo>
                      <a:pt x="7407" y="14060"/>
                      <a:pt x="819" y="24105"/>
                      <a:pt x="5427" y="25924"/>
                    </a:cubicBezTo>
                    <a:cubicBezTo>
                      <a:pt x="8054" y="26834"/>
                      <a:pt x="9368" y="11331"/>
                      <a:pt x="11349" y="19537"/>
                    </a:cubicBezTo>
                    <a:cubicBezTo>
                      <a:pt x="11349" y="17718"/>
                      <a:pt x="12016" y="15879"/>
                      <a:pt x="12663" y="13150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4" name="Szabadkézi sokszög: alakzat 1133">
                <a:extLst>
                  <a:ext uri="{FF2B5EF4-FFF2-40B4-BE49-F238E27FC236}">
                    <a16:creationId xmlns:a16="http://schemas.microsoft.com/office/drawing/2014/main" id="{C752CFE7-CC25-4CF1-DE12-05C38596A3A7}"/>
                  </a:ext>
                </a:extLst>
              </p:cNvPr>
              <p:cNvSpPr/>
              <p:nvPr/>
            </p:nvSpPr>
            <p:spPr>
              <a:xfrm>
                <a:off x="4689661" y="3484183"/>
                <a:ext cx="14359" cy="25962"/>
              </a:xfrm>
              <a:custGeom>
                <a:avLst/>
                <a:gdLst>
                  <a:gd name="connsiteX0" fmla="*/ 12016 w 14359"/>
                  <a:gd name="connsiteY0" fmla="*/ 16809 h 25962"/>
                  <a:gd name="connsiteX1" fmla="*/ 13996 w 14359"/>
                  <a:gd name="connsiteY1" fmla="*/ 6764 h 25962"/>
                  <a:gd name="connsiteX2" fmla="*/ 8075 w 14359"/>
                  <a:gd name="connsiteY2" fmla="*/ 7673 h 25962"/>
                  <a:gd name="connsiteX3" fmla="*/ 5447 w 14359"/>
                  <a:gd name="connsiteY3" fmla="*/ 1286 h 25962"/>
                  <a:gd name="connsiteX4" fmla="*/ 172 w 14359"/>
                  <a:gd name="connsiteY4" fmla="*/ 377 h 25962"/>
                  <a:gd name="connsiteX5" fmla="*/ 7407 w 14359"/>
                  <a:gd name="connsiteY5" fmla="*/ 6764 h 25962"/>
                  <a:gd name="connsiteX6" fmla="*/ 8721 w 14359"/>
                  <a:gd name="connsiteY6" fmla="*/ 13150 h 25962"/>
                  <a:gd name="connsiteX7" fmla="*/ 5427 w 14359"/>
                  <a:gd name="connsiteY7" fmla="*/ 25924 h 25962"/>
                  <a:gd name="connsiteX8" fmla="*/ 11349 w 14359"/>
                  <a:gd name="connsiteY8" fmla="*/ 19537 h 25962"/>
                  <a:gd name="connsiteX9" fmla="*/ 12663 w 14359"/>
                  <a:gd name="connsiteY9" fmla="*/ 13150 h 25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59" h="25962">
                    <a:moveTo>
                      <a:pt x="12016" y="16809"/>
                    </a:moveTo>
                    <a:cubicBezTo>
                      <a:pt x="12683" y="13150"/>
                      <a:pt x="15310" y="10422"/>
                      <a:pt x="13996" y="6764"/>
                    </a:cubicBezTo>
                    <a:cubicBezTo>
                      <a:pt x="12683" y="4035"/>
                      <a:pt x="8075" y="3105"/>
                      <a:pt x="8075" y="7673"/>
                    </a:cubicBezTo>
                    <a:cubicBezTo>
                      <a:pt x="6761" y="4945"/>
                      <a:pt x="8075" y="2196"/>
                      <a:pt x="5447" y="1286"/>
                    </a:cubicBezTo>
                    <a:cubicBezTo>
                      <a:pt x="4133" y="377"/>
                      <a:pt x="1506" y="-533"/>
                      <a:pt x="172" y="377"/>
                    </a:cubicBezTo>
                    <a:cubicBezTo>
                      <a:pt x="-1142" y="7673"/>
                      <a:pt x="5447" y="4035"/>
                      <a:pt x="7407" y="6764"/>
                    </a:cubicBezTo>
                    <a:cubicBezTo>
                      <a:pt x="9388" y="8583"/>
                      <a:pt x="6094" y="12241"/>
                      <a:pt x="8721" y="13150"/>
                    </a:cubicBezTo>
                    <a:cubicBezTo>
                      <a:pt x="7407" y="14060"/>
                      <a:pt x="819" y="24105"/>
                      <a:pt x="5427" y="25924"/>
                    </a:cubicBezTo>
                    <a:cubicBezTo>
                      <a:pt x="8054" y="26834"/>
                      <a:pt x="9368" y="11331"/>
                      <a:pt x="11349" y="19537"/>
                    </a:cubicBezTo>
                    <a:cubicBezTo>
                      <a:pt x="11349" y="17718"/>
                      <a:pt x="12016" y="15879"/>
                      <a:pt x="12663" y="13150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5" name="Szabadkézi sokszög: alakzat 1134">
                <a:extLst>
                  <a:ext uri="{FF2B5EF4-FFF2-40B4-BE49-F238E27FC236}">
                    <a16:creationId xmlns:a16="http://schemas.microsoft.com/office/drawing/2014/main" id="{599E1B43-4F80-D2D6-0982-26F674695BBB}"/>
                  </a:ext>
                </a:extLst>
              </p:cNvPr>
              <p:cNvSpPr/>
              <p:nvPr/>
            </p:nvSpPr>
            <p:spPr>
              <a:xfrm>
                <a:off x="4623504" y="3423972"/>
                <a:ext cx="9286" cy="8547"/>
              </a:xfrm>
              <a:custGeom>
                <a:avLst/>
                <a:gdLst>
                  <a:gd name="connsiteX0" fmla="*/ 5149 w 9286"/>
                  <a:gd name="connsiteY0" fmla="*/ 1268 h 8547"/>
                  <a:gd name="connsiteX1" fmla="*/ 157 w 9286"/>
                  <a:gd name="connsiteY1" fmla="*/ 2177 h 8547"/>
                  <a:gd name="connsiteX2" fmla="*/ 4139 w 9286"/>
                  <a:gd name="connsiteY2" fmla="*/ 5836 h 8547"/>
                  <a:gd name="connsiteX3" fmla="*/ 9131 w 9286"/>
                  <a:gd name="connsiteY3" fmla="*/ 6745 h 8547"/>
                  <a:gd name="connsiteX4" fmla="*/ 4139 w 9286"/>
                  <a:gd name="connsiteY4" fmla="*/ 1268 h 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6" h="8547">
                    <a:moveTo>
                      <a:pt x="5149" y="1268"/>
                    </a:moveTo>
                    <a:cubicBezTo>
                      <a:pt x="4159" y="-551"/>
                      <a:pt x="157" y="-551"/>
                      <a:pt x="157" y="2177"/>
                    </a:cubicBezTo>
                    <a:cubicBezTo>
                      <a:pt x="-833" y="4906"/>
                      <a:pt x="3148" y="4906"/>
                      <a:pt x="4139" y="5836"/>
                    </a:cubicBezTo>
                    <a:cubicBezTo>
                      <a:pt x="6139" y="7655"/>
                      <a:pt x="8120" y="10403"/>
                      <a:pt x="9131" y="6745"/>
                    </a:cubicBezTo>
                    <a:cubicBezTo>
                      <a:pt x="10121" y="4017"/>
                      <a:pt x="6139" y="2177"/>
                      <a:pt x="4139" y="1268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6" name="Szabadkézi sokszög: alakzat 1135">
                <a:extLst>
                  <a:ext uri="{FF2B5EF4-FFF2-40B4-BE49-F238E27FC236}">
                    <a16:creationId xmlns:a16="http://schemas.microsoft.com/office/drawing/2014/main" id="{D96D40DD-3ECA-860E-D197-AA9C4CE3B0DA}"/>
                  </a:ext>
                </a:extLst>
              </p:cNvPr>
              <p:cNvSpPr/>
              <p:nvPr/>
            </p:nvSpPr>
            <p:spPr>
              <a:xfrm>
                <a:off x="4623504" y="3423972"/>
                <a:ext cx="9286" cy="8547"/>
              </a:xfrm>
              <a:custGeom>
                <a:avLst/>
                <a:gdLst>
                  <a:gd name="connsiteX0" fmla="*/ 5149 w 9286"/>
                  <a:gd name="connsiteY0" fmla="*/ 1268 h 8547"/>
                  <a:gd name="connsiteX1" fmla="*/ 157 w 9286"/>
                  <a:gd name="connsiteY1" fmla="*/ 2177 h 8547"/>
                  <a:gd name="connsiteX2" fmla="*/ 4139 w 9286"/>
                  <a:gd name="connsiteY2" fmla="*/ 5836 h 8547"/>
                  <a:gd name="connsiteX3" fmla="*/ 9131 w 9286"/>
                  <a:gd name="connsiteY3" fmla="*/ 6745 h 8547"/>
                  <a:gd name="connsiteX4" fmla="*/ 4139 w 9286"/>
                  <a:gd name="connsiteY4" fmla="*/ 1268 h 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6" h="8547">
                    <a:moveTo>
                      <a:pt x="5149" y="1268"/>
                    </a:moveTo>
                    <a:cubicBezTo>
                      <a:pt x="4159" y="-551"/>
                      <a:pt x="157" y="-551"/>
                      <a:pt x="157" y="2177"/>
                    </a:cubicBezTo>
                    <a:cubicBezTo>
                      <a:pt x="-833" y="4906"/>
                      <a:pt x="3148" y="4906"/>
                      <a:pt x="4139" y="5836"/>
                    </a:cubicBezTo>
                    <a:cubicBezTo>
                      <a:pt x="6139" y="7655"/>
                      <a:pt x="8120" y="10403"/>
                      <a:pt x="9131" y="6745"/>
                    </a:cubicBezTo>
                    <a:cubicBezTo>
                      <a:pt x="10121" y="4017"/>
                      <a:pt x="6139" y="2177"/>
                      <a:pt x="4139" y="1268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7" name="Szabadkézi sokszög: alakzat 1136">
                <a:extLst>
                  <a:ext uri="{FF2B5EF4-FFF2-40B4-BE49-F238E27FC236}">
                    <a16:creationId xmlns:a16="http://schemas.microsoft.com/office/drawing/2014/main" id="{30B4EA23-4789-C2CE-3DA8-982C87E1735F}"/>
                  </a:ext>
                </a:extLst>
              </p:cNvPr>
              <p:cNvSpPr/>
              <p:nvPr/>
            </p:nvSpPr>
            <p:spPr>
              <a:xfrm>
                <a:off x="4415582" y="3248207"/>
                <a:ext cx="9541" cy="15405"/>
              </a:xfrm>
              <a:custGeom>
                <a:avLst/>
                <a:gdLst>
                  <a:gd name="connsiteX0" fmla="*/ 1578 w 9541"/>
                  <a:gd name="connsiteY0" fmla="*/ 0 h 15405"/>
                  <a:gd name="connsiteX1" fmla="*/ 1578 w 9541"/>
                  <a:gd name="connsiteY1" fmla="*/ 4568 h 15405"/>
                  <a:gd name="connsiteX2" fmla="*/ 5560 w 9541"/>
                  <a:gd name="connsiteY2" fmla="*/ 13683 h 15405"/>
                  <a:gd name="connsiteX3" fmla="*/ 9541 w 9541"/>
                  <a:gd name="connsiteY3" fmla="*/ 13683 h 15405"/>
                  <a:gd name="connsiteX4" fmla="*/ 7540 w 9541"/>
                  <a:gd name="connsiteY4" fmla="*/ 6387 h 15405"/>
                  <a:gd name="connsiteX5" fmla="*/ 4549 w 9541"/>
                  <a:gd name="connsiteY5" fmla="*/ 910 h 15405"/>
                  <a:gd name="connsiteX6" fmla="*/ 1558 w 9541"/>
                  <a:gd name="connsiteY6" fmla="*/ 0 h 15405"/>
                  <a:gd name="connsiteX7" fmla="*/ 1558 w 9541"/>
                  <a:gd name="connsiteY7" fmla="*/ 0 h 1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41" h="15405">
                    <a:moveTo>
                      <a:pt x="1578" y="0"/>
                    </a:moveTo>
                    <a:cubicBezTo>
                      <a:pt x="588" y="0"/>
                      <a:pt x="-1413" y="2729"/>
                      <a:pt x="1578" y="4568"/>
                    </a:cubicBezTo>
                    <a:cubicBezTo>
                      <a:pt x="3579" y="7296"/>
                      <a:pt x="3579" y="12774"/>
                      <a:pt x="5560" y="13683"/>
                    </a:cubicBezTo>
                    <a:cubicBezTo>
                      <a:pt x="7561" y="15502"/>
                      <a:pt x="9541" y="16412"/>
                      <a:pt x="9541" y="13683"/>
                    </a:cubicBezTo>
                    <a:cubicBezTo>
                      <a:pt x="9541" y="11864"/>
                      <a:pt x="7540" y="8206"/>
                      <a:pt x="7540" y="6387"/>
                    </a:cubicBezTo>
                    <a:cubicBezTo>
                      <a:pt x="6550" y="4568"/>
                      <a:pt x="4549" y="910"/>
                      <a:pt x="4549" y="910"/>
                    </a:cubicBezTo>
                    <a:lnTo>
                      <a:pt x="1558" y="0"/>
                    </a:lnTo>
                    <a:lnTo>
                      <a:pt x="1558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8" name="Szabadkézi sokszög: alakzat 1137">
                <a:extLst>
                  <a:ext uri="{FF2B5EF4-FFF2-40B4-BE49-F238E27FC236}">
                    <a16:creationId xmlns:a16="http://schemas.microsoft.com/office/drawing/2014/main" id="{888B7097-01B8-6E66-FB52-76804487F247}"/>
                  </a:ext>
                </a:extLst>
              </p:cNvPr>
              <p:cNvSpPr/>
              <p:nvPr/>
            </p:nvSpPr>
            <p:spPr>
              <a:xfrm>
                <a:off x="4419626" y="3264639"/>
                <a:ext cx="5497" cy="10201"/>
              </a:xfrm>
              <a:custGeom>
                <a:avLst/>
                <a:gdLst>
                  <a:gd name="connsiteX0" fmla="*/ 20 w 5497"/>
                  <a:gd name="connsiteY0" fmla="*/ 0 h 10201"/>
                  <a:gd name="connsiteX1" fmla="*/ 5497 w 5497"/>
                  <a:gd name="connsiteY1" fmla="*/ 4204 h 10201"/>
                  <a:gd name="connsiteX2" fmla="*/ 5497 w 5497"/>
                  <a:gd name="connsiteY2" fmla="*/ 10106 h 10201"/>
                  <a:gd name="connsiteX3" fmla="*/ 1374 w 5497"/>
                  <a:gd name="connsiteY3" fmla="*/ 5053 h 10201"/>
                  <a:gd name="connsiteX4" fmla="*/ 0 w 5497"/>
                  <a:gd name="connsiteY4" fmla="*/ 0 h 10201"/>
                  <a:gd name="connsiteX5" fmla="*/ 0 w 5497"/>
                  <a:gd name="connsiteY5" fmla="*/ 0 h 10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97" h="10201">
                    <a:moveTo>
                      <a:pt x="20" y="0"/>
                    </a:moveTo>
                    <a:cubicBezTo>
                      <a:pt x="2082" y="849"/>
                      <a:pt x="5497" y="2526"/>
                      <a:pt x="5497" y="4204"/>
                    </a:cubicBezTo>
                    <a:lnTo>
                      <a:pt x="5497" y="10106"/>
                    </a:lnTo>
                    <a:cubicBezTo>
                      <a:pt x="5497" y="10955"/>
                      <a:pt x="2061" y="5902"/>
                      <a:pt x="1374" y="5053"/>
                    </a:cubicBezTo>
                    <a:cubicBezTo>
                      <a:pt x="1374" y="4204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39" name="Szabadkézi sokszög: alakzat 1138">
                <a:extLst>
                  <a:ext uri="{FF2B5EF4-FFF2-40B4-BE49-F238E27FC236}">
                    <a16:creationId xmlns:a16="http://schemas.microsoft.com/office/drawing/2014/main" id="{E0106091-F0B0-1846-BB3E-B8BD4BD4F6CF}"/>
                  </a:ext>
                </a:extLst>
              </p:cNvPr>
              <p:cNvSpPr/>
              <p:nvPr/>
            </p:nvSpPr>
            <p:spPr>
              <a:xfrm>
                <a:off x="4430621" y="3275593"/>
                <a:ext cx="8852" cy="12528"/>
              </a:xfrm>
              <a:custGeom>
                <a:avLst/>
                <a:gdLst>
                  <a:gd name="connsiteX0" fmla="*/ 0 w 8852"/>
                  <a:gd name="connsiteY0" fmla="*/ 0 h 12528"/>
                  <a:gd name="connsiteX1" fmla="*/ 8449 w 8852"/>
                  <a:gd name="connsiteY1" fmla="*/ 11298 h 12528"/>
                  <a:gd name="connsiteX2" fmla="*/ 0 w 8852"/>
                  <a:gd name="connsiteY2" fmla="*/ 0 h 12528"/>
                  <a:gd name="connsiteX3" fmla="*/ 0 w 8852"/>
                  <a:gd name="connsiteY3" fmla="*/ 0 h 1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2" h="12528">
                    <a:moveTo>
                      <a:pt x="0" y="0"/>
                    </a:moveTo>
                    <a:cubicBezTo>
                      <a:pt x="0" y="0"/>
                      <a:pt x="5902" y="6165"/>
                      <a:pt x="8449" y="11298"/>
                    </a:cubicBezTo>
                    <a:cubicBezTo>
                      <a:pt x="10975" y="16432"/>
                      <a:pt x="849" y="4103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0" name="Szabadkézi sokszög: alakzat 1139">
                <a:extLst>
                  <a:ext uri="{FF2B5EF4-FFF2-40B4-BE49-F238E27FC236}">
                    <a16:creationId xmlns:a16="http://schemas.microsoft.com/office/drawing/2014/main" id="{5DE81DC7-61E4-B871-DBC2-BFABA3BD871B}"/>
                  </a:ext>
                </a:extLst>
              </p:cNvPr>
              <p:cNvSpPr/>
              <p:nvPr/>
            </p:nvSpPr>
            <p:spPr>
              <a:xfrm>
                <a:off x="4441575" y="3292716"/>
                <a:ext cx="15327" cy="10243"/>
              </a:xfrm>
              <a:custGeom>
                <a:avLst/>
                <a:gdLst>
                  <a:gd name="connsiteX0" fmla="*/ 20 w 15327"/>
                  <a:gd name="connsiteY0" fmla="*/ 77 h 10243"/>
                  <a:gd name="connsiteX1" fmla="*/ 6185 w 15327"/>
                  <a:gd name="connsiteY1" fmla="*/ 5555 h 10243"/>
                  <a:gd name="connsiteX2" fmla="*/ 14411 w 15327"/>
                  <a:gd name="connsiteY2" fmla="*/ 7111 h 10243"/>
                  <a:gd name="connsiteX3" fmla="*/ 14411 w 15327"/>
                  <a:gd name="connsiteY3" fmla="*/ 10244 h 10243"/>
                  <a:gd name="connsiteX4" fmla="*/ 0 w 15327"/>
                  <a:gd name="connsiteY4" fmla="*/ 77 h 10243"/>
                  <a:gd name="connsiteX5" fmla="*/ 0 w 15327"/>
                  <a:gd name="connsiteY5" fmla="*/ 77 h 1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27" h="10243">
                    <a:moveTo>
                      <a:pt x="20" y="77"/>
                    </a:moveTo>
                    <a:cubicBezTo>
                      <a:pt x="20" y="-711"/>
                      <a:pt x="5154" y="4766"/>
                      <a:pt x="6185" y="5555"/>
                    </a:cubicBezTo>
                    <a:cubicBezTo>
                      <a:pt x="8246" y="6343"/>
                      <a:pt x="14411" y="7111"/>
                      <a:pt x="14411" y="7111"/>
                    </a:cubicBezTo>
                    <a:cubicBezTo>
                      <a:pt x="14411" y="7111"/>
                      <a:pt x="16472" y="10244"/>
                      <a:pt x="14411" y="10244"/>
                    </a:cubicBezTo>
                    <a:cubicBezTo>
                      <a:pt x="13380" y="10244"/>
                      <a:pt x="2062" y="3978"/>
                      <a:pt x="0" y="77"/>
                    </a:cubicBez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1" name="Szabadkézi sokszög: alakzat 1140">
                <a:extLst>
                  <a:ext uri="{FF2B5EF4-FFF2-40B4-BE49-F238E27FC236}">
                    <a16:creationId xmlns:a16="http://schemas.microsoft.com/office/drawing/2014/main" id="{1723D9FE-50E5-CB7A-5525-46C1D54A0624}"/>
                  </a:ext>
                </a:extLst>
              </p:cNvPr>
              <p:cNvSpPr/>
              <p:nvPr/>
            </p:nvSpPr>
            <p:spPr>
              <a:xfrm>
                <a:off x="3927828" y="3286620"/>
                <a:ext cx="259200" cy="216595"/>
              </a:xfrm>
              <a:custGeom>
                <a:avLst/>
                <a:gdLst>
                  <a:gd name="connsiteX0" fmla="*/ 11795 w 259200"/>
                  <a:gd name="connsiteY0" fmla="*/ 53569 h 216595"/>
                  <a:gd name="connsiteX1" fmla="*/ 17475 w 259200"/>
                  <a:gd name="connsiteY1" fmla="*/ 50376 h 216595"/>
                  <a:gd name="connsiteX2" fmla="*/ 19900 w 259200"/>
                  <a:gd name="connsiteY2" fmla="*/ 52781 h 216595"/>
                  <a:gd name="connsiteX3" fmla="*/ 22326 w 259200"/>
                  <a:gd name="connsiteY3" fmla="*/ 55186 h 216595"/>
                  <a:gd name="connsiteX4" fmla="*/ 22326 w 259200"/>
                  <a:gd name="connsiteY4" fmla="*/ 61573 h 216595"/>
                  <a:gd name="connsiteX5" fmla="*/ 26368 w 259200"/>
                  <a:gd name="connsiteY5" fmla="*/ 60765 h 216595"/>
                  <a:gd name="connsiteX6" fmla="*/ 32047 w 259200"/>
                  <a:gd name="connsiteY6" fmla="*/ 61573 h 216595"/>
                  <a:gd name="connsiteX7" fmla="*/ 43386 w 259200"/>
                  <a:gd name="connsiteY7" fmla="*/ 57571 h 216595"/>
                  <a:gd name="connsiteX8" fmla="*/ 47428 w 259200"/>
                  <a:gd name="connsiteY8" fmla="*/ 57571 h 216595"/>
                  <a:gd name="connsiteX9" fmla="*/ 53108 w 259200"/>
                  <a:gd name="connsiteY9" fmla="*/ 56783 h 216595"/>
                  <a:gd name="connsiteX10" fmla="*/ 60404 w 259200"/>
                  <a:gd name="connsiteY10" fmla="*/ 66363 h 216595"/>
                  <a:gd name="connsiteX11" fmla="*/ 53108 w 259200"/>
                  <a:gd name="connsiteY11" fmla="*/ 74347 h 216595"/>
                  <a:gd name="connsiteX12" fmla="*/ 48237 w 259200"/>
                  <a:gd name="connsiteY12" fmla="*/ 82330 h 216595"/>
                  <a:gd name="connsiteX13" fmla="*/ 46620 w 259200"/>
                  <a:gd name="connsiteY13" fmla="*/ 90314 h 216595"/>
                  <a:gd name="connsiteX14" fmla="*/ 48237 w 259200"/>
                  <a:gd name="connsiteY14" fmla="*/ 94316 h 216595"/>
                  <a:gd name="connsiteX15" fmla="*/ 48237 w 259200"/>
                  <a:gd name="connsiteY15" fmla="*/ 102299 h 216595"/>
                  <a:gd name="connsiteX16" fmla="*/ 45811 w 259200"/>
                  <a:gd name="connsiteY16" fmla="*/ 115882 h 216595"/>
                  <a:gd name="connsiteX17" fmla="*/ 38515 w 259200"/>
                  <a:gd name="connsiteY17" fmla="*/ 125462 h 216595"/>
                  <a:gd name="connsiteX18" fmla="*/ 45003 w 259200"/>
                  <a:gd name="connsiteY18" fmla="*/ 137447 h 216595"/>
                  <a:gd name="connsiteX19" fmla="*/ 42577 w 259200"/>
                  <a:gd name="connsiteY19" fmla="*/ 149433 h 216595"/>
                  <a:gd name="connsiteX20" fmla="*/ 45003 w 259200"/>
                  <a:gd name="connsiteY20" fmla="*/ 157416 h 216595"/>
                  <a:gd name="connsiteX21" fmla="*/ 37706 w 259200"/>
                  <a:gd name="connsiteY21" fmla="*/ 186985 h 216595"/>
                  <a:gd name="connsiteX22" fmla="*/ 38515 w 259200"/>
                  <a:gd name="connsiteY22" fmla="*/ 186985 h 216595"/>
                  <a:gd name="connsiteX23" fmla="*/ 46620 w 259200"/>
                  <a:gd name="connsiteY23" fmla="*/ 185389 h 216595"/>
                  <a:gd name="connsiteX24" fmla="*/ 49854 w 259200"/>
                  <a:gd name="connsiteY24" fmla="*/ 189391 h 216595"/>
                  <a:gd name="connsiteX25" fmla="*/ 62001 w 259200"/>
                  <a:gd name="connsiteY25" fmla="*/ 190179 h 216595"/>
                  <a:gd name="connsiteX26" fmla="*/ 58767 w 259200"/>
                  <a:gd name="connsiteY26" fmla="*/ 200568 h 216595"/>
                  <a:gd name="connsiteX27" fmla="*/ 62809 w 259200"/>
                  <a:gd name="connsiteY27" fmla="*/ 210148 h 216595"/>
                  <a:gd name="connsiteX28" fmla="*/ 74148 w 259200"/>
                  <a:gd name="connsiteY28" fmla="*/ 214938 h 216595"/>
                  <a:gd name="connsiteX29" fmla="*/ 82253 w 259200"/>
                  <a:gd name="connsiteY29" fmla="*/ 210936 h 216595"/>
                  <a:gd name="connsiteX30" fmla="*/ 92783 w 259200"/>
                  <a:gd name="connsiteY30" fmla="*/ 202952 h 216595"/>
                  <a:gd name="connsiteX31" fmla="*/ 100888 w 259200"/>
                  <a:gd name="connsiteY31" fmla="*/ 200547 h 216595"/>
                  <a:gd name="connsiteX32" fmla="*/ 106567 w 259200"/>
                  <a:gd name="connsiteY32" fmla="*/ 197354 h 216595"/>
                  <a:gd name="connsiteX33" fmla="*/ 119543 w 259200"/>
                  <a:gd name="connsiteY33" fmla="*/ 199759 h 216595"/>
                  <a:gd name="connsiteX34" fmla="*/ 128456 w 259200"/>
                  <a:gd name="connsiteY34" fmla="*/ 198162 h 216595"/>
                  <a:gd name="connsiteX35" fmla="*/ 135752 w 259200"/>
                  <a:gd name="connsiteY35" fmla="*/ 200568 h 216595"/>
                  <a:gd name="connsiteX36" fmla="*/ 143857 w 259200"/>
                  <a:gd name="connsiteY36" fmla="*/ 196566 h 216595"/>
                  <a:gd name="connsiteX37" fmla="*/ 151962 w 259200"/>
                  <a:gd name="connsiteY37" fmla="*/ 194161 h 216595"/>
                  <a:gd name="connsiteX38" fmla="*/ 156833 w 259200"/>
                  <a:gd name="connsiteY38" fmla="*/ 186965 h 216595"/>
                  <a:gd name="connsiteX39" fmla="*/ 158450 w 259200"/>
                  <a:gd name="connsiteY39" fmla="*/ 182963 h 216595"/>
                  <a:gd name="connsiteX40" fmla="*/ 159258 w 259200"/>
                  <a:gd name="connsiteY40" fmla="*/ 177365 h 216595"/>
                  <a:gd name="connsiteX41" fmla="*/ 169788 w 259200"/>
                  <a:gd name="connsiteY41" fmla="*/ 175768 h 216595"/>
                  <a:gd name="connsiteX42" fmla="*/ 178702 w 259200"/>
                  <a:gd name="connsiteY42" fmla="*/ 174960 h 216595"/>
                  <a:gd name="connsiteX43" fmla="*/ 177893 w 259200"/>
                  <a:gd name="connsiteY43" fmla="*/ 166976 h 216595"/>
                  <a:gd name="connsiteX44" fmla="*/ 179510 w 259200"/>
                  <a:gd name="connsiteY44" fmla="*/ 161378 h 216595"/>
                  <a:gd name="connsiteX45" fmla="*/ 185190 w 259200"/>
                  <a:gd name="connsiteY45" fmla="*/ 153394 h 216595"/>
                  <a:gd name="connsiteX46" fmla="*/ 192486 w 259200"/>
                  <a:gd name="connsiteY46" fmla="*/ 147795 h 216595"/>
                  <a:gd name="connsiteX47" fmla="*/ 195720 w 259200"/>
                  <a:gd name="connsiteY47" fmla="*/ 142197 h 216595"/>
                  <a:gd name="connsiteX48" fmla="*/ 188423 w 259200"/>
                  <a:gd name="connsiteY48" fmla="*/ 133405 h 216595"/>
                  <a:gd name="connsiteX49" fmla="*/ 185190 w 259200"/>
                  <a:gd name="connsiteY49" fmla="*/ 123016 h 216595"/>
                  <a:gd name="connsiteX50" fmla="*/ 187615 w 259200"/>
                  <a:gd name="connsiteY50" fmla="*/ 117418 h 216595"/>
                  <a:gd name="connsiteX51" fmla="*/ 194911 w 259200"/>
                  <a:gd name="connsiteY51" fmla="*/ 107029 h 216595"/>
                  <a:gd name="connsiteX52" fmla="*/ 203016 w 259200"/>
                  <a:gd name="connsiteY52" fmla="*/ 94255 h 216595"/>
                  <a:gd name="connsiteX53" fmla="*/ 207887 w 259200"/>
                  <a:gd name="connsiteY53" fmla="*/ 85463 h 216595"/>
                  <a:gd name="connsiteX54" fmla="*/ 217609 w 259200"/>
                  <a:gd name="connsiteY54" fmla="*/ 79076 h 216595"/>
                  <a:gd name="connsiteX55" fmla="*/ 231393 w 259200"/>
                  <a:gd name="connsiteY55" fmla="*/ 74286 h 216595"/>
                  <a:gd name="connsiteX56" fmla="*/ 244369 w 259200"/>
                  <a:gd name="connsiteY56" fmla="*/ 65494 h 216595"/>
                  <a:gd name="connsiteX57" fmla="*/ 257345 w 259200"/>
                  <a:gd name="connsiteY57" fmla="*/ 51912 h 216595"/>
                  <a:gd name="connsiteX58" fmla="*/ 258961 w 259200"/>
                  <a:gd name="connsiteY58" fmla="*/ 42332 h 216595"/>
                  <a:gd name="connsiteX59" fmla="*/ 258153 w 259200"/>
                  <a:gd name="connsiteY59" fmla="*/ 40735 h 216595"/>
                  <a:gd name="connsiteX60" fmla="*/ 257345 w 259200"/>
                  <a:gd name="connsiteY60" fmla="*/ 39947 h 216595"/>
                  <a:gd name="connsiteX61" fmla="*/ 251665 w 259200"/>
                  <a:gd name="connsiteY61" fmla="*/ 40735 h 216595"/>
                  <a:gd name="connsiteX62" fmla="*/ 246794 w 259200"/>
                  <a:gd name="connsiteY62" fmla="*/ 40735 h 216595"/>
                  <a:gd name="connsiteX63" fmla="*/ 241923 w 259200"/>
                  <a:gd name="connsiteY63" fmla="*/ 43140 h 216595"/>
                  <a:gd name="connsiteX64" fmla="*/ 233010 w 259200"/>
                  <a:gd name="connsiteY64" fmla="*/ 39947 h 216595"/>
                  <a:gd name="connsiteX65" fmla="*/ 224097 w 259200"/>
                  <a:gd name="connsiteY65" fmla="*/ 39138 h 216595"/>
                  <a:gd name="connsiteX66" fmla="*/ 208696 w 259200"/>
                  <a:gd name="connsiteY66" fmla="*/ 31943 h 216595"/>
                  <a:gd name="connsiteX67" fmla="*/ 205462 w 259200"/>
                  <a:gd name="connsiteY67" fmla="*/ 34348 h 216595"/>
                  <a:gd name="connsiteX68" fmla="*/ 199782 w 259200"/>
                  <a:gd name="connsiteY68" fmla="*/ 34348 h 216595"/>
                  <a:gd name="connsiteX69" fmla="*/ 194911 w 259200"/>
                  <a:gd name="connsiteY69" fmla="*/ 33540 h 216595"/>
                  <a:gd name="connsiteX70" fmla="*/ 190869 w 259200"/>
                  <a:gd name="connsiteY70" fmla="*/ 31943 h 216595"/>
                  <a:gd name="connsiteX71" fmla="*/ 182764 w 259200"/>
                  <a:gd name="connsiteY71" fmla="*/ 31155 h 216595"/>
                  <a:gd name="connsiteX72" fmla="*/ 173851 w 259200"/>
                  <a:gd name="connsiteY72" fmla="*/ 26365 h 216595"/>
                  <a:gd name="connsiteX73" fmla="*/ 164938 w 259200"/>
                  <a:gd name="connsiteY73" fmla="*/ 22363 h 216595"/>
                  <a:gd name="connsiteX74" fmla="*/ 160067 w 259200"/>
                  <a:gd name="connsiteY74" fmla="*/ 17573 h 216595"/>
                  <a:gd name="connsiteX75" fmla="*/ 155196 w 259200"/>
                  <a:gd name="connsiteY75" fmla="*/ 14379 h 216595"/>
                  <a:gd name="connsiteX76" fmla="*/ 153579 w 259200"/>
                  <a:gd name="connsiteY76" fmla="*/ 14379 h 216595"/>
                  <a:gd name="connsiteX77" fmla="*/ 138178 w 259200"/>
                  <a:gd name="connsiteY77" fmla="*/ 15188 h 216595"/>
                  <a:gd name="connsiteX78" fmla="*/ 124394 w 259200"/>
                  <a:gd name="connsiteY78" fmla="*/ 15188 h 216595"/>
                  <a:gd name="connsiteX79" fmla="*/ 113863 w 259200"/>
                  <a:gd name="connsiteY79" fmla="*/ 11994 h 216595"/>
                  <a:gd name="connsiteX80" fmla="*/ 104950 w 259200"/>
                  <a:gd name="connsiteY80" fmla="*/ 12783 h 216595"/>
                  <a:gd name="connsiteX81" fmla="*/ 89549 w 259200"/>
                  <a:gd name="connsiteY81" fmla="*/ 12783 h 216595"/>
                  <a:gd name="connsiteX82" fmla="*/ 72531 w 259200"/>
                  <a:gd name="connsiteY82" fmla="*/ 11186 h 216595"/>
                  <a:gd name="connsiteX83" fmla="*/ 64426 w 259200"/>
                  <a:gd name="connsiteY83" fmla="*/ 7184 h 216595"/>
                  <a:gd name="connsiteX84" fmla="*/ 55513 w 259200"/>
                  <a:gd name="connsiteY84" fmla="*/ 10378 h 216595"/>
                  <a:gd name="connsiteX85" fmla="*/ 44983 w 259200"/>
                  <a:gd name="connsiteY85" fmla="*/ 11186 h 216595"/>
                  <a:gd name="connsiteX86" fmla="*/ 32007 w 259200"/>
                  <a:gd name="connsiteY86" fmla="*/ 7184 h 216595"/>
                  <a:gd name="connsiteX87" fmla="*/ 22285 w 259200"/>
                  <a:gd name="connsiteY87" fmla="*/ 3991 h 216595"/>
                  <a:gd name="connsiteX88" fmla="*/ 16606 w 259200"/>
                  <a:gd name="connsiteY88" fmla="*/ 12783 h 216595"/>
                  <a:gd name="connsiteX89" fmla="*/ 13372 w 259200"/>
                  <a:gd name="connsiteY89" fmla="*/ 21575 h 216595"/>
                  <a:gd name="connsiteX90" fmla="*/ 1225 w 259200"/>
                  <a:gd name="connsiteY90" fmla="*/ 30367 h 216595"/>
                  <a:gd name="connsiteX91" fmla="*/ 2033 w 259200"/>
                  <a:gd name="connsiteY91" fmla="*/ 34369 h 216595"/>
                  <a:gd name="connsiteX92" fmla="*/ 8521 w 259200"/>
                  <a:gd name="connsiteY92" fmla="*/ 40755 h 216595"/>
                  <a:gd name="connsiteX93" fmla="*/ 6904 w 259200"/>
                  <a:gd name="connsiteY93" fmla="*/ 47142 h 216595"/>
                  <a:gd name="connsiteX94" fmla="*/ 10946 w 259200"/>
                  <a:gd name="connsiteY94" fmla="*/ 52741 h 216595"/>
                  <a:gd name="connsiteX95" fmla="*/ 10946 w 259200"/>
                  <a:gd name="connsiteY95" fmla="*/ 54338 h 216595"/>
                  <a:gd name="connsiteX96" fmla="*/ 11755 w 259200"/>
                  <a:gd name="connsiteY96" fmla="*/ 53549 h 216595"/>
                  <a:gd name="connsiteX97" fmla="*/ 11755 w 259200"/>
                  <a:gd name="connsiteY97" fmla="*/ 53549 h 216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259200" h="216595">
                    <a:moveTo>
                      <a:pt x="11795" y="53569"/>
                    </a:moveTo>
                    <a:cubicBezTo>
                      <a:pt x="14221" y="52761"/>
                      <a:pt x="15838" y="49568"/>
                      <a:pt x="17475" y="50376"/>
                    </a:cubicBezTo>
                    <a:cubicBezTo>
                      <a:pt x="19092" y="50376"/>
                      <a:pt x="19092" y="51973"/>
                      <a:pt x="19900" y="52781"/>
                    </a:cubicBezTo>
                    <a:cubicBezTo>
                      <a:pt x="20709" y="53590"/>
                      <a:pt x="21517" y="54378"/>
                      <a:pt x="22326" y="55186"/>
                    </a:cubicBezTo>
                    <a:cubicBezTo>
                      <a:pt x="23134" y="56783"/>
                      <a:pt x="22326" y="59976"/>
                      <a:pt x="22326" y="61573"/>
                    </a:cubicBezTo>
                    <a:cubicBezTo>
                      <a:pt x="23942" y="61573"/>
                      <a:pt x="24751" y="60765"/>
                      <a:pt x="26368" y="60765"/>
                    </a:cubicBezTo>
                    <a:cubicBezTo>
                      <a:pt x="28793" y="59956"/>
                      <a:pt x="29602" y="61573"/>
                      <a:pt x="32047" y="61573"/>
                    </a:cubicBezTo>
                    <a:cubicBezTo>
                      <a:pt x="36089" y="62382"/>
                      <a:pt x="38535" y="57571"/>
                      <a:pt x="43386" y="57571"/>
                    </a:cubicBezTo>
                    <a:cubicBezTo>
                      <a:pt x="45003" y="57571"/>
                      <a:pt x="45811" y="58380"/>
                      <a:pt x="47428" y="57571"/>
                    </a:cubicBezTo>
                    <a:cubicBezTo>
                      <a:pt x="49854" y="57571"/>
                      <a:pt x="51470" y="55975"/>
                      <a:pt x="53108" y="56783"/>
                    </a:cubicBezTo>
                    <a:cubicBezTo>
                      <a:pt x="54725" y="57571"/>
                      <a:pt x="60404" y="63978"/>
                      <a:pt x="60404" y="66363"/>
                    </a:cubicBezTo>
                    <a:cubicBezTo>
                      <a:pt x="60404" y="68748"/>
                      <a:pt x="54725" y="71962"/>
                      <a:pt x="53108" y="74347"/>
                    </a:cubicBezTo>
                    <a:cubicBezTo>
                      <a:pt x="51491" y="76752"/>
                      <a:pt x="49874" y="79137"/>
                      <a:pt x="48237" y="82330"/>
                    </a:cubicBezTo>
                    <a:cubicBezTo>
                      <a:pt x="47428" y="84736"/>
                      <a:pt x="45811" y="87929"/>
                      <a:pt x="46620" y="90314"/>
                    </a:cubicBezTo>
                    <a:cubicBezTo>
                      <a:pt x="46620" y="92719"/>
                      <a:pt x="47428" y="92719"/>
                      <a:pt x="48237" y="94316"/>
                    </a:cubicBezTo>
                    <a:cubicBezTo>
                      <a:pt x="49045" y="96721"/>
                      <a:pt x="45003" y="101511"/>
                      <a:pt x="48237" y="102299"/>
                    </a:cubicBezTo>
                    <a:cubicBezTo>
                      <a:pt x="49045" y="107089"/>
                      <a:pt x="43366" y="111880"/>
                      <a:pt x="45811" y="115882"/>
                    </a:cubicBezTo>
                    <a:cubicBezTo>
                      <a:pt x="42577" y="117478"/>
                      <a:pt x="39323" y="122268"/>
                      <a:pt x="38515" y="125462"/>
                    </a:cubicBezTo>
                    <a:cubicBezTo>
                      <a:pt x="38515" y="129464"/>
                      <a:pt x="43386" y="132657"/>
                      <a:pt x="45003" y="137447"/>
                    </a:cubicBezTo>
                    <a:cubicBezTo>
                      <a:pt x="45811" y="140641"/>
                      <a:pt x="41769" y="144642"/>
                      <a:pt x="42577" y="149433"/>
                    </a:cubicBezTo>
                    <a:cubicBezTo>
                      <a:pt x="42577" y="152626"/>
                      <a:pt x="45003" y="154223"/>
                      <a:pt x="45003" y="157416"/>
                    </a:cubicBezTo>
                    <a:cubicBezTo>
                      <a:pt x="44194" y="166208"/>
                      <a:pt x="29602" y="178193"/>
                      <a:pt x="37706" y="186985"/>
                    </a:cubicBezTo>
                    <a:lnTo>
                      <a:pt x="38515" y="186985"/>
                    </a:lnTo>
                    <a:cubicBezTo>
                      <a:pt x="41749" y="183792"/>
                      <a:pt x="43386" y="182195"/>
                      <a:pt x="46620" y="185389"/>
                    </a:cubicBezTo>
                    <a:cubicBezTo>
                      <a:pt x="49854" y="189391"/>
                      <a:pt x="40132" y="187794"/>
                      <a:pt x="49854" y="189391"/>
                    </a:cubicBezTo>
                    <a:cubicBezTo>
                      <a:pt x="60384" y="190179"/>
                      <a:pt x="61192" y="186197"/>
                      <a:pt x="62001" y="190179"/>
                    </a:cubicBezTo>
                    <a:cubicBezTo>
                      <a:pt x="62809" y="194969"/>
                      <a:pt x="56321" y="195777"/>
                      <a:pt x="58767" y="200568"/>
                    </a:cubicBezTo>
                    <a:cubicBezTo>
                      <a:pt x="61192" y="204570"/>
                      <a:pt x="61192" y="207763"/>
                      <a:pt x="62809" y="210148"/>
                    </a:cubicBezTo>
                    <a:cubicBezTo>
                      <a:pt x="65234" y="212553"/>
                      <a:pt x="70106" y="210956"/>
                      <a:pt x="74148" y="214938"/>
                    </a:cubicBezTo>
                    <a:cubicBezTo>
                      <a:pt x="78190" y="218940"/>
                      <a:pt x="79827" y="214938"/>
                      <a:pt x="82253" y="210936"/>
                    </a:cubicBezTo>
                    <a:cubicBezTo>
                      <a:pt x="85486" y="206146"/>
                      <a:pt x="87932" y="202144"/>
                      <a:pt x="92783" y="202952"/>
                    </a:cubicBezTo>
                    <a:cubicBezTo>
                      <a:pt x="97634" y="203761"/>
                      <a:pt x="97654" y="204549"/>
                      <a:pt x="100888" y="200547"/>
                    </a:cubicBezTo>
                    <a:cubicBezTo>
                      <a:pt x="103313" y="197354"/>
                      <a:pt x="100079" y="194949"/>
                      <a:pt x="106567" y="197354"/>
                    </a:cubicBezTo>
                    <a:cubicBezTo>
                      <a:pt x="113055" y="199759"/>
                      <a:pt x="115480" y="200547"/>
                      <a:pt x="119543" y="199759"/>
                    </a:cubicBezTo>
                    <a:cubicBezTo>
                      <a:pt x="123585" y="198951"/>
                      <a:pt x="124414" y="198162"/>
                      <a:pt x="128456" y="198162"/>
                    </a:cubicBezTo>
                    <a:cubicBezTo>
                      <a:pt x="132498" y="198162"/>
                      <a:pt x="133327" y="201356"/>
                      <a:pt x="135752" y="200568"/>
                    </a:cubicBezTo>
                    <a:cubicBezTo>
                      <a:pt x="138986" y="199759"/>
                      <a:pt x="142240" y="197374"/>
                      <a:pt x="143857" y="196566"/>
                    </a:cubicBezTo>
                    <a:cubicBezTo>
                      <a:pt x="144666" y="195757"/>
                      <a:pt x="150345" y="197374"/>
                      <a:pt x="151962" y="194161"/>
                    </a:cubicBezTo>
                    <a:cubicBezTo>
                      <a:pt x="153579" y="191755"/>
                      <a:pt x="156004" y="187774"/>
                      <a:pt x="156833" y="186965"/>
                    </a:cubicBezTo>
                    <a:cubicBezTo>
                      <a:pt x="157641" y="186157"/>
                      <a:pt x="157641" y="184560"/>
                      <a:pt x="158450" y="182963"/>
                    </a:cubicBezTo>
                    <a:cubicBezTo>
                      <a:pt x="160067" y="182155"/>
                      <a:pt x="156833" y="178961"/>
                      <a:pt x="159258" y="177365"/>
                    </a:cubicBezTo>
                    <a:cubicBezTo>
                      <a:pt x="161684" y="175768"/>
                      <a:pt x="164129" y="174171"/>
                      <a:pt x="169788" y="175768"/>
                    </a:cubicBezTo>
                    <a:cubicBezTo>
                      <a:pt x="174659" y="177365"/>
                      <a:pt x="177893" y="175768"/>
                      <a:pt x="178702" y="174960"/>
                    </a:cubicBezTo>
                    <a:cubicBezTo>
                      <a:pt x="179510" y="173363"/>
                      <a:pt x="178702" y="169361"/>
                      <a:pt x="177893" y="166976"/>
                    </a:cubicBezTo>
                    <a:cubicBezTo>
                      <a:pt x="177893" y="163783"/>
                      <a:pt x="179510" y="161378"/>
                      <a:pt x="179510" y="161378"/>
                    </a:cubicBezTo>
                    <a:cubicBezTo>
                      <a:pt x="180319" y="160569"/>
                      <a:pt x="184381" y="156587"/>
                      <a:pt x="185190" y="153394"/>
                    </a:cubicBezTo>
                    <a:cubicBezTo>
                      <a:pt x="186807" y="150989"/>
                      <a:pt x="191678" y="147795"/>
                      <a:pt x="192486" y="147795"/>
                    </a:cubicBezTo>
                    <a:cubicBezTo>
                      <a:pt x="194103" y="146987"/>
                      <a:pt x="194911" y="143794"/>
                      <a:pt x="195720" y="142197"/>
                    </a:cubicBezTo>
                    <a:cubicBezTo>
                      <a:pt x="196528" y="141388"/>
                      <a:pt x="192486" y="139003"/>
                      <a:pt x="188423" y="133405"/>
                    </a:cubicBezTo>
                    <a:cubicBezTo>
                      <a:pt x="184381" y="128615"/>
                      <a:pt x="185190" y="124613"/>
                      <a:pt x="185190" y="123016"/>
                    </a:cubicBezTo>
                    <a:cubicBezTo>
                      <a:pt x="185998" y="120611"/>
                      <a:pt x="187615" y="119014"/>
                      <a:pt x="187615" y="117418"/>
                    </a:cubicBezTo>
                    <a:cubicBezTo>
                      <a:pt x="187615" y="116609"/>
                      <a:pt x="191657" y="112627"/>
                      <a:pt x="194911" y="107029"/>
                    </a:cubicBezTo>
                    <a:cubicBezTo>
                      <a:pt x="197337" y="101430"/>
                      <a:pt x="199782" y="96640"/>
                      <a:pt x="203016" y="94255"/>
                    </a:cubicBezTo>
                    <a:cubicBezTo>
                      <a:pt x="205442" y="91062"/>
                      <a:pt x="207887" y="88657"/>
                      <a:pt x="207887" y="85463"/>
                    </a:cubicBezTo>
                    <a:cubicBezTo>
                      <a:pt x="208696" y="83058"/>
                      <a:pt x="211121" y="79865"/>
                      <a:pt x="217609" y="79076"/>
                    </a:cubicBezTo>
                    <a:cubicBezTo>
                      <a:pt x="224097" y="79076"/>
                      <a:pt x="230585" y="73478"/>
                      <a:pt x="231393" y="74286"/>
                    </a:cubicBezTo>
                    <a:cubicBezTo>
                      <a:pt x="232202" y="75095"/>
                      <a:pt x="241115" y="67091"/>
                      <a:pt x="244369" y="65494"/>
                    </a:cubicBezTo>
                    <a:cubicBezTo>
                      <a:pt x="246794" y="63898"/>
                      <a:pt x="261387" y="58299"/>
                      <a:pt x="257345" y="51912"/>
                    </a:cubicBezTo>
                    <a:cubicBezTo>
                      <a:pt x="253302" y="44717"/>
                      <a:pt x="260579" y="46314"/>
                      <a:pt x="258961" y="42332"/>
                    </a:cubicBezTo>
                    <a:cubicBezTo>
                      <a:pt x="258961" y="42332"/>
                      <a:pt x="258961" y="41523"/>
                      <a:pt x="258153" y="40735"/>
                    </a:cubicBezTo>
                    <a:lnTo>
                      <a:pt x="257345" y="39947"/>
                    </a:lnTo>
                    <a:cubicBezTo>
                      <a:pt x="256536" y="39138"/>
                      <a:pt x="253302" y="40735"/>
                      <a:pt x="251665" y="40735"/>
                    </a:cubicBezTo>
                    <a:cubicBezTo>
                      <a:pt x="250048" y="39947"/>
                      <a:pt x="248431" y="39947"/>
                      <a:pt x="246794" y="40735"/>
                    </a:cubicBezTo>
                    <a:cubicBezTo>
                      <a:pt x="245177" y="40735"/>
                      <a:pt x="243560" y="42332"/>
                      <a:pt x="241923" y="43140"/>
                    </a:cubicBezTo>
                    <a:cubicBezTo>
                      <a:pt x="239498" y="43140"/>
                      <a:pt x="236244" y="40735"/>
                      <a:pt x="233010" y="39947"/>
                    </a:cubicBezTo>
                    <a:cubicBezTo>
                      <a:pt x="229776" y="39138"/>
                      <a:pt x="226522" y="39947"/>
                      <a:pt x="224097" y="39138"/>
                    </a:cubicBezTo>
                    <a:cubicBezTo>
                      <a:pt x="217609" y="36733"/>
                      <a:pt x="216800" y="28750"/>
                      <a:pt x="208696" y="31943"/>
                    </a:cubicBezTo>
                    <a:cubicBezTo>
                      <a:pt x="207887" y="32752"/>
                      <a:pt x="206270" y="34348"/>
                      <a:pt x="205462" y="34348"/>
                    </a:cubicBezTo>
                    <a:cubicBezTo>
                      <a:pt x="203845" y="35137"/>
                      <a:pt x="201419" y="34348"/>
                      <a:pt x="199782" y="34348"/>
                    </a:cubicBezTo>
                    <a:cubicBezTo>
                      <a:pt x="198145" y="34348"/>
                      <a:pt x="196548" y="34348"/>
                      <a:pt x="194911" y="33540"/>
                    </a:cubicBezTo>
                    <a:cubicBezTo>
                      <a:pt x="193294" y="33540"/>
                      <a:pt x="192486" y="31943"/>
                      <a:pt x="190869" y="31943"/>
                    </a:cubicBezTo>
                    <a:cubicBezTo>
                      <a:pt x="188444" y="31155"/>
                      <a:pt x="185190" y="31155"/>
                      <a:pt x="182764" y="31155"/>
                    </a:cubicBezTo>
                    <a:cubicBezTo>
                      <a:pt x="178722" y="30347"/>
                      <a:pt x="177085" y="27962"/>
                      <a:pt x="173851" y="26365"/>
                    </a:cubicBezTo>
                    <a:cubicBezTo>
                      <a:pt x="170617" y="24768"/>
                      <a:pt x="167363" y="24768"/>
                      <a:pt x="164938" y="22363"/>
                    </a:cubicBezTo>
                    <a:cubicBezTo>
                      <a:pt x="162512" y="20766"/>
                      <a:pt x="161704" y="19169"/>
                      <a:pt x="160067" y="17573"/>
                    </a:cubicBezTo>
                    <a:cubicBezTo>
                      <a:pt x="157641" y="15976"/>
                      <a:pt x="156833" y="15976"/>
                      <a:pt x="155196" y="14379"/>
                    </a:cubicBezTo>
                    <a:lnTo>
                      <a:pt x="153579" y="14379"/>
                    </a:lnTo>
                    <a:cubicBezTo>
                      <a:pt x="145474" y="15976"/>
                      <a:pt x="143857" y="19169"/>
                      <a:pt x="138178" y="15188"/>
                    </a:cubicBezTo>
                    <a:cubicBezTo>
                      <a:pt x="130881" y="10398"/>
                      <a:pt x="130881" y="12783"/>
                      <a:pt x="124394" y="15188"/>
                    </a:cubicBezTo>
                    <a:cubicBezTo>
                      <a:pt x="117097" y="16785"/>
                      <a:pt x="117906" y="11994"/>
                      <a:pt x="113863" y="11994"/>
                    </a:cubicBezTo>
                    <a:cubicBezTo>
                      <a:pt x="109821" y="11994"/>
                      <a:pt x="109821" y="10398"/>
                      <a:pt x="104950" y="12783"/>
                    </a:cubicBezTo>
                    <a:cubicBezTo>
                      <a:pt x="100079" y="14379"/>
                      <a:pt x="101716" y="13591"/>
                      <a:pt x="89549" y="12783"/>
                    </a:cubicBezTo>
                    <a:cubicBezTo>
                      <a:pt x="77402" y="12783"/>
                      <a:pt x="75765" y="9589"/>
                      <a:pt x="72531" y="11186"/>
                    </a:cubicBezTo>
                    <a:cubicBezTo>
                      <a:pt x="68488" y="12783"/>
                      <a:pt x="68488" y="3991"/>
                      <a:pt x="64426" y="7184"/>
                    </a:cubicBezTo>
                    <a:cubicBezTo>
                      <a:pt x="60384" y="9589"/>
                      <a:pt x="63617" y="9589"/>
                      <a:pt x="55513" y="10378"/>
                    </a:cubicBezTo>
                    <a:cubicBezTo>
                      <a:pt x="47408" y="11186"/>
                      <a:pt x="49025" y="12783"/>
                      <a:pt x="44983" y="11186"/>
                    </a:cubicBezTo>
                    <a:cubicBezTo>
                      <a:pt x="40111" y="9589"/>
                      <a:pt x="36069" y="8781"/>
                      <a:pt x="32007" y="7184"/>
                    </a:cubicBezTo>
                    <a:cubicBezTo>
                      <a:pt x="27136" y="4779"/>
                      <a:pt x="28773" y="-5590"/>
                      <a:pt x="22285" y="3991"/>
                    </a:cubicBezTo>
                    <a:cubicBezTo>
                      <a:pt x="16606" y="12783"/>
                      <a:pt x="14180" y="7993"/>
                      <a:pt x="16606" y="12783"/>
                    </a:cubicBezTo>
                    <a:cubicBezTo>
                      <a:pt x="18223" y="18381"/>
                      <a:pt x="23902" y="15976"/>
                      <a:pt x="13372" y="21575"/>
                    </a:cubicBezTo>
                    <a:cubicBezTo>
                      <a:pt x="2842" y="26365"/>
                      <a:pt x="1225" y="27173"/>
                      <a:pt x="1225" y="30367"/>
                    </a:cubicBezTo>
                    <a:cubicBezTo>
                      <a:pt x="1225" y="32772"/>
                      <a:pt x="-2009" y="31175"/>
                      <a:pt x="2033" y="34369"/>
                    </a:cubicBezTo>
                    <a:cubicBezTo>
                      <a:pt x="6075" y="37562"/>
                      <a:pt x="10946" y="34369"/>
                      <a:pt x="8521" y="40755"/>
                    </a:cubicBezTo>
                    <a:cubicBezTo>
                      <a:pt x="6904" y="47142"/>
                      <a:pt x="3650" y="44757"/>
                      <a:pt x="6904" y="47142"/>
                    </a:cubicBezTo>
                    <a:cubicBezTo>
                      <a:pt x="9329" y="48739"/>
                      <a:pt x="10946" y="50336"/>
                      <a:pt x="10946" y="52741"/>
                    </a:cubicBezTo>
                    <a:lnTo>
                      <a:pt x="10946" y="54338"/>
                    </a:lnTo>
                    <a:lnTo>
                      <a:pt x="11755" y="53549"/>
                    </a:lnTo>
                    <a:lnTo>
                      <a:pt x="11755" y="5354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2" name="Szabadkézi sokszög: alakzat 1141">
                <a:extLst>
                  <a:ext uri="{FF2B5EF4-FFF2-40B4-BE49-F238E27FC236}">
                    <a16:creationId xmlns:a16="http://schemas.microsoft.com/office/drawing/2014/main" id="{115471C2-6D69-1371-DAC1-9A401F9852AB}"/>
                  </a:ext>
                </a:extLst>
              </p:cNvPr>
              <p:cNvSpPr/>
              <p:nvPr/>
            </p:nvSpPr>
            <p:spPr>
              <a:xfrm>
                <a:off x="4172742" y="3051084"/>
                <a:ext cx="75655" cy="60209"/>
              </a:xfrm>
              <a:custGeom>
                <a:avLst/>
                <a:gdLst>
                  <a:gd name="connsiteX0" fmla="*/ 0 w 75655"/>
                  <a:gd name="connsiteY0" fmla="*/ 11440 h 60209"/>
                  <a:gd name="connsiteX1" fmla="*/ 3112 w 75655"/>
                  <a:gd name="connsiteY1" fmla="*/ 19059 h 60209"/>
                  <a:gd name="connsiteX2" fmla="*/ 8549 w 75655"/>
                  <a:gd name="connsiteY2" fmla="*/ 20575 h 60209"/>
                  <a:gd name="connsiteX3" fmla="*/ 17079 w 75655"/>
                  <a:gd name="connsiteY3" fmla="*/ 28963 h 60209"/>
                  <a:gd name="connsiteX4" fmla="*/ 21727 w 75655"/>
                  <a:gd name="connsiteY4" fmla="*/ 31247 h 60209"/>
                  <a:gd name="connsiteX5" fmla="*/ 27164 w 75655"/>
                  <a:gd name="connsiteY5" fmla="*/ 32763 h 60209"/>
                  <a:gd name="connsiteX6" fmla="*/ 36482 w 75655"/>
                  <a:gd name="connsiteY6" fmla="*/ 43434 h 60209"/>
                  <a:gd name="connsiteX7" fmla="*/ 48123 w 75655"/>
                  <a:gd name="connsiteY7" fmla="*/ 44203 h 60209"/>
                  <a:gd name="connsiteX8" fmla="*/ 51236 w 75655"/>
                  <a:gd name="connsiteY8" fmla="*/ 51822 h 60209"/>
                  <a:gd name="connsiteX9" fmla="*/ 58997 w 75655"/>
                  <a:gd name="connsiteY9" fmla="*/ 59442 h 60209"/>
                  <a:gd name="connsiteX10" fmla="*/ 62110 w 75655"/>
                  <a:gd name="connsiteY10" fmla="*/ 60210 h 60209"/>
                  <a:gd name="connsiteX11" fmla="*/ 62878 w 75655"/>
                  <a:gd name="connsiteY11" fmla="*/ 60210 h 60209"/>
                  <a:gd name="connsiteX12" fmla="*/ 63646 w 75655"/>
                  <a:gd name="connsiteY12" fmla="*/ 51822 h 60209"/>
                  <a:gd name="connsiteX13" fmla="*/ 72963 w 75655"/>
                  <a:gd name="connsiteY13" fmla="*/ 38867 h 60209"/>
                  <a:gd name="connsiteX14" fmla="*/ 75288 w 75655"/>
                  <a:gd name="connsiteY14" fmla="*/ 29711 h 60209"/>
                  <a:gd name="connsiteX15" fmla="*/ 72963 w 75655"/>
                  <a:gd name="connsiteY15" fmla="*/ 21323 h 60209"/>
                  <a:gd name="connsiteX16" fmla="*/ 68315 w 75655"/>
                  <a:gd name="connsiteY16" fmla="*/ 20555 h 60209"/>
                  <a:gd name="connsiteX17" fmla="*/ 65991 w 75655"/>
                  <a:gd name="connsiteY17" fmla="*/ 21323 h 60209"/>
                  <a:gd name="connsiteX18" fmla="*/ 64434 w 75655"/>
                  <a:gd name="connsiteY18" fmla="*/ 19039 h 60209"/>
                  <a:gd name="connsiteX19" fmla="*/ 58997 w 75655"/>
                  <a:gd name="connsiteY19" fmla="*/ 14471 h 60209"/>
                  <a:gd name="connsiteX20" fmla="*/ 61322 w 75655"/>
                  <a:gd name="connsiteY20" fmla="*/ 4568 h 60209"/>
                  <a:gd name="connsiteX21" fmla="*/ 57441 w 75655"/>
                  <a:gd name="connsiteY21" fmla="*/ 0 h 60209"/>
                  <a:gd name="connsiteX22" fmla="*/ 49680 w 75655"/>
                  <a:gd name="connsiteY22" fmla="*/ 768 h 60209"/>
                  <a:gd name="connsiteX23" fmla="*/ 39594 w 75655"/>
                  <a:gd name="connsiteY23" fmla="*/ 1536 h 60209"/>
                  <a:gd name="connsiteX24" fmla="*/ 33389 w 75655"/>
                  <a:gd name="connsiteY24" fmla="*/ 4588 h 60209"/>
                  <a:gd name="connsiteX25" fmla="*/ 25628 w 75655"/>
                  <a:gd name="connsiteY25" fmla="*/ 9156 h 60209"/>
                  <a:gd name="connsiteX26" fmla="*/ 20980 w 75655"/>
                  <a:gd name="connsiteY26" fmla="*/ 6104 h 60209"/>
                  <a:gd name="connsiteX27" fmla="*/ 13986 w 75655"/>
                  <a:gd name="connsiteY27" fmla="*/ 3052 h 60209"/>
                  <a:gd name="connsiteX28" fmla="*/ 13986 w 75655"/>
                  <a:gd name="connsiteY28" fmla="*/ 2284 h 60209"/>
                  <a:gd name="connsiteX29" fmla="*/ 13218 w 75655"/>
                  <a:gd name="connsiteY29" fmla="*/ 2284 h 60209"/>
                  <a:gd name="connsiteX30" fmla="*/ 7781 w 75655"/>
                  <a:gd name="connsiteY30" fmla="*/ 9136 h 60209"/>
                  <a:gd name="connsiteX31" fmla="*/ 20 w 75655"/>
                  <a:gd name="connsiteY31" fmla="*/ 10651 h 60209"/>
                  <a:gd name="connsiteX32" fmla="*/ 20 w 75655"/>
                  <a:gd name="connsiteY32" fmla="*/ 10651 h 60209"/>
                  <a:gd name="connsiteX33" fmla="*/ 20 w 75655"/>
                  <a:gd name="connsiteY33" fmla="*/ 11419 h 60209"/>
                  <a:gd name="connsiteX34" fmla="*/ 20 w 75655"/>
                  <a:gd name="connsiteY34" fmla="*/ 11419 h 6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5655" h="60209">
                    <a:moveTo>
                      <a:pt x="0" y="11440"/>
                    </a:moveTo>
                    <a:cubicBezTo>
                      <a:pt x="768" y="13724"/>
                      <a:pt x="1556" y="16776"/>
                      <a:pt x="3112" y="19059"/>
                    </a:cubicBezTo>
                    <a:cubicBezTo>
                      <a:pt x="6225" y="22879"/>
                      <a:pt x="4669" y="20575"/>
                      <a:pt x="8549" y="20575"/>
                    </a:cubicBezTo>
                    <a:cubicBezTo>
                      <a:pt x="15543" y="21343"/>
                      <a:pt x="13198" y="24395"/>
                      <a:pt x="17079" y="28963"/>
                    </a:cubicBezTo>
                    <a:cubicBezTo>
                      <a:pt x="19403" y="31247"/>
                      <a:pt x="19403" y="30479"/>
                      <a:pt x="21727" y="31247"/>
                    </a:cubicBezTo>
                    <a:cubicBezTo>
                      <a:pt x="24052" y="32015"/>
                      <a:pt x="24840" y="31247"/>
                      <a:pt x="27164" y="32763"/>
                    </a:cubicBezTo>
                    <a:cubicBezTo>
                      <a:pt x="32601" y="35047"/>
                      <a:pt x="32601" y="38867"/>
                      <a:pt x="36482" y="43434"/>
                    </a:cubicBezTo>
                    <a:cubicBezTo>
                      <a:pt x="40362" y="48770"/>
                      <a:pt x="44243" y="41151"/>
                      <a:pt x="48123" y="44203"/>
                    </a:cubicBezTo>
                    <a:cubicBezTo>
                      <a:pt x="48891" y="44971"/>
                      <a:pt x="49680" y="49538"/>
                      <a:pt x="51236" y="51822"/>
                    </a:cubicBezTo>
                    <a:cubicBezTo>
                      <a:pt x="52792" y="54874"/>
                      <a:pt x="55885" y="57158"/>
                      <a:pt x="58997" y="59442"/>
                    </a:cubicBezTo>
                    <a:cubicBezTo>
                      <a:pt x="60554" y="59442"/>
                      <a:pt x="61322" y="60210"/>
                      <a:pt x="62110" y="60210"/>
                    </a:cubicBezTo>
                    <a:lnTo>
                      <a:pt x="62878" y="60210"/>
                    </a:lnTo>
                    <a:cubicBezTo>
                      <a:pt x="65202" y="56390"/>
                      <a:pt x="63646" y="55642"/>
                      <a:pt x="63646" y="51822"/>
                    </a:cubicBezTo>
                    <a:cubicBezTo>
                      <a:pt x="63646" y="47254"/>
                      <a:pt x="72963" y="38867"/>
                      <a:pt x="72963" y="38867"/>
                    </a:cubicBezTo>
                    <a:cubicBezTo>
                      <a:pt x="72195" y="34299"/>
                      <a:pt x="72963" y="33531"/>
                      <a:pt x="75288" y="29711"/>
                    </a:cubicBezTo>
                    <a:cubicBezTo>
                      <a:pt x="76844" y="26659"/>
                      <a:pt x="72963" y="21323"/>
                      <a:pt x="72963" y="21323"/>
                    </a:cubicBezTo>
                    <a:cubicBezTo>
                      <a:pt x="71407" y="20555"/>
                      <a:pt x="70639" y="20555"/>
                      <a:pt x="68315" y="20555"/>
                    </a:cubicBezTo>
                    <a:cubicBezTo>
                      <a:pt x="67547" y="20555"/>
                      <a:pt x="66759" y="21323"/>
                      <a:pt x="65991" y="21323"/>
                    </a:cubicBezTo>
                    <a:cubicBezTo>
                      <a:pt x="64434" y="20555"/>
                      <a:pt x="65222" y="19807"/>
                      <a:pt x="64434" y="19039"/>
                    </a:cubicBezTo>
                    <a:cubicBezTo>
                      <a:pt x="62110" y="17523"/>
                      <a:pt x="59785" y="17523"/>
                      <a:pt x="58997" y="14471"/>
                    </a:cubicBezTo>
                    <a:cubicBezTo>
                      <a:pt x="58997" y="11419"/>
                      <a:pt x="60554" y="6852"/>
                      <a:pt x="61322" y="4568"/>
                    </a:cubicBezTo>
                    <a:cubicBezTo>
                      <a:pt x="62878" y="0"/>
                      <a:pt x="62090" y="748"/>
                      <a:pt x="57441" y="0"/>
                    </a:cubicBezTo>
                    <a:cubicBezTo>
                      <a:pt x="55117" y="0"/>
                      <a:pt x="52792" y="768"/>
                      <a:pt x="49680" y="768"/>
                    </a:cubicBezTo>
                    <a:cubicBezTo>
                      <a:pt x="47355" y="0"/>
                      <a:pt x="41919" y="0"/>
                      <a:pt x="39594" y="1536"/>
                    </a:cubicBezTo>
                    <a:cubicBezTo>
                      <a:pt x="38038" y="2304"/>
                      <a:pt x="36482" y="8388"/>
                      <a:pt x="33389" y="4588"/>
                    </a:cubicBezTo>
                    <a:cubicBezTo>
                      <a:pt x="31833" y="6104"/>
                      <a:pt x="27952" y="9924"/>
                      <a:pt x="25628" y="9156"/>
                    </a:cubicBezTo>
                    <a:cubicBezTo>
                      <a:pt x="24072" y="9156"/>
                      <a:pt x="21748" y="6872"/>
                      <a:pt x="20980" y="6104"/>
                    </a:cubicBezTo>
                    <a:cubicBezTo>
                      <a:pt x="18655" y="4588"/>
                      <a:pt x="17099" y="4588"/>
                      <a:pt x="13986" y="3052"/>
                    </a:cubicBezTo>
                    <a:lnTo>
                      <a:pt x="13986" y="2284"/>
                    </a:lnTo>
                    <a:lnTo>
                      <a:pt x="13218" y="2284"/>
                    </a:lnTo>
                    <a:cubicBezTo>
                      <a:pt x="11662" y="4568"/>
                      <a:pt x="9338" y="6852"/>
                      <a:pt x="7781" y="9136"/>
                    </a:cubicBezTo>
                    <a:cubicBezTo>
                      <a:pt x="6225" y="10651"/>
                      <a:pt x="2345" y="10651"/>
                      <a:pt x="20" y="10651"/>
                    </a:cubicBezTo>
                    <a:lnTo>
                      <a:pt x="20" y="10651"/>
                    </a:lnTo>
                    <a:lnTo>
                      <a:pt x="20" y="11419"/>
                    </a:lnTo>
                    <a:lnTo>
                      <a:pt x="20" y="1141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3" name="Szabadkézi sokszög: alakzat 1142">
                <a:extLst>
                  <a:ext uri="{FF2B5EF4-FFF2-40B4-BE49-F238E27FC236}">
                    <a16:creationId xmlns:a16="http://schemas.microsoft.com/office/drawing/2014/main" id="{03CC3D0F-9491-E42F-6672-767F45DAA8EB}"/>
                  </a:ext>
                </a:extLst>
              </p:cNvPr>
              <p:cNvSpPr/>
              <p:nvPr/>
            </p:nvSpPr>
            <p:spPr>
              <a:xfrm>
                <a:off x="4183697" y="2975210"/>
                <a:ext cx="87798" cy="97783"/>
              </a:xfrm>
              <a:custGeom>
                <a:avLst/>
                <a:gdLst>
                  <a:gd name="connsiteX0" fmla="*/ 63565 w 87798"/>
                  <a:gd name="connsiteY0" fmla="*/ 97783 h 97783"/>
                  <a:gd name="connsiteX1" fmla="*/ 58553 w 87798"/>
                  <a:gd name="connsiteY1" fmla="*/ 96995 h 97783"/>
                  <a:gd name="connsiteX2" fmla="*/ 56047 w 87798"/>
                  <a:gd name="connsiteY2" fmla="*/ 97783 h 97783"/>
                  <a:gd name="connsiteX3" fmla="*/ 54369 w 87798"/>
                  <a:gd name="connsiteY3" fmla="*/ 95398 h 97783"/>
                  <a:gd name="connsiteX4" fmla="*/ 48508 w 87798"/>
                  <a:gd name="connsiteY4" fmla="*/ 90628 h 97783"/>
                  <a:gd name="connsiteX5" fmla="*/ 51014 w 87798"/>
                  <a:gd name="connsiteY5" fmla="*/ 79492 h 97783"/>
                  <a:gd name="connsiteX6" fmla="*/ 46830 w 87798"/>
                  <a:gd name="connsiteY6" fmla="*/ 75510 h 97783"/>
                  <a:gd name="connsiteX7" fmla="*/ 38463 w 87798"/>
                  <a:gd name="connsiteY7" fmla="*/ 75510 h 97783"/>
                  <a:gd name="connsiteX8" fmla="*/ 27589 w 87798"/>
                  <a:gd name="connsiteY8" fmla="*/ 77107 h 97783"/>
                  <a:gd name="connsiteX9" fmla="*/ 20899 w 87798"/>
                  <a:gd name="connsiteY9" fmla="*/ 80280 h 97783"/>
                  <a:gd name="connsiteX10" fmla="*/ 12531 w 87798"/>
                  <a:gd name="connsiteY10" fmla="*/ 85050 h 97783"/>
                  <a:gd name="connsiteX11" fmla="*/ 7519 w 87798"/>
                  <a:gd name="connsiteY11" fmla="*/ 81877 h 97783"/>
                  <a:gd name="connsiteX12" fmla="*/ 0 w 87798"/>
                  <a:gd name="connsiteY12" fmla="*/ 78704 h 97783"/>
                  <a:gd name="connsiteX13" fmla="*/ 0 w 87798"/>
                  <a:gd name="connsiteY13" fmla="*/ 77107 h 97783"/>
                  <a:gd name="connsiteX14" fmla="*/ 1678 w 87798"/>
                  <a:gd name="connsiteY14" fmla="*/ 76319 h 97783"/>
                  <a:gd name="connsiteX15" fmla="*/ 9196 w 87798"/>
                  <a:gd name="connsiteY15" fmla="*/ 74722 h 97783"/>
                  <a:gd name="connsiteX16" fmla="*/ 14209 w 87798"/>
                  <a:gd name="connsiteY16" fmla="*/ 74722 h 97783"/>
                  <a:gd name="connsiteX17" fmla="*/ 13380 w 87798"/>
                  <a:gd name="connsiteY17" fmla="*/ 68355 h 97783"/>
                  <a:gd name="connsiteX18" fmla="*/ 12551 w 87798"/>
                  <a:gd name="connsiteY18" fmla="*/ 62797 h 97783"/>
                  <a:gd name="connsiteX19" fmla="*/ 16735 w 87798"/>
                  <a:gd name="connsiteY19" fmla="*/ 59624 h 97783"/>
                  <a:gd name="connsiteX20" fmla="*/ 18413 w 87798"/>
                  <a:gd name="connsiteY20" fmla="*/ 55642 h 97783"/>
                  <a:gd name="connsiteX21" fmla="*/ 20090 w 87798"/>
                  <a:gd name="connsiteY21" fmla="*/ 50084 h 97783"/>
                  <a:gd name="connsiteX22" fmla="*/ 26780 w 87798"/>
                  <a:gd name="connsiteY22" fmla="*/ 39756 h 97783"/>
                  <a:gd name="connsiteX23" fmla="*/ 30964 w 87798"/>
                  <a:gd name="connsiteY23" fmla="*/ 23061 h 97783"/>
                  <a:gd name="connsiteX24" fmla="*/ 31793 w 87798"/>
                  <a:gd name="connsiteY24" fmla="*/ 11925 h 97783"/>
                  <a:gd name="connsiteX25" fmla="*/ 50185 w 87798"/>
                  <a:gd name="connsiteY25" fmla="*/ 2385 h 97783"/>
                  <a:gd name="connsiteX26" fmla="*/ 68578 w 87798"/>
                  <a:gd name="connsiteY26" fmla="*/ 0 h 97783"/>
                  <a:gd name="connsiteX27" fmla="*/ 55198 w 87798"/>
                  <a:gd name="connsiteY27" fmla="*/ 3982 h 97783"/>
                  <a:gd name="connsiteX28" fmla="*/ 42667 w 87798"/>
                  <a:gd name="connsiteY28" fmla="*/ 9540 h 97783"/>
                  <a:gd name="connsiteX29" fmla="*/ 36805 w 87798"/>
                  <a:gd name="connsiteY29" fmla="*/ 19080 h 97783"/>
                  <a:gd name="connsiteX30" fmla="*/ 40140 w 87798"/>
                  <a:gd name="connsiteY30" fmla="*/ 24638 h 97783"/>
                  <a:gd name="connsiteX31" fmla="*/ 44324 w 87798"/>
                  <a:gd name="connsiteY31" fmla="*/ 31004 h 97783"/>
                  <a:gd name="connsiteX32" fmla="*/ 42646 w 87798"/>
                  <a:gd name="connsiteY32" fmla="*/ 36563 h 97783"/>
                  <a:gd name="connsiteX33" fmla="*/ 48508 w 87798"/>
                  <a:gd name="connsiteY33" fmla="*/ 32581 h 97783"/>
                  <a:gd name="connsiteX34" fmla="*/ 46830 w 87798"/>
                  <a:gd name="connsiteY34" fmla="*/ 15886 h 97783"/>
                  <a:gd name="connsiteX35" fmla="*/ 51843 w 87798"/>
                  <a:gd name="connsiteY35" fmla="*/ 7943 h 97783"/>
                  <a:gd name="connsiteX36" fmla="*/ 58533 w 87798"/>
                  <a:gd name="connsiteY36" fmla="*/ 6346 h 97783"/>
                  <a:gd name="connsiteX37" fmla="*/ 69406 w 87798"/>
                  <a:gd name="connsiteY37" fmla="*/ 7135 h 97783"/>
                  <a:gd name="connsiteX38" fmla="*/ 76925 w 87798"/>
                  <a:gd name="connsiteY38" fmla="*/ 3153 h 97783"/>
                  <a:gd name="connsiteX39" fmla="*/ 82786 w 87798"/>
                  <a:gd name="connsiteY39" fmla="*/ 11096 h 97783"/>
                  <a:gd name="connsiteX40" fmla="*/ 86121 w 87798"/>
                  <a:gd name="connsiteY40" fmla="*/ 7114 h 97783"/>
                  <a:gd name="connsiteX41" fmla="*/ 87799 w 87798"/>
                  <a:gd name="connsiteY41" fmla="*/ 7903 h 97783"/>
                  <a:gd name="connsiteX42" fmla="*/ 86970 w 87798"/>
                  <a:gd name="connsiteY42" fmla="*/ 10288 h 97783"/>
                  <a:gd name="connsiteX43" fmla="*/ 86141 w 87798"/>
                  <a:gd name="connsiteY43" fmla="*/ 12673 h 97783"/>
                  <a:gd name="connsiteX44" fmla="*/ 83635 w 87798"/>
                  <a:gd name="connsiteY44" fmla="*/ 22212 h 97783"/>
                  <a:gd name="connsiteX45" fmla="*/ 83635 w 87798"/>
                  <a:gd name="connsiteY45" fmla="*/ 26194 h 97783"/>
                  <a:gd name="connsiteX46" fmla="*/ 78623 w 87798"/>
                  <a:gd name="connsiteY46" fmla="*/ 34946 h 97783"/>
                  <a:gd name="connsiteX47" fmla="*/ 83635 w 87798"/>
                  <a:gd name="connsiteY47" fmla="*/ 43697 h 97783"/>
                  <a:gd name="connsiteX48" fmla="*/ 74439 w 87798"/>
                  <a:gd name="connsiteY48" fmla="*/ 59584 h 97783"/>
                  <a:gd name="connsiteX49" fmla="*/ 71104 w 87798"/>
                  <a:gd name="connsiteY49" fmla="*/ 57987 h 97783"/>
                  <a:gd name="connsiteX50" fmla="*/ 67769 w 87798"/>
                  <a:gd name="connsiteY50" fmla="*/ 60372 h 97783"/>
                  <a:gd name="connsiteX51" fmla="*/ 64434 w 87798"/>
                  <a:gd name="connsiteY51" fmla="*/ 59584 h 97783"/>
                  <a:gd name="connsiteX52" fmla="*/ 64434 w 87798"/>
                  <a:gd name="connsiteY52" fmla="*/ 63565 h 97783"/>
                  <a:gd name="connsiteX53" fmla="*/ 59422 w 87798"/>
                  <a:gd name="connsiteY53" fmla="*/ 68335 h 97783"/>
                  <a:gd name="connsiteX54" fmla="*/ 63606 w 87798"/>
                  <a:gd name="connsiteY54" fmla="*/ 80260 h 97783"/>
                  <a:gd name="connsiteX55" fmla="*/ 58593 w 87798"/>
                  <a:gd name="connsiteY55" fmla="*/ 85030 h 97783"/>
                  <a:gd name="connsiteX56" fmla="*/ 61100 w 87798"/>
                  <a:gd name="connsiteY56" fmla="*/ 89800 h 97783"/>
                  <a:gd name="connsiteX57" fmla="*/ 63606 w 87798"/>
                  <a:gd name="connsiteY57" fmla="*/ 97743 h 97783"/>
                  <a:gd name="connsiteX58" fmla="*/ 63606 w 87798"/>
                  <a:gd name="connsiteY58" fmla="*/ 97743 h 9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87798" h="97783">
                    <a:moveTo>
                      <a:pt x="63565" y="97783"/>
                    </a:moveTo>
                    <a:cubicBezTo>
                      <a:pt x="61888" y="96995"/>
                      <a:pt x="61059" y="96995"/>
                      <a:pt x="58553" y="96995"/>
                    </a:cubicBezTo>
                    <a:cubicBezTo>
                      <a:pt x="57724" y="96995"/>
                      <a:pt x="56875" y="97783"/>
                      <a:pt x="56047" y="97783"/>
                    </a:cubicBezTo>
                    <a:cubicBezTo>
                      <a:pt x="54369" y="96995"/>
                      <a:pt x="55218" y="96186"/>
                      <a:pt x="54369" y="95398"/>
                    </a:cubicBezTo>
                    <a:cubicBezTo>
                      <a:pt x="51863" y="93802"/>
                      <a:pt x="49357" y="93802"/>
                      <a:pt x="48508" y="90628"/>
                    </a:cubicBezTo>
                    <a:cubicBezTo>
                      <a:pt x="48508" y="87455"/>
                      <a:pt x="50185" y="82685"/>
                      <a:pt x="51014" y="79492"/>
                    </a:cubicBezTo>
                    <a:cubicBezTo>
                      <a:pt x="52691" y="75510"/>
                      <a:pt x="51843" y="75510"/>
                      <a:pt x="46830" y="75510"/>
                    </a:cubicBezTo>
                    <a:cubicBezTo>
                      <a:pt x="44324" y="75510"/>
                      <a:pt x="41818" y="76298"/>
                      <a:pt x="38463" y="75510"/>
                    </a:cubicBezTo>
                    <a:cubicBezTo>
                      <a:pt x="35956" y="75510"/>
                      <a:pt x="30944" y="75510"/>
                      <a:pt x="27589" y="77107"/>
                    </a:cubicBezTo>
                    <a:cubicBezTo>
                      <a:pt x="25911" y="77895"/>
                      <a:pt x="24254" y="84262"/>
                      <a:pt x="20899" y="80280"/>
                    </a:cubicBezTo>
                    <a:cubicBezTo>
                      <a:pt x="19221" y="81877"/>
                      <a:pt x="15037" y="85838"/>
                      <a:pt x="12531" y="85050"/>
                    </a:cubicBezTo>
                    <a:cubicBezTo>
                      <a:pt x="10854" y="85050"/>
                      <a:pt x="8347" y="82665"/>
                      <a:pt x="7519" y="81877"/>
                    </a:cubicBezTo>
                    <a:cubicBezTo>
                      <a:pt x="5013" y="80280"/>
                      <a:pt x="3335" y="79492"/>
                      <a:pt x="0" y="78704"/>
                    </a:cubicBezTo>
                    <a:lnTo>
                      <a:pt x="0" y="77107"/>
                    </a:lnTo>
                    <a:cubicBezTo>
                      <a:pt x="829" y="77107"/>
                      <a:pt x="1678" y="76319"/>
                      <a:pt x="1678" y="76319"/>
                    </a:cubicBezTo>
                    <a:cubicBezTo>
                      <a:pt x="2506" y="75530"/>
                      <a:pt x="5013" y="71549"/>
                      <a:pt x="9196" y="74722"/>
                    </a:cubicBezTo>
                    <a:cubicBezTo>
                      <a:pt x="12531" y="77107"/>
                      <a:pt x="13380" y="75510"/>
                      <a:pt x="14209" y="74722"/>
                    </a:cubicBezTo>
                    <a:cubicBezTo>
                      <a:pt x="15037" y="73934"/>
                      <a:pt x="13380" y="69952"/>
                      <a:pt x="13380" y="68355"/>
                    </a:cubicBezTo>
                    <a:cubicBezTo>
                      <a:pt x="13380" y="66759"/>
                      <a:pt x="10045" y="64374"/>
                      <a:pt x="12551" y="62797"/>
                    </a:cubicBezTo>
                    <a:cubicBezTo>
                      <a:pt x="15058" y="62009"/>
                      <a:pt x="16735" y="60412"/>
                      <a:pt x="16735" y="59624"/>
                    </a:cubicBezTo>
                    <a:cubicBezTo>
                      <a:pt x="17564" y="58027"/>
                      <a:pt x="16735" y="57239"/>
                      <a:pt x="18413" y="55642"/>
                    </a:cubicBezTo>
                    <a:cubicBezTo>
                      <a:pt x="20090" y="54045"/>
                      <a:pt x="19241" y="51661"/>
                      <a:pt x="20090" y="50084"/>
                    </a:cubicBezTo>
                    <a:cubicBezTo>
                      <a:pt x="20939" y="48508"/>
                      <a:pt x="25103" y="43717"/>
                      <a:pt x="26780" y="39756"/>
                    </a:cubicBezTo>
                    <a:cubicBezTo>
                      <a:pt x="29287" y="36583"/>
                      <a:pt x="30115" y="26235"/>
                      <a:pt x="30964" y="23061"/>
                    </a:cubicBezTo>
                    <a:cubicBezTo>
                      <a:pt x="30964" y="19888"/>
                      <a:pt x="28458" y="15118"/>
                      <a:pt x="31793" y="11925"/>
                    </a:cubicBezTo>
                    <a:cubicBezTo>
                      <a:pt x="34299" y="8752"/>
                      <a:pt x="42667" y="3982"/>
                      <a:pt x="50185" y="2385"/>
                    </a:cubicBezTo>
                    <a:cubicBezTo>
                      <a:pt x="57704" y="0"/>
                      <a:pt x="60210" y="4770"/>
                      <a:pt x="68578" y="0"/>
                    </a:cubicBezTo>
                    <a:cubicBezTo>
                      <a:pt x="68578" y="0"/>
                      <a:pt x="63565" y="3982"/>
                      <a:pt x="55198" y="3982"/>
                    </a:cubicBezTo>
                    <a:cubicBezTo>
                      <a:pt x="46830" y="3982"/>
                      <a:pt x="45173" y="7155"/>
                      <a:pt x="42667" y="9540"/>
                    </a:cubicBezTo>
                    <a:cubicBezTo>
                      <a:pt x="40160" y="11925"/>
                      <a:pt x="35977" y="15906"/>
                      <a:pt x="36805" y="19080"/>
                    </a:cubicBezTo>
                    <a:cubicBezTo>
                      <a:pt x="37634" y="21465"/>
                      <a:pt x="36805" y="22253"/>
                      <a:pt x="40140" y="24638"/>
                    </a:cubicBezTo>
                    <a:cubicBezTo>
                      <a:pt x="42646" y="27811"/>
                      <a:pt x="45153" y="27811"/>
                      <a:pt x="44324" y="31004"/>
                    </a:cubicBezTo>
                    <a:cubicBezTo>
                      <a:pt x="42646" y="34178"/>
                      <a:pt x="38463" y="36563"/>
                      <a:pt x="42646" y="36563"/>
                    </a:cubicBezTo>
                    <a:cubicBezTo>
                      <a:pt x="46830" y="36563"/>
                      <a:pt x="47659" y="34966"/>
                      <a:pt x="48508" y="32581"/>
                    </a:cubicBezTo>
                    <a:cubicBezTo>
                      <a:pt x="49336" y="29408"/>
                      <a:pt x="45173" y="18271"/>
                      <a:pt x="46830" y="15886"/>
                    </a:cubicBezTo>
                    <a:cubicBezTo>
                      <a:pt x="48508" y="12713"/>
                      <a:pt x="49336" y="7943"/>
                      <a:pt x="51843" y="7943"/>
                    </a:cubicBezTo>
                    <a:cubicBezTo>
                      <a:pt x="55177" y="7943"/>
                      <a:pt x="58533" y="6346"/>
                      <a:pt x="58533" y="6346"/>
                    </a:cubicBezTo>
                    <a:cubicBezTo>
                      <a:pt x="58533" y="6346"/>
                      <a:pt x="64394" y="9520"/>
                      <a:pt x="69406" y="7135"/>
                    </a:cubicBezTo>
                    <a:cubicBezTo>
                      <a:pt x="74419" y="3961"/>
                      <a:pt x="75268" y="-808"/>
                      <a:pt x="76925" y="3153"/>
                    </a:cubicBezTo>
                    <a:cubicBezTo>
                      <a:pt x="79431" y="7135"/>
                      <a:pt x="80260" y="11096"/>
                      <a:pt x="82786" y="11096"/>
                    </a:cubicBezTo>
                    <a:cubicBezTo>
                      <a:pt x="85313" y="11096"/>
                      <a:pt x="84464" y="7114"/>
                      <a:pt x="86121" y="7114"/>
                    </a:cubicBezTo>
                    <a:lnTo>
                      <a:pt x="87799" y="7903"/>
                    </a:lnTo>
                    <a:lnTo>
                      <a:pt x="86970" y="10288"/>
                    </a:lnTo>
                    <a:cubicBezTo>
                      <a:pt x="86970" y="11076"/>
                      <a:pt x="86970" y="12673"/>
                      <a:pt x="86141" y="12673"/>
                    </a:cubicBezTo>
                    <a:cubicBezTo>
                      <a:pt x="84464" y="16654"/>
                      <a:pt x="81958" y="17443"/>
                      <a:pt x="83635" y="22212"/>
                    </a:cubicBezTo>
                    <a:cubicBezTo>
                      <a:pt x="84464" y="24597"/>
                      <a:pt x="85313" y="23809"/>
                      <a:pt x="83635" y="26194"/>
                    </a:cubicBezTo>
                    <a:cubicBezTo>
                      <a:pt x="81958" y="29367"/>
                      <a:pt x="79451" y="31752"/>
                      <a:pt x="78623" y="34946"/>
                    </a:cubicBezTo>
                    <a:cubicBezTo>
                      <a:pt x="78623" y="38119"/>
                      <a:pt x="81129" y="41312"/>
                      <a:pt x="83635" y="43697"/>
                    </a:cubicBezTo>
                    <a:cubicBezTo>
                      <a:pt x="80300" y="47679"/>
                      <a:pt x="76117" y="54025"/>
                      <a:pt x="74439" y="59584"/>
                    </a:cubicBezTo>
                    <a:cubicBezTo>
                      <a:pt x="73610" y="58795"/>
                      <a:pt x="72761" y="57198"/>
                      <a:pt x="71104" y="57987"/>
                    </a:cubicBezTo>
                    <a:cubicBezTo>
                      <a:pt x="69427" y="57987"/>
                      <a:pt x="68598" y="60372"/>
                      <a:pt x="67769" y="60372"/>
                    </a:cubicBezTo>
                    <a:cubicBezTo>
                      <a:pt x="66092" y="60372"/>
                      <a:pt x="66092" y="58775"/>
                      <a:pt x="64434" y="59584"/>
                    </a:cubicBezTo>
                    <a:cubicBezTo>
                      <a:pt x="63606" y="59584"/>
                      <a:pt x="64434" y="61968"/>
                      <a:pt x="64434" y="63565"/>
                    </a:cubicBezTo>
                    <a:cubicBezTo>
                      <a:pt x="61100" y="61968"/>
                      <a:pt x="58573" y="65950"/>
                      <a:pt x="59422" y="68335"/>
                    </a:cubicBezTo>
                    <a:cubicBezTo>
                      <a:pt x="60251" y="71508"/>
                      <a:pt x="61928" y="77875"/>
                      <a:pt x="63606" y="80260"/>
                    </a:cubicBezTo>
                    <a:cubicBezTo>
                      <a:pt x="62777" y="81857"/>
                      <a:pt x="60271" y="83433"/>
                      <a:pt x="58593" y="85030"/>
                    </a:cubicBezTo>
                    <a:cubicBezTo>
                      <a:pt x="58593" y="86627"/>
                      <a:pt x="60271" y="88203"/>
                      <a:pt x="61100" y="89800"/>
                    </a:cubicBezTo>
                    <a:cubicBezTo>
                      <a:pt x="61928" y="92185"/>
                      <a:pt x="63606" y="94570"/>
                      <a:pt x="63606" y="97743"/>
                    </a:cubicBezTo>
                    <a:lnTo>
                      <a:pt x="63606" y="9774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4" name="Szabadkézi sokszög: alakzat 1143">
                <a:extLst>
                  <a:ext uri="{FF2B5EF4-FFF2-40B4-BE49-F238E27FC236}">
                    <a16:creationId xmlns:a16="http://schemas.microsoft.com/office/drawing/2014/main" id="{C75913A1-1FDC-F137-BB19-C2F38CF451DD}"/>
                  </a:ext>
                </a:extLst>
              </p:cNvPr>
              <p:cNvSpPr/>
              <p:nvPr/>
            </p:nvSpPr>
            <p:spPr>
              <a:xfrm>
                <a:off x="4368652" y="3054581"/>
                <a:ext cx="137175" cy="86866"/>
              </a:xfrm>
              <a:custGeom>
                <a:avLst/>
                <a:gdLst>
                  <a:gd name="connsiteX0" fmla="*/ 97177 w 137175"/>
                  <a:gd name="connsiteY0" fmla="*/ 76884 h 86866"/>
                  <a:gd name="connsiteX1" fmla="*/ 90649 w 137175"/>
                  <a:gd name="connsiteY1" fmla="*/ 73570 h 86866"/>
                  <a:gd name="connsiteX2" fmla="*/ 78400 w 137175"/>
                  <a:gd name="connsiteY2" fmla="*/ 75227 h 86866"/>
                  <a:gd name="connsiteX3" fmla="*/ 66152 w 137175"/>
                  <a:gd name="connsiteY3" fmla="*/ 66132 h 86866"/>
                  <a:gd name="connsiteX4" fmla="*/ 59624 w 137175"/>
                  <a:gd name="connsiteY4" fmla="*/ 74398 h 86866"/>
                  <a:gd name="connsiteX5" fmla="*/ 55541 w 137175"/>
                  <a:gd name="connsiteY5" fmla="*/ 77713 h 86866"/>
                  <a:gd name="connsiteX6" fmla="*/ 44102 w 137175"/>
                  <a:gd name="connsiteY6" fmla="*/ 86808 h 86866"/>
                  <a:gd name="connsiteX7" fmla="*/ 35936 w 137175"/>
                  <a:gd name="connsiteY7" fmla="*/ 82685 h 86866"/>
                  <a:gd name="connsiteX8" fmla="*/ 34299 w 137175"/>
                  <a:gd name="connsiteY8" fmla="*/ 81028 h 86866"/>
                  <a:gd name="connsiteX9" fmla="*/ 31853 w 137175"/>
                  <a:gd name="connsiteY9" fmla="*/ 76905 h 86866"/>
                  <a:gd name="connsiteX10" fmla="*/ 27771 w 137175"/>
                  <a:gd name="connsiteY10" fmla="*/ 74419 h 86866"/>
                  <a:gd name="connsiteX11" fmla="*/ 25325 w 137175"/>
                  <a:gd name="connsiteY11" fmla="*/ 64495 h 86866"/>
                  <a:gd name="connsiteX12" fmla="*/ 17968 w 137175"/>
                  <a:gd name="connsiteY12" fmla="*/ 67809 h 86866"/>
                  <a:gd name="connsiteX13" fmla="*/ 18777 w 137175"/>
                  <a:gd name="connsiteY13" fmla="*/ 56228 h 86866"/>
                  <a:gd name="connsiteX14" fmla="*/ 8974 w 137175"/>
                  <a:gd name="connsiteY14" fmla="*/ 49619 h 86866"/>
                  <a:gd name="connsiteX15" fmla="*/ 0 w 137175"/>
                  <a:gd name="connsiteY15" fmla="*/ 30600 h 86866"/>
                  <a:gd name="connsiteX16" fmla="*/ 10611 w 137175"/>
                  <a:gd name="connsiteY16" fmla="*/ 27286 h 86866"/>
                  <a:gd name="connsiteX17" fmla="*/ 25305 w 137175"/>
                  <a:gd name="connsiteY17" fmla="*/ 19019 h 86866"/>
                  <a:gd name="connsiteX18" fmla="*/ 40827 w 137175"/>
                  <a:gd name="connsiteY18" fmla="*/ 4143 h 86866"/>
                  <a:gd name="connsiteX19" fmla="*/ 51438 w 137175"/>
                  <a:gd name="connsiteY19" fmla="*/ 11581 h 86866"/>
                  <a:gd name="connsiteX20" fmla="*/ 54713 w 137175"/>
                  <a:gd name="connsiteY20" fmla="*/ 3315 h 86866"/>
                  <a:gd name="connsiteX21" fmla="*/ 56350 w 137175"/>
                  <a:gd name="connsiteY21" fmla="*/ 2486 h 86866"/>
                  <a:gd name="connsiteX22" fmla="*/ 57158 w 137175"/>
                  <a:gd name="connsiteY22" fmla="*/ 0 h 86866"/>
                  <a:gd name="connsiteX23" fmla="*/ 63686 w 137175"/>
                  <a:gd name="connsiteY23" fmla="*/ 2486 h 86866"/>
                  <a:gd name="connsiteX24" fmla="*/ 67769 w 137175"/>
                  <a:gd name="connsiteY24" fmla="*/ 16533 h 86866"/>
                  <a:gd name="connsiteX25" fmla="*/ 75126 w 137175"/>
                  <a:gd name="connsiteY25" fmla="*/ 14047 h 86866"/>
                  <a:gd name="connsiteX26" fmla="*/ 77572 w 137175"/>
                  <a:gd name="connsiteY26" fmla="*/ 18170 h 86866"/>
                  <a:gd name="connsiteX27" fmla="*/ 80846 w 137175"/>
                  <a:gd name="connsiteY27" fmla="*/ 19827 h 86866"/>
                  <a:gd name="connsiteX28" fmla="*/ 88203 w 137175"/>
                  <a:gd name="connsiteY28" fmla="*/ 17341 h 86866"/>
                  <a:gd name="connsiteX29" fmla="*/ 87394 w 137175"/>
                  <a:gd name="connsiteY29" fmla="*/ 28094 h 86866"/>
                  <a:gd name="connsiteX30" fmla="*/ 97197 w 137175"/>
                  <a:gd name="connsiteY30" fmla="*/ 33874 h 86866"/>
                  <a:gd name="connsiteX31" fmla="*/ 98005 w 137175"/>
                  <a:gd name="connsiteY31" fmla="*/ 23951 h 86866"/>
                  <a:gd name="connsiteX32" fmla="*/ 106171 w 137175"/>
                  <a:gd name="connsiteY32" fmla="*/ 23122 h 86866"/>
                  <a:gd name="connsiteX33" fmla="*/ 112699 w 137175"/>
                  <a:gd name="connsiteY33" fmla="*/ 23122 h 86866"/>
                  <a:gd name="connsiteX34" fmla="*/ 111062 w 137175"/>
                  <a:gd name="connsiteY34" fmla="*/ 33046 h 86866"/>
                  <a:gd name="connsiteX35" fmla="*/ 119228 w 137175"/>
                  <a:gd name="connsiteY35" fmla="*/ 28094 h 86866"/>
                  <a:gd name="connsiteX36" fmla="*/ 123310 w 137175"/>
                  <a:gd name="connsiteY36" fmla="*/ 39675 h 86866"/>
                  <a:gd name="connsiteX37" fmla="*/ 129839 w 137175"/>
                  <a:gd name="connsiteY37" fmla="*/ 38018 h 86866"/>
                  <a:gd name="connsiteX38" fmla="*/ 134730 w 137175"/>
                  <a:gd name="connsiteY38" fmla="*/ 38846 h 86866"/>
                  <a:gd name="connsiteX39" fmla="*/ 133093 w 137175"/>
                  <a:gd name="connsiteY39" fmla="*/ 47113 h 86866"/>
                  <a:gd name="connsiteX40" fmla="*/ 137175 w 137175"/>
                  <a:gd name="connsiteY40" fmla="*/ 52893 h 86866"/>
                  <a:gd name="connsiteX41" fmla="*/ 121653 w 137175"/>
                  <a:gd name="connsiteY41" fmla="*/ 55380 h 86866"/>
                  <a:gd name="connsiteX42" fmla="*/ 118379 w 137175"/>
                  <a:gd name="connsiteY42" fmla="*/ 66132 h 86866"/>
                  <a:gd name="connsiteX43" fmla="*/ 112659 w 137175"/>
                  <a:gd name="connsiteY43" fmla="*/ 67789 h 86866"/>
                  <a:gd name="connsiteX44" fmla="*/ 100411 w 137175"/>
                  <a:gd name="connsiteY44" fmla="*/ 69447 h 86866"/>
                  <a:gd name="connsiteX45" fmla="*/ 97137 w 137175"/>
                  <a:gd name="connsiteY45" fmla="*/ 76884 h 86866"/>
                  <a:gd name="connsiteX46" fmla="*/ 97137 w 137175"/>
                  <a:gd name="connsiteY46" fmla="*/ 76884 h 8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37175" h="86866">
                    <a:moveTo>
                      <a:pt x="97177" y="76884"/>
                    </a:moveTo>
                    <a:cubicBezTo>
                      <a:pt x="93903" y="73570"/>
                      <a:pt x="94731" y="73570"/>
                      <a:pt x="90649" y="73570"/>
                    </a:cubicBezTo>
                    <a:cubicBezTo>
                      <a:pt x="86566" y="74398"/>
                      <a:pt x="82483" y="76056"/>
                      <a:pt x="78400" y="75227"/>
                    </a:cubicBezTo>
                    <a:cubicBezTo>
                      <a:pt x="72681" y="75227"/>
                      <a:pt x="71043" y="66132"/>
                      <a:pt x="66152" y="66132"/>
                    </a:cubicBezTo>
                    <a:cubicBezTo>
                      <a:pt x="62878" y="66132"/>
                      <a:pt x="61261" y="71912"/>
                      <a:pt x="59624" y="74398"/>
                    </a:cubicBezTo>
                    <a:cubicBezTo>
                      <a:pt x="58533" y="75504"/>
                      <a:pt x="57178" y="76608"/>
                      <a:pt x="55541" y="77713"/>
                    </a:cubicBezTo>
                    <a:cubicBezTo>
                      <a:pt x="52267" y="79371"/>
                      <a:pt x="47376" y="87637"/>
                      <a:pt x="44102" y="86808"/>
                    </a:cubicBezTo>
                    <a:cubicBezTo>
                      <a:pt x="42464" y="86808"/>
                      <a:pt x="37573" y="84322"/>
                      <a:pt x="35936" y="82685"/>
                    </a:cubicBezTo>
                    <a:cubicBezTo>
                      <a:pt x="35390" y="82685"/>
                      <a:pt x="34845" y="82133"/>
                      <a:pt x="34299" y="81028"/>
                    </a:cubicBezTo>
                    <a:cubicBezTo>
                      <a:pt x="32662" y="80199"/>
                      <a:pt x="32662" y="78542"/>
                      <a:pt x="31853" y="76905"/>
                    </a:cubicBezTo>
                    <a:cubicBezTo>
                      <a:pt x="30216" y="76076"/>
                      <a:pt x="27771" y="75247"/>
                      <a:pt x="27771" y="74419"/>
                    </a:cubicBezTo>
                    <a:cubicBezTo>
                      <a:pt x="25325" y="72761"/>
                      <a:pt x="25325" y="67809"/>
                      <a:pt x="25325" y="64495"/>
                    </a:cubicBezTo>
                    <a:cubicBezTo>
                      <a:pt x="22880" y="64495"/>
                      <a:pt x="19605" y="66152"/>
                      <a:pt x="17968" y="67809"/>
                    </a:cubicBezTo>
                    <a:cubicBezTo>
                      <a:pt x="17160" y="63686"/>
                      <a:pt x="18777" y="59543"/>
                      <a:pt x="18777" y="56228"/>
                    </a:cubicBezTo>
                    <a:cubicBezTo>
                      <a:pt x="13885" y="55400"/>
                      <a:pt x="11420" y="53742"/>
                      <a:pt x="8974" y="49619"/>
                    </a:cubicBezTo>
                    <a:cubicBezTo>
                      <a:pt x="6529" y="43010"/>
                      <a:pt x="3254" y="36401"/>
                      <a:pt x="0" y="30600"/>
                    </a:cubicBezTo>
                    <a:cubicBezTo>
                      <a:pt x="3274" y="29771"/>
                      <a:pt x="7357" y="28943"/>
                      <a:pt x="10611" y="27286"/>
                    </a:cubicBezTo>
                    <a:cubicBezTo>
                      <a:pt x="16331" y="25628"/>
                      <a:pt x="19585" y="20676"/>
                      <a:pt x="25305" y="19019"/>
                    </a:cubicBezTo>
                    <a:cubicBezTo>
                      <a:pt x="31833" y="16533"/>
                      <a:pt x="37553" y="10753"/>
                      <a:pt x="40827" y="4143"/>
                    </a:cubicBezTo>
                    <a:cubicBezTo>
                      <a:pt x="44910" y="5801"/>
                      <a:pt x="47356" y="9095"/>
                      <a:pt x="51438" y="11581"/>
                    </a:cubicBezTo>
                    <a:cubicBezTo>
                      <a:pt x="52247" y="8267"/>
                      <a:pt x="53075" y="5801"/>
                      <a:pt x="54713" y="3315"/>
                    </a:cubicBezTo>
                    <a:cubicBezTo>
                      <a:pt x="55521" y="3315"/>
                      <a:pt x="55521" y="2486"/>
                      <a:pt x="56350" y="2486"/>
                    </a:cubicBezTo>
                    <a:lnTo>
                      <a:pt x="57158" y="0"/>
                    </a:lnTo>
                    <a:cubicBezTo>
                      <a:pt x="57967" y="829"/>
                      <a:pt x="62049" y="829"/>
                      <a:pt x="63686" y="2486"/>
                    </a:cubicBezTo>
                    <a:cubicBezTo>
                      <a:pt x="67769" y="6609"/>
                      <a:pt x="64495" y="12410"/>
                      <a:pt x="67769" y="16533"/>
                    </a:cubicBezTo>
                    <a:cubicBezTo>
                      <a:pt x="69406" y="14047"/>
                      <a:pt x="72660" y="12410"/>
                      <a:pt x="75126" y="14047"/>
                    </a:cubicBezTo>
                    <a:cubicBezTo>
                      <a:pt x="75935" y="14876"/>
                      <a:pt x="76763" y="17362"/>
                      <a:pt x="77572" y="18170"/>
                    </a:cubicBezTo>
                    <a:cubicBezTo>
                      <a:pt x="79209" y="18999"/>
                      <a:pt x="80017" y="17341"/>
                      <a:pt x="80846" y="19827"/>
                    </a:cubicBezTo>
                    <a:cubicBezTo>
                      <a:pt x="83292" y="18999"/>
                      <a:pt x="84929" y="17341"/>
                      <a:pt x="88203" y="17341"/>
                    </a:cubicBezTo>
                    <a:cubicBezTo>
                      <a:pt x="89011" y="20656"/>
                      <a:pt x="88203" y="24779"/>
                      <a:pt x="87394" y="28094"/>
                    </a:cubicBezTo>
                    <a:cubicBezTo>
                      <a:pt x="90669" y="28923"/>
                      <a:pt x="93923" y="33046"/>
                      <a:pt x="97197" y="33874"/>
                    </a:cubicBezTo>
                    <a:cubicBezTo>
                      <a:pt x="97197" y="32217"/>
                      <a:pt x="96389" y="25608"/>
                      <a:pt x="98005" y="23951"/>
                    </a:cubicBezTo>
                    <a:cubicBezTo>
                      <a:pt x="98814" y="22293"/>
                      <a:pt x="104534" y="23122"/>
                      <a:pt x="106171" y="23122"/>
                    </a:cubicBezTo>
                    <a:cubicBezTo>
                      <a:pt x="107808" y="23122"/>
                      <a:pt x="111062" y="21465"/>
                      <a:pt x="112699" y="23122"/>
                    </a:cubicBezTo>
                    <a:cubicBezTo>
                      <a:pt x="113508" y="24779"/>
                      <a:pt x="111891" y="31388"/>
                      <a:pt x="111062" y="33046"/>
                    </a:cubicBezTo>
                    <a:cubicBezTo>
                      <a:pt x="114336" y="33046"/>
                      <a:pt x="115953" y="28094"/>
                      <a:pt x="119228" y="28094"/>
                    </a:cubicBezTo>
                    <a:cubicBezTo>
                      <a:pt x="120036" y="30580"/>
                      <a:pt x="120865" y="38018"/>
                      <a:pt x="123310" y="39675"/>
                    </a:cubicBezTo>
                    <a:cubicBezTo>
                      <a:pt x="124948" y="41333"/>
                      <a:pt x="126585" y="38846"/>
                      <a:pt x="129839" y="38018"/>
                    </a:cubicBezTo>
                    <a:cubicBezTo>
                      <a:pt x="130647" y="38018"/>
                      <a:pt x="133113" y="37189"/>
                      <a:pt x="134730" y="38846"/>
                    </a:cubicBezTo>
                    <a:cubicBezTo>
                      <a:pt x="136367" y="41333"/>
                      <a:pt x="132284" y="45456"/>
                      <a:pt x="133093" y="47113"/>
                    </a:cubicBezTo>
                    <a:lnTo>
                      <a:pt x="137175" y="52893"/>
                    </a:lnTo>
                    <a:cubicBezTo>
                      <a:pt x="134730" y="57845"/>
                      <a:pt x="124927" y="51236"/>
                      <a:pt x="121653" y="55380"/>
                    </a:cubicBezTo>
                    <a:cubicBezTo>
                      <a:pt x="120016" y="57865"/>
                      <a:pt x="120845" y="63646"/>
                      <a:pt x="118379" y="66132"/>
                    </a:cubicBezTo>
                    <a:cubicBezTo>
                      <a:pt x="115933" y="67789"/>
                      <a:pt x="115105" y="67789"/>
                      <a:pt x="112659" y="67789"/>
                    </a:cubicBezTo>
                    <a:cubicBezTo>
                      <a:pt x="108576" y="67789"/>
                      <a:pt x="102856" y="66132"/>
                      <a:pt x="100411" y="69447"/>
                    </a:cubicBezTo>
                    <a:cubicBezTo>
                      <a:pt x="98774" y="71104"/>
                      <a:pt x="97137" y="75227"/>
                      <a:pt x="97137" y="76884"/>
                    </a:cubicBezTo>
                    <a:lnTo>
                      <a:pt x="97137" y="76884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5" name="Szabadkézi sokszög: alakzat 1144">
                <a:extLst>
                  <a:ext uri="{FF2B5EF4-FFF2-40B4-BE49-F238E27FC236}">
                    <a16:creationId xmlns:a16="http://schemas.microsoft.com/office/drawing/2014/main" id="{5B67E4B1-2205-B39F-EF43-D0C367E3B3B5}"/>
                  </a:ext>
                </a:extLst>
              </p:cNvPr>
              <p:cNvSpPr/>
              <p:nvPr/>
            </p:nvSpPr>
            <p:spPr>
              <a:xfrm>
                <a:off x="4315435" y="3122209"/>
                <a:ext cx="152519" cy="86934"/>
              </a:xfrm>
              <a:custGeom>
                <a:avLst/>
                <a:gdLst>
                  <a:gd name="connsiteX0" fmla="*/ 150333 w 152519"/>
                  <a:gd name="connsiteY0" fmla="*/ 29266 h 86934"/>
                  <a:gd name="connsiteX1" fmla="*/ 151970 w 152519"/>
                  <a:gd name="connsiteY1" fmla="*/ 41434 h 86934"/>
                  <a:gd name="connsiteX2" fmla="*/ 145442 w 152519"/>
                  <a:gd name="connsiteY2" fmla="*/ 49538 h 86934"/>
                  <a:gd name="connsiteX3" fmla="*/ 146250 w 152519"/>
                  <a:gd name="connsiteY3" fmla="*/ 56835 h 86934"/>
                  <a:gd name="connsiteX4" fmla="*/ 134810 w 152519"/>
                  <a:gd name="connsiteY4" fmla="*/ 71427 h 86934"/>
                  <a:gd name="connsiteX5" fmla="*/ 132365 w 152519"/>
                  <a:gd name="connsiteY5" fmla="*/ 79532 h 86934"/>
                  <a:gd name="connsiteX6" fmla="*/ 127454 w 152519"/>
                  <a:gd name="connsiteY6" fmla="*/ 76278 h 86934"/>
                  <a:gd name="connsiteX7" fmla="*/ 124179 w 152519"/>
                  <a:gd name="connsiteY7" fmla="*/ 79532 h 86934"/>
                  <a:gd name="connsiteX8" fmla="*/ 116014 w 152519"/>
                  <a:gd name="connsiteY8" fmla="*/ 78724 h 86934"/>
                  <a:gd name="connsiteX9" fmla="*/ 109486 w 152519"/>
                  <a:gd name="connsiteY9" fmla="*/ 80341 h 86934"/>
                  <a:gd name="connsiteX10" fmla="*/ 101320 w 152519"/>
                  <a:gd name="connsiteY10" fmla="*/ 86828 h 86934"/>
                  <a:gd name="connsiteX11" fmla="*/ 84161 w 152519"/>
                  <a:gd name="connsiteY11" fmla="*/ 83574 h 86934"/>
                  <a:gd name="connsiteX12" fmla="*/ 83352 w 152519"/>
                  <a:gd name="connsiteY12" fmla="*/ 84383 h 86934"/>
                  <a:gd name="connsiteX13" fmla="*/ 83352 w 152519"/>
                  <a:gd name="connsiteY13" fmla="*/ 83574 h 86934"/>
                  <a:gd name="connsiteX14" fmla="*/ 79269 w 152519"/>
                  <a:gd name="connsiteY14" fmla="*/ 81958 h 86934"/>
                  <a:gd name="connsiteX15" fmla="*/ 74358 w 152519"/>
                  <a:gd name="connsiteY15" fmla="*/ 78704 h 86934"/>
                  <a:gd name="connsiteX16" fmla="*/ 70275 w 152519"/>
                  <a:gd name="connsiteY16" fmla="*/ 77895 h 86934"/>
                  <a:gd name="connsiteX17" fmla="*/ 62110 w 152519"/>
                  <a:gd name="connsiteY17" fmla="*/ 78704 h 86934"/>
                  <a:gd name="connsiteX18" fmla="*/ 53116 w 152519"/>
                  <a:gd name="connsiteY18" fmla="*/ 69770 h 86934"/>
                  <a:gd name="connsiteX19" fmla="*/ 50670 w 152519"/>
                  <a:gd name="connsiteY19" fmla="*/ 68153 h 86934"/>
                  <a:gd name="connsiteX20" fmla="*/ 48225 w 152519"/>
                  <a:gd name="connsiteY20" fmla="*/ 68962 h 86934"/>
                  <a:gd name="connsiteX21" fmla="*/ 44142 w 152519"/>
                  <a:gd name="connsiteY21" fmla="*/ 68153 h 86934"/>
                  <a:gd name="connsiteX22" fmla="*/ 33511 w 152519"/>
                  <a:gd name="connsiteY22" fmla="*/ 73024 h 86934"/>
                  <a:gd name="connsiteX23" fmla="*/ 23708 w 152519"/>
                  <a:gd name="connsiteY23" fmla="*/ 73024 h 86934"/>
                  <a:gd name="connsiteX24" fmla="*/ 17180 w 152519"/>
                  <a:gd name="connsiteY24" fmla="*/ 72216 h 86934"/>
                  <a:gd name="connsiteX25" fmla="*/ 15543 w 152519"/>
                  <a:gd name="connsiteY25" fmla="*/ 71407 h 86934"/>
                  <a:gd name="connsiteX26" fmla="*/ 10631 w 152519"/>
                  <a:gd name="connsiteY26" fmla="*/ 75470 h 86934"/>
                  <a:gd name="connsiteX27" fmla="*/ 7357 w 152519"/>
                  <a:gd name="connsiteY27" fmla="*/ 70599 h 86934"/>
                  <a:gd name="connsiteX28" fmla="*/ 0 w 152519"/>
                  <a:gd name="connsiteY28" fmla="*/ 68982 h 86934"/>
                  <a:gd name="connsiteX29" fmla="*/ 4083 w 152519"/>
                  <a:gd name="connsiteY29" fmla="*/ 56814 h 86934"/>
                  <a:gd name="connsiteX30" fmla="*/ 1637 w 152519"/>
                  <a:gd name="connsiteY30" fmla="*/ 53560 h 86934"/>
                  <a:gd name="connsiteX31" fmla="*/ 7357 w 152519"/>
                  <a:gd name="connsiteY31" fmla="*/ 53560 h 86934"/>
                  <a:gd name="connsiteX32" fmla="*/ 12268 w 152519"/>
                  <a:gd name="connsiteY32" fmla="*/ 55986 h 86934"/>
                  <a:gd name="connsiteX33" fmla="*/ 15543 w 152519"/>
                  <a:gd name="connsiteY33" fmla="*/ 58411 h 86934"/>
                  <a:gd name="connsiteX34" fmla="*/ 19625 w 152519"/>
                  <a:gd name="connsiteY34" fmla="*/ 56794 h 86934"/>
                  <a:gd name="connsiteX35" fmla="*/ 22900 w 152519"/>
                  <a:gd name="connsiteY35" fmla="*/ 52732 h 86934"/>
                  <a:gd name="connsiteX36" fmla="*/ 25345 w 152519"/>
                  <a:gd name="connsiteY36" fmla="*/ 50306 h 86934"/>
                  <a:gd name="connsiteX37" fmla="*/ 34339 w 152519"/>
                  <a:gd name="connsiteY37" fmla="*/ 55986 h 86934"/>
                  <a:gd name="connsiteX38" fmla="*/ 44971 w 152519"/>
                  <a:gd name="connsiteY38" fmla="*/ 51923 h 86934"/>
                  <a:gd name="connsiteX39" fmla="*/ 54773 w 152519"/>
                  <a:gd name="connsiteY39" fmla="*/ 45435 h 86934"/>
                  <a:gd name="connsiteX40" fmla="*/ 60493 w 152519"/>
                  <a:gd name="connsiteY40" fmla="*/ 46244 h 86934"/>
                  <a:gd name="connsiteX41" fmla="*/ 67021 w 152519"/>
                  <a:gd name="connsiteY41" fmla="*/ 47052 h 86934"/>
                  <a:gd name="connsiteX42" fmla="*/ 68658 w 152519"/>
                  <a:gd name="connsiteY42" fmla="*/ 46244 h 86934"/>
                  <a:gd name="connsiteX43" fmla="*/ 71104 w 152519"/>
                  <a:gd name="connsiteY43" fmla="*/ 46244 h 86934"/>
                  <a:gd name="connsiteX44" fmla="*/ 76015 w 152519"/>
                  <a:gd name="connsiteY44" fmla="*/ 48669 h 86934"/>
                  <a:gd name="connsiteX45" fmla="*/ 73570 w 152519"/>
                  <a:gd name="connsiteY45" fmla="*/ 39756 h 86934"/>
                  <a:gd name="connsiteX46" fmla="*/ 68658 w 152519"/>
                  <a:gd name="connsiteY46" fmla="*/ 34885 h 86934"/>
                  <a:gd name="connsiteX47" fmla="*/ 78461 w 152519"/>
                  <a:gd name="connsiteY47" fmla="*/ 25972 h 86934"/>
                  <a:gd name="connsiteX48" fmla="*/ 81735 w 152519"/>
                  <a:gd name="connsiteY48" fmla="*/ 24355 h 86934"/>
                  <a:gd name="connsiteX49" fmla="*/ 83372 w 152519"/>
                  <a:gd name="connsiteY49" fmla="*/ 25972 h 86934"/>
                  <a:gd name="connsiteX50" fmla="*/ 88284 w 152519"/>
                  <a:gd name="connsiteY50" fmla="*/ 14613 h 86934"/>
                  <a:gd name="connsiteX51" fmla="*/ 90729 w 152519"/>
                  <a:gd name="connsiteY51" fmla="*/ 16230 h 86934"/>
                  <a:gd name="connsiteX52" fmla="*/ 98895 w 152519"/>
                  <a:gd name="connsiteY52" fmla="*/ 20292 h 86934"/>
                  <a:gd name="connsiteX53" fmla="*/ 110334 w 152519"/>
                  <a:gd name="connsiteY53" fmla="*/ 11359 h 86934"/>
                  <a:gd name="connsiteX54" fmla="*/ 114417 w 152519"/>
                  <a:gd name="connsiteY54" fmla="*/ 8105 h 86934"/>
                  <a:gd name="connsiteX55" fmla="*/ 120945 w 152519"/>
                  <a:gd name="connsiteY55" fmla="*/ 0 h 86934"/>
                  <a:gd name="connsiteX56" fmla="*/ 133194 w 152519"/>
                  <a:gd name="connsiteY56" fmla="*/ 8913 h 86934"/>
                  <a:gd name="connsiteX57" fmla="*/ 145442 w 152519"/>
                  <a:gd name="connsiteY57" fmla="*/ 7296 h 86934"/>
                  <a:gd name="connsiteX58" fmla="*/ 151970 w 152519"/>
                  <a:gd name="connsiteY58" fmla="*/ 10550 h 86934"/>
                  <a:gd name="connsiteX59" fmla="*/ 151970 w 152519"/>
                  <a:gd name="connsiteY59" fmla="*/ 11359 h 86934"/>
                  <a:gd name="connsiteX60" fmla="*/ 151162 w 152519"/>
                  <a:gd name="connsiteY60" fmla="*/ 29205 h 86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52519" h="86934">
                    <a:moveTo>
                      <a:pt x="150333" y="29266"/>
                    </a:moveTo>
                    <a:cubicBezTo>
                      <a:pt x="151142" y="33329"/>
                      <a:pt x="153607" y="37371"/>
                      <a:pt x="151970" y="41434"/>
                    </a:cubicBezTo>
                    <a:cubicBezTo>
                      <a:pt x="150333" y="44688"/>
                      <a:pt x="146250" y="46304"/>
                      <a:pt x="145442" y="49538"/>
                    </a:cubicBezTo>
                    <a:cubicBezTo>
                      <a:pt x="145442" y="51964"/>
                      <a:pt x="147888" y="53601"/>
                      <a:pt x="146250" y="56835"/>
                    </a:cubicBezTo>
                    <a:cubicBezTo>
                      <a:pt x="142976" y="62514"/>
                      <a:pt x="135619" y="64940"/>
                      <a:pt x="134810" y="71427"/>
                    </a:cubicBezTo>
                    <a:cubicBezTo>
                      <a:pt x="134002" y="73853"/>
                      <a:pt x="135619" y="77915"/>
                      <a:pt x="132365" y="79532"/>
                    </a:cubicBezTo>
                    <a:cubicBezTo>
                      <a:pt x="129919" y="80341"/>
                      <a:pt x="128282" y="77915"/>
                      <a:pt x="127454" y="76278"/>
                    </a:cubicBezTo>
                    <a:cubicBezTo>
                      <a:pt x="125816" y="77086"/>
                      <a:pt x="125008" y="78704"/>
                      <a:pt x="124179" y="79532"/>
                    </a:cubicBezTo>
                    <a:cubicBezTo>
                      <a:pt x="121734" y="78724"/>
                      <a:pt x="118459" y="78724"/>
                      <a:pt x="116014" y="78724"/>
                    </a:cubicBezTo>
                    <a:cubicBezTo>
                      <a:pt x="112740" y="77915"/>
                      <a:pt x="111931" y="77915"/>
                      <a:pt x="109486" y="80341"/>
                    </a:cubicBezTo>
                    <a:cubicBezTo>
                      <a:pt x="107040" y="81958"/>
                      <a:pt x="104574" y="86020"/>
                      <a:pt x="101320" y="86828"/>
                    </a:cubicBezTo>
                    <a:cubicBezTo>
                      <a:pt x="95600" y="87637"/>
                      <a:pt x="89880" y="83574"/>
                      <a:pt x="84161" y="83574"/>
                    </a:cubicBezTo>
                    <a:lnTo>
                      <a:pt x="83352" y="84383"/>
                    </a:lnTo>
                    <a:lnTo>
                      <a:pt x="83352" y="83574"/>
                    </a:lnTo>
                    <a:cubicBezTo>
                      <a:pt x="82544" y="82766"/>
                      <a:pt x="80907" y="82766"/>
                      <a:pt x="79269" y="81958"/>
                    </a:cubicBezTo>
                    <a:cubicBezTo>
                      <a:pt x="77632" y="81149"/>
                      <a:pt x="75995" y="79532"/>
                      <a:pt x="74358" y="78704"/>
                    </a:cubicBezTo>
                    <a:cubicBezTo>
                      <a:pt x="72721" y="78164"/>
                      <a:pt x="71367" y="77895"/>
                      <a:pt x="70275" y="77895"/>
                    </a:cubicBezTo>
                    <a:cubicBezTo>
                      <a:pt x="67001" y="78704"/>
                      <a:pt x="65364" y="79512"/>
                      <a:pt x="62110" y="78704"/>
                    </a:cubicBezTo>
                    <a:cubicBezTo>
                      <a:pt x="58027" y="77895"/>
                      <a:pt x="55582" y="73024"/>
                      <a:pt x="53116" y="69770"/>
                    </a:cubicBezTo>
                    <a:cubicBezTo>
                      <a:pt x="52307" y="68962"/>
                      <a:pt x="51479" y="68153"/>
                      <a:pt x="50670" y="68153"/>
                    </a:cubicBezTo>
                    <a:cubicBezTo>
                      <a:pt x="49862" y="68153"/>
                      <a:pt x="49033" y="68962"/>
                      <a:pt x="48225" y="68962"/>
                    </a:cubicBezTo>
                    <a:cubicBezTo>
                      <a:pt x="46588" y="68962"/>
                      <a:pt x="45779" y="68153"/>
                      <a:pt x="44142" y="68153"/>
                    </a:cubicBezTo>
                    <a:cubicBezTo>
                      <a:pt x="40059" y="68153"/>
                      <a:pt x="36785" y="71407"/>
                      <a:pt x="33511" y="73024"/>
                    </a:cubicBezTo>
                    <a:cubicBezTo>
                      <a:pt x="29428" y="75449"/>
                      <a:pt x="26982" y="74641"/>
                      <a:pt x="23708" y="73024"/>
                    </a:cubicBezTo>
                    <a:cubicBezTo>
                      <a:pt x="21263" y="72216"/>
                      <a:pt x="18797" y="72216"/>
                      <a:pt x="17180" y="72216"/>
                    </a:cubicBezTo>
                    <a:cubicBezTo>
                      <a:pt x="17180" y="72216"/>
                      <a:pt x="16371" y="71407"/>
                      <a:pt x="15543" y="71407"/>
                    </a:cubicBezTo>
                    <a:cubicBezTo>
                      <a:pt x="13906" y="71407"/>
                      <a:pt x="13097" y="76278"/>
                      <a:pt x="10631" y="75470"/>
                    </a:cubicBezTo>
                    <a:cubicBezTo>
                      <a:pt x="8994" y="75470"/>
                      <a:pt x="8186" y="71407"/>
                      <a:pt x="7357" y="70599"/>
                    </a:cubicBezTo>
                    <a:cubicBezTo>
                      <a:pt x="5720" y="68173"/>
                      <a:pt x="2446" y="68982"/>
                      <a:pt x="0" y="68982"/>
                    </a:cubicBezTo>
                    <a:cubicBezTo>
                      <a:pt x="0" y="64919"/>
                      <a:pt x="3274" y="60877"/>
                      <a:pt x="4083" y="56814"/>
                    </a:cubicBezTo>
                    <a:cubicBezTo>
                      <a:pt x="4891" y="54389"/>
                      <a:pt x="4083" y="54389"/>
                      <a:pt x="1637" y="53560"/>
                    </a:cubicBezTo>
                    <a:cubicBezTo>
                      <a:pt x="1637" y="53560"/>
                      <a:pt x="6549" y="52752"/>
                      <a:pt x="7357" y="53560"/>
                    </a:cubicBezTo>
                    <a:cubicBezTo>
                      <a:pt x="8994" y="53560"/>
                      <a:pt x="10631" y="55177"/>
                      <a:pt x="12268" y="55986"/>
                    </a:cubicBezTo>
                    <a:cubicBezTo>
                      <a:pt x="13077" y="56794"/>
                      <a:pt x="13906" y="58411"/>
                      <a:pt x="15543" y="58411"/>
                    </a:cubicBezTo>
                    <a:cubicBezTo>
                      <a:pt x="16351" y="58411"/>
                      <a:pt x="17988" y="56794"/>
                      <a:pt x="19625" y="56794"/>
                    </a:cubicBezTo>
                    <a:cubicBezTo>
                      <a:pt x="20434" y="55986"/>
                      <a:pt x="22071" y="54369"/>
                      <a:pt x="22900" y="52732"/>
                    </a:cubicBezTo>
                    <a:cubicBezTo>
                      <a:pt x="23708" y="52732"/>
                      <a:pt x="24537" y="50306"/>
                      <a:pt x="25345" y="50306"/>
                    </a:cubicBezTo>
                    <a:cubicBezTo>
                      <a:pt x="27791" y="49498"/>
                      <a:pt x="32702" y="55177"/>
                      <a:pt x="34339" y="55986"/>
                    </a:cubicBezTo>
                    <a:cubicBezTo>
                      <a:pt x="37614" y="58411"/>
                      <a:pt x="41696" y="53560"/>
                      <a:pt x="44971" y="51923"/>
                    </a:cubicBezTo>
                    <a:cubicBezTo>
                      <a:pt x="47416" y="49498"/>
                      <a:pt x="51499" y="47052"/>
                      <a:pt x="54773" y="45435"/>
                    </a:cubicBezTo>
                    <a:cubicBezTo>
                      <a:pt x="57219" y="44627"/>
                      <a:pt x="58047" y="44627"/>
                      <a:pt x="60493" y="46244"/>
                    </a:cubicBezTo>
                    <a:cubicBezTo>
                      <a:pt x="62939" y="47052"/>
                      <a:pt x="64576" y="47861"/>
                      <a:pt x="67021" y="47052"/>
                    </a:cubicBezTo>
                    <a:cubicBezTo>
                      <a:pt x="67021" y="47052"/>
                      <a:pt x="67830" y="46244"/>
                      <a:pt x="68658" y="46244"/>
                    </a:cubicBezTo>
                    <a:cubicBezTo>
                      <a:pt x="69467" y="45435"/>
                      <a:pt x="70296" y="46244"/>
                      <a:pt x="71104" y="46244"/>
                    </a:cubicBezTo>
                    <a:cubicBezTo>
                      <a:pt x="72741" y="47052"/>
                      <a:pt x="74378" y="47861"/>
                      <a:pt x="76015" y="48669"/>
                    </a:cubicBezTo>
                    <a:cubicBezTo>
                      <a:pt x="76015" y="45415"/>
                      <a:pt x="74378" y="42181"/>
                      <a:pt x="73570" y="39756"/>
                    </a:cubicBezTo>
                    <a:cubicBezTo>
                      <a:pt x="72761" y="37331"/>
                      <a:pt x="71124" y="36502"/>
                      <a:pt x="68658" y="34885"/>
                    </a:cubicBezTo>
                    <a:cubicBezTo>
                      <a:pt x="70296" y="31631"/>
                      <a:pt x="75187" y="28397"/>
                      <a:pt x="78461" y="25972"/>
                    </a:cubicBezTo>
                    <a:cubicBezTo>
                      <a:pt x="79269" y="24355"/>
                      <a:pt x="80098" y="23546"/>
                      <a:pt x="81735" y="24355"/>
                    </a:cubicBezTo>
                    <a:cubicBezTo>
                      <a:pt x="82544" y="24355"/>
                      <a:pt x="82544" y="25163"/>
                      <a:pt x="83372" y="25972"/>
                    </a:cubicBezTo>
                    <a:cubicBezTo>
                      <a:pt x="83372" y="19484"/>
                      <a:pt x="88284" y="14613"/>
                      <a:pt x="88284" y="14613"/>
                    </a:cubicBezTo>
                    <a:cubicBezTo>
                      <a:pt x="89092" y="15421"/>
                      <a:pt x="89921" y="16230"/>
                      <a:pt x="90729" y="16230"/>
                    </a:cubicBezTo>
                    <a:cubicBezTo>
                      <a:pt x="92366" y="17847"/>
                      <a:pt x="97258" y="20292"/>
                      <a:pt x="98895" y="20292"/>
                    </a:cubicBezTo>
                    <a:cubicBezTo>
                      <a:pt x="102169" y="21101"/>
                      <a:pt x="107060" y="12996"/>
                      <a:pt x="110334" y="11359"/>
                    </a:cubicBezTo>
                    <a:cubicBezTo>
                      <a:pt x="111972" y="10282"/>
                      <a:pt x="113326" y="9196"/>
                      <a:pt x="114417" y="8105"/>
                    </a:cubicBezTo>
                    <a:cubicBezTo>
                      <a:pt x="116054" y="5679"/>
                      <a:pt x="117691" y="0"/>
                      <a:pt x="120945" y="0"/>
                    </a:cubicBezTo>
                    <a:cubicBezTo>
                      <a:pt x="125028" y="0"/>
                      <a:pt x="127474" y="8913"/>
                      <a:pt x="133194" y="8913"/>
                    </a:cubicBezTo>
                    <a:cubicBezTo>
                      <a:pt x="136468" y="9722"/>
                      <a:pt x="141359" y="8105"/>
                      <a:pt x="145442" y="7296"/>
                    </a:cubicBezTo>
                    <a:cubicBezTo>
                      <a:pt x="148171" y="7296"/>
                      <a:pt x="150333" y="8382"/>
                      <a:pt x="151970" y="10550"/>
                    </a:cubicBezTo>
                    <a:lnTo>
                      <a:pt x="151970" y="11359"/>
                    </a:lnTo>
                    <a:cubicBezTo>
                      <a:pt x="151970" y="17038"/>
                      <a:pt x="152779" y="24335"/>
                      <a:pt x="151162" y="29205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6" name="Szabadkézi sokszög: alakzat 1145">
                <a:extLst>
                  <a:ext uri="{FF2B5EF4-FFF2-40B4-BE49-F238E27FC236}">
                    <a16:creationId xmlns:a16="http://schemas.microsoft.com/office/drawing/2014/main" id="{35F96374-A726-423B-2F8C-D6F440ECCF91}"/>
                  </a:ext>
                </a:extLst>
              </p:cNvPr>
              <p:cNvSpPr/>
              <p:nvPr/>
            </p:nvSpPr>
            <p:spPr>
              <a:xfrm>
                <a:off x="4315435" y="3122209"/>
                <a:ext cx="152519" cy="86934"/>
              </a:xfrm>
              <a:custGeom>
                <a:avLst/>
                <a:gdLst>
                  <a:gd name="connsiteX0" fmla="*/ 150333 w 152519"/>
                  <a:gd name="connsiteY0" fmla="*/ 29266 h 86934"/>
                  <a:gd name="connsiteX1" fmla="*/ 151970 w 152519"/>
                  <a:gd name="connsiteY1" fmla="*/ 41434 h 86934"/>
                  <a:gd name="connsiteX2" fmla="*/ 145442 w 152519"/>
                  <a:gd name="connsiteY2" fmla="*/ 49538 h 86934"/>
                  <a:gd name="connsiteX3" fmla="*/ 146250 w 152519"/>
                  <a:gd name="connsiteY3" fmla="*/ 56835 h 86934"/>
                  <a:gd name="connsiteX4" fmla="*/ 134810 w 152519"/>
                  <a:gd name="connsiteY4" fmla="*/ 71427 h 86934"/>
                  <a:gd name="connsiteX5" fmla="*/ 132365 w 152519"/>
                  <a:gd name="connsiteY5" fmla="*/ 79532 h 86934"/>
                  <a:gd name="connsiteX6" fmla="*/ 127454 w 152519"/>
                  <a:gd name="connsiteY6" fmla="*/ 76278 h 86934"/>
                  <a:gd name="connsiteX7" fmla="*/ 124179 w 152519"/>
                  <a:gd name="connsiteY7" fmla="*/ 79532 h 86934"/>
                  <a:gd name="connsiteX8" fmla="*/ 116014 w 152519"/>
                  <a:gd name="connsiteY8" fmla="*/ 78724 h 86934"/>
                  <a:gd name="connsiteX9" fmla="*/ 109486 w 152519"/>
                  <a:gd name="connsiteY9" fmla="*/ 80341 h 86934"/>
                  <a:gd name="connsiteX10" fmla="*/ 101320 w 152519"/>
                  <a:gd name="connsiteY10" fmla="*/ 86828 h 86934"/>
                  <a:gd name="connsiteX11" fmla="*/ 84161 w 152519"/>
                  <a:gd name="connsiteY11" fmla="*/ 83574 h 86934"/>
                  <a:gd name="connsiteX12" fmla="*/ 83352 w 152519"/>
                  <a:gd name="connsiteY12" fmla="*/ 84383 h 86934"/>
                  <a:gd name="connsiteX13" fmla="*/ 83352 w 152519"/>
                  <a:gd name="connsiteY13" fmla="*/ 83574 h 86934"/>
                  <a:gd name="connsiteX14" fmla="*/ 79269 w 152519"/>
                  <a:gd name="connsiteY14" fmla="*/ 81958 h 86934"/>
                  <a:gd name="connsiteX15" fmla="*/ 74358 w 152519"/>
                  <a:gd name="connsiteY15" fmla="*/ 78704 h 86934"/>
                  <a:gd name="connsiteX16" fmla="*/ 70275 w 152519"/>
                  <a:gd name="connsiteY16" fmla="*/ 77895 h 86934"/>
                  <a:gd name="connsiteX17" fmla="*/ 62110 w 152519"/>
                  <a:gd name="connsiteY17" fmla="*/ 78704 h 86934"/>
                  <a:gd name="connsiteX18" fmla="*/ 53116 w 152519"/>
                  <a:gd name="connsiteY18" fmla="*/ 69770 h 86934"/>
                  <a:gd name="connsiteX19" fmla="*/ 50670 w 152519"/>
                  <a:gd name="connsiteY19" fmla="*/ 68153 h 86934"/>
                  <a:gd name="connsiteX20" fmla="*/ 48225 w 152519"/>
                  <a:gd name="connsiteY20" fmla="*/ 68962 h 86934"/>
                  <a:gd name="connsiteX21" fmla="*/ 44142 w 152519"/>
                  <a:gd name="connsiteY21" fmla="*/ 68153 h 86934"/>
                  <a:gd name="connsiteX22" fmla="*/ 33511 w 152519"/>
                  <a:gd name="connsiteY22" fmla="*/ 73024 h 86934"/>
                  <a:gd name="connsiteX23" fmla="*/ 23708 w 152519"/>
                  <a:gd name="connsiteY23" fmla="*/ 73024 h 86934"/>
                  <a:gd name="connsiteX24" fmla="*/ 17180 w 152519"/>
                  <a:gd name="connsiteY24" fmla="*/ 72216 h 86934"/>
                  <a:gd name="connsiteX25" fmla="*/ 15543 w 152519"/>
                  <a:gd name="connsiteY25" fmla="*/ 71407 h 86934"/>
                  <a:gd name="connsiteX26" fmla="*/ 10631 w 152519"/>
                  <a:gd name="connsiteY26" fmla="*/ 75470 h 86934"/>
                  <a:gd name="connsiteX27" fmla="*/ 7357 w 152519"/>
                  <a:gd name="connsiteY27" fmla="*/ 70599 h 86934"/>
                  <a:gd name="connsiteX28" fmla="*/ 0 w 152519"/>
                  <a:gd name="connsiteY28" fmla="*/ 68982 h 86934"/>
                  <a:gd name="connsiteX29" fmla="*/ 4083 w 152519"/>
                  <a:gd name="connsiteY29" fmla="*/ 56814 h 86934"/>
                  <a:gd name="connsiteX30" fmla="*/ 1637 w 152519"/>
                  <a:gd name="connsiteY30" fmla="*/ 53560 h 86934"/>
                  <a:gd name="connsiteX31" fmla="*/ 7357 w 152519"/>
                  <a:gd name="connsiteY31" fmla="*/ 53560 h 86934"/>
                  <a:gd name="connsiteX32" fmla="*/ 12268 w 152519"/>
                  <a:gd name="connsiteY32" fmla="*/ 55986 h 86934"/>
                  <a:gd name="connsiteX33" fmla="*/ 15543 w 152519"/>
                  <a:gd name="connsiteY33" fmla="*/ 58411 h 86934"/>
                  <a:gd name="connsiteX34" fmla="*/ 19625 w 152519"/>
                  <a:gd name="connsiteY34" fmla="*/ 56794 h 86934"/>
                  <a:gd name="connsiteX35" fmla="*/ 22900 w 152519"/>
                  <a:gd name="connsiteY35" fmla="*/ 52732 h 86934"/>
                  <a:gd name="connsiteX36" fmla="*/ 25345 w 152519"/>
                  <a:gd name="connsiteY36" fmla="*/ 50306 h 86934"/>
                  <a:gd name="connsiteX37" fmla="*/ 34339 w 152519"/>
                  <a:gd name="connsiteY37" fmla="*/ 55986 h 86934"/>
                  <a:gd name="connsiteX38" fmla="*/ 44971 w 152519"/>
                  <a:gd name="connsiteY38" fmla="*/ 51923 h 86934"/>
                  <a:gd name="connsiteX39" fmla="*/ 54773 w 152519"/>
                  <a:gd name="connsiteY39" fmla="*/ 45435 h 86934"/>
                  <a:gd name="connsiteX40" fmla="*/ 60493 w 152519"/>
                  <a:gd name="connsiteY40" fmla="*/ 46244 h 86934"/>
                  <a:gd name="connsiteX41" fmla="*/ 67021 w 152519"/>
                  <a:gd name="connsiteY41" fmla="*/ 47052 h 86934"/>
                  <a:gd name="connsiteX42" fmla="*/ 68658 w 152519"/>
                  <a:gd name="connsiteY42" fmla="*/ 46244 h 86934"/>
                  <a:gd name="connsiteX43" fmla="*/ 71104 w 152519"/>
                  <a:gd name="connsiteY43" fmla="*/ 46244 h 86934"/>
                  <a:gd name="connsiteX44" fmla="*/ 76015 w 152519"/>
                  <a:gd name="connsiteY44" fmla="*/ 48669 h 86934"/>
                  <a:gd name="connsiteX45" fmla="*/ 73570 w 152519"/>
                  <a:gd name="connsiteY45" fmla="*/ 39756 h 86934"/>
                  <a:gd name="connsiteX46" fmla="*/ 68658 w 152519"/>
                  <a:gd name="connsiteY46" fmla="*/ 34885 h 86934"/>
                  <a:gd name="connsiteX47" fmla="*/ 78461 w 152519"/>
                  <a:gd name="connsiteY47" fmla="*/ 25972 h 86934"/>
                  <a:gd name="connsiteX48" fmla="*/ 81735 w 152519"/>
                  <a:gd name="connsiteY48" fmla="*/ 24355 h 86934"/>
                  <a:gd name="connsiteX49" fmla="*/ 83372 w 152519"/>
                  <a:gd name="connsiteY49" fmla="*/ 25972 h 86934"/>
                  <a:gd name="connsiteX50" fmla="*/ 88284 w 152519"/>
                  <a:gd name="connsiteY50" fmla="*/ 14613 h 86934"/>
                  <a:gd name="connsiteX51" fmla="*/ 90729 w 152519"/>
                  <a:gd name="connsiteY51" fmla="*/ 16230 h 86934"/>
                  <a:gd name="connsiteX52" fmla="*/ 98895 w 152519"/>
                  <a:gd name="connsiteY52" fmla="*/ 20292 h 86934"/>
                  <a:gd name="connsiteX53" fmla="*/ 110334 w 152519"/>
                  <a:gd name="connsiteY53" fmla="*/ 11359 h 86934"/>
                  <a:gd name="connsiteX54" fmla="*/ 114417 w 152519"/>
                  <a:gd name="connsiteY54" fmla="*/ 8105 h 86934"/>
                  <a:gd name="connsiteX55" fmla="*/ 120945 w 152519"/>
                  <a:gd name="connsiteY55" fmla="*/ 0 h 86934"/>
                  <a:gd name="connsiteX56" fmla="*/ 133194 w 152519"/>
                  <a:gd name="connsiteY56" fmla="*/ 8913 h 86934"/>
                  <a:gd name="connsiteX57" fmla="*/ 145442 w 152519"/>
                  <a:gd name="connsiteY57" fmla="*/ 7296 h 86934"/>
                  <a:gd name="connsiteX58" fmla="*/ 151970 w 152519"/>
                  <a:gd name="connsiteY58" fmla="*/ 10550 h 86934"/>
                  <a:gd name="connsiteX59" fmla="*/ 151970 w 152519"/>
                  <a:gd name="connsiteY59" fmla="*/ 11359 h 86934"/>
                  <a:gd name="connsiteX60" fmla="*/ 151162 w 152519"/>
                  <a:gd name="connsiteY60" fmla="*/ 29205 h 86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52519" h="86934">
                    <a:moveTo>
                      <a:pt x="150333" y="29266"/>
                    </a:moveTo>
                    <a:cubicBezTo>
                      <a:pt x="151142" y="33329"/>
                      <a:pt x="153607" y="37371"/>
                      <a:pt x="151970" y="41434"/>
                    </a:cubicBezTo>
                    <a:cubicBezTo>
                      <a:pt x="150333" y="44688"/>
                      <a:pt x="146250" y="46304"/>
                      <a:pt x="145442" y="49538"/>
                    </a:cubicBezTo>
                    <a:cubicBezTo>
                      <a:pt x="145442" y="51964"/>
                      <a:pt x="147888" y="53601"/>
                      <a:pt x="146250" y="56835"/>
                    </a:cubicBezTo>
                    <a:cubicBezTo>
                      <a:pt x="142976" y="62514"/>
                      <a:pt x="135619" y="64940"/>
                      <a:pt x="134810" y="71427"/>
                    </a:cubicBezTo>
                    <a:cubicBezTo>
                      <a:pt x="134002" y="73853"/>
                      <a:pt x="135619" y="77915"/>
                      <a:pt x="132365" y="79532"/>
                    </a:cubicBezTo>
                    <a:cubicBezTo>
                      <a:pt x="129919" y="80341"/>
                      <a:pt x="128282" y="77915"/>
                      <a:pt x="127454" y="76278"/>
                    </a:cubicBezTo>
                    <a:cubicBezTo>
                      <a:pt x="125816" y="77086"/>
                      <a:pt x="125008" y="78704"/>
                      <a:pt x="124179" y="79532"/>
                    </a:cubicBezTo>
                    <a:cubicBezTo>
                      <a:pt x="121734" y="78724"/>
                      <a:pt x="118459" y="78724"/>
                      <a:pt x="116014" y="78724"/>
                    </a:cubicBezTo>
                    <a:cubicBezTo>
                      <a:pt x="112740" y="77915"/>
                      <a:pt x="111931" y="77915"/>
                      <a:pt x="109486" y="80341"/>
                    </a:cubicBezTo>
                    <a:cubicBezTo>
                      <a:pt x="107040" y="81958"/>
                      <a:pt x="104574" y="86020"/>
                      <a:pt x="101320" y="86828"/>
                    </a:cubicBezTo>
                    <a:cubicBezTo>
                      <a:pt x="95600" y="87637"/>
                      <a:pt x="89880" y="83574"/>
                      <a:pt x="84161" y="83574"/>
                    </a:cubicBezTo>
                    <a:lnTo>
                      <a:pt x="83352" y="84383"/>
                    </a:lnTo>
                    <a:lnTo>
                      <a:pt x="83352" y="83574"/>
                    </a:lnTo>
                    <a:cubicBezTo>
                      <a:pt x="82544" y="82766"/>
                      <a:pt x="80907" y="82766"/>
                      <a:pt x="79269" y="81958"/>
                    </a:cubicBezTo>
                    <a:cubicBezTo>
                      <a:pt x="77632" y="81149"/>
                      <a:pt x="75995" y="79532"/>
                      <a:pt x="74358" y="78704"/>
                    </a:cubicBezTo>
                    <a:cubicBezTo>
                      <a:pt x="72721" y="78164"/>
                      <a:pt x="71367" y="77895"/>
                      <a:pt x="70275" y="77895"/>
                    </a:cubicBezTo>
                    <a:cubicBezTo>
                      <a:pt x="67001" y="78704"/>
                      <a:pt x="65364" y="79512"/>
                      <a:pt x="62110" y="78704"/>
                    </a:cubicBezTo>
                    <a:cubicBezTo>
                      <a:pt x="58027" y="77895"/>
                      <a:pt x="55582" y="73024"/>
                      <a:pt x="53116" y="69770"/>
                    </a:cubicBezTo>
                    <a:cubicBezTo>
                      <a:pt x="52307" y="68962"/>
                      <a:pt x="51479" y="68153"/>
                      <a:pt x="50670" y="68153"/>
                    </a:cubicBezTo>
                    <a:cubicBezTo>
                      <a:pt x="49862" y="68153"/>
                      <a:pt x="49033" y="68962"/>
                      <a:pt x="48225" y="68962"/>
                    </a:cubicBezTo>
                    <a:cubicBezTo>
                      <a:pt x="46588" y="68962"/>
                      <a:pt x="45779" y="68153"/>
                      <a:pt x="44142" y="68153"/>
                    </a:cubicBezTo>
                    <a:cubicBezTo>
                      <a:pt x="40059" y="68153"/>
                      <a:pt x="36785" y="71407"/>
                      <a:pt x="33511" y="73024"/>
                    </a:cubicBezTo>
                    <a:cubicBezTo>
                      <a:pt x="29428" y="75449"/>
                      <a:pt x="26982" y="74641"/>
                      <a:pt x="23708" y="73024"/>
                    </a:cubicBezTo>
                    <a:cubicBezTo>
                      <a:pt x="21263" y="72216"/>
                      <a:pt x="18797" y="72216"/>
                      <a:pt x="17180" y="72216"/>
                    </a:cubicBezTo>
                    <a:cubicBezTo>
                      <a:pt x="17180" y="72216"/>
                      <a:pt x="16371" y="71407"/>
                      <a:pt x="15543" y="71407"/>
                    </a:cubicBezTo>
                    <a:cubicBezTo>
                      <a:pt x="13906" y="71407"/>
                      <a:pt x="13097" y="76278"/>
                      <a:pt x="10631" y="75470"/>
                    </a:cubicBezTo>
                    <a:cubicBezTo>
                      <a:pt x="8994" y="75470"/>
                      <a:pt x="8186" y="71407"/>
                      <a:pt x="7357" y="70599"/>
                    </a:cubicBezTo>
                    <a:cubicBezTo>
                      <a:pt x="5720" y="68173"/>
                      <a:pt x="2446" y="68982"/>
                      <a:pt x="0" y="68982"/>
                    </a:cubicBezTo>
                    <a:cubicBezTo>
                      <a:pt x="0" y="64919"/>
                      <a:pt x="3274" y="60877"/>
                      <a:pt x="4083" y="56814"/>
                    </a:cubicBezTo>
                    <a:cubicBezTo>
                      <a:pt x="4891" y="54389"/>
                      <a:pt x="4083" y="54389"/>
                      <a:pt x="1637" y="53560"/>
                    </a:cubicBezTo>
                    <a:cubicBezTo>
                      <a:pt x="1637" y="53560"/>
                      <a:pt x="6549" y="52752"/>
                      <a:pt x="7357" y="53560"/>
                    </a:cubicBezTo>
                    <a:cubicBezTo>
                      <a:pt x="8994" y="53560"/>
                      <a:pt x="10631" y="55177"/>
                      <a:pt x="12268" y="55986"/>
                    </a:cubicBezTo>
                    <a:cubicBezTo>
                      <a:pt x="13077" y="56794"/>
                      <a:pt x="13906" y="58411"/>
                      <a:pt x="15543" y="58411"/>
                    </a:cubicBezTo>
                    <a:cubicBezTo>
                      <a:pt x="16351" y="58411"/>
                      <a:pt x="17988" y="56794"/>
                      <a:pt x="19625" y="56794"/>
                    </a:cubicBezTo>
                    <a:cubicBezTo>
                      <a:pt x="20434" y="55986"/>
                      <a:pt x="22071" y="54369"/>
                      <a:pt x="22900" y="52732"/>
                    </a:cubicBezTo>
                    <a:cubicBezTo>
                      <a:pt x="23708" y="52732"/>
                      <a:pt x="24537" y="50306"/>
                      <a:pt x="25345" y="50306"/>
                    </a:cubicBezTo>
                    <a:cubicBezTo>
                      <a:pt x="27791" y="49498"/>
                      <a:pt x="32702" y="55177"/>
                      <a:pt x="34339" y="55986"/>
                    </a:cubicBezTo>
                    <a:cubicBezTo>
                      <a:pt x="37614" y="58411"/>
                      <a:pt x="41696" y="53560"/>
                      <a:pt x="44971" y="51923"/>
                    </a:cubicBezTo>
                    <a:cubicBezTo>
                      <a:pt x="47416" y="49498"/>
                      <a:pt x="51499" y="47052"/>
                      <a:pt x="54773" y="45435"/>
                    </a:cubicBezTo>
                    <a:cubicBezTo>
                      <a:pt x="57219" y="44627"/>
                      <a:pt x="58047" y="44627"/>
                      <a:pt x="60493" y="46244"/>
                    </a:cubicBezTo>
                    <a:cubicBezTo>
                      <a:pt x="62939" y="47052"/>
                      <a:pt x="64576" y="47861"/>
                      <a:pt x="67021" y="47052"/>
                    </a:cubicBezTo>
                    <a:cubicBezTo>
                      <a:pt x="67021" y="47052"/>
                      <a:pt x="67830" y="46244"/>
                      <a:pt x="68658" y="46244"/>
                    </a:cubicBezTo>
                    <a:cubicBezTo>
                      <a:pt x="69467" y="45435"/>
                      <a:pt x="70296" y="46244"/>
                      <a:pt x="71104" y="46244"/>
                    </a:cubicBezTo>
                    <a:cubicBezTo>
                      <a:pt x="72741" y="47052"/>
                      <a:pt x="74378" y="47861"/>
                      <a:pt x="76015" y="48669"/>
                    </a:cubicBezTo>
                    <a:cubicBezTo>
                      <a:pt x="76015" y="45415"/>
                      <a:pt x="74378" y="42181"/>
                      <a:pt x="73570" y="39756"/>
                    </a:cubicBezTo>
                    <a:cubicBezTo>
                      <a:pt x="72761" y="37331"/>
                      <a:pt x="71124" y="36502"/>
                      <a:pt x="68658" y="34885"/>
                    </a:cubicBezTo>
                    <a:cubicBezTo>
                      <a:pt x="70296" y="31631"/>
                      <a:pt x="75187" y="28397"/>
                      <a:pt x="78461" y="25972"/>
                    </a:cubicBezTo>
                    <a:cubicBezTo>
                      <a:pt x="79269" y="24355"/>
                      <a:pt x="80098" y="23546"/>
                      <a:pt x="81735" y="24355"/>
                    </a:cubicBezTo>
                    <a:cubicBezTo>
                      <a:pt x="82544" y="24355"/>
                      <a:pt x="82544" y="25163"/>
                      <a:pt x="83372" y="25972"/>
                    </a:cubicBezTo>
                    <a:cubicBezTo>
                      <a:pt x="83372" y="19484"/>
                      <a:pt x="88284" y="14613"/>
                      <a:pt x="88284" y="14613"/>
                    </a:cubicBezTo>
                    <a:cubicBezTo>
                      <a:pt x="89092" y="15421"/>
                      <a:pt x="89921" y="16230"/>
                      <a:pt x="90729" y="16230"/>
                    </a:cubicBezTo>
                    <a:cubicBezTo>
                      <a:pt x="92366" y="17847"/>
                      <a:pt x="97258" y="20292"/>
                      <a:pt x="98895" y="20292"/>
                    </a:cubicBezTo>
                    <a:cubicBezTo>
                      <a:pt x="102169" y="21101"/>
                      <a:pt x="107060" y="12996"/>
                      <a:pt x="110334" y="11359"/>
                    </a:cubicBezTo>
                    <a:cubicBezTo>
                      <a:pt x="111972" y="10282"/>
                      <a:pt x="113326" y="9196"/>
                      <a:pt x="114417" y="8105"/>
                    </a:cubicBezTo>
                    <a:cubicBezTo>
                      <a:pt x="116054" y="5679"/>
                      <a:pt x="117691" y="0"/>
                      <a:pt x="120945" y="0"/>
                    </a:cubicBezTo>
                    <a:cubicBezTo>
                      <a:pt x="125028" y="0"/>
                      <a:pt x="127474" y="8913"/>
                      <a:pt x="133194" y="8913"/>
                    </a:cubicBezTo>
                    <a:cubicBezTo>
                      <a:pt x="136468" y="9722"/>
                      <a:pt x="141359" y="8105"/>
                      <a:pt x="145442" y="7296"/>
                    </a:cubicBezTo>
                    <a:cubicBezTo>
                      <a:pt x="148171" y="7296"/>
                      <a:pt x="150333" y="8382"/>
                      <a:pt x="151970" y="10550"/>
                    </a:cubicBezTo>
                    <a:lnTo>
                      <a:pt x="151970" y="11359"/>
                    </a:lnTo>
                    <a:cubicBezTo>
                      <a:pt x="151970" y="17038"/>
                      <a:pt x="152779" y="24335"/>
                      <a:pt x="151162" y="29205"/>
                    </a:cubicBezTo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7" name="Szabadkézi sokszög: alakzat 1146">
                <a:extLst>
                  <a:ext uri="{FF2B5EF4-FFF2-40B4-BE49-F238E27FC236}">
                    <a16:creationId xmlns:a16="http://schemas.microsoft.com/office/drawing/2014/main" id="{7502DB7B-CE6C-B25E-741A-96089F288BA0}"/>
                  </a:ext>
                </a:extLst>
              </p:cNvPr>
              <p:cNvSpPr/>
              <p:nvPr/>
            </p:nvSpPr>
            <p:spPr>
              <a:xfrm>
                <a:off x="4393799" y="3187997"/>
                <a:ext cx="69766" cy="48857"/>
              </a:xfrm>
              <a:custGeom>
                <a:avLst/>
                <a:gdLst>
                  <a:gd name="connsiteX0" fmla="*/ 2624 w 69766"/>
                  <a:gd name="connsiteY0" fmla="*/ 15623 h 48857"/>
                  <a:gd name="connsiteX1" fmla="*/ 20249 w 69766"/>
                  <a:gd name="connsiteY1" fmla="*/ 18756 h 48857"/>
                  <a:gd name="connsiteX2" fmla="*/ 28636 w 69766"/>
                  <a:gd name="connsiteY2" fmla="*/ 12491 h 48857"/>
                  <a:gd name="connsiteX3" fmla="*/ 35347 w 69766"/>
                  <a:gd name="connsiteY3" fmla="*/ 10934 h 48857"/>
                  <a:gd name="connsiteX4" fmla="*/ 43735 w 69766"/>
                  <a:gd name="connsiteY4" fmla="*/ 11723 h 48857"/>
                  <a:gd name="connsiteX5" fmla="*/ 47089 w 69766"/>
                  <a:gd name="connsiteY5" fmla="*/ 8590 h 48857"/>
                  <a:gd name="connsiteX6" fmla="*/ 52122 w 69766"/>
                  <a:gd name="connsiteY6" fmla="*/ 11723 h 48857"/>
                  <a:gd name="connsiteX7" fmla="*/ 54649 w 69766"/>
                  <a:gd name="connsiteY7" fmla="*/ 3901 h 48857"/>
                  <a:gd name="connsiteX8" fmla="*/ 56326 w 69766"/>
                  <a:gd name="connsiteY8" fmla="*/ 0 h 48857"/>
                  <a:gd name="connsiteX9" fmla="*/ 56326 w 69766"/>
                  <a:gd name="connsiteY9" fmla="*/ 0 h 48857"/>
                  <a:gd name="connsiteX10" fmla="*/ 65563 w 69766"/>
                  <a:gd name="connsiteY10" fmla="*/ 11743 h 48857"/>
                  <a:gd name="connsiteX11" fmla="*/ 69767 w 69766"/>
                  <a:gd name="connsiteY11" fmla="*/ 14087 h 48857"/>
                  <a:gd name="connsiteX12" fmla="*/ 60530 w 69766"/>
                  <a:gd name="connsiteY12" fmla="*/ 18008 h 48857"/>
                  <a:gd name="connsiteX13" fmla="*/ 54649 w 69766"/>
                  <a:gd name="connsiteY13" fmla="*/ 21141 h 48857"/>
                  <a:gd name="connsiteX14" fmla="*/ 47089 w 69766"/>
                  <a:gd name="connsiteY14" fmla="*/ 24274 h 48857"/>
                  <a:gd name="connsiteX15" fmla="*/ 51294 w 69766"/>
                  <a:gd name="connsiteY15" fmla="*/ 34440 h 48857"/>
                  <a:gd name="connsiteX16" fmla="*/ 43735 w 69766"/>
                  <a:gd name="connsiteY16" fmla="*/ 38341 h 48857"/>
                  <a:gd name="connsiteX17" fmla="*/ 44583 w 69766"/>
                  <a:gd name="connsiteY17" fmla="*/ 47719 h 48857"/>
                  <a:gd name="connsiteX18" fmla="*/ 25281 w 69766"/>
                  <a:gd name="connsiteY18" fmla="*/ 42242 h 48857"/>
                  <a:gd name="connsiteX19" fmla="*/ 21926 w 69766"/>
                  <a:gd name="connsiteY19" fmla="*/ 48508 h 48857"/>
                  <a:gd name="connsiteX20" fmla="*/ 16894 w 69766"/>
                  <a:gd name="connsiteY20" fmla="*/ 48508 h 48857"/>
                  <a:gd name="connsiteX21" fmla="*/ 1796 w 69766"/>
                  <a:gd name="connsiteY21" fmla="*/ 46951 h 48857"/>
                  <a:gd name="connsiteX22" fmla="*/ 1796 w 69766"/>
                  <a:gd name="connsiteY22" fmla="*/ 45395 h 48857"/>
                  <a:gd name="connsiteX23" fmla="*/ 3473 w 69766"/>
                  <a:gd name="connsiteY23" fmla="*/ 40706 h 48857"/>
                  <a:gd name="connsiteX24" fmla="*/ 3473 w 69766"/>
                  <a:gd name="connsiteY24" fmla="*/ 37573 h 48857"/>
                  <a:gd name="connsiteX25" fmla="*/ 2624 w 69766"/>
                  <a:gd name="connsiteY25" fmla="*/ 37573 h 48857"/>
                  <a:gd name="connsiteX26" fmla="*/ 947 w 69766"/>
                  <a:gd name="connsiteY26" fmla="*/ 31308 h 48857"/>
                  <a:gd name="connsiteX27" fmla="*/ 3473 w 69766"/>
                  <a:gd name="connsiteY27" fmla="*/ 27407 h 48857"/>
                  <a:gd name="connsiteX28" fmla="*/ 947 w 69766"/>
                  <a:gd name="connsiteY28" fmla="*/ 18797 h 48857"/>
                  <a:gd name="connsiteX29" fmla="*/ 1796 w 69766"/>
                  <a:gd name="connsiteY29" fmla="*/ 16452 h 48857"/>
                  <a:gd name="connsiteX30" fmla="*/ 2644 w 69766"/>
                  <a:gd name="connsiteY30" fmla="*/ 15664 h 48857"/>
                  <a:gd name="connsiteX31" fmla="*/ 2644 w 69766"/>
                  <a:gd name="connsiteY31" fmla="*/ 15664 h 4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9766" h="48857">
                    <a:moveTo>
                      <a:pt x="2624" y="15623"/>
                    </a:moveTo>
                    <a:cubicBezTo>
                      <a:pt x="8506" y="15623"/>
                      <a:pt x="14367" y="19524"/>
                      <a:pt x="20249" y="18756"/>
                    </a:cubicBezTo>
                    <a:cubicBezTo>
                      <a:pt x="23604" y="17968"/>
                      <a:pt x="26130" y="14067"/>
                      <a:pt x="28636" y="12491"/>
                    </a:cubicBezTo>
                    <a:cubicBezTo>
                      <a:pt x="31163" y="10146"/>
                      <a:pt x="31992" y="10146"/>
                      <a:pt x="35347" y="10934"/>
                    </a:cubicBezTo>
                    <a:cubicBezTo>
                      <a:pt x="37873" y="10934"/>
                      <a:pt x="41228" y="10934"/>
                      <a:pt x="43735" y="11723"/>
                    </a:cubicBezTo>
                    <a:cubicBezTo>
                      <a:pt x="44583" y="10934"/>
                      <a:pt x="45412" y="9378"/>
                      <a:pt x="47089" y="8590"/>
                    </a:cubicBezTo>
                    <a:cubicBezTo>
                      <a:pt x="47938" y="10146"/>
                      <a:pt x="49616" y="12511"/>
                      <a:pt x="52122" y="11723"/>
                    </a:cubicBezTo>
                    <a:cubicBezTo>
                      <a:pt x="55477" y="10166"/>
                      <a:pt x="53800" y="6245"/>
                      <a:pt x="54649" y="3901"/>
                    </a:cubicBezTo>
                    <a:cubicBezTo>
                      <a:pt x="54649" y="2344"/>
                      <a:pt x="55497" y="768"/>
                      <a:pt x="56326" y="0"/>
                    </a:cubicBezTo>
                    <a:lnTo>
                      <a:pt x="56326" y="0"/>
                    </a:lnTo>
                    <a:cubicBezTo>
                      <a:pt x="59681" y="3901"/>
                      <a:pt x="62208" y="8610"/>
                      <a:pt x="65563" y="11743"/>
                    </a:cubicBezTo>
                    <a:lnTo>
                      <a:pt x="69767" y="14087"/>
                    </a:lnTo>
                    <a:cubicBezTo>
                      <a:pt x="66412" y="15644"/>
                      <a:pt x="63057" y="17220"/>
                      <a:pt x="60530" y="18008"/>
                    </a:cubicBezTo>
                    <a:cubicBezTo>
                      <a:pt x="58004" y="18797"/>
                      <a:pt x="56326" y="20353"/>
                      <a:pt x="54649" y="21141"/>
                    </a:cubicBezTo>
                    <a:cubicBezTo>
                      <a:pt x="52971" y="21929"/>
                      <a:pt x="47938" y="23486"/>
                      <a:pt x="47089" y="24274"/>
                    </a:cubicBezTo>
                    <a:cubicBezTo>
                      <a:pt x="45412" y="27407"/>
                      <a:pt x="51294" y="31308"/>
                      <a:pt x="51294" y="34440"/>
                    </a:cubicBezTo>
                    <a:cubicBezTo>
                      <a:pt x="50445" y="36785"/>
                      <a:pt x="45412" y="37573"/>
                      <a:pt x="43735" y="38341"/>
                    </a:cubicBezTo>
                    <a:cubicBezTo>
                      <a:pt x="42886" y="41474"/>
                      <a:pt x="42886" y="44607"/>
                      <a:pt x="44583" y="47719"/>
                    </a:cubicBezTo>
                    <a:cubicBezTo>
                      <a:pt x="37024" y="47719"/>
                      <a:pt x="30314" y="48508"/>
                      <a:pt x="25281" y="42242"/>
                    </a:cubicBezTo>
                    <a:cubicBezTo>
                      <a:pt x="22755" y="43798"/>
                      <a:pt x="23604" y="47719"/>
                      <a:pt x="21926" y="48508"/>
                    </a:cubicBezTo>
                    <a:cubicBezTo>
                      <a:pt x="21077" y="49296"/>
                      <a:pt x="17722" y="48508"/>
                      <a:pt x="16894" y="48508"/>
                    </a:cubicBezTo>
                    <a:cubicBezTo>
                      <a:pt x="13538" y="48508"/>
                      <a:pt x="2624" y="45375"/>
                      <a:pt x="1796" y="46951"/>
                    </a:cubicBezTo>
                    <a:lnTo>
                      <a:pt x="1796" y="45395"/>
                    </a:lnTo>
                    <a:cubicBezTo>
                      <a:pt x="2644" y="44607"/>
                      <a:pt x="3473" y="43050"/>
                      <a:pt x="3473" y="40706"/>
                    </a:cubicBezTo>
                    <a:cubicBezTo>
                      <a:pt x="4322" y="38361"/>
                      <a:pt x="4322" y="37573"/>
                      <a:pt x="3473" y="37573"/>
                    </a:cubicBezTo>
                    <a:lnTo>
                      <a:pt x="2624" y="37573"/>
                    </a:lnTo>
                    <a:cubicBezTo>
                      <a:pt x="1775" y="35229"/>
                      <a:pt x="98" y="32884"/>
                      <a:pt x="947" y="31308"/>
                    </a:cubicBezTo>
                    <a:cubicBezTo>
                      <a:pt x="947" y="29751"/>
                      <a:pt x="3473" y="28963"/>
                      <a:pt x="3473" y="27407"/>
                    </a:cubicBezTo>
                    <a:cubicBezTo>
                      <a:pt x="-1559" y="26618"/>
                      <a:pt x="118" y="21141"/>
                      <a:pt x="947" y="18797"/>
                    </a:cubicBezTo>
                    <a:cubicBezTo>
                      <a:pt x="1796" y="17240"/>
                      <a:pt x="2624" y="16452"/>
                      <a:pt x="1796" y="16452"/>
                    </a:cubicBezTo>
                    <a:lnTo>
                      <a:pt x="2644" y="15664"/>
                    </a:lnTo>
                    <a:lnTo>
                      <a:pt x="2644" y="1566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8" name="Szabadkézi sokszög: alakzat 1147">
                <a:extLst>
                  <a:ext uri="{FF2B5EF4-FFF2-40B4-BE49-F238E27FC236}">
                    <a16:creationId xmlns:a16="http://schemas.microsoft.com/office/drawing/2014/main" id="{A7E28E86-E108-3F7A-5F14-3E240CE9C687}"/>
                  </a:ext>
                </a:extLst>
              </p:cNvPr>
              <p:cNvSpPr/>
              <p:nvPr/>
            </p:nvSpPr>
            <p:spPr>
              <a:xfrm>
                <a:off x="4398054" y="3204409"/>
                <a:ext cx="120385" cy="109526"/>
              </a:xfrm>
              <a:custGeom>
                <a:avLst/>
                <a:gdLst>
                  <a:gd name="connsiteX0" fmla="*/ 86915 w 120385"/>
                  <a:gd name="connsiteY0" fmla="*/ 109506 h 109526"/>
                  <a:gd name="connsiteX1" fmla="*/ 82024 w 120385"/>
                  <a:gd name="connsiteY1" fmla="*/ 99703 h 109526"/>
                  <a:gd name="connsiteX2" fmla="*/ 68159 w 120385"/>
                  <a:gd name="connsiteY2" fmla="*/ 81715 h 109526"/>
                  <a:gd name="connsiteX3" fmla="*/ 62459 w 120385"/>
                  <a:gd name="connsiteY3" fmla="*/ 77632 h 109526"/>
                  <a:gd name="connsiteX4" fmla="*/ 60822 w 120385"/>
                  <a:gd name="connsiteY4" fmla="*/ 68638 h 109526"/>
                  <a:gd name="connsiteX5" fmla="*/ 46957 w 120385"/>
                  <a:gd name="connsiteY5" fmla="*/ 49033 h 109526"/>
                  <a:gd name="connsiteX6" fmla="*/ 51040 w 120385"/>
                  <a:gd name="connsiteY6" fmla="*/ 42505 h 109526"/>
                  <a:gd name="connsiteX7" fmla="*/ 55931 w 120385"/>
                  <a:gd name="connsiteY7" fmla="*/ 44950 h 109526"/>
                  <a:gd name="connsiteX8" fmla="*/ 72241 w 120385"/>
                  <a:gd name="connsiteY8" fmla="*/ 42505 h 109526"/>
                  <a:gd name="connsiteX9" fmla="*/ 82852 w 120385"/>
                  <a:gd name="connsiteY9" fmla="*/ 48225 h 109526"/>
                  <a:gd name="connsiteX10" fmla="*/ 95909 w 120385"/>
                  <a:gd name="connsiteY10" fmla="*/ 45779 h 109526"/>
                  <a:gd name="connsiteX11" fmla="*/ 107328 w 120385"/>
                  <a:gd name="connsiteY11" fmla="*/ 53136 h 109526"/>
                  <a:gd name="connsiteX12" fmla="*/ 117940 w 120385"/>
                  <a:gd name="connsiteY12" fmla="*/ 49862 h 109526"/>
                  <a:gd name="connsiteX13" fmla="*/ 120385 w 120385"/>
                  <a:gd name="connsiteY13" fmla="*/ 39230 h 109526"/>
                  <a:gd name="connsiteX14" fmla="*/ 114685 w 120385"/>
                  <a:gd name="connsiteY14" fmla="*/ 39230 h 109526"/>
                  <a:gd name="connsiteX15" fmla="*/ 112240 w 120385"/>
                  <a:gd name="connsiteY15" fmla="*/ 30236 h 109526"/>
                  <a:gd name="connsiteX16" fmla="*/ 114685 w 120385"/>
                  <a:gd name="connsiteY16" fmla="*/ 24517 h 109526"/>
                  <a:gd name="connsiteX17" fmla="*/ 112240 w 120385"/>
                  <a:gd name="connsiteY17" fmla="*/ 18797 h 109526"/>
                  <a:gd name="connsiteX18" fmla="*/ 112240 w 120385"/>
                  <a:gd name="connsiteY18" fmla="*/ 17988 h 109526"/>
                  <a:gd name="connsiteX19" fmla="*/ 101629 w 120385"/>
                  <a:gd name="connsiteY19" fmla="*/ 20434 h 109526"/>
                  <a:gd name="connsiteX20" fmla="*/ 90209 w 120385"/>
                  <a:gd name="connsiteY20" fmla="*/ 20434 h 109526"/>
                  <a:gd name="connsiteX21" fmla="*/ 71453 w 120385"/>
                  <a:gd name="connsiteY21" fmla="*/ 4911 h 109526"/>
                  <a:gd name="connsiteX22" fmla="*/ 65754 w 120385"/>
                  <a:gd name="connsiteY22" fmla="*/ 0 h 109526"/>
                  <a:gd name="connsiteX23" fmla="*/ 64945 w 120385"/>
                  <a:gd name="connsiteY23" fmla="*/ 0 h 109526"/>
                  <a:gd name="connsiteX24" fmla="*/ 56780 w 120385"/>
                  <a:gd name="connsiteY24" fmla="*/ 3274 h 109526"/>
                  <a:gd name="connsiteX25" fmla="*/ 51889 w 120385"/>
                  <a:gd name="connsiteY25" fmla="*/ 6549 h 109526"/>
                  <a:gd name="connsiteX26" fmla="*/ 44552 w 120385"/>
                  <a:gd name="connsiteY26" fmla="*/ 9823 h 109526"/>
                  <a:gd name="connsiteX27" fmla="*/ 48634 w 120385"/>
                  <a:gd name="connsiteY27" fmla="*/ 20454 h 109526"/>
                  <a:gd name="connsiteX28" fmla="*/ 41298 w 120385"/>
                  <a:gd name="connsiteY28" fmla="*/ 24537 h 109526"/>
                  <a:gd name="connsiteX29" fmla="*/ 42106 w 120385"/>
                  <a:gd name="connsiteY29" fmla="*/ 34339 h 109526"/>
                  <a:gd name="connsiteX30" fmla="*/ 23350 w 120385"/>
                  <a:gd name="connsiteY30" fmla="*/ 28619 h 109526"/>
                  <a:gd name="connsiteX31" fmla="*/ 20096 w 120385"/>
                  <a:gd name="connsiteY31" fmla="*/ 35148 h 109526"/>
                  <a:gd name="connsiteX32" fmla="*/ 15205 w 120385"/>
                  <a:gd name="connsiteY32" fmla="*/ 35148 h 109526"/>
                  <a:gd name="connsiteX33" fmla="*/ 531 w 120385"/>
                  <a:gd name="connsiteY33" fmla="*/ 33511 h 109526"/>
                  <a:gd name="connsiteX34" fmla="*/ 531 w 120385"/>
                  <a:gd name="connsiteY34" fmla="*/ 34319 h 109526"/>
                  <a:gd name="connsiteX35" fmla="*/ 1340 w 120385"/>
                  <a:gd name="connsiteY35" fmla="*/ 40039 h 109526"/>
                  <a:gd name="connsiteX36" fmla="*/ 4594 w 120385"/>
                  <a:gd name="connsiteY36" fmla="*/ 49033 h 109526"/>
                  <a:gd name="connsiteX37" fmla="*/ 11930 w 120385"/>
                  <a:gd name="connsiteY37" fmla="*/ 52307 h 109526"/>
                  <a:gd name="connsiteX38" fmla="*/ 16013 w 120385"/>
                  <a:gd name="connsiteY38" fmla="*/ 41676 h 109526"/>
                  <a:gd name="connsiteX39" fmla="*/ 20904 w 120385"/>
                  <a:gd name="connsiteY39" fmla="*/ 40039 h 109526"/>
                  <a:gd name="connsiteX40" fmla="*/ 30687 w 120385"/>
                  <a:gd name="connsiteY40" fmla="*/ 49841 h 109526"/>
                  <a:gd name="connsiteX41" fmla="*/ 29049 w 120385"/>
                  <a:gd name="connsiteY41" fmla="*/ 53924 h 109526"/>
                  <a:gd name="connsiteX42" fmla="*/ 37215 w 120385"/>
                  <a:gd name="connsiteY42" fmla="*/ 66193 h 109526"/>
                  <a:gd name="connsiteX43" fmla="*/ 38023 w 120385"/>
                  <a:gd name="connsiteY43" fmla="*/ 71104 h 109526"/>
                  <a:gd name="connsiteX44" fmla="*/ 35578 w 120385"/>
                  <a:gd name="connsiteY44" fmla="*/ 75187 h 109526"/>
                  <a:gd name="connsiteX45" fmla="*/ 47806 w 120385"/>
                  <a:gd name="connsiteY45" fmla="*/ 85818 h 109526"/>
                  <a:gd name="connsiteX46" fmla="*/ 53505 w 120385"/>
                  <a:gd name="connsiteY46" fmla="*/ 93175 h 109526"/>
                  <a:gd name="connsiteX47" fmla="*/ 63288 w 120385"/>
                  <a:gd name="connsiteY47" fmla="*/ 94812 h 109526"/>
                  <a:gd name="connsiteX48" fmla="*/ 69816 w 120385"/>
                  <a:gd name="connsiteY48" fmla="*/ 96449 h 109526"/>
                  <a:gd name="connsiteX49" fmla="*/ 78790 w 120385"/>
                  <a:gd name="connsiteY49" fmla="*/ 106252 h 109526"/>
                  <a:gd name="connsiteX50" fmla="*/ 86955 w 120385"/>
                  <a:gd name="connsiteY50" fmla="*/ 109526 h 109526"/>
                  <a:gd name="connsiteX51" fmla="*/ 86955 w 120385"/>
                  <a:gd name="connsiteY51" fmla="*/ 109526 h 109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20385" h="109526">
                    <a:moveTo>
                      <a:pt x="86915" y="109506"/>
                    </a:moveTo>
                    <a:cubicBezTo>
                      <a:pt x="88552" y="105423"/>
                      <a:pt x="85278" y="103786"/>
                      <a:pt x="82024" y="99703"/>
                    </a:cubicBezTo>
                    <a:cubicBezTo>
                      <a:pt x="77133" y="93983"/>
                      <a:pt x="74687" y="86626"/>
                      <a:pt x="68159" y="81715"/>
                    </a:cubicBezTo>
                    <a:cubicBezTo>
                      <a:pt x="65713" y="80906"/>
                      <a:pt x="63268" y="80078"/>
                      <a:pt x="62459" y="77632"/>
                    </a:cubicBezTo>
                    <a:cubicBezTo>
                      <a:pt x="60822" y="75187"/>
                      <a:pt x="62459" y="71912"/>
                      <a:pt x="60822" y="68638"/>
                    </a:cubicBezTo>
                    <a:cubicBezTo>
                      <a:pt x="58376" y="61281"/>
                      <a:pt x="44511" y="57198"/>
                      <a:pt x="46957" y="49033"/>
                    </a:cubicBezTo>
                    <a:cubicBezTo>
                      <a:pt x="47765" y="46587"/>
                      <a:pt x="49402" y="42505"/>
                      <a:pt x="51040" y="42505"/>
                    </a:cubicBezTo>
                    <a:cubicBezTo>
                      <a:pt x="51848" y="42505"/>
                      <a:pt x="55122" y="44950"/>
                      <a:pt x="55931" y="44950"/>
                    </a:cubicBezTo>
                    <a:cubicBezTo>
                      <a:pt x="61630" y="45759"/>
                      <a:pt x="67350" y="43313"/>
                      <a:pt x="72241" y="42505"/>
                    </a:cubicBezTo>
                    <a:cubicBezTo>
                      <a:pt x="77941" y="42505"/>
                      <a:pt x="78770" y="44950"/>
                      <a:pt x="82852" y="48225"/>
                    </a:cubicBezTo>
                    <a:cubicBezTo>
                      <a:pt x="88552" y="50670"/>
                      <a:pt x="91018" y="46587"/>
                      <a:pt x="95909" y="45779"/>
                    </a:cubicBezTo>
                    <a:cubicBezTo>
                      <a:pt x="100800" y="45779"/>
                      <a:pt x="104074" y="49862"/>
                      <a:pt x="107328" y="53136"/>
                    </a:cubicBezTo>
                    <a:cubicBezTo>
                      <a:pt x="113028" y="58047"/>
                      <a:pt x="112220" y="50690"/>
                      <a:pt x="117940" y="49862"/>
                    </a:cubicBezTo>
                    <a:cubicBezTo>
                      <a:pt x="118748" y="46587"/>
                      <a:pt x="120385" y="42505"/>
                      <a:pt x="120385" y="39230"/>
                    </a:cubicBezTo>
                    <a:lnTo>
                      <a:pt x="114685" y="39230"/>
                    </a:lnTo>
                    <a:cubicBezTo>
                      <a:pt x="114685" y="36785"/>
                      <a:pt x="115494" y="31065"/>
                      <a:pt x="112240" y="30236"/>
                    </a:cubicBezTo>
                    <a:cubicBezTo>
                      <a:pt x="113048" y="28599"/>
                      <a:pt x="114685" y="26154"/>
                      <a:pt x="114685" y="24517"/>
                    </a:cubicBezTo>
                    <a:cubicBezTo>
                      <a:pt x="115494" y="22879"/>
                      <a:pt x="113048" y="19605"/>
                      <a:pt x="112240" y="18797"/>
                    </a:cubicBezTo>
                    <a:lnTo>
                      <a:pt x="112240" y="17988"/>
                    </a:lnTo>
                    <a:cubicBezTo>
                      <a:pt x="108986" y="19625"/>
                      <a:pt x="104903" y="20434"/>
                      <a:pt x="101629" y="20434"/>
                    </a:cubicBezTo>
                    <a:cubicBezTo>
                      <a:pt x="98355" y="20434"/>
                      <a:pt x="92655" y="13077"/>
                      <a:pt x="90209" y="20434"/>
                    </a:cubicBezTo>
                    <a:cubicBezTo>
                      <a:pt x="82873" y="16351"/>
                      <a:pt x="77153" y="10631"/>
                      <a:pt x="71453" y="4911"/>
                    </a:cubicBezTo>
                    <a:cubicBezTo>
                      <a:pt x="69816" y="2466"/>
                      <a:pt x="68199" y="1637"/>
                      <a:pt x="65754" y="0"/>
                    </a:cubicBezTo>
                    <a:lnTo>
                      <a:pt x="64945" y="0"/>
                    </a:lnTo>
                    <a:cubicBezTo>
                      <a:pt x="62500" y="808"/>
                      <a:pt x="60054" y="2446"/>
                      <a:pt x="56780" y="3274"/>
                    </a:cubicBezTo>
                    <a:cubicBezTo>
                      <a:pt x="55143" y="4083"/>
                      <a:pt x="53526" y="5720"/>
                      <a:pt x="51889" y="6549"/>
                    </a:cubicBezTo>
                    <a:cubicBezTo>
                      <a:pt x="50251" y="7357"/>
                      <a:pt x="45360" y="8994"/>
                      <a:pt x="44552" y="9823"/>
                    </a:cubicBezTo>
                    <a:cubicBezTo>
                      <a:pt x="42914" y="13097"/>
                      <a:pt x="48634" y="17180"/>
                      <a:pt x="48634" y="20454"/>
                    </a:cubicBezTo>
                    <a:cubicBezTo>
                      <a:pt x="47826" y="22900"/>
                      <a:pt x="42935" y="23728"/>
                      <a:pt x="41298" y="24537"/>
                    </a:cubicBezTo>
                    <a:cubicBezTo>
                      <a:pt x="40489" y="27811"/>
                      <a:pt x="40489" y="31065"/>
                      <a:pt x="42106" y="34339"/>
                    </a:cubicBezTo>
                    <a:cubicBezTo>
                      <a:pt x="33941" y="34339"/>
                      <a:pt x="28241" y="35148"/>
                      <a:pt x="23350" y="28619"/>
                    </a:cubicBezTo>
                    <a:cubicBezTo>
                      <a:pt x="20904" y="30257"/>
                      <a:pt x="21713" y="34339"/>
                      <a:pt x="20096" y="35148"/>
                    </a:cubicBezTo>
                    <a:cubicBezTo>
                      <a:pt x="19287" y="35956"/>
                      <a:pt x="16013" y="35148"/>
                      <a:pt x="15205" y="35148"/>
                    </a:cubicBezTo>
                    <a:cubicBezTo>
                      <a:pt x="11951" y="35148"/>
                      <a:pt x="1340" y="31874"/>
                      <a:pt x="531" y="33511"/>
                    </a:cubicBezTo>
                    <a:lnTo>
                      <a:pt x="531" y="34319"/>
                    </a:lnTo>
                    <a:cubicBezTo>
                      <a:pt x="-277" y="37593"/>
                      <a:pt x="-277" y="39230"/>
                      <a:pt x="1340" y="40039"/>
                    </a:cubicBezTo>
                    <a:cubicBezTo>
                      <a:pt x="2977" y="42485"/>
                      <a:pt x="1340" y="44122"/>
                      <a:pt x="4594" y="49033"/>
                    </a:cubicBezTo>
                    <a:cubicBezTo>
                      <a:pt x="7848" y="53944"/>
                      <a:pt x="8676" y="58027"/>
                      <a:pt x="11930" y="52307"/>
                    </a:cubicBezTo>
                    <a:cubicBezTo>
                      <a:pt x="14376" y="47396"/>
                      <a:pt x="14376" y="46587"/>
                      <a:pt x="16013" y="41676"/>
                    </a:cubicBezTo>
                    <a:cubicBezTo>
                      <a:pt x="17650" y="36765"/>
                      <a:pt x="17650" y="35956"/>
                      <a:pt x="20904" y="40039"/>
                    </a:cubicBezTo>
                    <a:cubicBezTo>
                      <a:pt x="24987" y="44122"/>
                      <a:pt x="29878" y="46567"/>
                      <a:pt x="30687" y="49841"/>
                    </a:cubicBezTo>
                    <a:cubicBezTo>
                      <a:pt x="32324" y="53116"/>
                      <a:pt x="27432" y="48204"/>
                      <a:pt x="29049" y="53924"/>
                    </a:cubicBezTo>
                    <a:cubicBezTo>
                      <a:pt x="31495" y="60452"/>
                      <a:pt x="35578" y="64555"/>
                      <a:pt x="37215" y="66193"/>
                    </a:cubicBezTo>
                    <a:cubicBezTo>
                      <a:pt x="38852" y="68638"/>
                      <a:pt x="43743" y="71912"/>
                      <a:pt x="38023" y="71104"/>
                    </a:cubicBezTo>
                    <a:cubicBezTo>
                      <a:pt x="32324" y="71104"/>
                      <a:pt x="30687" y="71104"/>
                      <a:pt x="35578" y="75187"/>
                    </a:cubicBezTo>
                    <a:cubicBezTo>
                      <a:pt x="41277" y="80098"/>
                      <a:pt x="44552" y="82544"/>
                      <a:pt x="47806" y="85818"/>
                    </a:cubicBezTo>
                    <a:cubicBezTo>
                      <a:pt x="51060" y="89901"/>
                      <a:pt x="50251" y="90729"/>
                      <a:pt x="53505" y="93175"/>
                    </a:cubicBezTo>
                    <a:cubicBezTo>
                      <a:pt x="56759" y="95621"/>
                      <a:pt x="59205" y="94812"/>
                      <a:pt x="63288" y="94812"/>
                    </a:cubicBezTo>
                    <a:cubicBezTo>
                      <a:pt x="66542" y="95621"/>
                      <a:pt x="64925" y="90729"/>
                      <a:pt x="69816" y="96449"/>
                    </a:cubicBezTo>
                    <a:cubicBezTo>
                      <a:pt x="73899" y="102169"/>
                      <a:pt x="74707" y="104615"/>
                      <a:pt x="78790" y="106252"/>
                    </a:cubicBezTo>
                    <a:cubicBezTo>
                      <a:pt x="82044" y="108697"/>
                      <a:pt x="82873" y="105443"/>
                      <a:pt x="86955" y="109526"/>
                    </a:cubicBezTo>
                    <a:lnTo>
                      <a:pt x="86955" y="10952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49" name="Szabadkézi sokszög: alakzat 1148">
                <a:extLst>
                  <a:ext uri="{FF2B5EF4-FFF2-40B4-BE49-F238E27FC236}">
                    <a16:creationId xmlns:a16="http://schemas.microsoft.com/office/drawing/2014/main" id="{6039F005-3C2F-D327-135A-05667FF604DF}"/>
                  </a:ext>
                </a:extLst>
              </p:cNvPr>
              <p:cNvSpPr/>
              <p:nvPr/>
            </p:nvSpPr>
            <p:spPr>
              <a:xfrm>
                <a:off x="4443685" y="3242750"/>
                <a:ext cx="80191" cy="76642"/>
              </a:xfrm>
              <a:custGeom>
                <a:avLst/>
                <a:gdLst>
                  <a:gd name="connsiteX0" fmla="*/ 68469 w 80191"/>
                  <a:gd name="connsiteY0" fmla="*/ 7236 h 76642"/>
                  <a:gd name="connsiteX1" fmla="*/ 58283 w 80191"/>
                  <a:gd name="connsiteY1" fmla="*/ 10470 h 76642"/>
                  <a:gd name="connsiteX2" fmla="*/ 47308 w 80191"/>
                  <a:gd name="connsiteY2" fmla="*/ 3214 h 76642"/>
                  <a:gd name="connsiteX3" fmla="*/ 34777 w 80191"/>
                  <a:gd name="connsiteY3" fmla="*/ 5639 h 76642"/>
                  <a:gd name="connsiteX4" fmla="*/ 24590 w 80191"/>
                  <a:gd name="connsiteY4" fmla="*/ 0 h 76642"/>
                  <a:gd name="connsiteX5" fmla="*/ 8906 w 80191"/>
                  <a:gd name="connsiteY5" fmla="*/ 2425 h 76642"/>
                  <a:gd name="connsiteX6" fmla="*/ 4197 w 80191"/>
                  <a:gd name="connsiteY6" fmla="*/ 0 h 76642"/>
                  <a:gd name="connsiteX7" fmla="*/ 276 w 80191"/>
                  <a:gd name="connsiteY7" fmla="*/ 6447 h 76642"/>
                  <a:gd name="connsiteX8" fmla="*/ 13595 w 80191"/>
                  <a:gd name="connsiteY8" fmla="*/ 25810 h 76642"/>
                  <a:gd name="connsiteX9" fmla="*/ 15171 w 80191"/>
                  <a:gd name="connsiteY9" fmla="*/ 34683 h 76642"/>
                  <a:gd name="connsiteX10" fmla="*/ 20649 w 80191"/>
                  <a:gd name="connsiteY10" fmla="*/ 38725 h 76642"/>
                  <a:gd name="connsiteX11" fmla="*/ 33968 w 80191"/>
                  <a:gd name="connsiteY11" fmla="*/ 56471 h 76642"/>
                  <a:gd name="connsiteX12" fmla="*/ 38677 w 80191"/>
                  <a:gd name="connsiteY12" fmla="*/ 66152 h 76642"/>
                  <a:gd name="connsiteX13" fmla="*/ 41022 w 80191"/>
                  <a:gd name="connsiteY13" fmla="*/ 66152 h 76642"/>
                  <a:gd name="connsiteX14" fmla="*/ 55918 w 80191"/>
                  <a:gd name="connsiteY14" fmla="*/ 76642 h 76642"/>
                  <a:gd name="connsiteX15" fmla="*/ 61395 w 80191"/>
                  <a:gd name="connsiteY15" fmla="*/ 56471 h 76642"/>
                  <a:gd name="connsiteX16" fmla="*/ 66104 w 80191"/>
                  <a:gd name="connsiteY16" fmla="*/ 55663 h 76642"/>
                  <a:gd name="connsiteX17" fmla="*/ 66893 w 80191"/>
                  <a:gd name="connsiteY17" fmla="*/ 52429 h 76642"/>
                  <a:gd name="connsiteX18" fmla="*/ 69237 w 80191"/>
                  <a:gd name="connsiteY18" fmla="*/ 50003 h 76642"/>
                  <a:gd name="connsiteX19" fmla="*/ 75503 w 80191"/>
                  <a:gd name="connsiteY19" fmla="*/ 46769 h 76642"/>
                  <a:gd name="connsiteX20" fmla="*/ 70793 w 80191"/>
                  <a:gd name="connsiteY20" fmla="*/ 36280 h 76642"/>
                  <a:gd name="connsiteX21" fmla="*/ 80192 w 80191"/>
                  <a:gd name="connsiteY21" fmla="*/ 31429 h 76642"/>
                  <a:gd name="connsiteX22" fmla="*/ 71561 w 80191"/>
                  <a:gd name="connsiteY22" fmla="*/ 23364 h 76642"/>
                  <a:gd name="connsiteX23" fmla="*/ 72350 w 80191"/>
                  <a:gd name="connsiteY23" fmla="*/ 16109 h 76642"/>
                  <a:gd name="connsiteX24" fmla="*/ 68429 w 80191"/>
                  <a:gd name="connsiteY24" fmla="*/ 8044 h 76642"/>
                  <a:gd name="connsiteX25" fmla="*/ 68429 w 80191"/>
                  <a:gd name="connsiteY25" fmla="*/ 7236 h 76642"/>
                  <a:gd name="connsiteX26" fmla="*/ 68429 w 80191"/>
                  <a:gd name="connsiteY26" fmla="*/ 7236 h 7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0191" h="76642">
                    <a:moveTo>
                      <a:pt x="68469" y="7236"/>
                    </a:moveTo>
                    <a:cubicBezTo>
                      <a:pt x="62992" y="8044"/>
                      <a:pt x="63760" y="15300"/>
                      <a:pt x="58283" y="10470"/>
                    </a:cubicBezTo>
                    <a:cubicBezTo>
                      <a:pt x="55150" y="7236"/>
                      <a:pt x="52017" y="3214"/>
                      <a:pt x="47308" y="3214"/>
                    </a:cubicBezTo>
                    <a:cubicBezTo>
                      <a:pt x="42599" y="4022"/>
                      <a:pt x="40254" y="8044"/>
                      <a:pt x="34777" y="5639"/>
                    </a:cubicBezTo>
                    <a:cubicBezTo>
                      <a:pt x="30856" y="2405"/>
                      <a:pt x="30067" y="0"/>
                      <a:pt x="24590" y="0"/>
                    </a:cubicBezTo>
                    <a:cubicBezTo>
                      <a:pt x="19881" y="809"/>
                      <a:pt x="14403" y="3234"/>
                      <a:pt x="8906" y="2425"/>
                    </a:cubicBezTo>
                    <a:cubicBezTo>
                      <a:pt x="8118" y="2425"/>
                      <a:pt x="4985" y="0"/>
                      <a:pt x="4197" y="0"/>
                    </a:cubicBezTo>
                    <a:cubicBezTo>
                      <a:pt x="2620" y="0"/>
                      <a:pt x="1064" y="4042"/>
                      <a:pt x="276" y="6447"/>
                    </a:cubicBezTo>
                    <a:cubicBezTo>
                      <a:pt x="-2069" y="14512"/>
                      <a:pt x="11250" y="18554"/>
                      <a:pt x="13595" y="25810"/>
                    </a:cubicBezTo>
                    <a:cubicBezTo>
                      <a:pt x="15171" y="29044"/>
                      <a:pt x="13595" y="32258"/>
                      <a:pt x="15171" y="34683"/>
                    </a:cubicBezTo>
                    <a:cubicBezTo>
                      <a:pt x="15960" y="37108"/>
                      <a:pt x="18304" y="37917"/>
                      <a:pt x="20649" y="38725"/>
                    </a:cubicBezTo>
                    <a:cubicBezTo>
                      <a:pt x="26914" y="43576"/>
                      <a:pt x="29279" y="50832"/>
                      <a:pt x="33968" y="56471"/>
                    </a:cubicBezTo>
                    <a:cubicBezTo>
                      <a:pt x="37101" y="60513"/>
                      <a:pt x="40234" y="62110"/>
                      <a:pt x="38677" y="66152"/>
                    </a:cubicBezTo>
                    <a:lnTo>
                      <a:pt x="41022" y="66152"/>
                    </a:lnTo>
                    <a:cubicBezTo>
                      <a:pt x="48076" y="66152"/>
                      <a:pt x="51997" y="73408"/>
                      <a:pt x="55918" y="76642"/>
                    </a:cubicBezTo>
                    <a:cubicBezTo>
                      <a:pt x="56706" y="69386"/>
                      <a:pt x="60627" y="62918"/>
                      <a:pt x="61395" y="56471"/>
                    </a:cubicBezTo>
                    <a:cubicBezTo>
                      <a:pt x="62972" y="56471"/>
                      <a:pt x="65316" y="56471"/>
                      <a:pt x="66104" y="55663"/>
                    </a:cubicBezTo>
                    <a:cubicBezTo>
                      <a:pt x="67681" y="54854"/>
                      <a:pt x="66104" y="54046"/>
                      <a:pt x="66893" y="52429"/>
                    </a:cubicBezTo>
                    <a:cubicBezTo>
                      <a:pt x="67944" y="51351"/>
                      <a:pt x="68732" y="50543"/>
                      <a:pt x="69237" y="50003"/>
                    </a:cubicBezTo>
                    <a:cubicBezTo>
                      <a:pt x="70814" y="49195"/>
                      <a:pt x="74715" y="48386"/>
                      <a:pt x="75503" y="46769"/>
                    </a:cubicBezTo>
                    <a:cubicBezTo>
                      <a:pt x="77079" y="42727"/>
                      <a:pt x="70793" y="40322"/>
                      <a:pt x="70793" y="36280"/>
                    </a:cubicBezTo>
                    <a:cubicBezTo>
                      <a:pt x="71582" y="32237"/>
                      <a:pt x="78636" y="33854"/>
                      <a:pt x="80192" y="31429"/>
                    </a:cubicBezTo>
                    <a:cubicBezTo>
                      <a:pt x="77847" y="29004"/>
                      <a:pt x="73138" y="27387"/>
                      <a:pt x="71561" y="23364"/>
                    </a:cubicBezTo>
                    <a:cubicBezTo>
                      <a:pt x="69985" y="20131"/>
                      <a:pt x="71561" y="19322"/>
                      <a:pt x="72350" y="16109"/>
                    </a:cubicBezTo>
                    <a:cubicBezTo>
                      <a:pt x="73138" y="10470"/>
                      <a:pt x="72350" y="9661"/>
                      <a:pt x="68429" y="8044"/>
                    </a:cubicBezTo>
                    <a:lnTo>
                      <a:pt x="68429" y="7236"/>
                    </a:lnTo>
                    <a:lnTo>
                      <a:pt x="68429" y="723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0" name="Szabadkézi sokszög: alakzat 1149">
                <a:extLst>
                  <a:ext uri="{FF2B5EF4-FFF2-40B4-BE49-F238E27FC236}">
                    <a16:creationId xmlns:a16="http://schemas.microsoft.com/office/drawing/2014/main" id="{8955554F-EB5A-F3AD-DF82-C67B3EBFBAF1}"/>
                  </a:ext>
                </a:extLst>
              </p:cNvPr>
              <p:cNvSpPr/>
              <p:nvPr/>
            </p:nvSpPr>
            <p:spPr>
              <a:xfrm>
                <a:off x="4517675" y="3321181"/>
                <a:ext cx="32064" cy="80329"/>
              </a:xfrm>
              <a:custGeom>
                <a:avLst/>
                <a:gdLst>
                  <a:gd name="connsiteX0" fmla="*/ 30455 w 32064"/>
                  <a:gd name="connsiteY0" fmla="*/ 50396 h 80329"/>
                  <a:gd name="connsiteX1" fmla="*/ 28859 w 32064"/>
                  <a:gd name="connsiteY1" fmla="*/ 69577 h 80329"/>
                  <a:gd name="connsiteX2" fmla="*/ 23260 w 32064"/>
                  <a:gd name="connsiteY2" fmla="*/ 76489 h 80329"/>
                  <a:gd name="connsiteX3" fmla="*/ 18450 w 32064"/>
                  <a:gd name="connsiteY3" fmla="*/ 80330 h 80329"/>
                  <a:gd name="connsiteX4" fmla="*/ 17641 w 32064"/>
                  <a:gd name="connsiteY4" fmla="*/ 80330 h 80329"/>
                  <a:gd name="connsiteX5" fmla="*/ 14448 w 32064"/>
                  <a:gd name="connsiteY5" fmla="*/ 78794 h 80329"/>
                  <a:gd name="connsiteX6" fmla="*/ 3251 w 32064"/>
                  <a:gd name="connsiteY6" fmla="*/ 64201 h 80329"/>
                  <a:gd name="connsiteX7" fmla="*/ 2442 w 32064"/>
                  <a:gd name="connsiteY7" fmla="*/ 58825 h 80329"/>
                  <a:gd name="connsiteX8" fmla="*/ 4847 w 32064"/>
                  <a:gd name="connsiteY8" fmla="*/ 48840 h 80329"/>
                  <a:gd name="connsiteX9" fmla="*/ 2442 w 32064"/>
                  <a:gd name="connsiteY9" fmla="*/ 42696 h 80329"/>
                  <a:gd name="connsiteX10" fmla="*/ 5636 w 32064"/>
                  <a:gd name="connsiteY10" fmla="*/ 29639 h 80329"/>
                  <a:gd name="connsiteX11" fmla="*/ 2442 w 32064"/>
                  <a:gd name="connsiteY11" fmla="*/ 25799 h 80329"/>
                  <a:gd name="connsiteX12" fmla="*/ 845 w 32064"/>
                  <a:gd name="connsiteY12" fmla="*/ 24263 h 80329"/>
                  <a:gd name="connsiteX13" fmla="*/ 845 w 32064"/>
                  <a:gd name="connsiteY13" fmla="*/ 23495 h 80329"/>
                  <a:gd name="connsiteX14" fmla="*/ 1654 w 32064"/>
                  <a:gd name="connsiteY14" fmla="*/ 8134 h 80329"/>
                  <a:gd name="connsiteX15" fmla="*/ 9658 w 32064"/>
                  <a:gd name="connsiteY15" fmla="*/ 454 h 80329"/>
                  <a:gd name="connsiteX16" fmla="*/ 28070 w 32064"/>
                  <a:gd name="connsiteY16" fmla="*/ 11206 h 80329"/>
                  <a:gd name="connsiteX17" fmla="*/ 31264 w 32064"/>
                  <a:gd name="connsiteY17" fmla="*/ 33459 h 80329"/>
                  <a:gd name="connsiteX18" fmla="*/ 30455 w 32064"/>
                  <a:gd name="connsiteY18" fmla="*/ 50336 h 80329"/>
                  <a:gd name="connsiteX19" fmla="*/ 30455 w 32064"/>
                  <a:gd name="connsiteY19" fmla="*/ 50336 h 80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064" h="80329">
                    <a:moveTo>
                      <a:pt x="30455" y="50396"/>
                    </a:moveTo>
                    <a:cubicBezTo>
                      <a:pt x="30455" y="57309"/>
                      <a:pt x="33649" y="63453"/>
                      <a:pt x="28859" y="69577"/>
                    </a:cubicBezTo>
                    <a:cubicBezTo>
                      <a:pt x="26454" y="71881"/>
                      <a:pt x="25665" y="74185"/>
                      <a:pt x="23260" y="76489"/>
                    </a:cubicBezTo>
                    <a:cubicBezTo>
                      <a:pt x="21663" y="77257"/>
                      <a:pt x="20067" y="78794"/>
                      <a:pt x="18450" y="80330"/>
                    </a:cubicBezTo>
                    <a:lnTo>
                      <a:pt x="17641" y="80330"/>
                    </a:lnTo>
                    <a:cubicBezTo>
                      <a:pt x="17641" y="78794"/>
                      <a:pt x="16045" y="79562"/>
                      <a:pt x="14448" y="78794"/>
                    </a:cubicBezTo>
                    <a:cubicBezTo>
                      <a:pt x="11254" y="76489"/>
                      <a:pt x="11254" y="73417"/>
                      <a:pt x="3251" y="64201"/>
                    </a:cubicBezTo>
                    <a:cubicBezTo>
                      <a:pt x="-4753" y="54984"/>
                      <a:pt x="4847" y="61897"/>
                      <a:pt x="2442" y="58825"/>
                    </a:cubicBezTo>
                    <a:cubicBezTo>
                      <a:pt x="-751" y="56520"/>
                      <a:pt x="845" y="53448"/>
                      <a:pt x="4847" y="48840"/>
                    </a:cubicBezTo>
                    <a:cubicBezTo>
                      <a:pt x="8041" y="44232"/>
                      <a:pt x="5656" y="45000"/>
                      <a:pt x="2442" y="42696"/>
                    </a:cubicBezTo>
                    <a:cubicBezTo>
                      <a:pt x="-751" y="41160"/>
                      <a:pt x="2442" y="33479"/>
                      <a:pt x="5636" y="29639"/>
                    </a:cubicBezTo>
                    <a:cubicBezTo>
                      <a:pt x="8829" y="26567"/>
                      <a:pt x="4827" y="27335"/>
                      <a:pt x="2442" y="25799"/>
                    </a:cubicBezTo>
                    <a:cubicBezTo>
                      <a:pt x="1634" y="25031"/>
                      <a:pt x="845" y="24263"/>
                      <a:pt x="845" y="24263"/>
                    </a:cubicBezTo>
                    <a:lnTo>
                      <a:pt x="845" y="23495"/>
                    </a:lnTo>
                    <a:cubicBezTo>
                      <a:pt x="845" y="18119"/>
                      <a:pt x="1654" y="13510"/>
                      <a:pt x="1654" y="8134"/>
                    </a:cubicBezTo>
                    <a:cubicBezTo>
                      <a:pt x="1654" y="1990"/>
                      <a:pt x="3251" y="1990"/>
                      <a:pt x="9658" y="454"/>
                    </a:cubicBezTo>
                    <a:cubicBezTo>
                      <a:pt x="18450" y="-1850"/>
                      <a:pt x="22452" y="5062"/>
                      <a:pt x="28070" y="11206"/>
                    </a:cubicBezTo>
                    <a:cubicBezTo>
                      <a:pt x="23260" y="19655"/>
                      <a:pt x="29667" y="25799"/>
                      <a:pt x="31264" y="33459"/>
                    </a:cubicBezTo>
                    <a:cubicBezTo>
                      <a:pt x="32072" y="38067"/>
                      <a:pt x="32860" y="47284"/>
                      <a:pt x="30455" y="50336"/>
                    </a:cubicBezTo>
                    <a:lnTo>
                      <a:pt x="30455" y="5033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1" name="Szabadkézi sokszög: alakzat 1150">
                <a:extLst>
                  <a:ext uri="{FF2B5EF4-FFF2-40B4-BE49-F238E27FC236}">
                    <a16:creationId xmlns:a16="http://schemas.microsoft.com/office/drawing/2014/main" id="{A02A2C9B-04FA-B650-E2D5-0C3C59EE9C59}"/>
                  </a:ext>
                </a:extLst>
              </p:cNvPr>
              <p:cNvSpPr/>
              <p:nvPr/>
            </p:nvSpPr>
            <p:spPr>
              <a:xfrm>
                <a:off x="4534912" y="3309463"/>
                <a:ext cx="63165" cy="64681"/>
              </a:xfrm>
              <a:custGeom>
                <a:avLst/>
                <a:gdLst>
                  <a:gd name="connsiteX0" fmla="*/ 11642 w 63165"/>
                  <a:gd name="connsiteY0" fmla="*/ 63893 h 64681"/>
                  <a:gd name="connsiteX1" fmla="*/ 31651 w 63165"/>
                  <a:gd name="connsiteY1" fmla="*/ 64682 h 64681"/>
                  <a:gd name="connsiteX2" fmla="*/ 38321 w 63165"/>
                  <a:gd name="connsiteY2" fmla="*/ 55971 h 64681"/>
                  <a:gd name="connsiteX3" fmla="*/ 44991 w 63165"/>
                  <a:gd name="connsiteY3" fmla="*/ 55971 h 64681"/>
                  <a:gd name="connsiteX4" fmla="*/ 54167 w 63165"/>
                  <a:gd name="connsiteY4" fmla="*/ 52797 h 64681"/>
                  <a:gd name="connsiteX5" fmla="*/ 62494 w 63165"/>
                  <a:gd name="connsiteY5" fmla="*/ 44875 h 64681"/>
                  <a:gd name="connsiteX6" fmla="*/ 52489 w 63165"/>
                  <a:gd name="connsiteY6" fmla="*/ 24299 h 64681"/>
                  <a:gd name="connsiteX7" fmla="*/ 48326 w 63165"/>
                  <a:gd name="connsiteY7" fmla="*/ 15588 h 64681"/>
                  <a:gd name="connsiteX8" fmla="*/ 47497 w 63165"/>
                  <a:gd name="connsiteY8" fmla="*/ 16376 h 64681"/>
                  <a:gd name="connsiteX9" fmla="*/ 31671 w 63165"/>
                  <a:gd name="connsiteY9" fmla="*/ 21126 h 64681"/>
                  <a:gd name="connsiteX10" fmla="*/ 14997 w 63165"/>
                  <a:gd name="connsiteY10" fmla="*/ 1339 h 64681"/>
                  <a:gd name="connsiteX11" fmla="*/ 3335 w 63165"/>
                  <a:gd name="connsiteY11" fmla="*/ 3704 h 64681"/>
                  <a:gd name="connsiteX12" fmla="*/ 0 w 63165"/>
                  <a:gd name="connsiteY12" fmla="*/ 13991 h 64681"/>
                  <a:gd name="connsiteX13" fmla="*/ 0 w 63165"/>
                  <a:gd name="connsiteY13" fmla="*/ 13991 h 64681"/>
                  <a:gd name="connsiteX14" fmla="*/ 9176 w 63165"/>
                  <a:gd name="connsiteY14" fmla="*/ 23491 h 64681"/>
                  <a:gd name="connsiteX15" fmla="*/ 12511 w 63165"/>
                  <a:gd name="connsiteY15" fmla="*/ 46451 h 64681"/>
                  <a:gd name="connsiteX16" fmla="*/ 11682 w 63165"/>
                  <a:gd name="connsiteY16" fmla="*/ 63873 h 64681"/>
                  <a:gd name="connsiteX17" fmla="*/ 11682 w 63165"/>
                  <a:gd name="connsiteY17" fmla="*/ 63873 h 64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3165" h="64681">
                    <a:moveTo>
                      <a:pt x="11642" y="63893"/>
                    </a:moveTo>
                    <a:cubicBezTo>
                      <a:pt x="18312" y="62317"/>
                      <a:pt x="25810" y="60720"/>
                      <a:pt x="31651" y="64682"/>
                    </a:cubicBezTo>
                    <a:cubicBezTo>
                      <a:pt x="34157" y="61509"/>
                      <a:pt x="34986" y="56759"/>
                      <a:pt x="38321" y="55971"/>
                    </a:cubicBezTo>
                    <a:cubicBezTo>
                      <a:pt x="39978" y="55182"/>
                      <a:pt x="43313" y="55971"/>
                      <a:pt x="44991" y="55971"/>
                    </a:cubicBezTo>
                    <a:cubicBezTo>
                      <a:pt x="48326" y="55182"/>
                      <a:pt x="51661" y="53586"/>
                      <a:pt x="54167" y="52797"/>
                    </a:cubicBezTo>
                    <a:cubicBezTo>
                      <a:pt x="57502" y="51221"/>
                      <a:pt x="60837" y="48836"/>
                      <a:pt x="62494" y="44875"/>
                    </a:cubicBezTo>
                    <a:cubicBezTo>
                      <a:pt x="65829" y="39337"/>
                      <a:pt x="55824" y="29837"/>
                      <a:pt x="52489" y="24299"/>
                    </a:cubicBezTo>
                    <a:cubicBezTo>
                      <a:pt x="50832" y="21126"/>
                      <a:pt x="47497" y="18761"/>
                      <a:pt x="48326" y="15588"/>
                    </a:cubicBezTo>
                    <a:lnTo>
                      <a:pt x="47497" y="16376"/>
                    </a:lnTo>
                    <a:cubicBezTo>
                      <a:pt x="42505" y="18741"/>
                      <a:pt x="36664" y="24299"/>
                      <a:pt x="31671" y="21126"/>
                    </a:cubicBezTo>
                    <a:cubicBezTo>
                      <a:pt x="25002" y="17165"/>
                      <a:pt x="20838" y="6877"/>
                      <a:pt x="14997" y="1339"/>
                    </a:cubicBezTo>
                    <a:cubicBezTo>
                      <a:pt x="11662" y="-1046"/>
                      <a:pt x="5821" y="-237"/>
                      <a:pt x="3335" y="3704"/>
                    </a:cubicBezTo>
                    <a:cubicBezTo>
                      <a:pt x="1678" y="6089"/>
                      <a:pt x="829" y="10838"/>
                      <a:pt x="0" y="13991"/>
                    </a:cubicBezTo>
                    <a:lnTo>
                      <a:pt x="0" y="13991"/>
                    </a:lnTo>
                    <a:cubicBezTo>
                      <a:pt x="3335" y="16376"/>
                      <a:pt x="5841" y="19529"/>
                      <a:pt x="9176" y="23491"/>
                    </a:cubicBezTo>
                    <a:cubicBezTo>
                      <a:pt x="4184" y="32202"/>
                      <a:pt x="10833" y="37740"/>
                      <a:pt x="12511" y="46451"/>
                    </a:cubicBezTo>
                    <a:cubicBezTo>
                      <a:pt x="13340" y="51201"/>
                      <a:pt x="14168" y="60700"/>
                      <a:pt x="11682" y="63873"/>
                    </a:cubicBezTo>
                    <a:lnTo>
                      <a:pt x="11682" y="6387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2" name="Szabadkézi sokszög: alakzat 1151">
                <a:extLst>
                  <a:ext uri="{FF2B5EF4-FFF2-40B4-BE49-F238E27FC236}">
                    <a16:creationId xmlns:a16="http://schemas.microsoft.com/office/drawing/2014/main" id="{DA790777-BDF9-6BE1-20D5-B050F63895A6}"/>
                  </a:ext>
                </a:extLst>
              </p:cNvPr>
              <p:cNvSpPr/>
              <p:nvPr/>
            </p:nvSpPr>
            <p:spPr>
              <a:xfrm>
                <a:off x="4584931" y="3276294"/>
                <a:ext cx="125537" cy="81020"/>
              </a:xfrm>
              <a:custGeom>
                <a:avLst/>
                <a:gdLst>
                  <a:gd name="connsiteX0" fmla="*/ 14132 w 125537"/>
                  <a:gd name="connsiteY0" fmla="*/ 77437 h 81020"/>
                  <a:gd name="connsiteX1" fmla="*/ 34383 w 125537"/>
                  <a:gd name="connsiteY1" fmla="*/ 74244 h 81020"/>
                  <a:gd name="connsiteX2" fmla="*/ 42953 w 125537"/>
                  <a:gd name="connsiteY2" fmla="*/ 79034 h 81020"/>
                  <a:gd name="connsiteX3" fmla="*/ 56980 w 125537"/>
                  <a:gd name="connsiteY3" fmla="*/ 80630 h 81020"/>
                  <a:gd name="connsiteX4" fmla="*/ 67894 w 125537"/>
                  <a:gd name="connsiteY4" fmla="*/ 76649 h 81020"/>
                  <a:gd name="connsiteX5" fmla="*/ 83477 w 125537"/>
                  <a:gd name="connsiteY5" fmla="*/ 61490 h 81020"/>
                  <a:gd name="connsiteX6" fmla="*/ 108398 w 125537"/>
                  <a:gd name="connsiteY6" fmla="*/ 63087 h 81020"/>
                  <a:gd name="connsiteX7" fmla="*/ 109186 w 125537"/>
                  <a:gd name="connsiteY7" fmla="*/ 62299 h 81020"/>
                  <a:gd name="connsiteX8" fmla="*/ 103729 w 125537"/>
                  <a:gd name="connsiteY8" fmla="*/ 49545 h 81020"/>
                  <a:gd name="connsiteX9" fmla="*/ 109186 w 125537"/>
                  <a:gd name="connsiteY9" fmla="*/ 40773 h 81020"/>
                  <a:gd name="connsiteX10" fmla="*/ 117756 w 125537"/>
                  <a:gd name="connsiteY10" fmla="*/ 27211 h 81020"/>
                  <a:gd name="connsiteX11" fmla="*/ 125537 w 125537"/>
                  <a:gd name="connsiteY11" fmla="*/ 17651 h 81020"/>
                  <a:gd name="connsiteX12" fmla="*/ 125537 w 125537"/>
                  <a:gd name="connsiteY12" fmla="*/ 16055 h 81020"/>
                  <a:gd name="connsiteX13" fmla="*/ 116968 w 125537"/>
                  <a:gd name="connsiteY13" fmla="*/ 9668 h 81020"/>
                  <a:gd name="connsiteX14" fmla="*/ 106842 w 125537"/>
                  <a:gd name="connsiteY14" fmla="*/ 4878 h 81020"/>
                  <a:gd name="connsiteX15" fmla="*/ 95928 w 125537"/>
                  <a:gd name="connsiteY15" fmla="*/ 88 h 81020"/>
                  <a:gd name="connsiteX16" fmla="*/ 78020 w 125537"/>
                  <a:gd name="connsiteY16" fmla="*/ 4878 h 81020"/>
                  <a:gd name="connsiteX17" fmla="*/ 69450 w 125537"/>
                  <a:gd name="connsiteY17" fmla="*/ 8071 h 81020"/>
                  <a:gd name="connsiteX18" fmla="*/ 60881 w 125537"/>
                  <a:gd name="connsiteY18" fmla="*/ 14458 h 81020"/>
                  <a:gd name="connsiteX19" fmla="*/ 55424 w 125537"/>
                  <a:gd name="connsiteY19" fmla="*/ 11265 h 81020"/>
                  <a:gd name="connsiteX20" fmla="*/ 49199 w 125537"/>
                  <a:gd name="connsiteY20" fmla="*/ 12861 h 81020"/>
                  <a:gd name="connsiteX21" fmla="*/ 32847 w 125537"/>
                  <a:gd name="connsiteY21" fmla="*/ 10476 h 81020"/>
                  <a:gd name="connsiteX22" fmla="*/ 17264 w 125537"/>
                  <a:gd name="connsiteY22" fmla="*/ 7283 h 81020"/>
                  <a:gd name="connsiteX23" fmla="*/ 913 w 125537"/>
                  <a:gd name="connsiteY23" fmla="*/ 2493 h 81020"/>
                  <a:gd name="connsiteX24" fmla="*/ 913 w 125537"/>
                  <a:gd name="connsiteY24" fmla="*/ 4089 h 81020"/>
                  <a:gd name="connsiteX25" fmla="*/ 7138 w 125537"/>
                  <a:gd name="connsiteY25" fmla="*/ 22421 h 81020"/>
                  <a:gd name="connsiteX26" fmla="*/ 9483 w 125537"/>
                  <a:gd name="connsiteY26" fmla="*/ 31981 h 81020"/>
                  <a:gd name="connsiteX27" fmla="*/ 125 w 125537"/>
                  <a:gd name="connsiteY27" fmla="*/ 46331 h 81020"/>
                  <a:gd name="connsiteX28" fmla="*/ 4026 w 125537"/>
                  <a:gd name="connsiteY28" fmla="*/ 55103 h 81020"/>
                  <a:gd name="connsiteX29" fmla="*/ 13384 w 125537"/>
                  <a:gd name="connsiteY29" fmla="*/ 75840 h 81020"/>
                  <a:gd name="connsiteX30" fmla="*/ 14172 w 125537"/>
                  <a:gd name="connsiteY30" fmla="*/ 77437 h 81020"/>
                  <a:gd name="connsiteX31" fmla="*/ 14172 w 125537"/>
                  <a:gd name="connsiteY31" fmla="*/ 77437 h 8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5537" h="81020">
                    <a:moveTo>
                      <a:pt x="14132" y="77437"/>
                    </a:moveTo>
                    <a:cubicBezTo>
                      <a:pt x="19589" y="79034"/>
                      <a:pt x="28926" y="72647"/>
                      <a:pt x="34383" y="74244"/>
                    </a:cubicBezTo>
                    <a:cubicBezTo>
                      <a:pt x="38284" y="75032"/>
                      <a:pt x="39841" y="77437"/>
                      <a:pt x="42953" y="79034"/>
                    </a:cubicBezTo>
                    <a:cubicBezTo>
                      <a:pt x="46854" y="81419"/>
                      <a:pt x="52311" y="80630"/>
                      <a:pt x="56980" y="80630"/>
                    </a:cubicBezTo>
                    <a:cubicBezTo>
                      <a:pt x="63205" y="81419"/>
                      <a:pt x="62437" y="81419"/>
                      <a:pt x="67894" y="76649"/>
                    </a:cubicBezTo>
                    <a:cubicBezTo>
                      <a:pt x="72563" y="71859"/>
                      <a:pt x="78020" y="63895"/>
                      <a:pt x="83477" y="61490"/>
                    </a:cubicBezTo>
                    <a:cubicBezTo>
                      <a:pt x="90491" y="58297"/>
                      <a:pt x="100617" y="63875"/>
                      <a:pt x="108398" y="63087"/>
                    </a:cubicBezTo>
                    <a:lnTo>
                      <a:pt x="109186" y="62299"/>
                    </a:lnTo>
                    <a:cubicBezTo>
                      <a:pt x="109186" y="58317"/>
                      <a:pt x="107630" y="51142"/>
                      <a:pt x="103729" y="49545"/>
                    </a:cubicBezTo>
                    <a:cubicBezTo>
                      <a:pt x="99828" y="47948"/>
                      <a:pt x="104517" y="43967"/>
                      <a:pt x="109186" y="40773"/>
                    </a:cubicBezTo>
                    <a:cubicBezTo>
                      <a:pt x="113087" y="37580"/>
                      <a:pt x="114643" y="32790"/>
                      <a:pt x="117756" y="27211"/>
                    </a:cubicBezTo>
                    <a:cubicBezTo>
                      <a:pt x="120869" y="22421"/>
                      <a:pt x="124769" y="27211"/>
                      <a:pt x="125537" y="17651"/>
                    </a:cubicBezTo>
                    <a:lnTo>
                      <a:pt x="125537" y="16055"/>
                    </a:lnTo>
                    <a:cubicBezTo>
                      <a:pt x="123981" y="11265"/>
                      <a:pt x="121637" y="11265"/>
                      <a:pt x="116968" y="9668"/>
                    </a:cubicBezTo>
                    <a:cubicBezTo>
                      <a:pt x="113855" y="8071"/>
                      <a:pt x="109954" y="6474"/>
                      <a:pt x="106842" y="4878"/>
                    </a:cubicBezTo>
                    <a:cubicBezTo>
                      <a:pt x="102941" y="3281"/>
                      <a:pt x="99828" y="88"/>
                      <a:pt x="95928" y="88"/>
                    </a:cubicBezTo>
                    <a:cubicBezTo>
                      <a:pt x="90470" y="-701"/>
                      <a:pt x="83457" y="4069"/>
                      <a:pt x="78020" y="4878"/>
                    </a:cubicBezTo>
                    <a:cubicBezTo>
                      <a:pt x="74908" y="5666"/>
                      <a:pt x="72563" y="6474"/>
                      <a:pt x="69450" y="8071"/>
                    </a:cubicBezTo>
                    <a:cubicBezTo>
                      <a:pt x="67106" y="10456"/>
                      <a:pt x="64782" y="14458"/>
                      <a:pt x="60881" y="14458"/>
                    </a:cubicBezTo>
                    <a:cubicBezTo>
                      <a:pt x="58536" y="14458"/>
                      <a:pt x="57768" y="12073"/>
                      <a:pt x="55424" y="11265"/>
                    </a:cubicBezTo>
                    <a:cubicBezTo>
                      <a:pt x="53079" y="11265"/>
                      <a:pt x="50755" y="12053"/>
                      <a:pt x="49199" y="12861"/>
                    </a:cubicBezTo>
                    <a:cubicBezTo>
                      <a:pt x="42973" y="13650"/>
                      <a:pt x="37516" y="12861"/>
                      <a:pt x="32847" y="10476"/>
                    </a:cubicBezTo>
                    <a:cubicBezTo>
                      <a:pt x="27390" y="8091"/>
                      <a:pt x="21933" y="9688"/>
                      <a:pt x="17264" y="7283"/>
                    </a:cubicBezTo>
                    <a:cubicBezTo>
                      <a:pt x="11807" y="4089"/>
                      <a:pt x="7138" y="2493"/>
                      <a:pt x="913" y="2493"/>
                    </a:cubicBezTo>
                    <a:lnTo>
                      <a:pt x="913" y="4089"/>
                    </a:lnTo>
                    <a:cubicBezTo>
                      <a:pt x="4026" y="9668"/>
                      <a:pt x="4814" y="16055"/>
                      <a:pt x="7138" y="22421"/>
                    </a:cubicBezTo>
                    <a:cubicBezTo>
                      <a:pt x="7927" y="25615"/>
                      <a:pt x="10251" y="28808"/>
                      <a:pt x="9483" y="31981"/>
                    </a:cubicBezTo>
                    <a:cubicBezTo>
                      <a:pt x="7138" y="36771"/>
                      <a:pt x="1702" y="40753"/>
                      <a:pt x="125" y="46331"/>
                    </a:cubicBezTo>
                    <a:cubicBezTo>
                      <a:pt x="-663" y="49525"/>
                      <a:pt x="2470" y="51910"/>
                      <a:pt x="4026" y="55103"/>
                    </a:cubicBezTo>
                    <a:cubicBezTo>
                      <a:pt x="7138" y="60682"/>
                      <a:pt x="16496" y="70262"/>
                      <a:pt x="13384" y="75840"/>
                    </a:cubicBezTo>
                    <a:lnTo>
                      <a:pt x="14172" y="77437"/>
                    </a:lnTo>
                    <a:lnTo>
                      <a:pt x="14172" y="77437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3" name="Szabadkézi sokszög: alakzat 1152">
                <a:extLst>
                  <a:ext uri="{FF2B5EF4-FFF2-40B4-BE49-F238E27FC236}">
                    <a16:creationId xmlns:a16="http://schemas.microsoft.com/office/drawing/2014/main" id="{E485BC97-E1D9-3F22-ED51-D35164A249E4}"/>
                  </a:ext>
                </a:extLst>
              </p:cNvPr>
              <p:cNvSpPr/>
              <p:nvPr/>
            </p:nvSpPr>
            <p:spPr>
              <a:xfrm>
                <a:off x="4534892" y="3340472"/>
                <a:ext cx="136621" cy="157661"/>
              </a:xfrm>
              <a:custGeom>
                <a:avLst/>
                <a:gdLst>
                  <a:gd name="connsiteX0" fmla="*/ 12976 w 136621"/>
                  <a:gd name="connsiteY0" fmla="*/ 34339 h 157661"/>
                  <a:gd name="connsiteX1" fmla="*/ 11359 w 136621"/>
                  <a:gd name="connsiteY1" fmla="*/ 53480 h 157661"/>
                  <a:gd name="connsiteX2" fmla="*/ 6488 w 136621"/>
                  <a:gd name="connsiteY2" fmla="*/ 60655 h 157661"/>
                  <a:gd name="connsiteX3" fmla="*/ 809 w 136621"/>
                  <a:gd name="connsiteY3" fmla="*/ 64636 h 157661"/>
                  <a:gd name="connsiteX4" fmla="*/ 0 w 136621"/>
                  <a:gd name="connsiteY4" fmla="*/ 64636 h 157661"/>
                  <a:gd name="connsiteX5" fmla="*/ 809 w 136621"/>
                  <a:gd name="connsiteY5" fmla="*/ 69426 h 157661"/>
                  <a:gd name="connsiteX6" fmla="*/ 4871 w 136621"/>
                  <a:gd name="connsiteY6" fmla="*/ 79795 h 157661"/>
                  <a:gd name="connsiteX7" fmla="*/ 12167 w 136621"/>
                  <a:gd name="connsiteY7" fmla="*/ 82988 h 157661"/>
                  <a:gd name="connsiteX8" fmla="*/ 16230 w 136621"/>
                  <a:gd name="connsiteY8" fmla="*/ 90972 h 157661"/>
                  <a:gd name="connsiteX9" fmla="*/ 21101 w 136621"/>
                  <a:gd name="connsiteY9" fmla="*/ 98147 h 157661"/>
                  <a:gd name="connsiteX10" fmla="*/ 27589 w 136621"/>
                  <a:gd name="connsiteY10" fmla="*/ 102937 h 157661"/>
                  <a:gd name="connsiteX11" fmla="*/ 36522 w 136621"/>
                  <a:gd name="connsiteY11" fmla="*/ 102937 h 157661"/>
                  <a:gd name="connsiteX12" fmla="*/ 46264 w 136621"/>
                  <a:gd name="connsiteY12" fmla="*/ 102937 h 157661"/>
                  <a:gd name="connsiteX13" fmla="*/ 55198 w 136621"/>
                  <a:gd name="connsiteY13" fmla="*/ 104534 h 157661"/>
                  <a:gd name="connsiteX14" fmla="*/ 59260 w 136621"/>
                  <a:gd name="connsiteY14" fmla="*/ 109324 h 157661"/>
                  <a:gd name="connsiteX15" fmla="*/ 67385 w 136621"/>
                  <a:gd name="connsiteY15" fmla="*/ 110112 h 157661"/>
                  <a:gd name="connsiteX16" fmla="*/ 55218 w 136621"/>
                  <a:gd name="connsiteY16" fmla="*/ 111709 h 157661"/>
                  <a:gd name="connsiteX17" fmla="*/ 49538 w 136621"/>
                  <a:gd name="connsiteY17" fmla="*/ 109324 h 157661"/>
                  <a:gd name="connsiteX18" fmla="*/ 43859 w 136621"/>
                  <a:gd name="connsiteY18" fmla="*/ 107727 h 157661"/>
                  <a:gd name="connsiteX19" fmla="*/ 34117 w 136621"/>
                  <a:gd name="connsiteY19" fmla="*/ 103745 h 157661"/>
                  <a:gd name="connsiteX20" fmla="*/ 31692 w 136621"/>
                  <a:gd name="connsiteY20" fmla="*/ 104534 h 157661"/>
                  <a:gd name="connsiteX21" fmla="*/ 28438 w 136621"/>
                  <a:gd name="connsiteY21" fmla="*/ 105322 h 157661"/>
                  <a:gd name="connsiteX22" fmla="*/ 25184 w 136621"/>
                  <a:gd name="connsiteY22" fmla="*/ 106919 h 157661"/>
                  <a:gd name="connsiteX23" fmla="*/ 20313 w 136621"/>
                  <a:gd name="connsiteY23" fmla="*/ 118096 h 157661"/>
                  <a:gd name="connsiteX24" fmla="*/ 24375 w 136621"/>
                  <a:gd name="connsiteY24" fmla="*/ 120481 h 157661"/>
                  <a:gd name="connsiteX25" fmla="*/ 31671 w 136621"/>
                  <a:gd name="connsiteY25" fmla="*/ 124462 h 157661"/>
                  <a:gd name="connsiteX26" fmla="*/ 33289 w 136621"/>
                  <a:gd name="connsiteY26" fmla="*/ 130041 h 157661"/>
                  <a:gd name="connsiteX27" fmla="*/ 31671 w 136621"/>
                  <a:gd name="connsiteY27" fmla="*/ 138812 h 157661"/>
                  <a:gd name="connsiteX28" fmla="*/ 35734 w 136621"/>
                  <a:gd name="connsiteY28" fmla="*/ 145987 h 157661"/>
                  <a:gd name="connsiteX29" fmla="*/ 38159 w 136621"/>
                  <a:gd name="connsiteY29" fmla="*/ 138004 h 157661"/>
                  <a:gd name="connsiteX30" fmla="*/ 43839 w 136621"/>
                  <a:gd name="connsiteY30" fmla="*/ 141197 h 157661"/>
                  <a:gd name="connsiteX31" fmla="*/ 45456 w 136621"/>
                  <a:gd name="connsiteY31" fmla="*/ 146776 h 157661"/>
                  <a:gd name="connsiteX32" fmla="*/ 49518 w 136621"/>
                  <a:gd name="connsiteY32" fmla="*/ 157144 h 157661"/>
                  <a:gd name="connsiteX33" fmla="*/ 50327 w 136621"/>
                  <a:gd name="connsiteY33" fmla="*/ 148372 h 157661"/>
                  <a:gd name="connsiteX34" fmla="*/ 53581 w 136621"/>
                  <a:gd name="connsiteY34" fmla="*/ 144391 h 157661"/>
                  <a:gd name="connsiteX35" fmla="*/ 56006 w 136621"/>
                  <a:gd name="connsiteY35" fmla="*/ 146776 h 157661"/>
                  <a:gd name="connsiteX36" fmla="*/ 60877 w 136621"/>
                  <a:gd name="connsiteY36" fmla="*/ 151566 h 157661"/>
                  <a:gd name="connsiteX37" fmla="*/ 63303 w 136621"/>
                  <a:gd name="connsiteY37" fmla="*/ 146776 h 157661"/>
                  <a:gd name="connsiteX38" fmla="*/ 61685 w 136621"/>
                  <a:gd name="connsiteY38" fmla="*/ 138004 h 157661"/>
                  <a:gd name="connsiteX39" fmla="*/ 59260 w 136621"/>
                  <a:gd name="connsiteY39" fmla="*/ 130020 h 157661"/>
                  <a:gd name="connsiteX40" fmla="*/ 60877 w 136621"/>
                  <a:gd name="connsiteY40" fmla="*/ 126827 h 157661"/>
                  <a:gd name="connsiteX41" fmla="*/ 63303 w 136621"/>
                  <a:gd name="connsiteY41" fmla="*/ 130809 h 157661"/>
                  <a:gd name="connsiteX42" fmla="*/ 68174 w 136621"/>
                  <a:gd name="connsiteY42" fmla="*/ 128424 h 157661"/>
                  <a:gd name="connsiteX43" fmla="*/ 66557 w 136621"/>
                  <a:gd name="connsiteY43" fmla="*/ 122037 h 157661"/>
                  <a:gd name="connsiteX44" fmla="*/ 64131 w 136621"/>
                  <a:gd name="connsiteY44" fmla="*/ 115650 h 157661"/>
                  <a:gd name="connsiteX45" fmla="*/ 68194 w 136621"/>
                  <a:gd name="connsiteY45" fmla="*/ 114053 h 157661"/>
                  <a:gd name="connsiteX46" fmla="*/ 70619 w 136621"/>
                  <a:gd name="connsiteY46" fmla="*/ 113265 h 157661"/>
                  <a:gd name="connsiteX47" fmla="*/ 77915 w 136621"/>
                  <a:gd name="connsiteY47" fmla="*/ 118843 h 157661"/>
                  <a:gd name="connsiteX48" fmla="*/ 83595 w 136621"/>
                  <a:gd name="connsiteY48" fmla="*/ 121228 h 157661"/>
                  <a:gd name="connsiteX49" fmla="*/ 88466 w 136621"/>
                  <a:gd name="connsiteY49" fmla="*/ 120440 h 157661"/>
                  <a:gd name="connsiteX50" fmla="*/ 80341 w 136621"/>
                  <a:gd name="connsiteY50" fmla="*/ 111668 h 157661"/>
                  <a:gd name="connsiteX51" fmla="*/ 77915 w 136621"/>
                  <a:gd name="connsiteY51" fmla="*/ 105282 h 157661"/>
                  <a:gd name="connsiteX52" fmla="*/ 74661 w 136621"/>
                  <a:gd name="connsiteY52" fmla="*/ 98895 h 157661"/>
                  <a:gd name="connsiteX53" fmla="*/ 60857 w 136621"/>
                  <a:gd name="connsiteY53" fmla="*/ 91720 h 157661"/>
                  <a:gd name="connsiteX54" fmla="*/ 57603 w 136621"/>
                  <a:gd name="connsiteY54" fmla="*/ 90931 h 157661"/>
                  <a:gd name="connsiteX55" fmla="*/ 53540 w 136621"/>
                  <a:gd name="connsiteY55" fmla="*/ 88546 h 157661"/>
                  <a:gd name="connsiteX56" fmla="*/ 60028 w 136621"/>
                  <a:gd name="connsiteY56" fmla="*/ 86950 h 157661"/>
                  <a:gd name="connsiteX57" fmla="*/ 67325 w 136621"/>
                  <a:gd name="connsiteY57" fmla="*/ 90931 h 157661"/>
                  <a:gd name="connsiteX58" fmla="*/ 74621 w 136621"/>
                  <a:gd name="connsiteY58" fmla="*/ 94913 h 157661"/>
                  <a:gd name="connsiteX59" fmla="*/ 80300 w 136621"/>
                  <a:gd name="connsiteY59" fmla="*/ 100491 h 157661"/>
                  <a:gd name="connsiteX60" fmla="*/ 85171 w 136621"/>
                  <a:gd name="connsiteY60" fmla="*/ 110072 h 157661"/>
                  <a:gd name="connsiteX61" fmla="*/ 90042 w 136621"/>
                  <a:gd name="connsiteY61" fmla="*/ 111668 h 157661"/>
                  <a:gd name="connsiteX62" fmla="*/ 94913 w 136621"/>
                  <a:gd name="connsiteY62" fmla="*/ 110880 h 157661"/>
                  <a:gd name="connsiteX63" fmla="*/ 94105 w 136621"/>
                  <a:gd name="connsiteY63" fmla="*/ 103705 h 157661"/>
                  <a:gd name="connsiteX64" fmla="*/ 85980 w 136621"/>
                  <a:gd name="connsiteY64" fmla="*/ 100512 h 157661"/>
                  <a:gd name="connsiteX65" fmla="*/ 83554 w 136621"/>
                  <a:gd name="connsiteY65" fmla="*/ 94125 h 157661"/>
                  <a:gd name="connsiteX66" fmla="*/ 80300 w 136621"/>
                  <a:gd name="connsiteY66" fmla="*/ 91740 h 157661"/>
                  <a:gd name="connsiteX67" fmla="*/ 69750 w 136621"/>
                  <a:gd name="connsiteY67" fmla="*/ 86162 h 157661"/>
                  <a:gd name="connsiteX68" fmla="*/ 61625 w 136621"/>
                  <a:gd name="connsiteY68" fmla="*/ 79775 h 157661"/>
                  <a:gd name="connsiteX69" fmla="*/ 63242 w 136621"/>
                  <a:gd name="connsiteY69" fmla="*/ 74196 h 157661"/>
                  <a:gd name="connsiteX70" fmla="*/ 69730 w 136621"/>
                  <a:gd name="connsiteY70" fmla="*/ 77390 h 157661"/>
                  <a:gd name="connsiteX71" fmla="*/ 59988 w 136621"/>
                  <a:gd name="connsiteY71" fmla="*/ 66213 h 157661"/>
                  <a:gd name="connsiteX72" fmla="*/ 55925 w 136621"/>
                  <a:gd name="connsiteY72" fmla="*/ 59038 h 157661"/>
                  <a:gd name="connsiteX73" fmla="*/ 51054 w 136621"/>
                  <a:gd name="connsiteY73" fmla="*/ 48669 h 157661"/>
                  <a:gd name="connsiteX74" fmla="*/ 55117 w 136621"/>
                  <a:gd name="connsiteY74" fmla="*/ 39089 h 157661"/>
                  <a:gd name="connsiteX75" fmla="*/ 62413 w 136621"/>
                  <a:gd name="connsiteY75" fmla="*/ 43071 h 157661"/>
                  <a:gd name="connsiteX76" fmla="*/ 67284 w 136621"/>
                  <a:gd name="connsiteY76" fmla="*/ 51842 h 157661"/>
                  <a:gd name="connsiteX77" fmla="*/ 68093 w 136621"/>
                  <a:gd name="connsiteY77" fmla="*/ 60614 h 157661"/>
                  <a:gd name="connsiteX78" fmla="*/ 75389 w 136621"/>
                  <a:gd name="connsiteY78" fmla="*/ 61402 h 157661"/>
                  <a:gd name="connsiteX79" fmla="*/ 72964 w 136621"/>
                  <a:gd name="connsiteY79" fmla="*/ 51822 h 157661"/>
                  <a:gd name="connsiteX80" fmla="*/ 78643 w 136621"/>
                  <a:gd name="connsiteY80" fmla="*/ 56612 h 157661"/>
                  <a:gd name="connsiteX81" fmla="*/ 77834 w 136621"/>
                  <a:gd name="connsiteY81" fmla="*/ 50225 h 157661"/>
                  <a:gd name="connsiteX82" fmla="*/ 77026 w 136621"/>
                  <a:gd name="connsiteY82" fmla="*/ 47032 h 157661"/>
                  <a:gd name="connsiteX83" fmla="*/ 81897 w 136621"/>
                  <a:gd name="connsiteY83" fmla="*/ 49417 h 157661"/>
                  <a:gd name="connsiteX84" fmla="*/ 88385 w 136621"/>
                  <a:gd name="connsiteY84" fmla="*/ 53399 h 157661"/>
                  <a:gd name="connsiteX85" fmla="*/ 85959 w 136621"/>
                  <a:gd name="connsiteY85" fmla="*/ 44627 h 157661"/>
                  <a:gd name="connsiteX86" fmla="*/ 79472 w 136621"/>
                  <a:gd name="connsiteY86" fmla="*/ 40645 h 157661"/>
                  <a:gd name="connsiteX87" fmla="*/ 77855 w 136621"/>
                  <a:gd name="connsiteY87" fmla="*/ 35855 h 157661"/>
                  <a:gd name="connsiteX88" fmla="*/ 85151 w 136621"/>
                  <a:gd name="connsiteY88" fmla="*/ 35855 h 157661"/>
                  <a:gd name="connsiteX89" fmla="*/ 89214 w 136621"/>
                  <a:gd name="connsiteY89" fmla="*/ 35067 h 157661"/>
                  <a:gd name="connsiteX90" fmla="*/ 95702 w 136621"/>
                  <a:gd name="connsiteY90" fmla="*/ 32682 h 157661"/>
                  <a:gd name="connsiteX91" fmla="*/ 102189 w 136621"/>
                  <a:gd name="connsiteY91" fmla="*/ 32682 h 157661"/>
                  <a:gd name="connsiteX92" fmla="*/ 115994 w 136621"/>
                  <a:gd name="connsiteY92" fmla="*/ 30297 h 157661"/>
                  <a:gd name="connsiteX93" fmla="*/ 118419 w 136621"/>
                  <a:gd name="connsiteY93" fmla="*/ 32682 h 157661"/>
                  <a:gd name="connsiteX94" fmla="*/ 123290 w 136621"/>
                  <a:gd name="connsiteY94" fmla="*/ 32682 h 157661"/>
                  <a:gd name="connsiteX95" fmla="*/ 126544 w 136621"/>
                  <a:gd name="connsiteY95" fmla="*/ 35067 h 157661"/>
                  <a:gd name="connsiteX96" fmla="*/ 135478 w 136621"/>
                  <a:gd name="connsiteY96" fmla="*/ 19100 h 157661"/>
                  <a:gd name="connsiteX97" fmla="*/ 136286 w 136621"/>
                  <a:gd name="connsiteY97" fmla="*/ 9520 h 157661"/>
                  <a:gd name="connsiteX98" fmla="*/ 133356 w 136621"/>
                  <a:gd name="connsiteY98" fmla="*/ 0 h 157661"/>
                  <a:gd name="connsiteX99" fmla="*/ 119248 w 136621"/>
                  <a:gd name="connsiteY99" fmla="*/ 15118 h 157661"/>
                  <a:gd name="connsiteX100" fmla="*/ 107889 w 136621"/>
                  <a:gd name="connsiteY100" fmla="*/ 19100 h 157661"/>
                  <a:gd name="connsiteX101" fmla="*/ 93276 w 136621"/>
                  <a:gd name="connsiteY101" fmla="*/ 17503 h 157661"/>
                  <a:gd name="connsiteX102" fmla="*/ 84343 w 136621"/>
                  <a:gd name="connsiteY102" fmla="*/ 12713 h 157661"/>
                  <a:gd name="connsiteX103" fmla="*/ 63242 w 136621"/>
                  <a:gd name="connsiteY103" fmla="*/ 15906 h 157661"/>
                  <a:gd name="connsiteX104" fmla="*/ 62433 w 136621"/>
                  <a:gd name="connsiteY104" fmla="*/ 14310 h 157661"/>
                  <a:gd name="connsiteX105" fmla="*/ 54308 w 136621"/>
                  <a:gd name="connsiteY105" fmla="*/ 22293 h 157661"/>
                  <a:gd name="connsiteX106" fmla="*/ 45375 w 136621"/>
                  <a:gd name="connsiteY106" fmla="*/ 25487 h 157661"/>
                  <a:gd name="connsiteX107" fmla="*/ 38887 w 136621"/>
                  <a:gd name="connsiteY107" fmla="*/ 25487 h 157661"/>
                  <a:gd name="connsiteX108" fmla="*/ 32399 w 136621"/>
                  <a:gd name="connsiteY108" fmla="*/ 34258 h 157661"/>
                  <a:gd name="connsiteX109" fmla="*/ 12915 w 136621"/>
                  <a:gd name="connsiteY109" fmla="*/ 33470 h 157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136621" h="157661">
                    <a:moveTo>
                      <a:pt x="12976" y="34339"/>
                    </a:moveTo>
                    <a:cubicBezTo>
                      <a:pt x="12976" y="40726"/>
                      <a:pt x="16230" y="47113"/>
                      <a:pt x="11359" y="53480"/>
                    </a:cubicBezTo>
                    <a:cubicBezTo>
                      <a:pt x="8934" y="55865"/>
                      <a:pt x="8105" y="58270"/>
                      <a:pt x="6488" y="60655"/>
                    </a:cubicBezTo>
                    <a:cubicBezTo>
                      <a:pt x="4871" y="61443"/>
                      <a:pt x="2426" y="63040"/>
                      <a:pt x="809" y="64636"/>
                    </a:cubicBezTo>
                    <a:lnTo>
                      <a:pt x="0" y="64636"/>
                    </a:lnTo>
                    <a:cubicBezTo>
                      <a:pt x="809" y="65425"/>
                      <a:pt x="809" y="66233"/>
                      <a:pt x="809" y="69426"/>
                    </a:cubicBezTo>
                    <a:cubicBezTo>
                      <a:pt x="0" y="75813"/>
                      <a:pt x="1617" y="78198"/>
                      <a:pt x="4871" y="79795"/>
                    </a:cubicBezTo>
                    <a:cubicBezTo>
                      <a:pt x="8934" y="81392"/>
                      <a:pt x="8934" y="80583"/>
                      <a:pt x="12167" y="82988"/>
                    </a:cubicBezTo>
                    <a:cubicBezTo>
                      <a:pt x="14593" y="85373"/>
                      <a:pt x="13784" y="85373"/>
                      <a:pt x="16230" y="90972"/>
                    </a:cubicBezTo>
                    <a:cubicBezTo>
                      <a:pt x="18655" y="96550"/>
                      <a:pt x="17847" y="96550"/>
                      <a:pt x="21101" y="98147"/>
                    </a:cubicBezTo>
                    <a:cubicBezTo>
                      <a:pt x="23526" y="99744"/>
                      <a:pt x="23526" y="104534"/>
                      <a:pt x="27589" y="102937"/>
                    </a:cubicBezTo>
                    <a:cubicBezTo>
                      <a:pt x="31651" y="102149"/>
                      <a:pt x="33268" y="104534"/>
                      <a:pt x="36522" y="102937"/>
                    </a:cubicBezTo>
                    <a:cubicBezTo>
                      <a:pt x="39776" y="102149"/>
                      <a:pt x="43010" y="102149"/>
                      <a:pt x="46264" y="102937"/>
                    </a:cubicBezTo>
                    <a:cubicBezTo>
                      <a:pt x="49518" y="102937"/>
                      <a:pt x="53560" y="101340"/>
                      <a:pt x="55198" y="104534"/>
                    </a:cubicBezTo>
                    <a:cubicBezTo>
                      <a:pt x="56814" y="107727"/>
                      <a:pt x="55198" y="110921"/>
                      <a:pt x="59260" y="109324"/>
                    </a:cubicBezTo>
                    <a:cubicBezTo>
                      <a:pt x="63323" y="107727"/>
                      <a:pt x="64940" y="104534"/>
                      <a:pt x="67385" y="110112"/>
                    </a:cubicBezTo>
                    <a:cubicBezTo>
                      <a:pt x="67385" y="110112"/>
                      <a:pt x="56835" y="113306"/>
                      <a:pt x="55218" y="111709"/>
                    </a:cubicBezTo>
                    <a:cubicBezTo>
                      <a:pt x="53601" y="110921"/>
                      <a:pt x="51964" y="111709"/>
                      <a:pt x="49538" y="109324"/>
                    </a:cubicBezTo>
                    <a:cubicBezTo>
                      <a:pt x="46284" y="106131"/>
                      <a:pt x="45476" y="107727"/>
                      <a:pt x="43859" y="107727"/>
                    </a:cubicBezTo>
                    <a:cubicBezTo>
                      <a:pt x="41434" y="106939"/>
                      <a:pt x="35734" y="104534"/>
                      <a:pt x="34117" y="103745"/>
                    </a:cubicBezTo>
                    <a:cubicBezTo>
                      <a:pt x="33309" y="102957"/>
                      <a:pt x="32500" y="105342"/>
                      <a:pt x="31692" y="104534"/>
                    </a:cubicBezTo>
                    <a:cubicBezTo>
                      <a:pt x="30075" y="103745"/>
                      <a:pt x="30075" y="104534"/>
                      <a:pt x="28438" y="105322"/>
                    </a:cubicBezTo>
                    <a:cubicBezTo>
                      <a:pt x="26012" y="106110"/>
                      <a:pt x="26012" y="106919"/>
                      <a:pt x="25184" y="106919"/>
                    </a:cubicBezTo>
                    <a:cubicBezTo>
                      <a:pt x="23567" y="106919"/>
                      <a:pt x="21121" y="114902"/>
                      <a:pt x="20313" y="118096"/>
                    </a:cubicBezTo>
                    <a:cubicBezTo>
                      <a:pt x="19504" y="121289"/>
                      <a:pt x="21930" y="118884"/>
                      <a:pt x="24375" y="120481"/>
                    </a:cubicBezTo>
                    <a:cubicBezTo>
                      <a:pt x="25992" y="121269"/>
                      <a:pt x="28438" y="123674"/>
                      <a:pt x="31671" y="124462"/>
                    </a:cubicBezTo>
                    <a:cubicBezTo>
                      <a:pt x="34926" y="124462"/>
                      <a:pt x="33289" y="129252"/>
                      <a:pt x="33289" y="130041"/>
                    </a:cubicBezTo>
                    <a:cubicBezTo>
                      <a:pt x="33289" y="131637"/>
                      <a:pt x="32480" y="134831"/>
                      <a:pt x="31671" y="138812"/>
                    </a:cubicBezTo>
                    <a:cubicBezTo>
                      <a:pt x="31671" y="142794"/>
                      <a:pt x="34097" y="145199"/>
                      <a:pt x="35734" y="145987"/>
                    </a:cubicBezTo>
                    <a:cubicBezTo>
                      <a:pt x="37371" y="146776"/>
                      <a:pt x="37351" y="139601"/>
                      <a:pt x="38159" y="138004"/>
                    </a:cubicBezTo>
                    <a:cubicBezTo>
                      <a:pt x="38159" y="136407"/>
                      <a:pt x="41413" y="141197"/>
                      <a:pt x="43839" y="141197"/>
                    </a:cubicBezTo>
                    <a:cubicBezTo>
                      <a:pt x="45456" y="141986"/>
                      <a:pt x="45456" y="145179"/>
                      <a:pt x="45456" y="146776"/>
                    </a:cubicBezTo>
                    <a:cubicBezTo>
                      <a:pt x="45456" y="149161"/>
                      <a:pt x="47073" y="155547"/>
                      <a:pt x="49518" y="157144"/>
                    </a:cubicBezTo>
                    <a:cubicBezTo>
                      <a:pt x="52772" y="159529"/>
                      <a:pt x="51135" y="153163"/>
                      <a:pt x="50327" y="148372"/>
                    </a:cubicBezTo>
                    <a:cubicBezTo>
                      <a:pt x="48710" y="142794"/>
                      <a:pt x="51944" y="145179"/>
                      <a:pt x="53581" y="144391"/>
                    </a:cubicBezTo>
                    <a:cubicBezTo>
                      <a:pt x="55218" y="143603"/>
                      <a:pt x="54389" y="145987"/>
                      <a:pt x="56006" y="146776"/>
                    </a:cubicBezTo>
                    <a:cubicBezTo>
                      <a:pt x="56814" y="147564"/>
                      <a:pt x="57623" y="150757"/>
                      <a:pt x="60877" y="151566"/>
                    </a:cubicBezTo>
                    <a:cubicBezTo>
                      <a:pt x="64131" y="153163"/>
                      <a:pt x="63303" y="151566"/>
                      <a:pt x="63303" y="146776"/>
                    </a:cubicBezTo>
                    <a:cubicBezTo>
                      <a:pt x="64111" y="141986"/>
                      <a:pt x="62494" y="143582"/>
                      <a:pt x="61685" y="138004"/>
                    </a:cubicBezTo>
                    <a:cubicBezTo>
                      <a:pt x="60069" y="132426"/>
                      <a:pt x="60877" y="134022"/>
                      <a:pt x="59260" y="130020"/>
                    </a:cubicBezTo>
                    <a:cubicBezTo>
                      <a:pt x="57643" y="126827"/>
                      <a:pt x="59260" y="126827"/>
                      <a:pt x="60877" y="126827"/>
                    </a:cubicBezTo>
                    <a:cubicBezTo>
                      <a:pt x="63303" y="127615"/>
                      <a:pt x="62494" y="130020"/>
                      <a:pt x="63303" y="130809"/>
                    </a:cubicBezTo>
                    <a:cubicBezTo>
                      <a:pt x="64111" y="132405"/>
                      <a:pt x="67365" y="130020"/>
                      <a:pt x="68174" y="128424"/>
                    </a:cubicBezTo>
                    <a:cubicBezTo>
                      <a:pt x="68982" y="126827"/>
                      <a:pt x="68174" y="121249"/>
                      <a:pt x="66557" y="122037"/>
                    </a:cubicBezTo>
                    <a:cubicBezTo>
                      <a:pt x="64131" y="122037"/>
                      <a:pt x="64131" y="117247"/>
                      <a:pt x="64131" y="115650"/>
                    </a:cubicBezTo>
                    <a:cubicBezTo>
                      <a:pt x="64131" y="113265"/>
                      <a:pt x="66557" y="114053"/>
                      <a:pt x="68194" y="114053"/>
                    </a:cubicBezTo>
                    <a:lnTo>
                      <a:pt x="70619" y="113265"/>
                    </a:lnTo>
                    <a:cubicBezTo>
                      <a:pt x="70619" y="113265"/>
                      <a:pt x="74682" y="118055"/>
                      <a:pt x="77915" y="118843"/>
                    </a:cubicBezTo>
                    <a:cubicBezTo>
                      <a:pt x="81169" y="118843"/>
                      <a:pt x="80341" y="119632"/>
                      <a:pt x="83595" y="121228"/>
                    </a:cubicBezTo>
                    <a:cubicBezTo>
                      <a:pt x="86849" y="122825"/>
                      <a:pt x="88466" y="120440"/>
                      <a:pt x="88466" y="120440"/>
                    </a:cubicBezTo>
                    <a:cubicBezTo>
                      <a:pt x="88466" y="120440"/>
                      <a:pt x="81169" y="114053"/>
                      <a:pt x="80341" y="111668"/>
                    </a:cubicBezTo>
                    <a:cubicBezTo>
                      <a:pt x="79532" y="110072"/>
                      <a:pt x="77915" y="106878"/>
                      <a:pt x="77915" y="105282"/>
                    </a:cubicBezTo>
                    <a:cubicBezTo>
                      <a:pt x="78724" y="102897"/>
                      <a:pt x="83595" y="104493"/>
                      <a:pt x="74661" y="98895"/>
                    </a:cubicBezTo>
                    <a:cubicBezTo>
                      <a:pt x="64919" y="92508"/>
                      <a:pt x="62494" y="90911"/>
                      <a:pt x="60857" y="91720"/>
                    </a:cubicBezTo>
                    <a:cubicBezTo>
                      <a:pt x="60048" y="91720"/>
                      <a:pt x="57603" y="90931"/>
                      <a:pt x="57603" y="90931"/>
                    </a:cubicBezTo>
                    <a:cubicBezTo>
                      <a:pt x="57603" y="90931"/>
                      <a:pt x="53540" y="89335"/>
                      <a:pt x="53540" y="88546"/>
                    </a:cubicBezTo>
                    <a:cubicBezTo>
                      <a:pt x="54349" y="86950"/>
                      <a:pt x="56794" y="86162"/>
                      <a:pt x="60028" y="86950"/>
                    </a:cubicBezTo>
                    <a:cubicBezTo>
                      <a:pt x="64091" y="87738"/>
                      <a:pt x="65708" y="90143"/>
                      <a:pt x="67325" y="90931"/>
                    </a:cubicBezTo>
                    <a:cubicBezTo>
                      <a:pt x="68941" y="91720"/>
                      <a:pt x="71387" y="94125"/>
                      <a:pt x="74621" y="94913"/>
                    </a:cubicBezTo>
                    <a:cubicBezTo>
                      <a:pt x="77875" y="96510"/>
                      <a:pt x="78683" y="98106"/>
                      <a:pt x="80300" y="100491"/>
                    </a:cubicBezTo>
                    <a:cubicBezTo>
                      <a:pt x="81917" y="103685"/>
                      <a:pt x="81917" y="107666"/>
                      <a:pt x="85171" y="110072"/>
                    </a:cubicBezTo>
                    <a:cubicBezTo>
                      <a:pt x="89234" y="111668"/>
                      <a:pt x="88425" y="112457"/>
                      <a:pt x="90042" y="111668"/>
                    </a:cubicBezTo>
                    <a:cubicBezTo>
                      <a:pt x="92468" y="110880"/>
                      <a:pt x="94913" y="114053"/>
                      <a:pt x="94913" y="110880"/>
                    </a:cubicBezTo>
                    <a:cubicBezTo>
                      <a:pt x="95722" y="108495"/>
                      <a:pt x="100593" y="102897"/>
                      <a:pt x="94105" y="103705"/>
                    </a:cubicBezTo>
                    <a:cubicBezTo>
                      <a:pt x="87617" y="104513"/>
                      <a:pt x="86808" y="104493"/>
                      <a:pt x="85980" y="100512"/>
                    </a:cubicBezTo>
                    <a:cubicBezTo>
                      <a:pt x="85171" y="97318"/>
                      <a:pt x="85171" y="94933"/>
                      <a:pt x="83554" y="94125"/>
                    </a:cubicBezTo>
                    <a:cubicBezTo>
                      <a:pt x="81937" y="93316"/>
                      <a:pt x="84363" y="93337"/>
                      <a:pt x="80300" y="91740"/>
                    </a:cubicBezTo>
                    <a:cubicBezTo>
                      <a:pt x="77046" y="90952"/>
                      <a:pt x="71367" y="93337"/>
                      <a:pt x="69750" y="86162"/>
                    </a:cubicBezTo>
                    <a:cubicBezTo>
                      <a:pt x="68133" y="79775"/>
                      <a:pt x="64879" y="85373"/>
                      <a:pt x="61625" y="79775"/>
                    </a:cubicBezTo>
                    <a:cubicBezTo>
                      <a:pt x="58371" y="74985"/>
                      <a:pt x="57563" y="68598"/>
                      <a:pt x="63242" y="74196"/>
                    </a:cubicBezTo>
                    <a:cubicBezTo>
                      <a:pt x="68921" y="79775"/>
                      <a:pt x="71367" y="82968"/>
                      <a:pt x="69730" y="77390"/>
                    </a:cubicBezTo>
                    <a:cubicBezTo>
                      <a:pt x="68113" y="71811"/>
                      <a:pt x="63242" y="66213"/>
                      <a:pt x="59988" y="66213"/>
                    </a:cubicBezTo>
                    <a:cubicBezTo>
                      <a:pt x="56734" y="65425"/>
                      <a:pt x="57563" y="63019"/>
                      <a:pt x="55925" y="59038"/>
                    </a:cubicBezTo>
                    <a:cubicBezTo>
                      <a:pt x="54308" y="55056"/>
                      <a:pt x="48629" y="53459"/>
                      <a:pt x="51054" y="48669"/>
                    </a:cubicBezTo>
                    <a:cubicBezTo>
                      <a:pt x="53480" y="43879"/>
                      <a:pt x="50246" y="38301"/>
                      <a:pt x="55117" y="39089"/>
                    </a:cubicBezTo>
                    <a:cubicBezTo>
                      <a:pt x="60796" y="39877"/>
                      <a:pt x="61605" y="36704"/>
                      <a:pt x="62413" y="43071"/>
                    </a:cubicBezTo>
                    <a:cubicBezTo>
                      <a:pt x="63222" y="49457"/>
                      <a:pt x="64030" y="50246"/>
                      <a:pt x="67284" y="51842"/>
                    </a:cubicBezTo>
                    <a:cubicBezTo>
                      <a:pt x="69709" y="52631"/>
                      <a:pt x="63222" y="59018"/>
                      <a:pt x="68093" y="60614"/>
                    </a:cubicBezTo>
                    <a:cubicBezTo>
                      <a:pt x="73772" y="62999"/>
                      <a:pt x="74580" y="62999"/>
                      <a:pt x="75389" y="61402"/>
                    </a:cubicBezTo>
                    <a:cubicBezTo>
                      <a:pt x="75389" y="59018"/>
                      <a:pt x="72964" y="55016"/>
                      <a:pt x="72964" y="51822"/>
                    </a:cubicBezTo>
                    <a:cubicBezTo>
                      <a:pt x="72964" y="49437"/>
                      <a:pt x="76218" y="58209"/>
                      <a:pt x="78643" y="56612"/>
                    </a:cubicBezTo>
                    <a:cubicBezTo>
                      <a:pt x="81897" y="55016"/>
                      <a:pt x="80260" y="50225"/>
                      <a:pt x="77834" y="50225"/>
                    </a:cubicBezTo>
                    <a:cubicBezTo>
                      <a:pt x="75409" y="50225"/>
                      <a:pt x="74580" y="47032"/>
                      <a:pt x="77026" y="47032"/>
                    </a:cubicBezTo>
                    <a:cubicBezTo>
                      <a:pt x="78643" y="47032"/>
                      <a:pt x="78643" y="46244"/>
                      <a:pt x="81897" y="49417"/>
                    </a:cubicBezTo>
                    <a:cubicBezTo>
                      <a:pt x="85151" y="53399"/>
                      <a:pt x="87577" y="56592"/>
                      <a:pt x="88385" y="53399"/>
                    </a:cubicBezTo>
                    <a:cubicBezTo>
                      <a:pt x="90002" y="50205"/>
                      <a:pt x="88385" y="45415"/>
                      <a:pt x="85959" y="44627"/>
                    </a:cubicBezTo>
                    <a:cubicBezTo>
                      <a:pt x="84343" y="44627"/>
                      <a:pt x="81088" y="43030"/>
                      <a:pt x="79472" y="40645"/>
                    </a:cubicBezTo>
                    <a:cubicBezTo>
                      <a:pt x="78663" y="38260"/>
                      <a:pt x="73792" y="36664"/>
                      <a:pt x="77855" y="35855"/>
                    </a:cubicBezTo>
                    <a:cubicBezTo>
                      <a:pt x="82726" y="35855"/>
                      <a:pt x="81917" y="33470"/>
                      <a:pt x="85151" y="35855"/>
                    </a:cubicBezTo>
                    <a:cubicBezTo>
                      <a:pt x="87577" y="37452"/>
                      <a:pt x="89214" y="35067"/>
                      <a:pt x="89214" y="35067"/>
                    </a:cubicBezTo>
                    <a:cubicBezTo>
                      <a:pt x="89214" y="35067"/>
                      <a:pt x="91639" y="31085"/>
                      <a:pt x="95702" y="32682"/>
                    </a:cubicBezTo>
                    <a:cubicBezTo>
                      <a:pt x="99764" y="34279"/>
                      <a:pt x="97318" y="36664"/>
                      <a:pt x="102189" y="32682"/>
                    </a:cubicBezTo>
                    <a:cubicBezTo>
                      <a:pt x="106252" y="29488"/>
                      <a:pt x="114357" y="29488"/>
                      <a:pt x="115994" y="30297"/>
                    </a:cubicBezTo>
                    <a:cubicBezTo>
                      <a:pt x="116802" y="31085"/>
                      <a:pt x="113568" y="32682"/>
                      <a:pt x="118419" y="32682"/>
                    </a:cubicBezTo>
                    <a:cubicBezTo>
                      <a:pt x="123270" y="32682"/>
                      <a:pt x="116802" y="25507"/>
                      <a:pt x="123290" y="32682"/>
                    </a:cubicBezTo>
                    <a:lnTo>
                      <a:pt x="126544" y="35067"/>
                    </a:lnTo>
                    <a:cubicBezTo>
                      <a:pt x="128970" y="29488"/>
                      <a:pt x="133032" y="25487"/>
                      <a:pt x="135478" y="19100"/>
                    </a:cubicBezTo>
                    <a:cubicBezTo>
                      <a:pt x="136286" y="15906"/>
                      <a:pt x="137095" y="12713"/>
                      <a:pt x="136286" y="9520"/>
                    </a:cubicBezTo>
                    <a:cubicBezTo>
                      <a:pt x="135478" y="7135"/>
                      <a:pt x="133356" y="0"/>
                      <a:pt x="133356" y="0"/>
                    </a:cubicBezTo>
                    <a:cubicBezTo>
                      <a:pt x="127676" y="3193"/>
                      <a:pt x="123310" y="11116"/>
                      <a:pt x="119248" y="15118"/>
                    </a:cubicBezTo>
                    <a:cubicBezTo>
                      <a:pt x="113568" y="19908"/>
                      <a:pt x="114377" y="19908"/>
                      <a:pt x="107889" y="19100"/>
                    </a:cubicBezTo>
                    <a:cubicBezTo>
                      <a:pt x="103018" y="19100"/>
                      <a:pt x="97339" y="19888"/>
                      <a:pt x="93276" y="17503"/>
                    </a:cubicBezTo>
                    <a:cubicBezTo>
                      <a:pt x="90022" y="15906"/>
                      <a:pt x="88405" y="13521"/>
                      <a:pt x="84343" y="12713"/>
                    </a:cubicBezTo>
                    <a:cubicBezTo>
                      <a:pt x="78663" y="11116"/>
                      <a:pt x="68921" y="17503"/>
                      <a:pt x="63242" y="15906"/>
                    </a:cubicBezTo>
                    <a:lnTo>
                      <a:pt x="62433" y="14310"/>
                    </a:lnTo>
                    <a:cubicBezTo>
                      <a:pt x="60817" y="18291"/>
                      <a:pt x="57563" y="20697"/>
                      <a:pt x="54308" y="22293"/>
                    </a:cubicBezTo>
                    <a:cubicBezTo>
                      <a:pt x="51054" y="23081"/>
                      <a:pt x="48629" y="24678"/>
                      <a:pt x="45375" y="25487"/>
                    </a:cubicBezTo>
                    <a:cubicBezTo>
                      <a:pt x="43758" y="25487"/>
                      <a:pt x="40504" y="24698"/>
                      <a:pt x="38887" y="25487"/>
                    </a:cubicBezTo>
                    <a:cubicBezTo>
                      <a:pt x="35633" y="26275"/>
                      <a:pt x="34825" y="31065"/>
                      <a:pt x="32399" y="34258"/>
                    </a:cubicBezTo>
                    <a:cubicBezTo>
                      <a:pt x="26720" y="30277"/>
                      <a:pt x="19403" y="31873"/>
                      <a:pt x="12915" y="33470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4" name="Szabadkézi sokszög: alakzat 1153">
                <a:extLst>
                  <a:ext uri="{FF2B5EF4-FFF2-40B4-BE49-F238E27FC236}">
                    <a16:creationId xmlns:a16="http://schemas.microsoft.com/office/drawing/2014/main" id="{A4CDD799-B39F-0310-D52D-90FDC3DA7011}"/>
                  </a:ext>
                </a:extLst>
              </p:cNvPr>
              <p:cNvSpPr/>
              <p:nvPr/>
            </p:nvSpPr>
            <p:spPr>
              <a:xfrm>
                <a:off x="4534892" y="3144859"/>
                <a:ext cx="197527" cy="147106"/>
              </a:xfrm>
              <a:custGeom>
                <a:avLst/>
                <a:gdLst>
                  <a:gd name="connsiteX0" fmla="*/ 196719 w 197527"/>
                  <a:gd name="connsiteY0" fmla="*/ 98154 h 147106"/>
                  <a:gd name="connsiteX1" fmla="*/ 194333 w 197527"/>
                  <a:gd name="connsiteY1" fmla="*/ 94071 h 147106"/>
                  <a:gd name="connsiteX2" fmla="*/ 182388 w 197527"/>
                  <a:gd name="connsiteY2" fmla="*/ 93263 h 147106"/>
                  <a:gd name="connsiteX3" fmla="*/ 170444 w 197527"/>
                  <a:gd name="connsiteY3" fmla="*/ 94900 h 147106"/>
                  <a:gd name="connsiteX4" fmla="*/ 163268 w 197527"/>
                  <a:gd name="connsiteY4" fmla="*/ 86734 h 147106"/>
                  <a:gd name="connsiteX5" fmla="*/ 166462 w 197527"/>
                  <a:gd name="connsiteY5" fmla="*/ 73657 h 147106"/>
                  <a:gd name="connsiteX6" fmla="*/ 163268 w 197527"/>
                  <a:gd name="connsiteY6" fmla="*/ 52415 h 147106"/>
                  <a:gd name="connsiteX7" fmla="*/ 163268 w 197527"/>
                  <a:gd name="connsiteY7" fmla="*/ 38530 h 147106"/>
                  <a:gd name="connsiteX8" fmla="*/ 149727 w 197527"/>
                  <a:gd name="connsiteY8" fmla="*/ 25453 h 147106"/>
                  <a:gd name="connsiteX9" fmla="*/ 140975 w 197527"/>
                  <a:gd name="connsiteY9" fmla="*/ 9122 h 147106"/>
                  <a:gd name="connsiteX10" fmla="*/ 139379 w 197527"/>
                  <a:gd name="connsiteY10" fmla="*/ 1765 h 147106"/>
                  <a:gd name="connsiteX11" fmla="*/ 129819 w 197527"/>
                  <a:gd name="connsiteY11" fmla="*/ 128 h 147106"/>
                  <a:gd name="connsiteX12" fmla="*/ 122643 w 197527"/>
                  <a:gd name="connsiteY12" fmla="*/ 8294 h 147106"/>
                  <a:gd name="connsiteX13" fmla="*/ 118662 w 197527"/>
                  <a:gd name="connsiteY13" fmla="*/ 9102 h 147106"/>
                  <a:gd name="connsiteX14" fmla="*/ 100350 w 197527"/>
                  <a:gd name="connsiteY14" fmla="*/ 14822 h 147106"/>
                  <a:gd name="connsiteX15" fmla="*/ 89193 w 197527"/>
                  <a:gd name="connsiteY15" fmla="*/ 13185 h 147106"/>
                  <a:gd name="connsiteX16" fmla="*/ 69285 w 197527"/>
                  <a:gd name="connsiteY16" fmla="*/ 7465 h 147106"/>
                  <a:gd name="connsiteX17" fmla="*/ 60534 w 197527"/>
                  <a:gd name="connsiteY17" fmla="*/ 9910 h 147106"/>
                  <a:gd name="connsiteX18" fmla="*/ 54955 w 197527"/>
                  <a:gd name="connsiteY18" fmla="*/ 17267 h 147106"/>
                  <a:gd name="connsiteX19" fmla="*/ 41413 w 197527"/>
                  <a:gd name="connsiteY19" fmla="*/ 22159 h 147106"/>
                  <a:gd name="connsiteX20" fmla="*/ 28660 w 197527"/>
                  <a:gd name="connsiteY20" fmla="*/ 45018 h 147106"/>
                  <a:gd name="connsiteX21" fmla="*/ 19909 w 197527"/>
                  <a:gd name="connsiteY21" fmla="*/ 62986 h 147106"/>
                  <a:gd name="connsiteX22" fmla="*/ 7963 w 197527"/>
                  <a:gd name="connsiteY22" fmla="*/ 66260 h 147106"/>
                  <a:gd name="connsiteX23" fmla="*/ 0 w 197527"/>
                  <a:gd name="connsiteY23" fmla="*/ 67068 h 147106"/>
                  <a:gd name="connsiteX24" fmla="*/ 0 w 197527"/>
                  <a:gd name="connsiteY24" fmla="*/ 67068 h 147106"/>
                  <a:gd name="connsiteX25" fmla="*/ 1597 w 197527"/>
                  <a:gd name="connsiteY25" fmla="*/ 68706 h 147106"/>
                  <a:gd name="connsiteX26" fmla="*/ 8772 w 197527"/>
                  <a:gd name="connsiteY26" fmla="*/ 84228 h 147106"/>
                  <a:gd name="connsiteX27" fmla="*/ 15947 w 197527"/>
                  <a:gd name="connsiteY27" fmla="*/ 96476 h 147106"/>
                  <a:gd name="connsiteX28" fmla="*/ 27104 w 197527"/>
                  <a:gd name="connsiteY28" fmla="*/ 99751 h 147106"/>
                  <a:gd name="connsiteX29" fmla="*/ 24719 w 197527"/>
                  <a:gd name="connsiteY29" fmla="*/ 108745 h 147106"/>
                  <a:gd name="connsiteX30" fmla="*/ 39857 w 197527"/>
                  <a:gd name="connsiteY30" fmla="*/ 116102 h 147106"/>
                  <a:gd name="connsiteX31" fmla="*/ 48609 w 197527"/>
                  <a:gd name="connsiteY31" fmla="*/ 120184 h 147106"/>
                  <a:gd name="connsiteX32" fmla="*/ 53379 w 197527"/>
                  <a:gd name="connsiteY32" fmla="*/ 126713 h 147106"/>
                  <a:gd name="connsiteX33" fmla="*/ 50185 w 197527"/>
                  <a:gd name="connsiteY33" fmla="*/ 133241 h 147106"/>
                  <a:gd name="connsiteX34" fmla="*/ 50185 w 197527"/>
                  <a:gd name="connsiteY34" fmla="*/ 133241 h 147106"/>
                  <a:gd name="connsiteX35" fmla="*/ 65324 w 197527"/>
                  <a:gd name="connsiteY35" fmla="*/ 138132 h 147106"/>
                  <a:gd name="connsiteX36" fmla="*/ 81250 w 197527"/>
                  <a:gd name="connsiteY36" fmla="*/ 141406 h 147106"/>
                  <a:gd name="connsiteX37" fmla="*/ 97985 w 197527"/>
                  <a:gd name="connsiteY37" fmla="*/ 143852 h 147106"/>
                  <a:gd name="connsiteX38" fmla="*/ 104352 w 197527"/>
                  <a:gd name="connsiteY38" fmla="*/ 142215 h 147106"/>
                  <a:gd name="connsiteX39" fmla="*/ 110719 w 197527"/>
                  <a:gd name="connsiteY39" fmla="*/ 145489 h 147106"/>
                  <a:gd name="connsiteX40" fmla="*/ 118682 w 197527"/>
                  <a:gd name="connsiteY40" fmla="*/ 138961 h 147106"/>
                  <a:gd name="connsiteX41" fmla="*/ 127433 w 197527"/>
                  <a:gd name="connsiteY41" fmla="*/ 135686 h 147106"/>
                  <a:gd name="connsiteX42" fmla="*/ 145745 w 197527"/>
                  <a:gd name="connsiteY42" fmla="*/ 130795 h 147106"/>
                  <a:gd name="connsiteX43" fmla="*/ 156902 w 197527"/>
                  <a:gd name="connsiteY43" fmla="*/ 135686 h 147106"/>
                  <a:gd name="connsiteX44" fmla="*/ 168059 w 197527"/>
                  <a:gd name="connsiteY44" fmla="*/ 140578 h 147106"/>
                  <a:gd name="connsiteX45" fmla="*/ 176022 w 197527"/>
                  <a:gd name="connsiteY45" fmla="*/ 147106 h 147106"/>
                  <a:gd name="connsiteX46" fmla="*/ 176022 w 197527"/>
                  <a:gd name="connsiteY46" fmla="*/ 147106 h 147106"/>
                  <a:gd name="connsiteX47" fmla="*/ 177619 w 197527"/>
                  <a:gd name="connsiteY47" fmla="*/ 129946 h 147106"/>
                  <a:gd name="connsiteX48" fmla="*/ 176830 w 197527"/>
                  <a:gd name="connsiteY48" fmla="*/ 119335 h 147106"/>
                  <a:gd name="connsiteX49" fmla="*/ 181600 w 197527"/>
                  <a:gd name="connsiteY49" fmla="*/ 114444 h 147106"/>
                  <a:gd name="connsiteX50" fmla="*/ 177619 w 197527"/>
                  <a:gd name="connsiteY50" fmla="*/ 107916 h 147106"/>
                  <a:gd name="connsiteX51" fmla="*/ 187967 w 197527"/>
                  <a:gd name="connsiteY51" fmla="*/ 109553 h 147106"/>
                  <a:gd name="connsiteX52" fmla="*/ 191160 w 197527"/>
                  <a:gd name="connsiteY52" fmla="*/ 113636 h 147106"/>
                  <a:gd name="connsiteX53" fmla="*/ 197527 w 197527"/>
                  <a:gd name="connsiteY53" fmla="*/ 98113 h 147106"/>
                  <a:gd name="connsiteX54" fmla="*/ 196739 w 197527"/>
                  <a:gd name="connsiteY54" fmla="*/ 98113 h 14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97527" h="147106">
                    <a:moveTo>
                      <a:pt x="196719" y="98154"/>
                    </a:moveTo>
                    <a:cubicBezTo>
                      <a:pt x="195930" y="96517"/>
                      <a:pt x="195122" y="95708"/>
                      <a:pt x="194333" y="94071"/>
                    </a:cubicBezTo>
                    <a:cubicBezTo>
                      <a:pt x="190352" y="92434"/>
                      <a:pt x="187159" y="93263"/>
                      <a:pt x="182388" y="93263"/>
                    </a:cubicBezTo>
                    <a:cubicBezTo>
                      <a:pt x="179195" y="93263"/>
                      <a:pt x="173637" y="92454"/>
                      <a:pt x="170444" y="94900"/>
                    </a:cubicBezTo>
                    <a:cubicBezTo>
                      <a:pt x="168059" y="93263"/>
                      <a:pt x="163268" y="89180"/>
                      <a:pt x="163268" y="86734"/>
                    </a:cubicBezTo>
                    <a:cubicBezTo>
                      <a:pt x="162480" y="83460"/>
                      <a:pt x="166462" y="76932"/>
                      <a:pt x="166462" y="73657"/>
                    </a:cubicBezTo>
                    <a:cubicBezTo>
                      <a:pt x="167250" y="66300"/>
                      <a:pt x="164077" y="59772"/>
                      <a:pt x="163268" y="52415"/>
                    </a:cubicBezTo>
                    <a:cubicBezTo>
                      <a:pt x="163268" y="48333"/>
                      <a:pt x="165653" y="42613"/>
                      <a:pt x="163268" y="38530"/>
                    </a:cubicBezTo>
                    <a:cubicBezTo>
                      <a:pt x="160884" y="33639"/>
                      <a:pt x="154517" y="28727"/>
                      <a:pt x="149727" y="25453"/>
                    </a:cubicBezTo>
                    <a:cubicBezTo>
                      <a:pt x="144957" y="21370"/>
                      <a:pt x="141763" y="15650"/>
                      <a:pt x="140975" y="9122"/>
                    </a:cubicBezTo>
                    <a:cubicBezTo>
                      <a:pt x="140187" y="6677"/>
                      <a:pt x="140975" y="3402"/>
                      <a:pt x="139379" y="1765"/>
                    </a:cubicBezTo>
                    <a:cubicBezTo>
                      <a:pt x="137782" y="-680"/>
                      <a:pt x="132203" y="128"/>
                      <a:pt x="129819" y="128"/>
                    </a:cubicBezTo>
                    <a:cubicBezTo>
                      <a:pt x="123452" y="128"/>
                      <a:pt x="124240" y="937"/>
                      <a:pt x="122643" y="8294"/>
                    </a:cubicBezTo>
                    <a:cubicBezTo>
                      <a:pt x="121047" y="8294"/>
                      <a:pt x="120258" y="9102"/>
                      <a:pt x="118662" y="9102"/>
                    </a:cubicBezTo>
                    <a:cubicBezTo>
                      <a:pt x="112295" y="11548"/>
                      <a:pt x="107505" y="17267"/>
                      <a:pt x="100350" y="14822"/>
                    </a:cubicBezTo>
                    <a:cubicBezTo>
                      <a:pt x="96368" y="13185"/>
                      <a:pt x="93175" y="14822"/>
                      <a:pt x="89193" y="13185"/>
                    </a:cubicBezTo>
                    <a:cubicBezTo>
                      <a:pt x="82827" y="11548"/>
                      <a:pt x="76440" y="7465"/>
                      <a:pt x="69285" y="7465"/>
                    </a:cubicBezTo>
                    <a:cubicBezTo>
                      <a:pt x="66900" y="7465"/>
                      <a:pt x="62918" y="8273"/>
                      <a:pt x="60534" y="9910"/>
                    </a:cubicBezTo>
                    <a:cubicBezTo>
                      <a:pt x="57340" y="11548"/>
                      <a:pt x="57340" y="13993"/>
                      <a:pt x="54955" y="17267"/>
                    </a:cubicBezTo>
                    <a:cubicBezTo>
                      <a:pt x="51762" y="21350"/>
                      <a:pt x="45395" y="18076"/>
                      <a:pt x="41413" y="22159"/>
                    </a:cubicBezTo>
                    <a:cubicBezTo>
                      <a:pt x="35047" y="27050"/>
                      <a:pt x="31853" y="36852"/>
                      <a:pt x="28660" y="45018"/>
                    </a:cubicBezTo>
                    <a:cubicBezTo>
                      <a:pt x="26275" y="49909"/>
                      <a:pt x="24678" y="60540"/>
                      <a:pt x="19909" y="62986"/>
                    </a:cubicBezTo>
                    <a:cubicBezTo>
                      <a:pt x="16715" y="64623"/>
                      <a:pt x="11157" y="64623"/>
                      <a:pt x="7963" y="66260"/>
                    </a:cubicBezTo>
                    <a:cubicBezTo>
                      <a:pt x="4770" y="67068"/>
                      <a:pt x="3194" y="67068"/>
                      <a:pt x="0" y="67068"/>
                    </a:cubicBezTo>
                    <a:lnTo>
                      <a:pt x="0" y="67068"/>
                    </a:lnTo>
                    <a:cubicBezTo>
                      <a:pt x="526" y="67608"/>
                      <a:pt x="1051" y="68154"/>
                      <a:pt x="1597" y="68706"/>
                    </a:cubicBezTo>
                    <a:cubicBezTo>
                      <a:pt x="4790" y="72788"/>
                      <a:pt x="6367" y="79317"/>
                      <a:pt x="8772" y="84228"/>
                    </a:cubicBezTo>
                    <a:cubicBezTo>
                      <a:pt x="11157" y="88311"/>
                      <a:pt x="13542" y="92394"/>
                      <a:pt x="15947" y="96476"/>
                    </a:cubicBezTo>
                    <a:cubicBezTo>
                      <a:pt x="19928" y="95668"/>
                      <a:pt x="23122" y="98922"/>
                      <a:pt x="27104" y="99751"/>
                    </a:cubicBezTo>
                    <a:cubicBezTo>
                      <a:pt x="27104" y="102196"/>
                      <a:pt x="25507" y="106279"/>
                      <a:pt x="24719" y="108745"/>
                    </a:cubicBezTo>
                    <a:cubicBezTo>
                      <a:pt x="30297" y="109553"/>
                      <a:pt x="35067" y="113636"/>
                      <a:pt x="39857" y="116102"/>
                    </a:cubicBezTo>
                    <a:cubicBezTo>
                      <a:pt x="43051" y="117739"/>
                      <a:pt x="46224" y="118547"/>
                      <a:pt x="48609" y="120184"/>
                    </a:cubicBezTo>
                    <a:cubicBezTo>
                      <a:pt x="50994" y="121821"/>
                      <a:pt x="51802" y="124267"/>
                      <a:pt x="53379" y="126713"/>
                    </a:cubicBezTo>
                    <a:cubicBezTo>
                      <a:pt x="52590" y="129158"/>
                      <a:pt x="50994" y="131604"/>
                      <a:pt x="50185" y="133241"/>
                    </a:cubicBezTo>
                    <a:lnTo>
                      <a:pt x="50185" y="133241"/>
                    </a:lnTo>
                    <a:cubicBezTo>
                      <a:pt x="55764" y="133241"/>
                      <a:pt x="59745" y="135686"/>
                      <a:pt x="65324" y="138132"/>
                    </a:cubicBezTo>
                    <a:cubicBezTo>
                      <a:pt x="70094" y="140578"/>
                      <a:pt x="75672" y="138940"/>
                      <a:pt x="81250" y="141406"/>
                    </a:cubicBezTo>
                    <a:cubicBezTo>
                      <a:pt x="86829" y="143852"/>
                      <a:pt x="91599" y="144681"/>
                      <a:pt x="97985" y="143852"/>
                    </a:cubicBezTo>
                    <a:cubicBezTo>
                      <a:pt x="100370" y="143043"/>
                      <a:pt x="101967" y="142215"/>
                      <a:pt x="104352" y="142215"/>
                    </a:cubicBezTo>
                    <a:cubicBezTo>
                      <a:pt x="106737" y="143023"/>
                      <a:pt x="108334" y="145489"/>
                      <a:pt x="110719" y="145489"/>
                    </a:cubicBezTo>
                    <a:cubicBezTo>
                      <a:pt x="113912" y="145489"/>
                      <a:pt x="116297" y="141406"/>
                      <a:pt x="118682" y="138961"/>
                    </a:cubicBezTo>
                    <a:cubicBezTo>
                      <a:pt x="121875" y="137324"/>
                      <a:pt x="124260" y="136515"/>
                      <a:pt x="127433" y="135686"/>
                    </a:cubicBezTo>
                    <a:cubicBezTo>
                      <a:pt x="133012" y="134878"/>
                      <a:pt x="140187" y="129967"/>
                      <a:pt x="145745" y="130795"/>
                    </a:cubicBezTo>
                    <a:cubicBezTo>
                      <a:pt x="150515" y="130795"/>
                      <a:pt x="152920" y="134070"/>
                      <a:pt x="156902" y="135686"/>
                    </a:cubicBezTo>
                    <a:cubicBezTo>
                      <a:pt x="160095" y="137324"/>
                      <a:pt x="164077" y="138961"/>
                      <a:pt x="168059" y="140578"/>
                    </a:cubicBezTo>
                    <a:cubicBezTo>
                      <a:pt x="172040" y="142195"/>
                      <a:pt x="174425" y="142215"/>
                      <a:pt x="176022" y="147106"/>
                    </a:cubicBezTo>
                    <a:lnTo>
                      <a:pt x="176022" y="147106"/>
                    </a:lnTo>
                    <a:cubicBezTo>
                      <a:pt x="176810" y="138112"/>
                      <a:pt x="178407" y="134858"/>
                      <a:pt x="177619" y="129946"/>
                    </a:cubicBezTo>
                    <a:cubicBezTo>
                      <a:pt x="176830" y="125055"/>
                      <a:pt x="175234" y="122589"/>
                      <a:pt x="176830" y="119335"/>
                    </a:cubicBezTo>
                    <a:cubicBezTo>
                      <a:pt x="178427" y="115253"/>
                      <a:pt x="181600" y="114444"/>
                      <a:pt x="181600" y="114444"/>
                    </a:cubicBezTo>
                    <a:cubicBezTo>
                      <a:pt x="181600" y="114444"/>
                      <a:pt x="172040" y="111170"/>
                      <a:pt x="177619" y="107916"/>
                    </a:cubicBezTo>
                    <a:cubicBezTo>
                      <a:pt x="183197" y="103833"/>
                      <a:pt x="188775" y="103833"/>
                      <a:pt x="187967" y="109553"/>
                    </a:cubicBezTo>
                    <a:cubicBezTo>
                      <a:pt x="187179" y="115273"/>
                      <a:pt x="187967" y="114444"/>
                      <a:pt x="191160" y="113636"/>
                    </a:cubicBezTo>
                    <a:cubicBezTo>
                      <a:pt x="194354" y="111999"/>
                      <a:pt x="196739" y="103025"/>
                      <a:pt x="197527" y="98113"/>
                    </a:cubicBezTo>
                    <a:lnTo>
                      <a:pt x="196739" y="98113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5" name="Szabadkézi sokszög: alakzat 1154">
                <a:extLst>
                  <a:ext uri="{FF2B5EF4-FFF2-40B4-BE49-F238E27FC236}">
                    <a16:creationId xmlns:a16="http://schemas.microsoft.com/office/drawing/2014/main" id="{4DA66896-2CE1-8607-0A5E-A1F3CD2BB9B9}"/>
                  </a:ext>
                </a:extLst>
              </p:cNvPr>
              <p:cNvSpPr/>
              <p:nvPr/>
            </p:nvSpPr>
            <p:spPr>
              <a:xfrm>
                <a:off x="4672047" y="3139737"/>
                <a:ext cx="65281" cy="86601"/>
              </a:xfrm>
              <a:custGeom>
                <a:avLst/>
                <a:gdLst>
                  <a:gd name="connsiteX0" fmla="*/ 0 w 65281"/>
                  <a:gd name="connsiteY0" fmla="*/ 8059 h 86601"/>
                  <a:gd name="connsiteX1" fmla="*/ 1577 w 65281"/>
                  <a:gd name="connsiteY1" fmla="*/ 3108 h 86601"/>
                  <a:gd name="connsiteX2" fmla="*/ 6286 w 65281"/>
                  <a:gd name="connsiteY2" fmla="*/ 1450 h 86601"/>
                  <a:gd name="connsiteX3" fmla="*/ 19605 w 65281"/>
                  <a:gd name="connsiteY3" fmla="*/ 2279 h 86601"/>
                  <a:gd name="connsiteX4" fmla="*/ 36057 w 65281"/>
                  <a:gd name="connsiteY4" fmla="*/ 8888 h 86601"/>
                  <a:gd name="connsiteX5" fmla="*/ 47032 w 65281"/>
                  <a:gd name="connsiteY5" fmla="*/ 15497 h 86601"/>
                  <a:gd name="connsiteX6" fmla="*/ 49377 w 65281"/>
                  <a:gd name="connsiteY6" fmla="*/ 24592 h 86601"/>
                  <a:gd name="connsiteX7" fmla="*/ 52510 w 65281"/>
                  <a:gd name="connsiteY7" fmla="*/ 34516 h 86601"/>
                  <a:gd name="connsiteX8" fmla="*/ 59563 w 65281"/>
                  <a:gd name="connsiteY8" fmla="*/ 47734 h 86601"/>
                  <a:gd name="connsiteX9" fmla="*/ 64273 w 65281"/>
                  <a:gd name="connsiteY9" fmla="*/ 56001 h 86601"/>
                  <a:gd name="connsiteX10" fmla="*/ 65061 w 65281"/>
                  <a:gd name="connsiteY10" fmla="*/ 66753 h 86601"/>
                  <a:gd name="connsiteX11" fmla="*/ 54086 w 65281"/>
                  <a:gd name="connsiteY11" fmla="*/ 65925 h 86601"/>
                  <a:gd name="connsiteX12" fmla="*/ 43111 w 65281"/>
                  <a:gd name="connsiteY12" fmla="*/ 69240 h 86601"/>
                  <a:gd name="connsiteX13" fmla="*/ 39190 w 65281"/>
                  <a:gd name="connsiteY13" fmla="*/ 83287 h 86601"/>
                  <a:gd name="connsiteX14" fmla="*/ 28215 w 65281"/>
                  <a:gd name="connsiteY14" fmla="*/ 86601 h 86601"/>
                  <a:gd name="connsiteX15" fmla="*/ 29792 w 65281"/>
                  <a:gd name="connsiteY15" fmla="*/ 82478 h 86601"/>
                  <a:gd name="connsiteX16" fmla="*/ 26659 w 65281"/>
                  <a:gd name="connsiteY16" fmla="*/ 60993 h 86601"/>
                  <a:gd name="connsiteX17" fmla="*/ 26659 w 65281"/>
                  <a:gd name="connsiteY17" fmla="*/ 46946 h 86601"/>
                  <a:gd name="connsiteX18" fmla="*/ 13340 w 65281"/>
                  <a:gd name="connsiteY18" fmla="*/ 33728 h 86601"/>
                  <a:gd name="connsiteX19" fmla="*/ 4709 w 65281"/>
                  <a:gd name="connsiteY19" fmla="*/ 17195 h 86601"/>
                  <a:gd name="connsiteX20" fmla="*/ 3133 w 65281"/>
                  <a:gd name="connsiteY20" fmla="*/ 9757 h 86601"/>
                  <a:gd name="connsiteX21" fmla="*/ 0 w 65281"/>
                  <a:gd name="connsiteY21" fmla="*/ 8100 h 86601"/>
                  <a:gd name="connsiteX22" fmla="*/ 0 w 65281"/>
                  <a:gd name="connsiteY22" fmla="*/ 8100 h 86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281" h="86601">
                    <a:moveTo>
                      <a:pt x="0" y="8059"/>
                    </a:moveTo>
                    <a:cubicBezTo>
                      <a:pt x="788" y="7231"/>
                      <a:pt x="788" y="3936"/>
                      <a:pt x="1577" y="3108"/>
                    </a:cubicBezTo>
                    <a:cubicBezTo>
                      <a:pt x="3153" y="1450"/>
                      <a:pt x="4709" y="1450"/>
                      <a:pt x="6286" y="1450"/>
                    </a:cubicBezTo>
                    <a:cubicBezTo>
                      <a:pt x="13340" y="-207"/>
                      <a:pt x="14128" y="-1036"/>
                      <a:pt x="19605" y="2279"/>
                    </a:cubicBezTo>
                    <a:cubicBezTo>
                      <a:pt x="25083" y="5594"/>
                      <a:pt x="30580" y="6402"/>
                      <a:pt x="36057" y="8888"/>
                    </a:cubicBezTo>
                    <a:cubicBezTo>
                      <a:pt x="39978" y="10545"/>
                      <a:pt x="45456" y="12203"/>
                      <a:pt x="47032" y="15497"/>
                    </a:cubicBezTo>
                    <a:cubicBezTo>
                      <a:pt x="47820" y="17983"/>
                      <a:pt x="47820" y="22106"/>
                      <a:pt x="49377" y="24592"/>
                    </a:cubicBezTo>
                    <a:cubicBezTo>
                      <a:pt x="50165" y="27907"/>
                      <a:pt x="51721" y="31202"/>
                      <a:pt x="52510" y="34516"/>
                    </a:cubicBezTo>
                    <a:cubicBezTo>
                      <a:pt x="54086" y="39468"/>
                      <a:pt x="56431" y="43611"/>
                      <a:pt x="59563" y="47734"/>
                    </a:cubicBezTo>
                    <a:cubicBezTo>
                      <a:pt x="62696" y="51049"/>
                      <a:pt x="64273" y="51858"/>
                      <a:pt x="64273" y="56001"/>
                    </a:cubicBezTo>
                    <a:cubicBezTo>
                      <a:pt x="64273" y="59316"/>
                      <a:pt x="65849" y="63439"/>
                      <a:pt x="65061" y="66753"/>
                    </a:cubicBezTo>
                    <a:cubicBezTo>
                      <a:pt x="61140" y="67582"/>
                      <a:pt x="58795" y="66753"/>
                      <a:pt x="54086" y="65925"/>
                    </a:cubicBezTo>
                    <a:cubicBezTo>
                      <a:pt x="50165" y="65925"/>
                      <a:pt x="45456" y="65096"/>
                      <a:pt x="43111" y="69240"/>
                    </a:cubicBezTo>
                    <a:cubicBezTo>
                      <a:pt x="41535" y="72554"/>
                      <a:pt x="42323" y="79992"/>
                      <a:pt x="39190" y="83287"/>
                    </a:cubicBezTo>
                    <a:cubicBezTo>
                      <a:pt x="36846" y="85773"/>
                      <a:pt x="30560" y="85773"/>
                      <a:pt x="28215" y="86601"/>
                    </a:cubicBezTo>
                    <a:lnTo>
                      <a:pt x="29792" y="82478"/>
                    </a:lnTo>
                    <a:cubicBezTo>
                      <a:pt x="30580" y="75040"/>
                      <a:pt x="26659" y="68431"/>
                      <a:pt x="26659" y="60993"/>
                    </a:cubicBezTo>
                    <a:cubicBezTo>
                      <a:pt x="26659" y="56870"/>
                      <a:pt x="28236" y="51069"/>
                      <a:pt x="26659" y="46946"/>
                    </a:cubicBezTo>
                    <a:cubicBezTo>
                      <a:pt x="24314" y="41994"/>
                      <a:pt x="18029" y="37022"/>
                      <a:pt x="13340" y="33728"/>
                    </a:cubicBezTo>
                    <a:cubicBezTo>
                      <a:pt x="8630" y="29605"/>
                      <a:pt x="5498" y="23804"/>
                      <a:pt x="4709" y="17195"/>
                    </a:cubicBezTo>
                    <a:cubicBezTo>
                      <a:pt x="3921" y="14709"/>
                      <a:pt x="4709" y="11414"/>
                      <a:pt x="3133" y="9757"/>
                    </a:cubicBezTo>
                    <a:cubicBezTo>
                      <a:pt x="2345" y="8928"/>
                      <a:pt x="1556" y="8100"/>
                      <a:pt x="0" y="8100"/>
                    </a:cubicBezTo>
                    <a:lnTo>
                      <a:pt x="0" y="810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6" name="Szabadkézi sokszög: alakzat 1155">
                <a:extLst>
                  <a:ext uri="{FF2B5EF4-FFF2-40B4-BE49-F238E27FC236}">
                    <a16:creationId xmlns:a16="http://schemas.microsoft.com/office/drawing/2014/main" id="{4A0E133D-BC88-7DE7-4755-5A9E45657259}"/>
                  </a:ext>
                </a:extLst>
              </p:cNvPr>
              <p:cNvSpPr/>
              <p:nvPr/>
            </p:nvSpPr>
            <p:spPr>
              <a:xfrm>
                <a:off x="4463485" y="3106646"/>
                <a:ext cx="115245" cy="57850"/>
              </a:xfrm>
              <a:custGeom>
                <a:avLst/>
                <a:gdLst>
                  <a:gd name="connsiteX0" fmla="*/ 869 w 115245"/>
                  <a:gd name="connsiteY0" fmla="*/ 26659 h 57850"/>
                  <a:gd name="connsiteX1" fmla="*/ 4083 w 115245"/>
                  <a:gd name="connsiteY1" fmla="*/ 19039 h 57850"/>
                  <a:gd name="connsiteX2" fmla="*/ 16169 w 115245"/>
                  <a:gd name="connsiteY2" fmla="*/ 17523 h 57850"/>
                  <a:gd name="connsiteX3" fmla="*/ 21808 w 115245"/>
                  <a:gd name="connsiteY3" fmla="*/ 16007 h 57850"/>
                  <a:gd name="connsiteX4" fmla="*/ 25022 w 115245"/>
                  <a:gd name="connsiteY4" fmla="*/ 6104 h 57850"/>
                  <a:gd name="connsiteX5" fmla="*/ 40322 w 115245"/>
                  <a:gd name="connsiteY5" fmla="*/ 3820 h 57850"/>
                  <a:gd name="connsiteX6" fmla="*/ 40322 w 115245"/>
                  <a:gd name="connsiteY6" fmla="*/ 3820 h 57850"/>
                  <a:gd name="connsiteX7" fmla="*/ 46769 w 115245"/>
                  <a:gd name="connsiteY7" fmla="*/ 8388 h 57850"/>
                  <a:gd name="connsiteX8" fmla="*/ 55642 w 115245"/>
                  <a:gd name="connsiteY8" fmla="*/ 0 h 57850"/>
                  <a:gd name="connsiteX9" fmla="*/ 59664 w 115245"/>
                  <a:gd name="connsiteY9" fmla="*/ 10672 h 57850"/>
                  <a:gd name="connsiteX10" fmla="*/ 66112 w 115245"/>
                  <a:gd name="connsiteY10" fmla="*/ 8388 h 57850"/>
                  <a:gd name="connsiteX11" fmla="*/ 75773 w 115245"/>
                  <a:gd name="connsiteY11" fmla="*/ 6872 h 57850"/>
                  <a:gd name="connsiteX12" fmla="*/ 87051 w 115245"/>
                  <a:gd name="connsiteY12" fmla="*/ 6872 h 57850"/>
                  <a:gd name="connsiteX13" fmla="*/ 96712 w 115245"/>
                  <a:gd name="connsiteY13" fmla="*/ 4588 h 57850"/>
                  <a:gd name="connsiteX14" fmla="*/ 103968 w 115245"/>
                  <a:gd name="connsiteY14" fmla="*/ 1536 h 57850"/>
                  <a:gd name="connsiteX15" fmla="*/ 105585 w 115245"/>
                  <a:gd name="connsiteY15" fmla="*/ 5356 h 57850"/>
                  <a:gd name="connsiteX16" fmla="*/ 112032 w 115245"/>
                  <a:gd name="connsiteY16" fmla="*/ 11460 h 57850"/>
                  <a:gd name="connsiteX17" fmla="*/ 115246 w 115245"/>
                  <a:gd name="connsiteY17" fmla="*/ 13744 h 57850"/>
                  <a:gd name="connsiteX18" fmla="*/ 114437 w 115245"/>
                  <a:gd name="connsiteY18" fmla="*/ 14512 h 57850"/>
                  <a:gd name="connsiteX19" fmla="*/ 112820 w 115245"/>
                  <a:gd name="connsiteY19" fmla="*/ 19848 h 57850"/>
                  <a:gd name="connsiteX20" fmla="*/ 112820 w 115245"/>
                  <a:gd name="connsiteY20" fmla="*/ 38139 h 57850"/>
                  <a:gd name="connsiteX21" fmla="*/ 112012 w 115245"/>
                  <a:gd name="connsiteY21" fmla="*/ 38139 h 57850"/>
                  <a:gd name="connsiteX22" fmla="*/ 105565 w 115245"/>
                  <a:gd name="connsiteY22" fmla="*/ 36623 h 57850"/>
                  <a:gd name="connsiteX23" fmla="*/ 99117 w 115245"/>
                  <a:gd name="connsiteY23" fmla="*/ 36623 h 57850"/>
                  <a:gd name="connsiteX24" fmla="*/ 90244 w 115245"/>
                  <a:gd name="connsiteY24" fmla="*/ 35107 h 57850"/>
                  <a:gd name="connsiteX25" fmla="*/ 83797 w 115245"/>
                  <a:gd name="connsiteY25" fmla="*/ 37391 h 57850"/>
                  <a:gd name="connsiteX26" fmla="*/ 78158 w 115245"/>
                  <a:gd name="connsiteY26" fmla="*/ 29771 h 57850"/>
                  <a:gd name="connsiteX27" fmla="*/ 71710 w 115245"/>
                  <a:gd name="connsiteY27" fmla="*/ 47315 h 57850"/>
                  <a:gd name="connsiteX28" fmla="*/ 62837 w 115245"/>
                  <a:gd name="connsiteY28" fmla="*/ 40463 h 57850"/>
                  <a:gd name="connsiteX29" fmla="*/ 56390 w 115245"/>
                  <a:gd name="connsiteY29" fmla="*/ 43515 h 57850"/>
                  <a:gd name="connsiteX30" fmla="*/ 50751 w 115245"/>
                  <a:gd name="connsiteY30" fmla="*/ 45799 h 57850"/>
                  <a:gd name="connsiteX31" fmla="*/ 45920 w 115245"/>
                  <a:gd name="connsiteY31" fmla="*/ 46567 h 57850"/>
                  <a:gd name="connsiteX32" fmla="*/ 41090 w 115245"/>
                  <a:gd name="connsiteY32" fmla="*/ 56471 h 57850"/>
                  <a:gd name="connsiteX33" fmla="*/ 17726 w 115245"/>
                  <a:gd name="connsiteY33" fmla="*/ 55703 h 57850"/>
                  <a:gd name="connsiteX34" fmla="*/ 0 w 115245"/>
                  <a:gd name="connsiteY34" fmla="*/ 43495 h 57850"/>
                  <a:gd name="connsiteX35" fmla="*/ 809 w 115245"/>
                  <a:gd name="connsiteY35" fmla="*/ 26720 h 5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15245" h="57850">
                    <a:moveTo>
                      <a:pt x="869" y="26659"/>
                    </a:moveTo>
                    <a:cubicBezTo>
                      <a:pt x="869" y="25143"/>
                      <a:pt x="2486" y="20555"/>
                      <a:pt x="4083" y="19039"/>
                    </a:cubicBezTo>
                    <a:cubicBezTo>
                      <a:pt x="6508" y="15987"/>
                      <a:pt x="12147" y="17523"/>
                      <a:pt x="16169" y="17523"/>
                    </a:cubicBezTo>
                    <a:cubicBezTo>
                      <a:pt x="18594" y="17523"/>
                      <a:pt x="19383" y="17523"/>
                      <a:pt x="21808" y="16007"/>
                    </a:cubicBezTo>
                    <a:cubicBezTo>
                      <a:pt x="24234" y="13724"/>
                      <a:pt x="23425" y="9156"/>
                      <a:pt x="25022" y="6104"/>
                    </a:cubicBezTo>
                    <a:cubicBezTo>
                      <a:pt x="28235" y="2284"/>
                      <a:pt x="37917" y="8388"/>
                      <a:pt x="40322" y="3820"/>
                    </a:cubicBezTo>
                    <a:lnTo>
                      <a:pt x="40322" y="3820"/>
                    </a:lnTo>
                    <a:cubicBezTo>
                      <a:pt x="42747" y="6104"/>
                      <a:pt x="45961" y="8388"/>
                      <a:pt x="46769" y="8388"/>
                    </a:cubicBezTo>
                    <a:cubicBezTo>
                      <a:pt x="51600" y="9904"/>
                      <a:pt x="50791" y="768"/>
                      <a:pt x="55642" y="0"/>
                    </a:cubicBezTo>
                    <a:cubicBezTo>
                      <a:pt x="57259" y="2284"/>
                      <a:pt x="57259" y="9156"/>
                      <a:pt x="59664" y="10672"/>
                    </a:cubicBezTo>
                    <a:cubicBezTo>
                      <a:pt x="62878" y="12187"/>
                      <a:pt x="63686" y="9156"/>
                      <a:pt x="66112" y="8388"/>
                    </a:cubicBezTo>
                    <a:cubicBezTo>
                      <a:pt x="69325" y="6872"/>
                      <a:pt x="72559" y="7620"/>
                      <a:pt x="75773" y="6872"/>
                    </a:cubicBezTo>
                    <a:cubicBezTo>
                      <a:pt x="80603" y="5356"/>
                      <a:pt x="83029" y="6872"/>
                      <a:pt x="87051" y="6872"/>
                    </a:cubicBezTo>
                    <a:cubicBezTo>
                      <a:pt x="86242" y="768"/>
                      <a:pt x="94307" y="5356"/>
                      <a:pt x="96712" y="4588"/>
                    </a:cubicBezTo>
                    <a:cubicBezTo>
                      <a:pt x="99925" y="3072"/>
                      <a:pt x="100734" y="-748"/>
                      <a:pt x="103968" y="1536"/>
                    </a:cubicBezTo>
                    <a:cubicBezTo>
                      <a:pt x="103968" y="1536"/>
                      <a:pt x="104776" y="4588"/>
                      <a:pt x="105585" y="5356"/>
                    </a:cubicBezTo>
                    <a:cubicBezTo>
                      <a:pt x="107202" y="6872"/>
                      <a:pt x="109607" y="9176"/>
                      <a:pt x="112032" y="11460"/>
                    </a:cubicBezTo>
                    <a:cubicBezTo>
                      <a:pt x="112841" y="11460"/>
                      <a:pt x="113649" y="12976"/>
                      <a:pt x="115246" y="13744"/>
                    </a:cubicBezTo>
                    <a:lnTo>
                      <a:pt x="114437" y="14512"/>
                    </a:lnTo>
                    <a:cubicBezTo>
                      <a:pt x="114437" y="16028"/>
                      <a:pt x="113629" y="18332"/>
                      <a:pt x="112820" y="19848"/>
                    </a:cubicBezTo>
                    <a:cubicBezTo>
                      <a:pt x="111204" y="25183"/>
                      <a:pt x="110395" y="31287"/>
                      <a:pt x="112820" y="38139"/>
                    </a:cubicBezTo>
                    <a:lnTo>
                      <a:pt x="112012" y="38139"/>
                    </a:lnTo>
                    <a:cubicBezTo>
                      <a:pt x="109587" y="38139"/>
                      <a:pt x="107990" y="37371"/>
                      <a:pt x="105565" y="36623"/>
                    </a:cubicBezTo>
                    <a:cubicBezTo>
                      <a:pt x="103139" y="35855"/>
                      <a:pt x="102351" y="35855"/>
                      <a:pt x="99117" y="36623"/>
                    </a:cubicBezTo>
                    <a:cubicBezTo>
                      <a:pt x="95095" y="36623"/>
                      <a:pt x="93478" y="35855"/>
                      <a:pt x="90244" y="35107"/>
                    </a:cubicBezTo>
                    <a:cubicBezTo>
                      <a:pt x="87031" y="35107"/>
                      <a:pt x="86222" y="35875"/>
                      <a:pt x="83797" y="37391"/>
                    </a:cubicBezTo>
                    <a:cubicBezTo>
                      <a:pt x="82180" y="34339"/>
                      <a:pt x="79775" y="32055"/>
                      <a:pt x="78158" y="29771"/>
                    </a:cubicBezTo>
                    <a:cubicBezTo>
                      <a:pt x="75732" y="34339"/>
                      <a:pt x="71710" y="41211"/>
                      <a:pt x="71710" y="47315"/>
                    </a:cubicBezTo>
                    <a:cubicBezTo>
                      <a:pt x="69285" y="45799"/>
                      <a:pt x="66071" y="41211"/>
                      <a:pt x="62837" y="40463"/>
                    </a:cubicBezTo>
                    <a:cubicBezTo>
                      <a:pt x="61221" y="39695"/>
                      <a:pt x="58815" y="41979"/>
                      <a:pt x="56390" y="43515"/>
                    </a:cubicBezTo>
                    <a:cubicBezTo>
                      <a:pt x="54773" y="44283"/>
                      <a:pt x="53177" y="45799"/>
                      <a:pt x="50751" y="45799"/>
                    </a:cubicBezTo>
                    <a:cubicBezTo>
                      <a:pt x="49134" y="46567"/>
                      <a:pt x="46729" y="45799"/>
                      <a:pt x="45920" y="46567"/>
                    </a:cubicBezTo>
                    <a:cubicBezTo>
                      <a:pt x="42707" y="48083"/>
                      <a:pt x="41090" y="53419"/>
                      <a:pt x="41090" y="56471"/>
                    </a:cubicBezTo>
                    <a:cubicBezTo>
                      <a:pt x="33834" y="57239"/>
                      <a:pt x="24173" y="59523"/>
                      <a:pt x="17726" y="55703"/>
                    </a:cubicBezTo>
                    <a:cubicBezTo>
                      <a:pt x="12086" y="51883"/>
                      <a:pt x="6447" y="45799"/>
                      <a:pt x="0" y="43495"/>
                    </a:cubicBezTo>
                    <a:cubicBezTo>
                      <a:pt x="1617" y="38927"/>
                      <a:pt x="809" y="32055"/>
                      <a:pt x="809" y="26720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7" name="Szabadkézi sokszög: alakzat 1156">
                <a:extLst>
                  <a:ext uri="{FF2B5EF4-FFF2-40B4-BE49-F238E27FC236}">
                    <a16:creationId xmlns:a16="http://schemas.microsoft.com/office/drawing/2014/main" id="{32F27CB3-DAE0-023F-2BA7-60A729204377}"/>
                  </a:ext>
                </a:extLst>
              </p:cNvPr>
              <p:cNvSpPr/>
              <p:nvPr/>
            </p:nvSpPr>
            <p:spPr>
              <a:xfrm>
                <a:off x="4463485" y="3104800"/>
                <a:ext cx="115245" cy="57850"/>
              </a:xfrm>
              <a:custGeom>
                <a:avLst/>
                <a:gdLst>
                  <a:gd name="connsiteX0" fmla="*/ 869 w 115245"/>
                  <a:gd name="connsiteY0" fmla="*/ 26659 h 57850"/>
                  <a:gd name="connsiteX1" fmla="*/ 4083 w 115245"/>
                  <a:gd name="connsiteY1" fmla="*/ 19039 h 57850"/>
                  <a:gd name="connsiteX2" fmla="*/ 16169 w 115245"/>
                  <a:gd name="connsiteY2" fmla="*/ 17523 h 57850"/>
                  <a:gd name="connsiteX3" fmla="*/ 21808 w 115245"/>
                  <a:gd name="connsiteY3" fmla="*/ 16007 h 57850"/>
                  <a:gd name="connsiteX4" fmla="*/ 25022 w 115245"/>
                  <a:gd name="connsiteY4" fmla="*/ 6104 h 57850"/>
                  <a:gd name="connsiteX5" fmla="*/ 40322 w 115245"/>
                  <a:gd name="connsiteY5" fmla="*/ 3820 h 57850"/>
                  <a:gd name="connsiteX6" fmla="*/ 40322 w 115245"/>
                  <a:gd name="connsiteY6" fmla="*/ 3820 h 57850"/>
                  <a:gd name="connsiteX7" fmla="*/ 46769 w 115245"/>
                  <a:gd name="connsiteY7" fmla="*/ 8388 h 57850"/>
                  <a:gd name="connsiteX8" fmla="*/ 55642 w 115245"/>
                  <a:gd name="connsiteY8" fmla="*/ 0 h 57850"/>
                  <a:gd name="connsiteX9" fmla="*/ 59664 w 115245"/>
                  <a:gd name="connsiteY9" fmla="*/ 10672 h 57850"/>
                  <a:gd name="connsiteX10" fmla="*/ 66112 w 115245"/>
                  <a:gd name="connsiteY10" fmla="*/ 8388 h 57850"/>
                  <a:gd name="connsiteX11" fmla="*/ 75773 w 115245"/>
                  <a:gd name="connsiteY11" fmla="*/ 6872 h 57850"/>
                  <a:gd name="connsiteX12" fmla="*/ 87051 w 115245"/>
                  <a:gd name="connsiteY12" fmla="*/ 6872 h 57850"/>
                  <a:gd name="connsiteX13" fmla="*/ 96712 w 115245"/>
                  <a:gd name="connsiteY13" fmla="*/ 4588 h 57850"/>
                  <a:gd name="connsiteX14" fmla="*/ 103968 w 115245"/>
                  <a:gd name="connsiteY14" fmla="*/ 1536 h 57850"/>
                  <a:gd name="connsiteX15" fmla="*/ 105585 w 115245"/>
                  <a:gd name="connsiteY15" fmla="*/ 5356 h 57850"/>
                  <a:gd name="connsiteX16" fmla="*/ 112032 w 115245"/>
                  <a:gd name="connsiteY16" fmla="*/ 11460 h 57850"/>
                  <a:gd name="connsiteX17" fmla="*/ 115246 w 115245"/>
                  <a:gd name="connsiteY17" fmla="*/ 13744 h 57850"/>
                  <a:gd name="connsiteX18" fmla="*/ 114437 w 115245"/>
                  <a:gd name="connsiteY18" fmla="*/ 14512 h 57850"/>
                  <a:gd name="connsiteX19" fmla="*/ 112820 w 115245"/>
                  <a:gd name="connsiteY19" fmla="*/ 19848 h 57850"/>
                  <a:gd name="connsiteX20" fmla="*/ 112820 w 115245"/>
                  <a:gd name="connsiteY20" fmla="*/ 38139 h 57850"/>
                  <a:gd name="connsiteX21" fmla="*/ 112012 w 115245"/>
                  <a:gd name="connsiteY21" fmla="*/ 38139 h 57850"/>
                  <a:gd name="connsiteX22" fmla="*/ 105565 w 115245"/>
                  <a:gd name="connsiteY22" fmla="*/ 36623 h 57850"/>
                  <a:gd name="connsiteX23" fmla="*/ 99117 w 115245"/>
                  <a:gd name="connsiteY23" fmla="*/ 36623 h 57850"/>
                  <a:gd name="connsiteX24" fmla="*/ 90244 w 115245"/>
                  <a:gd name="connsiteY24" fmla="*/ 35107 h 57850"/>
                  <a:gd name="connsiteX25" fmla="*/ 83797 w 115245"/>
                  <a:gd name="connsiteY25" fmla="*/ 37391 h 57850"/>
                  <a:gd name="connsiteX26" fmla="*/ 78158 w 115245"/>
                  <a:gd name="connsiteY26" fmla="*/ 29771 h 57850"/>
                  <a:gd name="connsiteX27" fmla="*/ 71710 w 115245"/>
                  <a:gd name="connsiteY27" fmla="*/ 47315 h 57850"/>
                  <a:gd name="connsiteX28" fmla="*/ 62837 w 115245"/>
                  <a:gd name="connsiteY28" fmla="*/ 40463 h 57850"/>
                  <a:gd name="connsiteX29" fmla="*/ 56390 w 115245"/>
                  <a:gd name="connsiteY29" fmla="*/ 43515 h 57850"/>
                  <a:gd name="connsiteX30" fmla="*/ 50751 w 115245"/>
                  <a:gd name="connsiteY30" fmla="*/ 45799 h 57850"/>
                  <a:gd name="connsiteX31" fmla="*/ 45920 w 115245"/>
                  <a:gd name="connsiteY31" fmla="*/ 46567 h 57850"/>
                  <a:gd name="connsiteX32" fmla="*/ 41090 w 115245"/>
                  <a:gd name="connsiteY32" fmla="*/ 56471 h 57850"/>
                  <a:gd name="connsiteX33" fmla="*/ 17726 w 115245"/>
                  <a:gd name="connsiteY33" fmla="*/ 55703 h 57850"/>
                  <a:gd name="connsiteX34" fmla="*/ 0 w 115245"/>
                  <a:gd name="connsiteY34" fmla="*/ 43495 h 57850"/>
                  <a:gd name="connsiteX35" fmla="*/ 809 w 115245"/>
                  <a:gd name="connsiteY35" fmla="*/ 26720 h 5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15245" h="57850">
                    <a:moveTo>
                      <a:pt x="869" y="26659"/>
                    </a:moveTo>
                    <a:cubicBezTo>
                      <a:pt x="869" y="25143"/>
                      <a:pt x="2486" y="20555"/>
                      <a:pt x="4083" y="19039"/>
                    </a:cubicBezTo>
                    <a:cubicBezTo>
                      <a:pt x="6508" y="15987"/>
                      <a:pt x="12147" y="17523"/>
                      <a:pt x="16169" y="17523"/>
                    </a:cubicBezTo>
                    <a:cubicBezTo>
                      <a:pt x="18594" y="17523"/>
                      <a:pt x="19383" y="17523"/>
                      <a:pt x="21808" y="16007"/>
                    </a:cubicBezTo>
                    <a:cubicBezTo>
                      <a:pt x="24234" y="13724"/>
                      <a:pt x="23425" y="9156"/>
                      <a:pt x="25022" y="6104"/>
                    </a:cubicBezTo>
                    <a:cubicBezTo>
                      <a:pt x="28235" y="2284"/>
                      <a:pt x="37917" y="8388"/>
                      <a:pt x="40322" y="3820"/>
                    </a:cubicBezTo>
                    <a:lnTo>
                      <a:pt x="40322" y="3820"/>
                    </a:lnTo>
                    <a:cubicBezTo>
                      <a:pt x="42747" y="6104"/>
                      <a:pt x="45961" y="8388"/>
                      <a:pt x="46769" y="8388"/>
                    </a:cubicBezTo>
                    <a:cubicBezTo>
                      <a:pt x="51600" y="9904"/>
                      <a:pt x="50791" y="768"/>
                      <a:pt x="55642" y="0"/>
                    </a:cubicBezTo>
                    <a:cubicBezTo>
                      <a:pt x="57259" y="2284"/>
                      <a:pt x="57259" y="9156"/>
                      <a:pt x="59664" y="10672"/>
                    </a:cubicBezTo>
                    <a:cubicBezTo>
                      <a:pt x="62878" y="12187"/>
                      <a:pt x="63686" y="9156"/>
                      <a:pt x="66112" y="8388"/>
                    </a:cubicBezTo>
                    <a:cubicBezTo>
                      <a:pt x="69325" y="6872"/>
                      <a:pt x="72559" y="7620"/>
                      <a:pt x="75773" y="6872"/>
                    </a:cubicBezTo>
                    <a:cubicBezTo>
                      <a:pt x="80603" y="5356"/>
                      <a:pt x="83029" y="6872"/>
                      <a:pt x="87051" y="6872"/>
                    </a:cubicBezTo>
                    <a:cubicBezTo>
                      <a:pt x="86242" y="768"/>
                      <a:pt x="94307" y="5356"/>
                      <a:pt x="96712" y="4588"/>
                    </a:cubicBezTo>
                    <a:cubicBezTo>
                      <a:pt x="99925" y="3072"/>
                      <a:pt x="100734" y="-748"/>
                      <a:pt x="103968" y="1536"/>
                    </a:cubicBezTo>
                    <a:cubicBezTo>
                      <a:pt x="103968" y="1536"/>
                      <a:pt x="104776" y="4588"/>
                      <a:pt x="105585" y="5356"/>
                    </a:cubicBezTo>
                    <a:cubicBezTo>
                      <a:pt x="107202" y="6872"/>
                      <a:pt x="109607" y="9176"/>
                      <a:pt x="112032" y="11460"/>
                    </a:cubicBezTo>
                    <a:cubicBezTo>
                      <a:pt x="112841" y="11460"/>
                      <a:pt x="113649" y="12976"/>
                      <a:pt x="115246" y="13744"/>
                    </a:cubicBezTo>
                    <a:lnTo>
                      <a:pt x="114437" y="14512"/>
                    </a:lnTo>
                    <a:cubicBezTo>
                      <a:pt x="114437" y="16028"/>
                      <a:pt x="113629" y="18332"/>
                      <a:pt x="112820" y="19848"/>
                    </a:cubicBezTo>
                    <a:cubicBezTo>
                      <a:pt x="111204" y="25183"/>
                      <a:pt x="110395" y="31287"/>
                      <a:pt x="112820" y="38139"/>
                    </a:cubicBezTo>
                    <a:lnTo>
                      <a:pt x="112012" y="38139"/>
                    </a:lnTo>
                    <a:cubicBezTo>
                      <a:pt x="109587" y="38139"/>
                      <a:pt x="107990" y="37371"/>
                      <a:pt x="105565" y="36623"/>
                    </a:cubicBezTo>
                    <a:cubicBezTo>
                      <a:pt x="103139" y="35855"/>
                      <a:pt x="102351" y="35855"/>
                      <a:pt x="99117" y="36623"/>
                    </a:cubicBezTo>
                    <a:cubicBezTo>
                      <a:pt x="95095" y="36623"/>
                      <a:pt x="93478" y="35855"/>
                      <a:pt x="90244" y="35107"/>
                    </a:cubicBezTo>
                    <a:cubicBezTo>
                      <a:pt x="87031" y="35107"/>
                      <a:pt x="86222" y="35875"/>
                      <a:pt x="83797" y="37391"/>
                    </a:cubicBezTo>
                    <a:cubicBezTo>
                      <a:pt x="82180" y="34339"/>
                      <a:pt x="79775" y="32055"/>
                      <a:pt x="78158" y="29771"/>
                    </a:cubicBezTo>
                    <a:cubicBezTo>
                      <a:pt x="75732" y="34339"/>
                      <a:pt x="71710" y="41211"/>
                      <a:pt x="71710" y="47315"/>
                    </a:cubicBezTo>
                    <a:cubicBezTo>
                      <a:pt x="69285" y="45799"/>
                      <a:pt x="66071" y="41211"/>
                      <a:pt x="62837" y="40463"/>
                    </a:cubicBezTo>
                    <a:cubicBezTo>
                      <a:pt x="61221" y="39695"/>
                      <a:pt x="58815" y="41979"/>
                      <a:pt x="56390" y="43515"/>
                    </a:cubicBezTo>
                    <a:cubicBezTo>
                      <a:pt x="54773" y="44283"/>
                      <a:pt x="53177" y="45799"/>
                      <a:pt x="50751" y="45799"/>
                    </a:cubicBezTo>
                    <a:cubicBezTo>
                      <a:pt x="49134" y="46567"/>
                      <a:pt x="46729" y="45799"/>
                      <a:pt x="45920" y="46567"/>
                    </a:cubicBezTo>
                    <a:cubicBezTo>
                      <a:pt x="42707" y="48083"/>
                      <a:pt x="41090" y="53419"/>
                      <a:pt x="41090" y="56471"/>
                    </a:cubicBezTo>
                    <a:cubicBezTo>
                      <a:pt x="33834" y="57239"/>
                      <a:pt x="24173" y="59523"/>
                      <a:pt x="17726" y="55703"/>
                    </a:cubicBezTo>
                    <a:cubicBezTo>
                      <a:pt x="12086" y="51883"/>
                      <a:pt x="6447" y="45799"/>
                      <a:pt x="0" y="43495"/>
                    </a:cubicBezTo>
                    <a:cubicBezTo>
                      <a:pt x="1617" y="38927"/>
                      <a:pt x="809" y="32055"/>
                      <a:pt x="809" y="26720"/>
                    </a:cubicBezTo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8" name="Szabadkézi sokszög: alakzat 1157">
                <a:extLst>
                  <a:ext uri="{FF2B5EF4-FFF2-40B4-BE49-F238E27FC236}">
                    <a16:creationId xmlns:a16="http://schemas.microsoft.com/office/drawing/2014/main" id="{9211C49F-D759-6786-7201-2BC0C40D1C35}"/>
                  </a:ext>
                </a:extLst>
              </p:cNvPr>
              <p:cNvSpPr/>
              <p:nvPr/>
            </p:nvSpPr>
            <p:spPr>
              <a:xfrm>
                <a:off x="4408732" y="2920882"/>
                <a:ext cx="206084" cy="195930"/>
              </a:xfrm>
              <a:custGeom>
                <a:avLst/>
                <a:gdLst>
                  <a:gd name="connsiteX0" fmla="*/ 6346 w 206084"/>
                  <a:gd name="connsiteY0" fmla="*/ 43051 h 195930"/>
                  <a:gd name="connsiteX1" fmla="*/ 7155 w 206084"/>
                  <a:gd name="connsiteY1" fmla="*/ 38220 h 195930"/>
                  <a:gd name="connsiteX2" fmla="*/ 9560 w 206084"/>
                  <a:gd name="connsiteY2" fmla="*/ 34198 h 195930"/>
                  <a:gd name="connsiteX3" fmla="*/ 14350 w 206084"/>
                  <a:gd name="connsiteY3" fmla="*/ 30176 h 195930"/>
                  <a:gd name="connsiteX4" fmla="*/ 33531 w 206084"/>
                  <a:gd name="connsiteY4" fmla="*/ 24537 h 195930"/>
                  <a:gd name="connsiteX5" fmla="*/ 46304 w 206084"/>
                  <a:gd name="connsiteY5" fmla="*/ 16493 h 195930"/>
                  <a:gd name="connsiteX6" fmla="*/ 58290 w 206084"/>
                  <a:gd name="connsiteY6" fmla="*/ 8448 h 195930"/>
                  <a:gd name="connsiteX7" fmla="*/ 71063 w 206084"/>
                  <a:gd name="connsiteY7" fmla="*/ 2809 h 195930"/>
                  <a:gd name="connsiteX8" fmla="*/ 81452 w 206084"/>
                  <a:gd name="connsiteY8" fmla="*/ 404 h 195930"/>
                  <a:gd name="connsiteX9" fmla="*/ 89436 w 206084"/>
                  <a:gd name="connsiteY9" fmla="*/ 2021 h 195930"/>
                  <a:gd name="connsiteX10" fmla="*/ 91841 w 206084"/>
                  <a:gd name="connsiteY10" fmla="*/ 6043 h 195930"/>
                  <a:gd name="connsiteX11" fmla="*/ 99036 w 206084"/>
                  <a:gd name="connsiteY11" fmla="*/ 18110 h 195930"/>
                  <a:gd name="connsiteX12" fmla="*/ 114215 w 206084"/>
                  <a:gd name="connsiteY12" fmla="*/ 14087 h 195930"/>
                  <a:gd name="connsiteX13" fmla="*/ 126200 w 206084"/>
                  <a:gd name="connsiteY13" fmla="*/ 14087 h 195930"/>
                  <a:gd name="connsiteX14" fmla="*/ 141379 w 206084"/>
                  <a:gd name="connsiteY14" fmla="*/ 15704 h 195930"/>
                  <a:gd name="connsiteX15" fmla="*/ 168544 w 206084"/>
                  <a:gd name="connsiteY15" fmla="*/ 22132 h 195930"/>
                  <a:gd name="connsiteX16" fmla="*/ 181317 w 206084"/>
                  <a:gd name="connsiteY16" fmla="*/ 21323 h 195930"/>
                  <a:gd name="connsiteX17" fmla="*/ 194899 w 206084"/>
                  <a:gd name="connsiteY17" fmla="*/ 30984 h 195930"/>
                  <a:gd name="connsiteX18" fmla="*/ 194899 w 206084"/>
                  <a:gd name="connsiteY18" fmla="*/ 49498 h 195930"/>
                  <a:gd name="connsiteX19" fmla="*/ 202095 w 206084"/>
                  <a:gd name="connsiteY19" fmla="*/ 63181 h 195930"/>
                  <a:gd name="connsiteX20" fmla="*/ 200498 w 206084"/>
                  <a:gd name="connsiteY20" fmla="*/ 80078 h 195930"/>
                  <a:gd name="connsiteX21" fmla="*/ 190109 w 206084"/>
                  <a:gd name="connsiteY21" fmla="*/ 87314 h 195930"/>
                  <a:gd name="connsiteX22" fmla="*/ 186916 w 206084"/>
                  <a:gd name="connsiteY22" fmla="*/ 96166 h 195930"/>
                  <a:gd name="connsiteX23" fmla="*/ 194899 w 206084"/>
                  <a:gd name="connsiteY23" fmla="*/ 105827 h 195930"/>
                  <a:gd name="connsiteX24" fmla="*/ 197304 w 206084"/>
                  <a:gd name="connsiteY24" fmla="*/ 126746 h 195930"/>
                  <a:gd name="connsiteX25" fmla="*/ 205288 w 206084"/>
                  <a:gd name="connsiteY25" fmla="*/ 158923 h 195930"/>
                  <a:gd name="connsiteX26" fmla="*/ 196496 w 206084"/>
                  <a:gd name="connsiteY26" fmla="*/ 166967 h 195930"/>
                  <a:gd name="connsiteX27" fmla="*/ 184510 w 206084"/>
                  <a:gd name="connsiteY27" fmla="*/ 179842 h 195930"/>
                  <a:gd name="connsiteX28" fmla="*/ 172525 w 206084"/>
                  <a:gd name="connsiteY28" fmla="*/ 190291 h 195930"/>
                  <a:gd name="connsiteX29" fmla="*/ 170120 w 206084"/>
                  <a:gd name="connsiteY29" fmla="*/ 195930 h 195930"/>
                  <a:gd name="connsiteX30" fmla="*/ 166927 w 206084"/>
                  <a:gd name="connsiteY30" fmla="*/ 193525 h 195930"/>
                  <a:gd name="connsiteX31" fmla="*/ 160540 w 206084"/>
                  <a:gd name="connsiteY31" fmla="*/ 187098 h 195930"/>
                  <a:gd name="connsiteX32" fmla="*/ 158943 w 206084"/>
                  <a:gd name="connsiteY32" fmla="*/ 183076 h 195930"/>
                  <a:gd name="connsiteX33" fmla="*/ 151748 w 206084"/>
                  <a:gd name="connsiteY33" fmla="*/ 186289 h 195930"/>
                  <a:gd name="connsiteX34" fmla="*/ 142168 w 206084"/>
                  <a:gd name="connsiteY34" fmla="*/ 188694 h 195930"/>
                  <a:gd name="connsiteX35" fmla="*/ 130990 w 206084"/>
                  <a:gd name="connsiteY35" fmla="*/ 188694 h 195930"/>
                  <a:gd name="connsiteX36" fmla="*/ 121410 w 206084"/>
                  <a:gd name="connsiteY36" fmla="*/ 190311 h 195930"/>
                  <a:gd name="connsiteX37" fmla="*/ 115023 w 206084"/>
                  <a:gd name="connsiteY37" fmla="*/ 192717 h 195930"/>
                  <a:gd name="connsiteX38" fmla="*/ 111022 w 206084"/>
                  <a:gd name="connsiteY38" fmla="*/ 181459 h 195930"/>
                  <a:gd name="connsiteX39" fmla="*/ 102230 w 206084"/>
                  <a:gd name="connsiteY39" fmla="*/ 190311 h 195930"/>
                  <a:gd name="connsiteX40" fmla="*/ 91841 w 206084"/>
                  <a:gd name="connsiteY40" fmla="*/ 179862 h 195930"/>
                  <a:gd name="connsiteX41" fmla="*/ 92649 w 206084"/>
                  <a:gd name="connsiteY41" fmla="*/ 171818 h 195930"/>
                  <a:gd name="connsiteX42" fmla="*/ 87859 w 206084"/>
                  <a:gd name="connsiteY42" fmla="*/ 171009 h 195930"/>
                  <a:gd name="connsiteX43" fmla="*/ 81472 w 206084"/>
                  <a:gd name="connsiteY43" fmla="*/ 172626 h 195930"/>
                  <a:gd name="connsiteX44" fmla="*/ 78279 w 206084"/>
                  <a:gd name="connsiteY44" fmla="*/ 161368 h 195930"/>
                  <a:gd name="connsiteX45" fmla="*/ 70295 w 206084"/>
                  <a:gd name="connsiteY45" fmla="*/ 166199 h 195930"/>
                  <a:gd name="connsiteX46" fmla="*/ 71104 w 206084"/>
                  <a:gd name="connsiteY46" fmla="*/ 156538 h 195930"/>
                  <a:gd name="connsiteX47" fmla="*/ 65505 w 206084"/>
                  <a:gd name="connsiteY47" fmla="*/ 156538 h 195930"/>
                  <a:gd name="connsiteX48" fmla="*/ 56713 w 206084"/>
                  <a:gd name="connsiteY48" fmla="*/ 157346 h 195930"/>
                  <a:gd name="connsiteX49" fmla="*/ 56713 w 206084"/>
                  <a:gd name="connsiteY49" fmla="*/ 167007 h 195930"/>
                  <a:gd name="connsiteX50" fmla="*/ 47133 w 206084"/>
                  <a:gd name="connsiteY50" fmla="*/ 161368 h 195930"/>
                  <a:gd name="connsiteX51" fmla="*/ 47942 w 206084"/>
                  <a:gd name="connsiteY51" fmla="*/ 150899 h 195930"/>
                  <a:gd name="connsiteX52" fmla="*/ 39958 w 206084"/>
                  <a:gd name="connsiteY52" fmla="*/ 153304 h 195930"/>
                  <a:gd name="connsiteX53" fmla="*/ 37553 w 206084"/>
                  <a:gd name="connsiteY53" fmla="*/ 151687 h 195930"/>
                  <a:gd name="connsiteX54" fmla="*/ 35148 w 206084"/>
                  <a:gd name="connsiteY54" fmla="*/ 147665 h 195930"/>
                  <a:gd name="connsiteX55" fmla="*/ 27164 w 206084"/>
                  <a:gd name="connsiteY55" fmla="*/ 150070 h 195930"/>
                  <a:gd name="connsiteX56" fmla="*/ 23971 w 206084"/>
                  <a:gd name="connsiteY56" fmla="*/ 136387 h 195930"/>
                  <a:gd name="connsiteX57" fmla="*/ 18372 w 206084"/>
                  <a:gd name="connsiteY57" fmla="*/ 133982 h 195930"/>
                  <a:gd name="connsiteX58" fmla="*/ 18372 w 206084"/>
                  <a:gd name="connsiteY58" fmla="*/ 132365 h 195930"/>
                  <a:gd name="connsiteX59" fmla="*/ 17564 w 206084"/>
                  <a:gd name="connsiteY59" fmla="*/ 121895 h 195930"/>
                  <a:gd name="connsiteX60" fmla="*/ 11965 w 206084"/>
                  <a:gd name="connsiteY60" fmla="*/ 104190 h 195930"/>
                  <a:gd name="connsiteX61" fmla="*/ 11965 w 206084"/>
                  <a:gd name="connsiteY61" fmla="*/ 97763 h 195930"/>
                  <a:gd name="connsiteX62" fmla="*/ 10369 w 206084"/>
                  <a:gd name="connsiteY62" fmla="*/ 94549 h 195930"/>
                  <a:gd name="connsiteX63" fmla="*/ 11177 w 206084"/>
                  <a:gd name="connsiteY63" fmla="*/ 91336 h 195930"/>
                  <a:gd name="connsiteX64" fmla="*/ 8772 w 206084"/>
                  <a:gd name="connsiteY64" fmla="*/ 88122 h 195930"/>
                  <a:gd name="connsiteX65" fmla="*/ 9580 w 206084"/>
                  <a:gd name="connsiteY65" fmla="*/ 81695 h 195930"/>
                  <a:gd name="connsiteX66" fmla="*/ 0 w 206084"/>
                  <a:gd name="connsiteY66" fmla="*/ 72034 h 195930"/>
                  <a:gd name="connsiteX67" fmla="*/ 8792 w 206084"/>
                  <a:gd name="connsiteY67" fmla="*/ 56754 h 195930"/>
                  <a:gd name="connsiteX68" fmla="*/ 9600 w 206084"/>
                  <a:gd name="connsiteY68" fmla="*/ 50327 h 195930"/>
                  <a:gd name="connsiteX69" fmla="*/ 6407 w 206084"/>
                  <a:gd name="connsiteY69" fmla="*/ 43091 h 195930"/>
                  <a:gd name="connsiteX70" fmla="*/ 6407 w 206084"/>
                  <a:gd name="connsiteY70" fmla="*/ 43091 h 19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206084" h="195930">
                    <a:moveTo>
                      <a:pt x="6346" y="43051"/>
                    </a:moveTo>
                    <a:cubicBezTo>
                      <a:pt x="7155" y="42242"/>
                      <a:pt x="7155" y="39028"/>
                      <a:pt x="7155" y="38220"/>
                    </a:cubicBezTo>
                    <a:cubicBezTo>
                      <a:pt x="7963" y="37411"/>
                      <a:pt x="7963" y="35006"/>
                      <a:pt x="9560" y="34198"/>
                    </a:cubicBezTo>
                    <a:cubicBezTo>
                      <a:pt x="11157" y="33389"/>
                      <a:pt x="14350" y="30176"/>
                      <a:pt x="14350" y="30176"/>
                    </a:cubicBezTo>
                    <a:cubicBezTo>
                      <a:pt x="14350" y="30176"/>
                      <a:pt x="26335" y="23748"/>
                      <a:pt x="33531" y="24537"/>
                    </a:cubicBezTo>
                    <a:cubicBezTo>
                      <a:pt x="41514" y="24537"/>
                      <a:pt x="44708" y="20515"/>
                      <a:pt x="46304" y="16493"/>
                    </a:cubicBezTo>
                    <a:cubicBezTo>
                      <a:pt x="48710" y="12471"/>
                      <a:pt x="53500" y="10854"/>
                      <a:pt x="58290" y="8448"/>
                    </a:cubicBezTo>
                    <a:cubicBezTo>
                      <a:pt x="63080" y="6043"/>
                      <a:pt x="65485" y="2809"/>
                      <a:pt x="71063" y="2809"/>
                    </a:cubicBezTo>
                    <a:cubicBezTo>
                      <a:pt x="76662" y="2001"/>
                      <a:pt x="79047" y="-404"/>
                      <a:pt x="81452" y="404"/>
                    </a:cubicBezTo>
                    <a:cubicBezTo>
                      <a:pt x="84646" y="404"/>
                      <a:pt x="84646" y="-1213"/>
                      <a:pt x="89436" y="2021"/>
                    </a:cubicBezTo>
                    <a:cubicBezTo>
                      <a:pt x="93438" y="4426"/>
                      <a:pt x="90244" y="404"/>
                      <a:pt x="91841" y="6043"/>
                    </a:cubicBezTo>
                    <a:cubicBezTo>
                      <a:pt x="92649" y="12471"/>
                      <a:pt x="91841" y="18110"/>
                      <a:pt x="99036" y="18110"/>
                    </a:cubicBezTo>
                    <a:cubicBezTo>
                      <a:pt x="107020" y="18110"/>
                      <a:pt x="111022" y="18110"/>
                      <a:pt x="114215" y="14087"/>
                    </a:cubicBezTo>
                    <a:lnTo>
                      <a:pt x="126200" y="14087"/>
                    </a:lnTo>
                    <a:cubicBezTo>
                      <a:pt x="130990" y="13279"/>
                      <a:pt x="136589" y="14087"/>
                      <a:pt x="141379" y="15704"/>
                    </a:cubicBezTo>
                    <a:cubicBezTo>
                      <a:pt x="149363" y="18110"/>
                      <a:pt x="159751" y="23748"/>
                      <a:pt x="168544" y="22132"/>
                    </a:cubicBezTo>
                    <a:cubicBezTo>
                      <a:pt x="173334" y="22132"/>
                      <a:pt x="176527" y="18918"/>
                      <a:pt x="181317" y="21323"/>
                    </a:cubicBezTo>
                    <a:cubicBezTo>
                      <a:pt x="184510" y="22132"/>
                      <a:pt x="193303" y="27750"/>
                      <a:pt x="194899" y="30984"/>
                    </a:cubicBezTo>
                    <a:cubicBezTo>
                      <a:pt x="196496" y="35815"/>
                      <a:pt x="192494" y="43859"/>
                      <a:pt x="194899" y="49498"/>
                    </a:cubicBezTo>
                    <a:cubicBezTo>
                      <a:pt x="197304" y="54328"/>
                      <a:pt x="200498" y="57542"/>
                      <a:pt x="202095" y="63181"/>
                    </a:cubicBezTo>
                    <a:cubicBezTo>
                      <a:pt x="203691" y="68820"/>
                      <a:pt x="203691" y="76056"/>
                      <a:pt x="200498" y="80078"/>
                    </a:cubicBezTo>
                    <a:cubicBezTo>
                      <a:pt x="198093" y="83292"/>
                      <a:pt x="193303" y="84100"/>
                      <a:pt x="190109" y="87314"/>
                    </a:cubicBezTo>
                    <a:cubicBezTo>
                      <a:pt x="186916" y="90527"/>
                      <a:pt x="187704" y="91336"/>
                      <a:pt x="186916" y="96166"/>
                    </a:cubicBezTo>
                    <a:cubicBezTo>
                      <a:pt x="194111" y="95358"/>
                      <a:pt x="195708" y="99380"/>
                      <a:pt x="194899" y="105827"/>
                    </a:cubicBezTo>
                    <a:cubicBezTo>
                      <a:pt x="194899" y="114680"/>
                      <a:pt x="194091" y="119510"/>
                      <a:pt x="197304" y="126746"/>
                    </a:cubicBezTo>
                    <a:cubicBezTo>
                      <a:pt x="201306" y="136407"/>
                      <a:pt x="208481" y="149282"/>
                      <a:pt x="205288" y="158923"/>
                    </a:cubicBezTo>
                    <a:cubicBezTo>
                      <a:pt x="202883" y="164562"/>
                      <a:pt x="200498" y="162945"/>
                      <a:pt x="196496" y="166967"/>
                    </a:cubicBezTo>
                    <a:cubicBezTo>
                      <a:pt x="191706" y="170989"/>
                      <a:pt x="189301" y="175820"/>
                      <a:pt x="184510" y="179842"/>
                    </a:cubicBezTo>
                    <a:cubicBezTo>
                      <a:pt x="180509" y="183055"/>
                      <a:pt x="174930" y="186269"/>
                      <a:pt x="172525" y="190291"/>
                    </a:cubicBezTo>
                    <a:lnTo>
                      <a:pt x="170120" y="195930"/>
                    </a:lnTo>
                    <a:cubicBezTo>
                      <a:pt x="168523" y="194853"/>
                      <a:pt x="167452" y="194050"/>
                      <a:pt x="166927" y="193525"/>
                    </a:cubicBezTo>
                    <a:cubicBezTo>
                      <a:pt x="164522" y="191120"/>
                      <a:pt x="162136" y="188694"/>
                      <a:pt x="160540" y="187098"/>
                    </a:cubicBezTo>
                    <a:cubicBezTo>
                      <a:pt x="159731" y="186289"/>
                      <a:pt x="158943" y="183076"/>
                      <a:pt x="158943" y="183076"/>
                    </a:cubicBezTo>
                    <a:cubicBezTo>
                      <a:pt x="155750" y="180670"/>
                      <a:pt x="154941" y="184693"/>
                      <a:pt x="151748" y="186289"/>
                    </a:cubicBezTo>
                    <a:cubicBezTo>
                      <a:pt x="149343" y="187098"/>
                      <a:pt x="141359" y="182267"/>
                      <a:pt x="142168" y="188694"/>
                    </a:cubicBezTo>
                    <a:cubicBezTo>
                      <a:pt x="138166" y="188694"/>
                      <a:pt x="135781" y="187077"/>
                      <a:pt x="130990" y="188694"/>
                    </a:cubicBezTo>
                    <a:cubicBezTo>
                      <a:pt x="127797" y="189503"/>
                      <a:pt x="124604" y="188694"/>
                      <a:pt x="121410" y="190311"/>
                    </a:cubicBezTo>
                    <a:cubicBezTo>
                      <a:pt x="119005" y="191120"/>
                      <a:pt x="118217" y="194333"/>
                      <a:pt x="115023" y="192717"/>
                    </a:cubicBezTo>
                    <a:cubicBezTo>
                      <a:pt x="112618" y="191100"/>
                      <a:pt x="112618" y="183864"/>
                      <a:pt x="111022" y="181459"/>
                    </a:cubicBezTo>
                    <a:cubicBezTo>
                      <a:pt x="106231" y="182267"/>
                      <a:pt x="107020" y="191928"/>
                      <a:pt x="102230" y="190311"/>
                    </a:cubicBezTo>
                    <a:cubicBezTo>
                      <a:pt x="100633" y="190311"/>
                      <a:pt x="91841" y="181459"/>
                      <a:pt x="91841" y="179862"/>
                    </a:cubicBezTo>
                    <a:cubicBezTo>
                      <a:pt x="91032" y="178245"/>
                      <a:pt x="95034" y="174223"/>
                      <a:pt x="92649" y="171818"/>
                    </a:cubicBezTo>
                    <a:cubicBezTo>
                      <a:pt x="91841" y="170201"/>
                      <a:pt x="89456" y="171009"/>
                      <a:pt x="87859" y="171009"/>
                    </a:cubicBezTo>
                    <a:cubicBezTo>
                      <a:pt x="85454" y="171818"/>
                      <a:pt x="83857" y="174223"/>
                      <a:pt x="81472" y="172626"/>
                    </a:cubicBezTo>
                    <a:cubicBezTo>
                      <a:pt x="79876" y="171009"/>
                      <a:pt x="79067" y="163774"/>
                      <a:pt x="78279" y="161368"/>
                    </a:cubicBezTo>
                    <a:cubicBezTo>
                      <a:pt x="75086" y="161368"/>
                      <a:pt x="73489" y="166199"/>
                      <a:pt x="70295" y="166199"/>
                    </a:cubicBezTo>
                    <a:cubicBezTo>
                      <a:pt x="71104" y="164582"/>
                      <a:pt x="72701" y="158155"/>
                      <a:pt x="71104" y="156538"/>
                    </a:cubicBezTo>
                    <a:cubicBezTo>
                      <a:pt x="70295" y="154921"/>
                      <a:pt x="67102" y="156538"/>
                      <a:pt x="65505" y="156538"/>
                    </a:cubicBezTo>
                    <a:cubicBezTo>
                      <a:pt x="63909" y="156538"/>
                      <a:pt x="58310" y="155730"/>
                      <a:pt x="56713" y="157346"/>
                    </a:cubicBezTo>
                    <a:cubicBezTo>
                      <a:pt x="55905" y="158963"/>
                      <a:pt x="56713" y="165391"/>
                      <a:pt x="56713" y="167007"/>
                    </a:cubicBezTo>
                    <a:cubicBezTo>
                      <a:pt x="53520" y="166199"/>
                      <a:pt x="50327" y="162985"/>
                      <a:pt x="47133" y="161368"/>
                    </a:cubicBezTo>
                    <a:cubicBezTo>
                      <a:pt x="47942" y="158155"/>
                      <a:pt x="48730" y="154133"/>
                      <a:pt x="47942" y="150899"/>
                    </a:cubicBezTo>
                    <a:cubicBezTo>
                      <a:pt x="44748" y="150899"/>
                      <a:pt x="43151" y="152516"/>
                      <a:pt x="39958" y="153304"/>
                    </a:cubicBezTo>
                    <a:cubicBezTo>
                      <a:pt x="39958" y="150899"/>
                      <a:pt x="38361" y="152496"/>
                      <a:pt x="37553" y="151687"/>
                    </a:cubicBezTo>
                    <a:cubicBezTo>
                      <a:pt x="36744" y="150879"/>
                      <a:pt x="35956" y="148474"/>
                      <a:pt x="35148" y="147665"/>
                    </a:cubicBezTo>
                    <a:cubicBezTo>
                      <a:pt x="32743" y="146048"/>
                      <a:pt x="29549" y="148474"/>
                      <a:pt x="27164" y="150070"/>
                    </a:cubicBezTo>
                    <a:cubicBezTo>
                      <a:pt x="24759" y="146048"/>
                      <a:pt x="27973" y="140409"/>
                      <a:pt x="23971" y="136387"/>
                    </a:cubicBezTo>
                    <a:cubicBezTo>
                      <a:pt x="21565" y="134770"/>
                      <a:pt x="19181" y="135579"/>
                      <a:pt x="18372" y="133982"/>
                    </a:cubicBezTo>
                    <a:lnTo>
                      <a:pt x="18372" y="132365"/>
                    </a:lnTo>
                    <a:cubicBezTo>
                      <a:pt x="19181" y="129151"/>
                      <a:pt x="17564" y="125129"/>
                      <a:pt x="17564" y="121895"/>
                    </a:cubicBezTo>
                    <a:cubicBezTo>
                      <a:pt x="17564" y="114660"/>
                      <a:pt x="11177" y="110638"/>
                      <a:pt x="11965" y="104190"/>
                    </a:cubicBezTo>
                    <a:lnTo>
                      <a:pt x="11965" y="97763"/>
                    </a:lnTo>
                    <a:cubicBezTo>
                      <a:pt x="11157" y="96955"/>
                      <a:pt x="10369" y="96146"/>
                      <a:pt x="10369" y="94549"/>
                    </a:cubicBezTo>
                    <a:cubicBezTo>
                      <a:pt x="10369" y="93741"/>
                      <a:pt x="11965" y="92144"/>
                      <a:pt x="11177" y="91336"/>
                    </a:cubicBezTo>
                    <a:cubicBezTo>
                      <a:pt x="11177" y="89719"/>
                      <a:pt x="9580" y="89719"/>
                      <a:pt x="8772" y="88122"/>
                    </a:cubicBezTo>
                    <a:cubicBezTo>
                      <a:pt x="7963" y="86505"/>
                      <a:pt x="9580" y="84100"/>
                      <a:pt x="9580" y="81695"/>
                    </a:cubicBezTo>
                    <a:cubicBezTo>
                      <a:pt x="9580" y="76864"/>
                      <a:pt x="2385" y="76056"/>
                      <a:pt x="0" y="72034"/>
                    </a:cubicBezTo>
                    <a:cubicBezTo>
                      <a:pt x="4002" y="68012"/>
                      <a:pt x="7983" y="62373"/>
                      <a:pt x="8792" y="56754"/>
                    </a:cubicBezTo>
                    <a:cubicBezTo>
                      <a:pt x="8792" y="54349"/>
                      <a:pt x="9600" y="51923"/>
                      <a:pt x="9600" y="50327"/>
                    </a:cubicBezTo>
                    <a:cubicBezTo>
                      <a:pt x="9600" y="47921"/>
                      <a:pt x="5599" y="44688"/>
                      <a:pt x="6407" y="43091"/>
                    </a:cubicBezTo>
                    <a:lnTo>
                      <a:pt x="6407" y="43091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59" name="Szabadkézi sokszög: alakzat 1158">
                <a:extLst>
                  <a:ext uri="{FF2B5EF4-FFF2-40B4-BE49-F238E27FC236}">
                    <a16:creationId xmlns:a16="http://schemas.microsoft.com/office/drawing/2014/main" id="{0F58AC2B-4277-0CC6-D215-E59989652A21}"/>
                  </a:ext>
                </a:extLst>
              </p:cNvPr>
              <p:cNvSpPr/>
              <p:nvPr/>
            </p:nvSpPr>
            <p:spPr>
              <a:xfrm>
                <a:off x="4523897" y="2908735"/>
                <a:ext cx="68011" cy="37639"/>
              </a:xfrm>
              <a:custGeom>
                <a:avLst/>
                <a:gdLst>
                  <a:gd name="connsiteX0" fmla="*/ 34016 w 68011"/>
                  <a:gd name="connsiteY0" fmla="*/ 0 h 37639"/>
                  <a:gd name="connsiteX1" fmla="*/ 43131 w 68011"/>
                  <a:gd name="connsiteY1" fmla="*/ 4002 h 37639"/>
                  <a:gd name="connsiteX2" fmla="*/ 48103 w 68011"/>
                  <a:gd name="connsiteY2" fmla="*/ 8004 h 37639"/>
                  <a:gd name="connsiteX3" fmla="*/ 64697 w 68011"/>
                  <a:gd name="connsiteY3" fmla="*/ 8792 h 37639"/>
                  <a:gd name="connsiteX4" fmla="*/ 64697 w 68011"/>
                  <a:gd name="connsiteY4" fmla="*/ 22374 h 37639"/>
                  <a:gd name="connsiteX5" fmla="*/ 68012 w 68011"/>
                  <a:gd name="connsiteY5" fmla="*/ 35956 h 37639"/>
                  <a:gd name="connsiteX6" fmla="*/ 67183 w 68011"/>
                  <a:gd name="connsiteY6" fmla="*/ 35956 h 37639"/>
                  <a:gd name="connsiteX7" fmla="*/ 56410 w 68011"/>
                  <a:gd name="connsiteY7" fmla="*/ 37553 h 37639"/>
                  <a:gd name="connsiteX8" fmla="*/ 28215 w 68011"/>
                  <a:gd name="connsiteY8" fmla="*/ 31166 h 37639"/>
                  <a:gd name="connsiteX9" fmla="*/ 12450 w 68011"/>
                  <a:gd name="connsiteY9" fmla="*/ 28761 h 37639"/>
                  <a:gd name="connsiteX10" fmla="*/ 829 w 68011"/>
                  <a:gd name="connsiteY10" fmla="*/ 29549 h 37639"/>
                  <a:gd name="connsiteX11" fmla="*/ 0 w 68011"/>
                  <a:gd name="connsiteY11" fmla="*/ 29549 h 37639"/>
                  <a:gd name="connsiteX12" fmla="*/ 10773 w 68011"/>
                  <a:gd name="connsiteY12" fmla="*/ 23951 h 37639"/>
                  <a:gd name="connsiteX13" fmla="*/ 14087 w 68011"/>
                  <a:gd name="connsiteY13" fmla="*/ 19949 h 37639"/>
                  <a:gd name="connsiteX14" fmla="*/ 6629 w 68011"/>
                  <a:gd name="connsiteY14" fmla="*/ 19160 h 37639"/>
                  <a:gd name="connsiteX15" fmla="*/ 7458 w 68011"/>
                  <a:gd name="connsiteY15" fmla="*/ 12774 h 37639"/>
                  <a:gd name="connsiteX16" fmla="*/ 13259 w 68011"/>
                  <a:gd name="connsiteY16" fmla="*/ 11177 h 37639"/>
                  <a:gd name="connsiteX17" fmla="*/ 21546 w 68011"/>
                  <a:gd name="connsiteY17" fmla="*/ 10389 h 37639"/>
                  <a:gd name="connsiteX18" fmla="*/ 26517 w 68011"/>
                  <a:gd name="connsiteY18" fmla="*/ 12794 h 37639"/>
                  <a:gd name="connsiteX19" fmla="*/ 30661 w 68011"/>
                  <a:gd name="connsiteY19" fmla="*/ 13582 h 37639"/>
                  <a:gd name="connsiteX20" fmla="*/ 32318 w 68011"/>
                  <a:gd name="connsiteY20" fmla="*/ 7983 h 37639"/>
                  <a:gd name="connsiteX21" fmla="*/ 31489 w 68011"/>
                  <a:gd name="connsiteY21" fmla="*/ 1597 h 37639"/>
                  <a:gd name="connsiteX22" fmla="*/ 33975 w 68011"/>
                  <a:gd name="connsiteY22" fmla="*/ 788 h 37639"/>
                  <a:gd name="connsiteX23" fmla="*/ 33975 w 68011"/>
                  <a:gd name="connsiteY23" fmla="*/ 0 h 37639"/>
                  <a:gd name="connsiteX24" fmla="*/ 33975 w 68011"/>
                  <a:gd name="connsiteY24" fmla="*/ 0 h 3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8011" h="37639">
                    <a:moveTo>
                      <a:pt x="34016" y="0"/>
                    </a:moveTo>
                    <a:cubicBezTo>
                      <a:pt x="37331" y="2405"/>
                      <a:pt x="40645" y="2405"/>
                      <a:pt x="43131" y="4002"/>
                    </a:cubicBezTo>
                    <a:cubicBezTo>
                      <a:pt x="44789" y="4790"/>
                      <a:pt x="46446" y="7195"/>
                      <a:pt x="48103" y="8004"/>
                    </a:cubicBezTo>
                    <a:cubicBezTo>
                      <a:pt x="53904" y="10409"/>
                      <a:pt x="59725" y="5598"/>
                      <a:pt x="64697" y="8792"/>
                    </a:cubicBezTo>
                    <a:cubicBezTo>
                      <a:pt x="71326" y="13582"/>
                      <a:pt x="65526" y="16776"/>
                      <a:pt x="64697" y="22374"/>
                    </a:cubicBezTo>
                    <a:cubicBezTo>
                      <a:pt x="64697" y="25567"/>
                      <a:pt x="66354" y="32763"/>
                      <a:pt x="68012" y="35956"/>
                    </a:cubicBezTo>
                    <a:lnTo>
                      <a:pt x="67183" y="35956"/>
                    </a:lnTo>
                    <a:cubicBezTo>
                      <a:pt x="63868" y="35168"/>
                      <a:pt x="60554" y="37553"/>
                      <a:pt x="56410" y="37553"/>
                    </a:cubicBezTo>
                    <a:cubicBezTo>
                      <a:pt x="47295" y="38341"/>
                      <a:pt x="36502" y="33551"/>
                      <a:pt x="28215" y="31166"/>
                    </a:cubicBezTo>
                    <a:cubicBezTo>
                      <a:pt x="23243" y="29569"/>
                      <a:pt x="17443" y="28761"/>
                      <a:pt x="12450" y="28761"/>
                    </a:cubicBezTo>
                    <a:cubicBezTo>
                      <a:pt x="8307" y="29549"/>
                      <a:pt x="4992" y="31166"/>
                      <a:pt x="829" y="29549"/>
                    </a:cubicBezTo>
                    <a:lnTo>
                      <a:pt x="0" y="29549"/>
                    </a:lnTo>
                    <a:cubicBezTo>
                      <a:pt x="3315" y="25547"/>
                      <a:pt x="4143" y="23162"/>
                      <a:pt x="10773" y="23951"/>
                    </a:cubicBezTo>
                    <a:cubicBezTo>
                      <a:pt x="16573" y="23951"/>
                      <a:pt x="16573" y="19949"/>
                      <a:pt x="14087" y="19949"/>
                    </a:cubicBezTo>
                    <a:cubicBezTo>
                      <a:pt x="11601" y="19160"/>
                      <a:pt x="8287" y="18352"/>
                      <a:pt x="6629" y="19160"/>
                    </a:cubicBezTo>
                    <a:cubicBezTo>
                      <a:pt x="4143" y="20757"/>
                      <a:pt x="4972" y="14370"/>
                      <a:pt x="7458" y="12774"/>
                    </a:cubicBezTo>
                    <a:cubicBezTo>
                      <a:pt x="9115" y="11177"/>
                      <a:pt x="9944" y="9580"/>
                      <a:pt x="13259" y="11177"/>
                    </a:cubicBezTo>
                    <a:cubicBezTo>
                      <a:pt x="17402" y="12774"/>
                      <a:pt x="19059" y="10389"/>
                      <a:pt x="21546" y="10389"/>
                    </a:cubicBezTo>
                    <a:cubicBezTo>
                      <a:pt x="24031" y="10389"/>
                      <a:pt x="24031" y="11985"/>
                      <a:pt x="26517" y="12794"/>
                    </a:cubicBezTo>
                    <a:cubicBezTo>
                      <a:pt x="28175" y="14391"/>
                      <a:pt x="30661" y="13582"/>
                      <a:pt x="30661" y="13582"/>
                    </a:cubicBezTo>
                    <a:cubicBezTo>
                      <a:pt x="30661" y="13582"/>
                      <a:pt x="33147" y="11985"/>
                      <a:pt x="32318" y="7983"/>
                    </a:cubicBezTo>
                    <a:cubicBezTo>
                      <a:pt x="31489" y="3982"/>
                      <a:pt x="31489" y="1597"/>
                      <a:pt x="31489" y="1597"/>
                    </a:cubicBezTo>
                    <a:lnTo>
                      <a:pt x="33975" y="788"/>
                    </a:lnTo>
                    <a:lnTo>
                      <a:pt x="33975" y="0"/>
                    </a:lnTo>
                    <a:lnTo>
                      <a:pt x="3397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0" name="Szabadkézi sokszög: alakzat 1159">
                <a:extLst>
                  <a:ext uri="{FF2B5EF4-FFF2-40B4-BE49-F238E27FC236}">
                    <a16:creationId xmlns:a16="http://schemas.microsoft.com/office/drawing/2014/main" id="{044C464F-C9B1-4CE8-CE24-16CCB5E1C3B6}"/>
                  </a:ext>
                </a:extLst>
              </p:cNvPr>
              <p:cNvSpPr/>
              <p:nvPr/>
            </p:nvSpPr>
            <p:spPr>
              <a:xfrm>
                <a:off x="4551364" y="2866109"/>
                <a:ext cx="113608" cy="97399"/>
              </a:xfrm>
              <a:custGeom>
                <a:avLst/>
                <a:gdLst>
                  <a:gd name="connsiteX0" fmla="*/ 52792 w 113608"/>
                  <a:gd name="connsiteY0" fmla="*/ 97379 h 97399"/>
                  <a:gd name="connsiteX1" fmla="*/ 68800 w 113608"/>
                  <a:gd name="connsiteY1" fmla="*/ 94953 h 97399"/>
                  <a:gd name="connsiteX2" fmla="*/ 74399 w 113608"/>
                  <a:gd name="connsiteY2" fmla="*/ 89294 h 97399"/>
                  <a:gd name="connsiteX3" fmla="*/ 80805 w 113608"/>
                  <a:gd name="connsiteY3" fmla="*/ 82018 h 97399"/>
                  <a:gd name="connsiteX4" fmla="*/ 90406 w 113608"/>
                  <a:gd name="connsiteY4" fmla="*/ 74742 h 97399"/>
                  <a:gd name="connsiteX5" fmla="*/ 96005 w 113608"/>
                  <a:gd name="connsiteY5" fmla="*/ 60210 h 97399"/>
                  <a:gd name="connsiteX6" fmla="*/ 102412 w 113608"/>
                  <a:gd name="connsiteY6" fmla="*/ 49700 h 97399"/>
                  <a:gd name="connsiteX7" fmla="*/ 109607 w 113608"/>
                  <a:gd name="connsiteY7" fmla="*/ 48083 h 97399"/>
                  <a:gd name="connsiteX8" fmla="*/ 113609 w 113608"/>
                  <a:gd name="connsiteY8" fmla="*/ 41615 h 97399"/>
                  <a:gd name="connsiteX9" fmla="*/ 108010 w 113608"/>
                  <a:gd name="connsiteY9" fmla="*/ 37573 h 97399"/>
                  <a:gd name="connsiteX10" fmla="*/ 112821 w 113608"/>
                  <a:gd name="connsiteY10" fmla="*/ 22233 h 97399"/>
                  <a:gd name="connsiteX11" fmla="*/ 100027 w 113608"/>
                  <a:gd name="connsiteY11" fmla="*/ 10914 h 97399"/>
                  <a:gd name="connsiteX12" fmla="*/ 82422 w 113608"/>
                  <a:gd name="connsiteY12" fmla="*/ 6872 h 97399"/>
                  <a:gd name="connsiteX13" fmla="*/ 76824 w 113608"/>
                  <a:gd name="connsiteY13" fmla="*/ 2021 h 97399"/>
                  <a:gd name="connsiteX14" fmla="*/ 72014 w 113608"/>
                  <a:gd name="connsiteY14" fmla="*/ 404 h 97399"/>
                  <a:gd name="connsiteX15" fmla="*/ 68012 w 113608"/>
                  <a:gd name="connsiteY15" fmla="*/ 2021 h 97399"/>
                  <a:gd name="connsiteX16" fmla="*/ 64818 w 113608"/>
                  <a:gd name="connsiteY16" fmla="*/ 1213 h 97399"/>
                  <a:gd name="connsiteX17" fmla="*/ 57623 w 113608"/>
                  <a:gd name="connsiteY17" fmla="*/ 404 h 97399"/>
                  <a:gd name="connsiteX18" fmla="*/ 37614 w 113608"/>
                  <a:gd name="connsiteY18" fmla="*/ 1213 h 97399"/>
                  <a:gd name="connsiteX19" fmla="*/ 27205 w 113608"/>
                  <a:gd name="connsiteY19" fmla="*/ 2021 h 97399"/>
                  <a:gd name="connsiteX20" fmla="*/ 20798 w 113608"/>
                  <a:gd name="connsiteY20" fmla="*/ 404 h 97399"/>
                  <a:gd name="connsiteX21" fmla="*/ 0 w 113608"/>
                  <a:gd name="connsiteY21" fmla="*/ 8489 h 97399"/>
                  <a:gd name="connsiteX22" fmla="*/ 0 w 113608"/>
                  <a:gd name="connsiteY22" fmla="*/ 16573 h 97399"/>
                  <a:gd name="connsiteX23" fmla="*/ 4002 w 113608"/>
                  <a:gd name="connsiteY23" fmla="*/ 23849 h 97399"/>
                  <a:gd name="connsiteX24" fmla="*/ 5599 w 113608"/>
                  <a:gd name="connsiteY24" fmla="*/ 28700 h 97399"/>
                  <a:gd name="connsiteX25" fmla="*/ 4002 w 113608"/>
                  <a:gd name="connsiteY25" fmla="*/ 35976 h 97399"/>
                  <a:gd name="connsiteX26" fmla="*/ 5599 w 113608"/>
                  <a:gd name="connsiteY26" fmla="*/ 41636 h 97399"/>
                  <a:gd name="connsiteX27" fmla="*/ 4790 w 113608"/>
                  <a:gd name="connsiteY27" fmla="*/ 41636 h 97399"/>
                  <a:gd name="connsiteX28" fmla="*/ 13582 w 113608"/>
                  <a:gd name="connsiteY28" fmla="*/ 45678 h 97399"/>
                  <a:gd name="connsiteX29" fmla="*/ 18392 w 113608"/>
                  <a:gd name="connsiteY29" fmla="*/ 49720 h 97399"/>
                  <a:gd name="connsiteX30" fmla="*/ 34400 w 113608"/>
                  <a:gd name="connsiteY30" fmla="*/ 50529 h 97399"/>
                  <a:gd name="connsiteX31" fmla="*/ 34400 w 113608"/>
                  <a:gd name="connsiteY31" fmla="*/ 64272 h 97399"/>
                  <a:gd name="connsiteX32" fmla="*/ 37593 w 113608"/>
                  <a:gd name="connsiteY32" fmla="*/ 77996 h 97399"/>
                  <a:gd name="connsiteX33" fmla="*/ 39190 w 113608"/>
                  <a:gd name="connsiteY33" fmla="*/ 78805 h 97399"/>
                  <a:gd name="connsiteX34" fmla="*/ 52792 w 113608"/>
                  <a:gd name="connsiteY34" fmla="*/ 88506 h 97399"/>
                  <a:gd name="connsiteX35" fmla="*/ 52792 w 113608"/>
                  <a:gd name="connsiteY35" fmla="*/ 97399 h 97399"/>
                  <a:gd name="connsiteX36" fmla="*/ 52792 w 113608"/>
                  <a:gd name="connsiteY36" fmla="*/ 97399 h 9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3608" h="97399">
                    <a:moveTo>
                      <a:pt x="52792" y="97379"/>
                    </a:moveTo>
                    <a:cubicBezTo>
                      <a:pt x="57603" y="94145"/>
                      <a:pt x="63201" y="97379"/>
                      <a:pt x="68800" y="94953"/>
                    </a:cubicBezTo>
                    <a:cubicBezTo>
                      <a:pt x="70397" y="94145"/>
                      <a:pt x="73610" y="90103"/>
                      <a:pt x="74399" y="89294"/>
                    </a:cubicBezTo>
                    <a:cubicBezTo>
                      <a:pt x="76804" y="86869"/>
                      <a:pt x="79209" y="83635"/>
                      <a:pt x="80805" y="82018"/>
                    </a:cubicBezTo>
                    <a:cubicBezTo>
                      <a:pt x="88809" y="84443"/>
                      <a:pt x="89598" y="85252"/>
                      <a:pt x="90406" y="74742"/>
                    </a:cubicBezTo>
                    <a:cubicBezTo>
                      <a:pt x="90406" y="69891"/>
                      <a:pt x="88001" y="57785"/>
                      <a:pt x="96005" y="60210"/>
                    </a:cubicBezTo>
                    <a:cubicBezTo>
                      <a:pt x="96005" y="55359"/>
                      <a:pt x="98410" y="51317"/>
                      <a:pt x="102412" y="49700"/>
                    </a:cubicBezTo>
                    <a:cubicBezTo>
                      <a:pt x="104817" y="48892"/>
                      <a:pt x="107222" y="50508"/>
                      <a:pt x="109607" y="48083"/>
                    </a:cubicBezTo>
                    <a:cubicBezTo>
                      <a:pt x="111204" y="47275"/>
                      <a:pt x="112012" y="44041"/>
                      <a:pt x="113609" y="41615"/>
                    </a:cubicBezTo>
                    <a:cubicBezTo>
                      <a:pt x="112800" y="39190"/>
                      <a:pt x="110415" y="38382"/>
                      <a:pt x="108010" y="37573"/>
                    </a:cubicBezTo>
                    <a:cubicBezTo>
                      <a:pt x="110415" y="33531"/>
                      <a:pt x="115205" y="27063"/>
                      <a:pt x="112821" y="22233"/>
                    </a:cubicBezTo>
                    <a:cubicBezTo>
                      <a:pt x="111224" y="19807"/>
                      <a:pt x="102412" y="12531"/>
                      <a:pt x="100027" y="10914"/>
                    </a:cubicBezTo>
                    <a:cubicBezTo>
                      <a:pt x="95216" y="7680"/>
                      <a:pt x="88021" y="9297"/>
                      <a:pt x="82422" y="6872"/>
                    </a:cubicBezTo>
                    <a:cubicBezTo>
                      <a:pt x="79229" y="5255"/>
                      <a:pt x="79229" y="3638"/>
                      <a:pt x="76824" y="2021"/>
                    </a:cubicBezTo>
                    <a:cubicBezTo>
                      <a:pt x="72822" y="-1213"/>
                      <a:pt x="74419" y="404"/>
                      <a:pt x="72014" y="404"/>
                    </a:cubicBezTo>
                    <a:cubicBezTo>
                      <a:pt x="71205" y="404"/>
                      <a:pt x="68820" y="2021"/>
                      <a:pt x="68012" y="2021"/>
                    </a:cubicBezTo>
                    <a:cubicBezTo>
                      <a:pt x="67203" y="2830"/>
                      <a:pt x="65606" y="1213"/>
                      <a:pt x="64818" y="1213"/>
                    </a:cubicBezTo>
                    <a:cubicBezTo>
                      <a:pt x="62413" y="404"/>
                      <a:pt x="60008" y="404"/>
                      <a:pt x="57623" y="404"/>
                    </a:cubicBezTo>
                    <a:cubicBezTo>
                      <a:pt x="51216" y="404"/>
                      <a:pt x="44829" y="1213"/>
                      <a:pt x="37614" y="1213"/>
                    </a:cubicBezTo>
                    <a:cubicBezTo>
                      <a:pt x="34420" y="1213"/>
                      <a:pt x="30418" y="2830"/>
                      <a:pt x="27205" y="2021"/>
                    </a:cubicBezTo>
                    <a:cubicBezTo>
                      <a:pt x="24800" y="2021"/>
                      <a:pt x="23203" y="404"/>
                      <a:pt x="20798" y="404"/>
                    </a:cubicBezTo>
                    <a:cubicBezTo>
                      <a:pt x="13602" y="404"/>
                      <a:pt x="7195" y="10106"/>
                      <a:pt x="0" y="8489"/>
                    </a:cubicBezTo>
                    <a:lnTo>
                      <a:pt x="0" y="16573"/>
                    </a:lnTo>
                    <a:cubicBezTo>
                      <a:pt x="0" y="16573"/>
                      <a:pt x="809" y="19807"/>
                      <a:pt x="4002" y="23849"/>
                    </a:cubicBezTo>
                    <a:cubicBezTo>
                      <a:pt x="7195" y="27892"/>
                      <a:pt x="5599" y="28700"/>
                      <a:pt x="5599" y="28700"/>
                    </a:cubicBezTo>
                    <a:cubicBezTo>
                      <a:pt x="5599" y="28700"/>
                      <a:pt x="4002" y="32743"/>
                      <a:pt x="4002" y="35976"/>
                    </a:cubicBezTo>
                    <a:cubicBezTo>
                      <a:pt x="4002" y="39210"/>
                      <a:pt x="5599" y="41636"/>
                      <a:pt x="5599" y="41636"/>
                    </a:cubicBezTo>
                    <a:lnTo>
                      <a:pt x="4790" y="41636"/>
                    </a:lnTo>
                    <a:cubicBezTo>
                      <a:pt x="7984" y="43253"/>
                      <a:pt x="11197" y="44061"/>
                      <a:pt x="13582" y="45678"/>
                    </a:cubicBezTo>
                    <a:cubicBezTo>
                      <a:pt x="15179" y="46486"/>
                      <a:pt x="16776" y="48912"/>
                      <a:pt x="18392" y="49720"/>
                    </a:cubicBezTo>
                    <a:cubicBezTo>
                      <a:pt x="23991" y="51337"/>
                      <a:pt x="29590" y="47295"/>
                      <a:pt x="34400" y="50529"/>
                    </a:cubicBezTo>
                    <a:cubicBezTo>
                      <a:pt x="40807" y="55379"/>
                      <a:pt x="35208" y="58613"/>
                      <a:pt x="34400" y="64272"/>
                    </a:cubicBezTo>
                    <a:cubicBezTo>
                      <a:pt x="34400" y="67506"/>
                      <a:pt x="35997" y="74782"/>
                      <a:pt x="37593" y="77996"/>
                    </a:cubicBezTo>
                    <a:lnTo>
                      <a:pt x="39190" y="78805"/>
                    </a:lnTo>
                    <a:cubicBezTo>
                      <a:pt x="42383" y="79613"/>
                      <a:pt x="51196" y="85272"/>
                      <a:pt x="52792" y="88506"/>
                    </a:cubicBezTo>
                    <a:lnTo>
                      <a:pt x="52792" y="97399"/>
                    </a:lnTo>
                    <a:lnTo>
                      <a:pt x="52792" y="97399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1" name="Szabadkézi sokszög: alakzat 1160">
                <a:extLst>
                  <a:ext uri="{FF2B5EF4-FFF2-40B4-BE49-F238E27FC236}">
                    <a16:creationId xmlns:a16="http://schemas.microsoft.com/office/drawing/2014/main" id="{5F44CAC4-C65A-B16D-37F3-2917E457AE6A}"/>
                  </a:ext>
                </a:extLst>
              </p:cNvPr>
              <p:cNvSpPr/>
              <p:nvPr/>
            </p:nvSpPr>
            <p:spPr>
              <a:xfrm>
                <a:off x="4547832" y="2796914"/>
                <a:ext cx="157139" cy="89911"/>
              </a:xfrm>
              <a:custGeom>
                <a:avLst/>
                <a:gdLst>
                  <a:gd name="connsiteX0" fmla="*/ 117767 w 157139"/>
                  <a:gd name="connsiteY0" fmla="*/ 89912 h 89911"/>
                  <a:gd name="connsiteX1" fmla="*/ 129813 w 157139"/>
                  <a:gd name="connsiteY1" fmla="*/ 85930 h 89911"/>
                  <a:gd name="connsiteX2" fmla="*/ 137857 w 157139"/>
                  <a:gd name="connsiteY2" fmla="*/ 89912 h 89911"/>
                  <a:gd name="connsiteX3" fmla="*/ 149904 w 157139"/>
                  <a:gd name="connsiteY3" fmla="*/ 75602 h 89911"/>
                  <a:gd name="connsiteX4" fmla="*/ 153117 w 157139"/>
                  <a:gd name="connsiteY4" fmla="*/ 73217 h 89911"/>
                  <a:gd name="connsiteX5" fmla="*/ 146690 w 157139"/>
                  <a:gd name="connsiteY5" fmla="*/ 53329 h 89911"/>
                  <a:gd name="connsiteX6" fmla="*/ 157139 w 157139"/>
                  <a:gd name="connsiteY6" fmla="*/ 42193 h 89911"/>
                  <a:gd name="connsiteX7" fmla="*/ 151520 w 157139"/>
                  <a:gd name="connsiteY7" fmla="*/ 26286 h 89911"/>
                  <a:gd name="connsiteX8" fmla="*/ 149904 w 157139"/>
                  <a:gd name="connsiteY8" fmla="*/ 31 h 89911"/>
                  <a:gd name="connsiteX9" fmla="*/ 139454 w 157139"/>
                  <a:gd name="connsiteY9" fmla="*/ 15938 h 89911"/>
                  <a:gd name="connsiteX10" fmla="*/ 132218 w 157139"/>
                  <a:gd name="connsiteY10" fmla="*/ 18323 h 89911"/>
                  <a:gd name="connsiteX11" fmla="*/ 124983 w 157139"/>
                  <a:gd name="connsiteY11" fmla="*/ 16726 h 89911"/>
                  <a:gd name="connsiteX12" fmla="*/ 118556 w 157139"/>
                  <a:gd name="connsiteY12" fmla="*/ 19899 h 89911"/>
                  <a:gd name="connsiteX13" fmla="*/ 111320 w 157139"/>
                  <a:gd name="connsiteY13" fmla="*/ 14321 h 89911"/>
                  <a:gd name="connsiteX14" fmla="*/ 104084 w 157139"/>
                  <a:gd name="connsiteY14" fmla="*/ 11148 h 89911"/>
                  <a:gd name="connsiteX15" fmla="*/ 92038 w 157139"/>
                  <a:gd name="connsiteY15" fmla="*/ 2396 h 89911"/>
                  <a:gd name="connsiteX16" fmla="*/ 72756 w 157139"/>
                  <a:gd name="connsiteY16" fmla="*/ 8763 h 89911"/>
                  <a:gd name="connsiteX17" fmla="*/ 72756 w 157139"/>
                  <a:gd name="connsiteY17" fmla="*/ 11148 h 89911"/>
                  <a:gd name="connsiteX18" fmla="*/ 73565 w 157139"/>
                  <a:gd name="connsiteY18" fmla="*/ 23072 h 89911"/>
                  <a:gd name="connsiteX19" fmla="*/ 69543 w 157139"/>
                  <a:gd name="connsiteY19" fmla="*/ 38191 h 89911"/>
                  <a:gd name="connsiteX20" fmla="*/ 52666 w 157139"/>
                  <a:gd name="connsiteY20" fmla="*/ 41364 h 89911"/>
                  <a:gd name="connsiteX21" fmla="*/ 47836 w 157139"/>
                  <a:gd name="connsiteY21" fmla="*/ 31824 h 89911"/>
                  <a:gd name="connsiteX22" fmla="*/ 39791 w 157139"/>
                  <a:gd name="connsiteY22" fmla="*/ 24669 h 89911"/>
                  <a:gd name="connsiteX23" fmla="*/ 35769 w 157139"/>
                  <a:gd name="connsiteY23" fmla="*/ 18303 h 89911"/>
                  <a:gd name="connsiteX24" fmla="*/ 27725 w 157139"/>
                  <a:gd name="connsiteY24" fmla="*/ 19091 h 89911"/>
                  <a:gd name="connsiteX25" fmla="*/ 17276 w 157139"/>
                  <a:gd name="connsiteY25" fmla="*/ 23861 h 89911"/>
                  <a:gd name="connsiteX26" fmla="*/ 10848 w 157139"/>
                  <a:gd name="connsiteY26" fmla="*/ 36594 h 89911"/>
                  <a:gd name="connsiteX27" fmla="*/ 3613 w 157139"/>
                  <a:gd name="connsiteY27" fmla="*/ 53309 h 89911"/>
                  <a:gd name="connsiteX28" fmla="*/ 1208 w 157139"/>
                  <a:gd name="connsiteY28" fmla="*/ 68427 h 89911"/>
                  <a:gd name="connsiteX29" fmla="*/ 4421 w 157139"/>
                  <a:gd name="connsiteY29" fmla="*/ 74794 h 89911"/>
                  <a:gd name="connsiteX30" fmla="*/ 4421 w 157139"/>
                  <a:gd name="connsiteY30" fmla="*/ 75582 h 89911"/>
                  <a:gd name="connsiteX31" fmla="*/ 25320 w 157139"/>
                  <a:gd name="connsiteY31" fmla="*/ 67619 h 89911"/>
                  <a:gd name="connsiteX32" fmla="*/ 31747 w 157139"/>
                  <a:gd name="connsiteY32" fmla="*/ 69215 h 89911"/>
                  <a:gd name="connsiteX33" fmla="*/ 42196 w 157139"/>
                  <a:gd name="connsiteY33" fmla="*/ 68427 h 89911"/>
                  <a:gd name="connsiteX34" fmla="*/ 62287 w 157139"/>
                  <a:gd name="connsiteY34" fmla="*/ 67639 h 89911"/>
                  <a:gd name="connsiteX35" fmla="*/ 69522 w 157139"/>
                  <a:gd name="connsiteY35" fmla="*/ 68427 h 89911"/>
                  <a:gd name="connsiteX36" fmla="*/ 72736 w 157139"/>
                  <a:gd name="connsiteY36" fmla="*/ 69215 h 89911"/>
                  <a:gd name="connsiteX37" fmla="*/ 76758 w 157139"/>
                  <a:gd name="connsiteY37" fmla="*/ 67619 h 89911"/>
                  <a:gd name="connsiteX38" fmla="*/ 81589 w 157139"/>
                  <a:gd name="connsiteY38" fmla="*/ 69215 h 89911"/>
                  <a:gd name="connsiteX39" fmla="*/ 87207 w 157139"/>
                  <a:gd name="connsiteY39" fmla="*/ 73985 h 89911"/>
                  <a:gd name="connsiteX40" fmla="*/ 104893 w 157139"/>
                  <a:gd name="connsiteY40" fmla="*/ 77967 h 89911"/>
                  <a:gd name="connsiteX41" fmla="*/ 117747 w 157139"/>
                  <a:gd name="connsiteY41" fmla="*/ 89892 h 89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7139" h="89911">
                    <a:moveTo>
                      <a:pt x="117767" y="89912"/>
                    </a:moveTo>
                    <a:cubicBezTo>
                      <a:pt x="121789" y="89124"/>
                      <a:pt x="125811" y="85930"/>
                      <a:pt x="129813" y="85930"/>
                    </a:cubicBezTo>
                    <a:cubicBezTo>
                      <a:pt x="133027" y="85930"/>
                      <a:pt x="134644" y="89912"/>
                      <a:pt x="137857" y="89912"/>
                    </a:cubicBezTo>
                    <a:cubicBezTo>
                      <a:pt x="143476" y="89124"/>
                      <a:pt x="145902" y="79564"/>
                      <a:pt x="149904" y="75602"/>
                    </a:cubicBezTo>
                    <a:cubicBezTo>
                      <a:pt x="152309" y="74005"/>
                      <a:pt x="152309" y="73217"/>
                      <a:pt x="153117" y="73217"/>
                    </a:cubicBezTo>
                    <a:cubicBezTo>
                      <a:pt x="149095" y="67639"/>
                      <a:pt x="145073" y="60484"/>
                      <a:pt x="146690" y="53329"/>
                    </a:cubicBezTo>
                    <a:cubicBezTo>
                      <a:pt x="148307" y="46962"/>
                      <a:pt x="153926" y="46962"/>
                      <a:pt x="157139" y="42193"/>
                    </a:cubicBezTo>
                    <a:cubicBezTo>
                      <a:pt x="153926" y="39019"/>
                      <a:pt x="153117" y="31056"/>
                      <a:pt x="151520" y="26286"/>
                    </a:cubicBezTo>
                    <a:cubicBezTo>
                      <a:pt x="149904" y="21516"/>
                      <a:pt x="156351" y="2416"/>
                      <a:pt x="149904" y="31"/>
                    </a:cubicBezTo>
                    <a:cubicBezTo>
                      <a:pt x="145073" y="-757"/>
                      <a:pt x="143476" y="13553"/>
                      <a:pt x="139454" y="15938"/>
                    </a:cubicBezTo>
                    <a:cubicBezTo>
                      <a:pt x="136241" y="18323"/>
                      <a:pt x="135432" y="18323"/>
                      <a:pt x="132218" y="18323"/>
                    </a:cubicBezTo>
                    <a:cubicBezTo>
                      <a:pt x="129813" y="18323"/>
                      <a:pt x="128196" y="15938"/>
                      <a:pt x="124983" y="16726"/>
                    </a:cubicBezTo>
                    <a:cubicBezTo>
                      <a:pt x="122578" y="17514"/>
                      <a:pt x="122578" y="20708"/>
                      <a:pt x="118556" y="19899"/>
                    </a:cubicBezTo>
                    <a:cubicBezTo>
                      <a:pt x="116150" y="19111"/>
                      <a:pt x="113725" y="15918"/>
                      <a:pt x="111320" y="14321"/>
                    </a:cubicBezTo>
                    <a:cubicBezTo>
                      <a:pt x="108915" y="13533"/>
                      <a:pt x="106489" y="12724"/>
                      <a:pt x="104084" y="11148"/>
                    </a:cubicBezTo>
                    <a:cubicBezTo>
                      <a:pt x="99253" y="8763"/>
                      <a:pt x="96040" y="4781"/>
                      <a:pt x="92038" y="2396"/>
                    </a:cubicBezTo>
                    <a:cubicBezTo>
                      <a:pt x="83206" y="-3182"/>
                      <a:pt x="79992" y="3993"/>
                      <a:pt x="72756" y="8763"/>
                    </a:cubicBezTo>
                    <a:lnTo>
                      <a:pt x="72756" y="11148"/>
                    </a:lnTo>
                    <a:cubicBezTo>
                      <a:pt x="72756" y="14321"/>
                      <a:pt x="73565" y="18303"/>
                      <a:pt x="73565" y="23072"/>
                    </a:cubicBezTo>
                    <a:cubicBezTo>
                      <a:pt x="73565" y="32612"/>
                      <a:pt x="72756" y="31824"/>
                      <a:pt x="69543" y="38191"/>
                    </a:cubicBezTo>
                    <a:cubicBezTo>
                      <a:pt x="65521" y="44557"/>
                      <a:pt x="59093" y="42172"/>
                      <a:pt x="52666" y="41364"/>
                    </a:cubicBezTo>
                    <a:cubicBezTo>
                      <a:pt x="46239" y="40576"/>
                      <a:pt x="48644" y="35785"/>
                      <a:pt x="47836" y="31824"/>
                    </a:cubicBezTo>
                    <a:cubicBezTo>
                      <a:pt x="47027" y="27842"/>
                      <a:pt x="43005" y="27054"/>
                      <a:pt x="39791" y="24669"/>
                    </a:cubicBezTo>
                    <a:cubicBezTo>
                      <a:pt x="37386" y="22284"/>
                      <a:pt x="37386" y="21496"/>
                      <a:pt x="35769" y="18303"/>
                    </a:cubicBezTo>
                    <a:cubicBezTo>
                      <a:pt x="34152" y="14321"/>
                      <a:pt x="31747" y="16706"/>
                      <a:pt x="27725" y="19091"/>
                    </a:cubicBezTo>
                    <a:cubicBezTo>
                      <a:pt x="23703" y="21476"/>
                      <a:pt x="22106" y="20688"/>
                      <a:pt x="17276" y="23861"/>
                    </a:cubicBezTo>
                    <a:cubicBezTo>
                      <a:pt x="12445" y="27034"/>
                      <a:pt x="10848" y="30227"/>
                      <a:pt x="10848" y="36594"/>
                    </a:cubicBezTo>
                    <a:cubicBezTo>
                      <a:pt x="10848" y="42961"/>
                      <a:pt x="8443" y="47731"/>
                      <a:pt x="3613" y="53309"/>
                    </a:cubicBezTo>
                    <a:cubicBezTo>
                      <a:pt x="-2006" y="58887"/>
                      <a:pt x="399" y="64445"/>
                      <a:pt x="1208" y="68427"/>
                    </a:cubicBezTo>
                    <a:cubicBezTo>
                      <a:pt x="2016" y="71621"/>
                      <a:pt x="4421" y="74794"/>
                      <a:pt x="4421" y="74794"/>
                    </a:cubicBezTo>
                    <a:lnTo>
                      <a:pt x="4421" y="75582"/>
                    </a:lnTo>
                    <a:cubicBezTo>
                      <a:pt x="11657" y="77179"/>
                      <a:pt x="18084" y="67619"/>
                      <a:pt x="25320" y="67619"/>
                    </a:cubicBezTo>
                    <a:cubicBezTo>
                      <a:pt x="27725" y="67619"/>
                      <a:pt x="29342" y="69215"/>
                      <a:pt x="31747" y="69215"/>
                    </a:cubicBezTo>
                    <a:cubicBezTo>
                      <a:pt x="34961" y="70004"/>
                      <a:pt x="38983" y="68427"/>
                      <a:pt x="42196" y="68427"/>
                    </a:cubicBezTo>
                    <a:cubicBezTo>
                      <a:pt x="49432" y="68427"/>
                      <a:pt x="55859" y="67639"/>
                      <a:pt x="62287" y="67639"/>
                    </a:cubicBezTo>
                    <a:cubicBezTo>
                      <a:pt x="64692" y="67639"/>
                      <a:pt x="67117" y="68427"/>
                      <a:pt x="69522" y="68427"/>
                    </a:cubicBezTo>
                    <a:cubicBezTo>
                      <a:pt x="70331" y="68427"/>
                      <a:pt x="71927" y="70024"/>
                      <a:pt x="72736" y="69215"/>
                    </a:cubicBezTo>
                    <a:cubicBezTo>
                      <a:pt x="74353" y="69215"/>
                      <a:pt x="75950" y="67619"/>
                      <a:pt x="76758" y="67619"/>
                    </a:cubicBezTo>
                    <a:cubicBezTo>
                      <a:pt x="79163" y="67619"/>
                      <a:pt x="77567" y="66022"/>
                      <a:pt x="81589" y="69215"/>
                    </a:cubicBezTo>
                    <a:cubicBezTo>
                      <a:pt x="83994" y="71600"/>
                      <a:pt x="83994" y="73197"/>
                      <a:pt x="87207" y="73985"/>
                    </a:cubicBezTo>
                    <a:cubicBezTo>
                      <a:pt x="92826" y="76370"/>
                      <a:pt x="100062" y="74774"/>
                      <a:pt x="104893" y="77967"/>
                    </a:cubicBezTo>
                    <a:cubicBezTo>
                      <a:pt x="107298" y="79564"/>
                      <a:pt x="116150" y="86718"/>
                      <a:pt x="117747" y="89892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2" name="Szabadkézi sokszög: alakzat 1161">
                <a:extLst>
                  <a:ext uri="{FF2B5EF4-FFF2-40B4-BE49-F238E27FC236}">
                    <a16:creationId xmlns:a16="http://schemas.microsoft.com/office/drawing/2014/main" id="{3182D21A-75C9-89B6-0DAE-23CF7800D490}"/>
                  </a:ext>
                </a:extLst>
              </p:cNvPr>
              <p:cNvSpPr/>
              <p:nvPr/>
            </p:nvSpPr>
            <p:spPr>
              <a:xfrm>
                <a:off x="4548176" y="2798591"/>
                <a:ext cx="157139" cy="89911"/>
              </a:xfrm>
              <a:custGeom>
                <a:avLst/>
                <a:gdLst>
                  <a:gd name="connsiteX0" fmla="*/ 117767 w 157139"/>
                  <a:gd name="connsiteY0" fmla="*/ 89912 h 89911"/>
                  <a:gd name="connsiteX1" fmla="*/ 129813 w 157139"/>
                  <a:gd name="connsiteY1" fmla="*/ 85930 h 89911"/>
                  <a:gd name="connsiteX2" fmla="*/ 137857 w 157139"/>
                  <a:gd name="connsiteY2" fmla="*/ 89912 h 89911"/>
                  <a:gd name="connsiteX3" fmla="*/ 149903 w 157139"/>
                  <a:gd name="connsiteY3" fmla="*/ 75602 h 89911"/>
                  <a:gd name="connsiteX4" fmla="*/ 153117 w 157139"/>
                  <a:gd name="connsiteY4" fmla="*/ 73217 h 89911"/>
                  <a:gd name="connsiteX5" fmla="*/ 146690 w 157139"/>
                  <a:gd name="connsiteY5" fmla="*/ 53329 h 89911"/>
                  <a:gd name="connsiteX6" fmla="*/ 157139 w 157139"/>
                  <a:gd name="connsiteY6" fmla="*/ 42192 h 89911"/>
                  <a:gd name="connsiteX7" fmla="*/ 151520 w 157139"/>
                  <a:gd name="connsiteY7" fmla="*/ 26286 h 89911"/>
                  <a:gd name="connsiteX8" fmla="*/ 149903 w 157139"/>
                  <a:gd name="connsiteY8" fmla="*/ 31 h 89911"/>
                  <a:gd name="connsiteX9" fmla="*/ 139454 w 157139"/>
                  <a:gd name="connsiteY9" fmla="*/ 15938 h 89911"/>
                  <a:gd name="connsiteX10" fmla="*/ 132218 w 157139"/>
                  <a:gd name="connsiteY10" fmla="*/ 18323 h 89911"/>
                  <a:gd name="connsiteX11" fmla="*/ 124983 w 157139"/>
                  <a:gd name="connsiteY11" fmla="*/ 16726 h 89911"/>
                  <a:gd name="connsiteX12" fmla="*/ 118556 w 157139"/>
                  <a:gd name="connsiteY12" fmla="*/ 19899 h 89911"/>
                  <a:gd name="connsiteX13" fmla="*/ 111320 w 157139"/>
                  <a:gd name="connsiteY13" fmla="*/ 14321 h 89911"/>
                  <a:gd name="connsiteX14" fmla="*/ 104084 w 157139"/>
                  <a:gd name="connsiteY14" fmla="*/ 11148 h 89911"/>
                  <a:gd name="connsiteX15" fmla="*/ 92038 w 157139"/>
                  <a:gd name="connsiteY15" fmla="*/ 2396 h 89911"/>
                  <a:gd name="connsiteX16" fmla="*/ 72756 w 157139"/>
                  <a:gd name="connsiteY16" fmla="*/ 8763 h 89911"/>
                  <a:gd name="connsiteX17" fmla="*/ 72756 w 157139"/>
                  <a:gd name="connsiteY17" fmla="*/ 11148 h 89911"/>
                  <a:gd name="connsiteX18" fmla="*/ 73565 w 157139"/>
                  <a:gd name="connsiteY18" fmla="*/ 23073 h 89911"/>
                  <a:gd name="connsiteX19" fmla="*/ 69543 w 157139"/>
                  <a:gd name="connsiteY19" fmla="*/ 38191 h 89911"/>
                  <a:gd name="connsiteX20" fmla="*/ 52666 w 157139"/>
                  <a:gd name="connsiteY20" fmla="*/ 41364 h 89911"/>
                  <a:gd name="connsiteX21" fmla="*/ 47835 w 157139"/>
                  <a:gd name="connsiteY21" fmla="*/ 31824 h 89911"/>
                  <a:gd name="connsiteX22" fmla="*/ 39791 w 157139"/>
                  <a:gd name="connsiteY22" fmla="*/ 24669 h 89911"/>
                  <a:gd name="connsiteX23" fmla="*/ 35769 w 157139"/>
                  <a:gd name="connsiteY23" fmla="*/ 18303 h 89911"/>
                  <a:gd name="connsiteX24" fmla="*/ 27725 w 157139"/>
                  <a:gd name="connsiteY24" fmla="*/ 19091 h 89911"/>
                  <a:gd name="connsiteX25" fmla="*/ 17276 w 157139"/>
                  <a:gd name="connsiteY25" fmla="*/ 23861 h 89911"/>
                  <a:gd name="connsiteX26" fmla="*/ 10849 w 157139"/>
                  <a:gd name="connsiteY26" fmla="*/ 36594 h 89911"/>
                  <a:gd name="connsiteX27" fmla="*/ 3613 w 157139"/>
                  <a:gd name="connsiteY27" fmla="*/ 53309 h 89911"/>
                  <a:gd name="connsiteX28" fmla="*/ 1208 w 157139"/>
                  <a:gd name="connsiteY28" fmla="*/ 68427 h 89911"/>
                  <a:gd name="connsiteX29" fmla="*/ 4421 w 157139"/>
                  <a:gd name="connsiteY29" fmla="*/ 74794 h 89911"/>
                  <a:gd name="connsiteX30" fmla="*/ 4421 w 157139"/>
                  <a:gd name="connsiteY30" fmla="*/ 75582 h 89911"/>
                  <a:gd name="connsiteX31" fmla="*/ 25320 w 157139"/>
                  <a:gd name="connsiteY31" fmla="*/ 67619 h 89911"/>
                  <a:gd name="connsiteX32" fmla="*/ 31747 w 157139"/>
                  <a:gd name="connsiteY32" fmla="*/ 69215 h 89911"/>
                  <a:gd name="connsiteX33" fmla="*/ 42197 w 157139"/>
                  <a:gd name="connsiteY33" fmla="*/ 68427 h 89911"/>
                  <a:gd name="connsiteX34" fmla="*/ 62287 w 157139"/>
                  <a:gd name="connsiteY34" fmla="*/ 67639 h 89911"/>
                  <a:gd name="connsiteX35" fmla="*/ 69523 w 157139"/>
                  <a:gd name="connsiteY35" fmla="*/ 68427 h 89911"/>
                  <a:gd name="connsiteX36" fmla="*/ 72736 w 157139"/>
                  <a:gd name="connsiteY36" fmla="*/ 69215 h 89911"/>
                  <a:gd name="connsiteX37" fmla="*/ 76758 w 157139"/>
                  <a:gd name="connsiteY37" fmla="*/ 67619 h 89911"/>
                  <a:gd name="connsiteX38" fmla="*/ 81589 w 157139"/>
                  <a:gd name="connsiteY38" fmla="*/ 69215 h 89911"/>
                  <a:gd name="connsiteX39" fmla="*/ 87208 w 157139"/>
                  <a:gd name="connsiteY39" fmla="*/ 73985 h 89911"/>
                  <a:gd name="connsiteX40" fmla="*/ 104893 w 157139"/>
                  <a:gd name="connsiteY40" fmla="*/ 77967 h 89911"/>
                  <a:gd name="connsiteX41" fmla="*/ 117747 w 157139"/>
                  <a:gd name="connsiteY41" fmla="*/ 89892 h 89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7139" h="89911">
                    <a:moveTo>
                      <a:pt x="117767" y="89912"/>
                    </a:moveTo>
                    <a:cubicBezTo>
                      <a:pt x="121789" y="89124"/>
                      <a:pt x="125811" y="85930"/>
                      <a:pt x="129813" y="85930"/>
                    </a:cubicBezTo>
                    <a:cubicBezTo>
                      <a:pt x="133027" y="85930"/>
                      <a:pt x="134644" y="89912"/>
                      <a:pt x="137857" y="89912"/>
                    </a:cubicBezTo>
                    <a:cubicBezTo>
                      <a:pt x="143476" y="89124"/>
                      <a:pt x="145902" y="79564"/>
                      <a:pt x="149903" y="75602"/>
                    </a:cubicBezTo>
                    <a:cubicBezTo>
                      <a:pt x="152309" y="74005"/>
                      <a:pt x="152309" y="73217"/>
                      <a:pt x="153117" y="73217"/>
                    </a:cubicBezTo>
                    <a:cubicBezTo>
                      <a:pt x="149095" y="67639"/>
                      <a:pt x="145073" y="60484"/>
                      <a:pt x="146690" y="53329"/>
                    </a:cubicBezTo>
                    <a:cubicBezTo>
                      <a:pt x="148307" y="46962"/>
                      <a:pt x="153926" y="46962"/>
                      <a:pt x="157139" y="42192"/>
                    </a:cubicBezTo>
                    <a:cubicBezTo>
                      <a:pt x="153926" y="39019"/>
                      <a:pt x="153117" y="31056"/>
                      <a:pt x="151520" y="26286"/>
                    </a:cubicBezTo>
                    <a:cubicBezTo>
                      <a:pt x="149903" y="21516"/>
                      <a:pt x="156351" y="2416"/>
                      <a:pt x="149903" y="31"/>
                    </a:cubicBezTo>
                    <a:cubicBezTo>
                      <a:pt x="145073" y="-757"/>
                      <a:pt x="143476" y="13553"/>
                      <a:pt x="139454" y="15938"/>
                    </a:cubicBezTo>
                    <a:cubicBezTo>
                      <a:pt x="136241" y="18323"/>
                      <a:pt x="135432" y="18323"/>
                      <a:pt x="132218" y="18323"/>
                    </a:cubicBezTo>
                    <a:cubicBezTo>
                      <a:pt x="129813" y="18323"/>
                      <a:pt x="128196" y="15938"/>
                      <a:pt x="124983" y="16726"/>
                    </a:cubicBezTo>
                    <a:cubicBezTo>
                      <a:pt x="122578" y="17514"/>
                      <a:pt x="122578" y="20708"/>
                      <a:pt x="118556" y="19899"/>
                    </a:cubicBezTo>
                    <a:cubicBezTo>
                      <a:pt x="116150" y="19111"/>
                      <a:pt x="113725" y="15918"/>
                      <a:pt x="111320" y="14321"/>
                    </a:cubicBezTo>
                    <a:cubicBezTo>
                      <a:pt x="108915" y="13533"/>
                      <a:pt x="106489" y="12724"/>
                      <a:pt x="104084" y="11148"/>
                    </a:cubicBezTo>
                    <a:cubicBezTo>
                      <a:pt x="99254" y="8763"/>
                      <a:pt x="96040" y="4781"/>
                      <a:pt x="92038" y="2396"/>
                    </a:cubicBezTo>
                    <a:cubicBezTo>
                      <a:pt x="83206" y="-3182"/>
                      <a:pt x="79992" y="3993"/>
                      <a:pt x="72756" y="8763"/>
                    </a:cubicBezTo>
                    <a:lnTo>
                      <a:pt x="72756" y="11148"/>
                    </a:lnTo>
                    <a:cubicBezTo>
                      <a:pt x="72756" y="14321"/>
                      <a:pt x="73565" y="18303"/>
                      <a:pt x="73565" y="23073"/>
                    </a:cubicBezTo>
                    <a:cubicBezTo>
                      <a:pt x="73565" y="32612"/>
                      <a:pt x="72756" y="31824"/>
                      <a:pt x="69543" y="38191"/>
                    </a:cubicBezTo>
                    <a:cubicBezTo>
                      <a:pt x="65520" y="44557"/>
                      <a:pt x="59093" y="42172"/>
                      <a:pt x="52666" y="41364"/>
                    </a:cubicBezTo>
                    <a:cubicBezTo>
                      <a:pt x="46239" y="40576"/>
                      <a:pt x="48644" y="35785"/>
                      <a:pt x="47835" y="31824"/>
                    </a:cubicBezTo>
                    <a:cubicBezTo>
                      <a:pt x="47027" y="27842"/>
                      <a:pt x="43005" y="27054"/>
                      <a:pt x="39791" y="24669"/>
                    </a:cubicBezTo>
                    <a:cubicBezTo>
                      <a:pt x="37386" y="22284"/>
                      <a:pt x="37386" y="21496"/>
                      <a:pt x="35769" y="18303"/>
                    </a:cubicBezTo>
                    <a:cubicBezTo>
                      <a:pt x="34152" y="14321"/>
                      <a:pt x="31747" y="16706"/>
                      <a:pt x="27725" y="19091"/>
                    </a:cubicBezTo>
                    <a:cubicBezTo>
                      <a:pt x="23703" y="21476"/>
                      <a:pt x="22106" y="20688"/>
                      <a:pt x="17276" y="23861"/>
                    </a:cubicBezTo>
                    <a:cubicBezTo>
                      <a:pt x="12445" y="27034"/>
                      <a:pt x="10849" y="30227"/>
                      <a:pt x="10849" y="36594"/>
                    </a:cubicBezTo>
                    <a:cubicBezTo>
                      <a:pt x="10849" y="42961"/>
                      <a:pt x="8443" y="47731"/>
                      <a:pt x="3613" y="53309"/>
                    </a:cubicBezTo>
                    <a:cubicBezTo>
                      <a:pt x="-2006" y="58887"/>
                      <a:pt x="399" y="64445"/>
                      <a:pt x="1208" y="68427"/>
                    </a:cubicBezTo>
                    <a:cubicBezTo>
                      <a:pt x="2016" y="71620"/>
                      <a:pt x="4421" y="74794"/>
                      <a:pt x="4421" y="74794"/>
                    </a:cubicBezTo>
                    <a:lnTo>
                      <a:pt x="4421" y="75582"/>
                    </a:lnTo>
                    <a:cubicBezTo>
                      <a:pt x="11657" y="77179"/>
                      <a:pt x="18084" y="67619"/>
                      <a:pt x="25320" y="67619"/>
                    </a:cubicBezTo>
                    <a:cubicBezTo>
                      <a:pt x="27725" y="67619"/>
                      <a:pt x="29342" y="69215"/>
                      <a:pt x="31747" y="69215"/>
                    </a:cubicBezTo>
                    <a:cubicBezTo>
                      <a:pt x="34961" y="70004"/>
                      <a:pt x="38983" y="68427"/>
                      <a:pt x="42197" y="68427"/>
                    </a:cubicBezTo>
                    <a:cubicBezTo>
                      <a:pt x="49432" y="68427"/>
                      <a:pt x="55860" y="67639"/>
                      <a:pt x="62287" y="67639"/>
                    </a:cubicBezTo>
                    <a:cubicBezTo>
                      <a:pt x="64692" y="67639"/>
                      <a:pt x="67117" y="68427"/>
                      <a:pt x="69523" y="68427"/>
                    </a:cubicBezTo>
                    <a:cubicBezTo>
                      <a:pt x="70331" y="68427"/>
                      <a:pt x="71928" y="70024"/>
                      <a:pt x="72736" y="69215"/>
                    </a:cubicBezTo>
                    <a:cubicBezTo>
                      <a:pt x="74353" y="69215"/>
                      <a:pt x="75950" y="67619"/>
                      <a:pt x="76758" y="67619"/>
                    </a:cubicBezTo>
                    <a:cubicBezTo>
                      <a:pt x="79163" y="67619"/>
                      <a:pt x="77567" y="66022"/>
                      <a:pt x="81589" y="69215"/>
                    </a:cubicBezTo>
                    <a:cubicBezTo>
                      <a:pt x="83994" y="71600"/>
                      <a:pt x="83994" y="73197"/>
                      <a:pt x="87208" y="73985"/>
                    </a:cubicBezTo>
                    <a:cubicBezTo>
                      <a:pt x="92826" y="76370"/>
                      <a:pt x="100062" y="74774"/>
                      <a:pt x="104893" y="77967"/>
                    </a:cubicBezTo>
                    <a:cubicBezTo>
                      <a:pt x="107298" y="79564"/>
                      <a:pt x="116150" y="86718"/>
                      <a:pt x="117747" y="89892"/>
                    </a:cubicBezTo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3" name="Szabadkézi sokszög: alakzat 1162">
                <a:extLst>
                  <a:ext uri="{FF2B5EF4-FFF2-40B4-BE49-F238E27FC236}">
                    <a16:creationId xmlns:a16="http://schemas.microsoft.com/office/drawing/2014/main" id="{242AF3C5-10E5-F6F0-1D91-236C1800BCC5}"/>
                  </a:ext>
                </a:extLst>
              </p:cNvPr>
              <p:cNvSpPr/>
              <p:nvPr/>
            </p:nvSpPr>
            <p:spPr>
              <a:xfrm>
                <a:off x="4597204" y="2734919"/>
                <a:ext cx="102310" cy="85481"/>
              </a:xfrm>
              <a:custGeom>
                <a:avLst/>
                <a:gdLst>
                  <a:gd name="connsiteX0" fmla="*/ 22212 w 102310"/>
                  <a:gd name="connsiteY0" fmla="*/ 73688 h 85481"/>
                  <a:gd name="connsiteX1" fmla="*/ 23041 w 102310"/>
                  <a:gd name="connsiteY1" fmla="*/ 64513 h 85481"/>
                  <a:gd name="connsiteX2" fmla="*/ 25547 w 102310"/>
                  <a:gd name="connsiteY2" fmla="*/ 53659 h 85481"/>
                  <a:gd name="connsiteX3" fmla="*/ 19706 w 102310"/>
                  <a:gd name="connsiteY3" fmla="*/ 58671 h 85481"/>
                  <a:gd name="connsiteX4" fmla="*/ 13036 w 102310"/>
                  <a:gd name="connsiteY4" fmla="*/ 55336 h 85481"/>
                  <a:gd name="connsiteX5" fmla="*/ 8024 w 102310"/>
                  <a:gd name="connsiteY5" fmla="*/ 53659 h 85481"/>
                  <a:gd name="connsiteX6" fmla="*/ 5518 w 102310"/>
                  <a:gd name="connsiteY6" fmla="*/ 44483 h 85481"/>
                  <a:gd name="connsiteX7" fmla="*/ 505 w 102310"/>
                  <a:gd name="connsiteY7" fmla="*/ 42805 h 85481"/>
                  <a:gd name="connsiteX8" fmla="*/ 7175 w 102310"/>
                  <a:gd name="connsiteY8" fmla="*/ 39470 h 85481"/>
                  <a:gd name="connsiteX9" fmla="*/ 3011 w 102310"/>
                  <a:gd name="connsiteY9" fmla="*/ 36964 h 85481"/>
                  <a:gd name="connsiteX10" fmla="*/ 4689 w 102310"/>
                  <a:gd name="connsiteY10" fmla="*/ 28617 h 85481"/>
                  <a:gd name="connsiteX11" fmla="*/ 3011 w 102310"/>
                  <a:gd name="connsiteY11" fmla="*/ 20270 h 85481"/>
                  <a:gd name="connsiteX12" fmla="*/ 13016 w 102310"/>
                  <a:gd name="connsiteY12" fmla="*/ 13600 h 85481"/>
                  <a:gd name="connsiteX13" fmla="*/ 22192 w 102310"/>
                  <a:gd name="connsiteY13" fmla="*/ 6930 h 85481"/>
                  <a:gd name="connsiteX14" fmla="*/ 28033 w 102310"/>
                  <a:gd name="connsiteY14" fmla="*/ 4424 h 85481"/>
                  <a:gd name="connsiteX15" fmla="*/ 35532 w 102310"/>
                  <a:gd name="connsiteY15" fmla="*/ 5252 h 85481"/>
                  <a:gd name="connsiteX16" fmla="*/ 42201 w 102310"/>
                  <a:gd name="connsiteY16" fmla="*/ 5252 h 85481"/>
                  <a:gd name="connsiteX17" fmla="*/ 50549 w 102310"/>
                  <a:gd name="connsiteY17" fmla="*/ 240 h 85481"/>
                  <a:gd name="connsiteX18" fmla="*/ 58896 w 102310"/>
                  <a:gd name="connsiteY18" fmla="*/ 1069 h 85481"/>
                  <a:gd name="connsiteX19" fmla="*/ 65566 w 102310"/>
                  <a:gd name="connsiteY19" fmla="*/ 1069 h 85481"/>
                  <a:gd name="connsiteX20" fmla="*/ 71407 w 102310"/>
                  <a:gd name="connsiteY20" fmla="*/ 4404 h 85481"/>
                  <a:gd name="connsiteX21" fmla="*/ 85575 w 102310"/>
                  <a:gd name="connsiteY21" fmla="*/ 6910 h 85481"/>
                  <a:gd name="connsiteX22" fmla="*/ 93923 w 102310"/>
                  <a:gd name="connsiteY22" fmla="*/ 6910 h 85481"/>
                  <a:gd name="connsiteX23" fmla="*/ 95600 w 102310"/>
                  <a:gd name="connsiteY23" fmla="*/ 6081 h 85481"/>
                  <a:gd name="connsiteX24" fmla="*/ 97278 w 102310"/>
                  <a:gd name="connsiteY24" fmla="*/ 6081 h 85481"/>
                  <a:gd name="connsiteX25" fmla="*/ 99784 w 102310"/>
                  <a:gd name="connsiteY25" fmla="*/ 19441 h 85481"/>
                  <a:gd name="connsiteX26" fmla="*/ 98106 w 102310"/>
                  <a:gd name="connsiteY26" fmla="*/ 24453 h 85481"/>
                  <a:gd name="connsiteX27" fmla="*/ 95600 w 102310"/>
                  <a:gd name="connsiteY27" fmla="*/ 25282 h 85481"/>
                  <a:gd name="connsiteX28" fmla="*/ 89759 w 102310"/>
                  <a:gd name="connsiteY28" fmla="*/ 26111 h 85481"/>
                  <a:gd name="connsiteX29" fmla="*/ 82260 w 102310"/>
                  <a:gd name="connsiteY29" fmla="*/ 25282 h 85481"/>
                  <a:gd name="connsiteX30" fmla="*/ 79754 w 102310"/>
                  <a:gd name="connsiteY30" fmla="*/ 34458 h 85481"/>
                  <a:gd name="connsiteX31" fmla="*/ 84767 w 102310"/>
                  <a:gd name="connsiteY31" fmla="*/ 43634 h 85481"/>
                  <a:gd name="connsiteX32" fmla="*/ 90608 w 102310"/>
                  <a:gd name="connsiteY32" fmla="*/ 55316 h 85481"/>
                  <a:gd name="connsiteX33" fmla="*/ 98955 w 102310"/>
                  <a:gd name="connsiteY33" fmla="*/ 61986 h 85481"/>
                  <a:gd name="connsiteX34" fmla="*/ 100633 w 102310"/>
                  <a:gd name="connsiteY34" fmla="*/ 63664 h 85481"/>
                  <a:gd name="connsiteX35" fmla="*/ 102310 w 102310"/>
                  <a:gd name="connsiteY35" fmla="*/ 64492 h 85481"/>
                  <a:gd name="connsiteX36" fmla="*/ 91477 w 102310"/>
                  <a:gd name="connsiteY36" fmla="*/ 81187 h 85481"/>
                  <a:gd name="connsiteX37" fmla="*/ 83978 w 102310"/>
                  <a:gd name="connsiteY37" fmla="*/ 83693 h 85481"/>
                  <a:gd name="connsiteX38" fmla="*/ 76480 w 102310"/>
                  <a:gd name="connsiteY38" fmla="*/ 82016 h 85481"/>
                  <a:gd name="connsiteX39" fmla="*/ 69810 w 102310"/>
                  <a:gd name="connsiteY39" fmla="*/ 85351 h 85481"/>
                  <a:gd name="connsiteX40" fmla="*/ 62312 w 102310"/>
                  <a:gd name="connsiteY40" fmla="*/ 79509 h 85481"/>
                  <a:gd name="connsiteX41" fmla="*/ 54813 w 102310"/>
                  <a:gd name="connsiteY41" fmla="*/ 76174 h 85481"/>
                  <a:gd name="connsiteX42" fmla="*/ 43131 w 102310"/>
                  <a:gd name="connsiteY42" fmla="*/ 66998 h 85481"/>
                  <a:gd name="connsiteX43" fmla="*/ 23122 w 102310"/>
                  <a:gd name="connsiteY43" fmla="*/ 72840 h 85481"/>
                  <a:gd name="connsiteX44" fmla="*/ 22293 w 102310"/>
                  <a:gd name="connsiteY44" fmla="*/ 73668 h 85481"/>
                  <a:gd name="connsiteX45" fmla="*/ 22293 w 102310"/>
                  <a:gd name="connsiteY45" fmla="*/ 73668 h 85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02310" h="85481">
                    <a:moveTo>
                      <a:pt x="22212" y="73688"/>
                    </a:moveTo>
                    <a:cubicBezTo>
                      <a:pt x="22212" y="71182"/>
                      <a:pt x="22212" y="67019"/>
                      <a:pt x="23041" y="64513"/>
                    </a:cubicBezTo>
                    <a:cubicBezTo>
                      <a:pt x="24718" y="58671"/>
                      <a:pt x="28053" y="57843"/>
                      <a:pt x="25547" y="53659"/>
                    </a:cubicBezTo>
                    <a:cubicBezTo>
                      <a:pt x="22212" y="49495"/>
                      <a:pt x="20535" y="55336"/>
                      <a:pt x="19706" y="58671"/>
                    </a:cubicBezTo>
                    <a:cubicBezTo>
                      <a:pt x="18028" y="62006"/>
                      <a:pt x="15542" y="57843"/>
                      <a:pt x="13036" y="55336"/>
                    </a:cubicBezTo>
                    <a:cubicBezTo>
                      <a:pt x="11359" y="53659"/>
                      <a:pt x="8873" y="56165"/>
                      <a:pt x="8024" y="53659"/>
                    </a:cubicBezTo>
                    <a:cubicBezTo>
                      <a:pt x="6346" y="51153"/>
                      <a:pt x="5518" y="44483"/>
                      <a:pt x="5518" y="44483"/>
                    </a:cubicBezTo>
                    <a:cubicBezTo>
                      <a:pt x="5518" y="44483"/>
                      <a:pt x="-1981" y="44483"/>
                      <a:pt x="505" y="42805"/>
                    </a:cubicBezTo>
                    <a:cubicBezTo>
                      <a:pt x="2183" y="41128"/>
                      <a:pt x="5518" y="41128"/>
                      <a:pt x="7175" y="39470"/>
                    </a:cubicBezTo>
                    <a:cubicBezTo>
                      <a:pt x="8852" y="38642"/>
                      <a:pt x="3840" y="38642"/>
                      <a:pt x="3011" y="36964"/>
                    </a:cubicBezTo>
                    <a:cubicBezTo>
                      <a:pt x="2183" y="34458"/>
                      <a:pt x="5518" y="31952"/>
                      <a:pt x="4689" y="28617"/>
                    </a:cubicBezTo>
                    <a:cubicBezTo>
                      <a:pt x="3860" y="26111"/>
                      <a:pt x="-324" y="22776"/>
                      <a:pt x="3011" y="20270"/>
                    </a:cubicBezTo>
                    <a:cubicBezTo>
                      <a:pt x="5518" y="17763"/>
                      <a:pt x="8852" y="14428"/>
                      <a:pt x="13016" y="13600"/>
                    </a:cubicBezTo>
                    <a:cubicBezTo>
                      <a:pt x="17180" y="11922"/>
                      <a:pt x="21363" y="9436"/>
                      <a:pt x="22192" y="6930"/>
                    </a:cubicBezTo>
                    <a:cubicBezTo>
                      <a:pt x="23869" y="5252"/>
                      <a:pt x="23021" y="1917"/>
                      <a:pt x="28033" y="4424"/>
                    </a:cubicBezTo>
                    <a:cubicBezTo>
                      <a:pt x="32197" y="6930"/>
                      <a:pt x="30539" y="4424"/>
                      <a:pt x="35532" y="5252"/>
                    </a:cubicBezTo>
                    <a:cubicBezTo>
                      <a:pt x="39695" y="5252"/>
                      <a:pt x="39695" y="3575"/>
                      <a:pt x="42201" y="5252"/>
                    </a:cubicBezTo>
                    <a:cubicBezTo>
                      <a:pt x="45536" y="6081"/>
                      <a:pt x="46365" y="-1417"/>
                      <a:pt x="50549" y="240"/>
                    </a:cubicBezTo>
                    <a:cubicBezTo>
                      <a:pt x="55561" y="1069"/>
                      <a:pt x="56390" y="1069"/>
                      <a:pt x="58896" y="1069"/>
                    </a:cubicBezTo>
                    <a:cubicBezTo>
                      <a:pt x="62231" y="1069"/>
                      <a:pt x="61402" y="-609"/>
                      <a:pt x="65566" y="1069"/>
                    </a:cubicBezTo>
                    <a:cubicBezTo>
                      <a:pt x="69729" y="2746"/>
                      <a:pt x="68072" y="4404"/>
                      <a:pt x="71407" y="4404"/>
                    </a:cubicBezTo>
                    <a:cubicBezTo>
                      <a:pt x="74742" y="5232"/>
                      <a:pt x="80583" y="6081"/>
                      <a:pt x="85575" y="6910"/>
                    </a:cubicBezTo>
                    <a:cubicBezTo>
                      <a:pt x="90588" y="6910"/>
                      <a:pt x="89739" y="8587"/>
                      <a:pt x="93923" y="6910"/>
                    </a:cubicBezTo>
                    <a:cubicBezTo>
                      <a:pt x="94751" y="6910"/>
                      <a:pt x="95600" y="6081"/>
                      <a:pt x="95600" y="6081"/>
                    </a:cubicBezTo>
                    <a:lnTo>
                      <a:pt x="97278" y="6081"/>
                    </a:lnTo>
                    <a:cubicBezTo>
                      <a:pt x="99784" y="10245"/>
                      <a:pt x="102290" y="14428"/>
                      <a:pt x="99784" y="19441"/>
                    </a:cubicBezTo>
                    <a:cubicBezTo>
                      <a:pt x="99784" y="21118"/>
                      <a:pt x="98955" y="22776"/>
                      <a:pt x="98106" y="24453"/>
                    </a:cubicBezTo>
                    <a:lnTo>
                      <a:pt x="95600" y="25282"/>
                    </a:lnTo>
                    <a:cubicBezTo>
                      <a:pt x="93094" y="26111"/>
                      <a:pt x="92265" y="27788"/>
                      <a:pt x="89759" y="26111"/>
                    </a:cubicBezTo>
                    <a:cubicBezTo>
                      <a:pt x="87253" y="24433"/>
                      <a:pt x="84746" y="20270"/>
                      <a:pt x="82260" y="25282"/>
                    </a:cubicBezTo>
                    <a:cubicBezTo>
                      <a:pt x="79754" y="30294"/>
                      <a:pt x="75591" y="29446"/>
                      <a:pt x="79754" y="34458"/>
                    </a:cubicBezTo>
                    <a:cubicBezTo>
                      <a:pt x="83089" y="39470"/>
                      <a:pt x="83089" y="36136"/>
                      <a:pt x="84767" y="43634"/>
                    </a:cubicBezTo>
                    <a:cubicBezTo>
                      <a:pt x="86444" y="51153"/>
                      <a:pt x="86444" y="49475"/>
                      <a:pt x="90608" y="55316"/>
                    </a:cubicBezTo>
                    <a:cubicBezTo>
                      <a:pt x="94771" y="61986"/>
                      <a:pt x="93943" y="55316"/>
                      <a:pt x="98955" y="61986"/>
                    </a:cubicBezTo>
                    <a:cubicBezTo>
                      <a:pt x="99784" y="62815"/>
                      <a:pt x="100633" y="62815"/>
                      <a:pt x="100633" y="63664"/>
                    </a:cubicBezTo>
                    <a:lnTo>
                      <a:pt x="102310" y="64492"/>
                    </a:lnTo>
                    <a:cubicBezTo>
                      <a:pt x="97298" y="63664"/>
                      <a:pt x="95640" y="78681"/>
                      <a:pt x="91477" y="81187"/>
                    </a:cubicBezTo>
                    <a:cubicBezTo>
                      <a:pt x="88142" y="83693"/>
                      <a:pt x="87313" y="83693"/>
                      <a:pt x="83978" y="83693"/>
                    </a:cubicBezTo>
                    <a:cubicBezTo>
                      <a:pt x="81472" y="83693"/>
                      <a:pt x="79815" y="81187"/>
                      <a:pt x="76480" y="82016"/>
                    </a:cubicBezTo>
                    <a:cubicBezTo>
                      <a:pt x="73974" y="82844"/>
                      <a:pt x="73974" y="86179"/>
                      <a:pt x="69810" y="85351"/>
                    </a:cubicBezTo>
                    <a:cubicBezTo>
                      <a:pt x="67304" y="84522"/>
                      <a:pt x="64798" y="81187"/>
                      <a:pt x="62312" y="79509"/>
                    </a:cubicBezTo>
                    <a:cubicBezTo>
                      <a:pt x="59806" y="78681"/>
                      <a:pt x="57299" y="77832"/>
                      <a:pt x="54813" y="76174"/>
                    </a:cubicBezTo>
                    <a:cubicBezTo>
                      <a:pt x="49801" y="73668"/>
                      <a:pt x="46466" y="69505"/>
                      <a:pt x="43131" y="66998"/>
                    </a:cubicBezTo>
                    <a:cubicBezTo>
                      <a:pt x="33126" y="61157"/>
                      <a:pt x="29792" y="67827"/>
                      <a:pt x="23122" y="72840"/>
                    </a:cubicBezTo>
                    <a:lnTo>
                      <a:pt x="22293" y="73668"/>
                    </a:lnTo>
                    <a:lnTo>
                      <a:pt x="22293" y="7366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4" name="Szabadkézi sokszög: alakzat 1163">
                <a:extLst>
                  <a:ext uri="{FF2B5EF4-FFF2-40B4-BE49-F238E27FC236}">
                    <a16:creationId xmlns:a16="http://schemas.microsoft.com/office/drawing/2014/main" id="{1BA435B5-6352-A13E-3A5B-6BD17DC52DC4}"/>
                  </a:ext>
                </a:extLst>
              </p:cNvPr>
              <p:cNvSpPr/>
              <p:nvPr/>
            </p:nvSpPr>
            <p:spPr>
              <a:xfrm>
                <a:off x="4574248" y="3013288"/>
                <a:ext cx="375234" cy="229461"/>
              </a:xfrm>
              <a:custGeom>
                <a:avLst/>
                <a:gdLst>
                  <a:gd name="connsiteX0" fmla="*/ 14547 w 375234"/>
                  <a:gd name="connsiteY0" fmla="*/ 150395 h 229461"/>
                  <a:gd name="connsiteX1" fmla="*/ 20267 w 375234"/>
                  <a:gd name="connsiteY1" fmla="*/ 143199 h 229461"/>
                  <a:gd name="connsiteX2" fmla="*/ 29241 w 375234"/>
                  <a:gd name="connsiteY2" fmla="*/ 140794 h 229461"/>
                  <a:gd name="connsiteX3" fmla="*/ 49634 w 375234"/>
                  <a:gd name="connsiteY3" fmla="*/ 146393 h 229461"/>
                  <a:gd name="connsiteX4" fmla="*/ 61054 w 375234"/>
                  <a:gd name="connsiteY4" fmla="*/ 147989 h 229461"/>
                  <a:gd name="connsiteX5" fmla="*/ 79810 w 375234"/>
                  <a:gd name="connsiteY5" fmla="*/ 142391 h 229461"/>
                  <a:gd name="connsiteX6" fmla="*/ 83893 w 375234"/>
                  <a:gd name="connsiteY6" fmla="*/ 141603 h 229461"/>
                  <a:gd name="connsiteX7" fmla="*/ 91229 w 375234"/>
                  <a:gd name="connsiteY7" fmla="*/ 133619 h 229461"/>
                  <a:gd name="connsiteX8" fmla="*/ 97758 w 375234"/>
                  <a:gd name="connsiteY8" fmla="*/ 133619 h 229461"/>
                  <a:gd name="connsiteX9" fmla="*/ 99395 w 375234"/>
                  <a:gd name="connsiteY9" fmla="*/ 128829 h 229461"/>
                  <a:gd name="connsiteX10" fmla="*/ 104286 w 375234"/>
                  <a:gd name="connsiteY10" fmla="*/ 127232 h 229461"/>
                  <a:gd name="connsiteX11" fmla="*/ 118151 w 375234"/>
                  <a:gd name="connsiteY11" fmla="*/ 128021 h 229461"/>
                  <a:gd name="connsiteX12" fmla="*/ 135291 w 375234"/>
                  <a:gd name="connsiteY12" fmla="*/ 134407 h 229461"/>
                  <a:gd name="connsiteX13" fmla="*/ 146710 w 375234"/>
                  <a:gd name="connsiteY13" fmla="*/ 140794 h 229461"/>
                  <a:gd name="connsiteX14" fmla="*/ 149156 w 375234"/>
                  <a:gd name="connsiteY14" fmla="*/ 149586 h 229461"/>
                  <a:gd name="connsiteX15" fmla="*/ 152410 w 375234"/>
                  <a:gd name="connsiteY15" fmla="*/ 159167 h 229461"/>
                  <a:gd name="connsiteX16" fmla="*/ 160575 w 375234"/>
                  <a:gd name="connsiteY16" fmla="*/ 171940 h 229461"/>
                  <a:gd name="connsiteX17" fmla="*/ 164658 w 375234"/>
                  <a:gd name="connsiteY17" fmla="*/ 179924 h 229461"/>
                  <a:gd name="connsiteX18" fmla="*/ 166295 w 375234"/>
                  <a:gd name="connsiteY18" fmla="*/ 190312 h 229461"/>
                  <a:gd name="connsiteX19" fmla="*/ 154047 w 375234"/>
                  <a:gd name="connsiteY19" fmla="*/ 189524 h 229461"/>
                  <a:gd name="connsiteX20" fmla="*/ 142627 w 375234"/>
                  <a:gd name="connsiteY20" fmla="*/ 192718 h 229461"/>
                  <a:gd name="connsiteX21" fmla="*/ 138545 w 375234"/>
                  <a:gd name="connsiteY21" fmla="*/ 206300 h 229461"/>
                  <a:gd name="connsiteX22" fmla="*/ 127125 w 375234"/>
                  <a:gd name="connsiteY22" fmla="*/ 209493 h 229461"/>
                  <a:gd name="connsiteX23" fmla="*/ 127125 w 375234"/>
                  <a:gd name="connsiteY23" fmla="*/ 211090 h 229461"/>
                  <a:gd name="connsiteX24" fmla="*/ 125488 w 375234"/>
                  <a:gd name="connsiteY24" fmla="*/ 218285 h 229461"/>
                  <a:gd name="connsiteX25" fmla="*/ 132825 w 375234"/>
                  <a:gd name="connsiteY25" fmla="*/ 226269 h 229461"/>
                  <a:gd name="connsiteX26" fmla="*/ 145073 w 375234"/>
                  <a:gd name="connsiteY26" fmla="*/ 224672 h 229461"/>
                  <a:gd name="connsiteX27" fmla="*/ 157321 w 375234"/>
                  <a:gd name="connsiteY27" fmla="*/ 225480 h 229461"/>
                  <a:gd name="connsiteX28" fmla="*/ 159767 w 375234"/>
                  <a:gd name="connsiteY28" fmla="*/ 229462 h 229461"/>
                  <a:gd name="connsiteX29" fmla="*/ 160575 w 375234"/>
                  <a:gd name="connsiteY29" fmla="*/ 227057 h 229461"/>
                  <a:gd name="connsiteX30" fmla="*/ 157321 w 375234"/>
                  <a:gd name="connsiteY30" fmla="*/ 219862 h 229461"/>
                  <a:gd name="connsiteX31" fmla="*/ 158958 w 375234"/>
                  <a:gd name="connsiteY31" fmla="*/ 206279 h 229461"/>
                  <a:gd name="connsiteX32" fmla="*/ 166295 w 375234"/>
                  <a:gd name="connsiteY32" fmla="*/ 217456 h 229461"/>
                  <a:gd name="connsiteX33" fmla="*/ 174460 w 375234"/>
                  <a:gd name="connsiteY33" fmla="*/ 208664 h 229461"/>
                  <a:gd name="connsiteX34" fmla="*/ 177714 w 375234"/>
                  <a:gd name="connsiteY34" fmla="*/ 203066 h 229461"/>
                  <a:gd name="connsiteX35" fmla="*/ 171186 w 375234"/>
                  <a:gd name="connsiteY35" fmla="*/ 198276 h 229461"/>
                  <a:gd name="connsiteX36" fmla="*/ 185880 w 375234"/>
                  <a:gd name="connsiteY36" fmla="*/ 195082 h 229461"/>
                  <a:gd name="connsiteX37" fmla="*/ 192408 w 375234"/>
                  <a:gd name="connsiteY37" fmla="*/ 186290 h 229461"/>
                  <a:gd name="connsiteX38" fmla="*/ 198937 w 375234"/>
                  <a:gd name="connsiteY38" fmla="*/ 190272 h 229461"/>
                  <a:gd name="connsiteX39" fmla="*/ 203828 w 375234"/>
                  <a:gd name="connsiteY39" fmla="*/ 185482 h 229461"/>
                  <a:gd name="connsiteX40" fmla="*/ 210356 w 375234"/>
                  <a:gd name="connsiteY40" fmla="*/ 187887 h 229461"/>
                  <a:gd name="connsiteX41" fmla="*/ 219330 w 375234"/>
                  <a:gd name="connsiteY41" fmla="*/ 183885 h 229461"/>
                  <a:gd name="connsiteX42" fmla="*/ 211993 w 375234"/>
                  <a:gd name="connsiteY42" fmla="*/ 197467 h 229461"/>
                  <a:gd name="connsiteX43" fmla="*/ 208739 w 375234"/>
                  <a:gd name="connsiteY43" fmla="*/ 198255 h 229461"/>
                  <a:gd name="connsiteX44" fmla="*/ 213630 w 375234"/>
                  <a:gd name="connsiteY44" fmla="*/ 200661 h 229461"/>
                  <a:gd name="connsiteX45" fmla="*/ 221796 w 375234"/>
                  <a:gd name="connsiteY45" fmla="*/ 200661 h 229461"/>
                  <a:gd name="connsiteX46" fmla="*/ 227516 w 375234"/>
                  <a:gd name="connsiteY46" fmla="*/ 201449 h 229461"/>
                  <a:gd name="connsiteX47" fmla="*/ 234044 w 375234"/>
                  <a:gd name="connsiteY47" fmla="*/ 199852 h 229461"/>
                  <a:gd name="connsiteX48" fmla="*/ 240572 w 375234"/>
                  <a:gd name="connsiteY48" fmla="*/ 198255 h 229461"/>
                  <a:gd name="connsiteX49" fmla="*/ 242209 w 375234"/>
                  <a:gd name="connsiteY49" fmla="*/ 204642 h 229461"/>
                  <a:gd name="connsiteX50" fmla="*/ 247101 w 375234"/>
                  <a:gd name="connsiteY50" fmla="*/ 199852 h 229461"/>
                  <a:gd name="connsiteX51" fmla="*/ 254437 w 375234"/>
                  <a:gd name="connsiteY51" fmla="*/ 203046 h 229461"/>
                  <a:gd name="connsiteX52" fmla="*/ 259328 w 375234"/>
                  <a:gd name="connsiteY52" fmla="*/ 203046 h 229461"/>
                  <a:gd name="connsiteX53" fmla="*/ 266665 w 375234"/>
                  <a:gd name="connsiteY53" fmla="*/ 200641 h 229461"/>
                  <a:gd name="connsiteX54" fmla="*/ 274002 w 375234"/>
                  <a:gd name="connsiteY54" fmla="*/ 198235 h 229461"/>
                  <a:gd name="connsiteX55" fmla="*/ 281339 w 375234"/>
                  <a:gd name="connsiteY55" fmla="*/ 189443 h 229461"/>
                  <a:gd name="connsiteX56" fmla="*/ 290313 w 375234"/>
                  <a:gd name="connsiteY56" fmla="*/ 187038 h 229461"/>
                  <a:gd name="connsiteX57" fmla="*/ 298478 w 375234"/>
                  <a:gd name="connsiteY57" fmla="*/ 186250 h 229461"/>
                  <a:gd name="connsiteX58" fmla="*/ 305815 w 375234"/>
                  <a:gd name="connsiteY58" fmla="*/ 183845 h 229461"/>
                  <a:gd name="connsiteX59" fmla="*/ 315597 w 375234"/>
                  <a:gd name="connsiteY59" fmla="*/ 180651 h 229461"/>
                  <a:gd name="connsiteX60" fmla="*/ 322126 w 375234"/>
                  <a:gd name="connsiteY60" fmla="*/ 171071 h 229461"/>
                  <a:gd name="connsiteX61" fmla="*/ 334374 w 375234"/>
                  <a:gd name="connsiteY61" fmla="*/ 170283 h 229461"/>
                  <a:gd name="connsiteX62" fmla="*/ 337628 w 375234"/>
                  <a:gd name="connsiteY62" fmla="*/ 166281 h 229461"/>
                  <a:gd name="connsiteX63" fmla="*/ 337628 w 375234"/>
                  <a:gd name="connsiteY63" fmla="*/ 164684 h 229461"/>
                  <a:gd name="connsiteX64" fmla="*/ 362912 w 375234"/>
                  <a:gd name="connsiteY64" fmla="*/ 152699 h 229461"/>
                  <a:gd name="connsiteX65" fmla="*/ 374332 w 375234"/>
                  <a:gd name="connsiteY65" fmla="*/ 138328 h 229461"/>
                  <a:gd name="connsiteX66" fmla="*/ 375140 w 375234"/>
                  <a:gd name="connsiteY66" fmla="*/ 123150 h 229461"/>
                  <a:gd name="connsiteX67" fmla="*/ 374332 w 375234"/>
                  <a:gd name="connsiteY67" fmla="*/ 119956 h 229461"/>
                  <a:gd name="connsiteX68" fmla="*/ 370249 w 375234"/>
                  <a:gd name="connsiteY68" fmla="*/ 119956 h 229461"/>
                  <a:gd name="connsiteX69" fmla="*/ 374332 w 375234"/>
                  <a:gd name="connsiteY69" fmla="*/ 96794 h 229461"/>
                  <a:gd name="connsiteX70" fmla="*/ 348219 w 375234"/>
                  <a:gd name="connsiteY70" fmla="*/ 89599 h 229461"/>
                  <a:gd name="connsiteX71" fmla="*/ 349027 w 375234"/>
                  <a:gd name="connsiteY71" fmla="*/ 77613 h 229461"/>
                  <a:gd name="connsiteX72" fmla="*/ 332716 w 375234"/>
                  <a:gd name="connsiteY72" fmla="*/ 72823 h 229461"/>
                  <a:gd name="connsiteX73" fmla="*/ 322934 w 375234"/>
                  <a:gd name="connsiteY73" fmla="*/ 75228 h 229461"/>
                  <a:gd name="connsiteX74" fmla="*/ 319680 w 375234"/>
                  <a:gd name="connsiteY74" fmla="*/ 67245 h 229461"/>
                  <a:gd name="connsiteX75" fmla="*/ 302541 w 375234"/>
                  <a:gd name="connsiteY75" fmla="*/ 66456 h 229461"/>
                  <a:gd name="connsiteX76" fmla="*/ 284593 w 375234"/>
                  <a:gd name="connsiteY76" fmla="*/ 68053 h 229461"/>
                  <a:gd name="connsiteX77" fmla="*/ 277256 w 375234"/>
                  <a:gd name="connsiteY77" fmla="*/ 36119 h 229461"/>
                  <a:gd name="connsiteX78" fmla="*/ 251143 w 375234"/>
                  <a:gd name="connsiteY78" fmla="*/ 29732 h 229461"/>
                  <a:gd name="connsiteX79" fmla="*/ 249506 w 375234"/>
                  <a:gd name="connsiteY79" fmla="*/ 183 h 229461"/>
                  <a:gd name="connsiteX80" fmla="*/ 228284 w 375234"/>
                  <a:gd name="connsiteY80" fmla="*/ 8166 h 229461"/>
                  <a:gd name="connsiteX81" fmla="*/ 208699 w 375234"/>
                  <a:gd name="connsiteY81" fmla="*/ 6570 h 229461"/>
                  <a:gd name="connsiteX82" fmla="*/ 185031 w 375234"/>
                  <a:gd name="connsiteY82" fmla="*/ 5782 h 229461"/>
                  <a:gd name="connsiteX83" fmla="*/ 171974 w 375234"/>
                  <a:gd name="connsiteY83" fmla="*/ 40121 h 229461"/>
                  <a:gd name="connsiteX84" fmla="*/ 141778 w 375234"/>
                  <a:gd name="connsiteY84" fmla="*/ 32137 h 229461"/>
                  <a:gd name="connsiteX85" fmla="*/ 136059 w 375234"/>
                  <a:gd name="connsiteY85" fmla="*/ 23345 h 229461"/>
                  <a:gd name="connsiteX86" fmla="*/ 93635 w 375234"/>
                  <a:gd name="connsiteY86" fmla="*/ 23345 h 229461"/>
                  <a:gd name="connsiteX87" fmla="*/ 56102 w 375234"/>
                  <a:gd name="connsiteY87" fmla="*/ 24942 h 229461"/>
                  <a:gd name="connsiteX88" fmla="*/ 30818 w 375234"/>
                  <a:gd name="connsiteY88" fmla="*/ 32137 h 229461"/>
                  <a:gd name="connsiteX89" fmla="*/ 31626 w 375234"/>
                  <a:gd name="connsiteY89" fmla="*/ 36139 h 229461"/>
                  <a:gd name="connsiteX90" fmla="*/ 39791 w 375234"/>
                  <a:gd name="connsiteY90" fmla="*/ 68073 h 229461"/>
                  <a:gd name="connsiteX91" fmla="*/ 30818 w 375234"/>
                  <a:gd name="connsiteY91" fmla="*/ 76057 h 229461"/>
                  <a:gd name="connsiteX92" fmla="*/ 18569 w 375234"/>
                  <a:gd name="connsiteY92" fmla="*/ 88831 h 229461"/>
                  <a:gd name="connsiteX93" fmla="*/ 6321 w 375234"/>
                  <a:gd name="connsiteY93" fmla="*/ 99219 h 229461"/>
                  <a:gd name="connsiteX94" fmla="*/ 1430 w 375234"/>
                  <a:gd name="connsiteY94" fmla="*/ 111205 h 229461"/>
                  <a:gd name="connsiteX95" fmla="*/ 2238 w 375234"/>
                  <a:gd name="connsiteY95" fmla="*/ 131962 h 229461"/>
                  <a:gd name="connsiteX96" fmla="*/ 13658 w 375234"/>
                  <a:gd name="connsiteY96" fmla="*/ 151122 h 229461"/>
                  <a:gd name="connsiteX97" fmla="*/ 14466 w 375234"/>
                  <a:gd name="connsiteY97" fmla="*/ 150314 h 229461"/>
                  <a:gd name="connsiteX98" fmla="*/ 14466 w 375234"/>
                  <a:gd name="connsiteY98" fmla="*/ 150314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375234" h="229461">
                    <a:moveTo>
                      <a:pt x="14547" y="150395"/>
                    </a:moveTo>
                    <a:cubicBezTo>
                      <a:pt x="16993" y="147201"/>
                      <a:pt x="16993" y="144796"/>
                      <a:pt x="20267" y="143199"/>
                    </a:cubicBezTo>
                    <a:cubicBezTo>
                      <a:pt x="22713" y="141603"/>
                      <a:pt x="26795" y="140794"/>
                      <a:pt x="29241" y="140794"/>
                    </a:cubicBezTo>
                    <a:cubicBezTo>
                      <a:pt x="36578" y="140794"/>
                      <a:pt x="43106" y="144796"/>
                      <a:pt x="49634" y="146393"/>
                    </a:cubicBezTo>
                    <a:cubicBezTo>
                      <a:pt x="53717" y="147989"/>
                      <a:pt x="56971" y="146393"/>
                      <a:pt x="61054" y="147989"/>
                    </a:cubicBezTo>
                    <a:cubicBezTo>
                      <a:pt x="68391" y="150395"/>
                      <a:pt x="73302" y="145584"/>
                      <a:pt x="79810" y="142391"/>
                    </a:cubicBezTo>
                    <a:cubicBezTo>
                      <a:pt x="81447" y="142391"/>
                      <a:pt x="82256" y="141603"/>
                      <a:pt x="83893" y="141603"/>
                    </a:cubicBezTo>
                    <a:cubicBezTo>
                      <a:pt x="85530" y="134407"/>
                      <a:pt x="84701" y="133619"/>
                      <a:pt x="91229" y="133619"/>
                    </a:cubicBezTo>
                    <a:lnTo>
                      <a:pt x="97758" y="133619"/>
                    </a:lnTo>
                    <a:cubicBezTo>
                      <a:pt x="98566" y="132831"/>
                      <a:pt x="98566" y="129617"/>
                      <a:pt x="99395" y="128829"/>
                    </a:cubicBezTo>
                    <a:cubicBezTo>
                      <a:pt x="101032" y="127232"/>
                      <a:pt x="102649" y="127232"/>
                      <a:pt x="104286" y="127232"/>
                    </a:cubicBezTo>
                    <a:cubicBezTo>
                      <a:pt x="111623" y="125636"/>
                      <a:pt x="112452" y="124827"/>
                      <a:pt x="118151" y="128021"/>
                    </a:cubicBezTo>
                    <a:cubicBezTo>
                      <a:pt x="123871" y="131214"/>
                      <a:pt x="130399" y="132023"/>
                      <a:pt x="135291" y="134407"/>
                    </a:cubicBezTo>
                    <a:cubicBezTo>
                      <a:pt x="139373" y="136004"/>
                      <a:pt x="145073" y="137601"/>
                      <a:pt x="146710" y="140794"/>
                    </a:cubicBezTo>
                    <a:cubicBezTo>
                      <a:pt x="147519" y="143199"/>
                      <a:pt x="148347" y="147181"/>
                      <a:pt x="149156" y="149586"/>
                    </a:cubicBezTo>
                    <a:cubicBezTo>
                      <a:pt x="149964" y="152780"/>
                      <a:pt x="151601" y="155973"/>
                      <a:pt x="152410" y="159167"/>
                    </a:cubicBezTo>
                    <a:cubicBezTo>
                      <a:pt x="154047" y="163957"/>
                      <a:pt x="156492" y="167958"/>
                      <a:pt x="160575" y="171940"/>
                    </a:cubicBezTo>
                    <a:cubicBezTo>
                      <a:pt x="163021" y="175134"/>
                      <a:pt x="164658" y="175942"/>
                      <a:pt x="164658" y="179924"/>
                    </a:cubicBezTo>
                    <a:cubicBezTo>
                      <a:pt x="165466" y="183117"/>
                      <a:pt x="166295" y="187119"/>
                      <a:pt x="166295" y="190312"/>
                    </a:cubicBezTo>
                    <a:cubicBezTo>
                      <a:pt x="161404" y="191909"/>
                      <a:pt x="158958" y="190312"/>
                      <a:pt x="154047" y="189524"/>
                    </a:cubicBezTo>
                    <a:cubicBezTo>
                      <a:pt x="149964" y="189524"/>
                      <a:pt x="145073" y="188736"/>
                      <a:pt x="142627" y="192718"/>
                    </a:cubicBezTo>
                    <a:cubicBezTo>
                      <a:pt x="140990" y="195911"/>
                      <a:pt x="141819" y="203106"/>
                      <a:pt x="138545" y="206300"/>
                    </a:cubicBezTo>
                    <a:cubicBezTo>
                      <a:pt x="136099" y="208705"/>
                      <a:pt x="130379" y="208705"/>
                      <a:pt x="127125" y="209493"/>
                    </a:cubicBezTo>
                    <a:lnTo>
                      <a:pt x="127125" y="211090"/>
                    </a:lnTo>
                    <a:cubicBezTo>
                      <a:pt x="125488" y="213495"/>
                      <a:pt x="124680" y="216688"/>
                      <a:pt x="125488" y="218285"/>
                    </a:cubicBezTo>
                    <a:cubicBezTo>
                      <a:pt x="125488" y="220690"/>
                      <a:pt x="130379" y="224672"/>
                      <a:pt x="132825" y="226269"/>
                    </a:cubicBezTo>
                    <a:cubicBezTo>
                      <a:pt x="136079" y="223863"/>
                      <a:pt x="141799" y="224672"/>
                      <a:pt x="145073" y="224672"/>
                    </a:cubicBezTo>
                    <a:cubicBezTo>
                      <a:pt x="149964" y="224672"/>
                      <a:pt x="153238" y="223884"/>
                      <a:pt x="157321" y="225480"/>
                    </a:cubicBezTo>
                    <a:cubicBezTo>
                      <a:pt x="158130" y="227077"/>
                      <a:pt x="158958" y="227886"/>
                      <a:pt x="159767" y="229462"/>
                    </a:cubicBezTo>
                    <a:lnTo>
                      <a:pt x="160575" y="227057"/>
                    </a:lnTo>
                    <a:cubicBezTo>
                      <a:pt x="159767" y="225460"/>
                      <a:pt x="158938" y="224652"/>
                      <a:pt x="157321" y="219862"/>
                    </a:cubicBezTo>
                    <a:cubicBezTo>
                      <a:pt x="155684" y="214263"/>
                      <a:pt x="156513" y="206279"/>
                      <a:pt x="158958" y="206279"/>
                    </a:cubicBezTo>
                    <a:cubicBezTo>
                      <a:pt x="161404" y="205491"/>
                      <a:pt x="162212" y="219862"/>
                      <a:pt x="166295" y="217456"/>
                    </a:cubicBezTo>
                    <a:cubicBezTo>
                      <a:pt x="169549" y="214263"/>
                      <a:pt x="171186" y="209473"/>
                      <a:pt x="174460" y="208664"/>
                    </a:cubicBezTo>
                    <a:cubicBezTo>
                      <a:pt x="176906" y="207876"/>
                      <a:pt x="180180" y="203066"/>
                      <a:pt x="177714" y="203066"/>
                    </a:cubicBezTo>
                    <a:cubicBezTo>
                      <a:pt x="176077" y="203066"/>
                      <a:pt x="169549" y="199872"/>
                      <a:pt x="171186" y="198276"/>
                    </a:cubicBezTo>
                    <a:cubicBezTo>
                      <a:pt x="172823" y="197487"/>
                      <a:pt x="184243" y="197487"/>
                      <a:pt x="185880" y="195082"/>
                    </a:cubicBezTo>
                    <a:cubicBezTo>
                      <a:pt x="188325" y="192677"/>
                      <a:pt x="189134" y="185502"/>
                      <a:pt x="192408" y="186290"/>
                    </a:cubicBezTo>
                    <a:cubicBezTo>
                      <a:pt x="195662" y="187079"/>
                      <a:pt x="197300" y="190272"/>
                      <a:pt x="198937" y="190272"/>
                    </a:cubicBezTo>
                    <a:cubicBezTo>
                      <a:pt x="201382" y="190272"/>
                      <a:pt x="199745" y="183885"/>
                      <a:pt x="203828" y="185482"/>
                    </a:cubicBezTo>
                    <a:cubicBezTo>
                      <a:pt x="207082" y="187079"/>
                      <a:pt x="206273" y="188675"/>
                      <a:pt x="210356" y="187887"/>
                    </a:cubicBezTo>
                    <a:cubicBezTo>
                      <a:pt x="215247" y="187099"/>
                      <a:pt x="216076" y="183097"/>
                      <a:pt x="219330" y="183885"/>
                    </a:cubicBezTo>
                    <a:cubicBezTo>
                      <a:pt x="222584" y="184694"/>
                      <a:pt x="211993" y="197467"/>
                      <a:pt x="211993" y="197467"/>
                    </a:cubicBezTo>
                    <a:cubicBezTo>
                      <a:pt x="211993" y="197467"/>
                      <a:pt x="209548" y="196679"/>
                      <a:pt x="208739" y="198255"/>
                    </a:cubicBezTo>
                    <a:cubicBezTo>
                      <a:pt x="207102" y="199852"/>
                      <a:pt x="207102" y="201449"/>
                      <a:pt x="213630" y="200661"/>
                    </a:cubicBezTo>
                    <a:cubicBezTo>
                      <a:pt x="220159" y="199064"/>
                      <a:pt x="218522" y="193465"/>
                      <a:pt x="221796" y="200661"/>
                    </a:cubicBezTo>
                    <a:cubicBezTo>
                      <a:pt x="225050" y="207048"/>
                      <a:pt x="222604" y="201449"/>
                      <a:pt x="227516" y="201449"/>
                    </a:cubicBezTo>
                    <a:cubicBezTo>
                      <a:pt x="231598" y="202237"/>
                      <a:pt x="230770" y="199852"/>
                      <a:pt x="234044" y="199852"/>
                    </a:cubicBezTo>
                    <a:cubicBezTo>
                      <a:pt x="237298" y="200661"/>
                      <a:pt x="238127" y="195062"/>
                      <a:pt x="240572" y="198255"/>
                    </a:cubicBezTo>
                    <a:cubicBezTo>
                      <a:pt x="242209" y="202257"/>
                      <a:pt x="238127" y="206239"/>
                      <a:pt x="242209" y="204642"/>
                    </a:cubicBezTo>
                    <a:cubicBezTo>
                      <a:pt x="247101" y="203046"/>
                      <a:pt x="241401" y="201449"/>
                      <a:pt x="247101" y="199852"/>
                    </a:cubicBezTo>
                    <a:cubicBezTo>
                      <a:pt x="251992" y="198255"/>
                      <a:pt x="251183" y="201449"/>
                      <a:pt x="254437" y="203046"/>
                    </a:cubicBezTo>
                    <a:cubicBezTo>
                      <a:pt x="257691" y="204642"/>
                      <a:pt x="255246" y="201449"/>
                      <a:pt x="259328" y="203046"/>
                    </a:cubicBezTo>
                    <a:cubicBezTo>
                      <a:pt x="262582" y="203834"/>
                      <a:pt x="265048" y="199852"/>
                      <a:pt x="266665" y="200641"/>
                    </a:cubicBezTo>
                    <a:cubicBezTo>
                      <a:pt x="269111" y="201429"/>
                      <a:pt x="271556" y="199832"/>
                      <a:pt x="274002" y="198235"/>
                    </a:cubicBezTo>
                    <a:cubicBezTo>
                      <a:pt x="277256" y="197447"/>
                      <a:pt x="275639" y="187058"/>
                      <a:pt x="281339" y="189443"/>
                    </a:cubicBezTo>
                    <a:cubicBezTo>
                      <a:pt x="287867" y="191848"/>
                      <a:pt x="282976" y="184653"/>
                      <a:pt x="290313" y="187038"/>
                    </a:cubicBezTo>
                    <a:cubicBezTo>
                      <a:pt x="297649" y="189423"/>
                      <a:pt x="296841" y="189443"/>
                      <a:pt x="298478" y="186250"/>
                    </a:cubicBezTo>
                    <a:cubicBezTo>
                      <a:pt x="300115" y="182248"/>
                      <a:pt x="303369" y="183056"/>
                      <a:pt x="305815" y="183845"/>
                    </a:cubicBezTo>
                    <a:cubicBezTo>
                      <a:pt x="309069" y="185441"/>
                      <a:pt x="312343" y="183056"/>
                      <a:pt x="315597" y="180651"/>
                    </a:cubicBezTo>
                    <a:cubicBezTo>
                      <a:pt x="318043" y="178246"/>
                      <a:pt x="315597" y="170263"/>
                      <a:pt x="322126" y="171071"/>
                    </a:cubicBezTo>
                    <a:cubicBezTo>
                      <a:pt x="328654" y="171879"/>
                      <a:pt x="330291" y="170283"/>
                      <a:pt x="334374" y="170283"/>
                    </a:cubicBezTo>
                    <a:cubicBezTo>
                      <a:pt x="336819" y="170283"/>
                      <a:pt x="336819" y="167878"/>
                      <a:pt x="337628" y="166281"/>
                    </a:cubicBezTo>
                    <a:lnTo>
                      <a:pt x="337628" y="164684"/>
                    </a:lnTo>
                    <a:cubicBezTo>
                      <a:pt x="344964" y="156701"/>
                      <a:pt x="350684" y="147120"/>
                      <a:pt x="362912" y="152699"/>
                    </a:cubicBezTo>
                    <a:cubicBezTo>
                      <a:pt x="364550" y="145504"/>
                      <a:pt x="371886" y="144715"/>
                      <a:pt x="374332" y="138328"/>
                    </a:cubicBezTo>
                    <a:cubicBezTo>
                      <a:pt x="376777" y="132730"/>
                      <a:pt x="370249" y="128748"/>
                      <a:pt x="375140" y="123150"/>
                    </a:cubicBezTo>
                    <a:cubicBezTo>
                      <a:pt x="375140" y="122361"/>
                      <a:pt x="374332" y="120744"/>
                      <a:pt x="374332" y="119956"/>
                    </a:cubicBezTo>
                    <a:lnTo>
                      <a:pt x="370249" y="119956"/>
                    </a:lnTo>
                    <a:cubicBezTo>
                      <a:pt x="371058" y="113569"/>
                      <a:pt x="377586" y="102392"/>
                      <a:pt x="374332" y="96794"/>
                    </a:cubicBezTo>
                    <a:cubicBezTo>
                      <a:pt x="370249" y="88002"/>
                      <a:pt x="355576" y="90407"/>
                      <a:pt x="348219" y="89599"/>
                    </a:cubicBezTo>
                    <a:cubicBezTo>
                      <a:pt x="348219" y="85597"/>
                      <a:pt x="349027" y="81615"/>
                      <a:pt x="349027" y="77613"/>
                    </a:cubicBezTo>
                    <a:cubicBezTo>
                      <a:pt x="344136" y="76016"/>
                      <a:pt x="338416" y="72823"/>
                      <a:pt x="332716" y="72823"/>
                    </a:cubicBezTo>
                    <a:cubicBezTo>
                      <a:pt x="329462" y="72015"/>
                      <a:pt x="326188" y="76825"/>
                      <a:pt x="322934" y="75228"/>
                    </a:cubicBezTo>
                    <a:cubicBezTo>
                      <a:pt x="319680" y="73631"/>
                      <a:pt x="321297" y="68033"/>
                      <a:pt x="319680" y="67245"/>
                    </a:cubicBezTo>
                    <a:cubicBezTo>
                      <a:pt x="312343" y="60858"/>
                      <a:pt x="313152" y="65648"/>
                      <a:pt x="302541" y="66456"/>
                    </a:cubicBezTo>
                    <a:cubicBezTo>
                      <a:pt x="296012" y="67245"/>
                      <a:pt x="291930" y="64860"/>
                      <a:pt x="284593" y="68053"/>
                    </a:cubicBezTo>
                    <a:cubicBezTo>
                      <a:pt x="283784" y="55279"/>
                      <a:pt x="273982" y="47296"/>
                      <a:pt x="277256" y="36119"/>
                    </a:cubicBezTo>
                    <a:cubicBezTo>
                      <a:pt x="270728" y="31329"/>
                      <a:pt x="256034" y="34522"/>
                      <a:pt x="251143" y="29732"/>
                    </a:cubicBezTo>
                    <a:cubicBezTo>
                      <a:pt x="246252" y="24942"/>
                      <a:pt x="250334" y="6570"/>
                      <a:pt x="249506" y="183"/>
                    </a:cubicBezTo>
                    <a:cubicBezTo>
                      <a:pt x="242977" y="-605"/>
                      <a:pt x="231558" y="991"/>
                      <a:pt x="228284" y="8166"/>
                    </a:cubicBezTo>
                    <a:cubicBezTo>
                      <a:pt x="220118" y="-625"/>
                      <a:pt x="217673" y="4973"/>
                      <a:pt x="208699" y="6570"/>
                    </a:cubicBezTo>
                    <a:cubicBezTo>
                      <a:pt x="201362" y="8166"/>
                      <a:pt x="192388" y="7378"/>
                      <a:pt x="185031" y="5782"/>
                    </a:cubicBezTo>
                    <a:cubicBezTo>
                      <a:pt x="180140" y="16959"/>
                      <a:pt x="176057" y="28135"/>
                      <a:pt x="171974" y="40121"/>
                    </a:cubicBezTo>
                    <a:cubicBezTo>
                      <a:pt x="159726" y="32926"/>
                      <a:pt x="158918" y="14573"/>
                      <a:pt x="141778" y="32137"/>
                    </a:cubicBezTo>
                    <a:cubicBezTo>
                      <a:pt x="138524" y="30541"/>
                      <a:pt x="136887" y="26539"/>
                      <a:pt x="136059" y="23345"/>
                    </a:cubicBezTo>
                    <a:cubicBezTo>
                      <a:pt x="122194" y="21749"/>
                      <a:pt x="107500" y="23345"/>
                      <a:pt x="93635" y="23345"/>
                    </a:cubicBezTo>
                    <a:cubicBezTo>
                      <a:pt x="83024" y="22537"/>
                      <a:pt x="57739" y="4973"/>
                      <a:pt x="56102" y="24942"/>
                    </a:cubicBezTo>
                    <a:cubicBezTo>
                      <a:pt x="45491" y="15362"/>
                      <a:pt x="39791" y="36119"/>
                      <a:pt x="30818" y="32137"/>
                    </a:cubicBezTo>
                    <a:lnTo>
                      <a:pt x="31626" y="36139"/>
                    </a:lnTo>
                    <a:cubicBezTo>
                      <a:pt x="35709" y="45719"/>
                      <a:pt x="43045" y="58493"/>
                      <a:pt x="39791" y="68073"/>
                    </a:cubicBezTo>
                    <a:cubicBezTo>
                      <a:pt x="38154" y="73672"/>
                      <a:pt x="34900" y="72075"/>
                      <a:pt x="30818" y="76057"/>
                    </a:cubicBezTo>
                    <a:cubicBezTo>
                      <a:pt x="25926" y="80059"/>
                      <a:pt x="23481" y="84849"/>
                      <a:pt x="18569" y="88831"/>
                    </a:cubicBezTo>
                    <a:cubicBezTo>
                      <a:pt x="15315" y="92024"/>
                      <a:pt x="8787" y="95217"/>
                      <a:pt x="6321" y="99219"/>
                    </a:cubicBezTo>
                    <a:cubicBezTo>
                      <a:pt x="3875" y="102413"/>
                      <a:pt x="3067" y="108011"/>
                      <a:pt x="1430" y="111205"/>
                    </a:cubicBezTo>
                    <a:cubicBezTo>
                      <a:pt x="-207" y="117591"/>
                      <a:pt x="-1016" y="126383"/>
                      <a:pt x="2238" y="131962"/>
                    </a:cubicBezTo>
                    <a:cubicBezTo>
                      <a:pt x="5492" y="138349"/>
                      <a:pt x="12850" y="148737"/>
                      <a:pt x="13658" y="151122"/>
                    </a:cubicBezTo>
                    <a:lnTo>
                      <a:pt x="14466" y="150314"/>
                    </a:lnTo>
                    <a:lnTo>
                      <a:pt x="14466" y="150314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5" name="Szabadkézi sokszög: alakzat 1164">
                <a:extLst>
                  <a:ext uri="{FF2B5EF4-FFF2-40B4-BE49-F238E27FC236}">
                    <a16:creationId xmlns:a16="http://schemas.microsoft.com/office/drawing/2014/main" id="{A03546EA-4EB4-6599-BC9B-F95F4C695DB6}"/>
                  </a:ext>
                </a:extLst>
              </p:cNvPr>
              <p:cNvSpPr/>
              <p:nvPr/>
            </p:nvSpPr>
            <p:spPr>
              <a:xfrm>
                <a:off x="4595203" y="2870394"/>
                <a:ext cx="203004" cy="186147"/>
              </a:xfrm>
              <a:custGeom>
                <a:avLst/>
                <a:gdLst>
                  <a:gd name="connsiteX0" fmla="*/ 70174 w 203004"/>
                  <a:gd name="connsiteY0" fmla="*/ 15725 h 186147"/>
                  <a:gd name="connsiteX1" fmla="*/ 65222 w 203004"/>
                  <a:gd name="connsiteY1" fmla="*/ 31449 h 186147"/>
                  <a:gd name="connsiteX2" fmla="*/ 71003 w 203004"/>
                  <a:gd name="connsiteY2" fmla="*/ 35592 h 186147"/>
                  <a:gd name="connsiteX3" fmla="*/ 66880 w 203004"/>
                  <a:gd name="connsiteY3" fmla="*/ 42202 h 186147"/>
                  <a:gd name="connsiteX4" fmla="*/ 59462 w 203004"/>
                  <a:gd name="connsiteY4" fmla="*/ 43859 h 186147"/>
                  <a:gd name="connsiteX5" fmla="*/ 52853 w 203004"/>
                  <a:gd name="connsiteY5" fmla="*/ 54611 h 186147"/>
                  <a:gd name="connsiteX6" fmla="*/ 47072 w 203004"/>
                  <a:gd name="connsiteY6" fmla="*/ 69507 h 186147"/>
                  <a:gd name="connsiteX7" fmla="*/ 37169 w 203004"/>
                  <a:gd name="connsiteY7" fmla="*/ 76945 h 186147"/>
                  <a:gd name="connsiteX8" fmla="*/ 30560 w 203004"/>
                  <a:gd name="connsiteY8" fmla="*/ 84383 h 186147"/>
                  <a:gd name="connsiteX9" fmla="*/ 24779 w 203004"/>
                  <a:gd name="connsiteY9" fmla="*/ 90184 h 186147"/>
                  <a:gd name="connsiteX10" fmla="*/ 8266 w 203004"/>
                  <a:gd name="connsiteY10" fmla="*/ 92670 h 186147"/>
                  <a:gd name="connsiteX11" fmla="*/ 8266 w 203004"/>
                  <a:gd name="connsiteY11" fmla="*/ 102594 h 186147"/>
                  <a:gd name="connsiteX12" fmla="*/ 8266 w 203004"/>
                  <a:gd name="connsiteY12" fmla="*/ 102594 h 186147"/>
                  <a:gd name="connsiteX13" fmla="*/ 15684 w 203004"/>
                  <a:gd name="connsiteY13" fmla="*/ 116661 h 186147"/>
                  <a:gd name="connsiteX14" fmla="*/ 14027 w 203004"/>
                  <a:gd name="connsiteY14" fmla="*/ 134043 h 186147"/>
                  <a:gd name="connsiteX15" fmla="*/ 3294 w 203004"/>
                  <a:gd name="connsiteY15" fmla="*/ 141480 h 186147"/>
                  <a:gd name="connsiteX16" fmla="*/ 0 w 203004"/>
                  <a:gd name="connsiteY16" fmla="*/ 150576 h 186147"/>
                  <a:gd name="connsiteX17" fmla="*/ 8246 w 203004"/>
                  <a:gd name="connsiteY17" fmla="*/ 160499 h 186147"/>
                  <a:gd name="connsiteX18" fmla="*/ 9075 w 203004"/>
                  <a:gd name="connsiteY18" fmla="*/ 177881 h 186147"/>
                  <a:gd name="connsiteX19" fmla="*/ 9903 w 203004"/>
                  <a:gd name="connsiteY19" fmla="*/ 177881 h 186147"/>
                  <a:gd name="connsiteX20" fmla="*/ 35491 w 203004"/>
                  <a:gd name="connsiteY20" fmla="*/ 170443 h 186147"/>
                  <a:gd name="connsiteX21" fmla="*/ 73448 w 203004"/>
                  <a:gd name="connsiteY21" fmla="*/ 168786 h 186147"/>
                  <a:gd name="connsiteX22" fmla="*/ 116357 w 203004"/>
                  <a:gd name="connsiteY22" fmla="*/ 168786 h 186147"/>
                  <a:gd name="connsiteX23" fmla="*/ 122138 w 203004"/>
                  <a:gd name="connsiteY23" fmla="*/ 177881 h 186147"/>
                  <a:gd name="connsiteX24" fmla="*/ 152677 w 203004"/>
                  <a:gd name="connsiteY24" fmla="*/ 186148 h 186147"/>
                  <a:gd name="connsiteX25" fmla="*/ 165876 w 203004"/>
                  <a:gd name="connsiteY25" fmla="*/ 150576 h 186147"/>
                  <a:gd name="connsiteX26" fmla="*/ 181560 w 203004"/>
                  <a:gd name="connsiteY26" fmla="*/ 152233 h 186147"/>
                  <a:gd name="connsiteX27" fmla="*/ 182388 w 203004"/>
                  <a:gd name="connsiteY27" fmla="*/ 150576 h 186147"/>
                  <a:gd name="connsiteX28" fmla="*/ 181560 w 203004"/>
                  <a:gd name="connsiteY28" fmla="*/ 145603 h 186147"/>
                  <a:gd name="connsiteX29" fmla="*/ 174950 w 203004"/>
                  <a:gd name="connsiteY29" fmla="*/ 122441 h 186147"/>
                  <a:gd name="connsiteX30" fmla="*/ 203004 w 203004"/>
                  <a:gd name="connsiteY30" fmla="*/ 101765 h 186147"/>
                  <a:gd name="connsiteX31" fmla="*/ 202175 w 203004"/>
                  <a:gd name="connsiteY31" fmla="*/ 99279 h 186147"/>
                  <a:gd name="connsiteX32" fmla="*/ 193929 w 203004"/>
                  <a:gd name="connsiteY32" fmla="*/ 91012 h 186147"/>
                  <a:gd name="connsiteX33" fmla="*/ 177416 w 203004"/>
                  <a:gd name="connsiteY33" fmla="*/ 88526 h 186147"/>
                  <a:gd name="connsiteX34" fmla="*/ 165855 w 203004"/>
                  <a:gd name="connsiteY34" fmla="*/ 53783 h 186147"/>
                  <a:gd name="connsiteX35" fmla="*/ 138630 w 203004"/>
                  <a:gd name="connsiteY35" fmla="*/ 19039 h 186147"/>
                  <a:gd name="connsiteX36" fmla="*/ 123775 w 203004"/>
                  <a:gd name="connsiteY36" fmla="*/ 0 h 186147"/>
                  <a:gd name="connsiteX37" fmla="*/ 114700 w 203004"/>
                  <a:gd name="connsiteY37" fmla="*/ 6609 h 186147"/>
                  <a:gd name="connsiteX38" fmla="*/ 104796 w 203004"/>
                  <a:gd name="connsiteY38" fmla="*/ 0 h 186147"/>
                  <a:gd name="connsiteX39" fmla="*/ 103139 w 203004"/>
                  <a:gd name="connsiteY39" fmla="*/ 1657 h 186147"/>
                  <a:gd name="connsiteX40" fmla="*/ 90770 w 203004"/>
                  <a:gd name="connsiteY40" fmla="*/ 16553 h 186147"/>
                  <a:gd name="connsiteX41" fmla="*/ 82523 w 203004"/>
                  <a:gd name="connsiteY41" fmla="*/ 12410 h 186147"/>
                  <a:gd name="connsiteX42" fmla="*/ 70154 w 203004"/>
                  <a:gd name="connsiteY42" fmla="*/ 16553 h 186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3004" h="186147">
                    <a:moveTo>
                      <a:pt x="70174" y="15725"/>
                    </a:moveTo>
                    <a:cubicBezTo>
                      <a:pt x="72640" y="20697"/>
                      <a:pt x="67708" y="27306"/>
                      <a:pt x="65222" y="31449"/>
                    </a:cubicBezTo>
                    <a:cubicBezTo>
                      <a:pt x="67688" y="32278"/>
                      <a:pt x="70174" y="33106"/>
                      <a:pt x="71003" y="35592"/>
                    </a:cubicBezTo>
                    <a:cubicBezTo>
                      <a:pt x="69345" y="38078"/>
                      <a:pt x="68537" y="41393"/>
                      <a:pt x="66880" y="42202"/>
                    </a:cubicBezTo>
                    <a:cubicBezTo>
                      <a:pt x="64414" y="44688"/>
                      <a:pt x="61928" y="43030"/>
                      <a:pt x="59462" y="43859"/>
                    </a:cubicBezTo>
                    <a:cubicBezTo>
                      <a:pt x="55339" y="45516"/>
                      <a:pt x="52853" y="49660"/>
                      <a:pt x="52853" y="54611"/>
                    </a:cubicBezTo>
                    <a:cubicBezTo>
                      <a:pt x="44607" y="52125"/>
                      <a:pt x="47072" y="64535"/>
                      <a:pt x="47072" y="69507"/>
                    </a:cubicBezTo>
                    <a:cubicBezTo>
                      <a:pt x="46244" y="80260"/>
                      <a:pt x="45415" y="79431"/>
                      <a:pt x="37169" y="76945"/>
                    </a:cubicBezTo>
                    <a:cubicBezTo>
                      <a:pt x="35511" y="78602"/>
                      <a:pt x="33046" y="81917"/>
                      <a:pt x="30560" y="84383"/>
                    </a:cubicBezTo>
                    <a:cubicBezTo>
                      <a:pt x="29731" y="86040"/>
                      <a:pt x="26437" y="89355"/>
                      <a:pt x="24779" y="90184"/>
                    </a:cubicBezTo>
                    <a:cubicBezTo>
                      <a:pt x="18999" y="92670"/>
                      <a:pt x="13218" y="89355"/>
                      <a:pt x="8266" y="92670"/>
                    </a:cubicBezTo>
                    <a:cubicBezTo>
                      <a:pt x="8266" y="92670"/>
                      <a:pt x="6609" y="98470"/>
                      <a:pt x="8266" y="102594"/>
                    </a:cubicBezTo>
                    <a:cubicBezTo>
                      <a:pt x="9924" y="105908"/>
                      <a:pt x="8266" y="102594"/>
                      <a:pt x="8266" y="102594"/>
                    </a:cubicBezTo>
                    <a:cubicBezTo>
                      <a:pt x="10732" y="107566"/>
                      <a:pt x="14047" y="110860"/>
                      <a:pt x="15684" y="116661"/>
                    </a:cubicBezTo>
                    <a:cubicBezTo>
                      <a:pt x="17341" y="122461"/>
                      <a:pt x="17341" y="129899"/>
                      <a:pt x="14027" y="134043"/>
                    </a:cubicBezTo>
                    <a:cubicBezTo>
                      <a:pt x="11561" y="137357"/>
                      <a:pt x="6609" y="138186"/>
                      <a:pt x="3294" y="141480"/>
                    </a:cubicBezTo>
                    <a:cubicBezTo>
                      <a:pt x="0" y="144795"/>
                      <a:pt x="828" y="145624"/>
                      <a:pt x="0" y="150576"/>
                    </a:cubicBezTo>
                    <a:cubicBezTo>
                      <a:pt x="7417" y="149747"/>
                      <a:pt x="9075" y="153890"/>
                      <a:pt x="8246" y="160499"/>
                    </a:cubicBezTo>
                    <a:cubicBezTo>
                      <a:pt x="8246" y="167109"/>
                      <a:pt x="7417" y="172081"/>
                      <a:pt x="9075" y="177881"/>
                    </a:cubicBezTo>
                    <a:lnTo>
                      <a:pt x="9903" y="177881"/>
                    </a:lnTo>
                    <a:cubicBezTo>
                      <a:pt x="18979" y="182025"/>
                      <a:pt x="24759" y="159671"/>
                      <a:pt x="35491" y="170443"/>
                    </a:cubicBezTo>
                    <a:cubicBezTo>
                      <a:pt x="37149" y="149767"/>
                      <a:pt x="62716" y="167957"/>
                      <a:pt x="73448" y="168786"/>
                    </a:cubicBezTo>
                    <a:cubicBezTo>
                      <a:pt x="87475" y="168786"/>
                      <a:pt x="102331" y="167129"/>
                      <a:pt x="116357" y="168786"/>
                    </a:cubicBezTo>
                    <a:cubicBezTo>
                      <a:pt x="116357" y="172101"/>
                      <a:pt x="118823" y="176224"/>
                      <a:pt x="122138" y="177881"/>
                    </a:cubicBezTo>
                    <a:cubicBezTo>
                      <a:pt x="139459" y="159671"/>
                      <a:pt x="140288" y="178710"/>
                      <a:pt x="152677" y="186148"/>
                    </a:cubicBezTo>
                    <a:cubicBezTo>
                      <a:pt x="156801" y="173738"/>
                      <a:pt x="160924" y="162157"/>
                      <a:pt x="165876" y="150576"/>
                    </a:cubicBezTo>
                    <a:cubicBezTo>
                      <a:pt x="170827" y="151404"/>
                      <a:pt x="176608" y="152233"/>
                      <a:pt x="181560" y="152233"/>
                    </a:cubicBezTo>
                    <a:lnTo>
                      <a:pt x="182388" y="150576"/>
                    </a:lnTo>
                    <a:cubicBezTo>
                      <a:pt x="182388" y="148918"/>
                      <a:pt x="180731" y="148090"/>
                      <a:pt x="181560" y="145603"/>
                    </a:cubicBezTo>
                    <a:cubicBezTo>
                      <a:pt x="174142" y="142289"/>
                      <a:pt x="177436" y="129879"/>
                      <a:pt x="174950" y="122441"/>
                    </a:cubicBezTo>
                    <a:cubicBezTo>
                      <a:pt x="184854" y="118298"/>
                      <a:pt x="197224" y="110860"/>
                      <a:pt x="203004" y="101765"/>
                    </a:cubicBezTo>
                    <a:cubicBezTo>
                      <a:pt x="203004" y="100936"/>
                      <a:pt x="202175" y="100108"/>
                      <a:pt x="202175" y="99279"/>
                    </a:cubicBezTo>
                    <a:cubicBezTo>
                      <a:pt x="193100" y="100108"/>
                      <a:pt x="197224" y="93478"/>
                      <a:pt x="193929" y="91012"/>
                    </a:cubicBezTo>
                    <a:cubicBezTo>
                      <a:pt x="188977" y="87698"/>
                      <a:pt x="181560" y="91012"/>
                      <a:pt x="177416" y="88526"/>
                    </a:cubicBezTo>
                    <a:cubicBezTo>
                      <a:pt x="169999" y="84383"/>
                      <a:pt x="167513" y="62049"/>
                      <a:pt x="165855" y="53783"/>
                    </a:cubicBezTo>
                    <a:cubicBezTo>
                      <a:pt x="161732" y="33106"/>
                      <a:pt x="167513" y="0"/>
                      <a:pt x="138630" y="19039"/>
                    </a:cubicBezTo>
                    <a:cubicBezTo>
                      <a:pt x="134507" y="7458"/>
                      <a:pt x="132021" y="6629"/>
                      <a:pt x="123775" y="0"/>
                    </a:cubicBezTo>
                    <a:cubicBezTo>
                      <a:pt x="120481" y="1657"/>
                      <a:pt x="117166" y="3315"/>
                      <a:pt x="114700" y="6609"/>
                    </a:cubicBezTo>
                    <a:cubicBezTo>
                      <a:pt x="111406" y="4123"/>
                      <a:pt x="108091" y="809"/>
                      <a:pt x="104796" y="0"/>
                    </a:cubicBezTo>
                    <a:lnTo>
                      <a:pt x="103139" y="1657"/>
                    </a:lnTo>
                    <a:cubicBezTo>
                      <a:pt x="99016" y="6629"/>
                      <a:pt x="95722" y="15725"/>
                      <a:pt x="90770" y="16553"/>
                    </a:cubicBezTo>
                    <a:cubicBezTo>
                      <a:pt x="87475" y="16553"/>
                      <a:pt x="85818" y="12410"/>
                      <a:pt x="82523" y="12410"/>
                    </a:cubicBezTo>
                    <a:cubicBezTo>
                      <a:pt x="78400" y="12410"/>
                      <a:pt x="74277" y="15725"/>
                      <a:pt x="70154" y="16553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6" name="Szabadkézi sokszög: alakzat 1165">
                <a:extLst>
                  <a:ext uri="{FF2B5EF4-FFF2-40B4-BE49-F238E27FC236}">
                    <a16:creationId xmlns:a16="http://schemas.microsoft.com/office/drawing/2014/main" id="{D181BD3B-96F9-2986-EF08-49AD0673963A}"/>
                  </a:ext>
                </a:extLst>
              </p:cNvPr>
              <p:cNvSpPr/>
              <p:nvPr/>
            </p:nvSpPr>
            <p:spPr>
              <a:xfrm>
                <a:off x="4595203" y="2870394"/>
                <a:ext cx="203004" cy="186147"/>
              </a:xfrm>
              <a:custGeom>
                <a:avLst/>
                <a:gdLst>
                  <a:gd name="connsiteX0" fmla="*/ 70174 w 203004"/>
                  <a:gd name="connsiteY0" fmla="*/ 15725 h 186147"/>
                  <a:gd name="connsiteX1" fmla="*/ 65222 w 203004"/>
                  <a:gd name="connsiteY1" fmla="*/ 31449 h 186147"/>
                  <a:gd name="connsiteX2" fmla="*/ 71003 w 203004"/>
                  <a:gd name="connsiteY2" fmla="*/ 35592 h 186147"/>
                  <a:gd name="connsiteX3" fmla="*/ 66880 w 203004"/>
                  <a:gd name="connsiteY3" fmla="*/ 42202 h 186147"/>
                  <a:gd name="connsiteX4" fmla="*/ 59462 w 203004"/>
                  <a:gd name="connsiteY4" fmla="*/ 43859 h 186147"/>
                  <a:gd name="connsiteX5" fmla="*/ 52853 w 203004"/>
                  <a:gd name="connsiteY5" fmla="*/ 54611 h 186147"/>
                  <a:gd name="connsiteX6" fmla="*/ 47072 w 203004"/>
                  <a:gd name="connsiteY6" fmla="*/ 69507 h 186147"/>
                  <a:gd name="connsiteX7" fmla="*/ 37169 w 203004"/>
                  <a:gd name="connsiteY7" fmla="*/ 76945 h 186147"/>
                  <a:gd name="connsiteX8" fmla="*/ 30560 w 203004"/>
                  <a:gd name="connsiteY8" fmla="*/ 84383 h 186147"/>
                  <a:gd name="connsiteX9" fmla="*/ 24779 w 203004"/>
                  <a:gd name="connsiteY9" fmla="*/ 90184 h 186147"/>
                  <a:gd name="connsiteX10" fmla="*/ 8266 w 203004"/>
                  <a:gd name="connsiteY10" fmla="*/ 92670 h 186147"/>
                  <a:gd name="connsiteX11" fmla="*/ 8266 w 203004"/>
                  <a:gd name="connsiteY11" fmla="*/ 102594 h 186147"/>
                  <a:gd name="connsiteX12" fmla="*/ 8266 w 203004"/>
                  <a:gd name="connsiteY12" fmla="*/ 102594 h 186147"/>
                  <a:gd name="connsiteX13" fmla="*/ 15684 w 203004"/>
                  <a:gd name="connsiteY13" fmla="*/ 116661 h 186147"/>
                  <a:gd name="connsiteX14" fmla="*/ 14027 w 203004"/>
                  <a:gd name="connsiteY14" fmla="*/ 134043 h 186147"/>
                  <a:gd name="connsiteX15" fmla="*/ 3294 w 203004"/>
                  <a:gd name="connsiteY15" fmla="*/ 141480 h 186147"/>
                  <a:gd name="connsiteX16" fmla="*/ 0 w 203004"/>
                  <a:gd name="connsiteY16" fmla="*/ 150576 h 186147"/>
                  <a:gd name="connsiteX17" fmla="*/ 8246 w 203004"/>
                  <a:gd name="connsiteY17" fmla="*/ 160499 h 186147"/>
                  <a:gd name="connsiteX18" fmla="*/ 9075 w 203004"/>
                  <a:gd name="connsiteY18" fmla="*/ 177881 h 186147"/>
                  <a:gd name="connsiteX19" fmla="*/ 9903 w 203004"/>
                  <a:gd name="connsiteY19" fmla="*/ 177881 h 186147"/>
                  <a:gd name="connsiteX20" fmla="*/ 35491 w 203004"/>
                  <a:gd name="connsiteY20" fmla="*/ 170443 h 186147"/>
                  <a:gd name="connsiteX21" fmla="*/ 73448 w 203004"/>
                  <a:gd name="connsiteY21" fmla="*/ 168786 h 186147"/>
                  <a:gd name="connsiteX22" fmla="*/ 116357 w 203004"/>
                  <a:gd name="connsiteY22" fmla="*/ 168786 h 186147"/>
                  <a:gd name="connsiteX23" fmla="*/ 122138 w 203004"/>
                  <a:gd name="connsiteY23" fmla="*/ 177881 h 186147"/>
                  <a:gd name="connsiteX24" fmla="*/ 152677 w 203004"/>
                  <a:gd name="connsiteY24" fmla="*/ 186148 h 186147"/>
                  <a:gd name="connsiteX25" fmla="*/ 165876 w 203004"/>
                  <a:gd name="connsiteY25" fmla="*/ 150576 h 186147"/>
                  <a:gd name="connsiteX26" fmla="*/ 181560 w 203004"/>
                  <a:gd name="connsiteY26" fmla="*/ 152233 h 186147"/>
                  <a:gd name="connsiteX27" fmla="*/ 182388 w 203004"/>
                  <a:gd name="connsiteY27" fmla="*/ 150576 h 186147"/>
                  <a:gd name="connsiteX28" fmla="*/ 181560 w 203004"/>
                  <a:gd name="connsiteY28" fmla="*/ 145603 h 186147"/>
                  <a:gd name="connsiteX29" fmla="*/ 174950 w 203004"/>
                  <a:gd name="connsiteY29" fmla="*/ 122441 h 186147"/>
                  <a:gd name="connsiteX30" fmla="*/ 203004 w 203004"/>
                  <a:gd name="connsiteY30" fmla="*/ 101765 h 186147"/>
                  <a:gd name="connsiteX31" fmla="*/ 202175 w 203004"/>
                  <a:gd name="connsiteY31" fmla="*/ 99279 h 186147"/>
                  <a:gd name="connsiteX32" fmla="*/ 193929 w 203004"/>
                  <a:gd name="connsiteY32" fmla="*/ 91012 h 186147"/>
                  <a:gd name="connsiteX33" fmla="*/ 177416 w 203004"/>
                  <a:gd name="connsiteY33" fmla="*/ 88526 h 186147"/>
                  <a:gd name="connsiteX34" fmla="*/ 165855 w 203004"/>
                  <a:gd name="connsiteY34" fmla="*/ 53783 h 186147"/>
                  <a:gd name="connsiteX35" fmla="*/ 138630 w 203004"/>
                  <a:gd name="connsiteY35" fmla="*/ 19039 h 186147"/>
                  <a:gd name="connsiteX36" fmla="*/ 123775 w 203004"/>
                  <a:gd name="connsiteY36" fmla="*/ 0 h 186147"/>
                  <a:gd name="connsiteX37" fmla="*/ 114700 w 203004"/>
                  <a:gd name="connsiteY37" fmla="*/ 6609 h 186147"/>
                  <a:gd name="connsiteX38" fmla="*/ 104796 w 203004"/>
                  <a:gd name="connsiteY38" fmla="*/ 0 h 186147"/>
                  <a:gd name="connsiteX39" fmla="*/ 103139 w 203004"/>
                  <a:gd name="connsiteY39" fmla="*/ 1657 h 186147"/>
                  <a:gd name="connsiteX40" fmla="*/ 90770 w 203004"/>
                  <a:gd name="connsiteY40" fmla="*/ 16553 h 186147"/>
                  <a:gd name="connsiteX41" fmla="*/ 82523 w 203004"/>
                  <a:gd name="connsiteY41" fmla="*/ 12410 h 186147"/>
                  <a:gd name="connsiteX42" fmla="*/ 70154 w 203004"/>
                  <a:gd name="connsiteY42" fmla="*/ 16553 h 186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3004" h="186147">
                    <a:moveTo>
                      <a:pt x="70174" y="15725"/>
                    </a:moveTo>
                    <a:cubicBezTo>
                      <a:pt x="72640" y="20697"/>
                      <a:pt x="67708" y="27306"/>
                      <a:pt x="65222" y="31449"/>
                    </a:cubicBezTo>
                    <a:cubicBezTo>
                      <a:pt x="67688" y="32278"/>
                      <a:pt x="70174" y="33106"/>
                      <a:pt x="71003" y="35592"/>
                    </a:cubicBezTo>
                    <a:cubicBezTo>
                      <a:pt x="69345" y="38078"/>
                      <a:pt x="68537" y="41393"/>
                      <a:pt x="66880" y="42202"/>
                    </a:cubicBezTo>
                    <a:cubicBezTo>
                      <a:pt x="64414" y="44688"/>
                      <a:pt x="61928" y="43030"/>
                      <a:pt x="59462" y="43859"/>
                    </a:cubicBezTo>
                    <a:cubicBezTo>
                      <a:pt x="55339" y="45516"/>
                      <a:pt x="52853" y="49660"/>
                      <a:pt x="52853" y="54611"/>
                    </a:cubicBezTo>
                    <a:cubicBezTo>
                      <a:pt x="44607" y="52125"/>
                      <a:pt x="47072" y="64535"/>
                      <a:pt x="47072" y="69507"/>
                    </a:cubicBezTo>
                    <a:cubicBezTo>
                      <a:pt x="46244" y="80260"/>
                      <a:pt x="45415" y="79431"/>
                      <a:pt x="37169" y="76945"/>
                    </a:cubicBezTo>
                    <a:cubicBezTo>
                      <a:pt x="35511" y="78602"/>
                      <a:pt x="33046" y="81917"/>
                      <a:pt x="30560" y="84383"/>
                    </a:cubicBezTo>
                    <a:cubicBezTo>
                      <a:pt x="29731" y="86040"/>
                      <a:pt x="26437" y="89355"/>
                      <a:pt x="24779" y="90184"/>
                    </a:cubicBezTo>
                    <a:cubicBezTo>
                      <a:pt x="18999" y="92670"/>
                      <a:pt x="13218" y="89355"/>
                      <a:pt x="8266" y="92670"/>
                    </a:cubicBezTo>
                    <a:cubicBezTo>
                      <a:pt x="8266" y="92670"/>
                      <a:pt x="6609" y="98470"/>
                      <a:pt x="8266" y="102594"/>
                    </a:cubicBezTo>
                    <a:cubicBezTo>
                      <a:pt x="9924" y="105908"/>
                      <a:pt x="8266" y="102594"/>
                      <a:pt x="8266" y="102594"/>
                    </a:cubicBezTo>
                    <a:cubicBezTo>
                      <a:pt x="10732" y="107566"/>
                      <a:pt x="14047" y="110860"/>
                      <a:pt x="15684" y="116661"/>
                    </a:cubicBezTo>
                    <a:cubicBezTo>
                      <a:pt x="17341" y="122461"/>
                      <a:pt x="17341" y="129899"/>
                      <a:pt x="14027" y="134043"/>
                    </a:cubicBezTo>
                    <a:cubicBezTo>
                      <a:pt x="11561" y="137357"/>
                      <a:pt x="6609" y="138186"/>
                      <a:pt x="3294" y="141480"/>
                    </a:cubicBezTo>
                    <a:cubicBezTo>
                      <a:pt x="0" y="144795"/>
                      <a:pt x="828" y="145624"/>
                      <a:pt x="0" y="150576"/>
                    </a:cubicBezTo>
                    <a:cubicBezTo>
                      <a:pt x="7417" y="149747"/>
                      <a:pt x="9075" y="153890"/>
                      <a:pt x="8246" y="160499"/>
                    </a:cubicBezTo>
                    <a:cubicBezTo>
                      <a:pt x="8246" y="167109"/>
                      <a:pt x="7417" y="172081"/>
                      <a:pt x="9075" y="177881"/>
                    </a:cubicBezTo>
                    <a:lnTo>
                      <a:pt x="9903" y="177881"/>
                    </a:lnTo>
                    <a:cubicBezTo>
                      <a:pt x="18979" y="182025"/>
                      <a:pt x="24759" y="159671"/>
                      <a:pt x="35491" y="170443"/>
                    </a:cubicBezTo>
                    <a:cubicBezTo>
                      <a:pt x="37149" y="149767"/>
                      <a:pt x="62716" y="167957"/>
                      <a:pt x="73448" y="168786"/>
                    </a:cubicBezTo>
                    <a:cubicBezTo>
                      <a:pt x="87475" y="168786"/>
                      <a:pt x="102331" y="167129"/>
                      <a:pt x="116357" y="168786"/>
                    </a:cubicBezTo>
                    <a:cubicBezTo>
                      <a:pt x="116357" y="172101"/>
                      <a:pt x="118823" y="176224"/>
                      <a:pt x="122138" y="177881"/>
                    </a:cubicBezTo>
                    <a:cubicBezTo>
                      <a:pt x="139459" y="159671"/>
                      <a:pt x="140288" y="178710"/>
                      <a:pt x="152677" y="186148"/>
                    </a:cubicBezTo>
                    <a:cubicBezTo>
                      <a:pt x="156801" y="173738"/>
                      <a:pt x="160924" y="162157"/>
                      <a:pt x="165876" y="150576"/>
                    </a:cubicBezTo>
                    <a:cubicBezTo>
                      <a:pt x="170827" y="151404"/>
                      <a:pt x="176608" y="152233"/>
                      <a:pt x="181560" y="152233"/>
                    </a:cubicBezTo>
                    <a:lnTo>
                      <a:pt x="182388" y="150576"/>
                    </a:lnTo>
                    <a:cubicBezTo>
                      <a:pt x="182388" y="148918"/>
                      <a:pt x="180731" y="148090"/>
                      <a:pt x="181560" y="145603"/>
                    </a:cubicBezTo>
                    <a:cubicBezTo>
                      <a:pt x="174142" y="142289"/>
                      <a:pt x="177436" y="129879"/>
                      <a:pt x="174950" y="122441"/>
                    </a:cubicBezTo>
                    <a:cubicBezTo>
                      <a:pt x="184854" y="118298"/>
                      <a:pt x="197224" y="110860"/>
                      <a:pt x="203004" y="101765"/>
                    </a:cubicBezTo>
                    <a:cubicBezTo>
                      <a:pt x="203004" y="100936"/>
                      <a:pt x="202175" y="100108"/>
                      <a:pt x="202175" y="99279"/>
                    </a:cubicBezTo>
                    <a:cubicBezTo>
                      <a:pt x="193100" y="100108"/>
                      <a:pt x="197224" y="93478"/>
                      <a:pt x="193929" y="91012"/>
                    </a:cubicBezTo>
                    <a:cubicBezTo>
                      <a:pt x="188977" y="87698"/>
                      <a:pt x="181560" y="91012"/>
                      <a:pt x="177416" y="88526"/>
                    </a:cubicBezTo>
                    <a:cubicBezTo>
                      <a:pt x="169999" y="84383"/>
                      <a:pt x="167513" y="62049"/>
                      <a:pt x="165855" y="53783"/>
                    </a:cubicBezTo>
                    <a:cubicBezTo>
                      <a:pt x="161732" y="33106"/>
                      <a:pt x="167513" y="0"/>
                      <a:pt x="138630" y="19039"/>
                    </a:cubicBezTo>
                    <a:cubicBezTo>
                      <a:pt x="134507" y="7458"/>
                      <a:pt x="132021" y="6629"/>
                      <a:pt x="123775" y="0"/>
                    </a:cubicBezTo>
                    <a:cubicBezTo>
                      <a:pt x="120481" y="1657"/>
                      <a:pt x="117166" y="3315"/>
                      <a:pt x="114700" y="6609"/>
                    </a:cubicBezTo>
                    <a:cubicBezTo>
                      <a:pt x="111406" y="4123"/>
                      <a:pt x="108091" y="809"/>
                      <a:pt x="104796" y="0"/>
                    </a:cubicBezTo>
                    <a:lnTo>
                      <a:pt x="103139" y="1657"/>
                    </a:lnTo>
                    <a:cubicBezTo>
                      <a:pt x="99016" y="6629"/>
                      <a:pt x="95722" y="15725"/>
                      <a:pt x="90770" y="16553"/>
                    </a:cubicBezTo>
                    <a:cubicBezTo>
                      <a:pt x="87475" y="16553"/>
                      <a:pt x="85818" y="12410"/>
                      <a:pt x="82523" y="12410"/>
                    </a:cubicBezTo>
                    <a:cubicBezTo>
                      <a:pt x="78400" y="12410"/>
                      <a:pt x="74277" y="15725"/>
                      <a:pt x="70154" y="16553"/>
                    </a:cubicBezTo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7" name="Szabadkézi sokszög: alakzat 1166">
                <a:extLst>
                  <a:ext uri="{FF2B5EF4-FFF2-40B4-BE49-F238E27FC236}">
                    <a16:creationId xmlns:a16="http://schemas.microsoft.com/office/drawing/2014/main" id="{F01638A0-F2A9-367D-69F9-BD134A64E65C}"/>
                  </a:ext>
                </a:extLst>
              </p:cNvPr>
              <p:cNvSpPr/>
              <p:nvPr/>
            </p:nvSpPr>
            <p:spPr>
              <a:xfrm>
                <a:off x="4263521" y="3187997"/>
                <a:ext cx="240851" cy="268382"/>
              </a:xfrm>
              <a:custGeom>
                <a:avLst/>
                <a:gdLst>
                  <a:gd name="connsiteX0" fmla="*/ 137308 w 240851"/>
                  <a:gd name="connsiteY0" fmla="*/ 38058 h 268382"/>
                  <a:gd name="connsiteX1" fmla="*/ 135711 w 240851"/>
                  <a:gd name="connsiteY1" fmla="*/ 31570 h 268382"/>
                  <a:gd name="connsiteX2" fmla="*/ 138117 w 240851"/>
                  <a:gd name="connsiteY2" fmla="*/ 27528 h 268382"/>
                  <a:gd name="connsiteX3" fmla="*/ 135711 w 240851"/>
                  <a:gd name="connsiteY3" fmla="*/ 18615 h 268382"/>
                  <a:gd name="connsiteX4" fmla="*/ 136520 w 240851"/>
                  <a:gd name="connsiteY4" fmla="*/ 15381 h 268382"/>
                  <a:gd name="connsiteX5" fmla="*/ 132518 w 240851"/>
                  <a:gd name="connsiteY5" fmla="*/ 13764 h 268382"/>
                  <a:gd name="connsiteX6" fmla="*/ 127708 w 240851"/>
                  <a:gd name="connsiteY6" fmla="*/ 10530 h 268382"/>
                  <a:gd name="connsiteX7" fmla="*/ 123706 w 240851"/>
                  <a:gd name="connsiteY7" fmla="*/ 9722 h 268382"/>
                  <a:gd name="connsiteX8" fmla="*/ 115682 w 240851"/>
                  <a:gd name="connsiteY8" fmla="*/ 10530 h 268382"/>
                  <a:gd name="connsiteX9" fmla="*/ 106870 w 240851"/>
                  <a:gd name="connsiteY9" fmla="*/ 1617 h 268382"/>
                  <a:gd name="connsiteX10" fmla="*/ 104465 w 240851"/>
                  <a:gd name="connsiteY10" fmla="*/ 0 h 268382"/>
                  <a:gd name="connsiteX11" fmla="*/ 102059 w 240851"/>
                  <a:gd name="connsiteY11" fmla="*/ 808 h 268382"/>
                  <a:gd name="connsiteX12" fmla="*/ 98057 w 240851"/>
                  <a:gd name="connsiteY12" fmla="*/ 0 h 268382"/>
                  <a:gd name="connsiteX13" fmla="*/ 87628 w 240851"/>
                  <a:gd name="connsiteY13" fmla="*/ 4851 h 268382"/>
                  <a:gd name="connsiteX14" fmla="*/ 78008 w 240851"/>
                  <a:gd name="connsiteY14" fmla="*/ 4851 h 268382"/>
                  <a:gd name="connsiteX15" fmla="*/ 72389 w 240851"/>
                  <a:gd name="connsiteY15" fmla="*/ 4042 h 268382"/>
                  <a:gd name="connsiteX16" fmla="*/ 71580 w 240851"/>
                  <a:gd name="connsiteY16" fmla="*/ 4042 h 268382"/>
                  <a:gd name="connsiteX17" fmla="*/ 75582 w 240851"/>
                  <a:gd name="connsiteY17" fmla="*/ 9722 h 268382"/>
                  <a:gd name="connsiteX18" fmla="*/ 73177 w 240851"/>
                  <a:gd name="connsiteY18" fmla="*/ 12147 h 268382"/>
                  <a:gd name="connsiteX19" fmla="*/ 67558 w 240851"/>
                  <a:gd name="connsiteY19" fmla="*/ 20252 h 268382"/>
                  <a:gd name="connsiteX20" fmla="*/ 65153 w 240851"/>
                  <a:gd name="connsiteY20" fmla="*/ 22677 h 268382"/>
                  <a:gd name="connsiteX21" fmla="*/ 64345 w 240851"/>
                  <a:gd name="connsiteY21" fmla="*/ 24294 h 268382"/>
                  <a:gd name="connsiteX22" fmla="*/ 53916 w 240851"/>
                  <a:gd name="connsiteY22" fmla="*/ 22677 h 268382"/>
                  <a:gd name="connsiteX23" fmla="*/ 47508 w 240851"/>
                  <a:gd name="connsiteY23" fmla="*/ 24294 h 268382"/>
                  <a:gd name="connsiteX24" fmla="*/ 42698 w 240851"/>
                  <a:gd name="connsiteY24" fmla="*/ 23486 h 268382"/>
                  <a:gd name="connsiteX25" fmla="*/ 41890 w 240851"/>
                  <a:gd name="connsiteY25" fmla="*/ 34016 h 268382"/>
                  <a:gd name="connsiteX26" fmla="*/ 35483 w 240851"/>
                  <a:gd name="connsiteY26" fmla="*/ 25103 h 268382"/>
                  <a:gd name="connsiteX27" fmla="*/ 27459 w 240851"/>
                  <a:gd name="connsiteY27" fmla="*/ 20252 h 268382"/>
                  <a:gd name="connsiteX28" fmla="*/ 21052 w 240851"/>
                  <a:gd name="connsiteY28" fmla="*/ 30782 h 268382"/>
                  <a:gd name="connsiteX29" fmla="*/ 16241 w 240851"/>
                  <a:gd name="connsiteY29" fmla="*/ 30782 h 268382"/>
                  <a:gd name="connsiteX30" fmla="*/ 11431 w 240851"/>
                  <a:gd name="connsiteY30" fmla="*/ 32399 h 268382"/>
                  <a:gd name="connsiteX31" fmla="*/ 9026 w 240851"/>
                  <a:gd name="connsiteY31" fmla="*/ 33207 h 268382"/>
                  <a:gd name="connsiteX32" fmla="*/ 7429 w 240851"/>
                  <a:gd name="connsiteY32" fmla="*/ 33207 h 268382"/>
                  <a:gd name="connsiteX33" fmla="*/ 4216 w 240851"/>
                  <a:gd name="connsiteY33" fmla="*/ 37250 h 268382"/>
                  <a:gd name="connsiteX34" fmla="*/ 4216 w 240851"/>
                  <a:gd name="connsiteY34" fmla="*/ 38058 h 268382"/>
                  <a:gd name="connsiteX35" fmla="*/ 5024 w 240851"/>
                  <a:gd name="connsiteY35" fmla="*/ 39675 h 268382"/>
                  <a:gd name="connsiteX36" fmla="*/ 4216 w 240851"/>
                  <a:gd name="connsiteY36" fmla="*/ 53439 h 268382"/>
                  <a:gd name="connsiteX37" fmla="*/ 2619 w 240851"/>
                  <a:gd name="connsiteY37" fmla="*/ 75308 h 268382"/>
                  <a:gd name="connsiteX38" fmla="*/ 5832 w 240851"/>
                  <a:gd name="connsiteY38" fmla="*/ 78542 h 268382"/>
                  <a:gd name="connsiteX39" fmla="*/ 5024 w 240851"/>
                  <a:gd name="connsiteY39" fmla="*/ 83393 h 268382"/>
                  <a:gd name="connsiteX40" fmla="*/ 13836 w 240851"/>
                  <a:gd name="connsiteY40" fmla="*/ 85818 h 268382"/>
                  <a:gd name="connsiteX41" fmla="*/ 14645 w 240851"/>
                  <a:gd name="connsiteY41" fmla="*/ 101199 h 268382"/>
                  <a:gd name="connsiteX42" fmla="*/ 17858 w 240851"/>
                  <a:gd name="connsiteY42" fmla="*/ 101199 h 268382"/>
                  <a:gd name="connsiteX43" fmla="*/ 32289 w 240851"/>
                  <a:gd name="connsiteY43" fmla="*/ 89052 h 268382"/>
                  <a:gd name="connsiteX44" fmla="*/ 45912 w 240851"/>
                  <a:gd name="connsiteY44" fmla="*/ 84201 h 268382"/>
                  <a:gd name="connsiteX45" fmla="*/ 54724 w 240851"/>
                  <a:gd name="connsiteY45" fmla="*/ 87435 h 268382"/>
                  <a:gd name="connsiteX46" fmla="*/ 66750 w 240851"/>
                  <a:gd name="connsiteY46" fmla="*/ 93923 h 268382"/>
                  <a:gd name="connsiteX47" fmla="*/ 70752 w 240851"/>
                  <a:gd name="connsiteY47" fmla="*/ 105261 h 268382"/>
                  <a:gd name="connsiteX48" fmla="*/ 73965 w 240851"/>
                  <a:gd name="connsiteY48" fmla="*/ 122279 h 268382"/>
                  <a:gd name="connsiteX49" fmla="*/ 73157 w 240851"/>
                  <a:gd name="connsiteY49" fmla="*/ 131193 h 268382"/>
                  <a:gd name="connsiteX50" fmla="*/ 85991 w 240851"/>
                  <a:gd name="connsiteY50" fmla="*/ 136043 h 268382"/>
                  <a:gd name="connsiteX51" fmla="*/ 126070 w 240851"/>
                  <a:gd name="connsiteY51" fmla="*/ 174930 h 268382"/>
                  <a:gd name="connsiteX52" fmla="*/ 142098 w 240851"/>
                  <a:gd name="connsiteY52" fmla="*/ 176547 h 268382"/>
                  <a:gd name="connsiteX53" fmla="*/ 154933 w 240851"/>
                  <a:gd name="connsiteY53" fmla="*/ 187886 h 268382"/>
                  <a:gd name="connsiteX54" fmla="*/ 161340 w 240851"/>
                  <a:gd name="connsiteY54" fmla="*/ 192737 h 268382"/>
                  <a:gd name="connsiteX55" fmla="*/ 167747 w 240851"/>
                  <a:gd name="connsiteY55" fmla="*/ 205692 h 268382"/>
                  <a:gd name="connsiteX56" fmla="*/ 180581 w 240851"/>
                  <a:gd name="connsiteY56" fmla="*/ 210543 h 268382"/>
                  <a:gd name="connsiteX57" fmla="*/ 189393 w 240851"/>
                  <a:gd name="connsiteY57" fmla="*/ 228370 h 268382"/>
                  <a:gd name="connsiteX58" fmla="*/ 190990 w 240851"/>
                  <a:gd name="connsiteY58" fmla="*/ 239708 h 268382"/>
                  <a:gd name="connsiteX59" fmla="*/ 184583 w 240851"/>
                  <a:gd name="connsiteY59" fmla="*/ 247004 h 268382"/>
                  <a:gd name="connsiteX60" fmla="*/ 182986 w 240851"/>
                  <a:gd name="connsiteY60" fmla="*/ 254301 h 268382"/>
                  <a:gd name="connsiteX61" fmla="*/ 189393 w 240851"/>
                  <a:gd name="connsiteY61" fmla="*/ 266448 h 268382"/>
                  <a:gd name="connsiteX62" fmla="*/ 199014 w 240851"/>
                  <a:gd name="connsiteY62" fmla="*/ 255109 h 268382"/>
                  <a:gd name="connsiteX63" fmla="*/ 203016 w 240851"/>
                  <a:gd name="connsiteY63" fmla="*/ 241345 h 268382"/>
                  <a:gd name="connsiteX64" fmla="*/ 211040 w 240851"/>
                  <a:gd name="connsiteY64" fmla="*/ 234049 h 268382"/>
                  <a:gd name="connsiteX65" fmla="*/ 211040 w 240851"/>
                  <a:gd name="connsiteY65" fmla="*/ 223519 h 268382"/>
                  <a:gd name="connsiteX66" fmla="*/ 198205 w 240851"/>
                  <a:gd name="connsiteY66" fmla="*/ 212180 h 268382"/>
                  <a:gd name="connsiteX67" fmla="*/ 203016 w 240851"/>
                  <a:gd name="connsiteY67" fmla="*/ 201650 h 268382"/>
                  <a:gd name="connsiteX68" fmla="*/ 209423 w 240851"/>
                  <a:gd name="connsiteY68" fmla="*/ 194354 h 268382"/>
                  <a:gd name="connsiteX69" fmla="*/ 217447 w 240851"/>
                  <a:gd name="connsiteY69" fmla="*/ 192737 h 268382"/>
                  <a:gd name="connsiteX70" fmla="*/ 222257 w 240851"/>
                  <a:gd name="connsiteY70" fmla="*/ 198416 h 268382"/>
                  <a:gd name="connsiteX71" fmla="*/ 229472 w 240851"/>
                  <a:gd name="connsiteY71" fmla="*/ 202458 h 268382"/>
                  <a:gd name="connsiteX72" fmla="*/ 235880 w 240851"/>
                  <a:gd name="connsiteY72" fmla="*/ 211372 h 268382"/>
                  <a:gd name="connsiteX73" fmla="*/ 237476 w 240851"/>
                  <a:gd name="connsiteY73" fmla="*/ 198416 h 268382"/>
                  <a:gd name="connsiteX74" fmla="*/ 222237 w 240851"/>
                  <a:gd name="connsiteY74" fmla="*/ 186269 h 268382"/>
                  <a:gd name="connsiteX75" fmla="*/ 211019 w 240851"/>
                  <a:gd name="connsiteY75" fmla="*/ 176547 h 268382"/>
                  <a:gd name="connsiteX76" fmla="*/ 193375 w 240851"/>
                  <a:gd name="connsiteY76" fmla="*/ 169251 h 268382"/>
                  <a:gd name="connsiteX77" fmla="*/ 188564 w 240851"/>
                  <a:gd name="connsiteY77" fmla="*/ 161146 h 268382"/>
                  <a:gd name="connsiteX78" fmla="*/ 188564 w 240851"/>
                  <a:gd name="connsiteY78" fmla="*/ 149807 h 268382"/>
                  <a:gd name="connsiteX79" fmla="*/ 180541 w 240851"/>
                  <a:gd name="connsiteY79" fmla="*/ 150616 h 268382"/>
                  <a:gd name="connsiteX80" fmla="*/ 170920 w 240851"/>
                  <a:gd name="connsiteY80" fmla="*/ 152233 h 268382"/>
                  <a:gd name="connsiteX81" fmla="*/ 142058 w 240851"/>
                  <a:gd name="connsiteY81" fmla="*/ 114154 h 268382"/>
                  <a:gd name="connsiteX82" fmla="*/ 126030 w 240851"/>
                  <a:gd name="connsiteY82" fmla="*/ 97965 h 268382"/>
                  <a:gd name="connsiteX83" fmla="*/ 113196 w 240851"/>
                  <a:gd name="connsiteY83" fmla="*/ 70417 h 268382"/>
                  <a:gd name="connsiteX84" fmla="*/ 113196 w 240851"/>
                  <a:gd name="connsiteY84" fmla="*/ 59078 h 268382"/>
                  <a:gd name="connsiteX85" fmla="*/ 115601 w 240851"/>
                  <a:gd name="connsiteY85" fmla="*/ 47740 h 268382"/>
                  <a:gd name="connsiteX86" fmla="*/ 127627 w 240851"/>
                  <a:gd name="connsiteY86" fmla="*/ 43697 h 268382"/>
                  <a:gd name="connsiteX87" fmla="*/ 136439 w 240851"/>
                  <a:gd name="connsiteY87" fmla="*/ 38018 h 268382"/>
                  <a:gd name="connsiteX88" fmla="*/ 137247 w 240851"/>
                  <a:gd name="connsiteY88" fmla="*/ 38018 h 26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40851" h="268382">
                    <a:moveTo>
                      <a:pt x="137308" y="38058"/>
                    </a:moveTo>
                    <a:cubicBezTo>
                      <a:pt x="136500" y="35633"/>
                      <a:pt x="134903" y="33207"/>
                      <a:pt x="135711" y="31570"/>
                    </a:cubicBezTo>
                    <a:cubicBezTo>
                      <a:pt x="135711" y="29953"/>
                      <a:pt x="138117" y="29145"/>
                      <a:pt x="138117" y="27528"/>
                    </a:cubicBezTo>
                    <a:cubicBezTo>
                      <a:pt x="133306" y="26720"/>
                      <a:pt x="134903" y="21040"/>
                      <a:pt x="135711" y="18615"/>
                    </a:cubicBezTo>
                    <a:cubicBezTo>
                      <a:pt x="136520" y="16189"/>
                      <a:pt x="137308" y="16189"/>
                      <a:pt x="136520" y="15381"/>
                    </a:cubicBezTo>
                    <a:cubicBezTo>
                      <a:pt x="135711" y="14572"/>
                      <a:pt x="134115" y="14572"/>
                      <a:pt x="132518" y="13764"/>
                    </a:cubicBezTo>
                    <a:cubicBezTo>
                      <a:pt x="130921" y="12956"/>
                      <a:pt x="129305" y="11339"/>
                      <a:pt x="127708" y="10530"/>
                    </a:cubicBezTo>
                    <a:cubicBezTo>
                      <a:pt x="126111" y="9991"/>
                      <a:pt x="124777" y="9722"/>
                      <a:pt x="123706" y="9722"/>
                    </a:cubicBezTo>
                    <a:cubicBezTo>
                      <a:pt x="120492" y="10530"/>
                      <a:pt x="118896" y="11339"/>
                      <a:pt x="115682" y="10530"/>
                    </a:cubicBezTo>
                    <a:cubicBezTo>
                      <a:pt x="111680" y="9722"/>
                      <a:pt x="109275" y="4851"/>
                      <a:pt x="106870" y="1617"/>
                    </a:cubicBezTo>
                    <a:cubicBezTo>
                      <a:pt x="106061" y="808"/>
                      <a:pt x="105273" y="0"/>
                      <a:pt x="104465" y="0"/>
                    </a:cubicBezTo>
                    <a:cubicBezTo>
                      <a:pt x="103656" y="0"/>
                      <a:pt x="102868" y="808"/>
                      <a:pt x="102059" y="808"/>
                    </a:cubicBezTo>
                    <a:cubicBezTo>
                      <a:pt x="100463" y="808"/>
                      <a:pt x="99654" y="0"/>
                      <a:pt x="98057" y="0"/>
                    </a:cubicBezTo>
                    <a:cubicBezTo>
                      <a:pt x="94056" y="0"/>
                      <a:pt x="90842" y="3234"/>
                      <a:pt x="87628" y="4851"/>
                    </a:cubicBezTo>
                    <a:cubicBezTo>
                      <a:pt x="83626" y="7276"/>
                      <a:pt x="81221" y="6468"/>
                      <a:pt x="78008" y="4851"/>
                    </a:cubicBezTo>
                    <a:cubicBezTo>
                      <a:pt x="75602" y="4042"/>
                      <a:pt x="74006" y="4042"/>
                      <a:pt x="72389" y="4042"/>
                    </a:cubicBezTo>
                    <a:lnTo>
                      <a:pt x="71580" y="4042"/>
                    </a:lnTo>
                    <a:cubicBezTo>
                      <a:pt x="73177" y="5659"/>
                      <a:pt x="76391" y="8893"/>
                      <a:pt x="75582" y="9722"/>
                    </a:cubicBezTo>
                    <a:cubicBezTo>
                      <a:pt x="75582" y="10530"/>
                      <a:pt x="73177" y="12147"/>
                      <a:pt x="73177" y="12147"/>
                    </a:cubicBezTo>
                    <a:cubicBezTo>
                      <a:pt x="70772" y="14572"/>
                      <a:pt x="69175" y="17827"/>
                      <a:pt x="67558" y="20252"/>
                    </a:cubicBezTo>
                    <a:cubicBezTo>
                      <a:pt x="66750" y="21060"/>
                      <a:pt x="65962" y="21869"/>
                      <a:pt x="65153" y="22677"/>
                    </a:cubicBezTo>
                    <a:lnTo>
                      <a:pt x="64345" y="24294"/>
                    </a:lnTo>
                    <a:cubicBezTo>
                      <a:pt x="61939" y="25911"/>
                      <a:pt x="56321" y="22677"/>
                      <a:pt x="53916" y="22677"/>
                    </a:cubicBezTo>
                    <a:cubicBezTo>
                      <a:pt x="51511" y="22677"/>
                      <a:pt x="49914" y="23486"/>
                      <a:pt x="47508" y="24294"/>
                    </a:cubicBezTo>
                    <a:cubicBezTo>
                      <a:pt x="45912" y="24294"/>
                      <a:pt x="44295" y="24294"/>
                      <a:pt x="42698" y="23486"/>
                    </a:cubicBezTo>
                    <a:cubicBezTo>
                      <a:pt x="45103" y="25911"/>
                      <a:pt x="44295" y="32399"/>
                      <a:pt x="41890" y="34016"/>
                    </a:cubicBezTo>
                    <a:cubicBezTo>
                      <a:pt x="39485" y="32399"/>
                      <a:pt x="37888" y="27528"/>
                      <a:pt x="35483" y="25103"/>
                    </a:cubicBezTo>
                    <a:cubicBezTo>
                      <a:pt x="33078" y="21869"/>
                      <a:pt x="30672" y="21060"/>
                      <a:pt x="27459" y="20252"/>
                    </a:cubicBezTo>
                    <a:cubicBezTo>
                      <a:pt x="26650" y="24294"/>
                      <a:pt x="25862" y="29974"/>
                      <a:pt x="21052" y="30782"/>
                    </a:cubicBezTo>
                    <a:cubicBezTo>
                      <a:pt x="19455" y="31591"/>
                      <a:pt x="17838" y="30782"/>
                      <a:pt x="16241" y="30782"/>
                    </a:cubicBezTo>
                    <a:cubicBezTo>
                      <a:pt x="14645" y="31591"/>
                      <a:pt x="13028" y="32399"/>
                      <a:pt x="11431" y="32399"/>
                    </a:cubicBezTo>
                    <a:cubicBezTo>
                      <a:pt x="10623" y="33207"/>
                      <a:pt x="9834" y="33207"/>
                      <a:pt x="9026" y="33207"/>
                    </a:cubicBezTo>
                    <a:cubicBezTo>
                      <a:pt x="7429" y="33207"/>
                      <a:pt x="8217" y="32399"/>
                      <a:pt x="7429" y="33207"/>
                    </a:cubicBezTo>
                    <a:cubicBezTo>
                      <a:pt x="5832" y="34824"/>
                      <a:pt x="5024" y="35633"/>
                      <a:pt x="4216" y="37250"/>
                    </a:cubicBezTo>
                    <a:lnTo>
                      <a:pt x="4216" y="38058"/>
                    </a:lnTo>
                    <a:cubicBezTo>
                      <a:pt x="4216" y="38867"/>
                      <a:pt x="5024" y="38867"/>
                      <a:pt x="5024" y="39675"/>
                    </a:cubicBezTo>
                    <a:cubicBezTo>
                      <a:pt x="6621" y="45355"/>
                      <a:pt x="6621" y="47780"/>
                      <a:pt x="4216" y="53439"/>
                    </a:cubicBezTo>
                    <a:cubicBezTo>
                      <a:pt x="1810" y="61544"/>
                      <a:pt x="-3000" y="67203"/>
                      <a:pt x="2619" y="75308"/>
                    </a:cubicBezTo>
                    <a:cubicBezTo>
                      <a:pt x="3427" y="76116"/>
                      <a:pt x="5024" y="76116"/>
                      <a:pt x="5832" y="78542"/>
                    </a:cubicBezTo>
                    <a:cubicBezTo>
                      <a:pt x="6641" y="80159"/>
                      <a:pt x="4236" y="81776"/>
                      <a:pt x="5024" y="83393"/>
                    </a:cubicBezTo>
                    <a:cubicBezTo>
                      <a:pt x="6621" y="85818"/>
                      <a:pt x="11431" y="84201"/>
                      <a:pt x="13836" y="85818"/>
                    </a:cubicBezTo>
                    <a:cubicBezTo>
                      <a:pt x="19455" y="89052"/>
                      <a:pt x="17838" y="97157"/>
                      <a:pt x="14645" y="101199"/>
                    </a:cubicBezTo>
                    <a:lnTo>
                      <a:pt x="17858" y="101199"/>
                    </a:lnTo>
                    <a:cubicBezTo>
                      <a:pt x="22669" y="101199"/>
                      <a:pt x="29076" y="94711"/>
                      <a:pt x="32289" y="89052"/>
                    </a:cubicBezTo>
                    <a:cubicBezTo>
                      <a:pt x="35503" y="83372"/>
                      <a:pt x="41910" y="85009"/>
                      <a:pt x="45912" y="84201"/>
                    </a:cubicBezTo>
                    <a:cubicBezTo>
                      <a:pt x="50722" y="84201"/>
                      <a:pt x="49125" y="80967"/>
                      <a:pt x="54724" y="87435"/>
                    </a:cubicBezTo>
                    <a:cubicBezTo>
                      <a:pt x="59534" y="93114"/>
                      <a:pt x="65153" y="92286"/>
                      <a:pt x="66750" y="93923"/>
                    </a:cubicBezTo>
                    <a:cubicBezTo>
                      <a:pt x="68347" y="95000"/>
                      <a:pt x="69681" y="98780"/>
                      <a:pt x="70752" y="105261"/>
                    </a:cubicBezTo>
                    <a:cubicBezTo>
                      <a:pt x="72348" y="114983"/>
                      <a:pt x="77967" y="116600"/>
                      <a:pt x="73965" y="122279"/>
                    </a:cubicBezTo>
                    <a:cubicBezTo>
                      <a:pt x="69964" y="128767"/>
                      <a:pt x="67558" y="132810"/>
                      <a:pt x="73157" y="131193"/>
                    </a:cubicBezTo>
                    <a:cubicBezTo>
                      <a:pt x="77967" y="130384"/>
                      <a:pt x="82778" y="132001"/>
                      <a:pt x="85991" y="136043"/>
                    </a:cubicBezTo>
                    <a:cubicBezTo>
                      <a:pt x="89205" y="140086"/>
                      <a:pt x="112448" y="171676"/>
                      <a:pt x="126070" y="174930"/>
                    </a:cubicBezTo>
                    <a:cubicBezTo>
                      <a:pt x="139693" y="178164"/>
                      <a:pt x="136500" y="169251"/>
                      <a:pt x="142098" y="176547"/>
                    </a:cubicBezTo>
                    <a:cubicBezTo>
                      <a:pt x="147717" y="183844"/>
                      <a:pt x="156529" y="183035"/>
                      <a:pt x="154933" y="187886"/>
                    </a:cubicBezTo>
                    <a:cubicBezTo>
                      <a:pt x="153336" y="193565"/>
                      <a:pt x="162148" y="187077"/>
                      <a:pt x="161340" y="192737"/>
                    </a:cubicBezTo>
                    <a:cubicBezTo>
                      <a:pt x="159743" y="198416"/>
                      <a:pt x="161340" y="202458"/>
                      <a:pt x="167747" y="205692"/>
                    </a:cubicBezTo>
                    <a:cubicBezTo>
                      <a:pt x="173365" y="208926"/>
                      <a:pt x="178176" y="203267"/>
                      <a:pt x="180581" y="210543"/>
                    </a:cubicBezTo>
                    <a:cubicBezTo>
                      <a:pt x="182986" y="217839"/>
                      <a:pt x="185391" y="221882"/>
                      <a:pt x="189393" y="228370"/>
                    </a:cubicBezTo>
                    <a:cubicBezTo>
                      <a:pt x="192607" y="234857"/>
                      <a:pt x="195012" y="237283"/>
                      <a:pt x="190990" y="239708"/>
                    </a:cubicBezTo>
                    <a:cubicBezTo>
                      <a:pt x="186988" y="242942"/>
                      <a:pt x="182178" y="242134"/>
                      <a:pt x="184583" y="247004"/>
                    </a:cubicBezTo>
                    <a:cubicBezTo>
                      <a:pt x="187796" y="251047"/>
                      <a:pt x="185391" y="250238"/>
                      <a:pt x="182986" y="254301"/>
                    </a:cubicBezTo>
                    <a:cubicBezTo>
                      <a:pt x="180581" y="258343"/>
                      <a:pt x="183795" y="273744"/>
                      <a:pt x="189393" y="266448"/>
                    </a:cubicBezTo>
                    <a:cubicBezTo>
                      <a:pt x="195012" y="259960"/>
                      <a:pt x="195800" y="258343"/>
                      <a:pt x="199014" y="255109"/>
                    </a:cubicBezTo>
                    <a:cubicBezTo>
                      <a:pt x="203016" y="251067"/>
                      <a:pt x="203016" y="246196"/>
                      <a:pt x="203016" y="241345"/>
                    </a:cubicBezTo>
                    <a:cubicBezTo>
                      <a:pt x="203016" y="236495"/>
                      <a:pt x="207826" y="235666"/>
                      <a:pt x="211040" y="234049"/>
                    </a:cubicBezTo>
                    <a:cubicBezTo>
                      <a:pt x="215041" y="233240"/>
                      <a:pt x="218255" y="232432"/>
                      <a:pt x="211040" y="223519"/>
                    </a:cubicBezTo>
                    <a:cubicBezTo>
                      <a:pt x="204633" y="214606"/>
                      <a:pt x="197417" y="216222"/>
                      <a:pt x="198205" y="212180"/>
                    </a:cubicBezTo>
                    <a:cubicBezTo>
                      <a:pt x="199802" y="208138"/>
                      <a:pt x="204613" y="206501"/>
                      <a:pt x="203016" y="201650"/>
                    </a:cubicBezTo>
                    <a:cubicBezTo>
                      <a:pt x="202207" y="196799"/>
                      <a:pt x="204613" y="197608"/>
                      <a:pt x="209423" y="194354"/>
                    </a:cubicBezTo>
                    <a:cubicBezTo>
                      <a:pt x="213425" y="191928"/>
                      <a:pt x="218235" y="187057"/>
                      <a:pt x="217447" y="192737"/>
                    </a:cubicBezTo>
                    <a:cubicBezTo>
                      <a:pt x="216638" y="198416"/>
                      <a:pt x="217447" y="197587"/>
                      <a:pt x="222257" y="198416"/>
                    </a:cubicBezTo>
                    <a:cubicBezTo>
                      <a:pt x="226259" y="200033"/>
                      <a:pt x="227876" y="195991"/>
                      <a:pt x="229472" y="202458"/>
                    </a:cubicBezTo>
                    <a:cubicBezTo>
                      <a:pt x="231878" y="208946"/>
                      <a:pt x="231878" y="212989"/>
                      <a:pt x="235880" y="211372"/>
                    </a:cubicBezTo>
                    <a:cubicBezTo>
                      <a:pt x="239881" y="208946"/>
                      <a:pt x="243904" y="207329"/>
                      <a:pt x="237476" y="198416"/>
                    </a:cubicBezTo>
                    <a:cubicBezTo>
                      <a:pt x="231069" y="190311"/>
                      <a:pt x="224642" y="185461"/>
                      <a:pt x="222237" y="186269"/>
                    </a:cubicBezTo>
                    <a:cubicBezTo>
                      <a:pt x="219832" y="186269"/>
                      <a:pt x="217427" y="180590"/>
                      <a:pt x="211019" y="176547"/>
                    </a:cubicBezTo>
                    <a:cubicBezTo>
                      <a:pt x="205401" y="172505"/>
                      <a:pt x="198185" y="171697"/>
                      <a:pt x="193375" y="169251"/>
                    </a:cubicBezTo>
                    <a:cubicBezTo>
                      <a:pt x="189373" y="166826"/>
                      <a:pt x="185351" y="166017"/>
                      <a:pt x="188564" y="161146"/>
                    </a:cubicBezTo>
                    <a:cubicBezTo>
                      <a:pt x="190970" y="156295"/>
                      <a:pt x="193375" y="147382"/>
                      <a:pt x="188564" y="149807"/>
                    </a:cubicBezTo>
                    <a:cubicBezTo>
                      <a:pt x="183754" y="151424"/>
                      <a:pt x="183754" y="147382"/>
                      <a:pt x="180541" y="150616"/>
                    </a:cubicBezTo>
                    <a:cubicBezTo>
                      <a:pt x="177327" y="153850"/>
                      <a:pt x="176539" y="157912"/>
                      <a:pt x="170920" y="152233"/>
                    </a:cubicBezTo>
                    <a:cubicBezTo>
                      <a:pt x="165301" y="146553"/>
                      <a:pt x="150870" y="138469"/>
                      <a:pt x="142058" y="114154"/>
                    </a:cubicBezTo>
                    <a:cubicBezTo>
                      <a:pt x="139653" y="106858"/>
                      <a:pt x="131629" y="104433"/>
                      <a:pt x="126030" y="97965"/>
                    </a:cubicBezTo>
                    <a:cubicBezTo>
                      <a:pt x="119623" y="90669"/>
                      <a:pt x="109194" y="75288"/>
                      <a:pt x="113196" y="70417"/>
                    </a:cubicBezTo>
                    <a:cubicBezTo>
                      <a:pt x="118006" y="65566"/>
                      <a:pt x="115601" y="65566"/>
                      <a:pt x="113196" y="59078"/>
                    </a:cubicBezTo>
                    <a:cubicBezTo>
                      <a:pt x="109982" y="51782"/>
                      <a:pt x="109982" y="49356"/>
                      <a:pt x="115601" y="47740"/>
                    </a:cubicBezTo>
                    <a:cubicBezTo>
                      <a:pt x="121220" y="46123"/>
                      <a:pt x="122816" y="44506"/>
                      <a:pt x="127627" y="43697"/>
                    </a:cubicBezTo>
                    <a:cubicBezTo>
                      <a:pt x="130841" y="42889"/>
                      <a:pt x="134034" y="39655"/>
                      <a:pt x="136439" y="38018"/>
                    </a:cubicBezTo>
                    <a:lnTo>
                      <a:pt x="137247" y="3801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8" name="Szabadkézi sokszög: alakzat 1167">
                <a:extLst>
                  <a:ext uri="{FF2B5EF4-FFF2-40B4-BE49-F238E27FC236}">
                    <a16:creationId xmlns:a16="http://schemas.microsoft.com/office/drawing/2014/main" id="{0BC95141-948C-9632-8FA9-696928E6A030}"/>
                  </a:ext>
                </a:extLst>
              </p:cNvPr>
              <p:cNvSpPr/>
              <p:nvPr/>
            </p:nvSpPr>
            <p:spPr>
              <a:xfrm>
                <a:off x="4241473" y="3162235"/>
                <a:ext cx="95112" cy="64083"/>
              </a:xfrm>
              <a:custGeom>
                <a:avLst/>
                <a:gdLst>
                  <a:gd name="connsiteX0" fmla="*/ 28122 w 95112"/>
                  <a:gd name="connsiteY0" fmla="*/ 6784 h 64083"/>
                  <a:gd name="connsiteX1" fmla="*/ 24040 w 95112"/>
                  <a:gd name="connsiteY1" fmla="*/ 10159 h 64083"/>
                  <a:gd name="connsiteX2" fmla="*/ 16703 w 95112"/>
                  <a:gd name="connsiteY2" fmla="*/ 13534 h 64083"/>
                  <a:gd name="connsiteX3" fmla="*/ 13429 w 95112"/>
                  <a:gd name="connsiteY3" fmla="*/ 24489 h 64083"/>
                  <a:gd name="connsiteX4" fmla="*/ 3626 w 95112"/>
                  <a:gd name="connsiteY4" fmla="*/ 41345 h 64083"/>
                  <a:gd name="connsiteX5" fmla="*/ 4434 w 95112"/>
                  <a:gd name="connsiteY5" fmla="*/ 53129 h 64083"/>
                  <a:gd name="connsiteX6" fmla="*/ 20765 w 95112"/>
                  <a:gd name="connsiteY6" fmla="*/ 50602 h 64083"/>
                  <a:gd name="connsiteX7" fmla="*/ 22402 w 95112"/>
                  <a:gd name="connsiteY7" fmla="*/ 63234 h 64083"/>
                  <a:gd name="connsiteX8" fmla="*/ 22402 w 95112"/>
                  <a:gd name="connsiteY8" fmla="*/ 64083 h 64083"/>
                  <a:gd name="connsiteX9" fmla="*/ 25677 w 95112"/>
                  <a:gd name="connsiteY9" fmla="*/ 59879 h 64083"/>
                  <a:gd name="connsiteX10" fmla="*/ 27314 w 95112"/>
                  <a:gd name="connsiteY10" fmla="*/ 59879 h 64083"/>
                  <a:gd name="connsiteX11" fmla="*/ 29759 w 95112"/>
                  <a:gd name="connsiteY11" fmla="*/ 59030 h 64083"/>
                  <a:gd name="connsiteX12" fmla="*/ 34651 w 95112"/>
                  <a:gd name="connsiteY12" fmla="*/ 57353 h 64083"/>
                  <a:gd name="connsiteX13" fmla="*/ 39542 w 95112"/>
                  <a:gd name="connsiteY13" fmla="*/ 57353 h 64083"/>
                  <a:gd name="connsiteX14" fmla="*/ 46070 w 95112"/>
                  <a:gd name="connsiteY14" fmla="*/ 46398 h 64083"/>
                  <a:gd name="connsiteX15" fmla="*/ 54235 w 95112"/>
                  <a:gd name="connsiteY15" fmla="*/ 51451 h 64083"/>
                  <a:gd name="connsiteX16" fmla="*/ 60764 w 95112"/>
                  <a:gd name="connsiteY16" fmla="*/ 60708 h 64083"/>
                  <a:gd name="connsiteX17" fmla="*/ 61572 w 95112"/>
                  <a:gd name="connsiteY17" fmla="*/ 50602 h 64083"/>
                  <a:gd name="connsiteX18" fmla="*/ 66464 w 95112"/>
                  <a:gd name="connsiteY18" fmla="*/ 50602 h 64083"/>
                  <a:gd name="connsiteX19" fmla="*/ 72992 w 95112"/>
                  <a:gd name="connsiteY19" fmla="*/ 48925 h 64083"/>
                  <a:gd name="connsiteX20" fmla="*/ 83603 w 95112"/>
                  <a:gd name="connsiteY20" fmla="*/ 50602 h 64083"/>
                  <a:gd name="connsiteX21" fmla="*/ 84411 w 95112"/>
                  <a:gd name="connsiteY21" fmla="*/ 48925 h 64083"/>
                  <a:gd name="connsiteX22" fmla="*/ 86857 w 95112"/>
                  <a:gd name="connsiteY22" fmla="*/ 46398 h 64083"/>
                  <a:gd name="connsiteX23" fmla="*/ 92577 w 95112"/>
                  <a:gd name="connsiteY23" fmla="*/ 37970 h 64083"/>
                  <a:gd name="connsiteX24" fmla="*/ 95022 w 95112"/>
                  <a:gd name="connsiteY24" fmla="*/ 35444 h 64083"/>
                  <a:gd name="connsiteX25" fmla="*/ 90131 w 95112"/>
                  <a:gd name="connsiteY25" fmla="*/ 28713 h 64083"/>
                  <a:gd name="connsiteX26" fmla="*/ 84411 w 95112"/>
                  <a:gd name="connsiteY26" fmla="*/ 32917 h 64083"/>
                  <a:gd name="connsiteX27" fmla="*/ 81137 w 95112"/>
                  <a:gd name="connsiteY27" fmla="*/ 27864 h 64083"/>
                  <a:gd name="connsiteX28" fmla="*/ 73800 w 95112"/>
                  <a:gd name="connsiteY28" fmla="*/ 26187 h 64083"/>
                  <a:gd name="connsiteX29" fmla="*/ 77883 w 95112"/>
                  <a:gd name="connsiteY29" fmla="*/ 13555 h 64083"/>
                  <a:gd name="connsiteX30" fmla="*/ 75437 w 95112"/>
                  <a:gd name="connsiteY30" fmla="*/ 10179 h 64083"/>
                  <a:gd name="connsiteX31" fmla="*/ 68101 w 95112"/>
                  <a:gd name="connsiteY31" fmla="*/ 7653 h 64083"/>
                  <a:gd name="connsiteX32" fmla="*/ 64018 w 95112"/>
                  <a:gd name="connsiteY32" fmla="*/ 922 h 64083"/>
                  <a:gd name="connsiteX33" fmla="*/ 58298 w 95112"/>
                  <a:gd name="connsiteY33" fmla="*/ 2600 h 64083"/>
                  <a:gd name="connsiteX34" fmla="*/ 54215 w 95112"/>
                  <a:gd name="connsiteY34" fmla="*/ 5126 h 64083"/>
                  <a:gd name="connsiteX35" fmla="*/ 49324 w 95112"/>
                  <a:gd name="connsiteY35" fmla="*/ 5126 h 64083"/>
                  <a:gd name="connsiteX36" fmla="*/ 41987 w 95112"/>
                  <a:gd name="connsiteY36" fmla="*/ 7653 h 64083"/>
                  <a:gd name="connsiteX37" fmla="*/ 35459 w 95112"/>
                  <a:gd name="connsiteY37" fmla="*/ 9330 h 64083"/>
                  <a:gd name="connsiteX38" fmla="*/ 28122 w 95112"/>
                  <a:gd name="connsiteY38" fmla="*/ 5126 h 64083"/>
                  <a:gd name="connsiteX39" fmla="*/ 28122 w 95112"/>
                  <a:gd name="connsiteY39" fmla="*/ 5126 h 64083"/>
                  <a:gd name="connsiteX40" fmla="*/ 28122 w 95112"/>
                  <a:gd name="connsiteY40" fmla="*/ 6804 h 64083"/>
                  <a:gd name="connsiteX41" fmla="*/ 28122 w 95112"/>
                  <a:gd name="connsiteY41" fmla="*/ 6804 h 64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95112" h="64083">
                    <a:moveTo>
                      <a:pt x="28122" y="6784"/>
                    </a:moveTo>
                    <a:cubicBezTo>
                      <a:pt x="27314" y="8461"/>
                      <a:pt x="26485" y="9310"/>
                      <a:pt x="24040" y="10159"/>
                    </a:cubicBezTo>
                    <a:cubicBezTo>
                      <a:pt x="21594" y="11837"/>
                      <a:pt x="19148" y="11008"/>
                      <a:pt x="16703" y="13534"/>
                    </a:cubicBezTo>
                    <a:cubicBezTo>
                      <a:pt x="14257" y="16061"/>
                      <a:pt x="14257" y="21114"/>
                      <a:pt x="13429" y="24489"/>
                    </a:cubicBezTo>
                    <a:cubicBezTo>
                      <a:pt x="10983" y="30391"/>
                      <a:pt x="6900" y="36292"/>
                      <a:pt x="3626" y="41345"/>
                    </a:cubicBezTo>
                    <a:cubicBezTo>
                      <a:pt x="352" y="45549"/>
                      <a:pt x="-2902" y="51451"/>
                      <a:pt x="4434" y="53129"/>
                    </a:cubicBezTo>
                    <a:cubicBezTo>
                      <a:pt x="9326" y="53978"/>
                      <a:pt x="16683" y="44701"/>
                      <a:pt x="20765" y="50602"/>
                    </a:cubicBezTo>
                    <a:cubicBezTo>
                      <a:pt x="22402" y="53129"/>
                      <a:pt x="22402" y="59030"/>
                      <a:pt x="22402" y="63234"/>
                    </a:cubicBezTo>
                    <a:lnTo>
                      <a:pt x="22402" y="64083"/>
                    </a:lnTo>
                    <a:cubicBezTo>
                      <a:pt x="24040" y="62406"/>
                      <a:pt x="24040" y="61557"/>
                      <a:pt x="25677" y="59879"/>
                    </a:cubicBezTo>
                    <a:cubicBezTo>
                      <a:pt x="26485" y="59030"/>
                      <a:pt x="25677" y="59879"/>
                      <a:pt x="27314" y="59879"/>
                    </a:cubicBezTo>
                    <a:cubicBezTo>
                      <a:pt x="28122" y="59879"/>
                      <a:pt x="28951" y="59879"/>
                      <a:pt x="29759" y="59030"/>
                    </a:cubicBezTo>
                    <a:cubicBezTo>
                      <a:pt x="31396" y="59030"/>
                      <a:pt x="33034" y="58182"/>
                      <a:pt x="34651" y="57353"/>
                    </a:cubicBezTo>
                    <a:cubicBezTo>
                      <a:pt x="36288" y="57353"/>
                      <a:pt x="37925" y="58202"/>
                      <a:pt x="39542" y="57353"/>
                    </a:cubicBezTo>
                    <a:cubicBezTo>
                      <a:pt x="44433" y="56504"/>
                      <a:pt x="45262" y="50622"/>
                      <a:pt x="46070" y="46398"/>
                    </a:cubicBezTo>
                    <a:cubicBezTo>
                      <a:pt x="49344" y="47247"/>
                      <a:pt x="51790" y="48076"/>
                      <a:pt x="54235" y="51451"/>
                    </a:cubicBezTo>
                    <a:cubicBezTo>
                      <a:pt x="56681" y="53978"/>
                      <a:pt x="58318" y="59030"/>
                      <a:pt x="60764" y="60708"/>
                    </a:cubicBezTo>
                    <a:cubicBezTo>
                      <a:pt x="63210" y="59030"/>
                      <a:pt x="64038" y="52280"/>
                      <a:pt x="61572" y="50602"/>
                    </a:cubicBezTo>
                    <a:lnTo>
                      <a:pt x="66464" y="50602"/>
                    </a:lnTo>
                    <a:cubicBezTo>
                      <a:pt x="68909" y="49753"/>
                      <a:pt x="70546" y="48925"/>
                      <a:pt x="72992" y="48925"/>
                    </a:cubicBezTo>
                    <a:cubicBezTo>
                      <a:pt x="75437" y="48925"/>
                      <a:pt x="81157" y="52300"/>
                      <a:pt x="83603" y="50602"/>
                    </a:cubicBezTo>
                    <a:lnTo>
                      <a:pt x="84411" y="48925"/>
                    </a:lnTo>
                    <a:cubicBezTo>
                      <a:pt x="85220" y="48076"/>
                      <a:pt x="86048" y="47247"/>
                      <a:pt x="86857" y="46398"/>
                    </a:cubicBezTo>
                    <a:cubicBezTo>
                      <a:pt x="88494" y="43872"/>
                      <a:pt x="90131" y="40497"/>
                      <a:pt x="92577" y="37970"/>
                    </a:cubicBezTo>
                    <a:cubicBezTo>
                      <a:pt x="92577" y="37970"/>
                      <a:pt x="95022" y="36292"/>
                      <a:pt x="95022" y="35444"/>
                    </a:cubicBezTo>
                    <a:cubicBezTo>
                      <a:pt x="95831" y="33766"/>
                      <a:pt x="90940" y="28713"/>
                      <a:pt x="90131" y="28713"/>
                    </a:cubicBezTo>
                    <a:cubicBezTo>
                      <a:pt x="87686" y="28713"/>
                      <a:pt x="86857" y="33766"/>
                      <a:pt x="84411" y="32917"/>
                    </a:cubicBezTo>
                    <a:cubicBezTo>
                      <a:pt x="82774" y="32917"/>
                      <a:pt x="81966" y="28713"/>
                      <a:pt x="81137" y="27864"/>
                    </a:cubicBezTo>
                    <a:cubicBezTo>
                      <a:pt x="79500" y="25338"/>
                      <a:pt x="76246" y="26187"/>
                      <a:pt x="73800" y="26187"/>
                    </a:cubicBezTo>
                    <a:cubicBezTo>
                      <a:pt x="73800" y="21983"/>
                      <a:pt x="77075" y="17759"/>
                      <a:pt x="77883" y="13555"/>
                    </a:cubicBezTo>
                    <a:cubicBezTo>
                      <a:pt x="78691" y="11028"/>
                      <a:pt x="77883" y="11028"/>
                      <a:pt x="75437" y="10179"/>
                    </a:cubicBezTo>
                    <a:cubicBezTo>
                      <a:pt x="72992" y="8502"/>
                      <a:pt x="70546" y="9330"/>
                      <a:pt x="68101" y="7653"/>
                    </a:cubicBezTo>
                    <a:cubicBezTo>
                      <a:pt x="65655" y="6804"/>
                      <a:pt x="65655" y="3449"/>
                      <a:pt x="64018" y="922"/>
                    </a:cubicBezTo>
                    <a:cubicBezTo>
                      <a:pt x="62381" y="-1604"/>
                      <a:pt x="60744" y="1771"/>
                      <a:pt x="58298" y="2600"/>
                    </a:cubicBezTo>
                    <a:cubicBezTo>
                      <a:pt x="57490" y="3449"/>
                      <a:pt x="55024" y="5126"/>
                      <a:pt x="54215" y="5126"/>
                    </a:cubicBezTo>
                    <a:cubicBezTo>
                      <a:pt x="52578" y="5126"/>
                      <a:pt x="50941" y="4278"/>
                      <a:pt x="49324" y="5126"/>
                    </a:cubicBezTo>
                    <a:cubicBezTo>
                      <a:pt x="46878" y="5975"/>
                      <a:pt x="45241" y="8502"/>
                      <a:pt x="41987" y="7653"/>
                    </a:cubicBezTo>
                    <a:cubicBezTo>
                      <a:pt x="40350" y="6804"/>
                      <a:pt x="36267" y="5975"/>
                      <a:pt x="35459" y="9330"/>
                    </a:cubicBezTo>
                    <a:cubicBezTo>
                      <a:pt x="33013" y="7653"/>
                      <a:pt x="30568" y="6804"/>
                      <a:pt x="28122" y="5126"/>
                    </a:cubicBezTo>
                    <a:cubicBezTo>
                      <a:pt x="27314" y="5126"/>
                      <a:pt x="28122" y="5126"/>
                      <a:pt x="28122" y="5126"/>
                    </a:cubicBezTo>
                    <a:lnTo>
                      <a:pt x="28122" y="6804"/>
                    </a:lnTo>
                    <a:lnTo>
                      <a:pt x="28122" y="680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69" name="Szabadkézi sokszög: alakzat 1168">
                <a:extLst>
                  <a:ext uri="{FF2B5EF4-FFF2-40B4-BE49-F238E27FC236}">
                    <a16:creationId xmlns:a16="http://schemas.microsoft.com/office/drawing/2014/main" id="{477CEB13-3DDC-1F02-FD65-CE1FF953A68B}"/>
                  </a:ext>
                </a:extLst>
              </p:cNvPr>
              <p:cNvSpPr/>
              <p:nvPr/>
            </p:nvSpPr>
            <p:spPr>
              <a:xfrm>
                <a:off x="4233134" y="3089426"/>
                <a:ext cx="21929" cy="27386"/>
              </a:xfrm>
              <a:custGeom>
                <a:avLst/>
                <a:gdLst>
                  <a:gd name="connsiteX0" fmla="*/ 21909 w 21929"/>
                  <a:gd name="connsiteY0" fmla="*/ 25770 h 27386"/>
                  <a:gd name="connsiteX1" fmla="*/ 21909 w 21929"/>
                  <a:gd name="connsiteY1" fmla="*/ 21748 h 27386"/>
                  <a:gd name="connsiteX2" fmla="*/ 19282 w 21929"/>
                  <a:gd name="connsiteY2" fmla="*/ 14492 h 27386"/>
                  <a:gd name="connsiteX3" fmla="*/ 18413 w 21929"/>
                  <a:gd name="connsiteY3" fmla="*/ 6447 h 27386"/>
                  <a:gd name="connsiteX4" fmla="*/ 11399 w 21929"/>
                  <a:gd name="connsiteY4" fmla="*/ 0 h 27386"/>
                  <a:gd name="connsiteX5" fmla="*/ 1738 w 21929"/>
                  <a:gd name="connsiteY5" fmla="*/ 10470 h 27386"/>
                  <a:gd name="connsiteX6" fmla="*/ 869 w 21929"/>
                  <a:gd name="connsiteY6" fmla="*/ 17726 h 27386"/>
                  <a:gd name="connsiteX7" fmla="*/ 0 w 21929"/>
                  <a:gd name="connsiteY7" fmla="*/ 22556 h 27386"/>
                  <a:gd name="connsiteX8" fmla="*/ 1758 w 21929"/>
                  <a:gd name="connsiteY8" fmla="*/ 22556 h 27386"/>
                  <a:gd name="connsiteX9" fmla="*/ 14047 w 21929"/>
                  <a:gd name="connsiteY9" fmla="*/ 21748 h 27386"/>
                  <a:gd name="connsiteX10" fmla="*/ 20191 w 21929"/>
                  <a:gd name="connsiteY10" fmla="*/ 26578 h 27386"/>
                  <a:gd name="connsiteX11" fmla="*/ 21060 w 21929"/>
                  <a:gd name="connsiteY11" fmla="*/ 26578 h 27386"/>
                  <a:gd name="connsiteX12" fmla="*/ 21929 w 21929"/>
                  <a:gd name="connsiteY12" fmla="*/ 27387 h 27386"/>
                  <a:gd name="connsiteX13" fmla="*/ 21929 w 21929"/>
                  <a:gd name="connsiteY13" fmla="*/ 25770 h 27386"/>
                  <a:gd name="connsiteX14" fmla="*/ 21929 w 21929"/>
                  <a:gd name="connsiteY14" fmla="*/ 25770 h 27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929" h="27386">
                    <a:moveTo>
                      <a:pt x="21909" y="25770"/>
                    </a:moveTo>
                    <a:lnTo>
                      <a:pt x="21909" y="21748"/>
                    </a:lnTo>
                    <a:cubicBezTo>
                      <a:pt x="21909" y="18534"/>
                      <a:pt x="21040" y="18534"/>
                      <a:pt x="19282" y="14492"/>
                    </a:cubicBezTo>
                    <a:cubicBezTo>
                      <a:pt x="18413" y="12086"/>
                      <a:pt x="20151" y="9661"/>
                      <a:pt x="18413" y="6447"/>
                    </a:cubicBezTo>
                    <a:cubicBezTo>
                      <a:pt x="17543" y="4042"/>
                      <a:pt x="14027" y="2425"/>
                      <a:pt x="11399" y="0"/>
                    </a:cubicBezTo>
                    <a:cubicBezTo>
                      <a:pt x="7883" y="3214"/>
                      <a:pt x="4386" y="6447"/>
                      <a:pt x="1738" y="10470"/>
                    </a:cubicBezTo>
                    <a:cubicBezTo>
                      <a:pt x="869" y="12895"/>
                      <a:pt x="869" y="15300"/>
                      <a:pt x="869" y="17726"/>
                    </a:cubicBezTo>
                    <a:cubicBezTo>
                      <a:pt x="1738" y="20131"/>
                      <a:pt x="869" y="20131"/>
                      <a:pt x="0" y="22556"/>
                    </a:cubicBezTo>
                    <a:lnTo>
                      <a:pt x="1758" y="22556"/>
                    </a:lnTo>
                    <a:cubicBezTo>
                      <a:pt x="6144" y="22556"/>
                      <a:pt x="9661" y="20939"/>
                      <a:pt x="14047" y="21748"/>
                    </a:cubicBezTo>
                    <a:cubicBezTo>
                      <a:pt x="17564" y="22556"/>
                      <a:pt x="17564" y="24153"/>
                      <a:pt x="20191" y="26578"/>
                    </a:cubicBezTo>
                    <a:lnTo>
                      <a:pt x="21060" y="26578"/>
                    </a:lnTo>
                    <a:lnTo>
                      <a:pt x="21929" y="27387"/>
                    </a:lnTo>
                    <a:lnTo>
                      <a:pt x="21929" y="25770"/>
                    </a:lnTo>
                    <a:lnTo>
                      <a:pt x="21929" y="2577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0" name="Szabadkézi sokszög: alakzat 1169">
                <a:extLst>
                  <a:ext uri="{FF2B5EF4-FFF2-40B4-BE49-F238E27FC236}">
                    <a16:creationId xmlns:a16="http://schemas.microsoft.com/office/drawing/2014/main" id="{F685A517-7150-E2F7-FDF4-2AB695592DFF}"/>
                  </a:ext>
                </a:extLst>
              </p:cNvPr>
              <p:cNvSpPr/>
              <p:nvPr/>
            </p:nvSpPr>
            <p:spPr>
              <a:xfrm>
                <a:off x="4282928" y="2844643"/>
                <a:ext cx="59065" cy="75046"/>
              </a:xfrm>
              <a:custGeom>
                <a:avLst/>
                <a:gdLst>
                  <a:gd name="connsiteX0" fmla="*/ 26201 w 59065"/>
                  <a:gd name="connsiteY0" fmla="*/ 73450 h 75046"/>
                  <a:gd name="connsiteX1" fmla="*/ 22280 w 59065"/>
                  <a:gd name="connsiteY1" fmla="*/ 75047 h 75046"/>
                  <a:gd name="connsiteX2" fmla="*/ 14438 w 59065"/>
                  <a:gd name="connsiteY2" fmla="*/ 75047 h 75046"/>
                  <a:gd name="connsiteX3" fmla="*/ 13650 w 59065"/>
                  <a:gd name="connsiteY3" fmla="*/ 74258 h 75046"/>
                  <a:gd name="connsiteX4" fmla="*/ 14438 w 59065"/>
                  <a:gd name="connsiteY4" fmla="*/ 74258 h 75046"/>
                  <a:gd name="connsiteX5" fmla="*/ 15226 w 59065"/>
                  <a:gd name="connsiteY5" fmla="*/ 68660 h 75046"/>
                  <a:gd name="connsiteX6" fmla="*/ 11305 w 59065"/>
                  <a:gd name="connsiteY6" fmla="*/ 64658 h 75046"/>
                  <a:gd name="connsiteX7" fmla="*/ 11305 w 59065"/>
                  <a:gd name="connsiteY7" fmla="*/ 58271 h 75046"/>
                  <a:gd name="connsiteX8" fmla="*/ 6596 w 59065"/>
                  <a:gd name="connsiteY8" fmla="*/ 60676 h 75046"/>
                  <a:gd name="connsiteX9" fmla="*/ 5020 w 59065"/>
                  <a:gd name="connsiteY9" fmla="*/ 55078 h 75046"/>
                  <a:gd name="connsiteX10" fmla="*/ 1099 w 59065"/>
                  <a:gd name="connsiteY10" fmla="*/ 55886 h 75046"/>
                  <a:gd name="connsiteX11" fmla="*/ 2675 w 59065"/>
                  <a:gd name="connsiteY11" fmla="*/ 51096 h 75046"/>
                  <a:gd name="connsiteX12" fmla="*/ 1887 w 59065"/>
                  <a:gd name="connsiteY12" fmla="*/ 45497 h 75046"/>
                  <a:gd name="connsiteX13" fmla="*/ 1887 w 59065"/>
                  <a:gd name="connsiteY13" fmla="*/ 40707 h 75046"/>
                  <a:gd name="connsiteX14" fmla="*/ 5020 w 59065"/>
                  <a:gd name="connsiteY14" fmla="*/ 36705 h 75046"/>
                  <a:gd name="connsiteX15" fmla="*/ 3443 w 59065"/>
                  <a:gd name="connsiteY15" fmla="*/ 32704 h 75046"/>
                  <a:gd name="connsiteX16" fmla="*/ 1099 w 59065"/>
                  <a:gd name="connsiteY16" fmla="*/ 28702 h 75046"/>
                  <a:gd name="connsiteX17" fmla="*/ 1099 w 59065"/>
                  <a:gd name="connsiteY17" fmla="*/ 21506 h 75046"/>
                  <a:gd name="connsiteX18" fmla="*/ 1887 w 59065"/>
                  <a:gd name="connsiteY18" fmla="*/ 11926 h 75046"/>
                  <a:gd name="connsiteX19" fmla="*/ 6596 w 59065"/>
                  <a:gd name="connsiteY19" fmla="*/ 15120 h 75046"/>
                  <a:gd name="connsiteX20" fmla="*/ 12074 w 59065"/>
                  <a:gd name="connsiteY20" fmla="*/ 19121 h 75046"/>
                  <a:gd name="connsiteX21" fmla="*/ 20704 w 59065"/>
                  <a:gd name="connsiteY21" fmla="*/ 13523 h 75046"/>
                  <a:gd name="connsiteX22" fmla="*/ 24625 w 59065"/>
                  <a:gd name="connsiteY22" fmla="*/ 19121 h 75046"/>
                  <a:gd name="connsiteX23" fmla="*/ 26969 w 59065"/>
                  <a:gd name="connsiteY23" fmla="*/ 12735 h 75046"/>
                  <a:gd name="connsiteX24" fmla="*/ 23836 w 59065"/>
                  <a:gd name="connsiteY24" fmla="*/ 7944 h 75046"/>
                  <a:gd name="connsiteX25" fmla="*/ 26181 w 59065"/>
                  <a:gd name="connsiteY25" fmla="*/ 3154 h 75046"/>
                  <a:gd name="connsiteX26" fmla="*/ 29314 w 59065"/>
                  <a:gd name="connsiteY26" fmla="*/ 3154 h 75046"/>
                  <a:gd name="connsiteX27" fmla="*/ 33235 w 59065"/>
                  <a:gd name="connsiteY27" fmla="*/ 2366 h 75046"/>
                  <a:gd name="connsiteX28" fmla="*/ 36368 w 59065"/>
                  <a:gd name="connsiteY28" fmla="*/ 769 h 75046"/>
                  <a:gd name="connsiteX29" fmla="*/ 39500 w 59065"/>
                  <a:gd name="connsiteY29" fmla="*/ 2366 h 75046"/>
                  <a:gd name="connsiteX30" fmla="*/ 41845 w 59065"/>
                  <a:gd name="connsiteY30" fmla="*/ 1578 h 75046"/>
                  <a:gd name="connsiteX31" fmla="*/ 44190 w 59065"/>
                  <a:gd name="connsiteY31" fmla="*/ 7176 h 75046"/>
                  <a:gd name="connsiteX32" fmla="*/ 42613 w 59065"/>
                  <a:gd name="connsiteY32" fmla="*/ 17565 h 75046"/>
                  <a:gd name="connsiteX33" fmla="*/ 41825 w 59065"/>
                  <a:gd name="connsiteY33" fmla="*/ 19970 h 75046"/>
                  <a:gd name="connsiteX34" fmla="*/ 48879 w 59065"/>
                  <a:gd name="connsiteY34" fmla="*/ 18374 h 75046"/>
                  <a:gd name="connsiteX35" fmla="*/ 54356 w 59065"/>
                  <a:gd name="connsiteY35" fmla="*/ 21567 h 75046"/>
                  <a:gd name="connsiteX36" fmla="*/ 58277 w 59065"/>
                  <a:gd name="connsiteY36" fmla="*/ 21567 h 75046"/>
                  <a:gd name="connsiteX37" fmla="*/ 57489 w 59065"/>
                  <a:gd name="connsiteY37" fmla="*/ 28762 h 75046"/>
                  <a:gd name="connsiteX38" fmla="*/ 52011 w 59065"/>
                  <a:gd name="connsiteY38" fmla="*/ 31956 h 75046"/>
                  <a:gd name="connsiteX39" fmla="*/ 46534 w 59065"/>
                  <a:gd name="connsiteY39" fmla="*/ 33552 h 75046"/>
                  <a:gd name="connsiteX40" fmla="*/ 44190 w 59065"/>
                  <a:gd name="connsiteY40" fmla="*/ 35149 h 75046"/>
                  <a:gd name="connsiteX41" fmla="*/ 44978 w 59065"/>
                  <a:gd name="connsiteY41" fmla="*/ 41536 h 75046"/>
                  <a:gd name="connsiteX42" fmla="*/ 37136 w 59065"/>
                  <a:gd name="connsiteY42" fmla="*/ 43133 h 75046"/>
                  <a:gd name="connsiteX43" fmla="*/ 34791 w 59065"/>
                  <a:gd name="connsiteY43" fmla="*/ 47923 h 75046"/>
                  <a:gd name="connsiteX44" fmla="*/ 34003 w 59065"/>
                  <a:gd name="connsiteY44" fmla="*/ 48711 h 75046"/>
                  <a:gd name="connsiteX45" fmla="*/ 35579 w 59065"/>
                  <a:gd name="connsiteY45" fmla="*/ 55906 h 75046"/>
                  <a:gd name="connsiteX46" fmla="*/ 28526 w 59065"/>
                  <a:gd name="connsiteY46" fmla="*/ 61505 h 75046"/>
                  <a:gd name="connsiteX47" fmla="*/ 30870 w 59065"/>
                  <a:gd name="connsiteY47" fmla="*/ 65507 h 75046"/>
                  <a:gd name="connsiteX48" fmla="*/ 27737 w 59065"/>
                  <a:gd name="connsiteY48" fmla="*/ 71894 h 75046"/>
                  <a:gd name="connsiteX49" fmla="*/ 27737 w 59065"/>
                  <a:gd name="connsiteY49" fmla="*/ 72682 h 75046"/>
                  <a:gd name="connsiteX50" fmla="*/ 26161 w 59065"/>
                  <a:gd name="connsiteY50" fmla="*/ 73470 h 75046"/>
                  <a:gd name="connsiteX51" fmla="*/ 26161 w 59065"/>
                  <a:gd name="connsiteY51" fmla="*/ 73470 h 7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9065" h="75046">
                    <a:moveTo>
                      <a:pt x="26201" y="73450"/>
                    </a:moveTo>
                    <a:cubicBezTo>
                      <a:pt x="25413" y="73450"/>
                      <a:pt x="23068" y="74258"/>
                      <a:pt x="22280" y="75047"/>
                    </a:cubicBezTo>
                    <a:lnTo>
                      <a:pt x="14438" y="75047"/>
                    </a:lnTo>
                    <a:lnTo>
                      <a:pt x="13650" y="74258"/>
                    </a:lnTo>
                    <a:lnTo>
                      <a:pt x="14438" y="74258"/>
                    </a:lnTo>
                    <a:cubicBezTo>
                      <a:pt x="15226" y="71853"/>
                      <a:pt x="16015" y="70257"/>
                      <a:pt x="15226" y="68660"/>
                    </a:cubicBezTo>
                    <a:cubicBezTo>
                      <a:pt x="13650" y="67063"/>
                      <a:pt x="10517" y="67872"/>
                      <a:pt x="11305" y="64658"/>
                    </a:cubicBezTo>
                    <a:cubicBezTo>
                      <a:pt x="11305" y="60656"/>
                      <a:pt x="13650" y="56674"/>
                      <a:pt x="11305" y="58271"/>
                    </a:cubicBezTo>
                    <a:cubicBezTo>
                      <a:pt x="8961" y="59059"/>
                      <a:pt x="6596" y="61464"/>
                      <a:pt x="6596" y="60676"/>
                    </a:cubicBezTo>
                    <a:cubicBezTo>
                      <a:pt x="5808" y="59888"/>
                      <a:pt x="5808" y="52693"/>
                      <a:pt x="5020" y="55078"/>
                    </a:cubicBezTo>
                    <a:cubicBezTo>
                      <a:pt x="3443" y="57483"/>
                      <a:pt x="1099" y="59080"/>
                      <a:pt x="1099" y="55886"/>
                    </a:cubicBezTo>
                    <a:cubicBezTo>
                      <a:pt x="1887" y="53481"/>
                      <a:pt x="3443" y="52693"/>
                      <a:pt x="2675" y="51096"/>
                    </a:cubicBezTo>
                    <a:cubicBezTo>
                      <a:pt x="1887" y="48691"/>
                      <a:pt x="1099" y="47094"/>
                      <a:pt x="1887" y="45497"/>
                    </a:cubicBezTo>
                    <a:cubicBezTo>
                      <a:pt x="2675" y="44689"/>
                      <a:pt x="1099" y="41495"/>
                      <a:pt x="1887" y="40707"/>
                    </a:cubicBezTo>
                    <a:cubicBezTo>
                      <a:pt x="3463" y="39899"/>
                      <a:pt x="5808" y="38302"/>
                      <a:pt x="5020" y="36705"/>
                    </a:cubicBezTo>
                    <a:cubicBezTo>
                      <a:pt x="5020" y="34300"/>
                      <a:pt x="5808" y="33512"/>
                      <a:pt x="3443" y="32704"/>
                    </a:cubicBezTo>
                    <a:cubicBezTo>
                      <a:pt x="1867" y="31107"/>
                      <a:pt x="1099" y="28702"/>
                      <a:pt x="1099" y="28702"/>
                    </a:cubicBezTo>
                    <a:cubicBezTo>
                      <a:pt x="1099" y="28702"/>
                      <a:pt x="1887" y="25508"/>
                      <a:pt x="1099" y="21506"/>
                    </a:cubicBezTo>
                    <a:cubicBezTo>
                      <a:pt x="-478" y="17504"/>
                      <a:pt x="-478" y="10329"/>
                      <a:pt x="1887" y="11926"/>
                    </a:cubicBezTo>
                    <a:cubicBezTo>
                      <a:pt x="4231" y="12714"/>
                      <a:pt x="3463" y="11926"/>
                      <a:pt x="6596" y="15120"/>
                    </a:cubicBezTo>
                    <a:cubicBezTo>
                      <a:pt x="8941" y="17525"/>
                      <a:pt x="5020" y="23103"/>
                      <a:pt x="12074" y="19121"/>
                    </a:cubicBezTo>
                    <a:cubicBezTo>
                      <a:pt x="19127" y="15140"/>
                      <a:pt x="19916" y="7944"/>
                      <a:pt x="20704" y="13523"/>
                    </a:cubicBezTo>
                    <a:cubicBezTo>
                      <a:pt x="21492" y="19121"/>
                      <a:pt x="23836" y="20718"/>
                      <a:pt x="24625" y="19121"/>
                    </a:cubicBezTo>
                    <a:cubicBezTo>
                      <a:pt x="26201" y="17525"/>
                      <a:pt x="29334" y="14331"/>
                      <a:pt x="26969" y="12735"/>
                    </a:cubicBezTo>
                    <a:cubicBezTo>
                      <a:pt x="24605" y="11138"/>
                      <a:pt x="23836" y="7944"/>
                      <a:pt x="23836" y="7944"/>
                    </a:cubicBezTo>
                    <a:cubicBezTo>
                      <a:pt x="23836" y="7944"/>
                      <a:pt x="23836" y="3154"/>
                      <a:pt x="26181" y="3154"/>
                    </a:cubicBezTo>
                    <a:cubicBezTo>
                      <a:pt x="27758" y="3154"/>
                      <a:pt x="26969" y="2366"/>
                      <a:pt x="29314" y="3154"/>
                    </a:cubicBezTo>
                    <a:cubicBezTo>
                      <a:pt x="30890" y="4751"/>
                      <a:pt x="31658" y="3154"/>
                      <a:pt x="33235" y="2366"/>
                    </a:cubicBezTo>
                    <a:cubicBezTo>
                      <a:pt x="34811" y="2366"/>
                      <a:pt x="34023" y="-1636"/>
                      <a:pt x="36368" y="769"/>
                    </a:cubicBezTo>
                    <a:cubicBezTo>
                      <a:pt x="38712" y="2366"/>
                      <a:pt x="39500" y="2366"/>
                      <a:pt x="39500" y="2366"/>
                    </a:cubicBezTo>
                    <a:lnTo>
                      <a:pt x="41845" y="1578"/>
                    </a:lnTo>
                    <a:cubicBezTo>
                      <a:pt x="41845" y="1578"/>
                      <a:pt x="41845" y="4771"/>
                      <a:pt x="44190" y="7176"/>
                    </a:cubicBezTo>
                    <a:cubicBezTo>
                      <a:pt x="46534" y="9582"/>
                      <a:pt x="42613" y="15968"/>
                      <a:pt x="42613" y="17565"/>
                    </a:cubicBezTo>
                    <a:cubicBezTo>
                      <a:pt x="41825" y="18374"/>
                      <a:pt x="37904" y="19970"/>
                      <a:pt x="41825" y="19970"/>
                    </a:cubicBezTo>
                    <a:cubicBezTo>
                      <a:pt x="46534" y="19182"/>
                      <a:pt x="43401" y="15180"/>
                      <a:pt x="48879" y="18374"/>
                    </a:cubicBezTo>
                    <a:cubicBezTo>
                      <a:pt x="54356" y="20779"/>
                      <a:pt x="51223" y="21567"/>
                      <a:pt x="54356" y="21567"/>
                    </a:cubicBezTo>
                    <a:cubicBezTo>
                      <a:pt x="58277" y="21567"/>
                      <a:pt x="57489" y="18374"/>
                      <a:pt x="58277" y="21567"/>
                    </a:cubicBezTo>
                    <a:cubicBezTo>
                      <a:pt x="59065" y="24760"/>
                      <a:pt x="59853" y="27166"/>
                      <a:pt x="57489" y="28762"/>
                    </a:cubicBezTo>
                    <a:cubicBezTo>
                      <a:pt x="55144" y="30359"/>
                      <a:pt x="52011" y="31956"/>
                      <a:pt x="52011" y="31956"/>
                    </a:cubicBezTo>
                    <a:lnTo>
                      <a:pt x="46534" y="33552"/>
                    </a:lnTo>
                    <a:cubicBezTo>
                      <a:pt x="46534" y="33552"/>
                      <a:pt x="41825" y="31147"/>
                      <a:pt x="44190" y="35149"/>
                    </a:cubicBezTo>
                    <a:cubicBezTo>
                      <a:pt x="46534" y="38343"/>
                      <a:pt x="51243" y="38343"/>
                      <a:pt x="44978" y="41536"/>
                    </a:cubicBezTo>
                    <a:cubicBezTo>
                      <a:pt x="39500" y="44729"/>
                      <a:pt x="37136" y="39939"/>
                      <a:pt x="37136" y="43133"/>
                    </a:cubicBezTo>
                    <a:cubicBezTo>
                      <a:pt x="37924" y="46326"/>
                      <a:pt x="36348" y="46326"/>
                      <a:pt x="34791" y="47923"/>
                    </a:cubicBezTo>
                    <a:cubicBezTo>
                      <a:pt x="33235" y="49520"/>
                      <a:pt x="32447" y="44729"/>
                      <a:pt x="34003" y="48711"/>
                    </a:cubicBezTo>
                    <a:cubicBezTo>
                      <a:pt x="35559" y="52693"/>
                      <a:pt x="37924" y="52713"/>
                      <a:pt x="35579" y="55906"/>
                    </a:cubicBezTo>
                    <a:cubicBezTo>
                      <a:pt x="32447" y="59100"/>
                      <a:pt x="27737" y="58311"/>
                      <a:pt x="28526" y="61505"/>
                    </a:cubicBezTo>
                    <a:cubicBezTo>
                      <a:pt x="30102" y="63910"/>
                      <a:pt x="34791" y="59908"/>
                      <a:pt x="30870" y="65507"/>
                    </a:cubicBezTo>
                    <a:cubicBezTo>
                      <a:pt x="29294" y="69488"/>
                      <a:pt x="27737" y="70297"/>
                      <a:pt x="27737" y="71894"/>
                    </a:cubicBezTo>
                    <a:lnTo>
                      <a:pt x="27737" y="72682"/>
                    </a:lnTo>
                    <a:lnTo>
                      <a:pt x="26161" y="73470"/>
                    </a:lnTo>
                    <a:lnTo>
                      <a:pt x="26161" y="7347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1" name="Szabadkézi sokszög: alakzat 1170">
                <a:extLst>
                  <a:ext uri="{FF2B5EF4-FFF2-40B4-BE49-F238E27FC236}">
                    <a16:creationId xmlns:a16="http://schemas.microsoft.com/office/drawing/2014/main" id="{FDB5270A-1022-3F0A-BE6F-3B2CA8E7F5A4}"/>
                  </a:ext>
                </a:extLst>
              </p:cNvPr>
              <p:cNvSpPr/>
              <p:nvPr/>
            </p:nvSpPr>
            <p:spPr>
              <a:xfrm>
                <a:off x="4238571" y="2914131"/>
                <a:ext cx="192191" cy="268408"/>
              </a:xfrm>
              <a:custGeom>
                <a:avLst/>
                <a:gdLst>
                  <a:gd name="connsiteX0" fmla="*/ 14916 w 192191"/>
                  <a:gd name="connsiteY0" fmla="*/ 203550 h 268408"/>
                  <a:gd name="connsiteX1" fmla="*/ 14916 w 192191"/>
                  <a:gd name="connsiteY1" fmla="*/ 199447 h 268408"/>
                  <a:gd name="connsiteX2" fmla="*/ 12430 w 192191"/>
                  <a:gd name="connsiteY2" fmla="*/ 192070 h 268408"/>
                  <a:gd name="connsiteX3" fmla="*/ 11601 w 192191"/>
                  <a:gd name="connsiteY3" fmla="*/ 183864 h 268408"/>
                  <a:gd name="connsiteX4" fmla="*/ 4972 w 192191"/>
                  <a:gd name="connsiteY4" fmla="*/ 177295 h 268408"/>
                  <a:gd name="connsiteX5" fmla="*/ 4972 w 192191"/>
                  <a:gd name="connsiteY5" fmla="*/ 177295 h 268408"/>
                  <a:gd name="connsiteX6" fmla="*/ 7458 w 192191"/>
                  <a:gd name="connsiteY6" fmla="*/ 167452 h 268408"/>
                  <a:gd name="connsiteX7" fmla="*/ 4972 w 192191"/>
                  <a:gd name="connsiteY7" fmla="*/ 158418 h 268408"/>
                  <a:gd name="connsiteX8" fmla="*/ 4972 w 192191"/>
                  <a:gd name="connsiteY8" fmla="*/ 158418 h 268408"/>
                  <a:gd name="connsiteX9" fmla="*/ 2486 w 192191"/>
                  <a:gd name="connsiteY9" fmla="*/ 150212 h 268408"/>
                  <a:gd name="connsiteX10" fmla="*/ 0 w 192191"/>
                  <a:gd name="connsiteY10" fmla="*/ 145280 h 268408"/>
                  <a:gd name="connsiteX11" fmla="*/ 4972 w 192191"/>
                  <a:gd name="connsiteY11" fmla="*/ 140349 h 268408"/>
                  <a:gd name="connsiteX12" fmla="*/ 829 w 192191"/>
                  <a:gd name="connsiteY12" fmla="*/ 128040 h 268408"/>
                  <a:gd name="connsiteX13" fmla="*/ 5801 w 192191"/>
                  <a:gd name="connsiteY13" fmla="*/ 123108 h 268408"/>
                  <a:gd name="connsiteX14" fmla="*/ 5801 w 192191"/>
                  <a:gd name="connsiteY14" fmla="*/ 119005 h 268408"/>
                  <a:gd name="connsiteX15" fmla="*/ 9115 w 192191"/>
                  <a:gd name="connsiteY15" fmla="*/ 119834 h 268408"/>
                  <a:gd name="connsiteX16" fmla="*/ 12430 w 192191"/>
                  <a:gd name="connsiteY16" fmla="*/ 117368 h 268408"/>
                  <a:gd name="connsiteX17" fmla="*/ 15745 w 192191"/>
                  <a:gd name="connsiteY17" fmla="*/ 119005 h 268408"/>
                  <a:gd name="connsiteX18" fmla="*/ 25669 w 192191"/>
                  <a:gd name="connsiteY18" fmla="*/ 102594 h 268408"/>
                  <a:gd name="connsiteX19" fmla="*/ 20697 w 192191"/>
                  <a:gd name="connsiteY19" fmla="*/ 93559 h 268408"/>
                  <a:gd name="connsiteX20" fmla="*/ 24840 w 192191"/>
                  <a:gd name="connsiteY20" fmla="*/ 84524 h 268408"/>
                  <a:gd name="connsiteX21" fmla="*/ 24840 w 192191"/>
                  <a:gd name="connsiteY21" fmla="*/ 80421 h 268408"/>
                  <a:gd name="connsiteX22" fmla="*/ 28155 w 192191"/>
                  <a:gd name="connsiteY22" fmla="*/ 70578 h 268408"/>
                  <a:gd name="connsiteX23" fmla="*/ 28983 w 192191"/>
                  <a:gd name="connsiteY23" fmla="*/ 68113 h 268408"/>
                  <a:gd name="connsiteX24" fmla="*/ 28983 w 192191"/>
                  <a:gd name="connsiteY24" fmla="*/ 65647 h 268408"/>
                  <a:gd name="connsiteX25" fmla="*/ 29812 w 192191"/>
                  <a:gd name="connsiteY25" fmla="*/ 65647 h 268408"/>
                  <a:gd name="connsiteX26" fmla="*/ 28155 w 192191"/>
                  <a:gd name="connsiteY26" fmla="*/ 64818 h 268408"/>
                  <a:gd name="connsiteX27" fmla="*/ 24840 w 192191"/>
                  <a:gd name="connsiteY27" fmla="*/ 61544 h 268408"/>
                  <a:gd name="connsiteX28" fmla="*/ 27326 w 192191"/>
                  <a:gd name="connsiteY28" fmla="*/ 54975 h 268408"/>
                  <a:gd name="connsiteX29" fmla="*/ 33127 w 192191"/>
                  <a:gd name="connsiteY29" fmla="*/ 52509 h 268408"/>
                  <a:gd name="connsiteX30" fmla="*/ 40585 w 192191"/>
                  <a:gd name="connsiteY30" fmla="*/ 52509 h 268408"/>
                  <a:gd name="connsiteX31" fmla="*/ 45557 w 192191"/>
                  <a:gd name="connsiteY31" fmla="*/ 53338 h 268408"/>
                  <a:gd name="connsiteX32" fmla="*/ 44728 w 192191"/>
                  <a:gd name="connsiteY32" fmla="*/ 62373 h 268408"/>
                  <a:gd name="connsiteX33" fmla="*/ 51357 w 192191"/>
                  <a:gd name="connsiteY33" fmla="*/ 60735 h 268408"/>
                  <a:gd name="connsiteX34" fmla="*/ 51357 w 192191"/>
                  <a:gd name="connsiteY34" fmla="*/ 53358 h 268408"/>
                  <a:gd name="connsiteX35" fmla="*/ 57987 w 192191"/>
                  <a:gd name="connsiteY35" fmla="*/ 48427 h 268408"/>
                  <a:gd name="connsiteX36" fmla="*/ 61302 w 192191"/>
                  <a:gd name="connsiteY36" fmla="*/ 44324 h 268408"/>
                  <a:gd name="connsiteX37" fmla="*/ 65445 w 192191"/>
                  <a:gd name="connsiteY37" fmla="*/ 37755 h 268408"/>
                  <a:gd name="connsiteX38" fmla="*/ 58815 w 192191"/>
                  <a:gd name="connsiteY38" fmla="*/ 32823 h 268408"/>
                  <a:gd name="connsiteX39" fmla="*/ 62130 w 192191"/>
                  <a:gd name="connsiteY39" fmla="*/ 23789 h 268408"/>
                  <a:gd name="connsiteX40" fmla="*/ 65445 w 192191"/>
                  <a:gd name="connsiteY40" fmla="*/ 21323 h 268408"/>
                  <a:gd name="connsiteX41" fmla="*/ 59644 w 192191"/>
                  <a:gd name="connsiteY41" fmla="*/ 12289 h 268408"/>
                  <a:gd name="connsiteX42" fmla="*/ 55501 w 192191"/>
                  <a:gd name="connsiteY42" fmla="*/ 4911 h 268408"/>
                  <a:gd name="connsiteX43" fmla="*/ 56329 w 192191"/>
                  <a:gd name="connsiteY43" fmla="*/ 3274 h 268408"/>
                  <a:gd name="connsiteX44" fmla="*/ 57158 w 192191"/>
                  <a:gd name="connsiteY44" fmla="*/ 2446 h 268408"/>
                  <a:gd name="connsiteX45" fmla="*/ 72054 w 192191"/>
                  <a:gd name="connsiteY45" fmla="*/ 808 h 268408"/>
                  <a:gd name="connsiteX46" fmla="*/ 72883 w 192191"/>
                  <a:gd name="connsiteY46" fmla="*/ 1637 h 268408"/>
                  <a:gd name="connsiteX47" fmla="*/ 74540 w 192191"/>
                  <a:gd name="connsiteY47" fmla="*/ 1637 h 268408"/>
                  <a:gd name="connsiteX48" fmla="*/ 77855 w 192191"/>
                  <a:gd name="connsiteY48" fmla="*/ 0 h 268408"/>
                  <a:gd name="connsiteX49" fmla="*/ 80341 w 192191"/>
                  <a:gd name="connsiteY49" fmla="*/ 829 h 268408"/>
                  <a:gd name="connsiteX50" fmla="*/ 81998 w 192191"/>
                  <a:gd name="connsiteY50" fmla="*/ 6569 h 268408"/>
                  <a:gd name="connsiteX51" fmla="*/ 77855 w 192191"/>
                  <a:gd name="connsiteY51" fmla="*/ 7397 h 268408"/>
                  <a:gd name="connsiteX52" fmla="*/ 75369 w 192191"/>
                  <a:gd name="connsiteY52" fmla="*/ 9034 h 268408"/>
                  <a:gd name="connsiteX53" fmla="*/ 81169 w 192191"/>
                  <a:gd name="connsiteY53" fmla="*/ 9863 h 268408"/>
                  <a:gd name="connsiteX54" fmla="*/ 82827 w 192191"/>
                  <a:gd name="connsiteY54" fmla="*/ 13966 h 268408"/>
                  <a:gd name="connsiteX55" fmla="*/ 83655 w 192191"/>
                  <a:gd name="connsiteY55" fmla="*/ 18898 h 268408"/>
                  <a:gd name="connsiteX56" fmla="*/ 82827 w 192191"/>
                  <a:gd name="connsiteY56" fmla="*/ 23001 h 268408"/>
                  <a:gd name="connsiteX57" fmla="*/ 87799 w 192191"/>
                  <a:gd name="connsiteY57" fmla="*/ 24638 h 268408"/>
                  <a:gd name="connsiteX58" fmla="*/ 91942 w 192191"/>
                  <a:gd name="connsiteY58" fmla="*/ 27912 h 268408"/>
                  <a:gd name="connsiteX59" fmla="*/ 96914 w 192191"/>
                  <a:gd name="connsiteY59" fmla="*/ 27083 h 268408"/>
                  <a:gd name="connsiteX60" fmla="*/ 100229 w 192191"/>
                  <a:gd name="connsiteY60" fmla="*/ 30358 h 268408"/>
                  <a:gd name="connsiteX61" fmla="*/ 104372 w 192191"/>
                  <a:gd name="connsiteY61" fmla="*/ 27083 h 268408"/>
                  <a:gd name="connsiteX62" fmla="*/ 107687 w 192191"/>
                  <a:gd name="connsiteY62" fmla="*/ 27912 h 268408"/>
                  <a:gd name="connsiteX63" fmla="*/ 105201 w 192191"/>
                  <a:gd name="connsiteY63" fmla="*/ 34481 h 268408"/>
                  <a:gd name="connsiteX64" fmla="*/ 101057 w 192191"/>
                  <a:gd name="connsiteY64" fmla="*/ 40221 h 268408"/>
                  <a:gd name="connsiteX65" fmla="*/ 102715 w 192191"/>
                  <a:gd name="connsiteY65" fmla="*/ 45152 h 268408"/>
                  <a:gd name="connsiteX66" fmla="*/ 107687 w 192191"/>
                  <a:gd name="connsiteY66" fmla="*/ 41050 h 268408"/>
                  <a:gd name="connsiteX67" fmla="*/ 111830 w 192191"/>
                  <a:gd name="connsiteY67" fmla="*/ 41878 h 268408"/>
                  <a:gd name="connsiteX68" fmla="*/ 117631 w 192191"/>
                  <a:gd name="connsiteY68" fmla="*/ 42707 h 268408"/>
                  <a:gd name="connsiteX69" fmla="*/ 121774 w 192191"/>
                  <a:gd name="connsiteY69" fmla="*/ 34501 h 268408"/>
                  <a:gd name="connsiteX70" fmla="*/ 127575 w 192191"/>
                  <a:gd name="connsiteY70" fmla="*/ 32035 h 268408"/>
                  <a:gd name="connsiteX71" fmla="*/ 134204 w 192191"/>
                  <a:gd name="connsiteY71" fmla="*/ 28761 h 268408"/>
                  <a:gd name="connsiteX72" fmla="*/ 140005 w 192191"/>
                  <a:gd name="connsiteY72" fmla="*/ 25487 h 268408"/>
                  <a:gd name="connsiteX73" fmla="*/ 138348 w 192191"/>
                  <a:gd name="connsiteY73" fmla="*/ 28761 h 268408"/>
                  <a:gd name="connsiteX74" fmla="*/ 143320 w 192191"/>
                  <a:gd name="connsiteY74" fmla="*/ 29590 h 268408"/>
                  <a:gd name="connsiteX75" fmla="*/ 149120 w 192191"/>
                  <a:gd name="connsiteY75" fmla="*/ 26315 h 268408"/>
                  <a:gd name="connsiteX76" fmla="*/ 152435 w 192191"/>
                  <a:gd name="connsiteY76" fmla="*/ 30418 h 268408"/>
                  <a:gd name="connsiteX77" fmla="*/ 158236 w 192191"/>
                  <a:gd name="connsiteY77" fmla="*/ 32884 h 268408"/>
                  <a:gd name="connsiteX78" fmla="*/ 159893 w 192191"/>
                  <a:gd name="connsiteY78" fmla="*/ 35350 h 268408"/>
                  <a:gd name="connsiteX79" fmla="*/ 165694 w 192191"/>
                  <a:gd name="connsiteY79" fmla="*/ 41919 h 268408"/>
                  <a:gd name="connsiteX80" fmla="*/ 163208 w 192191"/>
                  <a:gd name="connsiteY80" fmla="*/ 46021 h 268408"/>
                  <a:gd name="connsiteX81" fmla="*/ 169008 w 192191"/>
                  <a:gd name="connsiteY81" fmla="*/ 48487 h 268408"/>
                  <a:gd name="connsiteX82" fmla="*/ 174809 w 192191"/>
                  <a:gd name="connsiteY82" fmla="*/ 48487 h 268408"/>
                  <a:gd name="connsiteX83" fmla="*/ 177295 w 192191"/>
                  <a:gd name="connsiteY83" fmla="*/ 50953 h 268408"/>
                  <a:gd name="connsiteX84" fmla="*/ 178124 w 192191"/>
                  <a:gd name="connsiteY84" fmla="*/ 50953 h 268408"/>
                  <a:gd name="connsiteX85" fmla="*/ 178953 w 192191"/>
                  <a:gd name="connsiteY85" fmla="*/ 51782 h 268408"/>
                  <a:gd name="connsiteX86" fmla="*/ 182267 w 192191"/>
                  <a:gd name="connsiteY86" fmla="*/ 58351 h 268408"/>
                  <a:gd name="connsiteX87" fmla="*/ 181439 w 192191"/>
                  <a:gd name="connsiteY87" fmla="*/ 64091 h 268408"/>
                  <a:gd name="connsiteX88" fmla="*/ 172323 w 192191"/>
                  <a:gd name="connsiteY88" fmla="*/ 80502 h 268408"/>
                  <a:gd name="connsiteX89" fmla="*/ 182247 w 192191"/>
                  <a:gd name="connsiteY89" fmla="*/ 90345 h 268408"/>
                  <a:gd name="connsiteX90" fmla="*/ 181418 w 192191"/>
                  <a:gd name="connsiteY90" fmla="*/ 96914 h 268408"/>
                  <a:gd name="connsiteX91" fmla="*/ 184733 w 192191"/>
                  <a:gd name="connsiteY91" fmla="*/ 100188 h 268408"/>
                  <a:gd name="connsiteX92" fmla="*/ 183076 w 192191"/>
                  <a:gd name="connsiteY92" fmla="*/ 103463 h 268408"/>
                  <a:gd name="connsiteX93" fmla="*/ 184733 w 192191"/>
                  <a:gd name="connsiteY93" fmla="*/ 106737 h 268408"/>
                  <a:gd name="connsiteX94" fmla="*/ 184733 w 192191"/>
                  <a:gd name="connsiteY94" fmla="*/ 113306 h 268408"/>
                  <a:gd name="connsiteX95" fmla="*/ 191362 w 192191"/>
                  <a:gd name="connsiteY95" fmla="*/ 131354 h 268408"/>
                  <a:gd name="connsiteX96" fmla="*/ 192191 w 192191"/>
                  <a:gd name="connsiteY96" fmla="*/ 142026 h 268408"/>
                  <a:gd name="connsiteX97" fmla="*/ 188048 w 192191"/>
                  <a:gd name="connsiteY97" fmla="*/ 146958 h 268408"/>
                  <a:gd name="connsiteX98" fmla="*/ 184733 w 192191"/>
                  <a:gd name="connsiteY98" fmla="*/ 155163 h 268408"/>
                  <a:gd name="connsiteX99" fmla="*/ 173981 w 192191"/>
                  <a:gd name="connsiteY99" fmla="*/ 147786 h 268408"/>
                  <a:gd name="connsiteX100" fmla="*/ 158256 w 192191"/>
                  <a:gd name="connsiteY100" fmla="*/ 162561 h 268408"/>
                  <a:gd name="connsiteX101" fmla="*/ 143360 w 192191"/>
                  <a:gd name="connsiteY101" fmla="*/ 170767 h 268408"/>
                  <a:gd name="connsiteX102" fmla="*/ 132608 w 192191"/>
                  <a:gd name="connsiteY102" fmla="*/ 174041 h 268408"/>
                  <a:gd name="connsiteX103" fmla="*/ 141723 w 192191"/>
                  <a:gd name="connsiteY103" fmla="*/ 192919 h 268408"/>
                  <a:gd name="connsiteX104" fmla="*/ 151647 w 192191"/>
                  <a:gd name="connsiteY104" fmla="*/ 199487 h 268408"/>
                  <a:gd name="connsiteX105" fmla="*/ 150818 w 192191"/>
                  <a:gd name="connsiteY105" fmla="*/ 210967 h 268408"/>
                  <a:gd name="connsiteX106" fmla="*/ 158276 w 192191"/>
                  <a:gd name="connsiteY106" fmla="*/ 207693 h 268408"/>
                  <a:gd name="connsiteX107" fmla="*/ 160762 w 192191"/>
                  <a:gd name="connsiteY107" fmla="*/ 217536 h 268408"/>
                  <a:gd name="connsiteX108" fmla="*/ 164906 w 192191"/>
                  <a:gd name="connsiteY108" fmla="*/ 220002 h 268408"/>
                  <a:gd name="connsiteX109" fmla="*/ 166563 w 192191"/>
                  <a:gd name="connsiteY109" fmla="*/ 223276 h 268408"/>
                  <a:gd name="connsiteX110" fmla="*/ 166563 w 192191"/>
                  <a:gd name="connsiteY110" fmla="*/ 224105 h 268408"/>
                  <a:gd name="connsiteX111" fmla="*/ 166563 w 192191"/>
                  <a:gd name="connsiteY111" fmla="*/ 224105 h 268408"/>
                  <a:gd name="connsiteX112" fmla="*/ 161591 w 192191"/>
                  <a:gd name="connsiteY112" fmla="*/ 235585 h 268408"/>
                  <a:gd name="connsiteX113" fmla="*/ 159933 w 192191"/>
                  <a:gd name="connsiteY113" fmla="*/ 233948 h 268408"/>
                  <a:gd name="connsiteX114" fmla="*/ 156619 w 192191"/>
                  <a:gd name="connsiteY114" fmla="*/ 235585 h 268408"/>
                  <a:gd name="connsiteX115" fmla="*/ 146695 w 192191"/>
                  <a:gd name="connsiteY115" fmla="*/ 244599 h 268408"/>
                  <a:gd name="connsiteX116" fmla="*/ 151667 w 192191"/>
                  <a:gd name="connsiteY116" fmla="*/ 249531 h 268408"/>
                  <a:gd name="connsiteX117" fmla="*/ 154153 w 192191"/>
                  <a:gd name="connsiteY117" fmla="*/ 258565 h 268408"/>
                  <a:gd name="connsiteX118" fmla="*/ 149181 w 192191"/>
                  <a:gd name="connsiteY118" fmla="*/ 256100 h 268408"/>
                  <a:gd name="connsiteX119" fmla="*/ 146695 w 192191"/>
                  <a:gd name="connsiteY119" fmla="*/ 256100 h 268408"/>
                  <a:gd name="connsiteX120" fmla="*/ 145038 w 192191"/>
                  <a:gd name="connsiteY120" fmla="*/ 256928 h 268408"/>
                  <a:gd name="connsiteX121" fmla="*/ 138408 w 192191"/>
                  <a:gd name="connsiteY121" fmla="*/ 256100 h 268408"/>
                  <a:gd name="connsiteX122" fmla="*/ 133436 w 192191"/>
                  <a:gd name="connsiteY122" fmla="*/ 255271 h 268408"/>
                  <a:gd name="connsiteX123" fmla="*/ 122684 w 192191"/>
                  <a:gd name="connsiteY123" fmla="*/ 261840 h 268408"/>
                  <a:gd name="connsiteX124" fmla="*/ 111931 w 192191"/>
                  <a:gd name="connsiteY124" fmla="*/ 265943 h 268408"/>
                  <a:gd name="connsiteX125" fmla="*/ 102816 w 192191"/>
                  <a:gd name="connsiteY125" fmla="*/ 260203 h 268408"/>
                  <a:gd name="connsiteX126" fmla="*/ 101159 w 192191"/>
                  <a:gd name="connsiteY126" fmla="*/ 262668 h 268408"/>
                  <a:gd name="connsiteX127" fmla="*/ 97015 w 192191"/>
                  <a:gd name="connsiteY127" fmla="*/ 266771 h 268408"/>
                  <a:gd name="connsiteX128" fmla="*/ 92872 w 192191"/>
                  <a:gd name="connsiteY128" fmla="*/ 268408 h 268408"/>
                  <a:gd name="connsiteX129" fmla="*/ 89557 w 192191"/>
                  <a:gd name="connsiteY129" fmla="*/ 265943 h 268408"/>
                  <a:gd name="connsiteX130" fmla="*/ 84585 w 192191"/>
                  <a:gd name="connsiteY130" fmla="*/ 263477 h 268408"/>
                  <a:gd name="connsiteX131" fmla="*/ 78784 w 192191"/>
                  <a:gd name="connsiteY131" fmla="*/ 263477 h 268408"/>
                  <a:gd name="connsiteX132" fmla="*/ 77956 w 192191"/>
                  <a:gd name="connsiteY132" fmla="*/ 262648 h 268408"/>
                  <a:gd name="connsiteX133" fmla="*/ 71326 w 192191"/>
                  <a:gd name="connsiteY133" fmla="*/ 261011 h 268408"/>
                  <a:gd name="connsiteX134" fmla="*/ 67183 w 192191"/>
                  <a:gd name="connsiteY134" fmla="*/ 254442 h 268408"/>
                  <a:gd name="connsiteX135" fmla="*/ 62211 w 192191"/>
                  <a:gd name="connsiteY135" fmla="*/ 256080 h 268408"/>
                  <a:gd name="connsiteX136" fmla="*/ 57239 w 192191"/>
                  <a:gd name="connsiteY136" fmla="*/ 258545 h 268408"/>
                  <a:gd name="connsiteX137" fmla="*/ 53096 w 192191"/>
                  <a:gd name="connsiteY137" fmla="*/ 258545 h 268408"/>
                  <a:gd name="connsiteX138" fmla="*/ 44809 w 192191"/>
                  <a:gd name="connsiteY138" fmla="*/ 261011 h 268408"/>
                  <a:gd name="connsiteX139" fmla="*/ 38180 w 192191"/>
                  <a:gd name="connsiteY139" fmla="*/ 262648 h 268408"/>
                  <a:gd name="connsiteX140" fmla="*/ 31550 w 192191"/>
                  <a:gd name="connsiteY140" fmla="*/ 259374 h 268408"/>
                  <a:gd name="connsiteX141" fmla="*/ 30722 w 192191"/>
                  <a:gd name="connsiteY141" fmla="*/ 258545 h 268408"/>
                  <a:gd name="connsiteX142" fmla="*/ 31550 w 192191"/>
                  <a:gd name="connsiteY142" fmla="*/ 257717 h 268408"/>
                  <a:gd name="connsiteX143" fmla="*/ 31550 w 192191"/>
                  <a:gd name="connsiteY143" fmla="*/ 247045 h 268408"/>
                  <a:gd name="connsiteX144" fmla="*/ 33208 w 192191"/>
                  <a:gd name="connsiteY144" fmla="*/ 233907 h 268408"/>
                  <a:gd name="connsiteX145" fmla="*/ 40665 w 192191"/>
                  <a:gd name="connsiteY145" fmla="*/ 220770 h 268408"/>
                  <a:gd name="connsiteX146" fmla="*/ 42323 w 192191"/>
                  <a:gd name="connsiteY146" fmla="*/ 210927 h 268408"/>
                  <a:gd name="connsiteX147" fmla="*/ 35694 w 192191"/>
                  <a:gd name="connsiteY147" fmla="*/ 210098 h 268408"/>
                  <a:gd name="connsiteX148" fmla="*/ 21626 w 192191"/>
                  <a:gd name="connsiteY148" fmla="*/ 205995 h 268408"/>
                  <a:gd name="connsiteX149" fmla="*/ 15826 w 192191"/>
                  <a:gd name="connsiteY149" fmla="*/ 205167 h 268408"/>
                  <a:gd name="connsiteX150" fmla="*/ 14997 w 192191"/>
                  <a:gd name="connsiteY150" fmla="*/ 205167 h 268408"/>
                  <a:gd name="connsiteX151" fmla="*/ 14997 w 192191"/>
                  <a:gd name="connsiteY151" fmla="*/ 203530 h 268408"/>
                  <a:gd name="connsiteX152" fmla="*/ 14997 w 192191"/>
                  <a:gd name="connsiteY152" fmla="*/ 203530 h 26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92191" h="268408">
                    <a:moveTo>
                      <a:pt x="14916" y="203550"/>
                    </a:moveTo>
                    <a:lnTo>
                      <a:pt x="14916" y="199447"/>
                    </a:lnTo>
                    <a:cubicBezTo>
                      <a:pt x="14916" y="196173"/>
                      <a:pt x="14087" y="196173"/>
                      <a:pt x="12430" y="192070"/>
                    </a:cubicBezTo>
                    <a:cubicBezTo>
                      <a:pt x="11601" y="189604"/>
                      <a:pt x="13259" y="187138"/>
                      <a:pt x="11601" y="183864"/>
                    </a:cubicBezTo>
                    <a:cubicBezTo>
                      <a:pt x="10773" y="181398"/>
                      <a:pt x="7458" y="179761"/>
                      <a:pt x="4972" y="177295"/>
                    </a:cubicBezTo>
                    <a:lnTo>
                      <a:pt x="4972" y="177295"/>
                    </a:lnTo>
                    <a:cubicBezTo>
                      <a:pt x="4143" y="172363"/>
                      <a:pt x="4972" y="171555"/>
                      <a:pt x="7458" y="167452"/>
                    </a:cubicBezTo>
                    <a:cubicBezTo>
                      <a:pt x="9944" y="164178"/>
                      <a:pt x="4972" y="158418"/>
                      <a:pt x="4972" y="158418"/>
                    </a:cubicBezTo>
                    <a:lnTo>
                      <a:pt x="4972" y="158418"/>
                    </a:lnTo>
                    <a:cubicBezTo>
                      <a:pt x="4972" y="155143"/>
                      <a:pt x="3315" y="152677"/>
                      <a:pt x="2486" y="150212"/>
                    </a:cubicBezTo>
                    <a:cubicBezTo>
                      <a:pt x="1657" y="148575"/>
                      <a:pt x="0" y="146938"/>
                      <a:pt x="0" y="145280"/>
                    </a:cubicBezTo>
                    <a:cubicBezTo>
                      <a:pt x="2486" y="143643"/>
                      <a:pt x="4143" y="142006"/>
                      <a:pt x="4972" y="140349"/>
                    </a:cubicBezTo>
                    <a:cubicBezTo>
                      <a:pt x="3315" y="137883"/>
                      <a:pt x="1657" y="131314"/>
                      <a:pt x="829" y="128040"/>
                    </a:cubicBezTo>
                    <a:cubicBezTo>
                      <a:pt x="0" y="125574"/>
                      <a:pt x="2486" y="121471"/>
                      <a:pt x="5801" y="123108"/>
                    </a:cubicBezTo>
                    <a:cubicBezTo>
                      <a:pt x="5801" y="121471"/>
                      <a:pt x="4972" y="119005"/>
                      <a:pt x="5801" y="119005"/>
                    </a:cubicBezTo>
                    <a:cubicBezTo>
                      <a:pt x="7458" y="118176"/>
                      <a:pt x="7458" y="119834"/>
                      <a:pt x="9115" y="119834"/>
                    </a:cubicBezTo>
                    <a:cubicBezTo>
                      <a:pt x="9944" y="119834"/>
                      <a:pt x="10773" y="117368"/>
                      <a:pt x="12430" y="117368"/>
                    </a:cubicBezTo>
                    <a:cubicBezTo>
                      <a:pt x="14087" y="116539"/>
                      <a:pt x="14916" y="118197"/>
                      <a:pt x="15745" y="119005"/>
                    </a:cubicBezTo>
                    <a:cubicBezTo>
                      <a:pt x="18231" y="113265"/>
                      <a:pt x="21546" y="106696"/>
                      <a:pt x="25669" y="102594"/>
                    </a:cubicBezTo>
                    <a:cubicBezTo>
                      <a:pt x="23183" y="100128"/>
                      <a:pt x="19868" y="96853"/>
                      <a:pt x="20697" y="93559"/>
                    </a:cubicBezTo>
                    <a:cubicBezTo>
                      <a:pt x="20697" y="90285"/>
                      <a:pt x="24011" y="87819"/>
                      <a:pt x="24840" y="84524"/>
                    </a:cubicBezTo>
                    <a:cubicBezTo>
                      <a:pt x="26497" y="82059"/>
                      <a:pt x="25669" y="82887"/>
                      <a:pt x="24840" y="80421"/>
                    </a:cubicBezTo>
                    <a:cubicBezTo>
                      <a:pt x="23183" y="75490"/>
                      <a:pt x="25669" y="74681"/>
                      <a:pt x="28155" y="70578"/>
                    </a:cubicBezTo>
                    <a:cubicBezTo>
                      <a:pt x="28155" y="70578"/>
                      <a:pt x="28155" y="68941"/>
                      <a:pt x="28983" y="68113"/>
                    </a:cubicBezTo>
                    <a:lnTo>
                      <a:pt x="28983" y="65647"/>
                    </a:lnTo>
                    <a:lnTo>
                      <a:pt x="29812" y="65647"/>
                    </a:lnTo>
                    <a:lnTo>
                      <a:pt x="28155" y="64818"/>
                    </a:lnTo>
                    <a:cubicBezTo>
                      <a:pt x="26497" y="63181"/>
                      <a:pt x="24840" y="63989"/>
                      <a:pt x="24840" y="61544"/>
                    </a:cubicBezTo>
                    <a:cubicBezTo>
                      <a:pt x="24840" y="59098"/>
                      <a:pt x="24011" y="56612"/>
                      <a:pt x="27326" y="54975"/>
                    </a:cubicBezTo>
                    <a:cubicBezTo>
                      <a:pt x="30641" y="53338"/>
                      <a:pt x="29812" y="53338"/>
                      <a:pt x="33127" y="52509"/>
                    </a:cubicBezTo>
                    <a:cubicBezTo>
                      <a:pt x="36441" y="51681"/>
                      <a:pt x="38099" y="51681"/>
                      <a:pt x="40585" y="52509"/>
                    </a:cubicBezTo>
                    <a:cubicBezTo>
                      <a:pt x="43071" y="52509"/>
                      <a:pt x="45557" y="50044"/>
                      <a:pt x="45557" y="53338"/>
                    </a:cubicBezTo>
                    <a:cubicBezTo>
                      <a:pt x="45557" y="56632"/>
                      <a:pt x="41413" y="60715"/>
                      <a:pt x="44728" y="62373"/>
                    </a:cubicBezTo>
                    <a:cubicBezTo>
                      <a:pt x="48043" y="64030"/>
                      <a:pt x="50529" y="61544"/>
                      <a:pt x="51357" y="60735"/>
                    </a:cubicBezTo>
                    <a:cubicBezTo>
                      <a:pt x="53015" y="59098"/>
                      <a:pt x="51357" y="53358"/>
                      <a:pt x="51357" y="53358"/>
                    </a:cubicBezTo>
                    <a:lnTo>
                      <a:pt x="57987" y="48427"/>
                    </a:lnTo>
                    <a:cubicBezTo>
                      <a:pt x="57987" y="48427"/>
                      <a:pt x="54672" y="43495"/>
                      <a:pt x="61302" y="44324"/>
                    </a:cubicBezTo>
                    <a:cubicBezTo>
                      <a:pt x="67931" y="45152"/>
                      <a:pt x="67102" y="39392"/>
                      <a:pt x="65445" y="37755"/>
                    </a:cubicBezTo>
                    <a:cubicBezTo>
                      <a:pt x="64616" y="36926"/>
                      <a:pt x="59644" y="35289"/>
                      <a:pt x="58815" y="32823"/>
                    </a:cubicBezTo>
                    <a:cubicBezTo>
                      <a:pt x="57987" y="30358"/>
                      <a:pt x="59644" y="22980"/>
                      <a:pt x="62130" y="23789"/>
                    </a:cubicBezTo>
                    <a:cubicBezTo>
                      <a:pt x="65445" y="24618"/>
                      <a:pt x="67102" y="22152"/>
                      <a:pt x="65445" y="21323"/>
                    </a:cubicBezTo>
                    <a:cubicBezTo>
                      <a:pt x="64616" y="19686"/>
                      <a:pt x="62130" y="13946"/>
                      <a:pt x="59644" y="12289"/>
                    </a:cubicBezTo>
                    <a:cubicBezTo>
                      <a:pt x="57158" y="9823"/>
                      <a:pt x="53843" y="6549"/>
                      <a:pt x="55501" y="4911"/>
                    </a:cubicBezTo>
                    <a:cubicBezTo>
                      <a:pt x="55501" y="4083"/>
                      <a:pt x="56329" y="4083"/>
                      <a:pt x="56329" y="3274"/>
                    </a:cubicBezTo>
                    <a:lnTo>
                      <a:pt x="57158" y="2446"/>
                    </a:lnTo>
                    <a:cubicBezTo>
                      <a:pt x="57158" y="2446"/>
                      <a:pt x="64616" y="4911"/>
                      <a:pt x="72054" y="808"/>
                    </a:cubicBezTo>
                    <a:lnTo>
                      <a:pt x="72883" y="1637"/>
                    </a:lnTo>
                    <a:cubicBezTo>
                      <a:pt x="73711" y="1637"/>
                      <a:pt x="72883" y="808"/>
                      <a:pt x="74540" y="1637"/>
                    </a:cubicBezTo>
                    <a:cubicBezTo>
                      <a:pt x="76197" y="2466"/>
                      <a:pt x="77855" y="0"/>
                      <a:pt x="77855" y="0"/>
                    </a:cubicBezTo>
                    <a:lnTo>
                      <a:pt x="80341" y="829"/>
                    </a:lnTo>
                    <a:cubicBezTo>
                      <a:pt x="82827" y="2466"/>
                      <a:pt x="81998" y="6569"/>
                      <a:pt x="81998" y="6569"/>
                    </a:cubicBezTo>
                    <a:lnTo>
                      <a:pt x="77855" y="7397"/>
                    </a:lnTo>
                    <a:lnTo>
                      <a:pt x="75369" y="9034"/>
                    </a:lnTo>
                    <a:cubicBezTo>
                      <a:pt x="75369" y="9034"/>
                      <a:pt x="78683" y="8206"/>
                      <a:pt x="81169" y="9863"/>
                    </a:cubicBezTo>
                    <a:cubicBezTo>
                      <a:pt x="83655" y="11500"/>
                      <a:pt x="82827" y="13966"/>
                      <a:pt x="82827" y="13966"/>
                    </a:cubicBezTo>
                    <a:lnTo>
                      <a:pt x="83655" y="18898"/>
                    </a:lnTo>
                    <a:cubicBezTo>
                      <a:pt x="83655" y="18898"/>
                      <a:pt x="80341" y="23829"/>
                      <a:pt x="82827" y="23001"/>
                    </a:cubicBezTo>
                    <a:cubicBezTo>
                      <a:pt x="85313" y="22172"/>
                      <a:pt x="86141" y="21364"/>
                      <a:pt x="87799" y="24638"/>
                    </a:cubicBezTo>
                    <a:cubicBezTo>
                      <a:pt x="88627" y="27104"/>
                      <a:pt x="91114" y="29569"/>
                      <a:pt x="91942" y="27912"/>
                    </a:cubicBezTo>
                    <a:cubicBezTo>
                      <a:pt x="93599" y="26275"/>
                      <a:pt x="95257" y="25446"/>
                      <a:pt x="96914" y="27083"/>
                    </a:cubicBezTo>
                    <a:cubicBezTo>
                      <a:pt x="98571" y="29549"/>
                      <a:pt x="97743" y="32823"/>
                      <a:pt x="100229" y="30358"/>
                    </a:cubicBezTo>
                    <a:cubicBezTo>
                      <a:pt x="101886" y="28720"/>
                      <a:pt x="101886" y="27083"/>
                      <a:pt x="104372" y="27083"/>
                    </a:cubicBezTo>
                    <a:cubicBezTo>
                      <a:pt x="106030" y="27083"/>
                      <a:pt x="106858" y="26255"/>
                      <a:pt x="107687" y="27912"/>
                    </a:cubicBezTo>
                    <a:cubicBezTo>
                      <a:pt x="108516" y="29569"/>
                      <a:pt x="108516" y="32015"/>
                      <a:pt x="105201" y="34481"/>
                    </a:cubicBezTo>
                    <a:cubicBezTo>
                      <a:pt x="101886" y="36947"/>
                      <a:pt x="100229" y="36118"/>
                      <a:pt x="101057" y="40221"/>
                    </a:cubicBezTo>
                    <a:cubicBezTo>
                      <a:pt x="101886" y="44324"/>
                      <a:pt x="98571" y="48427"/>
                      <a:pt x="102715" y="45152"/>
                    </a:cubicBezTo>
                    <a:cubicBezTo>
                      <a:pt x="106030" y="42687"/>
                      <a:pt x="107687" y="41050"/>
                      <a:pt x="107687" y="41050"/>
                    </a:cubicBezTo>
                    <a:cubicBezTo>
                      <a:pt x="107687" y="41050"/>
                      <a:pt x="109344" y="40221"/>
                      <a:pt x="111830" y="41878"/>
                    </a:cubicBezTo>
                    <a:cubicBezTo>
                      <a:pt x="114316" y="42707"/>
                      <a:pt x="115973" y="47618"/>
                      <a:pt x="117631" y="42707"/>
                    </a:cubicBezTo>
                    <a:cubicBezTo>
                      <a:pt x="119288" y="38604"/>
                      <a:pt x="120117" y="36138"/>
                      <a:pt x="121774" y="34501"/>
                    </a:cubicBezTo>
                    <a:cubicBezTo>
                      <a:pt x="123432" y="33672"/>
                      <a:pt x="125918" y="32864"/>
                      <a:pt x="127575" y="32035"/>
                    </a:cubicBezTo>
                    <a:cubicBezTo>
                      <a:pt x="129232" y="31207"/>
                      <a:pt x="133376" y="32864"/>
                      <a:pt x="134204" y="28761"/>
                    </a:cubicBezTo>
                    <a:cubicBezTo>
                      <a:pt x="135862" y="25487"/>
                      <a:pt x="137519" y="23829"/>
                      <a:pt x="140005" y="25487"/>
                    </a:cubicBezTo>
                    <a:cubicBezTo>
                      <a:pt x="142491" y="26315"/>
                      <a:pt x="138348" y="27953"/>
                      <a:pt x="138348" y="28761"/>
                    </a:cubicBezTo>
                    <a:cubicBezTo>
                      <a:pt x="139176" y="30398"/>
                      <a:pt x="141662" y="31227"/>
                      <a:pt x="143320" y="29590"/>
                    </a:cubicBezTo>
                    <a:cubicBezTo>
                      <a:pt x="144977" y="28761"/>
                      <a:pt x="148292" y="27124"/>
                      <a:pt x="149120" y="26315"/>
                    </a:cubicBezTo>
                    <a:cubicBezTo>
                      <a:pt x="149949" y="26315"/>
                      <a:pt x="149949" y="27953"/>
                      <a:pt x="152435" y="30418"/>
                    </a:cubicBezTo>
                    <a:cubicBezTo>
                      <a:pt x="154921" y="32055"/>
                      <a:pt x="157407" y="32884"/>
                      <a:pt x="158236" y="32884"/>
                    </a:cubicBezTo>
                    <a:cubicBezTo>
                      <a:pt x="159065" y="32884"/>
                      <a:pt x="156578" y="34521"/>
                      <a:pt x="159893" y="35350"/>
                    </a:cubicBezTo>
                    <a:cubicBezTo>
                      <a:pt x="163208" y="36178"/>
                      <a:pt x="165694" y="40281"/>
                      <a:pt x="165694" y="41919"/>
                    </a:cubicBezTo>
                    <a:cubicBezTo>
                      <a:pt x="164865" y="44384"/>
                      <a:pt x="162379" y="44384"/>
                      <a:pt x="163208" y="46021"/>
                    </a:cubicBezTo>
                    <a:cubicBezTo>
                      <a:pt x="164036" y="47659"/>
                      <a:pt x="166522" y="49296"/>
                      <a:pt x="169008" y="48487"/>
                    </a:cubicBezTo>
                    <a:cubicBezTo>
                      <a:pt x="171494" y="47679"/>
                      <a:pt x="173981" y="46850"/>
                      <a:pt x="174809" y="48487"/>
                    </a:cubicBezTo>
                    <a:cubicBezTo>
                      <a:pt x="175638" y="49316"/>
                      <a:pt x="176467" y="50953"/>
                      <a:pt x="177295" y="50953"/>
                    </a:cubicBezTo>
                    <a:lnTo>
                      <a:pt x="178124" y="50953"/>
                    </a:lnTo>
                    <a:lnTo>
                      <a:pt x="178953" y="51782"/>
                    </a:lnTo>
                    <a:cubicBezTo>
                      <a:pt x="179781" y="53419"/>
                      <a:pt x="182267" y="56713"/>
                      <a:pt x="182267" y="58351"/>
                    </a:cubicBezTo>
                    <a:cubicBezTo>
                      <a:pt x="182267" y="59988"/>
                      <a:pt x="181439" y="62453"/>
                      <a:pt x="181439" y="64091"/>
                    </a:cubicBezTo>
                    <a:cubicBezTo>
                      <a:pt x="181439" y="70659"/>
                      <a:pt x="176467" y="76399"/>
                      <a:pt x="172323" y="80502"/>
                    </a:cubicBezTo>
                    <a:cubicBezTo>
                      <a:pt x="174809" y="84605"/>
                      <a:pt x="183076" y="85434"/>
                      <a:pt x="182247" y="90345"/>
                    </a:cubicBezTo>
                    <a:cubicBezTo>
                      <a:pt x="182247" y="92811"/>
                      <a:pt x="180590" y="95277"/>
                      <a:pt x="181418" y="96914"/>
                    </a:cubicBezTo>
                    <a:cubicBezTo>
                      <a:pt x="182247" y="98551"/>
                      <a:pt x="183904" y="98551"/>
                      <a:pt x="184733" y="100188"/>
                    </a:cubicBezTo>
                    <a:cubicBezTo>
                      <a:pt x="184733" y="101017"/>
                      <a:pt x="183076" y="102654"/>
                      <a:pt x="183076" y="103463"/>
                    </a:cubicBezTo>
                    <a:cubicBezTo>
                      <a:pt x="183076" y="105100"/>
                      <a:pt x="183904" y="105928"/>
                      <a:pt x="184733" y="106737"/>
                    </a:cubicBezTo>
                    <a:lnTo>
                      <a:pt x="184733" y="113306"/>
                    </a:lnTo>
                    <a:cubicBezTo>
                      <a:pt x="183904" y="119874"/>
                      <a:pt x="190534" y="123977"/>
                      <a:pt x="191362" y="131354"/>
                    </a:cubicBezTo>
                    <a:cubicBezTo>
                      <a:pt x="191362" y="134629"/>
                      <a:pt x="192191" y="138732"/>
                      <a:pt x="192191" y="142026"/>
                    </a:cubicBezTo>
                    <a:cubicBezTo>
                      <a:pt x="191362" y="144492"/>
                      <a:pt x="189705" y="145300"/>
                      <a:pt x="188048" y="146958"/>
                    </a:cubicBezTo>
                    <a:cubicBezTo>
                      <a:pt x="186390" y="149423"/>
                      <a:pt x="185562" y="151889"/>
                      <a:pt x="184733" y="155163"/>
                    </a:cubicBezTo>
                    <a:cubicBezTo>
                      <a:pt x="180590" y="152698"/>
                      <a:pt x="178104" y="149423"/>
                      <a:pt x="173981" y="147786"/>
                    </a:cubicBezTo>
                    <a:cubicBezTo>
                      <a:pt x="170666" y="154355"/>
                      <a:pt x="164865" y="160095"/>
                      <a:pt x="158256" y="162561"/>
                    </a:cubicBezTo>
                    <a:cubicBezTo>
                      <a:pt x="153284" y="164198"/>
                      <a:pt x="149141" y="169130"/>
                      <a:pt x="143360" y="170767"/>
                    </a:cubicBezTo>
                    <a:cubicBezTo>
                      <a:pt x="140045" y="172404"/>
                      <a:pt x="135902" y="173233"/>
                      <a:pt x="132608" y="174041"/>
                    </a:cubicBezTo>
                    <a:cubicBezTo>
                      <a:pt x="135922" y="179781"/>
                      <a:pt x="139237" y="186350"/>
                      <a:pt x="141723" y="192919"/>
                    </a:cubicBezTo>
                    <a:cubicBezTo>
                      <a:pt x="144209" y="197021"/>
                      <a:pt x="146695" y="198659"/>
                      <a:pt x="151647" y="199487"/>
                    </a:cubicBezTo>
                    <a:cubicBezTo>
                      <a:pt x="151647" y="202762"/>
                      <a:pt x="149990" y="206864"/>
                      <a:pt x="150818" y="210967"/>
                    </a:cubicBezTo>
                    <a:cubicBezTo>
                      <a:pt x="152476" y="209330"/>
                      <a:pt x="155790" y="207693"/>
                      <a:pt x="158276" y="207693"/>
                    </a:cubicBezTo>
                    <a:cubicBezTo>
                      <a:pt x="159105" y="210967"/>
                      <a:pt x="158276" y="215899"/>
                      <a:pt x="160762" y="217536"/>
                    </a:cubicBezTo>
                    <a:cubicBezTo>
                      <a:pt x="161591" y="218365"/>
                      <a:pt x="163248" y="219173"/>
                      <a:pt x="164906" y="220002"/>
                    </a:cubicBezTo>
                    <a:cubicBezTo>
                      <a:pt x="165734" y="221639"/>
                      <a:pt x="165734" y="222468"/>
                      <a:pt x="166563" y="223276"/>
                    </a:cubicBezTo>
                    <a:lnTo>
                      <a:pt x="166563" y="224105"/>
                    </a:lnTo>
                    <a:lnTo>
                      <a:pt x="166563" y="224105"/>
                    </a:lnTo>
                    <a:cubicBezTo>
                      <a:pt x="164077" y="227379"/>
                      <a:pt x="161591" y="231482"/>
                      <a:pt x="161591" y="235585"/>
                    </a:cubicBezTo>
                    <a:cubicBezTo>
                      <a:pt x="161591" y="234756"/>
                      <a:pt x="160762" y="233948"/>
                      <a:pt x="159933" y="233948"/>
                    </a:cubicBezTo>
                    <a:cubicBezTo>
                      <a:pt x="158276" y="233119"/>
                      <a:pt x="157448" y="233948"/>
                      <a:pt x="156619" y="235585"/>
                    </a:cubicBezTo>
                    <a:cubicBezTo>
                      <a:pt x="153304" y="238051"/>
                      <a:pt x="148332" y="241325"/>
                      <a:pt x="146695" y="244599"/>
                    </a:cubicBezTo>
                    <a:cubicBezTo>
                      <a:pt x="149181" y="246237"/>
                      <a:pt x="150838" y="247065"/>
                      <a:pt x="151667" y="249531"/>
                    </a:cubicBezTo>
                    <a:cubicBezTo>
                      <a:pt x="152496" y="251997"/>
                      <a:pt x="154153" y="255271"/>
                      <a:pt x="154153" y="258565"/>
                    </a:cubicBezTo>
                    <a:cubicBezTo>
                      <a:pt x="152496" y="257737"/>
                      <a:pt x="150838" y="256928"/>
                      <a:pt x="149181" y="256100"/>
                    </a:cubicBezTo>
                    <a:cubicBezTo>
                      <a:pt x="148352" y="256100"/>
                      <a:pt x="147524" y="255271"/>
                      <a:pt x="146695" y="256100"/>
                    </a:cubicBezTo>
                    <a:cubicBezTo>
                      <a:pt x="145866" y="256100"/>
                      <a:pt x="145038" y="256928"/>
                      <a:pt x="145038" y="256928"/>
                    </a:cubicBezTo>
                    <a:cubicBezTo>
                      <a:pt x="142552" y="257757"/>
                      <a:pt x="140894" y="256928"/>
                      <a:pt x="138408" y="256100"/>
                    </a:cubicBezTo>
                    <a:cubicBezTo>
                      <a:pt x="136751" y="254462"/>
                      <a:pt x="135922" y="254462"/>
                      <a:pt x="133436" y="255271"/>
                    </a:cubicBezTo>
                    <a:cubicBezTo>
                      <a:pt x="129293" y="256908"/>
                      <a:pt x="125978" y="259374"/>
                      <a:pt x="122684" y="261840"/>
                    </a:cubicBezTo>
                    <a:cubicBezTo>
                      <a:pt x="119369" y="263477"/>
                      <a:pt x="115226" y="268408"/>
                      <a:pt x="111931" y="265943"/>
                    </a:cubicBezTo>
                    <a:cubicBezTo>
                      <a:pt x="110274" y="265114"/>
                      <a:pt x="105302" y="259374"/>
                      <a:pt x="102816" y="260203"/>
                    </a:cubicBezTo>
                    <a:cubicBezTo>
                      <a:pt x="101987" y="260203"/>
                      <a:pt x="101159" y="262668"/>
                      <a:pt x="101159" y="262668"/>
                    </a:cubicBezTo>
                    <a:cubicBezTo>
                      <a:pt x="99501" y="264305"/>
                      <a:pt x="98673" y="265943"/>
                      <a:pt x="97015" y="266771"/>
                    </a:cubicBezTo>
                    <a:cubicBezTo>
                      <a:pt x="96187" y="266771"/>
                      <a:pt x="93700" y="268408"/>
                      <a:pt x="92872" y="268408"/>
                    </a:cubicBezTo>
                    <a:cubicBezTo>
                      <a:pt x="91214" y="268408"/>
                      <a:pt x="90386" y="266771"/>
                      <a:pt x="89557" y="265943"/>
                    </a:cubicBezTo>
                    <a:cubicBezTo>
                      <a:pt x="87900" y="265114"/>
                      <a:pt x="86242" y="263477"/>
                      <a:pt x="84585" y="263477"/>
                    </a:cubicBezTo>
                    <a:cubicBezTo>
                      <a:pt x="83757" y="262648"/>
                      <a:pt x="80442" y="263477"/>
                      <a:pt x="78784" y="263477"/>
                    </a:cubicBezTo>
                    <a:lnTo>
                      <a:pt x="77956" y="262648"/>
                    </a:lnTo>
                    <a:cubicBezTo>
                      <a:pt x="76298" y="261819"/>
                      <a:pt x="73812" y="262648"/>
                      <a:pt x="71326" y="261011"/>
                    </a:cubicBezTo>
                    <a:cubicBezTo>
                      <a:pt x="68840" y="260182"/>
                      <a:pt x="68840" y="256908"/>
                      <a:pt x="67183" y="254442"/>
                    </a:cubicBezTo>
                    <a:cubicBezTo>
                      <a:pt x="65526" y="252805"/>
                      <a:pt x="64697" y="255271"/>
                      <a:pt x="62211" y="256080"/>
                    </a:cubicBezTo>
                    <a:cubicBezTo>
                      <a:pt x="60554" y="256908"/>
                      <a:pt x="58896" y="258545"/>
                      <a:pt x="57239" y="258545"/>
                    </a:cubicBezTo>
                    <a:cubicBezTo>
                      <a:pt x="55582" y="258545"/>
                      <a:pt x="53924" y="257717"/>
                      <a:pt x="53096" y="258545"/>
                    </a:cubicBezTo>
                    <a:cubicBezTo>
                      <a:pt x="49781" y="259374"/>
                      <a:pt x="48952" y="261819"/>
                      <a:pt x="44809" y="261011"/>
                    </a:cubicBezTo>
                    <a:cubicBezTo>
                      <a:pt x="43151" y="260182"/>
                      <a:pt x="39837" y="259374"/>
                      <a:pt x="38180" y="262648"/>
                    </a:cubicBezTo>
                    <a:cubicBezTo>
                      <a:pt x="35694" y="261011"/>
                      <a:pt x="34036" y="260182"/>
                      <a:pt x="31550" y="259374"/>
                    </a:cubicBezTo>
                    <a:lnTo>
                      <a:pt x="30722" y="258545"/>
                    </a:lnTo>
                    <a:lnTo>
                      <a:pt x="31550" y="257717"/>
                    </a:lnTo>
                    <a:lnTo>
                      <a:pt x="31550" y="247045"/>
                    </a:lnTo>
                    <a:cubicBezTo>
                      <a:pt x="31550" y="242942"/>
                      <a:pt x="31550" y="238010"/>
                      <a:pt x="33208" y="233907"/>
                    </a:cubicBezTo>
                    <a:cubicBezTo>
                      <a:pt x="34865" y="228167"/>
                      <a:pt x="38180" y="224873"/>
                      <a:pt x="40665" y="220770"/>
                    </a:cubicBezTo>
                    <a:cubicBezTo>
                      <a:pt x="42323" y="217496"/>
                      <a:pt x="44809" y="212564"/>
                      <a:pt x="42323" y="210927"/>
                    </a:cubicBezTo>
                    <a:cubicBezTo>
                      <a:pt x="42323" y="210927"/>
                      <a:pt x="36522" y="210927"/>
                      <a:pt x="35694" y="210098"/>
                    </a:cubicBezTo>
                    <a:cubicBezTo>
                      <a:pt x="30722" y="209270"/>
                      <a:pt x="26578" y="206824"/>
                      <a:pt x="21626" y="205995"/>
                    </a:cubicBezTo>
                    <a:cubicBezTo>
                      <a:pt x="19140" y="205995"/>
                      <a:pt x="17483" y="205995"/>
                      <a:pt x="15826" y="205167"/>
                    </a:cubicBezTo>
                    <a:lnTo>
                      <a:pt x="14997" y="205167"/>
                    </a:lnTo>
                    <a:lnTo>
                      <a:pt x="14997" y="203530"/>
                    </a:lnTo>
                    <a:lnTo>
                      <a:pt x="14997" y="20353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2" name="Szabadkézi sokszög: alakzat 1171">
                <a:extLst>
                  <a:ext uri="{FF2B5EF4-FFF2-40B4-BE49-F238E27FC236}">
                    <a16:creationId xmlns:a16="http://schemas.microsoft.com/office/drawing/2014/main" id="{A2181EC4-CCE5-363C-4D8E-1082EFA63297}"/>
                  </a:ext>
                </a:extLst>
              </p:cNvPr>
              <p:cNvSpPr/>
              <p:nvPr/>
            </p:nvSpPr>
            <p:spPr>
              <a:xfrm>
                <a:off x="4342822" y="2270917"/>
                <a:ext cx="274330" cy="640549"/>
              </a:xfrm>
              <a:custGeom>
                <a:avLst/>
                <a:gdLst>
                  <a:gd name="connsiteX0" fmla="*/ 828 w 274330"/>
                  <a:gd name="connsiteY0" fmla="*/ 489950 h 640549"/>
                  <a:gd name="connsiteX1" fmla="*/ 4891 w 274330"/>
                  <a:gd name="connsiteY1" fmla="*/ 496337 h 640549"/>
                  <a:gd name="connsiteX2" fmla="*/ 12228 w 274330"/>
                  <a:gd name="connsiteY2" fmla="*/ 474772 h 640549"/>
                  <a:gd name="connsiteX3" fmla="*/ 25244 w 274330"/>
                  <a:gd name="connsiteY3" fmla="*/ 459593 h 640549"/>
                  <a:gd name="connsiteX4" fmla="*/ 25244 w 274330"/>
                  <a:gd name="connsiteY4" fmla="*/ 409286 h 640549"/>
                  <a:gd name="connsiteX5" fmla="*/ 35006 w 274330"/>
                  <a:gd name="connsiteY5" fmla="*/ 397301 h 640549"/>
                  <a:gd name="connsiteX6" fmla="*/ 23607 w 274330"/>
                  <a:gd name="connsiteY6" fmla="*/ 378140 h 640549"/>
                  <a:gd name="connsiteX7" fmla="*/ 22798 w 274330"/>
                  <a:gd name="connsiteY7" fmla="*/ 335009 h 640549"/>
                  <a:gd name="connsiteX8" fmla="*/ 15482 w 274330"/>
                  <a:gd name="connsiteY8" fmla="*/ 318234 h 640549"/>
                  <a:gd name="connsiteX9" fmla="*/ 21990 w 274330"/>
                  <a:gd name="connsiteY9" fmla="*/ 287876 h 640549"/>
                  <a:gd name="connsiteX10" fmla="*/ 34198 w 274330"/>
                  <a:gd name="connsiteY10" fmla="*/ 263925 h 640549"/>
                  <a:gd name="connsiteX11" fmla="*/ 55359 w 274330"/>
                  <a:gd name="connsiteY11" fmla="*/ 269524 h 640549"/>
                  <a:gd name="connsiteX12" fmla="*/ 51297 w 274330"/>
                  <a:gd name="connsiteY12" fmla="*/ 243977 h 640549"/>
                  <a:gd name="connsiteX13" fmla="*/ 60250 w 274330"/>
                  <a:gd name="connsiteY13" fmla="*/ 207232 h 640549"/>
                  <a:gd name="connsiteX14" fmla="*/ 66758 w 274330"/>
                  <a:gd name="connsiteY14" fmla="*/ 183282 h 640549"/>
                  <a:gd name="connsiteX15" fmla="*/ 61867 w 274330"/>
                  <a:gd name="connsiteY15" fmla="*/ 170508 h 640549"/>
                  <a:gd name="connsiteX16" fmla="*/ 83029 w 274330"/>
                  <a:gd name="connsiteY16" fmla="*/ 163313 h 640549"/>
                  <a:gd name="connsiteX17" fmla="*/ 103382 w 274330"/>
                  <a:gd name="connsiteY17" fmla="*/ 110601 h 640549"/>
                  <a:gd name="connsiteX18" fmla="*/ 95236 w 274330"/>
                  <a:gd name="connsiteY18" fmla="*/ 106599 h 640549"/>
                  <a:gd name="connsiteX19" fmla="*/ 106636 w 274330"/>
                  <a:gd name="connsiteY19" fmla="*/ 91420 h 640549"/>
                  <a:gd name="connsiteX20" fmla="*/ 109890 w 274330"/>
                  <a:gd name="connsiteY20" fmla="*/ 77050 h 640549"/>
                  <a:gd name="connsiteX21" fmla="*/ 135134 w 274330"/>
                  <a:gd name="connsiteY21" fmla="*/ 64276 h 640549"/>
                  <a:gd name="connsiteX22" fmla="*/ 148150 w 274330"/>
                  <a:gd name="connsiteY22" fmla="*/ 33919 h 640549"/>
                  <a:gd name="connsiteX23" fmla="*/ 163612 w 274330"/>
                  <a:gd name="connsiteY23" fmla="*/ 37112 h 640549"/>
                  <a:gd name="connsiteX24" fmla="*/ 180711 w 274330"/>
                  <a:gd name="connsiteY24" fmla="*/ 38709 h 640549"/>
                  <a:gd name="connsiteX25" fmla="*/ 179074 w 274330"/>
                  <a:gd name="connsiteY25" fmla="*/ 7563 h 640549"/>
                  <a:gd name="connsiteX26" fmla="*/ 199427 w 274330"/>
                  <a:gd name="connsiteY26" fmla="*/ 1964 h 640549"/>
                  <a:gd name="connsiteX27" fmla="*/ 200235 w 274330"/>
                  <a:gd name="connsiteY27" fmla="*/ 6754 h 640549"/>
                  <a:gd name="connsiteX28" fmla="*/ 221396 w 274330"/>
                  <a:gd name="connsiteY28" fmla="*/ 33899 h 640549"/>
                  <a:gd name="connsiteX29" fmla="*/ 230350 w 274330"/>
                  <a:gd name="connsiteY29" fmla="*/ 31493 h 640549"/>
                  <a:gd name="connsiteX30" fmla="*/ 231987 w 274330"/>
                  <a:gd name="connsiteY30" fmla="*/ 42670 h 640549"/>
                  <a:gd name="connsiteX31" fmla="*/ 237687 w 274330"/>
                  <a:gd name="connsiteY31" fmla="*/ 38668 h 640549"/>
                  <a:gd name="connsiteX32" fmla="*/ 254786 w 274330"/>
                  <a:gd name="connsiteY32" fmla="*/ 61022 h 640549"/>
                  <a:gd name="connsiteX33" fmla="*/ 260486 w 274330"/>
                  <a:gd name="connsiteY33" fmla="*/ 61022 h 640549"/>
                  <a:gd name="connsiteX34" fmla="*/ 257231 w 274330"/>
                  <a:gd name="connsiteY34" fmla="*/ 89783 h 640549"/>
                  <a:gd name="connsiteX35" fmla="*/ 257231 w 274330"/>
                  <a:gd name="connsiteY35" fmla="*/ 118544 h 640549"/>
                  <a:gd name="connsiteX36" fmla="*/ 262931 w 274330"/>
                  <a:gd name="connsiteY36" fmla="*/ 121738 h 640549"/>
                  <a:gd name="connsiteX37" fmla="*/ 259677 w 274330"/>
                  <a:gd name="connsiteY37" fmla="*/ 129721 h 640549"/>
                  <a:gd name="connsiteX38" fmla="*/ 266185 w 274330"/>
                  <a:gd name="connsiteY38" fmla="*/ 131318 h 640549"/>
                  <a:gd name="connsiteX39" fmla="*/ 262123 w 274330"/>
                  <a:gd name="connsiteY39" fmla="*/ 156077 h 640549"/>
                  <a:gd name="connsiteX40" fmla="*/ 273522 w 274330"/>
                  <a:gd name="connsiteY40" fmla="*/ 175237 h 640549"/>
                  <a:gd name="connsiteX41" fmla="*/ 274330 w 274330"/>
                  <a:gd name="connsiteY41" fmla="*/ 177643 h 640549"/>
                  <a:gd name="connsiteX42" fmla="*/ 272693 w 274330"/>
                  <a:gd name="connsiteY42" fmla="*/ 176854 h 640549"/>
                  <a:gd name="connsiteX43" fmla="*/ 269439 w 274330"/>
                  <a:gd name="connsiteY43" fmla="*/ 175258 h 640549"/>
                  <a:gd name="connsiteX44" fmla="*/ 258040 w 274330"/>
                  <a:gd name="connsiteY44" fmla="*/ 178451 h 640549"/>
                  <a:gd name="connsiteX45" fmla="*/ 249086 w 274330"/>
                  <a:gd name="connsiteY45" fmla="*/ 179239 h 640549"/>
                  <a:gd name="connsiteX46" fmla="*/ 239324 w 274330"/>
                  <a:gd name="connsiteY46" fmla="*/ 180048 h 640549"/>
                  <a:gd name="connsiteX47" fmla="*/ 233624 w 274330"/>
                  <a:gd name="connsiteY47" fmla="*/ 183241 h 640549"/>
                  <a:gd name="connsiteX48" fmla="*/ 227116 w 274330"/>
                  <a:gd name="connsiteY48" fmla="*/ 192033 h 640549"/>
                  <a:gd name="connsiteX49" fmla="*/ 222225 w 274330"/>
                  <a:gd name="connsiteY49" fmla="*/ 201613 h 640549"/>
                  <a:gd name="connsiteX50" fmla="*/ 218163 w 274330"/>
                  <a:gd name="connsiteY50" fmla="*/ 207212 h 640549"/>
                  <a:gd name="connsiteX51" fmla="*/ 218163 w 274330"/>
                  <a:gd name="connsiteY51" fmla="*/ 215195 h 640549"/>
                  <a:gd name="connsiteX52" fmla="*/ 213271 w 274330"/>
                  <a:gd name="connsiteY52" fmla="*/ 225584 h 640549"/>
                  <a:gd name="connsiteX53" fmla="*/ 216526 w 274330"/>
                  <a:gd name="connsiteY53" fmla="*/ 233568 h 640549"/>
                  <a:gd name="connsiteX54" fmla="*/ 220588 w 274330"/>
                  <a:gd name="connsiteY54" fmla="*/ 240763 h 640549"/>
                  <a:gd name="connsiteX55" fmla="*/ 218951 w 274330"/>
                  <a:gd name="connsiteY55" fmla="*/ 244765 h 640549"/>
                  <a:gd name="connsiteX56" fmla="*/ 220588 w 274330"/>
                  <a:gd name="connsiteY56" fmla="*/ 256750 h 640549"/>
                  <a:gd name="connsiteX57" fmla="*/ 209189 w 274330"/>
                  <a:gd name="connsiteY57" fmla="*/ 265542 h 640549"/>
                  <a:gd name="connsiteX58" fmla="*/ 203489 w 274330"/>
                  <a:gd name="connsiteY58" fmla="*/ 273526 h 640549"/>
                  <a:gd name="connsiteX59" fmla="*/ 197790 w 274330"/>
                  <a:gd name="connsiteY59" fmla="*/ 278316 h 640549"/>
                  <a:gd name="connsiteX60" fmla="*/ 192898 w 274330"/>
                  <a:gd name="connsiteY60" fmla="*/ 284703 h 640549"/>
                  <a:gd name="connsiteX61" fmla="*/ 187199 w 274330"/>
                  <a:gd name="connsiteY61" fmla="*/ 290301 h 640549"/>
                  <a:gd name="connsiteX62" fmla="*/ 177436 w 274330"/>
                  <a:gd name="connsiteY62" fmla="*/ 295900 h 640549"/>
                  <a:gd name="connsiteX63" fmla="*/ 172545 w 274330"/>
                  <a:gd name="connsiteY63" fmla="*/ 302287 h 640549"/>
                  <a:gd name="connsiteX64" fmla="*/ 166846 w 274330"/>
                  <a:gd name="connsiteY64" fmla="*/ 300690 h 640549"/>
                  <a:gd name="connsiteX65" fmla="*/ 156255 w 274330"/>
                  <a:gd name="connsiteY65" fmla="*/ 303883 h 640549"/>
                  <a:gd name="connsiteX66" fmla="*/ 152192 w 274330"/>
                  <a:gd name="connsiteY66" fmla="*/ 303095 h 640549"/>
                  <a:gd name="connsiteX67" fmla="*/ 152192 w 274330"/>
                  <a:gd name="connsiteY67" fmla="*/ 312675 h 640549"/>
                  <a:gd name="connsiteX68" fmla="*/ 144876 w 274330"/>
                  <a:gd name="connsiteY68" fmla="*/ 319871 h 640549"/>
                  <a:gd name="connsiteX69" fmla="*/ 140813 w 274330"/>
                  <a:gd name="connsiteY69" fmla="*/ 327066 h 640549"/>
                  <a:gd name="connsiteX70" fmla="*/ 134305 w 274330"/>
                  <a:gd name="connsiteY70" fmla="*/ 331856 h 640549"/>
                  <a:gd name="connsiteX71" fmla="*/ 136751 w 274330"/>
                  <a:gd name="connsiteY71" fmla="*/ 335858 h 640549"/>
                  <a:gd name="connsiteX72" fmla="*/ 132688 w 274330"/>
                  <a:gd name="connsiteY72" fmla="*/ 339860 h 640549"/>
                  <a:gd name="connsiteX73" fmla="*/ 133497 w 274330"/>
                  <a:gd name="connsiteY73" fmla="*/ 343862 h 640549"/>
                  <a:gd name="connsiteX74" fmla="*/ 132688 w 274330"/>
                  <a:gd name="connsiteY74" fmla="*/ 349460 h 640549"/>
                  <a:gd name="connsiteX75" fmla="*/ 134325 w 274330"/>
                  <a:gd name="connsiteY75" fmla="*/ 355059 h 640549"/>
                  <a:gd name="connsiteX76" fmla="*/ 127009 w 274330"/>
                  <a:gd name="connsiteY76" fmla="*/ 366236 h 640549"/>
                  <a:gd name="connsiteX77" fmla="*/ 127817 w 274330"/>
                  <a:gd name="connsiteY77" fmla="*/ 376625 h 640549"/>
                  <a:gd name="connsiteX78" fmla="*/ 127009 w 274330"/>
                  <a:gd name="connsiteY78" fmla="*/ 384608 h 640549"/>
                  <a:gd name="connsiteX79" fmla="*/ 128646 w 274330"/>
                  <a:gd name="connsiteY79" fmla="*/ 402172 h 640549"/>
                  <a:gd name="connsiteX80" fmla="*/ 128646 w 274330"/>
                  <a:gd name="connsiteY80" fmla="*/ 414946 h 640549"/>
                  <a:gd name="connsiteX81" fmla="*/ 132708 w 274330"/>
                  <a:gd name="connsiteY81" fmla="*/ 419736 h 640549"/>
                  <a:gd name="connsiteX82" fmla="*/ 127817 w 274330"/>
                  <a:gd name="connsiteY82" fmla="*/ 426931 h 640549"/>
                  <a:gd name="connsiteX83" fmla="*/ 131071 w 274330"/>
                  <a:gd name="connsiteY83" fmla="*/ 428528 h 640549"/>
                  <a:gd name="connsiteX84" fmla="*/ 133517 w 274330"/>
                  <a:gd name="connsiteY84" fmla="*/ 427739 h 640549"/>
                  <a:gd name="connsiteX85" fmla="*/ 139217 w 274330"/>
                  <a:gd name="connsiteY85" fmla="*/ 426143 h 640549"/>
                  <a:gd name="connsiteX86" fmla="*/ 144916 w 274330"/>
                  <a:gd name="connsiteY86" fmla="*/ 429336 h 640549"/>
                  <a:gd name="connsiteX87" fmla="*/ 152233 w 274330"/>
                  <a:gd name="connsiteY87" fmla="*/ 435723 h 640549"/>
                  <a:gd name="connsiteX88" fmla="*/ 156295 w 274330"/>
                  <a:gd name="connsiteY88" fmla="*/ 446900 h 640549"/>
                  <a:gd name="connsiteX89" fmla="*/ 158741 w 274330"/>
                  <a:gd name="connsiteY89" fmla="*/ 454095 h 640549"/>
                  <a:gd name="connsiteX90" fmla="*/ 160378 w 274330"/>
                  <a:gd name="connsiteY90" fmla="*/ 460482 h 640549"/>
                  <a:gd name="connsiteX91" fmla="*/ 153870 w 274330"/>
                  <a:gd name="connsiteY91" fmla="*/ 466869 h 640549"/>
                  <a:gd name="connsiteX92" fmla="*/ 144916 w 274330"/>
                  <a:gd name="connsiteY92" fmla="*/ 472467 h 640549"/>
                  <a:gd name="connsiteX93" fmla="*/ 136771 w 274330"/>
                  <a:gd name="connsiteY93" fmla="*/ 470871 h 640549"/>
                  <a:gd name="connsiteX94" fmla="*/ 127817 w 274330"/>
                  <a:gd name="connsiteY94" fmla="*/ 467677 h 640549"/>
                  <a:gd name="connsiteX95" fmla="*/ 122926 w 274330"/>
                  <a:gd name="connsiteY95" fmla="*/ 469274 h 640549"/>
                  <a:gd name="connsiteX96" fmla="*/ 114781 w 274330"/>
                  <a:gd name="connsiteY96" fmla="*/ 470062 h 640549"/>
                  <a:gd name="connsiteX97" fmla="*/ 105827 w 274330"/>
                  <a:gd name="connsiteY97" fmla="*/ 469274 h 640549"/>
                  <a:gd name="connsiteX98" fmla="*/ 100936 w 274330"/>
                  <a:gd name="connsiteY98" fmla="*/ 468466 h 640549"/>
                  <a:gd name="connsiteX99" fmla="*/ 115589 w 274330"/>
                  <a:gd name="connsiteY99" fmla="*/ 473256 h 640549"/>
                  <a:gd name="connsiteX100" fmla="*/ 121289 w 274330"/>
                  <a:gd name="connsiteY100" fmla="*/ 474064 h 640549"/>
                  <a:gd name="connsiteX101" fmla="*/ 126989 w 274330"/>
                  <a:gd name="connsiteY101" fmla="*/ 473256 h 640549"/>
                  <a:gd name="connsiteX102" fmla="*/ 129434 w 274330"/>
                  <a:gd name="connsiteY102" fmla="*/ 478854 h 640549"/>
                  <a:gd name="connsiteX103" fmla="*/ 135134 w 274330"/>
                  <a:gd name="connsiteY103" fmla="*/ 478854 h 640549"/>
                  <a:gd name="connsiteX104" fmla="*/ 140025 w 274330"/>
                  <a:gd name="connsiteY104" fmla="*/ 479643 h 640549"/>
                  <a:gd name="connsiteX105" fmla="*/ 145725 w 274330"/>
                  <a:gd name="connsiteY105" fmla="*/ 478854 h 640549"/>
                  <a:gd name="connsiteX106" fmla="*/ 148979 w 274330"/>
                  <a:gd name="connsiteY106" fmla="*/ 481259 h 640549"/>
                  <a:gd name="connsiteX107" fmla="*/ 146533 w 274330"/>
                  <a:gd name="connsiteY107" fmla="*/ 490840 h 640549"/>
                  <a:gd name="connsiteX108" fmla="*/ 137579 w 274330"/>
                  <a:gd name="connsiteY108" fmla="*/ 494033 h 640549"/>
                  <a:gd name="connsiteX109" fmla="*/ 131880 w 274330"/>
                  <a:gd name="connsiteY109" fmla="*/ 491628 h 640549"/>
                  <a:gd name="connsiteX110" fmla="*/ 129434 w 274330"/>
                  <a:gd name="connsiteY110" fmla="*/ 499612 h 640549"/>
                  <a:gd name="connsiteX111" fmla="*/ 126180 w 274330"/>
                  <a:gd name="connsiteY111" fmla="*/ 499612 h 640549"/>
                  <a:gd name="connsiteX112" fmla="*/ 117227 w 274330"/>
                  <a:gd name="connsiteY112" fmla="*/ 503613 h 640549"/>
                  <a:gd name="connsiteX113" fmla="*/ 111527 w 274330"/>
                  <a:gd name="connsiteY113" fmla="*/ 505210 h 640549"/>
                  <a:gd name="connsiteX114" fmla="*/ 109081 w 274330"/>
                  <a:gd name="connsiteY114" fmla="*/ 506807 h 640549"/>
                  <a:gd name="connsiteX115" fmla="*/ 118843 w 274330"/>
                  <a:gd name="connsiteY115" fmla="*/ 508403 h 640549"/>
                  <a:gd name="connsiteX116" fmla="*/ 118035 w 274330"/>
                  <a:gd name="connsiteY116" fmla="*/ 514002 h 640549"/>
                  <a:gd name="connsiteX117" fmla="*/ 113144 w 274330"/>
                  <a:gd name="connsiteY117" fmla="*/ 515599 h 640549"/>
                  <a:gd name="connsiteX118" fmla="*/ 108253 w 274330"/>
                  <a:gd name="connsiteY118" fmla="*/ 515599 h 640549"/>
                  <a:gd name="connsiteX119" fmla="*/ 113144 w 274330"/>
                  <a:gd name="connsiteY119" fmla="*/ 525987 h 640549"/>
                  <a:gd name="connsiteX120" fmla="*/ 113952 w 274330"/>
                  <a:gd name="connsiteY120" fmla="*/ 540358 h 640549"/>
                  <a:gd name="connsiteX121" fmla="*/ 116398 w 274330"/>
                  <a:gd name="connsiteY121" fmla="*/ 543551 h 640549"/>
                  <a:gd name="connsiteX122" fmla="*/ 114761 w 274330"/>
                  <a:gd name="connsiteY122" fmla="*/ 553131 h 640549"/>
                  <a:gd name="connsiteX123" fmla="*/ 107424 w 274330"/>
                  <a:gd name="connsiteY123" fmla="*/ 581084 h 640549"/>
                  <a:gd name="connsiteX124" fmla="*/ 101724 w 274330"/>
                  <a:gd name="connsiteY124" fmla="*/ 601053 h 640549"/>
                  <a:gd name="connsiteX125" fmla="*/ 91962 w 274330"/>
                  <a:gd name="connsiteY125" fmla="*/ 604246 h 640549"/>
                  <a:gd name="connsiteX126" fmla="*/ 83817 w 274330"/>
                  <a:gd name="connsiteY126" fmla="*/ 605055 h 640549"/>
                  <a:gd name="connsiteX127" fmla="*/ 77309 w 274330"/>
                  <a:gd name="connsiteY127" fmla="*/ 601053 h 640549"/>
                  <a:gd name="connsiteX128" fmla="*/ 70801 w 274330"/>
                  <a:gd name="connsiteY128" fmla="*/ 610633 h 640549"/>
                  <a:gd name="connsiteX129" fmla="*/ 65101 w 274330"/>
                  <a:gd name="connsiteY129" fmla="*/ 621810 h 640549"/>
                  <a:gd name="connsiteX130" fmla="*/ 62656 w 274330"/>
                  <a:gd name="connsiteY130" fmla="*/ 632987 h 640549"/>
                  <a:gd name="connsiteX131" fmla="*/ 50448 w 274330"/>
                  <a:gd name="connsiteY131" fmla="*/ 632987 h 640549"/>
                  <a:gd name="connsiteX132" fmla="*/ 40686 w 274330"/>
                  <a:gd name="connsiteY132" fmla="*/ 638586 h 640549"/>
                  <a:gd name="connsiteX133" fmla="*/ 34177 w 274330"/>
                  <a:gd name="connsiteY133" fmla="*/ 632987 h 640549"/>
                  <a:gd name="connsiteX134" fmla="*/ 37431 w 274330"/>
                  <a:gd name="connsiteY134" fmla="*/ 618617 h 640549"/>
                  <a:gd name="connsiteX135" fmla="*/ 33369 w 274330"/>
                  <a:gd name="connsiteY135" fmla="*/ 609825 h 640549"/>
                  <a:gd name="connsiteX136" fmla="*/ 29307 w 274330"/>
                  <a:gd name="connsiteY136" fmla="*/ 605035 h 640549"/>
                  <a:gd name="connsiteX137" fmla="*/ 37452 w 274330"/>
                  <a:gd name="connsiteY137" fmla="*/ 600244 h 640549"/>
                  <a:gd name="connsiteX138" fmla="*/ 35006 w 274330"/>
                  <a:gd name="connsiteY138" fmla="*/ 593049 h 640549"/>
                  <a:gd name="connsiteX139" fmla="*/ 37452 w 274330"/>
                  <a:gd name="connsiteY139" fmla="*/ 585854 h 640549"/>
                  <a:gd name="connsiteX140" fmla="*/ 21161 w 274330"/>
                  <a:gd name="connsiteY140" fmla="*/ 567482 h 640549"/>
                  <a:gd name="connsiteX141" fmla="*/ 17907 w 274330"/>
                  <a:gd name="connsiteY141" fmla="*/ 553900 h 640549"/>
                  <a:gd name="connsiteX142" fmla="*/ 14653 w 274330"/>
                  <a:gd name="connsiteY142" fmla="*/ 542723 h 640549"/>
                  <a:gd name="connsiteX143" fmla="*/ 17907 w 274330"/>
                  <a:gd name="connsiteY143" fmla="*/ 540317 h 640549"/>
                  <a:gd name="connsiteX144" fmla="*/ 8145 w 274330"/>
                  <a:gd name="connsiteY144" fmla="*/ 531525 h 640549"/>
                  <a:gd name="connsiteX145" fmla="*/ 12208 w 274330"/>
                  <a:gd name="connsiteY145" fmla="*/ 517943 h 640549"/>
                  <a:gd name="connsiteX146" fmla="*/ 3254 w 274330"/>
                  <a:gd name="connsiteY146" fmla="*/ 511556 h 640549"/>
                  <a:gd name="connsiteX147" fmla="*/ 2446 w 274330"/>
                  <a:gd name="connsiteY147" fmla="*/ 499571 h 640549"/>
                  <a:gd name="connsiteX148" fmla="*/ 0 w 274330"/>
                  <a:gd name="connsiteY148" fmla="*/ 490779 h 640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274330" h="640549">
                    <a:moveTo>
                      <a:pt x="828" y="489950"/>
                    </a:moveTo>
                    <a:cubicBezTo>
                      <a:pt x="2466" y="491547"/>
                      <a:pt x="4083" y="493952"/>
                      <a:pt x="4891" y="496337"/>
                    </a:cubicBezTo>
                    <a:cubicBezTo>
                      <a:pt x="12228" y="492335"/>
                      <a:pt x="10591" y="482755"/>
                      <a:pt x="12228" y="474772"/>
                    </a:cubicBezTo>
                    <a:cubicBezTo>
                      <a:pt x="14674" y="463595"/>
                      <a:pt x="18736" y="464383"/>
                      <a:pt x="25244" y="459593"/>
                    </a:cubicBezTo>
                    <a:cubicBezTo>
                      <a:pt x="39897" y="448416"/>
                      <a:pt x="29307" y="425253"/>
                      <a:pt x="25244" y="409286"/>
                    </a:cubicBezTo>
                    <a:cubicBezTo>
                      <a:pt x="30135" y="410883"/>
                      <a:pt x="35006" y="402899"/>
                      <a:pt x="35006" y="397301"/>
                    </a:cubicBezTo>
                    <a:cubicBezTo>
                      <a:pt x="35006" y="388509"/>
                      <a:pt x="26861" y="385315"/>
                      <a:pt x="23607" y="378140"/>
                    </a:cubicBezTo>
                    <a:cubicBezTo>
                      <a:pt x="17907" y="365367"/>
                      <a:pt x="27669" y="348591"/>
                      <a:pt x="22798" y="335009"/>
                    </a:cubicBezTo>
                    <a:cubicBezTo>
                      <a:pt x="19544" y="326217"/>
                      <a:pt x="15482" y="328622"/>
                      <a:pt x="15482" y="318234"/>
                    </a:cubicBezTo>
                    <a:cubicBezTo>
                      <a:pt x="16290" y="309442"/>
                      <a:pt x="20373" y="297476"/>
                      <a:pt x="21990" y="287876"/>
                    </a:cubicBezTo>
                    <a:cubicBezTo>
                      <a:pt x="23627" y="279084"/>
                      <a:pt x="23627" y="265522"/>
                      <a:pt x="34198" y="263925"/>
                    </a:cubicBezTo>
                    <a:cubicBezTo>
                      <a:pt x="39897" y="263137"/>
                      <a:pt x="50488" y="267119"/>
                      <a:pt x="55359" y="269524"/>
                    </a:cubicBezTo>
                    <a:cubicBezTo>
                      <a:pt x="63504" y="259944"/>
                      <a:pt x="52105" y="252748"/>
                      <a:pt x="51297" y="243977"/>
                    </a:cubicBezTo>
                    <a:cubicBezTo>
                      <a:pt x="50488" y="233588"/>
                      <a:pt x="56996" y="217621"/>
                      <a:pt x="60250" y="207232"/>
                    </a:cubicBezTo>
                    <a:cubicBezTo>
                      <a:pt x="61888" y="200037"/>
                      <a:pt x="66758" y="190457"/>
                      <a:pt x="66758" y="183282"/>
                    </a:cubicBezTo>
                    <a:cubicBezTo>
                      <a:pt x="66758" y="177683"/>
                      <a:pt x="61867" y="174490"/>
                      <a:pt x="61867" y="170508"/>
                    </a:cubicBezTo>
                    <a:cubicBezTo>
                      <a:pt x="61059" y="152136"/>
                      <a:pt x="74075" y="161716"/>
                      <a:pt x="83029" y="163313"/>
                    </a:cubicBezTo>
                    <a:cubicBezTo>
                      <a:pt x="83029" y="146537"/>
                      <a:pt x="92791" y="123375"/>
                      <a:pt x="103382" y="110601"/>
                    </a:cubicBezTo>
                    <a:cubicBezTo>
                      <a:pt x="100936" y="109813"/>
                      <a:pt x="98491" y="107408"/>
                      <a:pt x="95236" y="106599"/>
                    </a:cubicBezTo>
                    <a:cubicBezTo>
                      <a:pt x="98491" y="101809"/>
                      <a:pt x="104190" y="97019"/>
                      <a:pt x="106636" y="91420"/>
                    </a:cubicBezTo>
                    <a:cubicBezTo>
                      <a:pt x="108273" y="85822"/>
                      <a:pt x="107444" y="81032"/>
                      <a:pt x="109890" y="77050"/>
                    </a:cubicBezTo>
                    <a:cubicBezTo>
                      <a:pt x="114781" y="69066"/>
                      <a:pt x="126180" y="54696"/>
                      <a:pt x="135134" y="64276"/>
                    </a:cubicBezTo>
                    <a:cubicBezTo>
                      <a:pt x="141642" y="54696"/>
                      <a:pt x="136771" y="38729"/>
                      <a:pt x="148150" y="33919"/>
                    </a:cubicBezTo>
                    <a:cubicBezTo>
                      <a:pt x="154658" y="30725"/>
                      <a:pt x="157912" y="34727"/>
                      <a:pt x="163612" y="37112"/>
                    </a:cubicBezTo>
                    <a:cubicBezTo>
                      <a:pt x="169311" y="38709"/>
                      <a:pt x="174203" y="39517"/>
                      <a:pt x="180711" y="38709"/>
                    </a:cubicBezTo>
                    <a:cubicBezTo>
                      <a:pt x="168503" y="29129"/>
                      <a:pt x="199427" y="17952"/>
                      <a:pt x="179074" y="7563"/>
                    </a:cubicBezTo>
                    <a:cubicBezTo>
                      <a:pt x="183136" y="1964"/>
                      <a:pt x="192919" y="-2826"/>
                      <a:pt x="199427" y="1964"/>
                    </a:cubicBezTo>
                    <a:lnTo>
                      <a:pt x="200235" y="6754"/>
                    </a:lnTo>
                    <a:cubicBezTo>
                      <a:pt x="205935" y="17931"/>
                      <a:pt x="214888" y="24318"/>
                      <a:pt x="221396" y="33899"/>
                    </a:cubicBezTo>
                    <a:cubicBezTo>
                      <a:pt x="224650" y="31493"/>
                      <a:pt x="227096" y="32302"/>
                      <a:pt x="230350" y="31493"/>
                    </a:cubicBezTo>
                    <a:cubicBezTo>
                      <a:pt x="230350" y="35495"/>
                      <a:pt x="231159" y="38689"/>
                      <a:pt x="231987" y="42670"/>
                    </a:cubicBezTo>
                    <a:cubicBezTo>
                      <a:pt x="232796" y="41862"/>
                      <a:pt x="236050" y="41074"/>
                      <a:pt x="237687" y="38668"/>
                    </a:cubicBezTo>
                    <a:cubicBezTo>
                      <a:pt x="241750" y="53847"/>
                      <a:pt x="258040" y="41074"/>
                      <a:pt x="254786" y="61022"/>
                    </a:cubicBezTo>
                    <a:lnTo>
                      <a:pt x="260486" y="61022"/>
                    </a:lnTo>
                    <a:cubicBezTo>
                      <a:pt x="261294" y="69814"/>
                      <a:pt x="257231" y="80991"/>
                      <a:pt x="257231" y="89783"/>
                    </a:cubicBezTo>
                    <a:cubicBezTo>
                      <a:pt x="256423" y="99363"/>
                      <a:pt x="256423" y="108944"/>
                      <a:pt x="257231" y="118544"/>
                    </a:cubicBezTo>
                    <a:cubicBezTo>
                      <a:pt x="259677" y="119353"/>
                      <a:pt x="261294" y="120949"/>
                      <a:pt x="262931" y="121738"/>
                    </a:cubicBezTo>
                    <a:cubicBezTo>
                      <a:pt x="260486" y="124143"/>
                      <a:pt x="260486" y="128124"/>
                      <a:pt x="259677" y="129721"/>
                    </a:cubicBezTo>
                    <a:cubicBezTo>
                      <a:pt x="261314" y="129721"/>
                      <a:pt x="263740" y="132126"/>
                      <a:pt x="266185" y="131318"/>
                    </a:cubicBezTo>
                    <a:cubicBezTo>
                      <a:pt x="261294" y="143303"/>
                      <a:pt x="255594" y="144091"/>
                      <a:pt x="262123" y="156077"/>
                    </a:cubicBezTo>
                    <a:cubicBezTo>
                      <a:pt x="265377" y="163272"/>
                      <a:pt x="269439" y="168851"/>
                      <a:pt x="273522" y="175237"/>
                    </a:cubicBezTo>
                    <a:lnTo>
                      <a:pt x="274330" y="177643"/>
                    </a:lnTo>
                    <a:lnTo>
                      <a:pt x="272693" y="176854"/>
                    </a:lnTo>
                    <a:cubicBezTo>
                      <a:pt x="271056" y="176046"/>
                      <a:pt x="269439" y="175258"/>
                      <a:pt x="269439" y="175258"/>
                    </a:cubicBezTo>
                    <a:lnTo>
                      <a:pt x="258040" y="178451"/>
                    </a:lnTo>
                    <a:lnTo>
                      <a:pt x="249086" y="179239"/>
                    </a:lnTo>
                    <a:lnTo>
                      <a:pt x="239324" y="180048"/>
                    </a:lnTo>
                    <a:lnTo>
                      <a:pt x="233624" y="183241"/>
                    </a:lnTo>
                    <a:cubicBezTo>
                      <a:pt x="233624" y="183241"/>
                      <a:pt x="226308" y="188840"/>
                      <a:pt x="227116" y="192033"/>
                    </a:cubicBezTo>
                    <a:cubicBezTo>
                      <a:pt x="227925" y="196035"/>
                      <a:pt x="226308" y="197632"/>
                      <a:pt x="222225" y="201613"/>
                    </a:cubicBezTo>
                    <a:cubicBezTo>
                      <a:pt x="218971" y="205615"/>
                      <a:pt x="214909" y="204807"/>
                      <a:pt x="218163" y="207212"/>
                    </a:cubicBezTo>
                    <a:cubicBezTo>
                      <a:pt x="220608" y="209617"/>
                      <a:pt x="218163" y="215195"/>
                      <a:pt x="218163" y="215195"/>
                    </a:cubicBezTo>
                    <a:cubicBezTo>
                      <a:pt x="218163" y="215195"/>
                      <a:pt x="214100" y="218389"/>
                      <a:pt x="213271" y="225584"/>
                    </a:cubicBezTo>
                    <a:cubicBezTo>
                      <a:pt x="212726" y="229843"/>
                      <a:pt x="213817" y="232503"/>
                      <a:pt x="216526" y="233568"/>
                    </a:cubicBezTo>
                    <a:cubicBezTo>
                      <a:pt x="220588" y="235973"/>
                      <a:pt x="220588" y="240763"/>
                      <a:pt x="220588" y="240763"/>
                    </a:cubicBezTo>
                    <a:cubicBezTo>
                      <a:pt x="220588" y="240763"/>
                      <a:pt x="217334" y="242360"/>
                      <a:pt x="218951" y="244765"/>
                    </a:cubicBezTo>
                    <a:cubicBezTo>
                      <a:pt x="220588" y="247958"/>
                      <a:pt x="225459" y="253557"/>
                      <a:pt x="220588" y="256750"/>
                    </a:cubicBezTo>
                    <a:cubicBezTo>
                      <a:pt x="215697" y="259944"/>
                      <a:pt x="211634" y="263137"/>
                      <a:pt x="209189" y="265542"/>
                    </a:cubicBezTo>
                    <a:cubicBezTo>
                      <a:pt x="206743" y="267948"/>
                      <a:pt x="205935" y="269544"/>
                      <a:pt x="203489" y="273526"/>
                    </a:cubicBezTo>
                    <a:cubicBezTo>
                      <a:pt x="201044" y="277528"/>
                      <a:pt x="197790" y="278316"/>
                      <a:pt x="197790" y="278316"/>
                    </a:cubicBezTo>
                    <a:lnTo>
                      <a:pt x="192898" y="284703"/>
                    </a:lnTo>
                    <a:cubicBezTo>
                      <a:pt x="191261" y="288705"/>
                      <a:pt x="191261" y="286299"/>
                      <a:pt x="187199" y="290301"/>
                    </a:cubicBezTo>
                    <a:cubicBezTo>
                      <a:pt x="183945" y="294303"/>
                      <a:pt x="176608" y="291090"/>
                      <a:pt x="177436" y="295900"/>
                    </a:cubicBezTo>
                    <a:cubicBezTo>
                      <a:pt x="177436" y="301499"/>
                      <a:pt x="176628" y="302287"/>
                      <a:pt x="172545" y="302287"/>
                    </a:cubicBezTo>
                    <a:cubicBezTo>
                      <a:pt x="167654" y="302287"/>
                      <a:pt x="166846" y="300690"/>
                      <a:pt x="166846" y="300690"/>
                    </a:cubicBezTo>
                    <a:cubicBezTo>
                      <a:pt x="166846" y="300690"/>
                      <a:pt x="160338" y="305480"/>
                      <a:pt x="156255" y="303883"/>
                    </a:cubicBezTo>
                    <a:cubicBezTo>
                      <a:pt x="153001" y="302287"/>
                      <a:pt x="152192" y="303095"/>
                      <a:pt x="152192" y="303095"/>
                    </a:cubicBezTo>
                    <a:cubicBezTo>
                      <a:pt x="152192" y="303095"/>
                      <a:pt x="153830" y="307885"/>
                      <a:pt x="152192" y="312675"/>
                    </a:cubicBezTo>
                    <a:cubicBezTo>
                      <a:pt x="149747" y="316677"/>
                      <a:pt x="145684" y="315869"/>
                      <a:pt x="144876" y="319871"/>
                    </a:cubicBezTo>
                    <a:cubicBezTo>
                      <a:pt x="144876" y="323064"/>
                      <a:pt x="144876" y="324661"/>
                      <a:pt x="140813" y="327066"/>
                    </a:cubicBezTo>
                    <a:cubicBezTo>
                      <a:pt x="136751" y="328663"/>
                      <a:pt x="131860" y="329471"/>
                      <a:pt x="134305" y="331856"/>
                    </a:cubicBezTo>
                    <a:cubicBezTo>
                      <a:pt x="136751" y="334261"/>
                      <a:pt x="136751" y="335858"/>
                      <a:pt x="136751" y="335858"/>
                    </a:cubicBezTo>
                    <a:lnTo>
                      <a:pt x="132688" y="339860"/>
                    </a:lnTo>
                    <a:cubicBezTo>
                      <a:pt x="132688" y="339860"/>
                      <a:pt x="135942" y="339051"/>
                      <a:pt x="133497" y="343862"/>
                    </a:cubicBezTo>
                    <a:cubicBezTo>
                      <a:pt x="131051" y="349460"/>
                      <a:pt x="130243" y="348652"/>
                      <a:pt x="132688" y="349460"/>
                    </a:cubicBezTo>
                    <a:cubicBezTo>
                      <a:pt x="135942" y="351057"/>
                      <a:pt x="134325" y="355059"/>
                      <a:pt x="134325" y="355059"/>
                    </a:cubicBezTo>
                    <a:cubicBezTo>
                      <a:pt x="134325" y="355059"/>
                      <a:pt x="122926" y="361446"/>
                      <a:pt x="127009" y="366236"/>
                    </a:cubicBezTo>
                    <a:cubicBezTo>
                      <a:pt x="131900" y="371834"/>
                      <a:pt x="131071" y="369429"/>
                      <a:pt x="127817" y="376625"/>
                    </a:cubicBezTo>
                    <a:cubicBezTo>
                      <a:pt x="125372" y="384608"/>
                      <a:pt x="125372" y="379818"/>
                      <a:pt x="127009" y="384608"/>
                    </a:cubicBezTo>
                    <a:cubicBezTo>
                      <a:pt x="127817" y="390207"/>
                      <a:pt x="127009" y="396594"/>
                      <a:pt x="128646" y="402172"/>
                    </a:cubicBezTo>
                    <a:cubicBezTo>
                      <a:pt x="129454" y="407771"/>
                      <a:pt x="126200" y="414157"/>
                      <a:pt x="128646" y="414946"/>
                    </a:cubicBezTo>
                    <a:cubicBezTo>
                      <a:pt x="131092" y="416542"/>
                      <a:pt x="132708" y="419736"/>
                      <a:pt x="132708" y="419736"/>
                    </a:cubicBezTo>
                    <a:lnTo>
                      <a:pt x="127817" y="426931"/>
                    </a:lnTo>
                    <a:cubicBezTo>
                      <a:pt x="127817" y="426931"/>
                      <a:pt x="129454" y="425334"/>
                      <a:pt x="131071" y="428528"/>
                    </a:cubicBezTo>
                    <a:cubicBezTo>
                      <a:pt x="131880" y="431721"/>
                      <a:pt x="133517" y="427739"/>
                      <a:pt x="133517" y="427739"/>
                    </a:cubicBezTo>
                    <a:cubicBezTo>
                      <a:pt x="133517" y="427739"/>
                      <a:pt x="136771" y="424546"/>
                      <a:pt x="139217" y="426143"/>
                    </a:cubicBezTo>
                    <a:cubicBezTo>
                      <a:pt x="141662" y="426931"/>
                      <a:pt x="141662" y="426143"/>
                      <a:pt x="144916" y="429336"/>
                    </a:cubicBezTo>
                    <a:cubicBezTo>
                      <a:pt x="148170" y="432530"/>
                      <a:pt x="148170" y="429336"/>
                      <a:pt x="152233" y="435723"/>
                    </a:cubicBezTo>
                    <a:cubicBezTo>
                      <a:pt x="156295" y="442110"/>
                      <a:pt x="153870" y="443706"/>
                      <a:pt x="156295" y="446900"/>
                    </a:cubicBezTo>
                    <a:cubicBezTo>
                      <a:pt x="157932" y="450902"/>
                      <a:pt x="156295" y="451690"/>
                      <a:pt x="158741" y="454095"/>
                    </a:cubicBezTo>
                    <a:cubicBezTo>
                      <a:pt x="161187" y="457289"/>
                      <a:pt x="160378" y="460482"/>
                      <a:pt x="160378" y="460482"/>
                    </a:cubicBezTo>
                    <a:cubicBezTo>
                      <a:pt x="160378" y="460482"/>
                      <a:pt x="153870" y="464484"/>
                      <a:pt x="153870" y="466869"/>
                    </a:cubicBezTo>
                    <a:cubicBezTo>
                      <a:pt x="153062" y="470062"/>
                      <a:pt x="148979" y="472467"/>
                      <a:pt x="144916" y="472467"/>
                    </a:cubicBezTo>
                    <a:cubicBezTo>
                      <a:pt x="141662" y="472467"/>
                      <a:pt x="140025" y="470062"/>
                      <a:pt x="136771" y="470871"/>
                    </a:cubicBezTo>
                    <a:cubicBezTo>
                      <a:pt x="133517" y="470871"/>
                      <a:pt x="130263" y="470062"/>
                      <a:pt x="127817" y="467677"/>
                    </a:cubicBezTo>
                    <a:cubicBezTo>
                      <a:pt x="126180" y="466081"/>
                      <a:pt x="122926" y="469274"/>
                      <a:pt x="122926" y="469274"/>
                    </a:cubicBezTo>
                    <a:cubicBezTo>
                      <a:pt x="122926" y="469274"/>
                      <a:pt x="118864" y="472467"/>
                      <a:pt x="114781" y="470062"/>
                    </a:cubicBezTo>
                    <a:cubicBezTo>
                      <a:pt x="110718" y="468466"/>
                      <a:pt x="107444" y="468466"/>
                      <a:pt x="105827" y="469274"/>
                    </a:cubicBezTo>
                    <a:cubicBezTo>
                      <a:pt x="104190" y="469274"/>
                      <a:pt x="100936" y="468466"/>
                      <a:pt x="100936" y="468466"/>
                    </a:cubicBezTo>
                    <a:cubicBezTo>
                      <a:pt x="100936" y="468466"/>
                      <a:pt x="111527" y="474064"/>
                      <a:pt x="115589" y="473256"/>
                    </a:cubicBezTo>
                    <a:cubicBezTo>
                      <a:pt x="118843" y="473256"/>
                      <a:pt x="119652" y="474064"/>
                      <a:pt x="121289" y="474064"/>
                    </a:cubicBezTo>
                    <a:cubicBezTo>
                      <a:pt x="122926" y="474064"/>
                      <a:pt x="126989" y="473256"/>
                      <a:pt x="126989" y="473256"/>
                    </a:cubicBezTo>
                    <a:cubicBezTo>
                      <a:pt x="126989" y="473256"/>
                      <a:pt x="126989" y="474852"/>
                      <a:pt x="129434" y="478854"/>
                    </a:cubicBezTo>
                    <a:cubicBezTo>
                      <a:pt x="131880" y="482856"/>
                      <a:pt x="131880" y="476449"/>
                      <a:pt x="135134" y="478854"/>
                    </a:cubicBezTo>
                    <a:cubicBezTo>
                      <a:pt x="138388" y="481259"/>
                      <a:pt x="140025" y="479643"/>
                      <a:pt x="140025" y="479643"/>
                    </a:cubicBezTo>
                    <a:lnTo>
                      <a:pt x="145725" y="478854"/>
                    </a:lnTo>
                    <a:cubicBezTo>
                      <a:pt x="145725" y="478854"/>
                      <a:pt x="147362" y="477258"/>
                      <a:pt x="148979" y="481259"/>
                    </a:cubicBezTo>
                    <a:cubicBezTo>
                      <a:pt x="151424" y="484453"/>
                      <a:pt x="146533" y="490840"/>
                      <a:pt x="146533" y="490840"/>
                    </a:cubicBezTo>
                    <a:cubicBezTo>
                      <a:pt x="146533" y="490840"/>
                      <a:pt x="140025" y="493245"/>
                      <a:pt x="137579" y="494033"/>
                    </a:cubicBezTo>
                    <a:cubicBezTo>
                      <a:pt x="135942" y="494841"/>
                      <a:pt x="130263" y="486838"/>
                      <a:pt x="131880" y="491628"/>
                    </a:cubicBezTo>
                    <a:cubicBezTo>
                      <a:pt x="132688" y="495630"/>
                      <a:pt x="131880" y="500420"/>
                      <a:pt x="129434" y="499612"/>
                    </a:cubicBezTo>
                    <a:lnTo>
                      <a:pt x="126180" y="499612"/>
                    </a:lnTo>
                    <a:cubicBezTo>
                      <a:pt x="126180" y="499612"/>
                      <a:pt x="119672" y="501208"/>
                      <a:pt x="117227" y="503613"/>
                    </a:cubicBezTo>
                    <a:cubicBezTo>
                      <a:pt x="115589" y="506019"/>
                      <a:pt x="113972" y="506019"/>
                      <a:pt x="111527" y="505210"/>
                    </a:cubicBezTo>
                    <a:cubicBezTo>
                      <a:pt x="109890" y="503613"/>
                      <a:pt x="105019" y="506019"/>
                      <a:pt x="109081" y="506807"/>
                    </a:cubicBezTo>
                    <a:cubicBezTo>
                      <a:pt x="113144" y="507615"/>
                      <a:pt x="116398" y="506019"/>
                      <a:pt x="118843" y="508403"/>
                    </a:cubicBezTo>
                    <a:cubicBezTo>
                      <a:pt x="121289" y="510809"/>
                      <a:pt x="118035" y="514002"/>
                      <a:pt x="118035" y="514002"/>
                    </a:cubicBezTo>
                    <a:cubicBezTo>
                      <a:pt x="118035" y="514002"/>
                      <a:pt x="114781" y="515599"/>
                      <a:pt x="113144" y="515599"/>
                    </a:cubicBezTo>
                    <a:cubicBezTo>
                      <a:pt x="112335" y="515599"/>
                      <a:pt x="108253" y="510809"/>
                      <a:pt x="108253" y="515599"/>
                    </a:cubicBezTo>
                    <a:cubicBezTo>
                      <a:pt x="109061" y="520389"/>
                      <a:pt x="111507" y="518792"/>
                      <a:pt x="113144" y="525987"/>
                    </a:cubicBezTo>
                    <a:cubicBezTo>
                      <a:pt x="115589" y="533971"/>
                      <a:pt x="112335" y="539570"/>
                      <a:pt x="113952" y="540358"/>
                    </a:cubicBezTo>
                    <a:cubicBezTo>
                      <a:pt x="115589" y="541166"/>
                      <a:pt x="114761" y="539570"/>
                      <a:pt x="116398" y="543551"/>
                    </a:cubicBezTo>
                    <a:cubicBezTo>
                      <a:pt x="118035" y="547553"/>
                      <a:pt x="117206" y="536356"/>
                      <a:pt x="114761" y="553131"/>
                    </a:cubicBezTo>
                    <a:cubicBezTo>
                      <a:pt x="111507" y="569099"/>
                      <a:pt x="108253" y="571504"/>
                      <a:pt x="107424" y="581084"/>
                    </a:cubicBezTo>
                    <a:cubicBezTo>
                      <a:pt x="106616" y="590664"/>
                      <a:pt x="105787" y="594666"/>
                      <a:pt x="101724" y="601053"/>
                    </a:cubicBezTo>
                    <a:cubicBezTo>
                      <a:pt x="97662" y="606651"/>
                      <a:pt x="96025" y="603458"/>
                      <a:pt x="91962" y="604246"/>
                    </a:cubicBezTo>
                    <a:cubicBezTo>
                      <a:pt x="87900" y="604246"/>
                      <a:pt x="87071" y="607440"/>
                      <a:pt x="83817" y="605055"/>
                    </a:cubicBezTo>
                    <a:cubicBezTo>
                      <a:pt x="80563" y="602650"/>
                      <a:pt x="81371" y="595475"/>
                      <a:pt x="77309" y="601053"/>
                    </a:cubicBezTo>
                    <a:cubicBezTo>
                      <a:pt x="74055" y="606651"/>
                      <a:pt x="70801" y="610633"/>
                      <a:pt x="70801" y="610633"/>
                    </a:cubicBezTo>
                    <a:cubicBezTo>
                      <a:pt x="70801" y="610633"/>
                      <a:pt x="61847" y="615423"/>
                      <a:pt x="65101" y="621810"/>
                    </a:cubicBezTo>
                    <a:cubicBezTo>
                      <a:pt x="68355" y="627409"/>
                      <a:pt x="71609" y="632987"/>
                      <a:pt x="62656" y="632987"/>
                    </a:cubicBezTo>
                    <a:cubicBezTo>
                      <a:pt x="54510" y="632199"/>
                      <a:pt x="54510" y="627388"/>
                      <a:pt x="50448" y="632987"/>
                    </a:cubicBezTo>
                    <a:cubicBezTo>
                      <a:pt x="46385" y="638586"/>
                      <a:pt x="44748" y="643376"/>
                      <a:pt x="40686" y="638586"/>
                    </a:cubicBezTo>
                    <a:cubicBezTo>
                      <a:pt x="36623" y="633795"/>
                      <a:pt x="34177" y="635392"/>
                      <a:pt x="34177" y="632987"/>
                    </a:cubicBezTo>
                    <a:cubicBezTo>
                      <a:pt x="34986" y="630582"/>
                      <a:pt x="38240" y="622598"/>
                      <a:pt x="37431" y="618617"/>
                    </a:cubicBezTo>
                    <a:cubicBezTo>
                      <a:pt x="36623" y="614615"/>
                      <a:pt x="34177" y="611421"/>
                      <a:pt x="33369" y="609825"/>
                    </a:cubicBezTo>
                    <a:cubicBezTo>
                      <a:pt x="32561" y="608228"/>
                      <a:pt x="22778" y="608228"/>
                      <a:pt x="29307" y="605035"/>
                    </a:cubicBezTo>
                    <a:cubicBezTo>
                      <a:pt x="36623" y="602629"/>
                      <a:pt x="38260" y="604226"/>
                      <a:pt x="37452" y="600244"/>
                    </a:cubicBezTo>
                    <a:cubicBezTo>
                      <a:pt x="36643" y="595454"/>
                      <a:pt x="32561" y="597051"/>
                      <a:pt x="35006" y="593049"/>
                    </a:cubicBezTo>
                    <a:cubicBezTo>
                      <a:pt x="38260" y="589047"/>
                      <a:pt x="41514" y="589047"/>
                      <a:pt x="37452" y="585854"/>
                    </a:cubicBezTo>
                    <a:cubicBezTo>
                      <a:pt x="32561" y="582660"/>
                      <a:pt x="20353" y="575465"/>
                      <a:pt x="21161" y="567482"/>
                    </a:cubicBezTo>
                    <a:cubicBezTo>
                      <a:pt x="21161" y="560286"/>
                      <a:pt x="21161" y="558690"/>
                      <a:pt x="17907" y="553900"/>
                    </a:cubicBezTo>
                    <a:cubicBezTo>
                      <a:pt x="14653" y="549898"/>
                      <a:pt x="11399" y="544319"/>
                      <a:pt x="14653" y="542723"/>
                    </a:cubicBezTo>
                    <a:cubicBezTo>
                      <a:pt x="17907" y="541914"/>
                      <a:pt x="22798" y="544319"/>
                      <a:pt x="17907" y="540317"/>
                    </a:cubicBezTo>
                    <a:cubicBezTo>
                      <a:pt x="13016" y="535527"/>
                      <a:pt x="7317" y="541126"/>
                      <a:pt x="8145" y="531525"/>
                    </a:cubicBezTo>
                    <a:cubicBezTo>
                      <a:pt x="8954" y="521945"/>
                      <a:pt x="16290" y="520348"/>
                      <a:pt x="12208" y="517943"/>
                    </a:cubicBezTo>
                    <a:cubicBezTo>
                      <a:pt x="8145" y="515538"/>
                      <a:pt x="3254" y="511556"/>
                      <a:pt x="3254" y="511556"/>
                    </a:cubicBezTo>
                    <a:cubicBezTo>
                      <a:pt x="3254" y="511556"/>
                      <a:pt x="3254" y="501976"/>
                      <a:pt x="2446" y="499571"/>
                    </a:cubicBezTo>
                    <a:cubicBezTo>
                      <a:pt x="1637" y="497166"/>
                      <a:pt x="808" y="493184"/>
                      <a:pt x="0" y="490779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3" name="Szabadkézi sokszög: alakzat 1172">
                <a:extLst>
                  <a:ext uri="{FF2B5EF4-FFF2-40B4-BE49-F238E27FC236}">
                    <a16:creationId xmlns:a16="http://schemas.microsoft.com/office/drawing/2014/main" id="{ECAC2738-83FF-E82E-3F6B-314A77B6DB95}"/>
                  </a:ext>
                </a:extLst>
              </p:cNvPr>
              <p:cNvSpPr/>
              <p:nvPr/>
            </p:nvSpPr>
            <p:spPr>
              <a:xfrm>
                <a:off x="4342822" y="2270917"/>
                <a:ext cx="274330" cy="640549"/>
              </a:xfrm>
              <a:custGeom>
                <a:avLst/>
                <a:gdLst>
                  <a:gd name="connsiteX0" fmla="*/ 828 w 274330"/>
                  <a:gd name="connsiteY0" fmla="*/ 489950 h 640549"/>
                  <a:gd name="connsiteX1" fmla="*/ 4891 w 274330"/>
                  <a:gd name="connsiteY1" fmla="*/ 496337 h 640549"/>
                  <a:gd name="connsiteX2" fmla="*/ 12228 w 274330"/>
                  <a:gd name="connsiteY2" fmla="*/ 474772 h 640549"/>
                  <a:gd name="connsiteX3" fmla="*/ 25244 w 274330"/>
                  <a:gd name="connsiteY3" fmla="*/ 459593 h 640549"/>
                  <a:gd name="connsiteX4" fmla="*/ 25244 w 274330"/>
                  <a:gd name="connsiteY4" fmla="*/ 409286 h 640549"/>
                  <a:gd name="connsiteX5" fmla="*/ 35006 w 274330"/>
                  <a:gd name="connsiteY5" fmla="*/ 397301 h 640549"/>
                  <a:gd name="connsiteX6" fmla="*/ 23607 w 274330"/>
                  <a:gd name="connsiteY6" fmla="*/ 378140 h 640549"/>
                  <a:gd name="connsiteX7" fmla="*/ 22798 w 274330"/>
                  <a:gd name="connsiteY7" fmla="*/ 335009 h 640549"/>
                  <a:gd name="connsiteX8" fmla="*/ 15482 w 274330"/>
                  <a:gd name="connsiteY8" fmla="*/ 318234 h 640549"/>
                  <a:gd name="connsiteX9" fmla="*/ 21990 w 274330"/>
                  <a:gd name="connsiteY9" fmla="*/ 287876 h 640549"/>
                  <a:gd name="connsiteX10" fmla="*/ 34198 w 274330"/>
                  <a:gd name="connsiteY10" fmla="*/ 263925 h 640549"/>
                  <a:gd name="connsiteX11" fmla="*/ 55359 w 274330"/>
                  <a:gd name="connsiteY11" fmla="*/ 269524 h 640549"/>
                  <a:gd name="connsiteX12" fmla="*/ 51297 w 274330"/>
                  <a:gd name="connsiteY12" fmla="*/ 243977 h 640549"/>
                  <a:gd name="connsiteX13" fmla="*/ 60250 w 274330"/>
                  <a:gd name="connsiteY13" fmla="*/ 207232 h 640549"/>
                  <a:gd name="connsiteX14" fmla="*/ 66758 w 274330"/>
                  <a:gd name="connsiteY14" fmla="*/ 183282 h 640549"/>
                  <a:gd name="connsiteX15" fmla="*/ 61867 w 274330"/>
                  <a:gd name="connsiteY15" fmla="*/ 170508 h 640549"/>
                  <a:gd name="connsiteX16" fmla="*/ 83029 w 274330"/>
                  <a:gd name="connsiteY16" fmla="*/ 163313 h 640549"/>
                  <a:gd name="connsiteX17" fmla="*/ 103382 w 274330"/>
                  <a:gd name="connsiteY17" fmla="*/ 110601 h 640549"/>
                  <a:gd name="connsiteX18" fmla="*/ 95236 w 274330"/>
                  <a:gd name="connsiteY18" fmla="*/ 106599 h 640549"/>
                  <a:gd name="connsiteX19" fmla="*/ 106636 w 274330"/>
                  <a:gd name="connsiteY19" fmla="*/ 91420 h 640549"/>
                  <a:gd name="connsiteX20" fmla="*/ 109890 w 274330"/>
                  <a:gd name="connsiteY20" fmla="*/ 77050 h 640549"/>
                  <a:gd name="connsiteX21" fmla="*/ 135134 w 274330"/>
                  <a:gd name="connsiteY21" fmla="*/ 64276 h 640549"/>
                  <a:gd name="connsiteX22" fmla="*/ 148150 w 274330"/>
                  <a:gd name="connsiteY22" fmla="*/ 33919 h 640549"/>
                  <a:gd name="connsiteX23" fmla="*/ 163612 w 274330"/>
                  <a:gd name="connsiteY23" fmla="*/ 37112 h 640549"/>
                  <a:gd name="connsiteX24" fmla="*/ 180711 w 274330"/>
                  <a:gd name="connsiteY24" fmla="*/ 38709 h 640549"/>
                  <a:gd name="connsiteX25" fmla="*/ 179074 w 274330"/>
                  <a:gd name="connsiteY25" fmla="*/ 7563 h 640549"/>
                  <a:gd name="connsiteX26" fmla="*/ 199427 w 274330"/>
                  <a:gd name="connsiteY26" fmla="*/ 1964 h 640549"/>
                  <a:gd name="connsiteX27" fmla="*/ 200235 w 274330"/>
                  <a:gd name="connsiteY27" fmla="*/ 6754 h 640549"/>
                  <a:gd name="connsiteX28" fmla="*/ 221396 w 274330"/>
                  <a:gd name="connsiteY28" fmla="*/ 33899 h 640549"/>
                  <a:gd name="connsiteX29" fmla="*/ 230350 w 274330"/>
                  <a:gd name="connsiteY29" fmla="*/ 31493 h 640549"/>
                  <a:gd name="connsiteX30" fmla="*/ 231987 w 274330"/>
                  <a:gd name="connsiteY30" fmla="*/ 42670 h 640549"/>
                  <a:gd name="connsiteX31" fmla="*/ 237687 w 274330"/>
                  <a:gd name="connsiteY31" fmla="*/ 38668 h 640549"/>
                  <a:gd name="connsiteX32" fmla="*/ 254786 w 274330"/>
                  <a:gd name="connsiteY32" fmla="*/ 61022 h 640549"/>
                  <a:gd name="connsiteX33" fmla="*/ 260486 w 274330"/>
                  <a:gd name="connsiteY33" fmla="*/ 61022 h 640549"/>
                  <a:gd name="connsiteX34" fmla="*/ 257231 w 274330"/>
                  <a:gd name="connsiteY34" fmla="*/ 89783 h 640549"/>
                  <a:gd name="connsiteX35" fmla="*/ 257231 w 274330"/>
                  <a:gd name="connsiteY35" fmla="*/ 118544 h 640549"/>
                  <a:gd name="connsiteX36" fmla="*/ 262931 w 274330"/>
                  <a:gd name="connsiteY36" fmla="*/ 121738 h 640549"/>
                  <a:gd name="connsiteX37" fmla="*/ 259677 w 274330"/>
                  <a:gd name="connsiteY37" fmla="*/ 129721 h 640549"/>
                  <a:gd name="connsiteX38" fmla="*/ 266185 w 274330"/>
                  <a:gd name="connsiteY38" fmla="*/ 131318 h 640549"/>
                  <a:gd name="connsiteX39" fmla="*/ 262123 w 274330"/>
                  <a:gd name="connsiteY39" fmla="*/ 156077 h 640549"/>
                  <a:gd name="connsiteX40" fmla="*/ 273522 w 274330"/>
                  <a:gd name="connsiteY40" fmla="*/ 175237 h 640549"/>
                  <a:gd name="connsiteX41" fmla="*/ 274330 w 274330"/>
                  <a:gd name="connsiteY41" fmla="*/ 177643 h 640549"/>
                  <a:gd name="connsiteX42" fmla="*/ 272693 w 274330"/>
                  <a:gd name="connsiteY42" fmla="*/ 176854 h 640549"/>
                  <a:gd name="connsiteX43" fmla="*/ 269439 w 274330"/>
                  <a:gd name="connsiteY43" fmla="*/ 175258 h 640549"/>
                  <a:gd name="connsiteX44" fmla="*/ 258040 w 274330"/>
                  <a:gd name="connsiteY44" fmla="*/ 178451 h 640549"/>
                  <a:gd name="connsiteX45" fmla="*/ 249086 w 274330"/>
                  <a:gd name="connsiteY45" fmla="*/ 179239 h 640549"/>
                  <a:gd name="connsiteX46" fmla="*/ 239324 w 274330"/>
                  <a:gd name="connsiteY46" fmla="*/ 180048 h 640549"/>
                  <a:gd name="connsiteX47" fmla="*/ 233624 w 274330"/>
                  <a:gd name="connsiteY47" fmla="*/ 183241 h 640549"/>
                  <a:gd name="connsiteX48" fmla="*/ 227116 w 274330"/>
                  <a:gd name="connsiteY48" fmla="*/ 192033 h 640549"/>
                  <a:gd name="connsiteX49" fmla="*/ 222225 w 274330"/>
                  <a:gd name="connsiteY49" fmla="*/ 201613 h 640549"/>
                  <a:gd name="connsiteX50" fmla="*/ 218163 w 274330"/>
                  <a:gd name="connsiteY50" fmla="*/ 207212 h 640549"/>
                  <a:gd name="connsiteX51" fmla="*/ 218163 w 274330"/>
                  <a:gd name="connsiteY51" fmla="*/ 215195 h 640549"/>
                  <a:gd name="connsiteX52" fmla="*/ 213271 w 274330"/>
                  <a:gd name="connsiteY52" fmla="*/ 225584 h 640549"/>
                  <a:gd name="connsiteX53" fmla="*/ 216526 w 274330"/>
                  <a:gd name="connsiteY53" fmla="*/ 233568 h 640549"/>
                  <a:gd name="connsiteX54" fmla="*/ 220588 w 274330"/>
                  <a:gd name="connsiteY54" fmla="*/ 240763 h 640549"/>
                  <a:gd name="connsiteX55" fmla="*/ 218951 w 274330"/>
                  <a:gd name="connsiteY55" fmla="*/ 244765 h 640549"/>
                  <a:gd name="connsiteX56" fmla="*/ 220588 w 274330"/>
                  <a:gd name="connsiteY56" fmla="*/ 256750 h 640549"/>
                  <a:gd name="connsiteX57" fmla="*/ 209189 w 274330"/>
                  <a:gd name="connsiteY57" fmla="*/ 265542 h 640549"/>
                  <a:gd name="connsiteX58" fmla="*/ 203489 w 274330"/>
                  <a:gd name="connsiteY58" fmla="*/ 273526 h 640549"/>
                  <a:gd name="connsiteX59" fmla="*/ 197790 w 274330"/>
                  <a:gd name="connsiteY59" fmla="*/ 278316 h 640549"/>
                  <a:gd name="connsiteX60" fmla="*/ 192898 w 274330"/>
                  <a:gd name="connsiteY60" fmla="*/ 284703 h 640549"/>
                  <a:gd name="connsiteX61" fmla="*/ 187199 w 274330"/>
                  <a:gd name="connsiteY61" fmla="*/ 290301 h 640549"/>
                  <a:gd name="connsiteX62" fmla="*/ 177436 w 274330"/>
                  <a:gd name="connsiteY62" fmla="*/ 295900 h 640549"/>
                  <a:gd name="connsiteX63" fmla="*/ 172545 w 274330"/>
                  <a:gd name="connsiteY63" fmla="*/ 302287 h 640549"/>
                  <a:gd name="connsiteX64" fmla="*/ 166846 w 274330"/>
                  <a:gd name="connsiteY64" fmla="*/ 300690 h 640549"/>
                  <a:gd name="connsiteX65" fmla="*/ 156255 w 274330"/>
                  <a:gd name="connsiteY65" fmla="*/ 303883 h 640549"/>
                  <a:gd name="connsiteX66" fmla="*/ 152192 w 274330"/>
                  <a:gd name="connsiteY66" fmla="*/ 303095 h 640549"/>
                  <a:gd name="connsiteX67" fmla="*/ 152192 w 274330"/>
                  <a:gd name="connsiteY67" fmla="*/ 312675 h 640549"/>
                  <a:gd name="connsiteX68" fmla="*/ 144876 w 274330"/>
                  <a:gd name="connsiteY68" fmla="*/ 319871 h 640549"/>
                  <a:gd name="connsiteX69" fmla="*/ 140813 w 274330"/>
                  <a:gd name="connsiteY69" fmla="*/ 327066 h 640549"/>
                  <a:gd name="connsiteX70" fmla="*/ 134305 w 274330"/>
                  <a:gd name="connsiteY70" fmla="*/ 331856 h 640549"/>
                  <a:gd name="connsiteX71" fmla="*/ 136751 w 274330"/>
                  <a:gd name="connsiteY71" fmla="*/ 335858 h 640549"/>
                  <a:gd name="connsiteX72" fmla="*/ 132688 w 274330"/>
                  <a:gd name="connsiteY72" fmla="*/ 339860 h 640549"/>
                  <a:gd name="connsiteX73" fmla="*/ 133497 w 274330"/>
                  <a:gd name="connsiteY73" fmla="*/ 343862 h 640549"/>
                  <a:gd name="connsiteX74" fmla="*/ 132688 w 274330"/>
                  <a:gd name="connsiteY74" fmla="*/ 349460 h 640549"/>
                  <a:gd name="connsiteX75" fmla="*/ 134325 w 274330"/>
                  <a:gd name="connsiteY75" fmla="*/ 355059 h 640549"/>
                  <a:gd name="connsiteX76" fmla="*/ 127009 w 274330"/>
                  <a:gd name="connsiteY76" fmla="*/ 366236 h 640549"/>
                  <a:gd name="connsiteX77" fmla="*/ 127817 w 274330"/>
                  <a:gd name="connsiteY77" fmla="*/ 376625 h 640549"/>
                  <a:gd name="connsiteX78" fmla="*/ 127009 w 274330"/>
                  <a:gd name="connsiteY78" fmla="*/ 384608 h 640549"/>
                  <a:gd name="connsiteX79" fmla="*/ 128646 w 274330"/>
                  <a:gd name="connsiteY79" fmla="*/ 402172 h 640549"/>
                  <a:gd name="connsiteX80" fmla="*/ 128646 w 274330"/>
                  <a:gd name="connsiteY80" fmla="*/ 414946 h 640549"/>
                  <a:gd name="connsiteX81" fmla="*/ 132708 w 274330"/>
                  <a:gd name="connsiteY81" fmla="*/ 419736 h 640549"/>
                  <a:gd name="connsiteX82" fmla="*/ 127817 w 274330"/>
                  <a:gd name="connsiteY82" fmla="*/ 426931 h 640549"/>
                  <a:gd name="connsiteX83" fmla="*/ 131071 w 274330"/>
                  <a:gd name="connsiteY83" fmla="*/ 428528 h 640549"/>
                  <a:gd name="connsiteX84" fmla="*/ 133517 w 274330"/>
                  <a:gd name="connsiteY84" fmla="*/ 427739 h 640549"/>
                  <a:gd name="connsiteX85" fmla="*/ 139217 w 274330"/>
                  <a:gd name="connsiteY85" fmla="*/ 426143 h 640549"/>
                  <a:gd name="connsiteX86" fmla="*/ 144916 w 274330"/>
                  <a:gd name="connsiteY86" fmla="*/ 429336 h 640549"/>
                  <a:gd name="connsiteX87" fmla="*/ 152233 w 274330"/>
                  <a:gd name="connsiteY87" fmla="*/ 435723 h 640549"/>
                  <a:gd name="connsiteX88" fmla="*/ 156295 w 274330"/>
                  <a:gd name="connsiteY88" fmla="*/ 446900 h 640549"/>
                  <a:gd name="connsiteX89" fmla="*/ 158741 w 274330"/>
                  <a:gd name="connsiteY89" fmla="*/ 454095 h 640549"/>
                  <a:gd name="connsiteX90" fmla="*/ 160378 w 274330"/>
                  <a:gd name="connsiteY90" fmla="*/ 460482 h 640549"/>
                  <a:gd name="connsiteX91" fmla="*/ 153870 w 274330"/>
                  <a:gd name="connsiteY91" fmla="*/ 466869 h 640549"/>
                  <a:gd name="connsiteX92" fmla="*/ 144916 w 274330"/>
                  <a:gd name="connsiteY92" fmla="*/ 472467 h 640549"/>
                  <a:gd name="connsiteX93" fmla="*/ 136771 w 274330"/>
                  <a:gd name="connsiteY93" fmla="*/ 470871 h 640549"/>
                  <a:gd name="connsiteX94" fmla="*/ 127817 w 274330"/>
                  <a:gd name="connsiteY94" fmla="*/ 467677 h 640549"/>
                  <a:gd name="connsiteX95" fmla="*/ 122926 w 274330"/>
                  <a:gd name="connsiteY95" fmla="*/ 469274 h 640549"/>
                  <a:gd name="connsiteX96" fmla="*/ 114781 w 274330"/>
                  <a:gd name="connsiteY96" fmla="*/ 470062 h 640549"/>
                  <a:gd name="connsiteX97" fmla="*/ 105827 w 274330"/>
                  <a:gd name="connsiteY97" fmla="*/ 469274 h 640549"/>
                  <a:gd name="connsiteX98" fmla="*/ 100936 w 274330"/>
                  <a:gd name="connsiteY98" fmla="*/ 468466 h 640549"/>
                  <a:gd name="connsiteX99" fmla="*/ 115589 w 274330"/>
                  <a:gd name="connsiteY99" fmla="*/ 473256 h 640549"/>
                  <a:gd name="connsiteX100" fmla="*/ 121289 w 274330"/>
                  <a:gd name="connsiteY100" fmla="*/ 474064 h 640549"/>
                  <a:gd name="connsiteX101" fmla="*/ 126989 w 274330"/>
                  <a:gd name="connsiteY101" fmla="*/ 473256 h 640549"/>
                  <a:gd name="connsiteX102" fmla="*/ 129434 w 274330"/>
                  <a:gd name="connsiteY102" fmla="*/ 478854 h 640549"/>
                  <a:gd name="connsiteX103" fmla="*/ 135134 w 274330"/>
                  <a:gd name="connsiteY103" fmla="*/ 478854 h 640549"/>
                  <a:gd name="connsiteX104" fmla="*/ 140025 w 274330"/>
                  <a:gd name="connsiteY104" fmla="*/ 479643 h 640549"/>
                  <a:gd name="connsiteX105" fmla="*/ 145725 w 274330"/>
                  <a:gd name="connsiteY105" fmla="*/ 478854 h 640549"/>
                  <a:gd name="connsiteX106" fmla="*/ 148979 w 274330"/>
                  <a:gd name="connsiteY106" fmla="*/ 481259 h 640549"/>
                  <a:gd name="connsiteX107" fmla="*/ 146533 w 274330"/>
                  <a:gd name="connsiteY107" fmla="*/ 490840 h 640549"/>
                  <a:gd name="connsiteX108" fmla="*/ 137579 w 274330"/>
                  <a:gd name="connsiteY108" fmla="*/ 494033 h 640549"/>
                  <a:gd name="connsiteX109" fmla="*/ 131880 w 274330"/>
                  <a:gd name="connsiteY109" fmla="*/ 491628 h 640549"/>
                  <a:gd name="connsiteX110" fmla="*/ 129434 w 274330"/>
                  <a:gd name="connsiteY110" fmla="*/ 499612 h 640549"/>
                  <a:gd name="connsiteX111" fmla="*/ 126180 w 274330"/>
                  <a:gd name="connsiteY111" fmla="*/ 499612 h 640549"/>
                  <a:gd name="connsiteX112" fmla="*/ 117227 w 274330"/>
                  <a:gd name="connsiteY112" fmla="*/ 503613 h 640549"/>
                  <a:gd name="connsiteX113" fmla="*/ 111527 w 274330"/>
                  <a:gd name="connsiteY113" fmla="*/ 505210 h 640549"/>
                  <a:gd name="connsiteX114" fmla="*/ 109081 w 274330"/>
                  <a:gd name="connsiteY114" fmla="*/ 506807 h 640549"/>
                  <a:gd name="connsiteX115" fmla="*/ 118843 w 274330"/>
                  <a:gd name="connsiteY115" fmla="*/ 508403 h 640549"/>
                  <a:gd name="connsiteX116" fmla="*/ 118035 w 274330"/>
                  <a:gd name="connsiteY116" fmla="*/ 514002 h 640549"/>
                  <a:gd name="connsiteX117" fmla="*/ 113144 w 274330"/>
                  <a:gd name="connsiteY117" fmla="*/ 515599 h 640549"/>
                  <a:gd name="connsiteX118" fmla="*/ 108253 w 274330"/>
                  <a:gd name="connsiteY118" fmla="*/ 515599 h 640549"/>
                  <a:gd name="connsiteX119" fmla="*/ 113144 w 274330"/>
                  <a:gd name="connsiteY119" fmla="*/ 525987 h 640549"/>
                  <a:gd name="connsiteX120" fmla="*/ 113952 w 274330"/>
                  <a:gd name="connsiteY120" fmla="*/ 540358 h 640549"/>
                  <a:gd name="connsiteX121" fmla="*/ 116398 w 274330"/>
                  <a:gd name="connsiteY121" fmla="*/ 543551 h 640549"/>
                  <a:gd name="connsiteX122" fmla="*/ 114761 w 274330"/>
                  <a:gd name="connsiteY122" fmla="*/ 553131 h 640549"/>
                  <a:gd name="connsiteX123" fmla="*/ 107424 w 274330"/>
                  <a:gd name="connsiteY123" fmla="*/ 581084 h 640549"/>
                  <a:gd name="connsiteX124" fmla="*/ 101724 w 274330"/>
                  <a:gd name="connsiteY124" fmla="*/ 601053 h 640549"/>
                  <a:gd name="connsiteX125" fmla="*/ 91962 w 274330"/>
                  <a:gd name="connsiteY125" fmla="*/ 604246 h 640549"/>
                  <a:gd name="connsiteX126" fmla="*/ 83817 w 274330"/>
                  <a:gd name="connsiteY126" fmla="*/ 605055 h 640549"/>
                  <a:gd name="connsiteX127" fmla="*/ 77309 w 274330"/>
                  <a:gd name="connsiteY127" fmla="*/ 601053 h 640549"/>
                  <a:gd name="connsiteX128" fmla="*/ 70801 w 274330"/>
                  <a:gd name="connsiteY128" fmla="*/ 610633 h 640549"/>
                  <a:gd name="connsiteX129" fmla="*/ 65101 w 274330"/>
                  <a:gd name="connsiteY129" fmla="*/ 621810 h 640549"/>
                  <a:gd name="connsiteX130" fmla="*/ 62656 w 274330"/>
                  <a:gd name="connsiteY130" fmla="*/ 632987 h 640549"/>
                  <a:gd name="connsiteX131" fmla="*/ 50448 w 274330"/>
                  <a:gd name="connsiteY131" fmla="*/ 632987 h 640549"/>
                  <a:gd name="connsiteX132" fmla="*/ 40686 w 274330"/>
                  <a:gd name="connsiteY132" fmla="*/ 638586 h 640549"/>
                  <a:gd name="connsiteX133" fmla="*/ 34177 w 274330"/>
                  <a:gd name="connsiteY133" fmla="*/ 632987 h 640549"/>
                  <a:gd name="connsiteX134" fmla="*/ 37431 w 274330"/>
                  <a:gd name="connsiteY134" fmla="*/ 618617 h 640549"/>
                  <a:gd name="connsiteX135" fmla="*/ 33369 w 274330"/>
                  <a:gd name="connsiteY135" fmla="*/ 609825 h 640549"/>
                  <a:gd name="connsiteX136" fmla="*/ 29307 w 274330"/>
                  <a:gd name="connsiteY136" fmla="*/ 605035 h 640549"/>
                  <a:gd name="connsiteX137" fmla="*/ 37452 w 274330"/>
                  <a:gd name="connsiteY137" fmla="*/ 600244 h 640549"/>
                  <a:gd name="connsiteX138" fmla="*/ 35006 w 274330"/>
                  <a:gd name="connsiteY138" fmla="*/ 593049 h 640549"/>
                  <a:gd name="connsiteX139" fmla="*/ 37452 w 274330"/>
                  <a:gd name="connsiteY139" fmla="*/ 585854 h 640549"/>
                  <a:gd name="connsiteX140" fmla="*/ 21161 w 274330"/>
                  <a:gd name="connsiteY140" fmla="*/ 567482 h 640549"/>
                  <a:gd name="connsiteX141" fmla="*/ 17907 w 274330"/>
                  <a:gd name="connsiteY141" fmla="*/ 553900 h 640549"/>
                  <a:gd name="connsiteX142" fmla="*/ 14653 w 274330"/>
                  <a:gd name="connsiteY142" fmla="*/ 542723 h 640549"/>
                  <a:gd name="connsiteX143" fmla="*/ 17907 w 274330"/>
                  <a:gd name="connsiteY143" fmla="*/ 540317 h 640549"/>
                  <a:gd name="connsiteX144" fmla="*/ 8145 w 274330"/>
                  <a:gd name="connsiteY144" fmla="*/ 531525 h 640549"/>
                  <a:gd name="connsiteX145" fmla="*/ 12208 w 274330"/>
                  <a:gd name="connsiteY145" fmla="*/ 517943 h 640549"/>
                  <a:gd name="connsiteX146" fmla="*/ 3254 w 274330"/>
                  <a:gd name="connsiteY146" fmla="*/ 511556 h 640549"/>
                  <a:gd name="connsiteX147" fmla="*/ 2446 w 274330"/>
                  <a:gd name="connsiteY147" fmla="*/ 499571 h 640549"/>
                  <a:gd name="connsiteX148" fmla="*/ 0 w 274330"/>
                  <a:gd name="connsiteY148" fmla="*/ 490779 h 640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274330" h="640549">
                    <a:moveTo>
                      <a:pt x="828" y="489950"/>
                    </a:moveTo>
                    <a:cubicBezTo>
                      <a:pt x="2466" y="491547"/>
                      <a:pt x="4083" y="493952"/>
                      <a:pt x="4891" y="496337"/>
                    </a:cubicBezTo>
                    <a:cubicBezTo>
                      <a:pt x="12228" y="492335"/>
                      <a:pt x="10591" y="482755"/>
                      <a:pt x="12228" y="474772"/>
                    </a:cubicBezTo>
                    <a:cubicBezTo>
                      <a:pt x="14674" y="463595"/>
                      <a:pt x="18736" y="464383"/>
                      <a:pt x="25244" y="459593"/>
                    </a:cubicBezTo>
                    <a:cubicBezTo>
                      <a:pt x="39897" y="448416"/>
                      <a:pt x="29307" y="425253"/>
                      <a:pt x="25244" y="409286"/>
                    </a:cubicBezTo>
                    <a:cubicBezTo>
                      <a:pt x="30135" y="410883"/>
                      <a:pt x="35006" y="402899"/>
                      <a:pt x="35006" y="397301"/>
                    </a:cubicBezTo>
                    <a:cubicBezTo>
                      <a:pt x="35006" y="388509"/>
                      <a:pt x="26861" y="385315"/>
                      <a:pt x="23607" y="378140"/>
                    </a:cubicBezTo>
                    <a:cubicBezTo>
                      <a:pt x="17907" y="365367"/>
                      <a:pt x="27669" y="348591"/>
                      <a:pt x="22798" y="335009"/>
                    </a:cubicBezTo>
                    <a:cubicBezTo>
                      <a:pt x="19544" y="326217"/>
                      <a:pt x="15482" y="328622"/>
                      <a:pt x="15482" y="318234"/>
                    </a:cubicBezTo>
                    <a:cubicBezTo>
                      <a:pt x="16290" y="309442"/>
                      <a:pt x="20373" y="297476"/>
                      <a:pt x="21990" y="287876"/>
                    </a:cubicBezTo>
                    <a:cubicBezTo>
                      <a:pt x="23627" y="279084"/>
                      <a:pt x="23627" y="265522"/>
                      <a:pt x="34198" y="263925"/>
                    </a:cubicBezTo>
                    <a:cubicBezTo>
                      <a:pt x="39897" y="263137"/>
                      <a:pt x="50488" y="267119"/>
                      <a:pt x="55359" y="269524"/>
                    </a:cubicBezTo>
                    <a:cubicBezTo>
                      <a:pt x="63504" y="259944"/>
                      <a:pt x="52105" y="252748"/>
                      <a:pt x="51297" y="243977"/>
                    </a:cubicBezTo>
                    <a:cubicBezTo>
                      <a:pt x="50488" y="233588"/>
                      <a:pt x="56996" y="217621"/>
                      <a:pt x="60250" y="207232"/>
                    </a:cubicBezTo>
                    <a:cubicBezTo>
                      <a:pt x="61888" y="200037"/>
                      <a:pt x="66758" y="190457"/>
                      <a:pt x="66758" y="183282"/>
                    </a:cubicBezTo>
                    <a:cubicBezTo>
                      <a:pt x="66758" y="177683"/>
                      <a:pt x="61867" y="174490"/>
                      <a:pt x="61867" y="170508"/>
                    </a:cubicBezTo>
                    <a:cubicBezTo>
                      <a:pt x="61059" y="152136"/>
                      <a:pt x="74075" y="161716"/>
                      <a:pt x="83029" y="163313"/>
                    </a:cubicBezTo>
                    <a:cubicBezTo>
                      <a:pt x="83029" y="146537"/>
                      <a:pt x="92791" y="123375"/>
                      <a:pt x="103382" y="110601"/>
                    </a:cubicBezTo>
                    <a:cubicBezTo>
                      <a:pt x="100936" y="109813"/>
                      <a:pt x="98491" y="107408"/>
                      <a:pt x="95236" y="106599"/>
                    </a:cubicBezTo>
                    <a:cubicBezTo>
                      <a:pt x="98491" y="101809"/>
                      <a:pt x="104190" y="97019"/>
                      <a:pt x="106636" y="91420"/>
                    </a:cubicBezTo>
                    <a:cubicBezTo>
                      <a:pt x="108273" y="85822"/>
                      <a:pt x="107444" y="81032"/>
                      <a:pt x="109890" y="77050"/>
                    </a:cubicBezTo>
                    <a:cubicBezTo>
                      <a:pt x="114781" y="69066"/>
                      <a:pt x="126180" y="54696"/>
                      <a:pt x="135134" y="64276"/>
                    </a:cubicBezTo>
                    <a:cubicBezTo>
                      <a:pt x="141642" y="54696"/>
                      <a:pt x="136771" y="38729"/>
                      <a:pt x="148150" y="33919"/>
                    </a:cubicBezTo>
                    <a:cubicBezTo>
                      <a:pt x="154658" y="30725"/>
                      <a:pt x="157912" y="34727"/>
                      <a:pt x="163612" y="37112"/>
                    </a:cubicBezTo>
                    <a:cubicBezTo>
                      <a:pt x="169311" y="38709"/>
                      <a:pt x="174203" y="39517"/>
                      <a:pt x="180711" y="38709"/>
                    </a:cubicBezTo>
                    <a:cubicBezTo>
                      <a:pt x="168503" y="29129"/>
                      <a:pt x="199427" y="17952"/>
                      <a:pt x="179074" y="7563"/>
                    </a:cubicBezTo>
                    <a:cubicBezTo>
                      <a:pt x="183136" y="1964"/>
                      <a:pt x="192919" y="-2826"/>
                      <a:pt x="199427" y="1964"/>
                    </a:cubicBezTo>
                    <a:lnTo>
                      <a:pt x="200235" y="6754"/>
                    </a:lnTo>
                    <a:cubicBezTo>
                      <a:pt x="205935" y="17931"/>
                      <a:pt x="214888" y="24318"/>
                      <a:pt x="221396" y="33899"/>
                    </a:cubicBezTo>
                    <a:cubicBezTo>
                      <a:pt x="224650" y="31493"/>
                      <a:pt x="227096" y="32302"/>
                      <a:pt x="230350" y="31493"/>
                    </a:cubicBezTo>
                    <a:cubicBezTo>
                      <a:pt x="230350" y="35495"/>
                      <a:pt x="231159" y="38689"/>
                      <a:pt x="231987" y="42670"/>
                    </a:cubicBezTo>
                    <a:cubicBezTo>
                      <a:pt x="232796" y="41862"/>
                      <a:pt x="236050" y="41074"/>
                      <a:pt x="237687" y="38668"/>
                    </a:cubicBezTo>
                    <a:cubicBezTo>
                      <a:pt x="241750" y="53847"/>
                      <a:pt x="258040" y="41074"/>
                      <a:pt x="254786" y="61022"/>
                    </a:cubicBezTo>
                    <a:lnTo>
                      <a:pt x="260486" y="61022"/>
                    </a:lnTo>
                    <a:cubicBezTo>
                      <a:pt x="261294" y="69814"/>
                      <a:pt x="257231" y="80991"/>
                      <a:pt x="257231" y="89783"/>
                    </a:cubicBezTo>
                    <a:cubicBezTo>
                      <a:pt x="256423" y="99363"/>
                      <a:pt x="256423" y="108944"/>
                      <a:pt x="257231" y="118544"/>
                    </a:cubicBezTo>
                    <a:cubicBezTo>
                      <a:pt x="259677" y="119353"/>
                      <a:pt x="261294" y="120949"/>
                      <a:pt x="262931" y="121738"/>
                    </a:cubicBezTo>
                    <a:cubicBezTo>
                      <a:pt x="260486" y="124143"/>
                      <a:pt x="260486" y="128124"/>
                      <a:pt x="259677" y="129721"/>
                    </a:cubicBezTo>
                    <a:cubicBezTo>
                      <a:pt x="261314" y="129721"/>
                      <a:pt x="263740" y="132126"/>
                      <a:pt x="266185" y="131318"/>
                    </a:cubicBezTo>
                    <a:cubicBezTo>
                      <a:pt x="261294" y="143303"/>
                      <a:pt x="255594" y="144091"/>
                      <a:pt x="262123" y="156077"/>
                    </a:cubicBezTo>
                    <a:cubicBezTo>
                      <a:pt x="265377" y="163272"/>
                      <a:pt x="269439" y="168851"/>
                      <a:pt x="273522" y="175237"/>
                    </a:cubicBezTo>
                    <a:lnTo>
                      <a:pt x="274330" y="177643"/>
                    </a:lnTo>
                    <a:lnTo>
                      <a:pt x="272693" y="176854"/>
                    </a:lnTo>
                    <a:cubicBezTo>
                      <a:pt x="271056" y="176046"/>
                      <a:pt x="269439" y="175258"/>
                      <a:pt x="269439" y="175258"/>
                    </a:cubicBezTo>
                    <a:lnTo>
                      <a:pt x="258040" y="178451"/>
                    </a:lnTo>
                    <a:lnTo>
                      <a:pt x="249086" y="179239"/>
                    </a:lnTo>
                    <a:lnTo>
                      <a:pt x="239324" y="180048"/>
                    </a:lnTo>
                    <a:lnTo>
                      <a:pt x="233624" y="183241"/>
                    </a:lnTo>
                    <a:cubicBezTo>
                      <a:pt x="233624" y="183241"/>
                      <a:pt x="226308" y="188840"/>
                      <a:pt x="227116" y="192033"/>
                    </a:cubicBezTo>
                    <a:cubicBezTo>
                      <a:pt x="227925" y="196035"/>
                      <a:pt x="226308" y="197632"/>
                      <a:pt x="222225" y="201613"/>
                    </a:cubicBezTo>
                    <a:cubicBezTo>
                      <a:pt x="218971" y="205615"/>
                      <a:pt x="214909" y="204807"/>
                      <a:pt x="218163" y="207212"/>
                    </a:cubicBezTo>
                    <a:cubicBezTo>
                      <a:pt x="220608" y="209617"/>
                      <a:pt x="218163" y="215195"/>
                      <a:pt x="218163" y="215195"/>
                    </a:cubicBezTo>
                    <a:cubicBezTo>
                      <a:pt x="218163" y="215195"/>
                      <a:pt x="214100" y="218389"/>
                      <a:pt x="213271" y="225584"/>
                    </a:cubicBezTo>
                    <a:cubicBezTo>
                      <a:pt x="212726" y="229843"/>
                      <a:pt x="213817" y="232503"/>
                      <a:pt x="216526" y="233568"/>
                    </a:cubicBezTo>
                    <a:cubicBezTo>
                      <a:pt x="220588" y="235973"/>
                      <a:pt x="220588" y="240763"/>
                      <a:pt x="220588" y="240763"/>
                    </a:cubicBezTo>
                    <a:cubicBezTo>
                      <a:pt x="220588" y="240763"/>
                      <a:pt x="217334" y="242360"/>
                      <a:pt x="218951" y="244765"/>
                    </a:cubicBezTo>
                    <a:cubicBezTo>
                      <a:pt x="220588" y="247958"/>
                      <a:pt x="225459" y="253557"/>
                      <a:pt x="220588" y="256750"/>
                    </a:cubicBezTo>
                    <a:cubicBezTo>
                      <a:pt x="215697" y="259944"/>
                      <a:pt x="211634" y="263137"/>
                      <a:pt x="209189" y="265542"/>
                    </a:cubicBezTo>
                    <a:cubicBezTo>
                      <a:pt x="206743" y="267948"/>
                      <a:pt x="205935" y="269544"/>
                      <a:pt x="203489" y="273526"/>
                    </a:cubicBezTo>
                    <a:cubicBezTo>
                      <a:pt x="201044" y="277528"/>
                      <a:pt x="197790" y="278316"/>
                      <a:pt x="197790" y="278316"/>
                    </a:cubicBezTo>
                    <a:lnTo>
                      <a:pt x="192898" y="284703"/>
                    </a:lnTo>
                    <a:cubicBezTo>
                      <a:pt x="191261" y="288705"/>
                      <a:pt x="191261" y="286299"/>
                      <a:pt x="187199" y="290301"/>
                    </a:cubicBezTo>
                    <a:cubicBezTo>
                      <a:pt x="183945" y="294303"/>
                      <a:pt x="176608" y="291090"/>
                      <a:pt x="177436" y="295900"/>
                    </a:cubicBezTo>
                    <a:cubicBezTo>
                      <a:pt x="177436" y="301499"/>
                      <a:pt x="176628" y="302287"/>
                      <a:pt x="172545" y="302287"/>
                    </a:cubicBezTo>
                    <a:cubicBezTo>
                      <a:pt x="167654" y="302287"/>
                      <a:pt x="166846" y="300690"/>
                      <a:pt x="166846" y="300690"/>
                    </a:cubicBezTo>
                    <a:cubicBezTo>
                      <a:pt x="166846" y="300690"/>
                      <a:pt x="160338" y="305480"/>
                      <a:pt x="156255" y="303883"/>
                    </a:cubicBezTo>
                    <a:cubicBezTo>
                      <a:pt x="153001" y="302287"/>
                      <a:pt x="152192" y="303095"/>
                      <a:pt x="152192" y="303095"/>
                    </a:cubicBezTo>
                    <a:cubicBezTo>
                      <a:pt x="152192" y="303095"/>
                      <a:pt x="153830" y="307885"/>
                      <a:pt x="152192" y="312675"/>
                    </a:cubicBezTo>
                    <a:cubicBezTo>
                      <a:pt x="149747" y="316677"/>
                      <a:pt x="145684" y="315869"/>
                      <a:pt x="144876" y="319871"/>
                    </a:cubicBezTo>
                    <a:cubicBezTo>
                      <a:pt x="144876" y="323064"/>
                      <a:pt x="144876" y="324661"/>
                      <a:pt x="140813" y="327066"/>
                    </a:cubicBezTo>
                    <a:cubicBezTo>
                      <a:pt x="136751" y="328663"/>
                      <a:pt x="131860" y="329471"/>
                      <a:pt x="134305" y="331856"/>
                    </a:cubicBezTo>
                    <a:cubicBezTo>
                      <a:pt x="136751" y="334261"/>
                      <a:pt x="136751" y="335858"/>
                      <a:pt x="136751" y="335858"/>
                    </a:cubicBezTo>
                    <a:lnTo>
                      <a:pt x="132688" y="339860"/>
                    </a:lnTo>
                    <a:cubicBezTo>
                      <a:pt x="132688" y="339860"/>
                      <a:pt x="135942" y="339051"/>
                      <a:pt x="133497" y="343862"/>
                    </a:cubicBezTo>
                    <a:cubicBezTo>
                      <a:pt x="131051" y="349460"/>
                      <a:pt x="130243" y="348652"/>
                      <a:pt x="132688" y="349460"/>
                    </a:cubicBezTo>
                    <a:cubicBezTo>
                      <a:pt x="135942" y="351057"/>
                      <a:pt x="134325" y="355059"/>
                      <a:pt x="134325" y="355059"/>
                    </a:cubicBezTo>
                    <a:cubicBezTo>
                      <a:pt x="134325" y="355059"/>
                      <a:pt x="122926" y="361446"/>
                      <a:pt x="127009" y="366236"/>
                    </a:cubicBezTo>
                    <a:cubicBezTo>
                      <a:pt x="131900" y="371834"/>
                      <a:pt x="131071" y="369429"/>
                      <a:pt x="127817" y="376625"/>
                    </a:cubicBezTo>
                    <a:cubicBezTo>
                      <a:pt x="125372" y="384608"/>
                      <a:pt x="125372" y="379818"/>
                      <a:pt x="127009" y="384608"/>
                    </a:cubicBezTo>
                    <a:cubicBezTo>
                      <a:pt x="127817" y="390207"/>
                      <a:pt x="127009" y="396594"/>
                      <a:pt x="128646" y="402172"/>
                    </a:cubicBezTo>
                    <a:cubicBezTo>
                      <a:pt x="129454" y="407771"/>
                      <a:pt x="126200" y="414157"/>
                      <a:pt x="128646" y="414946"/>
                    </a:cubicBezTo>
                    <a:cubicBezTo>
                      <a:pt x="131092" y="416542"/>
                      <a:pt x="132708" y="419736"/>
                      <a:pt x="132708" y="419736"/>
                    </a:cubicBezTo>
                    <a:lnTo>
                      <a:pt x="127817" y="426931"/>
                    </a:lnTo>
                    <a:cubicBezTo>
                      <a:pt x="127817" y="426931"/>
                      <a:pt x="129454" y="425334"/>
                      <a:pt x="131071" y="428528"/>
                    </a:cubicBezTo>
                    <a:cubicBezTo>
                      <a:pt x="131880" y="431721"/>
                      <a:pt x="133517" y="427739"/>
                      <a:pt x="133517" y="427739"/>
                    </a:cubicBezTo>
                    <a:cubicBezTo>
                      <a:pt x="133517" y="427739"/>
                      <a:pt x="136771" y="424546"/>
                      <a:pt x="139217" y="426143"/>
                    </a:cubicBezTo>
                    <a:cubicBezTo>
                      <a:pt x="141662" y="426931"/>
                      <a:pt x="141662" y="426143"/>
                      <a:pt x="144916" y="429336"/>
                    </a:cubicBezTo>
                    <a:cubicBezTo>
                      <a:pt x="148170" y="432530"/>
                      <a:pt x="148170" y="429336"/>
                      <a:pt x="152233" y="435723"/>
                    </a:cubicBezTo>
                    <a:cubicBezTo>
                      <a:pt x="156295" y="442110"/>
                      <a:pt x="153870" y="443706"/>
                      <a:pt x="156295" y="446900"/>
                    </a:cubicBezTo>
                    <a:cubicBezTo>
                      <a:pt x="157932" y="450902"/>
                      <a:pt x="156295" y="451690"/>
                      <a:pt x="158741" y="454095"/>
                    </a:cubicBezTo>
                    <a:cubicBezTo>
                      <a:pt x="161187" y="457289"/>
                      <a:pt x="160378" y="460482"/>
                      <a:pt x="160378" y="460482"/>
                    </a:cubicBezTo>
                    <a:cubicBezTo>
                      <a:pt x="160378" y="460482"/>
                      <a:pt x="153870" y="464484"/>
                      <a:pt x="153870" y="466869"/>
                    </a:cubicBezTo>
                    <a:cubicBezTo>
                      <a:pt x="153062" y="470062"/>
                      <a:pt x="148979" y="472467"/>
                      <a:pt x="144916" y="472467"/>
                    </a:cubicBezTo>
                    <a:cubicBezTo>
                      <a:pt x="141662" y="472467"/>
                      <a:pt x="140025" y="470062"/>
                      <a:pt x="136771" y="470871"/>
                    </a:cubicBezTo>
                    <a:cubicBezTo>
                      <a:pt x="133517" y="470871"/>
                      <a:pt x="130263" y="470062"/>
                      <a:pt x="127817" y="467677"/>
                    </a:cubicBezTo>
                    <a:cubicBezTo>
                      <a:pt x="126180" y="466081"/>
                      <a:pt x="122926" y="469274"/>
                      <a:pt x="122926" y="469274"/>
                    </a:cubicBezTo>
                    <a:cubicBezTo>
                      <a:pt x="122926" y="469274"/>
                      <a:pt x="118864" y="472467"/>
                      <a:pt x="114781" y="470062"/>
                    </a:cubicBezTo>
                    <a:cubicBezTo>
                      <a:pt x="110718" y="468466"/>
                      <a:pt x="107444" y="468466"/>
                      <a:pt x="105827" y="469274"/>
                    </a:cubicBezTo>
                    <a:cubicBezTo>
                      <a:pt x="104190" y="469274"/>
                      <a:pt x="100936" y="468466"/>
                      <a:pt x="100936" y="468466"/>
                    </a:cubicBezTo>
                    <a:cubicBezTo>
                      <a:pt x="100936" y="468466"/>
                      <a:pt x="111527" y="474064"/>
                      <a:pt x="115589" y="473256"/>
                    </a:cubicBezTo>
                    <a:cubicBezTo>
                      <a:pt x="118843" y="473256"/>
                      <a:pt x="119652" y="474064"/>
                      <a:pt x="121289" y="474064"/>
                    </a:cubicBezTo>
                    <a:cubicBezTo>
                      <a:pt x="122926" y="474064"/>
                      <a:pt x="126989" y="473256"/>
                      <a:pt x="126989" y="473256"/>
                    </a:cubicBezTo>
                    <a:cubicBezTo>
                      <a:pt x="126989" y="473256"/>
                      <a:pt x="126989" y="474852"/>
                      <a:pt x="129434" y="478854"/>
                    </a:cubicBezTo>
                    <a:cubicBezTo>
                      <a:pt x="131880" y="482856"/>
                      <a:pt x="131880" y="476449"/>
                      <a:pt x="135134" y="478854"/>
                    </a:cubicBezTo>
                    <a:cubicBezTo>
                      <a:pt x="138388" y="481259"/>
                      <a:pt x="140025" y="479643"/>
                      <a:pt x="140025" y="479643"/>
                    </a:cubicBezTo>
                    <a:lnTo>
                      <a:pt x="145725" y="478854"/>
                    </a:lnTo>
                    <a:cubicBezTo>
                      <a:pt x="145725" y="478854"/>
                      <a:pt x="147362" y="477258"/>
                      <a:pt x="148979" y="481259"/>
                    </a:cubicBezTo>
                    <a:cubicBezTo>
                      <a:pt x="151424" y="484453"/>
                      <a:pt x="146533" y="490840"/>
                      <a:pt x="146533" y="490840"/>
                    </a:cubicBezTo>
                    <a:cubicBezTo>
                      <a:pt x="146533" y="490840"/>
                      <a:pt x="140025" y="493245"/>
                      <a:pt x="137579" y="494033"/>
                    </a:cubicBezTo>
                    <a:cubicBezTo>
                      <a:pt x="135942" y="494841"/>
                      <a:pt x="130263" y="486838"/>
                      <a:pt x="131880" y="491628"/>
                    </a:cubicBezTo>
                    <a:cubicBezTo>
                      <a:pt x="132688" y="495630"/>
                      <a:pt x="131880" y="500420"/>
                      <a:pt x="129434" y="499612"/>
                    </a:cubicBezTo>
                    <a:lnTo>
                      <a:pt x="126180" y="499612"/>
                    </a:lnTo>
                    <a:cubicBezTo>
                      <a:pt x="126180" y="499612"/>
                      <a:pt x="119672" y="501208"/>
                      <a:pt x="117227" y="503613"/>
                    </a:cubicBezTo>
                    <a:cubicBezTo>
                      <a:pt x="115589" y="506019"/>
                      <a:pt x="113972" y="506019"/>
                      <a:pt x="111527" y="505210"/>
                    </a:cubicBezTo>
                    <a:cubicBezTo>
                      <a:pt x="109890" y="503613"/>
                      <a:pt x="105019" y="506019"/>
                      <a:pt x="109081" y="506807"/>
                    </a:cubicBezTo>
                    <a:cubicBezTo>
                      <a:pt x="113144" y="507615"/>
                      <a:pt x="116398" y="506019"/>
                      <a:pt x="118843" y="508403"/>
                    </a:cubicBezTo>
                    <a:cubicBezTo>
                      <a:pt x="121289" y="510809"/>
                      <a:pt x="118035" y="514002"/>
                      <a:pt x="118035" y="514002"/>
                    </a:cubicBezTo>
                    <a:cubicBezTo>
                      <a:pt x="118035" y="514002"/>
                      <a:pt x="114781" y="515599"/>
                      <a:pt x="113144" y="515599"/>
                    </a:cubicBezTo>
                    <a:cubicBezTo>
                      <a:pt x="112335" y="515599"/>
                      <a:pt x="108253" y="510809"/>
                      <a:pt x="108253" y="515599"/>
                    </a:cubicBezTo>
                    <a:cubicBezTo>
                      <a:pt x="109061" y="520389"/>
                      <a:pt x="111507" y="518792"/>
                      <a:pt x="113144" y="525987"/>
                    </a:cubicBezTo>
                    <a:cubicBezTo>
                      <a:pt x="115589" y="533971"/>
                      <a:pt x="112335" y="539570"/>
                      <a:pt x="113952" y="540358"/>
                    </a:cubicBezTo>
                    <a:cubicBezTo>
                      <a:pt x="115589" y="541166"/>
                      <a:pt x="114761" y="539570"/>
                      <a:pt x="116398" y="543551"/>
                    </a:cubicBezTo>
                    <a:cubicBezTo>
                      <a:pt x="118035" y="547553"/>
                      <a:pt x="117206" y="536356"/>
                      <a:pt x="114761" y="553131"/>
                    </a:cubicBezTo>
                    <a:cubicBezTo>
                      <a:pt x="111507" y="569099"/>
                      <a:pt x="108253" y="571504"/>
                      <a:pt x="107424" y="581084"/>
                    </a:cubicBezTo>
                    <a:cubicBezTo>
                      <a:pt x="106616" y="590664"/>
                      <a:pt x="105787" y="594666"/>
                      <a:pt x="101724" y="601053"/>
                    </a:cubicBezTo>
                    <a:cubicBezTo>
                      <a:pt x="97662" y="606651"/>
                      <a:pt x="96025" y="603458"/>
                      <a:pt x="91962" y="604246"/>
                    </a:cubicBezTo>
                    <a:cubicBezTo>
                      <a:pt x="87900" y="604246"/>
                      <a:pt x="87071" y="607440"/>
                      <a:pt x="83817" y="605055"/>
                    </a:cubicBezTo>
                    <a:cubicBezTo>
                      <a:pt x="80563" y="602650"/>
                      <a:pt x="81371" y="595475"/>
                      <a:pt x="77309" y="601053"/>
                    </a:cubicBezTo>
                    <a:cubicBezTo>
                      <a:pt x="74055" y="606651"/>
                      <a:pt x="70801" y="610633"/>
                      <a:pt x="70801" y="610633"/>
                    </a:cubicBezTo>
                    <a:cubicBezTo>
                      <a:pt x="70801" y="610633"/>
                      <a:pt x="61847" y="615423"/>
                      <a:pt x="65101" y="621810"/>
                    </a:cubicBezTo>
                    <a:cubicBezTo>
                      <a:pt x="68355" y="627409"/>
                      <a:pt x="71609" y="632987"/>
                      <a:pt x="62656" y="632987"/>
                    </a:cubicBezTo>
                    <a:cubicBezTo>
                      <a:pt x="54510" y="632199"/>
                      <a:pt x="54510" y="627388"/>
                      <a:pt x="50448" y="632987"/>
                    </a:cubicBezTo>
                    <a:cubicBezTo>
                      <a:pt x="46385" y="638586"/>
                      <a:pt x="44748" y="643376"/>
                      <a:pt x="40686" y="638586"/>
                    </a:cubicBezTo>
                    <a:cubicBezTo>
                      <a:pt x="36623" y="633795"/>
                      <a:pt x="34177" y="635392"/>
                      <a:pt x="34177" y="632987"/>
                    </a:cubicBezTo>
                    <a:cubicBezTo>
                      <a:pt x="34986" y="630582"/>
                      <a:pt x="38240" y="622598"/>
                      <a:pt x="37431" y="618617"/>
                    </a:cubicBezTo>
                    <a:cubicBezTo>
                      <a:pt x="36623" y="614615"/>
                      <a:pt x="34177" y="611421"/>
                      <a:pt x="33369" y="609825"/>
                    </a:cubicBezTo>
                    <a:cubicBezTo>
                      <a:pt x="32561" y="608228"/>
                      <a:pt x="22778" y="608228"/>
                      <a:pt x="29307" y="605035"/>
                    </a:cubicBezTo>
                    <a:cubicBezTo>
                      <a:pt x="36623" y="602629"/>
                      <a:pt x="38260" y="604226"/>
                      <a:pt x="37452" y="600244"/>
                    </a:cubicBezTo>
                    <a:cubicBezTo>
                      <a:pt x="36643" y="595454"/>
                      <a:pt x="32561" y="597051"/>
                      <a:pt x="35006" y="593049"/>
                    </a:cubicBezTo>
                    <a:cubicBezTo>
                      <a:pt x="38260" y="589047"/>
                      <a:pt x="41514" y="589047"/>
                      <a:pt x="37452" y="585854"/>
                    </a:cubicBezTo>
                    <a:cubicBezTo>
                      <a:pt x="32561" y="582660"/>
                      <a:pt x="20353" y="575465"/>
                      <a:pt x="21161" y="567482"/>
                    </a:cubicBezTo>
                    <a:cubicBezTo>
                      <a:pt x="21161" y="560286"/>
                      <a:pt x="21161" y="558690"/>
                      <a:pt x="17907" y="553900"/>
                    </a:cubicBezTo>
                    <a:cubicBezTo>
                      <a:pt x="14653" y="549898"/>
                      <a:pt x="11399" y="544319"/>
                      <a:pt x="14653" y="542723"/>
                    </a:cubicBezTo>
                    <a:cubicBezTo>
                      <a:pt x="17907" y="541914"/>
                      <a:pt x="22798" y="544319"/>
                      <a:pt x="17907" y="540317"/>
                    </a:cubicBezTo>
                    <a:cubicBezTo>
                      <a:pt x="13016" y="535527"/>
                      <a:pt x="7317" y="541126"/>
                      <a:pt x="8145" y="531525"/>
                    </a:cubicBezTo>
                    <a:cubicBezTo>
                      <a:pt x="8954" y="521945"/>
                      <a:pt x="16290" y="520348"/>
                      <a:pt x="12208" y="517943"/>
                    </a:cubicBezTo>
                    <a:cubicBezTo>
                      <a:pt x="8145" y="515538"/>
                      <a:pt x="3254" y="511556"/>
                      <a:pt x="3254" y="511556"/>
                    </a:cubicBezTo>
                    <a:cubicBezTo>
                      <a:pt x="3254" y="511556"/>
                      <a:pt x="3254" y="501976"/>
                      <a:pt x="2446" y="499571"/>
                    </a:cubicBezTo>
                    <a:cubicBezTo>
                      <a:pt x="1637" y="497166"/>
                      <a:pt x="808" y="493184"/>
                      <a:pt x="0" y="490779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4" name="Szabadkézi sokszög: alakzat 1173">
                <a:extLst>
                  <a:ext uri="{FF2B5EF4-FFF2-40B4-BE49-F238E27FC236}">
                    <a16:creationId xmlns:a16="http://schemas.microsoft.com/office/drawing/2014/main" id="{66B2183E-8B41-33AF-1F0C-FF14B80C9500}"/>
                  </a:ext>
                </a:extLst>
              </p:cNvPr>
              <p:cNvSpPr/>
              <p:nvPr/>
            </p:nvSpPr>
            <p:spPr>
              <a:xfrm>
                <a:off x="4540369" y="2215347"/>
                <a:ext cx="227409" cy="510217"/>
              </a:xfrm>
              <a:custGeom>
                <a:avLst/>
                <a:gdLst>
                  <a:gd name="connsiteX0" fmla="*/ 0 w 227409"/>
                  <a:gd name="connsiteY0" fmla="*/ 56181 h 510217"/>
                  <a:gd name="connsiteX1" fmla="*/ 3294 w 227409"/>
                  <a:gd name="connsiteY1" fmla="*/ 60951 h 510217"/>
                  <a:gd name="connsiteX2" fmla="*/ 5760 w 227409"/>
                  <a:gd name="connsiteY2" fmla="*/ 46601 h 510217"/>
                  <a:gd name="connsiteX3" fmla="*/ 32924 w 227409"/>
                  <a:gd name="connsiteY3" fmla="*/ 78474 h 510217"/>
                  <a:gd name="connsiteX4" fmla="*/ 64192 w 227409"/>
                  <a:gd name="connsiteY4" fmla="*/ 80071 h 510217"/>
                  <a:gd name="connsiteX5" fmla="*/ 73246 w 227409"/>
                  <a:gd name="connsiteY5" fmla="*/ 76089 h 510217"/>
                  <a:gd name="connsiteX6" fmla="*/ 83938 w 227409"/>
                  <a:gd name="connsiteY6" fmla="*/ 91228 h 510217"/>
                  <a:gd name="connsiteX7" fmla="*/ 91336 w 227409"/>
                  <a:gd name="connsiteY7" fmla="*/ 73704 h 510217"/>
                  <a:gd name="connsiteX8" fmla="*/ 101219 w 227409"/>
                  <a:gd name="connsiteY8" fmla="*/ 64144 h 510217"/>
                  <a:gd name="connsiteX9" fmla="*/ 100390 w 227409"/>
                  <a:gd name="connsiteY9" fmla="*/ 52987 h 510217"/>
                  <a:gd name="connsiteX10" fmla="*/ 110274 w 227409"/>
                  <a:gd name="connsiteY10" fmla="*/ 40234 h 510217"/>
                  <a:gd name="connsiteX11" fmla="*/ 106151 w 227409"/>
                  <a:gd name="connsiteY11" fmla="*/ 29886 h 510217"/>
                  <a:gd name="connsiteX12" fmla="*/ 108616 w 227409"/>
                  <a:gd name="connsiteY12" fmla="*/ 18729 h 510217"/>
                  <a:gd name="connsiteX13" fmla="*/ 125069 w 227409"/>
                  <a:gd name="connsiteY13" fmla="*/ 3591 h 510217"/>
                  <a:gd name="connsiteX14" fmla="*/ 144007 w 227409"/>
                  <a:gd name="connsiteY14" fmla="*/ 1206 h 510217"/>
                  <a:gd name="connsiteX15" fmla="*/ 168705 w 227409"/>
                  <a:gd name="connsiteY15" fmla="*/ 10766 h 510217"/>
                  <a:gd name="connsiteX16" fmla="*/ 171171 w 227409"/>
                  <a:gd name="connsiteY16" fmla="*/ 32271 h 510217"/>
                  <a:gd name="connsiteX17" fmla="*/ 167876 w 227409"/>
                  <a:gd name="connsiteY17" fmla="*/ 52987 h 510217"/>
                  <a:gd name="connsiteX18" fmla="*/ 168705 w 227409"/>
                  <a:gd name="connsiteY18" fmla="*/ 54584 h 510217"/>
                  <a:gd name="connsiteX19" fmla="*/ 167876 w 227409"/>
                  <a:gd name="connsiteY19" fmla="*/ 55372 h 510217"/>
                  <a:gd name="connsiteX20" fmla="*/ 157185 w 227409"/>
                  <a:gd name="connsiteY20" fmla="*/ 64932 h 510217"/>
                  <a:gd name="connsiteX21" fmla="*/ 153890 w 227409"/>
                  <a:gd name="connsiteY21" fmla="*/ 90419 h 510217"/>
                  <a:gd name="connsiteX22" fmla="*/ 189280 w 227409"/>
                  <a:gd name="connsiteY22" fmla="*/ 125466 h 510217"/>
                  <a:gd name="connsiteX23" fmla="*/ 185157 w 227409"/>
                  <a:gd name="connsiteY23" fmla="*/ 143798 h 510217"/>
                  <a:gd name="connsiteX24" fmla="*/ 180226 w 227409"/>
                  <a:gd name="connsiteY24" fmla="*/ 160533 h 510217"/>
                  <a:gd name="connsiteX25" fmla="*/ 195041 w 227409"/>
                  <a:gd name="connsiteY25" fmla="*/ 224280 h 510217"/>
                  <a:gd name="connsiteX26" fmla="*/ 192575 w 227409"/>
                  <a:gd name="connsiteY26" fmla="*/ 239418 h 510217"/>
                  <a:gd name="connsiteX27" fmla="*/ 190938 w 227409"/>
                  <a:gd name="connsiteY27" fmla="*/ 252172 h 510217"/>
                  <a:gd name="connsiteX28" fmla="*/ 185178 w 227409"/>
                  <a:gd name="connsiteY28" fmla="*/ 266522 h 510217"/>
                  <a:gd name="connsiteX29" fmla="*/ 186815 w 227409"/>
                  <a:gd name="connsiteY29" fmla="*/ 288835 h 510217"/>
                  <a:gd name="connsiteX30" fmla="*/ 198335 w 227409"/>
                  <a:gd name="connsiteY30" fmla="*/ 290432 h 510217"/>
                  <a:gd name="connsiteX31" fmla="*/ 194212 w 227409"/>
                  <a:gd name="connsiteY31" fmla="*/ 307167 h 510217"/>
                  <a:gd name="connsiteX32" fmla="*/ 201610 w 227409"/>
                  <a:gd name="connsiteY32" fmla="*/ 309552 h 510217"/>
                  <a:gd name="connsiteX33" fmla="*/ 205733 w 227409"/>
                  <a:gd name="connsiteY33" fmla="*/ 318324 h 510217"/>
                  <a:gd name="connsiteX34" fmla="*/ 201610 w 227409"/>
                  <a:gd name="connsiteY34" fmla="*/ 331865 h 510217"/>
                  <a:gd name="connsiteX35" fmla="*/ 194212 w 227409"/>
                  <a:gd name="connsiteY35" fmla="*/ 338232 h 510217"/>
                  <a:gd name="connsiteX36" fmla="*/ 204096 w 227409"/>
                  <a:gd name="connsiteY36" fmla="*/ 349389 h 510217"/>
                  <a:gd name="connsiteX37" fmla="*/ 226308 w 227409"/>
                  <a:gd name="connsiteY37" fmla="*/ 370106 h 510217"/>
                  <a:gd name="connsiteX38" fmla="*/ 214787 w 227409"/>
                  <a:gd name="connsiteY38" fmla="*/ 403576 h 510217"/>
                  <a:gd name="connsiteX39" fmla="*/ 191746 w 227409"/>
                  <a:gd name="connsiteY39" fmla="*/ 429063 h 510217"/>
                  <a:gd name="connsiteX40" fmla="*/ 175294 w 227409"/>
                  <a:gd name="connsiteY40" fmla="*/ 448971 h 510217"/>
                  <a:gd name="connsiteX41" fmla="*/ 148959 w 227409"/>
                  <a:gd name="connsiteY41" fmla="*/ 476863 h 510217"/>
                  <a:gd name="connsiteX42" fmla="*/ 148130 w 227409"/>
                  <a:gd name="connsiteY42" fmla="*/ 476863 h 510217"/>
                  <a:gd name="connsiteX43" fmla="*/ 145664 w 227409"/>
                  <a:gd name="connsiteY43" fmla="*/ 480056 h 510217"/>
                  <a:gd name="connsiteX44" fmla="*/ 139075 w 227409"/>
                  <a:gd name="connsiteY44" fmla="*/ 480056 h 510217"/>
                  <a:gd name="connsiteX45" fmla="*/ 129192 w 227409"/>
                  <a:gd name="connsiteY45" fmla="*/ 479268 h 510217"/>
                  <a:gd name="connsiteX46" fmla="*/ 120137 w 227409"/>
                  <a:gd name="connsiteY46" fmla="*/ 482461 h 510217"/>
                  <a:gd name="connsiteX47" fmla="*/ 114377 w 227409"/>
                  <a:gd name="connsiteY47" fmla="*/ 485655 h 510217"/>
                  <a:gd name="connsiteX48" fmla="*/ 102856 w 227409"/>
                  <a:gd name="connsiteY48" fmla="*/ 489636 h 510217"/>
                  <a:gd name="connsiteX49" fmla="*/ 95459 w 227409"/>
                  <a:gd name="connsiteY49" fmla="*/ 494427 h 510217"/>
                  <a:gd name="connsiteX50" fmla="*/ 88061 w 227409"/>
                  <a:gd name="connsiteY50" fmla="*/ 494427 h 510217"/>
                  <a:gd name="connsiteX51" fmla="*/ 82301 w 227409"/>
                  <a:gd name="connsiteY51" fmla="*/ 495215 h 510217"/>
                  <a:gd name="connsiteX52" fmla="*/ 78178 w 227409"/>
                  <a:gd name="connsiteY52" fmla="*/ 500005 h 510217"/>
                  <a:gd name="connsiteX53" fmla="*/ 69123 w 227409"/>
                  <a:gd name="connsiteY53" fmla="*/ 503198 h 510217"/>
                  <a:gd name="connsiteX54" fmla="*/ 65000 w 227409"/>
                  <a:gd name="connsiteY54" fmla="*/ 500005 h 510217"/>
                  <a:gd name="connsiteX55" fmla="*/ 60068 w 227409"/>
                  <a:gd name="connsiteY55" fmla="*/ 503987 h 510217"/>
                  <a:gd name="connsiteX56" fmla="*/ 55945 w 227409"/>
                  <a:gd name="connsiteY56" fmla="*/ 503198 h 510217"/>
                  <a:gd name="connsiteX57" fmla="*/ 49356 w 227409"/>
                  <a:gd name="connsiteY57" fmla="*/ 509565 h 510217"/>
                  <a:gd name="connsiteX58" fmla="*/ 50185 w 227409"/>
                  <a:gd name="connsiteY58" fmla="*/ 503198 h 510217"/>
                  <a:gd name="connsiteX59" fmla="*/ 41959 w 227409"/>
                  <a:gd name="connsiteY59" fmla="*/ 503198 h 510217"/>
                  <a:gd name="connsiteX60" fmla="*/ 43596 w 227409"/>
                  <a:gd name="connsiteY60" fmla="*/ 496023 h 510217"/>
                  <a:gd name="connsiteX61" fmla="*/ 47719 w 227409"/>
                  <a:gd name="connsiteY61" fmla="*/ 492830 h 510217"/>
                  <a:gd name="connsiteX62" fmla="*/ 49356 w 227409"/>
                  <a:gd name="connsiteY62" fmla="*/ 488040 h 510217"/>
                  <a:gd name="connsiteX63" fmla="*/ 50185 w 227409"/>
                  <a:gd name="connsiteY63" fmla="*/ 484846 h 510217"/>
                  <a:gd name="connsiteX64" fmla="*/ 44425 w 227409"/>
                  <a:gd name="connsiteY64" fmla="*/ 488828 h 510217"/>
                  <a:gd name="connsiteX65" fmla="*/ 37836 w 227409"/>
                  <a:gd name="connsiteY65" fmla="*/ 486443 h 510217"/>
                  <a:gd name="connsiteX66" fmla="*/ 34541 w 227409"/>
                  <a:gd name="connsiteY66" fmla="*/ 481673 h 510217"/>
                  <a:gd name="connsiteX67" fmla="*/ 27952 w 227409"/>
                  <a:gd name="connsiteY67" fmla="*/ 480885 h 510217"/>
                  <a:gd name="connsiteX68" fmla="*/ 25487 w 227409"/>
                  <a:gd name="connsiteY68" fmla="*/ 476903 h 510217"/>
                  <a:gd name="connsiteX69" fmla="*/ 18898 w 227409"/>
                  <a:gd name="connsiteY69" fmla="*/ 476115 h 510217"/>
                  <a:gd name="connsiteX70" fmla="*/ 13966 w 227409"/>
                  <a:gd name="connsiteY70" fmla="*/ 476115 h 510217"/>
                  <a:gd name="connsiteX71" fmla="*/ 12329 w 227409"/>
                  <a:gd name="connsiteY71" fmla="*/ 470537 h 510217"/>
                  <a:gd name="connsiteX72" fmla="*/ 14795 w 227409"/>
                  <a:gd name="connsiteY72" fmla="*/ 466555 h 510217"/>
                  <a:gd name="connsiteX73" fmla="*/ 15623 w 227409"/>
                  <a:gd name="connsiteY73" fmla="*/ 462573 h 510217"/>
                  <a:gd name="connsiteX74" fmla="*/ 13158 w 227409"/>
                  <a:gd name="connsiteY74" fmla="*/ 456995 h 510217"/>
                  <a:gd name="connsiteX75" fmla="*/ 13986 w 227409"/>
                  <a:gd name="connsiteY75" fmla="*/ 453013 h 510217"/>
                  <a:gd name="connsiteX76" fmla="*/ 17281 w 227409"/>
                  <a:gd name="connsiteY76" fmla="*/ 449820 h 510217"/>
                  <a:gd name="connsiteX77" fmla="*/ 13986 w 227409"/>
                  <a:gd name="connsiteY77" fmla="*/ 445838 h 510217"/>
                  <a:gd name="connsiteX78" fmla="*/ 17281 w 227409"/>
                  <a:gd name="connsiteY78" fmla="*/ 437066 h 510217"/>
                  <a:gd name="connsiteX79" fmla="*/ 17281 w 227409"/>
                  <a:gd name="connsiteY79" fmla="*/ 433873 h 510217"/>
                  <a:gd name="connsiteX80" fmla="*/ 18918 w 227409"/>
                  <a:gd name="connsiteY80" fmla="*/ 429083 h 510217"/>
                  <a:gd name="connsiteX81" fmla="*/ 15623 w 227409"/>
                  <a:gd name="connsiteY81" fmla="*/ 424293 h 510217"/>
                  <a:gd name="connsiteX82" fmla="*/ 16452 w 227409"/>
                  <a:gd name="connsiteY82" fmla="*/ 419503 h 510217"/>
                  <a:gd name="connsiteX83" fmla="*/ 13986 w 227409"/>
                  <a:gd name="connsiteY83" fmla="*/ 416309 h 510217"/>
                  <a:gd name="connsiteX84" fmla="*/ 11520 w 227409"/>
                  <a:gd name="connsiteY84" fmla="*/ 406749 h 510217"/>
                  <a:gd name="connsiteX85" fmla="*/ 13986 w 227409"/>
                  <a:gd name="connsiteY85" fmla="*/ 401171 h 510217"/>
                  <a:gd name="connsiteX86" fmla="*/ 9863 w 227409"/>
                  <a:gd name="connsiteY86" fmla="*/ 396381 h 510217"/>
                  <a:gd name="connsiteX87" fmla="*/ 8226 w 227409"/>
                  <a:gd name="connsiteY87" fmla="*/ 386032 h 510217"/>
                  <a:gd name="connsiteX88" fmla="*/ 9055 w 227409"/>
                  <a:gd name="connsiteY88" fmla="*/ 378069 h 510217"/>
                  <a:gd name="connsiteX89" fmla="*/ 13178 w 227409"/>
                  <a:gd name="connsiteY89" fmla="*/ 373279 h 510217"/>
                  <a:gd name="connsiteX90" fmla="*/ 18938 w 227409"/>
                  <a:gd name="connsiteY90" fmla="*/ 366104 h 510217"/>
                  <a:gd name="connsiteX91" fmla="*/ 25527 w 227409"/>
                  <a:gd name="connsiteY91" fmla="*/ 356544 h 510217"/>
                  <a:gd name="connsiteX92" fmla="*/ 32116 w 227409"/>
                  <a:gd name="connsiteY92" fmla="*/ 355755 h 510217"/>
                  <a:gd name="connsiteX93" fmla="*/ 39513 w 227409"/>
                  <a:gd name="connsiteY93" fmla="*/ 345407 h 510217"/>
                  <a:gd name="connsiteX94" fmla="*/ 41979 w 227409"/>
                  <a:gd name="connsiteY94" fmla="*/ 337444 h 510217"/>
                  <a:gd name="connsiteX95" fmla="*/ 47740 w 227409"/>
                  <a:gd name="connsiteY95" fmla="*/ 331077 h 510217"/>
                  <a:gd name="connsiteX96" fmla="*/ 60917 w 227409"/>
                  <a:gd name="connsiteY96" fmla="*/ 317536 h 510217"/>
                  <a:gd name="connsiteX97" fmla="*/ 69143 w 227409"/>
                  <a:gd name="connsiteY97" fmla="*/ 311169 h 510217"/>
                  <a:gd name="connsiteX98" fmla="*/ 73267 w 227409"/>
                  <a:gd name="connsiteY98" fmla="*/ 302397 h 510217"/>
                  <a:gd name="connsiteX99" fmla="*/ 74904 w 227409"/>
                  <a:gd name="connsiteY99" fmla="*/ 294434 h 510217"/>
                  <a:gd name="connsiteX100" fmla="*/ 79835 w 227409"/>
                  <a:gd name="connsiteY100" fmla="*/ 288067 h 510217"/>
                  <a:gd name="connsiteX101" fmla="*/ 84767 w 227409"/>
                  <a:gd name="connsiteY101" fmla="*/ 283277 h 510217"/>
                  <a:gd name="connsiteX102" fmla="*/ 88061 w 227409"/>
                  <a:gd name="connsiteY102" fmla="*/ 280084 h 510217"/>
                  <a:gd name="connsiteX103" fmla="*/ 92185 w 227409"/>
                  <a:gd name="connsiteY103" fmla="*/ 277699 h 510217"/>
                  <a:gd name="connsiteX104" fmla="*/ 97116 w 227409"/>
                  <a:gd name="connsiteY104" fmla="*/ 276102 h 510217"/>
                  <a:gd name="connsiteX105" fmla="*/ 95479 w 227409"/>
                  <a:gd name="connsiteY105" fmla="*/ 269735 h 510217"/>
                  <a:gd name="connsiteX106" fmla="*/ 98774 w 227409"/>
                  <a:gd name="connsiteY106" fmla="*/ 257790 h 510217"/>
                  <a:gd name="connsiteX107" fmla="*/ 96308 w 227409"/>
                  <a:gd name="connsiteY107" fmla="*/ 247442 h 510217"/>
                  <a:gd name="connsiteX108" fmla="*/ 89719 w 227409"/>
                  <a:gd name="connsiteY108" fmla="*/ 242672 h 510217"/>
                  <a:gd name="connsiteX109" fmla="*/ 85596 w 227409"/>
                  <a:gd name="connsiteY109" fmla="*/ 233900 h 510217"/>
                  <a:gd name="connsiteX110" fmla="*/ 82301 w 227409"/>
                  <a:gd name="connsiteY110" fmla="*/ 229110 h 510217"/>
                  <a:gd name="connsiteX111" fmla="*/ 78178 w 227409"/>
                  <a:gd name="connsiteY111" fmla="*/ 232304 h 510217"/>
                  <a:gd name="connsiteX112" fmla="*/ 76541 w 227409"/>
                  <a:gd name="connsiteY112" fmla="*/ 232304 h 510217"/>
                  <a:gd name="connsiteX113" fmla="*/ 63363 w 227409"/>
                  <a:gd name="connsiteY113" fmla="*/ 209990 h 510217"/>
                  <a:gd name="connsiteX114" fmla="*/ 67486 w 227409"/>
                  <a:gd name="connsiteY114" fmla="*/ 185292 h 510217"/>
                  <a:gd name="connsiteX115" fmla="*/ 60897 w 227409"/>
                  <a:gd name="connsiteY115" fmla="*/ 183695 h 510217"/>
                  <a:gd name="connsiteX116" fmla="*/ 64192 w 227409"/>
                  <a:gd name="connsiteY116" fmla="*/ 175732 h 510217"/>
                  <a:gd name="connsiteX117" fmla="*/ 58431 w 227409"/>
                  <a:gd name="connsiteY117" fmla="*/ 172538 h 510217"/>
                  <a:gd name="connsiteX118" fmla="*/ 58431 w 227409"/>
                  <a:gd name="connsiteY118" fmla="*/ 143858 h 510217"/>
                  <a:gd name="connsiteX119" fmla="*/ 61726 w 227409"/>
                  <a:gd name="connsiteY119" fmla="*/ 115178 h 510217"/>
                  <a:gd name="connsiteX120" fmla="*/ 55965 w 227409"/>
                  <a:gd name="connsiteY120" fmla="*/ 115178 h 510217"/>
                  <a:gd name="connsiteX121" fmla="*/ 38685 w 227409"/>
                  <a:gd name="connsiteY121" fmla="*/ 92865 h 510217"/>
                  <a:gd name="connsiteX122" fmla="*/ 32924 w 227409"/>
                  <a:gd name="connsiteY122" fmla="*/ 96846 h 510217"/>
                  <a:gd name="connsiteX123" fmla="*/ 31287 w 227409"/>
                  <a:gd name="connsiteY123" fmla="*/ 85690 h 510217"/>
                  <a:gd name="connsiteX124" fmla="*/ 22233 w 227409"/>
                  <a:gd name="connsiteY124" fmla="*/ 88075 h 510217"/>
                  <a:gd name="connsiteX125" fmla="*/ 828 w 227409"/>
                  <a:gd name="connsiteY125" fmla="*/ 60991 h 51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227409" h="510217">
                    <a:moveTo>
                      <a:pt x="0" y="56181"/>
                    </a:moveTo>
                    <a:cubicBezTo>
                      <a:pt x="828" y="56969"/>
                      <a:pt x="2466" y="58566"/>
                      <a:pt x="3294" y="60951"/>
                    </a:cubicBezTo>
                    <a:cubicBezTo>
                      <a:pt x="4931" y="56181"/>
                      <a:pt x="3294" y="51391"/>
                      <a:pt x="5760" y="46601"/>
                    </a:cubicBezTo>
                    <a:cubicBezTo>
                      <a:pt x="21404" y="48986"/>
                      <a:pt x="21404" y="71299"/>
                      <a:pt x="32924" y="78474"/>
                    </a:cubicBezTo>
                    <a:cubicBezTo>
                      <a:pt x="43616" y="84841"/>
                      <a:pt x="61726" y="70511"/>
                      <a:pt x="64192" y="80071"/>
                    </a:cubicBezTo>
                    <a:cubicBezTo>
                      <a:pt x="67486" y="80071"/>
                      <a:pt x="70781" y="79283"/>
                      <a:pt x="73246" y="76089"/>
                    </a:cubicBezTo>
                    <a:cubicBezTo>
                      <a:pt x="77369" y="80071"/>
                      <a:pt x="79835" y="86438"/>
                      <a:pt x="83938" y="91228"/>
                    </a:cubicBezTo>
                    <a:cubicBezTo>
                      <a:pt x="86404" y="85649"/>
                      <a:pt x="88061" y="78474"/>
                      <a:pt x="91336" y="73704"/>
                    </a:cubicBezTo>
                    <a:cubicBezTo>
                      <a:pt x="93801" y="70511"/>
                      <a:pt x="101219" y="65741"/>
                      <a:pt x="101219" y="64144"/>
                    </a:cubicBezTo>
                    <a:cubicBezTo>
                      <a:pt x="103685" y="59354"/>
                      <a:pt x="99582" y="56969"/>
                      <a:pt x="100390" y="52987"/>
                    </a:cubicBezTo>
                    <a:cubicBezTo>
                      <a:pt x="102028" y="48197"/>
                      <a:pt x="106151" y="44216"/>
                      <a:pt x="110274" y="40234"/>
                    </a:cubicBezTo>
                    <a:cubicBezTo>
                      <a:pt x="109445" y="37849"/>
                      <a:pt x="106151" y="33059"/>
                      <a:pt x="106151" y="29886"/>
                    </a:cubicBezTo>
                    <a:cubicBezTo>
                      <a:pt x="105322" y="23519"/>
                      <a:pt x="106979" y="25096"/>
                      <a:pt x="108616" y="18729"/>
                    </a:cubicBezTo>
                    <a:cubicBezTo>
                      <a:pt x="112739" y="8381"/>
                      <a:pt x="115205" y="5976"/>
                      <a:pt x="125069" y="3591"/>
                    </a:cubicBezTo>
                    <a:cubicBezTo>
                      <a:pt x="132466" y="1994"/>
                      <a:pt x="137418" y="-1988"/>
                      <a:pt x="144007" y="1206"/>
                    </a:cubicBezTo>
                    <a:cubicBezTo>
                      <a:pt x="154699" y="6784"/>
                      <a:pt x="153062" y="14747"/>
                      <a:pt x="168705" y="10766"/>
                    </a:cubicBezTo>
                    <a:cubicBezTo>
                      <a:pt x="174465" y="20326"/>
                      <a:pt x="173637" y="21922"/>
                      <a:pt x="171171" y="32271"/>
                    </a:cubicBezTo>
                    <a:cubicBezTo>
                      <a:pt x="168705" y="39446"/>
                      <a:pt x="165411" y="45024"/>
                      <a:pt x="167876" y="52987"/>
                    </a:cubicBezTo>
                    <a:lnTo>
                      <a:pt x="168705" y="54584"/>
                    </a:lnTo>
                    <a:lnTo>
                      <a:pt x="167876" y="55372"/>
                    </a:lnTo>
                    <a:cubicBezTo>
                      <a:pt x="163753" y="57757"/>
                      <a:pt x="160479" y="60142"/>
                      <a:pt x="157185" y="64932"/>
                    </a:cubicBezTo>
                    <a:cubicBezTo>
                      <a:pt x="150596" y="73704"/>
                      <a:pt x="153062" y="79283"/>
                      <a:pt x="153890" y="90419"/>
                    </a:cubicBezTo>
                    <a:cubicBezTo>
                      <a:pt x="163773" y="95998"/>
                      <a:pt x="183520" y="115118"/>
                      <a:pt x="189280" y="125466"/>
                    </a:cubicBezTo>
                    <a:cubicBezTo>
                      <a:pt x="194212" y="133429"/>
                      <a:pt x="190918" y="134238"/>
                      <a:pt x="185157" y="143798"/>
                    </a:cubicBezTo>
                    <a:cubicBezTo>
                      <a:pt x="181863" y="149376"/>
                      <a:pt x="178568" y="154146"/>
                      <a:pt x="180226" y="160533"/>
                    </a:cubicBezTo>
                    <a:cubicBezTo>
                      <a:pt x="156356" y="170881"/>
                      <a:pt x="190109" y="210718"/>
                      <a:pt x="195041" y="224280"/>
                    </a:cubicBezTo>
                    <a:cubicBezTo>
                      <a:pt x="198335" y="234628"/>
                      <a:pt x="195869" y="229070"/>
                      <a:pt x="192575" y="239418"/>
                    </a:cubicBezTo>
                    <a:cubicBezTo>
                      <a:pt x="190938" y="244997"/>
                      <a:pt x="193404" y="246593"/>
                      <a:pt x="190938" y="252172"/>
                    </a:cubicBezTo>
                    <a:cubicBezTo>
                      <a:pt x="188472" y="259347"/>
                      <a:pt x="186006" y="259347"/>
                      <a:pt x="185178" y="266522"/>
                    </a:cubicBezTo>
                    <a:cubicBezTo>
                      <a:pt x="185178" y="273697"/>
                      <a:pt x="186815" y="281660"/>
                      <a:pt x="186815" y="288835"/>
                    </a:cubicBezTo>
                    <a:cubicBezTo>
                      <a:pt x="190109" y="290432"/>
                      <a:pt x="194212" y="291220"/>
                      <a:pt x="198335" y="290432"/>
                    </a:cubicBezTo>
                    <a:cubicBezTo>
                      <a:pt x="200801" y="298395"/>
                      <a:pt x="199164" y="301589"/>
                      <a:pt x="194212" y="307167"/>
                    </a:cubicBezTo>
                    <a:cubicBezTo>
                      <a:pt x="196678" y="307167"/>
                      <a:pt x="199144" y="308764"/>
                      <a:pt x="201610" y="309552"/>
                    </a:cubicBezTo>
                    <a:cubicBezTo>
                      <a:pt x="201610" y="314342"/>
                      <a:pt x="202438" y="315130"/>
                      <a:pt x="205733" y="318324"/>
                    </a:cubicBezTo>
                    <a:cubicBezTo>
                      <a:pt x="199972" y="321517"/>
                      <a:pt x="196678" y="327096"/>
                      <a:pt x="201610" y="331865"/>
                    </a:cubicBezTo>
                    <a:cubicBezTo>
                      <a:pt x="198315" y="333462"/>
                      <a:pt x="196678" y="335847"/>
                      <a:pt x="194212" y="338232"/>
                    </a:cubicBezTo>
                    <a:cubicBezTo>
                      <a:pt x="196678" y="342214"/>
                      <a:pt x="204096" y="343002"/>
                      <a:pt x="204096" y="349389"/>
                    </a:cubicBezTo>
                    <a:cubicBezTo>
                      <a:pt x="213979" y="354967"/>
                      <a:pt x="222205" y="358949"/>
                      <a:pt x="226308" y="370106"/>
                    </a:cubicBezTo>
                    <a:cubicBezTo>
                      <a:pt x="230431" y="382859"/>
                      <a:pt x="222185" y="393207"/>
                      <a:pt x="214787" y="403576"/>
                    </a:cubicBezTo>
                    <a:cubicBezTo>
                      <a:pt x="208199" y="412348"/>
                      <a:pt x="199972" y="422696"/>
                      <a:pt x="191746" y="429063"/>
                    </a:cubicBezTo>
                    <a:cubicBezTo>
                      <a:pt x="185986" y="434641"/>
                      <a:pt x="167876" y="438623"/>
                      <a:pt x="175294" y="448971"/>
                    </a:cubicBezTo>
                    <a:cubicBezTo>
                      <a:pt x="165411" y="452953"/>
                      <a:pt x="151424" y="465706"/>
                      <a:pt x="148959" y="476863"/>
                    </a:cubicBezTo>
                    <a:lnTo>
                      <a:pt x="148130" y="476863"/>
                    </a:lnTo>
                    <a:cubicBezTo>
                      <a:pt x="147301" y="478459"/>
                      <a:pt x="146493" y="479248"/>
                      <a:pt x="145664" y="480056"/>
                    </a:cubicBezTo>
                    <a:cubicBezTo>
                      <a:pt x="144027" y="480844"/>
                      <a:pt x="143198" y="481653"/>
                      <a:pt x="139075" y="480056"/>
                    </a:cubicBezTo>
                    <a:cubicBezTo>
                      <a:pt x="134952" y="478459"/>
                      <a:pt x="134144" y="476074"/>
                      <a:pt x="129192" y="479268"/>
                    </a:cubicBezTo>
                    <a:cubicBezTo>
                      <a:pt x="125069" y="483250"/>
                      <a:pt x="123431" y="481653"/>
                      <a:pt x="120137" y="482461"/>
                    </a:cubicBezTo>
                    <a:cubicBezTo>
                      <a:pt x="116842" y="484058"/>
                      <a:pt x="122603" y="483250"/>
                      <a:pt x="114377" y="485655"/>
                    </a:cubicBezTo>
                    <a:cubicBezTo>
                      <a:pt x="106151" y="487251"/>
                      <a:pt x="104493" y="486443"/>
                      <a:pt x="102856" y="489636"/>
                    </a:cubicBezTo>
                    <a:cubicBezTo>
                      <a:pt x="102028" y="492021"/>
                      <a:pt x="100390" y="494427"/>
                      <a:pt x="95459" y="494427"/>
                    </a:cubicBezTo>
                    <a:cubicBezTo>
                      <a:pt x="90527" y="495215"/>
                      <a:pt x="89699" y="491233"/>
                      <a:pt x="88061" y="494427"/>
                    </a:cubicBezTo>
                    <a:cubicBezTo>
                      <a:pt x="86424" y="496811"/>
                      <a:pt x="83938" y="492830"/>
                      <a:pt x="82301" y="495215"/>
                    </a:cubicBezTo>
                    <a:cubicBezTo>
                      <a:pt x="81472" y="498408"/>
                      <a:pt x="81472" y="497600"/>
                      <a:pt x="78178" y="500005"/>
                    </a:cubicBezTo>
                    <a:cubicBezTo>
                      <a:pt x="75712" y="502390"/>
                      <a:pt x="69952" y="504795"/>
                      <a:pt x="69123" y="503198"/>
                    </a:cubicBezTo>
                    <a:cubicBezTo>
                      <a:pt x="67486" y="502410"/>
                      <a:pt x="66657" y="496023"/>
                      <a:pt x="65000" y="500005"/>
                    </a:cubicBezTo>
                    <a:cubicBezTo>
                      <a:pt x="63363" y="503198"/>
                      <a:pt x="62534" y="506371"/>
                      <a:pt x="60068" y="503987"/>
                    </a:cubicBezTo>
                    <a:cubicBezTo>
                      <a:pt x="57603" y="502390"/>
                      <a:pt x="55945" y="503198"/>
                      <a:pt x="55945" y="503198"/>
                    </a:cubicBezTo>
                    <a:cubicBezTo>
                      <a:pt x="55945" y="503198"/>
                      <a:pt x="53480" y="512758"/>
                      <a:pt x="49356" y="509565"/>
                    </a:cubicBezTo>
                    <a:cubicBezTo>
                      <a:pt x="46062" y="506371"/>
                      <a:pt x="53480" y="503987"/>
                      <a:pt x="50185" y="503198"/>
                    </a:cubicBezTo>
                    <a:cubicBezTo>
                      <a:pt x="46891" y="502410"/>
                      <a:pt x="41959" y="505583"/>
                      <a:pt x="41959" y="503198"/>
                    </a:cubicBezTo>
                    <a:cubicBezTo>
                      <a:pt x="41959" y="500813"/>
                      <a:pt x="40322" y="496832"/>
                      <a:pt x="43596" y="496023"/>
                    </a:cubicBezTo>
                    <a:cubicBezTo>
                      <a:pt x="46870" y="495215"/>
                      <a:pt x="45233" y="494427"/>
                      <a:pt x="47719" y="492830"/>
                    </a:cubicBezTo>
                    <a:cubicBezTo>
                      <a:pt x="49356" y="490445"/>
                      <a:pt x="48548" y="489636"/>
                      <a:pt x="49356" y="488040"/>
                    </a:cubicBezTo>
                    <a:cubicBezTo>
                      <a:pt x="50165" y="486443"/>
                      <a:pt x="50185" y="484846"/>
                      <a:pt x="50185" y="484846"/>
                    </a:cubicBezTo>
                    <a:lnTo>
                      <a:pt x="44425" y="488828"/>
                    </a:lnTo>
                    <a:cubicBezTo>
                      <a:pt x="44425" y="488828"/>
                      <a:pt x="38665" y="488828"/>
                      <a:pt x="37836" y="486443"/>
                    </a:cubicBezTo>
                    <a:cubicBezTo>
                      <a:pt x="37007" y="483250"/>
                      <a:pt x="37007" y="480865"/>
                      <a:pt x="34541" y="481673"/>
                    </a:cubicBezTo>
                    <a:cubicBezTo>
                      <a:pt x="32076" y="481673"/>
                      <a:pt x="29610" y="482461"/>
                      <a:pt x="27952" y="480885"/>
                    </a:cubicBezTo>
                    <a:cubicBezTo>
                      <a:pt x="25487" y="479288"/>
                      <a:pt x="28781" y="476903"/>
                      <a:pt x="25487" y="476903"/>
                    </a:cubicBezTo>
                    <a:cubicBezTo>
                      <a:pt x="21363" y="476903"/>
                      <a:pt x="21363" y="474518"/>
                      <a:pt x="18898" y="476115"/>
                    </a:cubicBezTo>
                    <a:cubicBezTo>
                      <a:pt x="17260" y="477712"/>
                      <a:pt x="15603" y="478500"/>
                      <a:pt x="13966" y="476115"/>
                    </a:cubicBezTo>
                    <a:cubicBezTo>
                      <a:pt x="13137" y="474518"/>
                      <a:pt x="10671" y="472921"/>
                      <a:pt x="12329" y="470537"/>
                    </a:cubicBezTo>
                    <a:cubicBezTo>
                      <a:pt x="13966" y="468940"/>
                      <a:pt x="14795" y="466555"/>
                      <a:pt x="14795" y="466555"/>
                    </a:cubicBezTo>
                    <a:lnTo>
                      <a:pt x="15623" y="462573"/>
                    </a:lnTo>
                    <a:lnTo>
                      <a:pt x="13158" y="456995"/>
                    </a:lnTo>
                    <a:lnTo>
                      <a:pt x="13986" y="453013"/>
                    </a:lnTo>
                    <a:lnTo>
                      <a:pt x="17281" y="449820"/>
                    </a:lnTo>
                    <a:cubicBezTo>
                      <a:pt x="17281" y="449820"/>
                      <a:pt x="13986" y="447435"/>
                      <a:pt x="13986" y="445838"/>
                    </a:cubicBezTo>
                    <a:cubicBezTo>
                      <a:pt x="13986" y="445050"/>
                      <a:pt x="18109" y="439472"/>
                      <a:pt x="17281" y="437066"/>
                    </a:cubicBezTo>
                    <a:cubicBezTo>
                      <a:pt x="17281" y="437066"/>
                      <a:pt x="16452" y="433873"/>
                      <a:pt x="17281" y="433873"/>
                    </a:cubicBezTo>
                    <a:cubicBezTo>
                      <a:pt x="18918" y="433873"/>
                      <a:pt x="20575" y="431488"/>
                      <a:pt x="18918" y="429083"/>
                    </a:cubicBezTo>
                    <a:cubicBezTo>
                      <a:pt x="17260" y="426678"/>
                      <a:pt x="15623" y="425889"/>
                      <a:pt x="15623" y="424293"/>
                    </a:cubicBezTo>
                    <a:cubicBezTo>
                      <a:pt x="16452" y="421908"/>
                      <a:pt x="17260" y="420311"/>
                      <a:pt x="16452" y="419503"/>
                    </a:cubicBezTo>
                    <a:cubicBezTo>
                      <a:pt x="16452" y="417906"/>
                      <a:pt x="17281" y="419503"/>
                      <a:pt x="13986" y="416309"/>
                    </a:cubicBezTo>
                    <a:cubicBezTo>
                      <a:pt x="11520" y="412327"/>
                      <a:pt x="9863" y="409134"/>
                      <a:pt x="11520" y="406749"/>
                    </a:cubicBezTo>
                    <a:cubicBezTo>
                      <a:pt x="13178" y="404364"/>
                      <a:pt x="15644" y="402767"/>
                      <a:pt x="13986" y="401171"/>
                    </a:cubicBezTo>
                    <a:cubicBezTo>
                      <a:pt x="13158" y="399574"/>
                      <a:pt x="10692" y="401171"/>
                      <a:pt x="9863" y="396381"/>
                    </a:cubicBezTo>
                    <a:cubicBezTo>
                      <a:pt x="9034" y="392399"/>
                      <a:pt x="8226" y="388417"/>
                      <a:pt x="8226" y="386032"/>
                    </a:cubicBezTo>
                    <a:cubicBezTo>
                      <a:pt x="8226" y="384436"/>
                      <a:pt x="8226" y="379666"/>
                      <a:pt x="9055" y="378069"/>
                    </a:cubicBezTo>
                    <a:cubicBezTo>
                      <a:pt x="9883" y="377281"/>
                      <a:pt x="13178" y="373279"/>
                      <a:pt x="13178" y="373279"/>
                    </a:cubicBezTo>
                    <a:cubicBezTo>
                      <a:pt x="13178" y="373279"/>
                      <a:pt x="20575" y="369297"/>
                      <a:pt x="18938" y="366104"/>
                    </a:cubicBezTo>
                    <a:cubicBezTo>
                      <a:pt x="18109" y="363719"/>
                      <a:pt x="23061" y="356544"/>
                      <a:pt x="25527" y="356544"/>
                    </a:cubicBezTo>
                    <a:cubicBezTo>
                      <a:pt x="27993" y="356544"/>
                      <a:pt x="28822" y="356544"/>
                      <a:pt x="32116" y="355755"/>
                    </a:cubicBezTo>
                    <a:cubicBezTo>
                      <a:pt x="36239" y="355755"/>
                      <a:pt x="39513" y="349389"/>
                      <a:pt x="39513" y="345407"/>
                    </a:cubicBezTo>
                    <a:cubicBezTo>
                      <a:pt x="40342" y="342214"/>
                      <a:pt x="39513" y="339829"/>
                      <a:pt x="41979" y="337444"/>
                    </a:cubicBezTo>
                    <a:cubicBezTo>
                      <a:pt x="44445" y="335847"/>
                      <a:pt x="43616" y="334251"/>
                      <a:pt x="47740" y="331077"/>
                    </a:cubicBezTo>
                    <a:cubicBezTo>
                      <a:pt x="51862" y="327884"/>
                      <a:pt x="58431" y="320729"/>
                      <a:pt x="60917" y="317536"/>
                    </a:cubicBezTo>
                    <a:cubicBezTo>
                      <a:pt x="64212" y="315151"/>
                      <a:pt x="65849" y="312745"/>
                      <a:pt x="69143" y="311169"/>
                    </a:cubicBezTo>
                    <a:cubicBezTo>
                      <a:pt x="72438" y="309572"/>
                      <a:pt x="71609" y="305591"/>
                      <a:pt x="73267" y="302397"/>
                    </a:cubicBezTo>
                    <a:cubicBezTo>
                      <a:pt x="74095" y="299204"/>
                      <a:pt x="70801" y="296031"/>
                      <a:pt x="74904" y="294434"/>
                    </a:cubicBezTo>
                    <a:cubicBezTo>
                      <a:pt x="79027" y="293646"/>
                      <a:pt x="77369" y="292049"/>
                      <a:pt x="79835" y="288067"/>
                    </a:cubicBezTo>
                    <a:cubicBezTo>
                      <a:pt x="82301" y="284874"/>
                      <a:pt x="82301" y="284086"/>
                      <a:pt x="84767" y="283277"/>
                    </a:cubicBezTo>
                    <a:cubicBezTo>
                      <a:pt x="87233" y="282469"/>
                      <a:pt x="85596" y="280892"/>
                      <a:pt x="88061" y="280084"/>
                    </a:cubicBezTo>
                    <a:cubicBezTo>
                      <a:pt x="90527" y="278487"/>
                      <a:pt x="89699" y="276102"/>
                      <a:pt x="92185" y="277699"/>
                    </a:cubicBezTo>
                    <a:cubicBezTo>
                      <a:pt x="94650" y="279296"/>
                      <a:pt x="96308" y="277699"/>
                      <a:pt x="97116" y="276102"/>
                    </a:cubicBezTo>
                    <a:cubicBezTo>
                      <a:pt x="97925" y="274505"/>
                      <a:pt x="95479" y="269735"/>
                      <a:pt x="95479" y="269735"/>
                    </a:cubicBezTo>
                    <a:cubicBezTo>
                      <a:pt x="95479" y="269735"/>
                      <a:pt x="100411" y="264945"/>
                      <a:pt x="98774" y="257790"/>
                    </a:cubicBezTo>
                    <a:cubicBezTo>
                      <a:pt x="96308" y="250615"/>
                      <a:pt x="97136" y="249019"/>
                      <a:pt x="96308" y="247442"/>
                    </a:cubicBezTo>
                    <a:cubicBezTo>
                      <a:pt x="95479" y="245845"/>
                      <a:pt x="89719" y="242672"/>
                      <a:pt x="89719" y="242672"/>
                    </a:cubicBezTo>
                    <a:lnTo>
                      <a:pt x="85596" y="233900"/>
                    </a:lnTo>
                    <a:cubicBezTo>
                      <a:pt x="85596" y="233900"/>
                      <a:pt x="84767" y="225937"/>
                      <a:pt x="82301" y="229110"/>
                    </a:cubicBezTo>
                    <a:cubicBezTo>
                      <a:pt x="81472" y="231495"/>
                      <a:pt x="79835" y="232304"/>
                      <a:pt x="78178" y="232304"/>
                    </a:cubicBezTo>
                    <a:lnTo>
                      <a:pt x="76541" y="232304"/>
                    </a:lnTo>
                    <a:cubicBezTo>
                      <a:pt x="72418" y="225129"/>
                      <a:pt x="66657" y="217954"/>
                      <a:pt x="63363" y="209990"/>
                    </a:cubicBezTo>
                    <a:cubicBezTo>
                      <a:pt x="56774" y="198045"/>
                      <a:pt x="62534" y="197237"/>
                      <a:pt x="67486" y="185292"/>
                    </a:cubicBezTo>
                    <a:cubicBezTo>
                      <a:pt x="65020" y="186080"/>
                      <a:pt x="62554" y="183695"/>
                      <a:pt x="60897" y="183695"/>
                    </a:cubicBezTo>
                    <a:cubicBezTo>
                      <a:pt x="61726" y="182098"/>
                      <a:pt x="61726" y="178117"/>
                      <a:pt x="64192" y="175732"/>
                    </a:cubicBezTo>
                    <a:cubicBezTo>
                      <a:pt x="62554" y="174944"/>
                      <a:pt x="60897" y="173347"/>
                      <a:pt x="58431" y="172538"/>
                    </a:cubicBezTo>
                    <a:cubicBezTo>
                      <a:pt x="57603" y="162978"/>
                      <a:pt x="57603" y="153418"/>
                      <a:pt x="58431" y="143858"/>
                    </a:cubicBezTo>
                    <a:cubicBezTo>
                      <a:pt x="58431" y="135087"/>
                      <a:pt x="62554" y="123950"/>
                      <a:pt x="61726" y="115178"/>
                    </a:cubicBezTo>
                    <a:lnTo>
                      <a:pt x="55965" y="115178"/>
                    </a:lnTo>
                    <a:cubicBezTo>
                      <a:pt x="59260" y="95270"/>
                      <a:pt x="42788" y="108003"/>
                      <a:pt x="38685" y="92865"/>
                    </a:cubicBezTo>
                    <a:cubicBezTo>
                      <a:pt x="37048" y="95250"/>
                      <a:pt x="33753" y="96058"/>
                      <a:pt x="32924" y="96846"/>
                    </a:cubicBezTo>
                    <a:cubicBezTo>
                      <a:pt x="32096" y="92865"/>
                      <a:pt x="31287" y="89671"/>
                      <a:pt x="31287" y="85690"/>
                    </a:cubicBezTo>
                    <a:cubicBezTo>
                      <a:pt x="27993" y="86478"/>
                      <a:pt x="25527" y="85690"/>
                      <a:pt x="22233" y="88075"/>
                    </a:cubicBezTo>
                    <a:cubicBezTo>
                      <a:pt x="15644" y="78515"/>
                      <a:pt x="6589" y="72148"/>
                      <a:pt x="828" y="60991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5" name="Szabadkézi sokszög: alakzat 1174">
                <a:extLst>
                  <a:ext uri="{FF2B5EF4-FFF2-40B4-BE49-F238E27FC236}">
                    <a16:creationId xmlns:a16="http://schemas.microsoft.com/office/drawing/2014/main" id="{AFF801C7-ED90-C999-9C42-1C4668E08F0E}"/>
                  </a:ext>
                </a:extLst>
              </p:cNvPr>
              <p:cNvSpPr/>
              <p:nvPr/>
            </p:nvSpPr>
            <p:spPr>
              <a:xfrm>
                <a:off x="4540369" y="2215347"/>
                <a:ext cx="227409" cy="510217"/>
              </a:xfrm>
              <a:custGeom>
                <a:avLst/>
                <a:gdLst>
                  <a:gd name="connsiteX0" fmla="*/ 0 w 227409"/>
                  <a:gd name="connsiteY0" fmla="*/ 56181 h 510217"/>
                  <a:gd name="connsiteX1" fmla="*/ 3294 w 227409"/>
                  <a:gd name="connsiteY1" fmla="*/ 60951 h 510217"/>
                  <a:gd name="connsiteX2" fmla="*/ 5760 w 227409"/>
                  <a:gd name="connsiteY2" fmla="*/ 46601 h 510217"/>
                  <a:gd name="connsiteX3" fmla="*/ 32924 w 227409"/>
                  <a:gd name="connsiteY3" fmla="*/ 78474 h 510217"/>
                  <a:gd name="connsiteX4" fmla="*/ 64192 w 227409"/>
                  <a:gd name="connsiteY4" fmla="*/ 80071 h 510217"/>
                  <a:gd name="connsiteX5" fmla="*/ 73246 w 227409"/>
                  <a:gd name="connsiteY5" fmla="*/ 76089 h 510217"/>
                  <a:gd name="connsiteX6" fmla="*/ 83938 w 227409"/>
                  <a:gd name="connsiteY6" fmla="*/ 91228 h 510217"/>
                  <a:gd name="connsiteX7" fmla="*/ 91336 w 227409"/>
                  <a:gd name="connsiteY7" fmla="*/ 73704 h 510217"/>
                  <a:gd name="connsiteX8" fmla="*/ 101219 w 227409"/>
                  <a:gd name="connsiteY8" fmla="*/ 64144 h 510217"/>
                  <a:gd name="connsiteX9" fmla="*/ 100390 w 227409"/>
                  <a:gd name="connsiteY9" fmla="*/ 52987 h 510217"/>
                  <a:gd name="connsiteX10" fmla="*/ 110274 w 227409"/>
                  <a:gd name="connsiteY10" fmla="*/ 40234 h 510217"/>
                  <a:gd name="connsiteX11" fmla="*/ 106151 w 227409"/>
                  <a:gd name="connsiteY11" fmla="*/ 29886 h 510217"/>
                  <a:gd name="connsiteX12" fmla="*/ 108616 w 227409"/>
                  <a:gd name="connsiteY12" fmla="*/ 18729 h 510217"/>
                  <a:gd name="connsiteX13" fmla="*/ 125069 w 227409"/>
                  <a:gd name="connsiteY13" fmla="*/ 3591 h 510217"/>
                  <a:gd name="connsiteX14" fmla="*/ 144007 w 227409"/>
                  <a:gd name="connsiteY14" fmla="*/ 1206 h 510217"/>
                  <a:gd name="connsiteX15" fmla="*/ 168705 w 227409"/>
                  <a:gd name="connsiteY15" fmla="*/ 10766 h 510217"/>
                  <a:gd name="connsiteX16" fmla="*/ 171171 w 227409"/>
                  <a:gd name="connsiteY16" fmla="*/ 32271 h 510217"/>
                  <a:gd name="connsiteX17" fmla="*/ 167876 w 227409"/>
                  <a:gd name="connsiteY17" fmla="*/ 52987 h 510217"/>
                  <a:gd name="connsiteX18" fmla="*/ 168705 w 227409"/>
                  <a:gd name="connsiteY18" fmla="*/ 54584 h 510217"/>
                  <a:gd name="connsiteX19" fmla="*/ 167876 w 227409"/>
                  <a:gd name="connsiteY19" fmla="*/ 55372 h 510217"/>
                  <a:gd name="connsiteX20" fmla="*/ 157185 w 227409"/>
                  <a:gd name="connsiteY20" fmla="*/ 64932 h 510217"/>
                  <a:gd name="connsiteX21" fmla="*/ 153890 w 227409"/>
                  <a:gd name="connsiteY21" fmla="*/ 90419 h 510217"/>
                  <a:gd name="connsiteX22" fmla="*/ 189280 w 227409"/>
                  <a:gd name="connsiteY22" fmla="*/ 125466 h 510217"/>
                  <a:gd name="connsiteX23" fmla="*/ 185157 w 227409"/>
                  <a:gd name="connsiteY23" fmla="*/ 143798 h 510217"/>
                  <a:gd name="connsiteX24" fmla="*/ 180226 w 227409"/>
                  <a:gd name="connsiteY24" fmla="*/ 160533 h 510217"/>
                  <a:gd name="connsiteX25" fmla="*/ 195041 w 227409"/>
                  <a:gd name="connsiteY25" fmla="*/ 224280 h 510217"/>
                  <a:gd name="connsiteX26" fmla="*/ 192575 w 227409"/>
                  <a:gd name="connsiteY26" fmla="*/ 239418 h 510217"/>
                  <a:gd name="connsiteX27" fmla="*/ 190938 w 227409"/>
                  <a:gd name="connsiteY27" fmla="*/ 252172 h 510217"/>
                  <a:gd name="connsiteX28" fmla="*/ 185178 w 227409"/>
                  <a:gd name="connsiteY28" fmla="*/ 266522 h 510217"/>
                  <a:gd name="connsiteX29" fmla="*/ 186815 w 227409"/>
                  <a:gd name="connsiteY29" fmla="*/ 288835 h 510217"/>
                  <a:gd name="connsiteX30" fmla="*/ 198335 w 227409"/>
                  <a:gd name="connsiteY30" fmla="*/ 290432 h 510217"/>
                  <a:gd name="connsiteX31" fmla="*/ 194212 w 227409"/>
                  <a:gd name="connsiteY31" fmla="*/ 307167 h 510217"/>
                  <a:gd name="connsiteX32" fmla="*/ 201610 w 227409"/>
                  <a:gd name="connsiteY32" fmla="*/ 309552 h 510217"/>
                  <a:gd name="connsiteX33" fmla="*/ 205733 w 227409"/>
                  <a:gd name="connsiteY33" fmla="*/ 318324 h 510217"/>
                  <a:gd name="connsiteX34" fmla="*/ 201610 w 227409"/>
                  <a:gd name="connsiteY34" fmla="*/ 331865 h 510217"/>
                  <a:gd name="connsiteX35" fmla="*/ 194212 w 227409"/>
                  <a:gd name="connsiteY35" fmla="*/ 338232 h 510217"/>
                  <a:gd name="connsiteX36" fmla="*/ 204096 w 227409"/>
                  <a:gd name="connsiteY36" fmla="*/ 349389 h 510217"/>
                  <a:gd name="connsiteX37" fmla="*/ 226308 w 227409"/>
                  <a:gd name="connsiteY37" fmla="*/ 370106 h 510217"/>
                  <a:gd name="connsiteX38" fmla="*/ 214787 w 227409"/>
                  <a:gd name="connsiteY38" fmla="*/ 403576 h 510217"/>
                  <a:gd name="connsiteX39" fmla="*/ 191746 w 227409"/>
                  <a:gd name="connsiteY39" fmla="*/ 429063 h 510217"/>
                  <a:gd name="connsiteX40" fmla="*/ 175294 w 227409"/>
                  <a:gd name="connsiteY40" fmla="*/ 448971 h 510217"/>
                  <a:gd name="connsiteX41" fmla="*/ 148959 w 227409"/>
                  <a:gd name="connsiteY41" fmla="*/ 476863 h 510217"/>
                  <a:gd name="connsiteX42" fmla="*/ 148130 w 227409"/>
                  <a:gd name="connsiteY42" fmla="*/ 476863 h 510217"/>
                  <a:gd name="connsiteX43" fmla="*/ 145664 w 227409"/>
                  <a:gd name="connsiteY43" fmla="*/ 480056 h 510217"/>
                  <a:gd name="connsiteX44" fmla="*/ 139075 w 227409"/>
                  <a:gd name="connsiteY44" fmla="*/ 480056 h 510217"/>
                  <a:gd name="connsiteX45" fmla="*/ 129192 w 227409"/>
                  <a:gd name="connsiteY45" fmla="*/ 479268 h 510217"/>
                  <a:gd name="connsiteX46" fmla="*/ 120137 w 227409"/>
                  <a:gd name="connsiteY46" fmla="*/ 482461 h 510217"/>
                  <a:gd name="connsiteX47" fmla="*/ 114377 w 227409"/>
                  <a:gd name="connsiteY47" fmla="*/ 485655 h 510217"/>
                  <a:gd name="connsiteX48" fmla="*/ 102856 w 227409"/>
                  <a:gd name="connsiteY48" fmla="*/ 489636 h 510217"/>
                  <a:gd name="connsiteX49" fmla="*/ 95459 w 227409"/>
                  <a:gd name="connsiteY49" fmla="*/ 494427 h 510217"/>
                  <a:gd name="connsiteX50" fmla="*/ 88061 w 227409"/>
                  <a:gd name="connsiteY50" fmla="*/ 494427 h 510217"/>
                  <a:gd name="connsiteX51" fmla="*/ 82301 w 227409"/>
                  <a:gd name="connsiteY51" fmla="*/ 495215 h 510217"/>
                  <a:gd name="connsiteX52" fmla="*/ 78178 w 227409"/>
                  <a:gd name="connsiteY52" fmla="*/ 500005 h 510217"/>
                  <a:gd name="connsiteX53" fmla="*/ 69123 w 227409"/>
                  <a:gd name="connsiteY53" fmla="*/ 503198 h 510217"/>
                  <a:gd name="connsiteX54" fmla="*/ 65000 w 227409"/>
                  <a:gd name="connsiteY54" fmla="*/ 500005 h 510217"/>
                  <a:gd name="connsiteX55" fmla="*/ 60068 w 227409"/>
                  <a:gd name="connsiteY55" fmla="*/ 503987 h 510217"/>
                  <a:gd name="connsiteX56" fmla="*/ 55945 w 227409"/>
                  <a:gd name="connsiteY56" fmla="*/ 503198 h 510217"/>
                  <a:gd name="connsiteX57" fmla="*/ 49356 w 227409"/>
                  <a:gd name="connsiteY57" fmla="*/ 509565 h 510217"/>
                  <a:gd name="connsiteX58" fmla="*/ 50185 w 227409"/>
                  <a:gd name="connsiteY58" fmla="*/ 503198 h 510217"/>
                  <a:gd name="connsiteX59" fmla="*/ 41959 w 227409"/>
                  <a:gd name="connsiteY59" fmla="*/ 503198 h 510217"/>
                  <a:gd name="connsiteX60" fmla="*/ 43596 w 227409"/>
                  <a:gd name="connsiteY60" fmla="*/ 496023 h 510217"/>
                  <a:gd name="connsiteX61" fmla="*/ 47719 w 227409"/>
                  <a:gd name="connsiteY61" fmla="*/ 492830 h 510217"/>
                  <a:gd name="connsiteX62" fmla="*/ 49356 w 227409"/>
                  <a:gd name="connsiteY62" fmla="*/ 488040 h 510217"/>
                  <a:gd name="connsiteX63" fmla="*/ 50185 w 227409"/>
                  <a:gd name="connsiteY63" fmla="*/ 484846 h 510217"/>
                  <a:gd name="connsiteX64" fmla="*/ 44425 w 227409"/>
                  <a:gd name="connsiteY64" fmla="*/ 488828 h 510217"/>
                  <a:gd name="connsiteX65" fmla="*/ 37836 w 227409"/>
                  <a:gd name="connsiteY65" fmla="*/ 486443 h 510217"/>
                  <a:gd name="connsiteX66" fmla="*/ 34541 w 227409"/>
                  <a:gd name="connsiteY66" fmla="*/ 481673 h 510217"/>
                  <a:gd name="connsiteX67" fmla="*/ 27952 w 227409"/>
                  <a:gd name="connsiteY67" fmla="*/ 480885 h 510217"/>
                  <a:gd name="connsiteX68" fmla="*/ 25487 w 227409"/>
                  <a:gd name="connsiteY68" fmla="*/ 476903 h 510217"/>
                  <a:gd name="connsiteX69" fmla="*/ 18898 w 227409"/>
                  <a:gd name="connsiteY69" fmla="*/ 476115 h 510217"/>
                  <a:gd name="connsiteX70" fmla="*/ 13966 w 227409"/>
                  <a:gd name="connsiteY70" fmla="*/ 476115 h 510217"/>
                  <a:gd name="connsiteX71" fmla="*/ 12329 w 227409"/>
                  <a:gd name="connsiteY71" fmla="*/ 470537 h 510217"/>
                  <a:gd name="connsiteX72" fmla="*/ 14795 w 227409"/>
                  <a:gd name="connsiteY72" fmla="*/ 466555 h 510217"/>
                  <a:gd name="connsiteX73" fmla="*/ 15623 w 227409"/>
                  <a:gd name="connsiteY73" fmla="*/ 462573 h 510217"/>
                  <a:gd name="connsiteX74" fmla="*/ 13158 w 227409"/>
                  <a:gd name="connsiteY74" fmla="*/ 456995 h 510217"/>
                  <a:gd name="connsiteX75" fmla="*/ 13986 w 227409"/>
                  <a:gd name="connsiteY75" fmla="*/ 453013 h 510217"/>
                  <a:gd name="connsiteX76" fmla="*/ 17281 w 227409"/>
                  <a:gd name="connsiteY76" fmla="*/ 449820 h 510217"/>
                  <a:gd name="connsiteX77" fmla="*/ 13986 w 227409"/>
                  <a:gd name="connsiteY77" fmla="*/ 445838 h 510217"/>
                  <a:gd name="connsiteX78" fmla="*/ 17281 w 227409"/>
                  <a:gd name="connsiteY78" fmla="*/ 437066 h 510217"/>
                  <a:gd name="connsiteX79" fmla="*/ 17281 w 227409"/>
                  <a:gd name="connsiteY79" fmla="*/ 433873 h 510217"/>
                  <a:gd name="connsiteX80" fmla="*/ 18918 w 227409"/>
                  <a:gd name="connsiteY80" fmla="*/ 429083 h 510217"/>
                  <a:gd name="connsiteX81" fmla="*/ 15623 w 227409"/>
                  <a:gd name="connsiteY81" fmla="*/ 424293 h 510217"/>
                  <a:gd name="connsiteX82" fmla="*/ 16452 w 227409"/>
                  <a:gd name="connsiteY82" fmla="*/ 419503 h 510217"/>
                  <a:gd name="connsiteX83" fmla="*/ 13986 w 227409"/>
                  <a:gd name="connsiteY83" fmla="*/ 416309 h 510217"/>
                  <a:gd name="connsiteX84" fmla="*/ 11520 w 227409"/>
                  <a:gd name="connsiteY84" fmla="*/ 406749 h 510217"/>
                  <a:gd name="connsiteX85" fmla="*/ 13986 w 227409"/>
                  <a:gd name="connsiteY85" fmla="*/ 401171 h 510217"/>
                  <a:gd name="connsiteX86" fmla="*/ 9863 w 227409"/>
                  <a:gd name="connsiteY86" fmla="*/ 396381 h 510217"/>
                  <a:gd name="connsiteX87" fmla="*/ 8226 w 227409"/>
                  <a:gd name="connsiteY87" fmla="*/ 386032 h 510217"/>
                  <a:gd name="connsiteX88" fmla="*/ 9055 w 227409"/>
                  <a:gd name="connsiteY88" fmla="*/ 378069 h 510217"/>
                  <a:gd name="connsiteX89" fmla="*/ 13178 w 227409"/>
                  <a:gd name="connsiteY89" fmla="*/ 373279 h 510217"/>
                  <a:gd name="connsiteX90" fmla="*/ 18938 w 227409"/>
                  <a:gd name="connsiteY90" fmla="*/ 366104 h 510217"/>
                  <a:gd name="connsiteX91" fmla="*/ 25527 w 227409"/>
                  <a:gd name="connsiteY91" fmla="*/ 356544 h 510217"/>
                  <a:gd name="connsiteX92" fmla="*/ 32116 w 227409"/>
                  <a:gd name="connsiteY92" fmla="*/ 355755 h 510217"/>
                  <a:gd name="connsiteX93" fmla="*/ 39513 w 227409"/>
                  <a:gd name="connsiteY93" fmla="*/ 345407 h 510217"/>
                  <a:gd name="connsiteX94" fmla="*/ 41979 w 227409"/>
                  <a:gd name="connsiteY94" fmla="*/ 337444 h 510217"/>
                  <a:gd name="connsiteX95" fmla="*/ 47740 w 227409"/>
                  <a:gd name="connsiteY95" fmla="*/ 331077 h 510217"/>
                  <a:gd name="connsiteX96" fmla="*/ 60917 w 227409"/>
                  <a:gd name="connsiteY96" fmla="*/ 317536 h 510217"/>
                  <a:gd name="connsiteX97" fmla="*/ 69143 w 227409"/>
                  <a:gd name="connsiteY97" fmla="*/ 311169 h 510217"/>
                  <a:gd name="connsiteX98" fmla="*/ 73267 w 227409"/>
                  <a:gd name="connsiteY98" fmla="*/ 302397 h 510217"/>
                  <a:gd name="connsiteX99" fmla="*/ 74904 w 227409"/>
                  <a:gd name="connsiteY99" fmla="*/ 294434 h 510217"/>
                  <a:gd name="connsiteX100" fmla="*/ 79835 w 227409"/>
                  <a:gd name="connsiteY100" fmla="*/ 288067 h 510217"/>
                  <a:gd name="connsiteX101" fmla="*/ 84767 w 227409"/>
                  <a:gd name="connsiteY101" fmla="*/ 283277 h 510217"/>
                  <a:gd name="connsiteX102" fmla="*/ 88061 w 227409"/>
                  <a:gd name="connsiteY102" fmla="*/ 280084 h 510217"/>
                  <a:gd name="connsiteX103" fmla="*/ 92185 w 227409"/>
                  <a:gd name="connsiteY103" fmla="*/ 277699 h 510217"/>
                  <a:gd name="connsiteX104" fmla="*/ 97116 w 227409"/>
                  <a:gd name="connsiteY104" fmla="*/ 276102 h 510217"/>
                  <a:gd name="connsiteX105" fmla="*/ 95479 w 227409"/>
                  <a:gd name="connsiteY105" fmla="*/ 269735 h 510217"/>
                  <a:gd name="connsiteX106" fmla="*/ 98774 w 227409"/>
                  <a:gd name="connsiteY106" fmla="*/ 257790 h 510217"/>
                  <a:gd name="connsiteX107" fmla="*/ 96308 w 227409"/>
                  <a:gd name="connsiteY107" fmla="*/ 247442 h 510217"/>
                  <a:gd name="connsiteX108" fmla="*/ 89719 w 227409"/>
                  <a:gd name="connsiteY108" fmla="*/ 242672 h 510217"/>
                  <a:gd name="connsiteX109" fmla="*/ 85596 w 227409"/>
                  <a:gd name="connsiteY109" fmla="*/ 233900 h 510217"/>
                  <a:gd name="connsiteX110" fmla="*/ 82301 w 227409"/>
                  <a:gd name="connsiteY110" fmla="*/ 229110 h 510217"/>
                  <a:gd name="connsiteX111" fmla="*/ 78178 w 227409"/>
                  <a:gd name="connsiteY111" fmla="*/ 232304 h 510217"/>
                  <a:gd name="connsiteX112" fmla="*/ 76541 w 227409"/>
                  <a:gd name="connsiteY112" fmla="*/ 232304 h 510217"/>
                  <a:gd name="connsiteX113" fmla="*/ 63363 w 227409"/>
                  <a:gd name="connsiteY113" fmla="*/ 209990 h 510217"/>
                  <a:gd name="connsiteX114" fmla="*/ 67486 w 227409"/>
                  <a:gd name="connsiteY114" fmla="*/ 185292 h 510217"/>
                  <a:gd name="connsiteX115" fmla="*/ 60897 w 227409"/>
                  <a:gd name="connsiteY115" fmla="*/ 183695 h 510217"/>
                  <a:gd name="connsiteX116" fmla="*/ 64192 w 227409"/>
                  <a:gd name="connsiteY116" fmla="*/ 175732 h 510217"/>
                  <a:gd name="connsiteX117" fmla="*/ 58431 w 227409"/>
                  <a:gd name="connsiteY117" fmla="*/ 172538 h 510217"/>
                  <a:gd name="connsiteX118" fmla="*/ 58431 w 227409"/>
                  <a:gd name="connsiteY118" fmla="*/ 143858 h 510217"/>
                  <a:gd name="connsiteX119" fmla="*/ 61726 w 227409"/>
                  <a:gd name="connsiteY119" fmla="*/ 115178 h 510217"/>
                  <a:gd name="connsiteX120" fmla="*/ 55965 w 227409"/>
                  <a:gd name="connsiteY120" fmla="*/ 115178 h 510217"/>
                  <a:gd name="connsiteX121" fmla="*/ 38685 w 227409"/>
                  <a:gd name="connsiteY121" fmla="*/ 92865 h 510217"/>
                  <a:gd name="connsiteX122" fmla="*/ 32924 w 227409"/>
                  <a:gd name="connsiteY122" fmla="*/ 96846 h 510217"/>
                  <a:gd name="connsiteX123" fmla="*/ 31287 w 227409"/>
                  <a:gd name="connsiteY123" fmla="*/ 85690 h 510217"/>
                  <a:gd name="connsiteX124" fmla="*/ 22233 w 227409"/>
                  <a:gd name="connsiteY124" fmla="*/ 88075 h 510217"/>
                  <a:gd name="connsiteX125" fmla="*/ 828 w 227409"/>
                  <a:gd name="connsiteY125" fmla="*/ 60991 h 51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227409" h="510217">
                    <a:moveTo>
                      <a:pt x="0" y="56181"/>
                    </a:moveTo>
                    <a:cubicBezTo>
                      <a:pt x="828" y="56969"/>
                      <a:pt x="2466" y="58566"/>
                      <a:pt x="3294" y="60951"/>
                    </a:cubicBezTo>
                    <a:cubicBezTo>
                      <a:pt x="4931" y="56181"/>
                      <a:pt x="3294" y="51391"/>
                      <a:pt x="5760" y="46601"/>
                    </a:cubicBezTo>
                    <a:cubicBezTo>
                      <a:pt x="21404" y="48986"/>
                      <a:pt x="21404" y="71299"/>
                      <a:pt x="32924" y="78474"/>
                    </a:cubicBezTo>
                    <a:cubicBezTo>
                      <a:pt x="43616" y="84841"/>
                      <a:pt x="61726" y="70511"/>
                      <a:pt x="64192" y="80071"/>
                    </a:cubicBezTo>
                    <a:cubicBezTo>
                      <a:pt x="67486" y="80071"/>
                      <a:pt x="70781" y="79283"/>
                      <a:pt x="73246" y="76089"/>
                    </a:cubicBezTo>
                    <a:cubicBezTo>
                      <a:pt x="77369" y="80071"/>
                      <a:pt x="79835" y="86438"/>
                      <a:pt x="83938" y="91228"/>
                    </a:cubicBezTo>
                    <a:cubicBezTo>
                      <a:pt x="86404" y="85649"/>
                      <a:pt x="88061" y="78474"/>
                      <a:pt x="91336" y="73704"/>
                    </a:cubicBezTo>
                    <a:cubicBezTo>
                      <a:pt x="93801" y="70511"/>
                      <a:pt x="101219" y="65741"/>
                      <a:pt x="101219" y="64144"/>
                    </a:cubicBezTo>
                    <a:cubicBezTo>
                      <a:pt x="103685" y="59354"/>
                      <a:pt x="99582" y="56969"/>
                      <a:pt x="100390" y="52987"/>
                    </a:cubicBezTo>
                    <a:cubicBezTo>
                      <a:pt x="102028" y="48197"/>
                      <a:pt x="106151" y="44216"/>
                      <a:pt x="110274" y="40234"/>
                    </a:cubicBezTo>
                    <a:cubicBezTo>
                      <a:pt x="109445" y="37849"/>
                      <a:pt x="106151" y="33059"/>
                      <a:pt x="106151" y="29886"/>
                    </a:cubicBezTo>
                    <a:cubicBezTo>
                      <a:pt x="105322" y="23519"/>
                      <a:pt x="106979" y="25096"/>
                      <a:pt x="108616" y="18729"/>
                    </a:cubicBezTo>
                    <a:cubicBezTo>
                      <a:pt x="112739" y="8381"/>
                      <a:pt x="115205" y="5976"/>
                      <a:pt x="125069" y="3591"/>
                    </a:cubicBezTo>
                    <a:cubicBezTo>
                      <a:pt x="132466" y="1994"/>
                      <a:pt x="137418" y="-1988"/>
                      <a:pt x="144007" y="1206"/>
                    </a:cubicBezTo>
                    <a:cubicBezTo>
                      <a:pt x="154699" y="6784"/>
                      <a:pt x="153062" y="14747"/>
                      <a:pt x="168705" y="10766"/>
                    </a:cubicBezTo>
                    <a:cubicBezTo>
                      <a:pt x="174465" y="20326"/>
                      <a:pt x="173637" y="21922"/>
                      <a:pt x="171171" y="32271"/>
                    </a:cubicBezTo>
                    <a:cubicBezTo>
                      <a:pt x="168705" y="39446"/>
                      <a:pt x="165411" y="45024"/>
                      <a:pt x="167876" y="52987"/>
                    </a:cubicBezTo>
                    <a:lnTo>
                      <a:pt x="168705" y="54584"/>
                    </a:lnTo>
                    <a:lnTo>
                      <a:pt x="167876" y="55372"/>
                    </a:lnTo>
                    <a:cubicBezTo>
                      <a:pt x="163753" y="57757"/>
                      <a:pt x="160479" y="60142"/>
                      <a:pt x="157185" y="64932"/>
                    </a:cubicBezTo>
                    <a:cubicBezTo>
                      <a:pt x="150596" y="73704"/>
                      <a:pt x="153062" y="79283"/>
                      <a:pt x="153890" y="90419"/>
                    </a:cubicBezTo>
                    <a:cubicBezTo>
                      <a:pt x="163773" y="95998"/>
                      <a:pt x="183520" y="115118"/>
                      <a:pt x="189280" y="125466"/>
                    </a:cubicBezTo>
                    <a:cubicBezTo>
                      <a:pt x="194212" y="133429"/>
                      <a:pt x="190918" y="134238"/>
                      <a:pt x="185157" y="143798"/>
                    </a:cubicBezTo>
                    <a:cubicBezTo>
                      <a:pt x="181863" y="149376"/>
                      <a:pt x="178568" y="154146"/>
                      <a:pt x="180226" y="160533"/>
                    </a:cubicBezTo>
                    <a:cubicBezTo>
                      <a:pt x="156356" y="170881"/>
                      <a:pt x="190109" y="210718"/>
                      <a:pt x="195041" y="224280"/>
                    </a:cubicBezTo>
                    <a:cubicBezTo>
                      <a:pt x="198335" y="234628"/>
                      <a:pt x="195869" y="229070"/>
                      <a:pt x="192575" y="239418"/>
                    </a:cubicBezTo>
                    <a:cubicBezTo>
                      <a:pt x="190938" y="244997"/>
                      <a:pt x="193404" y="246593"/>
                      <a:pt x="190938" y="252172"/>
                    </a:cubicBezTo>
                    <a:cubicBezTo>
                      <a:pt x="188472" y="259347"/>
                      <a:pt x="186006" y="259347"/>
                      <a:pt x="185178" y="266522"/>
                    </a:cubicBezTo>
                    <a:cubicBezTo>
                      <a:pt x="185178" y="273697"/>
                      <a:pt x="186815" y="281660"/>
                      <a:pt x="186815" y="288835"/>
                    </a:cubicBezTo>
                    <a:cubicBezTo>
                      <a:pt x="190109" y="290432"/>
                      <a:pt x="194212" y="291220"/>
                      <a:pt x="198335" y="290432"/>
                    </a:cubicBezTo>
                    <a:cubicBezTo>
                      <a:pt x="200801" y="298395"/>
                      <a:pt x="199164" y="301589"/>
                      <a:pt x="194212" y="307167"/>
                    </a:cubicBezTo>
                    <a:cubicBezTo>
                      <a:pt x="196678" y="307167"/>
                      <a:pt x="199144" y="308764"/>
                      <a:pt x="201610" y="309552"/>
                    </a:cubicBezTo>
                    <a:cubicBezTo>
                      <a:pt x="201610" y="314342"/>
                      <a:pt x="202438" y="315130"/>
                      <a:pt x="205733" y="318324"/>
                    </a:cubicBezTo>
                    <a:cubicBezTo>
                      <a:pt x="199972" y="321517"/>
                      <a:pt x="196678" y="327096"/>
                      <a:pt x="201610" y="331865"/>
                    </a:cubicBezTo>
                    <a:cubicBezTo>
                      <a:pt x="198315" y="333462"/>
                      <a:pt x="196678" y="335847"/>
                      <a:pt x="194212" y="338232"/>
                    </a:cubicBezTo>
                    <a:cubicBezTo>
                      <a:pt x="196678" y="342214"/>
                      <a:pt x="204096" y="343002"/>
                      <a:pt x="204096" y="349389"/>
                    </a:cubicBezTo>
                    <a:cubicBezTo>
                      <a:pt x="213979" y="354967"/>
                      <a:pt x="222205" y="358949"/>
                      <a:pt x="226308" y="370106"/>
                    </a:cubicBezTo>
                    <a:cubicBezTo>
                      <a:pt x="230431" y="382859"/>
                      <a:pt x="222185" y="393207"/>
                      <a:pt x="214787" y="403576"/>
                    </a:cubicBezTo>
                    <a:cubicBezTo>
                      <a:pt x="208199" y="412348"/>
                      <a:pt x="199972" y="422696"/>
                      <a:pt x="191746" y="429063"/>
                    </a:cubicBezTo>
                    <a:cubicBezTo>
                      <a:pt x="185986" y="434641"/>
                      <a:pt x="167876" y="438623"/>
                      <a:pt x="175294" y="448971"/>
                    </a:cubicBezTo>
                    <a:cubicBezTo>
                      <a:pt x="165411" y="452953"/>
                      <a:pt x="151424" y="465706"/>
                      <a:pt x="148959" y="476863"/>
                    </a:cubicBezTo>
                    <a:lnTo>
                      <a:pt x="148130" y="476863"/>
                    </a:lnTo>
                    <a:cubicBezTo>
                      <a:pt x="147301" y="478459"/>
                      <a:pt x="146493" y="479248"/>
                      <a:pt x="145664" y="480056"/>
                    </a:cubicBezTo>
                    <a:cubicBezTo>
                      <a:pt x="144027" y="480844"/>
                      <a:pt x="143198" y="481653"/>
                      <a:pt x="139075" y="480056"/>
                    </a:cubicBezTo>
                    <a:cubicBezTo>
                      <a:pt x="134952" y="478459"/>
                      <a:pt x="134144" y="476074"/>
                      <a:pt x="129192" y="479268"/>
                    </a:cubicBezTo>
                    <a:cubicBezTo>
                      <a:pt x="125069" y="483250"/>
                      <a:pt x="123431" y="481653"/>
                      <a:pt x="120137" y="482461"/>
                    </a:cubicBezTo>
                    <a:cubicBezTo>
                      <a:pt x="116842" y="484058"/>
                      <a:pt x="122603" y="483250"/>
                      <a:pt x="114377" y="485655"/>
                    </a:cubicBezTo>
                    <a:cubicBezTo>
                      <a:pt x="106151" y="487251"/>
                      <a:pt x="104493" y="486443"/>
                      <a:pt x="102856" y="489636"/>
                    </a:cubicBezTo>
                    <a:cubicBezTo>
                      <a:pt x="102028" y="492021"/>
                      <a:pt x="100390" y="494427"/>
                      <a:pt x="95459" y="494427"/>
                    </a:cubicBezTo>
                    <a:cubicBezTo>
                      <a:pt x="90527" y="495215"/>
                      <a:pt x="89699" y="491233"/>
                      <a:pt x="88061" y="494427"/>
                    </a:cubicBezTo>
                    <a:cubicBezTo>
                      <a:pt x="86424" y="496811"/>
                      <a:pt x="83938" y="492830"/>
                      <a:pt x="82301" y="495215"/>
                    </a:cubicBezTo>
                    <a:cubicBezTo>
                      <a:pt x="81472" y="498408"/>
                      <a:pt x="81472" y="497600"/>
                      <a:pt x="78178" y="500005"/>
                    </a:cubicBezTo>
                    <a:cubicBezTo>
                      <a:pt x="75712" y="502390"/>
                      <a:pt x="69952" y="504795"/>
                      <a:pt x="69123" y="503198"/>
                    </a:cubicBezTo>
                    <a:cubicBezTo>
                      <a:pt x="67486" y="502410"/>
                      <a:pt x="66657" y="496023"/>
                      <a:pt x="65000" y="500005"/>
                    </a:cubicBezTo>
                    <a:cubicBezTo>
                      <a:pt x="63363" y="503198"/>
                      <a:pt x="62534" y="506371"/>
                      <a:pt x="60068" y="503987"/>
                    </a:cubicBezTo>
                    <a:cubicBezTo>
                      <a:pt x="57603" y="502390"/>
                      <a:pt x="55945" y="503198"/>
                      <a:pt x="55945" y="503198"/>
                    </a:cubicBezTo>
                    <a:cubicBezTo>
                      <a:pt x="55945" y="503198"/>
                      <a:pt x="53480" y="512758"/>
                      <a:pt x="49356" y="509565"/>
                    </a:cubicBezTo>
                    <a:cubicBezTo>
                      <a:pt x="46062" y="506371"/>
                      <a:pt x="53480" y="503987"/>
                      <a:pt x="50185" y="503198"/>
                    </a:cubicBezTo>
                    <a:cubicBezTo>
                      <a:pt x="46891" y="502410"/>
                      <a:pt x="41959" y="505583"/>
                      <a:pt x="41959" y="503198"/>
                    </a:cubicBezTo>
                    <a:cubicBezTo>
                      <a:pt x="41959" y="500813"/>
                      <a:pt x="40322" y="496832"/>
                      <a:pt x="43596" y="496023"/>
                    </a:cubicBezTo>
                    <a:cubicBezTo>
                      <a:pt x="46870" y="495215"/>
                      <a:pt x="45233" y="494427"/>
                      <a:pt x="47719" y="492830"/>
                    </a:cubicBezTo>
                    <a:cubicBezTo>
                      <a:pt x="49356" y="490445"/>
                      <a:pt x="48548" y="489636"/>
                      <a:pt x="49356" y="488040"/>
                    </a:cubicBezTo>
                    <a:cubicBezTo>
                      <a:pt x="50165" y="486443"/>
                      <a:pt x="50185" y="484846"/>
                      <a:pt x="50185" y="484846"/>
                    </a:cubicBezTo>
                    <a:lnTo>
                      <a:pt x="44425" y="488828"/>
                    </a:lnTo>
                    <a:cubicBezTo>
                      <a:pt x="44425" y="488828"/>
                      <a:pt x="38665" y="488828"/>
                      <a:pt x="37836" y="486443"/>
                    </a:cubicBezTo>
                    <a:cubicBezTo>
                      <a:pt x="37007" y="483250"/>
                      <a:pt x="37007" y="480865"/>
                      <a:pt x="34541" y="481673"/>
                    </a:cubicBezTo>
                    <a:cubicBezTo>
                      <a:pt x="32076" y="481673"/>
                      <a:pt x="29610" y="482461"/>
                      <a:pt x="27952" y="480885"/>
                    </a:cubicBezTo>
                    <a:cubicBezTo>
                      <a:pt x="25487" y="479288"/>
                      <a:pt x="28781" y="476903"/>
                      <a:pt x="25487" y="476903"/>
                    </a:cubicBezTo>
                    <a:cubicBezTo>
                      <a:pt x="21363" y="476903"/>
                      <a:pt x="21363" y="474518"/>
                      <a:pt x="18898" y="476115"/>
                    </a:cubicBezTo>
                    <a:cubicBezTo>
                      <a:pt x="17260" y="477712"/>
                      <a:pt x="15603" y="478500"/>
                      <a:pt x="13966" y="476115"/>
                    </a:cubicBezTo>
                    <a:cubicBezTo>
                      <a:pt x="13137" y="474518"/>
                      <a:pt x="10671" y="472921"/>
                      <a:pt x="12329" y="470537"/>
                    </a:cubicBezTo>
                    <a:cubicBezTo>
                      <a:pt x="13966" y="468940"/>
                      <a:pt x="14795" y="466555"/>
                      <a:pt x="14795" y="466555"/>
                    </a:cubicBezTo>
                    <a:lnTo>
                      <a:pt x="15623" y="462573"/>
                    </a:lnTo>
                    <a:lnTo>
                      <a:pt x="13158" y="456995"/>
                    </a:lnTo>
                    <a:lnTo>
                      <a:pt x="13986" y="453013"/>
                    </a:lnTo>
                    <a:lnTo>
                      <a:pt x="17281" y="449820"/>
                    </a:lnTo>
                    <a:cubicBezTo>
                      <a:pt x="17281" y="449820"/>
                      <a:pt x="13986" y="447435"/>
                      <a:pt x="13986" y="445838"/>
                    </a:cubicBezTo>
                    <a:cubicBezTo>
                      <a:pt x="13986" y="445050"/>
                      <a:pt x="18109" y="439472"/>
                      <a:pt x="17281" y="437066"/>
                    </a:cubicBezTo>
                    <a:cubicBezTo>
                      <a:pt x="17281" y="437066"/>
                      <a:pt x="16452" y="433873"/>
                      <a:pt x="17281" y="433873"/>
                    </a:cubicBezTo>
                    <a:cubicBezTo>
                      <a:pt x="18918" y="433873"/>
                      <a:pt x="20575" y="431488"/>
                      <a:pt x="18918" y="429083"/>
                    </a:cubicBezTo>
                    <a:cubicBezTo>
                      <a:pt x="17260" y="426678"/>
                      <a:pt x="15623" y="425889"/>
                      <a:pt x="15623" y="424293"/>
                    </a:cubicBezTo>
                    <a:cubicBezTo>
                      <a:pt x="16452" y="421908"/>
                      <a:pt x="17260" y="420311"/>
                      <a:pt x="16452" y="419503"/>
                    </a:cubicBezTo>
                    <a:cubicBezTo>
                      <a:pt x="16452" y="417906"/>
                      <a:pt x="17281" y="419503"/>
                      <a:pt x="13986" y="416309"/>
                    </a:cubicBezTo>
                    <a:cubicBezTo>
                      <a:pt x="11520" y="412327"/>
                      <a:pt x="9863" y="409134"/>
                      <a:pt x="11520" y="406749"/>
                    </a:cubicBezTo>
                    <a:cubicBezTo>
                      <a:pt x="13178" y="404364"/>
                      <a:pt x="15644" y="402767"/>
                      <a:pt x="13986" y="401171"/>
                    </a:cubicBezTo>
                    <a:cubicBezTo>
                      <a:pt x="13158" y="399574"/>
                      <a:pt x="10692" y="401171"/>
                      <a:pt x="9863" y="396381"/>
                    </a:cubicBezTo>
                    <a:cubicBezTo>
                      <a:pt x="9034" y="392399"/>
                      <a:pt x="8226" y="388417"/>
                      <a:pt x="8226" y="386032"/>
                    </a:cubicBezTo>
                    <a:cubicBezTo>
                      <a:pt x="8226" y="384436"/>
                      <a:pt x="8226" y="379666"/>
                      <a:pt x="9055" y="378069"/>
                    </a:cubicBezTo>
                    <a:cubicBezTo>
                      <a:pt x="9883" y="377281"/>
                      <a:pt x="13178" y="373279"/>
                      <a:pt x="13178" y="373279"/>
                    </a:cubicBezTo>
                    <a:cubicBezTo>
                      <a:pt x="13178" y="373279"/>
                      <a:pt x="20575" y="369297"/>
                      <a:pt x="18938" y="366104"/>
                    </a:cubicBezTo>
                    <a:cubicBezTo>
                      <a:pt x="18109" y="363719"/>
                      <a:pt x="23061" y="356544"/>
                      <a:pt x="25527" y="356544"/>
                    </a:cubicBezTo>
                    <a:cubicBezTo>
                      <a:pt x="27993" y="356544"/>
                      <a:pt x="28822" y="356544"/>
                      <a:pt x="32116" y="355755"/>
                    </a:cubicBezTo>
                    <a:cubicBezTo>
                      <a:pt x="36239" y="355755"/>
                      <a:pt x="39513" y="349389"/>
                      <a:pt x="39513" y="345407"/>
                    </a:cubicBezTo>
                    <a:cubicBezTo>
                      <a:pt x="40342" y="342214"/>
                      <a:pt x="39513" y="339829"/>
                      <a:pt x="41979" y="337444"/>
                    </a:cubicBezTo>
                    <a:cubicBezTo>
                      <a:pt x="44445" y="335847"/>
                      <a:pt x="43616" y="334251"/>
                      <a:pt x="47740" y="331077"/>
                    </a:cubicBezTo>
                    <a:cubicBezTo>
                      <a:pt x="51862" y="327884"/>
                      <a:pt x="58431" y="320729"/>
                      <a:pt x="60917" y="317536"/>
                    </a:cubicBezTo>
                    <a:cubicBezTo>
                      <a:pt x="64212" y="315151"/>
                      <a:pt x="65849" y="312745"/>
                      <a:pt x="69143" y="311169"/>
                    </a:cubicBezTo>
                    <a:cubicBezTo>
                      <a:pt x="72438" y="309572"/>
                      <a:pt x="71609" y="305591"/>
                      <a:pt x="73267" y="302397"/>
                    </a:cubicBezTo>
                    <a:cubicBezTo>
                      <a:pt x="74095" y="299204"/>
                      <a:pt x="70801" y="296031"/>
                      <a:pt x="74904" y="294434"/>
                    </a:cubicBezTo>
                    <a:cubicBezTo>
                      <a:pt x="79027" y="293646"/>
                      <a:pt x="77369" y="292049"/>
                      <a:pt x="79835" y="288067"/>
                    </a:cubicBezTo>
                    <a:cubicBezTo>
                      <a:pt x="82301" y="284874"/>
                      <a:pt x="82301" y="284086"/>
                      <a:pt x="84767" y="283277"/>
                    </a:cubicBezTo>
                    <a:cubicBezTo>
                      <a:pt x="87233" y="282469"/>
                      <a:pt x="85596" y="280892"/>
                      <a:pt x="88061" y="280084"/>
                    </a:cubicBezTo>
                    <a:cubicBezTo>
                      <a:pt x="90527" y="278487"/>
                      <a:pt x="89699" y="276102"/>
                      <a:pt x="92185" y="277699"/>
                    </a:cubicBezTo>
                    <a:cubicBezTo>
                      <a:pt x="94650" y="279296"/>
                      <a:pt x="96308" y="277699"/>
                      <a:pt x="97116" y="276102"/>
                    </a:cubicBezTo>
                    <a:cubicBezTo>
                      <a:pt x="97925" y="274505"/>
                      <a:pt x="95479" y="269735"/>
                      <a:pt x="95479" y="269735"/>
                    </a:cubicBezTo>
                    <a:cubicBezTo>
                      <a:pt x="95479" y="269735"/>
                      <a:pt x="100411" y="264945"/>
                      <a:pt x="98774" y="257790"/>
                    </a:cubicBezTo>
                    <a:cubicBezTo>
                      <a:pt x="96308" y="250615"/>
                      <a:pt x="97136" y="249019"/>
                      <a:pt x="96308" y="247442"/>
                    </a:cubicBezTo>
                    <a:cubicBezTo>
                      <a:pt x="95479" y="245845"/>
                      <a:pt x="89719" y="242672"/>
                      <a:pt x="89719" y="242672"/>
                    </a:cubicBezTo>
                    <a:lnTo>
                      <a:pt x="85596" y="233900"/>
                    </a:lnTo>
                    <a:cubicBezTo>
                      <a:pt x="85596" y="233900"/>
                      <a:pt x="84767" y="225937"/>
                      <a:pt x="82301" y="229110"/>
                    </a:cubicBezTo>
                    <a:cubicBezTo>
                      <a:pt x="81472" y="231495"/>
                      <a:pt x="79835" y="232304"/>
                      <a:pt x="78178" y="232304"/>
                    </a:cubicBezTo>
                    <a:lnTo>
                      <a:pt x="76541" y="232304"/>
                    </a:lnTo>
                    <a:cubicBezTo>
                      <a:pt x="72418" y="225129"/>
                      <a:pt x="66657" y="217954"/>
                      <a:pt x="63363" y="209990"/>
                    </a:cubicBezTo>
                    <a:cubicBezTo>
                      <a:pt x="56774" y="198045"/>
                      <a:pt x="62534" y="197237"/>
                      <a:pt x="67486" y="185292"/>
                    </a:cubicBezTo>
                    <a:cubicBezTo>
                      <a:pt x="65020" y="186080"/>
                      <a:pt x="62554" y="183695"/>
                      <a:pt x="60897" y="183695"/>
                    </a:cubicBezTo>
                    <a:cubicBezTo>
                      <a:pt x="61726" y="182098"/>
                      <a:pt x="61726" y="178117"/>
                      <a:pt x="64192" y="175732"/>
                    </a:cubicBezTo>
                    <a:cubicBezTo>
                      <a:pt x="62554" y="174944"/>
                      <a:pt x="60897" y="173347"/>
                      <a:pt x="58431" y="172538"/>
                    </a:cubicBezTo>
                    <a:cubicBezTo>
                      <a:pt x="57603" y="162978"/>
                      <a:pt x="57603" y="153418"/>
                      <a:pt x="58431" y="143858"/>
                    </a:cubicBezTo>
                    <a:cubicBezTo>
                      <a:pt x="58431" y="135087"/>
                      <a:pt x="62554" y="123950"/>
                      <a:pt x="61726" y="115178"/>
                    </a:cubicBezTo>
                    <a:lnTo>
                      <a:pt x="55965" y="115178"/>
                    </a:lnTo>
                    <a:cubicBezTo>
                      <a:pt x="59260" y="95270"/>
                      <a:pt x="42788" y="108003"/>
                      <a:pt x="38685" y="92865"/>
                    </a:cubicBezTo>
                    <a:cubicBezTo>
                      <a:pt x="37048" y="95250"/>
                      <a:pt x="33753" y="96058"/>
                      <a:pt x="32924" y="96846"/>
                    </a:cubicBezTo>
                    <a:cubicBezTo>
                      <a:pt x="32096" y="92865"/>
                      <a:pt x="31287" y="89671"/>
                      <a:pt x="31287" y="85690"/>
                    </a:cubicBezTo>
                    <a:cubicBezTo>
                      <a:pt x="27993" y="86478"/>
                      <a:pt x="25527" y="85690"/>
                      <a:pt x="22233" y="88075"/>
                    </a:cubicBezTo>
                    <a:cubicBezTo>
                      <a:pt x="15644" y="78515"/>
                      <a:pt x="6589" y="72148"/>
                      <a:pt x="828" y="60991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6" name="Szabadkézi sokszög: alakzat 1175">
                <a:extLst>
                  <a:ext uri="{FF2B5EF4-FFF2-40B4-BE49-F238E27FC236}">
                    <a16:creationId xmlns:a16="http://schemas.microsoft.com/office/drawing/2014/main" id="{E6F8EA53-38ED-104C-1364-AA14BCFFBCF7}"/>
                  </a:ext>
                </a:extLst>
              </p:cNvPr>
              <p:cNvSpPr/>
              <p:nvPr/>
            </p:nvSpPr>
            <p:spPr>
              <a:xfrm>
                <a:off x="5173473" y="1912298"/>
                <a:ext cx="384406" cy="316695"/>
              </a:xfrm>
              <a:custGeom>
                <a:avLst/>
                <a:gdLst>
                  <a:gd name="connsiteX0" fmla="*/ 100937 w 384406"/>
                  <a:gd name="connsiteY0" fmla="*/ 176861 h 316695"/>
                  <a:gd name="connsiteX1" fmla="*/ 95258 w 384406"/>
                  <a:gd name="connsiteY1" fmla="*/ 196143 h 316695"/>
                  <a:gd name="connsiteX2" fmla="*/ 75774 w 384406"/>
                  <a:gd name="connsiteY2" fmla="*/ 222660 h 316695"/>
                  <a:gd name="connsiteX3" fmla="*/ 66032 w 384406"/>
                  <a:gd name="connsiteY3" fmla="*/ 262841 h 316695"/>
                  <a:gd name="connsiteX4" fmla="*/ 76582 w 384406"/>
                  <a:gd name="connsiteY4" fmla="*/ 316684 h 316695"/>
                  <a:gd name="connsiteX5" fmla="*/ 54673 w 384406"/>
                  <a:gd name="connsiteY5" fmla="*/ 311065 h 316695"/>
                  <a:gd name="connsiteX6" fmla="*/ 23022 w 384406"/>
                  <a:gd name="connsiteY6" fmla="*/ 308660 h 316695"/>
                  <a:gd name="connsiteX7" fmla="*/ 18959 w 384406"/>
                  <a:gd name="connsiteY7" fmla="*/ 295806 h 316695"/>
                  <a:gd name="connsiteX8" fmla="*/ 28701 w 384406"/>
                  <a:gd name="connsiteY8" fmla="*/ 288570 h 316695"/>
                  <a:gd name="connsiteX9" fmla="*/ 30318 w 384406"/>
                  <a:gd name="connsiteY9" fmla="*/ 278929 h 316695"/>
                  <a:gd name="connsiteX10" fmla="*/ 27893 w 384406"/>
                  <a:gd name="connsiteY10" fmla="*/ 266883 h 316695"/>
                  <a:gd name="connsiteX11" fmla="*/ 33572 w 384406"/>
                  <a:gd name="connsiteY11" fmla="*/ 257242 h 316695"/>
                  <a:gd name="connsiteX12" fmla="*/ 27084 w 384406"/>
                  <a:gd name="connsiteY12" fmla="*/ 260456 h 316695"/>
                  <a:gd name="connsiteX13" fmla="*/ 23022 w 384406"/>
                  <a:gd name="connsiteY13" fmla="*/ 259647 h 316695"/>
                  <a:gd name="connsiteX14" fmla="*/ 15725 w 384406"/>
                  <a:gd name="connsiteY14" fmla="*/ 248389 h 316695"/>
                  <a:gd name="connsiteX15" fmla="*/ 2750 w 384406"/>
                  <a:gd name="connsiteY15" fmla="*/ 241154 h 316695"/>
                  <a:gd name="connsiteX16" fmla="*/ 5175 w 384406"/>
                  <a:gd name="connsiteY16" fmla="*/ 217850 h 316695"/>
                  <a:gd name="connsiteX17" fmla="*/ 15725 w 384406"/>
                  <a:gd name="connsiteY17" fmla="*/ 217041 h 316695"/>
                  <a:gd name="connsiteX18" fmla="*/ 22213 w 384406"/>
                  <a:gd name="connsiteY18" fmla="*/ 209806 h 316695"/>
                  <a:gd name="connsiteX19" fmla="*/ 31147 w 384406"/>
                  <a:gd name="connsiteY19" fmla="*/ 204975 h 316695"/>
                  <a:gd name="connsiteX20" fmla="*/ 38443 w 384406"/>
                  <a:gd name="connsiteY20" fmla="*/ 196931 h 316695"/>
                  <a:gd name="connsiteX21" fmla="*/ 43314 w 384406"/>
                  <a:gd name="connsiteY21" fmla="*/ 182459 h 316695"/>
                  <a:gd name="connsiteX22" fmla="*/ 53056 w 384406"/>
                  <a:gd name="connsiteY22" fmla="*/ 184076 h 316695"/>
                  <a:gd name="connsiteX23" fmla="*/ 43314 w 384406"/>
                  <a:gd name="connsiteY23" fmla="*/ 175244 h 316695"/>
                  <a:gd name="connsiteX24" fmla="*/ 53865 w 384406"/>
                  <a:gd name="connsiteY24" fmla="*/ 165603 h 316695"/>
                  <a:gd name="connsiteX25" fmla="*/ 62798 w 384406"/>
                  <a:gd name="connsiteY25" fmla="*/ 168817 h 316695"/>
                  <a:gd name="connsiteX26" fmla="*/ 68477 w 384406"/>
                  <a:gd name="connsiteY26" fmla="*/ 175244 h 316695"/>
                  <a:gd name="connsiteX27" fmla="*/ 80645 w 384406"/>
                  <a:gd name="connsiteY27" fmla="*/ 165603 h 316695"/>
                  <a:gd name="connsiteX28" fmla="*/ 92004 w 384406"/>
                  <a:gd name="connsiteY28" fmla="*/ 151132 h 316695"/>
                  <a:gd name="connsiteX29" fmla="*/ 105808 w 384406"/>
                  <a:gd name="connsiteY29" fmla="*/ 139086 h 316695"/>
                  <a:gd name="connsiteX30" fmla="*/ 83090 w 384406"/>
                  <a:gd name="connsiteY30" fmla="*/ 138277 h 316695"/>
                  <a:gd name="connsiteX31" fmla="*/ 96895 w 384406"/>
                  <a:gd name="connsiteY31" fmla="*/ 123806 h 316695"/>
                  <a:gd name="connsiteX32" fmla="*/ 109870 w 384406"/>
                  <a:gd name="connsiteY32" fmla="*/ 120592 h 316695"/>
                  <a:gd name="connsiteX33" fmla="*/ 118804 w 384406"/>
                  <a:gd name="connsiteY33" fmla="*/ 118187 h 316695"/>
                  <a:gd name="connsiteX34" fmla="*/ 127737 w 384406"/>
                  <a:gd name="connsiteY34" fmla="*/ 101310 h 316695"/>
                  <a:gd name="connsiteX35" fmla="*/ 126929 w 384406"/>
                  <a:gd name="connsiteY35" fmla="*/ 92478 h 316695"/>
                  <a:gd name="connsiteX36" fmla="*/ 147221 w 384406"/>
                  <a:gd name="connsiteY36" fmla="*/ 91670 h 316695"/>
                  <a:gd name="connsiteX37" fmla="*/ 145604 w 384406"/>
                  <a:gd name="connsiteY37" fmla="*/ 75601 h 316695"/>
                  <a:gd name="connsiteX38" fmla="*/ 137479 w 384406"/>
                  <a:gd name="connsiteY38" fmla="*/ 66769 h 316695"/>
                  <a:gd name="connsiteX39" fmla="*/ 159389 w 384406"/>
                  <a:gd name="connsiteY39" fmla="*/ 63555 h 316695"/>
                  <a:gd name="connsiteX40" fmla="*/ 168322 w 384406"/>
                  <a:gd name="connsiteY40" fmla="*/ 66769 h 316695"/>
                  <a:gd name="connsiteX41" fmla="*/ 184552 w 384406"/>
                  <a:gd name="connsiteY41" fmla="*/ 66769 h 316695"/>
                  <a:gd name="connsiteX42" fmla="*/ 195911 w 384406"/>
                  <a:gd name="connsiteY42" fmla="*/ 50701 h 316695"/>
                  <a:gd name="connsiteX43" fmla="*/ 217820 w 384406"/>
                  <a:gd name="connsiteY43" fmla="*/ 44274 h 316695"/>
                  <a:gd name="connsiteX44" fmla="*/ 237304 w 384406"/>
                  <a:gd name="connsiteY44" fmla="*/ 41060 h 316695"/>
                  <a:gd name="connsiteX45" fmla="*/ 253534 w 384406"/>
                  <a:gd name="connsiteY45" fmla="*/ 24183 h 316695"/>
                  <a:gd name="connsiteX46" fmla="*/ 268146 w 384406"/>
                  <a:gd name="connsiteY46" fmla="*/ 19353 h 316695"/>
                  <a:gd name="connsiteX47" fmla="*/ 282759 w 384406"/>
                  <a:gd name="connsiteY47" fmla="*/ 13734 h 316695"/>
                  <a:gd name="connsiteX48" fmla="*/ 298181 w 384406"/>
                  <a:gd name="connsiteY48" fmla="*/ 17756 h 316695"/>
                  <a:gd name="connsiteX49" fmla="*/ 312794 w 384406"/>
                  <a:gd name="connsiteY49" fmla="*/ 12926 h 316695"/>
                  <a:gd name="connsiteX50" fmla="*/ 327407 w 384406"/>
                  <a:gd name="connsiteY50" fmla="*/ 12117 h 316695"/>
                  <a:gd name="connsiteX51" fmla="*/ 339574 w 384406"/>
                  <a:gd name="connsiteY51" fmla="*/ 2476 h 316695"/>
                  <a:gd name="connsiteX52" fmla="*/ 359866 w 384406"/>
                  <a:gd name="connsiteY52" fmla="*/ 4093 h 316695"/>
                  <a:gd name="connsiteX53" fmla="*/ 373671 w 384406"/>
                  <a:gd name="connsiteY53" fmla="*/ 3285 h 316695"/>
                  <a:gd name="connsiteX54" fmla="*/ 382604 w 384406"/>
                  <a:gd name="connsiteY54" fmla="*/ 16139 h 316695"/>
                  <a:gd name="connsiteX55" fmla="*/ 359887 w 384406"/>
                  <a:gd name="connsiteY55" fmla="*/ 52298 h 316695"/>
                  <a:gd name="connsiteX56" fmla="*/ 325790 w 384406"/>
                  <a:gd name="connsiteY56" fmla="*/ 68366 h 316695"/>
                  <a:gd name="connsiteX57" fmla="*/ 265741 w 384406"/>
                  <a:gd name="connsiteY57" fmla="*/ 86051 h 316695"/>
                  <a:gd name="connsiteX58" fmla="*/ 204864 w 384406"/>
                  <a:gd name="connsiteY58" fmla="*/ 102119 h 316695"/>
                  <a:gd name="connsiteX59" fmla="*/ 173213 w 384406"/>
                  <a:gd name="connsiteY59" fmla="*/ 126231 h 316695"/>
                  <a:gd name="connsiteX60" fmla="*/ 161854 w 384406"/>
                  <a:gd name="connsiteY60" fmla="*/ 139086 h 316695"/>
                  <a:gd name="connsiteX61" fmla="*/ 144816 w 384406"/>
                  <a:gd name="connsiteY61" fmla="*/ 143108 h 316695"/>
                  <a:gd name="connsiteX62" fmla="*/ 135883 w 384406"/>
                  <a:gd name="connsiteY62" fmla="*/ 162390 h 316695"/>
                  <a:gd name="connsiteX63" fmla="*/ 118844 w 384406"/>
                  <a:gd name="connsiteY63" fmla="*/ 163198 h 316695"/>
                  <a:gd name="connsiteX64" fmla="*/ 96935 w 384406"/>
                  <a:gd name="connsiteY64" fmla="*/ 167220 h 316695"/>
                  <a:gd name="connsiteX65" fmla="*/ 100998 w 384406"/>
                  <a:gd name="connsiteY65" fmla="*/ 176861 h 316695"/>
                  <a:gd name="connsiteX66" fmla="*/ 100998 w 384406"/>
                  <a:gd name="connsiteY66" fmla="*/ 176861 h 31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384406" h="316695">
                    <a:moveTo>
                      <a:pt x="100937" y="176861"/>
                    </a:moveTo>
                    <a:cubicBezTo>
                      <a:pt x="100937" y="176861"/>
                      <a:pt x="104191" y="186502"/>
                      <a:pt x="95258" y="196143"/>
                    </a:cubicBezTo>
                    <a:cubicBezTo>
                      <a:pt x="86324" y="205784"/>
                      <a:pt x="82282" y="209806"/>
                      <a:pt x="75774" y="222660"/>
                    </a:cubicBezTo>
                    <a:cubicBezTo>
                      <a:pt x="70094" y="236323"/>
                      <a:pt x="61969" y="249178"/>
                      <a:pt x="66032" y="262841"/>
                    </a:cubicBezTo>
                    <a:cubicBezTo>
                      <a:pt x="69286" y="277312"/>
                      <a:pt x="92004" y="317492"/>
                      <a:pt x="76582" y="316684"/>
                    </a:cubicBezTo>
                    <a:cubicBezTo>
                      <a:pt x="61969" y="315067"/>
                      <a:pt x="68457" y="308640"/>
                      <a:pt x="54673" y="311065"/>
                    </a:cubicBezTo>
                    <a:cubicBezTo>
                      <a:pt x="40868" y="313470"/>
                      <a:pt x="26276" y="314279"/>
                      <a:pt x="23022" y="308660"/>
                    </a:cubicBezTo>
                    <a:cubicBezTo>
                      <a:pt x="18959" y="303041"/>
                      <a:pt x="13280" y="302233"/>
                      <a:pt x="18959" y="295806"/>
                    </a:cubicBezTo>
                    <a:cubicBezTo>
                      <a:pt x="23830" y="289378"/>
                      <a:pt x="23022" y="287761"/>
                      <a:pt x="28701" y="288570"/>
                    </a:cubicBezTo>
                    <a:cubicBezTo>
                      <a:pt x="34381" y="288570"/>
                      <a:pt x="30318" y="278929"/>
                      <a:pt x="30318" y="278929"/>
                    </a:cubicBezTo>
                    <a:cubicBezTo>
                      <a:pt x="24639" y="271693"/>
                      <a:pt x="22193" y="266074"/>
                      <a:pt x="27893" y="266883"/>
                    </a:cubicBezTo>
                    <a:cubicBezTo>
                      <a:pt x="33572" y="266883"/>
                      <a:pt x="40868" y="254028"/>
                      <a:pt x="33572" y="257242"/>
                    </a:cubicBezTo>
                    <a:cubicBezTo>
                      <a:pt x="27084" y="260456"/>
                      <a:pt x="33572" y="258859"/>
                      <a:pt x="27084" y="260456"/>
                    </a:cubicBezTo>
                    <a:cubicBezTo>
                      <a:pt x="20596" y="262861"/>
                      <a:pt x="30338" y="270905"/>
                      <a:pt x="23022" y="259647"/>
                    </a:cubicBezTo>
                    <a:cubicBezTo>
                      <a:pt x="15725" y="248389"/>
                      <a:pt x="24639" y="250006"/>
                      <a:pt x="15725" y="248389"/>
                    </a:cubicBezTo>
                    <a:cubicBezTo>
                      <a:pt x="6792" y="246772"/>
                      <a:pt x="3558" y="245984"/>
                      <a:pt x="2750" y="241154"/>
                    </a:cubicBezTo>
                    <a:cubicBezTo>
                      <a:pt x="-504" y="221872"/>
                      <a:pt x="-2121" y="215445"/>
                      <a:pt x="5175" y="217850"/>
                    </a:cubicBezTo>
                    <a:cubicBezTo>
                      <a:pt x="12471" y="221063"/>
                      <a:pt x="10854" y="218658"/>
                      <a:pt x="15725" y="217041"/>
                    </a:cubicBezTo>
                    <a:cubicBezTo>
                      <a:pt x="19788" y="216233"/>
                      <a:pt x="19788" y="213828"/>
                      <a:pt x="22213" y="209806"/>
                    </a:cubicBezTo>
                    <a:cubicBezTo>
                      <a:pt x="28701" y="199356"/>
                      <a:pt x="30338" y="200165"/>
                      <a:pt x="31147" y="204975"/>
                    </a:cubicBezTo>
                    <a:lnTo>
                      <a:pt x="38443" y="196931"/>
                    </a:lnTo>
                    <a:cubicBezTo>
                      <a:pt x="38443" y="196931"/>
                      <a:pt x="39251" y="175244"/>
                      <a:pt x="43314" y="182459"/>
                    </a:cubicBezTo>
                    <a:cubicBezTo>
                      <a:pt x="48185" y="189695"/>
                      <a:pt x="53056" y="184076"/>
                      <a:pt x="53056" y="184076"/>
                    </a:cubicBezTo>
                    <a:cubicBezTo>
                      <a:pt x="53056" y="184076"/>
                      <a:pt x="41697" y="178458"/>
                      <a:pt x="43314" y="175244"/>
                    </a:cubicBezTo>
                    <a:cubicBezTo>
                      <a:pt x="44931" y="171222"/>
                      <a:pt x="49802" y="160773"/>
                      <a:pt x="53865" y="165603"/>
                    </a:cubicBezTo>
                    <a:cubicBezTo>
                      <a:pt x="57119" y="171222"/>
                      <a:pt x="60352" y="159984"/>
                      <a:pt x="62798" y="168817"/>
                    </a:cubicBezTo>
                    <a:cubicBezTo>
                      <a:pt x="65223" y="178458"/>
                      <a:pt x="61181" y="176052"/>
                      <a:pt x="68477" y="175244"/>
                    </a:cubicBezTo>
                    <a:cubicBezTo>
                      <a:pt x="75774" y="175244"/>
                      <a:pt x="80645" y="165603"/>
                      <a:pt x="80645" y="165603"/>
                    </a:cubicBezTo>
                    <a:cubicBezTo>
                      <a:pt x="90387" y="157559"/>
                      <a:pt x="87941" y="149535"/>
                      <a:pt x="92004" y="151132"/>
                    </a:cubicBezTo>
                    <a:cubicBezTo>
                      <a:pt x="95258" y="152749"/>
                      <a:pt x="112296" y="141491"/>
                      <a:pt x="105808" y="139086"/>
                    </a:cubicBezTo>
                    <a:cubicBezTo>
                      <a:pt x="99320" y="136680"/>
                      <a:pt x="82282" y="143916"/>
                      <a:pt x="83090" y="138277"/>
                    </a:cubicBezTo>
                    <a:cubicBezTo>
                      <a:pt x="87153" y="123806"/>
                      <a:pt x="91215" y="119804"/>
                      <a:pt x="96895" y="123806"/>
                    </a:cubicBezTo>
                    <a:cubicBezTo>
                      <a:pt x="103383" y="127019"/>
                      <a:pt x="104191" y="114973"/>
                      <a:pt x="109870" y="120592"/>
                    </a:cubicBezTo>
                    <a:cubicBezTo>
                      <a:pt x="114741" y="127019"/>
                      <a:pt x="111487" y="118975"/>
                      <a:pt x="118804" y="118187"/>
                    </a:cubicBezTo>
                    <a:cubicBezTo>
                      <a:pt x="126100" y="118187"/>
                      <a:pt x="131780" y="106929"/>
                      <a:pt x="127737" y="101310"/>
                    </a:cubicBezTo>
                    <a:cubicBezTo>
                      <a:pt x="123675" y="96480"/>
                      <a:pt x="110699" y="84434"/>
                      <a:pt x="126929" y="92478"/>
                    </a:cubicBezTo>
                    <a:cubicBezTo>
                      <a:pt x="142350" y="101310"/>
                      <a:pt x="146413" y="98097"/>
                      <a:pt x="147221" y="91670"/>
                    </a:cubicBezTo>
                    <a:cubicBezTo>
                      <a:pt x="148030" y="84434"/>
                      <a:pt x="152901" y="75601"/>
                      <a:pt x="145604" y="75601"/>
                    </a:cubicBezTo>
                    <a:cubicBezTo>
                      <a:pt x="138308" y="75601"/>
                      <a:pt x="130991" y="73196"/>
                      <a:pt x="137479" y="66769"/>
                    </a:cubicBezTo>
                    <a:cubicBezTo>
                      <a:pt x="143967" y="61150"/>
                      <a:pt x="157772" y="54723"/>
                      <a:pt x="159389" y="63555"/>
                    </a:cubicBezTo>
                    <a:cubicBezTo>
                      <a:pt x="161814" y="73196"/>
                      <a:pt x="160197" y="57937"/>
                      <a:pt x="168322" y="66769"/>
                    </a:cubicBezTo>
                    <a:cubicBezTo>
                      <a:pt x="177255" y="75601"/>
                      <a:pt x="174810" y="74005"/>
                      <a:pt x="184552" y="66769"/>
                    </a:cubicBezTo>
                    <a:cubicBezTo>
                      <a:pt x="194294" y="58725"/>
                      <a:pt x="186977" y="58725"/>
                      <a:pt x="195911" y="50701"/>
                    </a:cubicBezTo>
                    <a:cubicBezTo>
                      <a:pt x="204036" y="42657"/>
                      <a:pt x="211332" y="41868"/>
                      <a:pt x="217820" y="44274"/>
                    </a:cubicBezTo>
                    <a:cubicBezTo>
                      <a:pt x="224308" y="46679"/>
                      <a:pt x="230796" y="44274"/>
                      <a:pt x="237304" y="41060"/>
                    </a:cubicBezTo>
                    <a:cubicBezTo>
                      <a:pt x="244600" y="37846"/>
                      <a:pt x="238921" y="29014"/>
                      <a:pt x="253534" y="24183"/>
                    </a:cubicBezTo>
                    <a:cubicBezTo>
                      <a:pt x="268146" y="19353"/>
                      <a:pt x="260021" y="13734"/>
                      <a:pt x="268146" y="19353"/>
                    </a:cubicBezTo>
                    <a:cubicBezTo>
                      <a:pt x="275443" y="24972"/>
                      <a:pt x="274634" y="8095"/>
                      <a:pt x="282759" y="13734"/>
                    </a:cubicBezTo>
                    <a:cubicBezTo>
                      <a:pt x="290884" y="19353"/>
                      <a:pt x="288439" y="14543"/>
                      <a:pt x="298181" y="17756"/>
                    </a:cubicBezTo>
                    <a:cubicBezTo>
                      <a:pt x="308731" y="20970"/>
                      <a:pt x="303860" y="11329"/>
                      <a:pt x="312794" y="12926"/>
                    </a:cubicBezTo>
                    <a:cubicBezTo>
                      <a:pt x="322536" y="14543"/>
                      <a:pt x="323344" y="16139"/>
                      <a:pt x="327407" y="12117"/>
                    </a:cubicBezTo>
                    <a:cubicBezTo>
                      <a:pt x="331469" y="8095"/>
                      <a:pt x="322536" y="-2354"/>
                      <a:pt x="339574" y="2476"/>
                    </a:cubicBezTo>
                    <a:cubicBezTo>
                      <a:pt x="356612" y="7307"/>
                      <a:pt x="356612" y="1668"/>
                      <a:pt x="359866" y="4093"/>
                    </a:cubicBezTo>
                    <a:cubicBezTo>
                      <a:pt x="363929" y="6498"/>
                      <a:pt x="364737" y="-5548"/>
                      <a:pt x="373671" y="3285"/>
                    </a:cubicBezTo>
                    <a:cubicBezTo>
                      <a:pt x="381796" y="11329"/>
                      <a:pt x="387475" y="-3143"/>
                      <a:pt x="382604" y="16139"/>
                    </a:cubicBezTo>
                    <a:cubicBezTo>
                      <a:pt x="378542" y="36229"/>
                      <a:pt x="379350" y="45870"/>
                      <a:pt x="359887" y="52298"/>
                    </a:cubicBezTo>
                    <a:cubicBezTo>
                      <a:pt x="341211" y="57916"/>
                      <a:pt x="345274" y="61938"/>
                      <a:pt x="325790" y="68366"/>
                    </a:cubicBezTo>
                    <a:cubicBezTo>
                      <a:pt x="307114" y="73984"/>
                      <a:pt x="288459" y="82029"/>
                      <a:pt x="265741" y="86051"/>
                    </a:cubicBezTo>
                    <a:cubicBezTo>
                      <a:pt x="242215" y="90881"/>
                      <a:pt x="221094" y="83646"/>
                      <a:pt x="204864" y="102119"/>
                    </a:cubicBezTo>
                    <a:cubicBezTo>
                      <a:pt x="187826" y="119804"/>
                      <a:pt x="180509" y="124614"/>
                      <a:pt x="173213" y="126231"/>
                    </a:cubicBezTo>
                    <a:cubicBezTo>
                      <a:pt x="165088" y="127848"/>
                      <a:pt x="172405" y="131062"/>
                      <a:pt x="161854" y="139086"/>
                    </a:cubicBezTo>
                    <a:cubicBezTo>
                      <a:pt x="150495" y="146321"/>
                      <a:pt x="144816" y="143108"/>
                      <a:pt x="144816" y="143108"/>
                    </a:cubicBezTo>
                    <a:cubicBezTo>
                      <a:pt x="141562" y="154366"/>
                      <a:pt x="135883" y="162390"/>
                      <a:pt x="135883" y="162390"/>
                    </a:cubicBezTo>
                    <a:cubicBezTo>
                      <a:pt x="135883" y="162390"/>
                      <a:pt x="121270" y="159176"/>
                      <a:pt x="118844" y="163198"/>
                    </a:cubicBezTo>
                    <a:cubicBezTo>
                      <a:pt x="108294" y="175244"/>
                      <a:pt x="105040" y="168817"/>
                      <a:pt x="96935" y="167220"/>
                    </a:cubicBezTo>
                    <a:cubicBezTo>
                      <a:pt x="89639" y="165603"/>
                      <a:pt x="100998" y="176861"/>
                      <a:pt x="100998" y="176861"/>
                    </a:cubicBezTo>
                    <a:lnTo>
                      <a:pt x="100998" y="176861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7" name="Szabadkézi sokszög: alakzat 1176">
                <a:extLst>
                  <a:ext uri="{FF2B5EF4-FFF2-40B4-BE49-F238E27FC236}">
                    <a16:creationId xmlns:a16="http://schemas.microsoft.com/office/drawing/2014/main" id="{9F43309D-9E9E-BBFA-F2F6-442707B145E5}"/>
                  </a:ext>
                </a:extLst>
              </p:cNvPr>
              <p:cNvSpPr/>
              <p:nvPr/>
            </p:nvSpPr>
            <p:spPr>
              <a:xfrm>
                <a:off x="5324958" y="2191450"/>
                <a:ext cx="54874" cy="59562"/>
              </a:xfrm>
              <a:custGeom>
                <a:avLst/>
                <a:gdLst>
                  <a:gd name="connsiteX0" fmla="*/ 17160 w 54874"/>
                  <a:gd name="connsiteY0" fmla="*/ 0 h 59562"/>
                  <a:gd name="connsiteX1" fmla="*/ 12006 w 54874"/>
                  <a:gd name="connsiteY1" fmla="*/ 5538 h 59562"/>
                  <a:gd name="connsiteX2" fmla="*/ 9439 w 54874"/>
                  <a:gd name="connsiteY2" fmla="*/ 12673 h 59562"/>
                  <a:gd name="connsiteX3" fmla="*/ 0 w 54874"/>
                  <a:gd name="connsiteY3" fmla="*/ 16634 h 59562"/>
                  <a:gd name="connsiteX4" fmla="*/ 8570 w 54874"/>
                  <a:gd name="connsiteY4" fmla="*/ 30115 h 59562"/>
                  <a:gd name="connsiteX5" fmla="*/ 15421 w 54874"/>
                  <a:gd name="connsiteY5" fmla="*/ 34865 h 59562"/>
                  <a:gd name="connsiteX6" fmla="*/ 18857 w 54874"/>
                  <a:gd name="connsiteY6" fmla="*/ 35653 h 59562"/>
                  <a:gd name="connsiteX7" fmla="*/ 18009 w 54874"/>
                  <a:gd name="connsiteY7" fmla="*/ 45961 h 59562"/>
                  <a:gd name="connsiteX8" fmla="*/ 26578 w 54874"/>
                  <a:gd name="connsiteY8" fmla="*/ 52307 h 59562"/>
                  <a:gd name="connsiteX9" fmla="*/ 36017 w 54874"/>
                  <a:gd name="connsiteY9" fmla="*/ 59442 h 59562"/>
                  <a:gd name="connsiteX10" fmla="*/ 42868 w 54874"/>
                  <a:gd name="connsiteY10" fmla="*/ 47558 h 59562"/>
                  <a:gd name="connsiteX11" fmla="*/ 50589 w 54874"/>
                  <a:gd name="connsiteY11" fmla="*/ 45173 h 59562"/>
                  <a:gd name="connsiteX12" fmla="*/ 54874 w 54874"/>
                  <a:gd name="connsiteY12" fmla="*/ 38038 h 59562"/>
                  <a:gd name="connsiteX13" fmla="*/ 47154 w 54874"/>
                  <a:gd name="connsiteY13" fmla="*/ 25365 h 59562"/>
                  <a:gd name="connsiteX14" fmla="*/ 17139 w 54874"/>
                  <a:gd name="connsiteY14" fmla="*/ 0 h 59562"/>
                  <a:gd name="connsiteX15" fmla="*/ 17139 w 54874"/>
                  <a:gd name="connsiteY15" fmla="*/ 0 h 5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874" h="59562">
                    <a:moveTo>
                      <a:pt x="17160" y="0"/>
                    </a:moveTo>
                    <a:cubicBezTo>
                      <a:pt x="14593" y="0"/>
                      <a:pt x="14593" y="788"/>
                      <a:pt x="12006" y="5538"/>
                    </a:cubicBezTo>
                    <a:cubicBezTo>
                      <a:pt x="10288" y="9499"/>
                      <a:pt x="13724" y="10288"/>
                      <a:pt x="9439" y="12673"/>
                    </a:cubicBezTo>
                    <a:cubicBezTo>
                      <a:pt x="4305" y="15846"/>
                      <a:pt x="0" y="11096"/>
                      <a:pt x="0" y="16634"/>
                    </a:cubicBezTo>
                    <a:cubicBezTo>
                      <a:pt x="0" y="22172"/>
                      <a:pt x="5134" y="24557"/>
                      <a:pt x="8570" y="30115"/>
                    </a:cubicBezTo>
                    <a:cubicBezTo>
                      <a:pt x="11137" y="35653"/>
                      <a:pt x="12854" y="35653"/>
                      <a:pt x="15421" y="34865"/>
                    </a:cubicBezTo>
                    <a:cubicBezTo>
                      <a:pt x="17988" y="34865"/>
                      <a:pt x="18857" y="31692"/>
                      <a:pt x="18857" y="35653"/>
                    </a:cubicBezTo>
                    <a:cubicBezTo>
                      <a:pt x="18857" y="40403"/>
                      <a:pt x="16291" y="43576"/>
                      <a:pt x="18009" y="45961"/>
                    </a:cubicBezTo>
                    <a:cubicBezTo>
                      <a:pt x="19726" y="49134"/>
                      <a:pt x="24011" y="47537"/>
                      <a:pt x="26578" y="52307"/>
                    </a:cubicBezTo>
                    <a:cubicBezTo>
                      <a:pt x="29145" y="57057"/>
                      <a:pt x="34299" y="60230"/>
                      <a:pt x="36017" y="59442"/>
                    </a:cubicBezTo>
                    <a:cubicBezTo>
                      <a:pt x="38584" y="59442"/>
                      <a:pt x="37735" y="49922"/>
                      <a:pt x="42868" y="47558"/>
                    </a:cubicBezTo>
                    <a:cubicBezTo>
                      <a:pt x="48002" y="45173"/>
                      <a:pt x="47154" y="43596"/>
                      <a:pt x="50589" y="45173"/>
                    </a:cubicBezTo>
                    <a:cubicBezTo>
                      <a:pt x="54025" y="45961"/>
                      <a:pt x="54874" y="38038"/>
                      <a:pt x="54874" y="38038"/>
                    </a:cubicBezTo>
                    <a:cubicBezTo>
                      <a:pt x="54874" y="38038"/>
                      <a:pt x="48871" y="26154"/>
                      <a:pt x="47154" y="25365"/>
                    </a:cubicBezTo>
                    <a:cubicBezTo>
                      <a:pt x="44587" y="24577"/>
                      <a:pt x="17139" y="0"/>
                      <a:pt x="17139" y="0"/>
                    </a:cubicBezTo>
                    <a:lnTo>
                      <a:pt x="17139" y="0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8" name="Szabadkézi sokszög: alakzat 1177">
                <a:extLst>
                  <a:ext uri="{FF2B5EF4-FFF2-40B4-BE49-F238E27FC236}">
                    <a16:creationId xmlns:a16="http://schemas.microsoft.com/office/drawing/2014/main" id="{48D63C4B-802D-A8FB-239F-9E190B538390}"/>
                  </a:ext>
                </a:extLst>
              </p:cNvPr>
              <p:cNvSpPr/>
              <p:nvPr/>
            </p:nvSpPr>
            <p:spPr>
              <a:xfrm>
                <a:off x="5127472" y="2268112"/>
                <a:ext cx="31327" cy="35154"/>
              </a:xfrm>
              <a:custGeom>
                <a:avLst/>
                <a:gdLst>
                  <a:gd name="connsiteX0" fmla="*/ 12652 w 31327"/>
                  <a:gd name="connsiteY0" fmla="*/ 0 h 35154"/>
                  <a:gd name="connsiteX1" fmla="*/ 0 w 31327"/>
                  <a:gd name="connsiteY1" fmla="*/ 14087 h 35154"/>
                  <a:gd name="connsiteX2" fmla="*/ 16877 w 31327"/>
                  <a:gd name="connsiteY2" fmla="*/ 34420 h 35154"/>
                  <a:gd name="connsiteX3" fmla="*/ 31227 w 31327"/>
                  <a:gd name="connsiteY3" fmla="*/ 21121 h 35154"/>
                  <a:gd name="connsiteX4" fmla="*/ 12652 w 31327"/>
                  <a:gd name="connsiteY4" fmla="*/ 0 h 35154"/>
                  <a:gd name="connsiteX5" fmla="*/ 12652 w 31327"/>
                  <a:gd name="connsiteY5" fmla="*/ 0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327" h="35154">
                    <a:moveTo>
                      <a:pt x="12652" y="0"/>
                    </a:moveTo>
                    <a:cubicBezTo>
                      <a:pt x="5053" y="3133"/>
                      <a:pt x="0" y="1556"/>
                      <a:pt x="0" y="14087"/>
                    </a:cubicBezTo>
                    <a:cubicBezTo>
                      <a:pt x="0" y="25830"/>
                      <a:pt x="10126" y="38341"/>
                      <a:pt x="16877" y="34420"/>
                    </a:cubicBezTo>
                    <a:cubicBezTo>
                      <a:pt x="23627" y="31287"/>
                      <a:pt x="30378" y="27387"/>
                      <a:pt x="31227" y="21121"/>
                    </a:cubicBezTo>
                    <a:cubicBezTo>
                      <a:pt x="32925" y="14855"/>
                      <a:pt x="12652" y="0"/>
                      <a:pt x="12652" y="0"/>
                    </a:cubicBezTo>
                    <a:lnTo>
                      <a:pt x="12652" y="0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79" name="Szabadkézi sokszög: alakzat 1178">
                <a:extLst>
                  <a:ext uri="{FF2B5EF4-FFF2-40B4-BE49-F238E27FC236}">
                    <a16:creationId xmlns:a16="http://schemas.microsoft.com/office/drawing/2014/main" id="{F44D3F5C-97C2-B0BC-D730-F383905E60AA}"/>
                  </a:ext>
                </a:extLst>
              </p:cNvPr>
              <p:cNvSpPr/>
              <p:nvPr/>
            </p:nvSpPr>
            <p:spPr>
              <a:xfrm>
                <a:off x="5579163" y="1989650"/>
                <a:ext cx="30239" cy="25111"/>
              </a:xfrm>
              <a:custGeom>
                <a:avLst/>
                <a:gdLst>
                  <a:gd name="connsiteX0" fmla="*/ 12527 w 30239"/>
                  <a:gd name="connsiteY0" fmla="*/ 69 h 25111"/>
                  <a:gd name="connsiteX1" fmla="*/ 359 w 30239"/>
                  <a:gd name="connsiteY1" fmla="*/ 3485 h 25111"/>
                  <a:gd name="connsiteX2" fmla="*/ 2502 w 30239"/>
                  <a:gd name="connsiteY2" fmla="*/ 12034 h 25111"/>
                  <a:gd name="connsiteX3" fmla="*/ 14669 w 30239"/>
                  <a:gd name="connsiteY3" fmla="*/ 24868 h 25111"/>
                  <a:gd name="connsiteX4" fmla="*/ 28272 w 30239"/>
                  <a:gd name="connsiteY4" fmla="*/ 21453 h 25111"/>
                  <a:gd name="connsiteX5" fmla="*/ 28979 w 30239"/>
                  <a:gd name="connsiteY5" fmla="*/ 3485 h 25111"/>
                  <a:gd name="connsiteX6" fmla="*/ 12527 w 30239"/>
                  <a:gd name="connsiteY6" fmla="*/ 69 h 25111"/>
                  <a:gd name="connsiteX7" fmla="*/ 12527 w 30239"/>
                  <a:gd name="connsiteY7" fmla="*/ 69 h 25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239" h="25111">
                    <a:moveTo>
                      <a:pt x="12527" y="69"/>
                    </a:moveTo>
                    <a:cubicBezTo>
                      <a:pt x="6079" y="69"/>
                      <a:pt x="-1783" y="-780"/>
                      <a:pt x="359" y="3485"/>
                    </a:cubicBezTo>
                    <a:cubicBezTo>
                      <a:pt x="1794" y="8618"/>
                      <a:pt x="5372" y="5203"/>
                      <a:pt x="2502" y="12034"/>
                    </a:cubicBezTo>
                    <a:cubicBezTo>
                      <a:pt x="-368" y="18866"/>
                      <a:pt x="7514" y="26586"/>
                      <a:pt x="14669" y="24868"/>
                    </a:cubicBezTo>
                    <a:cubicBezTo>
                      <a:pt x="21117" y="22301"/>
                      <a:pt x="26129" y="22301"/>
                      <a:pt x="28272" y="21453"/>
                    </a:cubicBezTo>
                    <a:cubicBezTo>
                      <a:pt x="31142" y="20604"/>
                      <a:pt x="30414" y="6900"/>
                      <a:pt x="28979" y="3485"/>
                    </a:cubicBezTo>
                    <a:cubicBezTo>
                      <a:pt x="27544" y="918"/>
                      <a:pt x="12527" y="69"/>
                      <a:pt x="12527" y="69"/>
                    </a:cubicBezTo>
                    <a:lnTo>
                      <a:pt x="12527" y="69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0" name="Szabadkézi sokszög: alakzat 1179">
                <a:extLst>
                  <a:ext uri="{FF2B5EF4-FFF2-40B4-BE49-F238E27FC236}">
                    <a16:creationId xmlns:a16="http://schemas.microsoft.com/office/drawing/2014/main" id="{12180F38-5775-2F55-F0C5-3A89B931DEA3}"/>
                  </a:ext>
                </a:extLst>
              </p:cNvPr>
              <p:cNvSpPr/>
              <p:nvPr/>
            </p:nvSpPr>
            <p:spPr>
              <a:xfrm>
                <a:off x="6213860" y="1505611"/>
                <a:ext cx="98121" cy="112129"/>
              </a:xfrm>
              <a:custGeom>
                <a:avLst/>
                <a:gdLst>
                  <a:gd name="connsiteX0" fmla="*/ 53480 w 98121"/>
                  <a:gd name="connsiteY0" fmla="*/ 22437 h 112129"/>
                  <a:gd name="connsiteX1" fmla="*/ 50185 w 98121"/>
                  <a:gd name="connsiteY1" fmla="*/ 8794 h 112129"/>
                  <a:gd name="connsiteX2" fmla="*/ 41959 w 98121"/>
                  <a:gd name="connsiteY2" fmla="*/ 1559 h 112129"/>
                  <a:gd name="connsiteX3" fmla="*/ 37028 w 98121"/>
                  <a:gd name="connsiteY3" fmla="*/ 17627 h 112129"/>
                  <a:gd name="connsiteX4" fmla="*/ 28801 w 98121"/>
                  <a:gd name="connsiteY4" fmla="*/ 10391 h 112129"/>
                  <a:gd name="connsiteX5" fmla="*/ 23041 w 98121"/>
                  <a:gd name="connsiteY5" fmla="*/ 32887 h 112129"/>
                  <a:gd name="connsiteX6" fmla="*/ 17281 w 98121"/>
                  <a:gd name="connsiteY6" fmla="*/ 48955 h 112129"/>
                  <a:gd name="connsiteX7" fmla="*/ 13986 w 98121"/>
                  <a:gd name="connsiteY7" fmla="*/ 81071 h 112129"/>
                  <a:gd name="connsiteX8" fmla="*/ 0 w 98121"/>
                  <a:gd name="connsiteY8" fmla="*/ 101141 h 112129"/>
                  <a:gd name="connsiteX9" fmla="*/ 10692 w 98121"/>
                  <a:gd name="connsiteY9" fmla="*/ 110782 h 112129"/>
                  <a:gd name="connsiteX10" fmla="*/ 37028 w 98121"/>
                  <a:gd name="connsiteY10" fmla="*/ 94713 h 112129"/>
                  <a:gd name="connsiteX11" fmla="*/ 69123 w 98121"/>
                  <a:gd name="connsiteY11" fmla="*/ 93117 h 112129"/>
                  <a:gd name="connsiteX12" fmla="*/ 97925 w 98121"/>
                  <a:gd name="connsiteY12" fmla="*/ 77857 h 112129"/>
                  <a:gd name="connsiteX13" fmla="*/ 90527 w 98121"/>
                  <a:gd name="connsiteY13" fmla="*/ 54573 h 112129"/>
                  <a:gd name="connsiteX14" fmla="*/ 83938 w 98121"/>
                  <a:gd name="connsiteY14" fmla="*/ 45741 h 112129"/>
                  <a:gd name="connsiteX15" fmla="*/ 72418 w 98121"/>
                  <a:gd name="connsiteY15" fmla="*/ 24863 h 112129"/>
                  <a:gd name="connsiteX16" fmla="*/ 53480 w 98121"/>
                  <a:gd name="connsiteY16" fmla="*/ 22457 h 112129"/>
                  <a:gd name="connsiteX17" fmla="*/ 53480 w 98121"/>
                  <a:gd name="connsiteY17" fmla="*/ 22457 h 112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8121" h="112129">
                    <a:moveTo>
                      <a:pt x="53480" y="22437"/>
                    </a:moveTo>
                    <a:cubicBezTo>
                      <a:pt x="52651" y="17627"/>
                      <a:pt x="52651" y="10391"/>
                      <a:pt x="50185" y="8794"/>
                    </a:cubicBezTo>
                    <a:cubicBezTo>
                      <a:pt x="48548" y="7198"/>
                      <a:pt x="43596" y="-4060"/>
                      <a:pt x="41959" y="1559"/>
                    </a:cubicBezTo>
                    <a:cubicBezTo>
                      <a:pt x="41130" y="7177"/>
                      <a:pt x="41130" y="19224"/>
                      <a:pt x="37028" y="17627"/>
                    </a:cubicBezTo>
                    <a:cubicBezTo>
                      <a:pt x="32096" y="16010"/>
                      <a:pt x="33733" y="1559"/>
                      <a:pt x="28801" y="10391"/>
                    </a:cubicBezTo>
                    <a:cubicBezTo>
                      <a:pt x="23041" y="19224"/>
                      <a:pt x="22212" y="24842"/>
                      <a:pt x="23041" y="32887"/>
                    </a:cubicBezTo>
                    <a:cubicBezTo>
                      <a:pt x="23041" y="40910"/>
                      <a:pt x="18109" y="33695"/>
                      <a:pt x="17281" y="48955"/>
                    </a:cubicBezTo>
                    <a:cubicBezTo>
                      <a:pt x="17281" y="64214"/>
                      <a:pt x="18109" y="73047"/>
                      <a:pt x="13986" y="81071"/>
                    </a:cubicBezTo>
                    <a:cubicBezTo>
                      <a:pt x="9055" y="88306"/>
                      <a:pt x="0" y="98736"/>
                      <a:pt x="0" y="101141"/>
                    </a:cubicBezTo>
                    <a:cubicBezTo>
                      <a:pt x="0" y="102737"/>
                      <a:pt x="0" y="116400"/>
                      <a:pt x="10692" y="110782"/>
                    </a:cubicBezTo>
                    <a:cubicBezTo>
                      <a:pt x="21384" y="105163"/>
                      <a:pt x="9863" y="89095"/>
                      <a:pt x="37028" y="94713"/>
                    </a:cubicBezTo>
                    <a:cubicBezTo>
                      <a:pt x="64192" y="100332"/>
                      <a:pt x="45253" y="96310"/>
                      <a:pt x="69123" y="93117"/>
                    </a:cubicBezTo>
                    <a:cubicBezTo>
                      <a:pt x="92993" y="90712"/>
                      <a:pt x="97116" y="85093"/>
                      <a:pt x="97925" y="77857"/>
                    </a:cubicBezTo>
                    <a:cubicBezTo>
                      <a:pt x="98753" y="70621"/>
                      <a:pt x="97096" y="52957"/>
                      <a:pt x="90527" y="54573"/>
                    </a:cubicBezTo>
                    <a:cubicBezTo>
                      <a:pt x="84767" y="56170"/>
                      <a:pt x="77349" y="48955"/>
                      <a:pt x="83938" y="45741"/>
                    </a:cubicBezTo>
                    <a:cubicBezTo>
                      <a:pt x="90527" y="42527"/>
                      <a:pt x="77349" y="24054"/>
                      <a:pt x="72418" y="24863"/>
                    </a:cubicBezTo>
                    <a:cubicBezTo>
                      <a:pt x="67486" y="24863"/>
                      <a:pt x="53480" y="22457"/>
                      <a:pt x="53480" y="22457"/>
                    </a:cubicBezTo>
                    <a:lnTo>
                      <a:pt x="53480" y="22457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1" name="Szabadkézi sokszög: alakzat 1180">
                <a:extLst>
                  <a:ext uri="{FF2B5EF4-FFF2-40B4-BE49-F238E27FC236}">
                    <a16:creationId xmlns:a16="http://schemas.microsoft.com/office/drawing/2014/main" id="{C44FE351-FC60-5982-C75E-435FEE5B8EAF}"/>
                  </a:ext>
                </a:extLst>
              </p:cNvPr>
              <p:cNvSpPr/>
              <p:nvPr/>
            </p:nvSpPr>
            <p:spPr>
              <a:xfrm>
                <a:off x="6134239" y="1453447"/>
                <a:ext cx="93432" cy="97085"/>
              </a:xfrm>
              <a:custGeom>
                <a:avLst/>
                <a:gdLst>
                  <a:gd name="connsiteX0" fmla="*/ 60743 w 93432"/>
                  <a:gd name="connsiteY0" fmla="*/ 22011 h 97085"/>
                  <a:gd name="connsiteX1" fmla="*/ 52719 w 93432"/>
                  <a:gd name="connsiteY1" fmla="*/ 425 h 97085"/>
                  <a:gd name="connsiteX2" fmla="*/ 31032 w 93432"/>
                  <a:gd name="connsiteY2" fmla="*/ 5215 h 97085"/>
                  <a:gd name="connsiteX3" fmla="*/ 12559 w 93432"/>
                  <a:gd name="connsiteY3" fmla="*/ 20394 h 97085"/>
                  <a:gd name="connsiteX4" fmla="*/ 512 w 93432"/>
                  <a:gd name="connsiteY4" fmla="*/ 40383 h 97085"/>
                  <a:gd name="connsiteX5" fmla="*/ 23796 w 93432"/>
                  <a:gd name="connsiteY5" fmla="*/ 60372 h 97085"/>
                  <a:gd name="connsiteX6" fmla="*/ 32629 w 93432"/>
                  <a:gd name="connsiteY6" fmla="*/ 82746 h 97085"/>
                  <a:gd name="connsiteX7" fmla="*/ 57529 w 93432"/>
                  <a:gd name="connsiteY7" fmla="*/ 94731 h 97085"/>
                  <a:gd name="connsiteX8" fmla="*/ 83218 w 93432"/>
                  <a:gd name="connsiteY8" fmla="*/ 57158 h 97085"/>
                  <a:gd name="connsiteX9" fmla="*/ 92859 w 93432"/>
                  <a:gd name="connsiteY9" fmla="*/ 18797 h 97085"/>
                  <a:gd name="connsiteX10" fmla="*/ 79216 w 93432"/>
                  <a:gd name="connsiteY10" fmla="*/ 5215 h 97085"/>
                  <a:gd name="connsiteX11" fmla="*/ 60743 w 93432"/>
                  <a:gd name="connsiteY11" fmla="*/ 22011 h 97085"/>
                  <a:gd name="connsiteX12" fmla="*/ 60743 w 93432"/>
                  <a:gd name="connsiteY12" fmla="*/ 22011 h 9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3432" h="97085">
                    <a:moveTo>
                      <a:pt x="60743" y="22011"/>
                    </a:moveTo>
                    <a:cubicBezTo>
                      <a:pt x="59146" y="14815"/>
                      <a:pt x="59146" y="1233"/>
                      <a:pt x="52719" y="425"/>
                    </a:cubicBezTo>
                    <a:cubicBezTo>
                      <a:pt x="46292" y="-1172"/>
                      <a:pt x="34246" y="2021"/>
                      <a:pt x="31032" y="5215"/>
                    </a:cubicBezTo>
                    <a:cubicBezTo>
                      <a:pt x="27818" y="8408"/>
                      <a:pt x="14175" y="14007"/>
                      <a:pt x="12559" y="20394"/>
                    </a:cubicBezTo>
                    <a:cubicBezTo>
                      <a:pt x="10153" y="27589"/>
                      <a:pt x="-2701" y="27589"/>
                      <a:pt x="512" y="40383"/>
                    </a:cubicBezTo>
                    <a:cubicBezTo>
                      <a:pt x="3726" y="52368"/>
                      <a:pt x="10942" y="47578"/>
                      <a:pt x="23796" y="60372"/>
                    </a:cubicBezTo>
                    <a:cubicBezTo>
                      <a:pt x="36651" y="73954"/>
                      <a:pt x="32629" y="82746"/>
                      <a:pt x="32629" y="82746"/>
                    </a:cubicBezTo>
                    <a:cubicBezTo>
                      <a:pt x="32629" y="82746"/>
                      <a:pt x="43058" y="80341"/>
                      <a:pt x="57529" y="94731"/>
                    </a:cubicBezTo>
                    <a:cubicBezTo>
                      <a:pt x="71980" y="108314"/>
                      <a:pt x="81621" y="58755"/>
                      <a:pt x="83218" y="57158"/>
                    </a:cubicBezTo>
                    <a:cubicBezTo>
                      <a:pt x="84815" y="54753"/>
                      <a:pt x="96072" y="25992"/>
                      <a:pt x="92859" y="18797"/>
                    </a:cubicBezTo>
                    <a:cubicBezTo>
                      <a:pt x="89645" y="11602"/>
                      <a:pt x="80813" y="2810"/>
                      <a:pt x="79216" y="5215"/>
                    </a:cubicBezTo>
                    <a:cubicBezTo>
                      <a:pt x="76811" y="6812"/>
                      <a:pt x="60743" y="22011"/>
                      <a:pt x="60743" y="22011"/>
                    </a:cubicBezTo>
                    <a:lnTo>
                      <a:pt x="60743" y="22011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2" name="Szabadkézi sokszög: alakzat 1181">
                <a:extLst>
                  <a:ext uri="{FF2B5EF4-FFF2-40B4-BE49-F238E27FC236}">
                    <a16:creationId xmlns:a16="http://schemas.microsoft.com/office/drawing/2014/main" id="{BD3E5CDB-265A-FC47-A430-8ADA92D528FD}"/>
                  </a:ext>
                </a:extLst>
              </p:cNvPr>
              <p:cNvSpPr/>
              <p:nvPr/>
            </p:nvSpPr>
            <p:spPr>
              <a:xfrm>
                <a:off x="6110573" y="1456375"/>
                <a:ext cx="41929" cy="22915"/>
              </a:xfrm>
              <a:custGeom>
                <a:avLst/>
                <a:gdLst>
                  <a:gd name="connsiteX0" fmla="*/ 13067 w 41929"/>
                  <a:gd name="connsiteY0" fmla="*/ 2380 h 22915"/>
                  <a:gd name="connsiteX1" fmla="*/ 71 w 41929"/>
                  <a:gd name="connsiteY1" fmla="*/ 6948 h 22915"/>
                  <a:gd name="connsiteX2" fmla="*/ 12259 w 41929"/>
                  <a:gd name="connsiteY2" fmla="*/ 22915 h 22915"/>
                  <a:gd name="connsiteX3" fmla="*/ 27700 w 41929"/>
                  <a:gd name="connsiteY3" fmla="*/ 14548 h 22915"/>
                  <a:gd name="connsiteX4" fmla="*/ 41525 w 41929"/>
                  <a:gd name="connsiteY4" fmla="*/ 4664 h 22915"/>
                  <a:gd name="connsiteX5" fmla="*/ 39908 w 41929"/>
                  <a:gd name="connsiteY5" fmla="*/ 96 h 22915"/>
                  <a:gd name="connsiteX6" fmla="*/ 13087 w 41929"/>
                  <a:gd name="connsiteY6" fmla="*/ 2380 h 22915"/>
                  <a:gd name="connsiteX7" fmla="*/ 13087 w 41929"/>
                  <a:gd name="connsiteY7" fmla="*/ 2380 h 2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29" h="22915">
                    <a:moveTo>
                      <a:pt x="13067" y="2380"/>
                    </a:moveTo>
                    <a:cubicBezTo>
                      <a:pt x="5751" y="2380"/>
                      <a:pt x="-757" y="-4471"/>
                      <a:pt x="71" y="6948"/>
                    </a:cubicBezTo>
                    <a:cubicBezTo>
                      <a:pt x="71" y="18347"/>
                      <a:pt x="2517" y="22915"/>
                      <a:pt x="12259" y="22915"/>
                    </a:cubicBezTo>
                    <a:cubicBezTo>
                      <a:pt x="22001" y="22915"/>
                      <a:pt x="17959" y="16064"/>
                      <a:pt x="27700" y="14548"/>
                    </a:cubicBezTo>
                    <a:cubicBezTo>
                      <a:pt x="37463" y="13032"/>
                      <a:pt x="41525" y="6948"/>
                      <a:pt x="41525" y="4664"/>
                    </a:cubicBezTo>
                    <a:cubicBezTo>
                      <a:pt x="41525" y="3148"/>
                      <a:pt x="43142" y="-651"/>
                      <a:pt x="39908" y="96"/>
                    </a:cubicBezTo>
                    <a:cubicBezTo>
                      <a:pt x="35846" y="1612"/>
                      <a:pt x="13087" y="2380"/>
                      <a:pt x="13087" y="2380"/>
                    </a:cubicBezTo>
                    <a:lnTo>
                      <a:pt x="13087" y="238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3" name="Szabadkézi sokszög: alakzat 1182">
                <a:extLst>
                  <a:ext uri="{FF2B5EF4-FFF2-40B4-BE49-F238E27FC236}">
                    <a16:creationId xmlns:a16="http://schemas.microsoft.com/office/drawing/2014/main" id="{84EFD12E-EE6C-C1A4-1EFF-6D10E4A9CD0C}"/>
                  </a:ext>
                </a:extLst>
              </p:cNvPr>
              <p:cNvSpPr/>
              <p:nvPr/>
            </p:nvSpPr>
            <p:spPr>
              <a:xfrm>
                <a:off x="7002750" y="1844222"/>
                <a:ext cx="105467" cy="89659"/>
              </a:xfrm>
              <a:custGeom>
                <a:avLst/>
                <a:gdLst>
                  <a:gd name="connsiteX0" fmla="*/ 66762 w 105467"/>
                  <a:gd name="connsiteY0" fmla="*/ 23177 h 89659"/>
                  <a:gd name="connsiteX1" fmla="*/ 50189 w 105467"/>
                  <a:gd name="connsiteY1" fmla="*/ 4785 h 89659"/>
                  <a:gd name="connsiteX2" fmla="*/ 33616 w 105467"/>
                  <a:gd name="connsiteY2" fmla="*/ 3976 h 89659"/>
                  <a:gd name="connsiteX3" fmla="*/ 15466 w 105467"/>
                  <a:gd name="connsiteY3" fmla="*/ 31949 h 89659"/>
                  <a:gd name="connsiteX4" fmla="*/ 1257 w 105467"/>
                  <a:gd name="connsiteY4" fmla="*/ 39953 h 89659"/>
                  <a:gd name="connsiteX5" fmla="*/ 24157 w 105467"/>
                  <a:gd name="connsiteY5" fmla="*/ 78314 h 89659"/>
                  <a:gd name="connsiteX6" fmla="*/ 88106 w 105467"/>
                  <a:gd name="connsiteY6" fmla="*/ 80719 h 89659"/>
                  <a:gd name="connsiteX7" fmla="*/ 105467 w 105467"/>
                  <a:gd name="connsiteY7" fmla="*/ 83913 h 89659"/>
                  <a:gd name="connsiteX8" fmla="*/ 95988 w 105467"/>
                  <a:gd name="connsiteY8" fmla="*/ 55940 h 89659"/>
                  <a:gd name="connsiteX9" fmla="*/ 92047 w 105467"/>
                  <a:gd name="connsiteY9" fmla="*/ 20772 h 89659"/>
                  <a:gd name="connsiteX10" fmla="*/ 82568 w 105467"/>
                  <a:gd name="connsiteY10" fmla="*/ 2380 h 89659"/>
                  <a:gd name="connsiteX11" fmla="*/ 66782 w 105467"/>
                  <a:gd name="connsiteY11" fmla="*/ 23157 h 89659"/>
                  <a:gd name="connsiteX12" fmla="*/ 66782 w 105467"/>
                  <a:gd name="connsiteY12" fmla="*/ 23157 h 89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467" h="89659">
                    <a:moveTo>
                      <a:pt x="66762" y="23177"/>
                    </a:moveTo>
                    <a:cubicBezTo>
                      <a:pt x="58860" y="15174"/>
                      <a:pt x="54130" y="9595"/>
                      <a:pt x="50189" y="4785"/>
                    </a:cubicBezTo>
                    <a:cubicBezTo>
                      <a:pt x="46248" y="783"/>
                      <a:pt x="41498" y="-3219"/>
                      <a:pt x="33616" y="3976"/>
                    </a:cubicBezTo>
                    <a:cubicBezTo>
                      <a:pt x="24924" y="10363"/>
                      <a:pt x="20983" y="26351"/>
                      <a:pt x="15466" y="31949"/>
                    </a:cubicBezTo>
                    <a:cubicBezTo>
                      <a:pt x="9948" y="37548"/>
                      <a:pt x="-4281" y="15962"/>
                      <a:pt x="1257" y="39953"/>
                    </a:cubicBezTo>
                    <a:cubicBezTo>
                      <a:pt x="6775" y="63924"/>
                      <a:pt x="15466" y="50342"/>
                      <a:pt x="24157" y="78314"/>
                    </a:cubicBezTo>
                    <a:cubicBezTo>
                      <a:pt x="32059" y="106287"/>
                      <a:pt x="75473" y="72716"/>
                      <a:pt x="88106" y="80719"/>
                    </a:cubicBezTo>
                    <a:cubicBezTo>
                      <a:pt x="99950" y="89511"/>
                      <a:pt x="105467" y="83913"/>
                      <a:pt x="105467" y="83913"/>
                    </a:cubicBezTo>
                    <a:cubicBezTo>
                      <a:pt x="105467" y="83913"/>
                      <a:pt x="99161" y="61539"/>
                      <a:pt x="95988" y="55940"/>
                    </a:cubicBezTo>
                    <a:cubicBezTo>
                      <a:pt x="93623" y="50342"/>
                      <a:pt x="92047" y="20772"/>
                      <a:pt x="92047" y="20772"/>
                    </a:cubicBezTo>
                    <a:lnTo>
                      <a:pt x="82568" y="2380"/>
                    </a:lnTo>
                    <a:lnTo>
                      <a:pt x="66782" y="23157"/>
                    </a:lnTo>
                    <a:lnTo>
                      <a:pt x="66782" y="2315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4" name="Szabadkézi sokszög: alakzat 1183">
                <a:extLst>
                  <a:ext uri="{FF2B5EF4-FFF2-40B4-BE49-F238E27FC236}">
                    <a16:creationId xmlns:a16="http://schemas.microsoft.com/office/drawing/2014/main" id="{855F4685-3311-4AC4-3A9B-E59BBD3C0368}"/>
                  </a:ext>
                </a:extLst>
              </p:cNvPr>
              <p:cNvSpPr/>
              <p:nvPr/>
            </p:nvSpPr>
            <p:spPr>
              <a:xfrm>
                <a:off x="7109671" y="1862364"/>
                <a:ext cx="30730" cy="59281"/>
              </a:xfrm>
              <a:custGeom>
                <a:avLst/>
                <a:gdLst>
                  <a:gd name="connsiteX0" fmla="*/ 17464 w 30730"/>
                  <a:gd name="connsiteY0" fmla="*/ 4125 h 59281"/>
                  <a:gd name="connsiteX1" fmla="*/ 183 w 30730"/>
                  <a:gd name="connsiteY1" fmla="*/ 8228 h 59281"/>
                  <a:gd name="connsiteX2" fmla="*/ 5943 w 30730"/>
                  <a:gd name="connsiteY2" fmla="*/ 43538 h 59281"/>
                  <a:gd name="connsiteX3" fmla="*/ 11704 w 30730"/>
                  <a:gd name="connsiteY3" fmla="*/ 59141 h 59281"/>
                  <a:gd name="connsiteX4" fmla="*/ 25690 w 30730"/>
                  <a:gd name="connsiteY4" fmla="*/ 41901 h 59281"/>
                  <a:gd name="connsiteX5" fmla="*/ 30622 w 30730"/>
                  <a:gd name="connsiteY5" fmla="*/ 24660 h 59281"/>
                  <a:gd name="connsiteX6" fmla="*/ 17444 w 30730"/>
                  <a:gd name="connsiteY6" fmla="*/ 4125 h 59281"/>
                  <a:gd name="connsiteX7" fmla="*/ 17444 w 30730"/>
                  <a:gd name="connsiteY7" fmla="*/ 4125 h 5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30" h="59281">
                    <a:moveTo>
                      <a:pt x="17464" y="4125"/>
                    </a:moveTo>
                    <a:cubicBezTo>
                      <a:pt x="8409" y="831"/>
                      <a:pt x="-1474" y="-4909"/>
                      <a:pt x="183" y="8228"/>
                    </a:cubicBezTo>
                    <a:cubicBezTo>
                      <a:pt x="1012" y="21366"/>
                      <a:pt x="183" y="32866"/>
                      <a:pt x="5943" y="43538"/>
                    </a:cubicBezTo>
                    <a:cubicBezTo>
                      <a:pt x="11704" y="53401"/>
                      <a:pt x="6772" y="57504"/>
                      <a:pt x="11704" y="59141"/>
                    </a:cubicBezTo>
                    <a:cubicBezTo>
                      <a:pt x="15827" y="60778"/>
                      <a:pt x="24882" y="47641"/>
                      <a:pt x="25690" y="41901"/>
                    </a:cubicBezTo>
                    <a:cubicBezTo>
                      <a:pt x="27327" y="36161"/>
                      <a:pt x="31451" y="30400"/>
                      <a:pt x="30622" y="24660"/>
                    </a:cubicBezTo>
                    <a:cubicBezTo>
                      <a:pt x="28985" y="18900"/>
                      <a:pt x="17444" y="4125"/>
                      <a:pt x="17444" y="4125"/>
                    </a:cubicBezTo>
                    <a:lnTo>
                      <a:pt x="17444" y="4125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5" name="Szabadkézi sokszög: alakzat 1184">
                <a:extLst>
                  <a:ext uri="{FF2B5EF4-FFF2-40B4-BE49-F238E27FC236}">
                    <a16:creationId xmlns:a16="http://schemas.microsoft.com/office/drawing/2014/main" id="{DC779B85-ADE4-AB4E-38E3-E1E11AB759F3}"/>
                  </a:ext>
                </a:extLst>
              </p:cNvPr>
              <p:cNvSpPr/>
              <p:nvPr/>
            </p:nvSpPr>
            <p:spPr>
              <a:xfrm>
                <a:off x="7160551" y="1888179"/>
                <a:ext cx="59524" cy="54276"/>
              </a:xfrm>
              <a:custGeom>
                <a:avLst/>
                <a:gdLst>
                  <a:gd name="connsiteX0" fmla="*/ 19781 w 59524"/>
                  <a:gd name="connsiteY0" fmla="*/ 8952 h 54276"/>
                  <a:gd name="connsiteX1" fmla="*/ 1086 w 59524"/>
                  <a:gd name="connsiteY1" fmla="*/ 6627 h 54276"/>
                  <a:gd name="connsiteX2" fmla="*/ 12465 w 59524"/>
                  <a:gd name="connsiteY2" fmla="*/ 40643 h 54276"/>
                  <a:gd name="connsiteX3" fmla="*/ 33606 w 59524"/>
                  <a:gd name="connsiteY3" fmla="*/ 53781 h 54276"/>
                  <a:gd name="connsiteX4" fmla="*/ 57172 w 59524"/>
                  <a:gd name="connsiteY4" fmla="*/ 44504 h 54276"/>
                  <a:gd name="connsiteX5" fmla="*/ 51473 w 59524"/>
                  <a:gd name="connsiteY5" fmla="*/ 13580 h 54276"/>
                  <a:gd name="connsiteX6" fmla="*/ 19761 w 59524"/>
                  <a:gd name="connsiteY6" fmla="*/ 8952 h 54276"/>
                  <a:gd name="connsiteX7" fmla="*/ 19761 w 59524"/>
                  <a:gd name="connsiteY7" fmla="*/ 8952 h 54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24" h="54276">
                    <a:moveTo>
                      <a:pt x="19781" y="8952"/>
                    </a:moveTo>
                    <a:cubicBezTo>
                      <a:pt x="12465" y="7395"/>
                      <a:pt x="5148" y="-8835"/>
                      <a:pt x="1086" y="6627"/>
                    </a:cubicBezTo>
                    <a:cubicBezTo>
                      <a:pt x="-2977" y="21321"/>
                      <a:pt x="5148" y="33690"/>
                      <a:pt x="12465" y="40643"/>
                    </a:cubicBezTo>
                    <a:cubicBezTo>
                      <a:pt x="19781" y="47596"/>
                      <a:pt x="22227" y="51456"/>
                      <a:pt x="33606" y="53781"/>
                    </a:cubicBezTo>
                    <a:cubicBezTo>
                      <a:pt x="44985" y="56873"/>
                      <a:pt x="51493" y="44504"/>
                      <a:pt x="57172" y="44504"/>
                    </a:cubicBezTo>
                    <a:cubicBezTo>
                      <a:pt x="62852" y="44504"/>
                      <a:pt x="57172" y="12044"/>
                      <a:pt x="51473" y="13580"/>
                    </a:cubicBezTo>
                    <a:cubicBezTo>
                      <a:pt x="44965" y="14348"/>
                      <a:pt x="19761" y="8952"/>
                      <a:pt x="19761" y="8952"/>
                    </a:cubicBezTo>
                    <a:lnTo>
                      <a:pt x="19761" y="8952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6" name="Szabadkézi sokszög: alakzat 1185">
                <a:extLst>
                  <a:ext uri="{FF2B5EF4-FFF2-40B4-BE49-F238E27FC236}">
                    <a16:creationId xmlns:a16="http://schemas.microsoft.com/office/drawing/2014/main" id="{E6A63BCC-87D0-9197-7A14-3A796353BB23}"/>
                  </a:ext>
                </a:extLst>
              </p:cNvPr>
              <p:cNvSpPr/>
              <p:nvPr/>
            </p:nvSpPr>
            <p:spPr>
              <a:xfrm>
                <a:off x="7059862" y="1983372"/>
                <a:ext cx="60040" cy="34338"/>
              </a:xfrm>
              <a:custGeom>
                <a:avLst/>
                <a:gdLst>
                  <a:gd name="connsiteX0" fmla="*/ 35764 w 60040"/>
                  <a:gd name="connsiteY0" fmla="*/ 20 h 34338"/>
                  <a:gd name="connsiteX1" fmla="*/ 18342 w 60040"/>
                  <a:gd name="connsiteY1" fmla="*/ 11399 h 34338"/>
                  <a:gd name="connsiteX2" fmla="*/ 2577 w 60040"/>
                  <a:gd name="connsiteY2" fmla="*/ 34178 h 34338"/>
                  <a:gd name="connsiteX3" fmla="*/ 34086 w 60040"/>
                  <a:gd name="connsiteY3" fmla="*/ 24537 h 34338"/>
                  <a:gd name="connsiteX4" fmla="*/ 58967 w 60040"/>
                  <a:gd name="connsiteY4" fmla="*/ 12268 h 34338"/>
                  <a:gd name="connsiteX5" fmla="*/ 50680 w 60040"/>
                  <a:gd name="connsiteY5" fmla="*/ 1758 h 34338"/>
                  <a:gd name="connsiteX6" fmla="*/ 35744 w 60040"/>
                  <a:gd name="connsiteY6" fmla="*/ 0 h 34338"/>
                  <a:gd name="connsiteX7" fmla="*/ 35744 w 60040"/>
                  <a:gd name="connsiteY7" fmla="*/ 0 h 3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040" h="34338">
                    <a:moveTo>
                      <a:pt x="35764" y="20"/>
                    </a:moveTo>
                    <a:cubicBezTo>
                      <a:pt x="31621" y="20"/>
                      <a:pt x="25820" y="1779"/>
                      <a:pt x="18342" y="11399"/>
                    </a:cubicBezTo>
                    <a:cubicBezTo>
                      <a:pt x="10884" y="20151"/>
                      <a:pt x="-6538" y="30681"/>
                      <a:pt x="2577" y="34178"/>
                    </a:cubicBezTo>
                    <a:cubicBezTo>
                      <a:pt x="10863" y="36805"/>
                      <a:pt x="22485" y="6144"/>
                      <a:pt x="34086" y="24537"/>
                    </a:cubicBezTo>
                    <a:cubicBezTo>
                      <a:pt x="45708" y="43818"/>
                      <a:pt x="64767" y="15785"/>
                      <a:pt x="58967" y="12268"/>
                    </a:cubicBezTo>
                    <a:cubicBezTo>
                      <a:pt x="53166" y="9641"/>
                      <a:pt x="50680" y="1758"/>
                      <a:pt x="50680" y="1758"/>
                    </a:cubicBezTo>
                    <a:lnTo>
                      <a:pt x="35744" y="0"/>
                    </a:lnTo>
                    <a:lnTo>
                      <a:pt x="35744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7" name="Szabadkézi sokszög: alakzat 1186">
                <a:extLst>
                  <a:ext uri="{FF2B5EF4-FFF2-40B4-BE49-F238E27FC236}">
                    <a16:creationId xmlns:a16="http://schemas.microsoft.com/office/drawing/2014/main" id="{3AC2196A-C161-B08D-93F7-C13546D656EF}"/>
                  </a:ext>
                </a:extLst>
              </p:cNvPr>
              <p:cNvSpPr/>
              <p:nvPr/>
            </p:nvSpPr>
            <p:spPr>
              <a:xfrm>
                <a:off x="7812063" y="2123308"/>
                <a:ext cx="107236" cy="58870"/>
              </a:xfrm>
              <a:custGeom>
                <a:avLst/>
                <a:gdLst>
                  <a:gd name="connsiteX0" fmla="*/ 57824 w 107236"/>
                  <a:gd name="connsiteY0" fmla="*/ 2858 h 58870"/>
                  <a:gd name="connsiteX1" fmla="*/ 21687 w 107236"/>
                  <a:gd name="connsiteY1" fmla="*/ 17168 h 58870"/>
                  <a:gd name="connsiteX2" fmla="*/ 7721 w 107236"/>
                  <a:gd name="connsiteY2" fmla="*/ 58440 h 58870"/>
                  <a:gd name="connsiteX3" fmla="*/ 60270 w 107236"/>
                  <a:gd name="connsiteY3" fmla="*/ 36531 h 58870"/>
                  <a:gd name="connsiteX4" fmla="*/ 106252 w 107236"/>
                  <a:gd name="connsiteY4" fmla="*/ 12944 h 58870"/>
                  <a:gd name="connsiteX5" fmla="*/ 57805 w 107236"/>
                  <a:gd name="connsiteY5" fmla="*/ 2838 h 58870"/>
                  <a:gd name="connsiteX6" fmla="*/ 57805 w 107236"/>
                  <a:gd name="connsiteY6" fmla="*/ 2838 h 5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236" h="58870">
                    <a:moveTo>
                      <a:pt x="57824" y="2858"/>
                    </a:moveTo>
                    <a:cubicBezTo>
                      <a:pt x="48790" y="-3043"/>
                      <a:pt x="43050" y="-517"/>
                      <a:pt x="21687" y="17168"/>
                    </a:cubicBezTo>
                    <a:cubicBezTo>
                      <a:pt x="343" y="34853"/>
                      <a:pt x="-7054" y="62664"/>
                      <a:pt x="7721" y="58440"/>
                    </a:cubicBezTo>
                    <a:cubicBezTo>
                      <a:pt x="23324" y="54236"/>
                      <a:pt x="43030" y="26425"/>
                      <a:pt x="60270" y="36531"/>
                    </a:cubicBezTo>
                    <a:cubicBezTo>
                      <a:pt x="77511" y="46636"/>
                      <a:pt x="113649" y="14621"/>
                      <a:pt x="106252" y="12944"/>
                    </a:cubicBezTo>
                    <a:cubicBezTo>
                      <a:pt x="98854" y="11266"/>
                      <a:pt x="57805" y="2838"/>
                      <a:pt x="57805" y="2838"/>
                    </a:cubicBezTo>
                    <a:lnTo>
                      <a:pt x="57805" y="2838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8" name="Szabadkézi sokszög: alakzat 1187">
                <a:extLst>
                  <a:ext uri="{FF2B5EF4-FFF2-40B4-BE49-F238E27FC236}">
                    <a16:creationId xmlns:a16="http://schemas.microsoft.com/office/drawing/2014/main" id="{DECA25CB-F016-4323-DA05-B6876DA6E732}"/>
                  </a:ext>
                </a:extLst>
              </p:cNvPr>
              <p:cNvSpPr/>
              <p:nvPr/>
            </p:nvSpPr>
            <p:spPr>
              <a:xfrm>
                <a:off x="6436482" y="1917685"/>
                <a:ext cx="29738" cy="33192"/>
              </a:xfrm>
              <a:custGeom>
                <a:avLst/>
                <a:gdLst>
                  <a:gd name="connsiteX0" fmla="*/ 19794 w 29738"/>
                  <a:gd name="connsiteY0" fmla="*/ 0 h 33192"/>
                  <a:gd name="connsiteX1" fmla="*/ 654 w 29738"/>
                  <a:gd name="connsiteY1" fmla="*/ 10833 h 33192"/>
                  <a:gd name="connsiteX2" fmla="*/ 23615 w 29738"/>
                  <a:gd name="connsiteY2" fmla="*/ 31671 h 33192"/>
                  <a:gd name="connsiteX3" fmla="*/ 29738 w 29738"/>
                  <a:gd name="connsiteY3" fmla="*/ 12511 h 33192"/>
                  <a:gd name="connsiteX4" fmla="*/ 19794 w 29738"/>
                  <a:gd name="connsiteY4" fmla="*/ 20 h 33192"/>
                  <a:gd name="connsiteX5" fmla="*/ 19794 w 29738"/>
                  <a:gd name="connsiteY5" fmla="*/ 20 h 3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738" h="33192">
                    <a:moveTo>
                      <a:pt x="19794" y="0"/>
                    </a:moveTo>
                    <a:cubicBezTo>
                      <a:pt x="10598" y="0"/>
                      <a:pt x="-3166" y="0"/>
                      <a:pt x="654" y="10833"/>
                    </a:cubicBezTo>
                    <a:cubicBezTo>
                      <a:pt x="4474" y="21667"/>
                      <a:pt x="18258" y="38321"/>
                      <a:pt x="23615" y="31671"/>
                    </a:cubicBezTo>
                    <a:cubicBezTo>
                      <a:pt x="29738" y="25830"/>
                      <a:pt x="29738" y="12511"/>
                      <a:pt x="29738" y="12511"/>
                    </a:cubicBezTo>
                    <a:lnTo>
                      <a:pt x="19794" y="20"/>
                    </a:lnTo>
                    <a:lnTo>
                      <a:pt x="19794" y="20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89" name="Szabadkézi sokszög: alakzat 1188">
                <a:extLst>
                  <a:ext uri="{FF2B5EF4-FFF2-40B4-BE49-F238E27FC236}">
                    <a16:creationId xmlns:a16="http://schemas.microsoft.com/office/drawing/2014/main" id="{1FA6BB33-6C86-9C62-A84E-DCE55036088B}"/>
                  </a:ext>
                </a:extLst>
              </p:cNvPr>
              <p:cNvSpPr/>
              <p:nvPr/>
            </p:nvSpPr>
            <p:spPr>
              <a:xfrm>
                <a:off x="5748758" y="2010759"/>
                <a:ext cx="23130" cy="34041"/>
              </a:xfrm>
              <a:custGeom>
                <a:avLst/>
                <a:gdLst>
                  <a:gd name="connsiteX0" fmla="*/ 11172 w 23130"/>
                  <a:gd name="connsiteY0" fmla="*/ 0 h 34041"/>
                  <a:gd name="connsiteX1" fmla="*/ 359 w 23130"/>
                  <a:gd name="connsiteY1" fmla="*/ 21909 h 34041"/>
                  <a:gd name="connsiteX2" fmla="*/ 21965 w 23130"/>
                  <a:gd name="connsiteY2" fmla="*/ 32076 h 34041"/>
                  <a:gd name="connsiteX3" fmla="*/ 17801 w 23130"/>
                  <a:gd name="connsiteY3" fmla="*/ 3921 h 34041"/>
                  <a:gd name="connsiteX4" fmla="*/ 11152 w 23130"/>
                  <a:gd name="connsiteY4" fmla="*/ 20 h 34041"/>
                  <a:gd name="connsiteX5" fmla="*/ 11152 w 23130"/>
                  <a:gd name="connsiteY5" fmla="*/ 20 h 34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30" h="34041">
                    <a:moveTo>
                      <a:pt x="11172" y="0"/>
                    </a:moveTo>
                    <a:cubicBezTo>
                      <a:pt x="2865" y="0"/>
                      <a:pt x="-1299" y="16432"/>
                      <a:pt x="359" y="21909"/>
                    </a:cubicBezTo>
                    <a:cubicBezTo>
                      <a:pt x="2845" y="28175"/>
                      <a:pt x="17821" y="38341"/>
                      <a:pt x="21965" y="32076"/>
                    </a:cubicBezTo>
                    <a:cubicBezTo>
                      <a:pt x="26129" y="25810"/>
                      <a:pt x="17801" y="3921"/>
                      <a:pt x="17801" y="3921"/>
                    </a:cubicBezTo>
                    <a:lnTo>
                      <a:pt x="11152" y="20"/>
                    </a:lnTo>
                    <a:lnTo>
                      <a:pt x="11152" y="20"/>
                    </a:lnTo>
                    <a:close/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0" name="Szabadkézi sokszög: alakzat 1189">
                <a:extLst>
                  <a:ext uri="{FF2B5EF4-FFF2-40B4-BE49-F238E27FC236}">
                    <a16:creationId xmlns:a16="http://schemas.microsoft.com/office/drawing/2014/main" id="{E474EC54-8F3C-3C48-CA54-8B96E3B8ADEF}"/>
                  </a:ext>
                </a:extLst>
              </p:cNvPr>
              <p:cNvSpPr/>
              <p:nvPr/>
            </p:nvSpPr>
            <p:spPr>
              <a:xfrm>
                <a:off x="5497741" y="1508720"/>
                <a:ext cx="57669" cy="73515"/>
              </a:xfrm>
              <a:custGeom>
                <a:avLst/>
                <a:gdLst>
                  <a:gd name="connsiteX0" fmla="*/ 33213 w 57669"/>
                  <a:gd name="connsiteY0" fmla="*/ 5120 h 73515"/>
                  <a:gd name="connsiteX1" fmla="*/ 6292 w 57669"/>
                  <a:gd name="connsiteY1" fmla="*/ 19854 h 73515"/>
                  <a:gd name="connsiteX2" fmla="*/ 10374 w 57669"/>
                  <a:gd name="connsiteY2" fmla="*/ 72263 h 73515"/>
                  <a:gd name="connsiteX3" fmla="*/ 42996 w 57669"/>
                  <a:gd name="connsiteY3" fmla="*/ 45240 h 73515"/>
                  <a:gd name="connsiteX4" fmla="*/ 57669 w 57669"/>
                  <a:gd name="connsiteY4" fmla="*/ 22320 h 73515"/>
                  <a:gd name="connsiteX5" fmla="*/ 33193 w 57669"/>
                  <a:gd name="connsiteY5" fmla="*/ 5120 h 73515"/>
                  <a:gd name="connsiteX6" fmla="*/ 33193 w 57669"/>
                  <a:gd name="connsiteY6" fmla="*/ 5120 h 73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669" h="73515">
                    <a:moveTo>
                      <a:pt x="33213" y="5120"/>
                    </a:moveTo>
                    <a:cubicBezTo>
                      <a:pt x="22602" y="-620"/>
                      <a:pt x="14457" y="-7169"/>
                      <a:pt x="6292" y="19854"/>
                    </a:cubicBezTo>
                    <a:cubicBezTo>
                      <a:pt x="-2683" y="46877"/>
                      <a:pt x="-2683" y="80448"/>
                      <a:pt x="10374" y="72263"/>
                    </a:cubicBezTo>
                    <a:cubicBezTo>
                      <a:pt x="22602" y="63248"/>
                      <a:pt x="34850" y="50980"/>
                      <a:pt x="42996" y="45240"/>
                    </a:cubicBezTo>
                    <a:cubicBezTo>
                      <a:pt x="51161" y="38691"/>
                      <a:pt x="57669" y="22320"/>
                      <a:pt x="57669" y="22320"/>
                    </a:cubicBezTo>
                    <a:lnTo>
                      <a:pt x="33193" y="5120"/>
                    </a:lnTo>
                    <a:lnTo>
                      <a:pt x="33193" y="512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1" name="Szabadkézi sokszög: alakzat 1190">
                <a:extLst>
                  <a:ext uri="{FF2B5EF4-FFF2-40B4-BE49-F238E27FC236}">
                    <a16:creationId xmlns:a16="http://schemas.microsoft.com/office/drawing/2014/main" id="{ED06E9DC-858B-5965-9DEF-2B42CFD2B9F5}"/>
                  </a:ext>
                </a:extLst>
              </p:cNvPr>
              <p:cNvSpPr/>
              <p:nvPr/>
            </p:nvSpPr>
            <p:spPr>
              <a:xfrm>
                <a:off x="5442354" y="1561781"/>
                <a:ext cx="39749" cy="60134"/>
              </a:xfrm>
              <a:custGeom>
                <a:avLst/>
                <a:gdLst>
                  <a:gd name="connsiteX0" fmla="*/ 35262 w 39749"/>
                  <a:gd name="connsiteY0" fmla="*/ 0 h 60134"/>
                  <a:gd name="connsiteX1" fmla="*/ 6117 w 39749"/>
                  <a:gd name="connsiteY1" fmla="*/ 6266 h 60134"/>
                  <a:gd name="connsiteX2" fmla="*/ 6117 w 39749"/>
                  <a:gd name="connsiteY2" fmla="*/ 50064 h 60134"/>
                  <a:gd name="connsiteX3" fmla="*/ 35262 w 39749"/>
                  <a:gd name="connsiteY3" fmla="*/ 55541 h 60134"/>
                  <a:gd name="connsiteX4" fmla="*/ 39304 w 39749"/>
                  <a:gd name="connsiteY4" fmla="*/ 28155 h 60134"/>
                  <a:gd name="connsiteX5" fmla="*/ 35262 w 39749"/>
                  <a:gd name="connsiteY5" fmla="*/ 0 h 60134"/>
                  <a:gd name="connsiteX6" fmla="*/ 35262 w 39749"/>
                  <a:gd name="connsiteY6" fmla="*/ 0 h 6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749" h="60134">
                    <a:moveTo>
                      <a:pt x="35262" y="0"/>
                    </a:moveTo>
                    <a:cubicBezTo>
                      <a:pt x="24732" y="7822"/>
                      <a:pt x="6117" y="6266"/>
                      <a:pt x="6117" y="6266"/>
                    </a:cubicBezTo>
                    <a:cubicBezTo>
                      <a:pt x="6117" y="6266"/>
                      <a:pt x="-7647" y="33652"/>
                      <a:pt x="6117" y="50064"/>
                    </a:cubicBezTo>
                    <a:cubicBezTo>
                      <a:pt x="20690" y="65708"/>
                      <a:pt x="28774" y="59442"/>
                      <a:pt x="35262" y="55541"/>
                    </a:cubicBezTo>
                    <a:cubicBezTo>
                      <a:pt x="41730" y="51620"/>
                      <a:pt x="39304" y="28155"/>
                      <a:pt x="39304" y="28155"/>
                    </a:cubicBezTo>
                    <a:lnTo>
                      <a:pt x="35262" y="0"/>
                    </a:lnTo>
                    <a:lnTo>
                      <a:pt x="35262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2" name="Szabadkézi sokszög: alakzat 1191">
                <a:extLst>
                  <a:ext uri="{FF2B5EF4-FFF2-40B4-BE49-F238E27FC236}">
                    <a16:creationId xmlns:a16="http://schemas.microsoft.com/office/drawing/2014/main" id="{2FFC60E2-3D5D-6AB2-A532-61C1384D73B7}"/>
                  </a:ext>
                </a:extLst>
              </p:cNvPr>
              <p:cNvSpPr/>
              <p:nvPr/>
            </p:nvSpPr>
            <p:spPr>
              <a:xfrm>
                <a:off x="5395990" y="1616534"/>
                <a:ext cx="31853" cy="29943"/>
              </a:xfrm>
              <a:custGeom>
                <a:avLst/>
                <a:gdLst>
                  <a:gd name="connsiteX0" fmla="*/ 15635 w 31853"/>
                  <a:gd name="connsiteY0" fmla="*/ 0 h 29943"/>
                  <a:gd name="connsiteX1" fmla="*/ 2841 w 31853"/>
                  <a:gd name="connsiteY1" fmla="*/ 28842 h 29943"/>
                  <a:gd name="connsiteX2" fmla="*/ 27641 w 31853"/>
                  <a:gd name="connsiteY2" fmla="*/ 22435 h 29943"/>
                  <a:gd name="connsiteX3" fmla="*/ 31643 w 31853"/>
                  <a:gd name="connsiteY3" fmla="*/ 8812 h 29943"/>
                  <a:gd name="connsiteX4" fmla="*/ 15635 w 31853"/>
                  <a:gd name="connsiteY4" fmla="*/ 0 h 29943"/>
                  <a:gd name="connsiteX5" fmla="*/ 15635 w 31853"/>
                  <a:gd name="connsiteY5" fmla="*/ 0 h 2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53" h="29943">
                    <a:moveTo>
                      <a:pt x="15635" y="0"/>
                    </a:moveTo>
                    <a:cubicBezTo>
                      <a:pt x="5226" y="0"/>
                      <a:pt x="-5162" y="24840"/>
                      <a:pt x="2841" y="28842"/>
                    </a:cubicBezTo>
                    <a:cubicBezTo>
                      <a:pt x="11633" y="32844"/>
                      <a:pt x="21254" y="24840"/>
                      <a:pt x="27641" y="22435"/>
                    </a:cubicBezTo>
                    <a:cubicBezTo>
                      <a:pt x="33240" y="20838"/>
                      <a:pt x="31643" y="8812"/>
                      <a:pt x="31643" y="8812"/>
                    </a:cubicBezTo>
                    <a:lnTo>
                      <a:pt x="15635" y="0"/>
                    </a:lnTo>
                    <a:lnTo>
                      <a:pt x="15635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3" name="Szabadkézi sokszög: alakzat 1192">
                <a:extLst>
                  <a:ext uri="{FF2B5EF4-FFF2-40B4-BE49-F238E27FC236}">
                    <a16:creationId xmlns:a16="http://schemas.microsoft.com/office/drawing/2014/main" id="{35565A05-912F-201D-22D7-794C780DD84F}"/>
                  </a:ext>
                </a:extLst>
              </p:cNvPr>
              <p:cNvSpPr/>
              <p:nvPr/>
            </p:nvSpPr>
            <p:spPr>
              <a:xfrm>
                <a:off x="5161090" y="1545349"/>
                <a:ext cx="120448" cy="109684"/>
              </a:xfrm>
              <a:custGeom>
                <a:avLst/>
                <a:gdLst>
                  <a:gd name="connsiteX0" fmla="*/ 65256 w 120448"/>
                  <a:gd name="connsiteY0" fmla="*/ 48386 h 109684"/>
                  <a:gd name="connsiteX1" fmla="*/ 27218 w 120448"/>
                  <a:gd name="connsiteY1" fmla="*/ 46810 h 109684"/>
                  <a:gd name="connsiteX2" fmla="*/ 10584 w 120448"/>
                  <a:gd name="connsiteY2" fmla="*/ 69022 h 109684"/>
                  <a:gd name="connsiteX3" fmla="*/ 9008 w 120448"/>
                  <a:gd name="connsiteY3" fmla="*/ 103119 h 109684"/>
                  <a:gd name="connsiteX4" fmla="*/ 53392 w 120448"/>
                  <a:gd name="connsiteY4" fmla="*/ 96773 h 109684"/>
                  <a:gd name="connsiteX5" fmla="*/ 75584 w 120448"/>
                  <a:gd name="connsiteY5" fmla="*/ 87253 h 109684"/>
                  <a:gd name="connsiteX6" fmla="*/ 93815 w 120448"/>
                  <a:gd name="connsiteY6" fmla="*/ 74560 h 109684"/>
                  <a:gd name="connsiteX7" fmla="*/ 111257 w 120448"/>
                  <a:gd name="connsiteY7" fmla="*/ 54733 h 109684"/>
                  <a:gd name="connsiteX8" fmla="*/ 113643 w 120448"/>
                  <a:gd name="connsiteY8" fmla="*/ 32520 h 109684"/>
                  <a:gd name="connsiteX9" fmla="*/ 85104 w 120448"/>
                  <a:gd name="connsiteY9" fmla="*/ 0 h 109684"/>
                  <a:gd name="connsiteX10" fmla="*/ 65297 w 120448"/>
                  <a:gd name="connsiteY10" fmla="*/ 48366 h 109684"/>
                  <a:gd name="connsiteX11" fmla="*/ 65297 w 120448"/>
                  <a:gd name="connsiteY11" fmla="*/ 48366 h 109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448" h="109684">
                    <a:moveTo>
                      <a:pt x="65256" y="48386"/>
                    </a:moveTo>
                    <a:cubicBezTo>
                      <a:pt x="54948" y="54733"/>
                      <a:pt x="36718" y="46810"/>
                      <a:pt x="27218" y="46810"/>
                    </a:cubicBezTo>
                    <a:cubicBezTo>
                      <a:pt x="16910" y="46810"/>
                      <a:pt x="-1320" y="61079"/>
                      <a:pt x="10584" y="69022"/>
                    </a:cubicBezTo>
                    <a:cubicBezTo>
                      <a:pt x="23257" y="76945"/>
                      <a:pt x="-17146" y="91235"/>
                      <a:pt x="9008" y="103119"/>
                    </a:cubicBezTo>
                    <a:cubicBezTo>
                      <a:pt x="35161" y="115003"/>
                      <a:pt x="47046" y="109465"/>
                      <a:pt x="53392" y="96773"/>
                    </a:cubicBezTo>
                    <a:cubicBezTo>
                      <a:pt x="58930" y="84888"/>
                      <a:pt x="67661" y="83292"/>
                      <a:pt x="75584" y="87253"/>
                    </a:cubicBezTo>
                    <a:cubicBezTo>
                      <a:pt x="83507" y="91214"/>
                      <a:pt x="83507" y="72984"/>
                      <a:pt x="93815" y="74560"/>
                    </a:cubicBezTo>
                    <a:cubicBezTo>
                      <a:pt x="103335" y="76945"/>
                      <a:pt x="103335" y="57118"/>
                      <a:pt x="111257" y="54733"/>
                    </a:cubicBezTo>
                    <a:cubicBezTo>
                      <a:pt x="119969" y="53156"/>
                      <a:pt x="125527" y="34905"/>
                      <a:pt x="113643" y="32520"/>
                    </a:cubicBezTo>
                    <a:cubicBezTo>
                      <a:pt x="101758" y="30944"/>
                      <a:pt x="85104" y="0"/>
                      <a:pt x="85104" y="0"/>
                    </a:cubicBezTo>
                    <a:lnTo>
                      <a:pt x="65297" y="48366"/>
                    </a:lnTo>
                    <a:lnTo>
                      <a:pt x="65297" y="48366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4" name="Szabadkézi sokszög: alakzat 1193">
                <a:extLst>
                  <a:ext uri="{FF2B5EF4-FFF2-40B4-BE49-F238E27FC236}">
                    <a16:creationId xmlns:a16="http://schemas.microsoft.com/office/drawing/2014/main" id="{8A0E3970-E8F8-3495-A6D3-E82B65B88F82}"/>
                  </a:ext>
                </a:extLst>
              </p:cNvPr>
              <p:cNvSpPr/>
              <p:nvPr/>
            </p:nvSpPr>
            <p:spPr>
              <a:xfrm>
                <a:off x="5081882" y="1556284"/>
                <a:ext cx="111439" cy="60000"/>
              </a:xfrm>
              <a:custGeom>
                <a:avLst/>
                <a:gdLst>
                  <a:gd name="connsiteX0" fmla="*/ 87752 w 111439"/>
                  <a:gd name="connsiteY0" fmla="*/ 20 h 60000"/>
                  <a:gd name="connsiteX1" fmla="*/ 57778 w 111439"/>
                  <a:gd name="connsiteY1" fmla="*/ 16250 h 60000"/>
                  <a:gd name="connsiteX2" fmla="*/ 23863 w 111439"/>
                  <a:gd name="connsiteY2" fmla="*/ 29226 h 60000"/>
                  <a:gd name="connsiteX3" fmla="*/ 9675 w 111439"/>
                  <a:gd name="connsiteY3" fmla="*/ 55986 h 60000"/>
                  <a:gd name="connsiteX4" fmla="*/ 61739 w 111439"/>
                  <a:gd name="connsiteY4" fmla="*/ 45435 h 60000"/>
                  <a:gd name="connsiteX5" fmla="*/ 91713 w 111439"/>
                  <a:gd name="connsiteY5" fmla="*/ 16230 h 60000"/>
                  <a:gd name="connsiteX6" fmla="*/ 111439 w 111439"/>
                  <a:gd name="connsiteY6" fmla="*/ 16230 h 60000"/>
                  <a:gd name="connsiteX7" fmla="*/ 87772 w 111439"/>
                  <a:gd name="connsiteY7" fmla="*/ 0 h 60000"/>
                  <a:gd name="connsiteX8" fmla="*/ 87772 w 111439"/>
                  <a:gd name="connsiteY8" fmla="*/ 0 h 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439" h="60000">
                    <a:moveTo>
                      <a:pt x="87752" y="20"/>
                    </a:moveTo>
                    <a:cubicBezTo>
                      <a:pt x="83811" y="8125"/>
                      <a:pt x="71987" y="12188"/>
                      <a:pt x="57778" y="16250"/>
                    </a:cubicBezTo>
                    <a:cubicBezTo>
                      <a:pt x="43590" y="21121"/>
                      <a:pt x="33322" y="18675"/>
                      <a:pt x="23863" y="29226"/>
                    </a:cubicBezTo>
                    <a:cubicBezTo>
                      <a:pt x="13616" y="38968"/>
                      <a:pt x="-14781" y="45456"/>
                      <a:pt x="9675" y="55986"/>
                    </a:cubicBezTo>
                    <a:cubicBezTo>
                      <a:pt x="33342" y="65728"/>
                      <a:pt x="49896" y="55986"/>
                      <a:pt x="61739" y="45435"/>
                    </a:cubicBezTo>
                    <a:cubicBezTo>
                      <a:pt x="73563" y="34885"/>
                      <a:pt x="81466" y="6508"/>
                      <a:pt x="91713" y="16230"/>
                    </a:cubicBezTo>
                    <a:cubicBezTo>
                      <a:pt x="101960" y="26780"/>
                      <a:pt x="111439" y="16230"/>
                      <a:pt x="111439" y="16230"/>
                    </a:cubicBezTo>
                    <a:lnTo>
                      <a:pt x="87772" y="0"/>
                    </a:lnTo>
                    <a:lnTo>
                      <a:pt x="87772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5" name="Szabadkézi sokszög: alakzat 1194">
                <a:extLst>
                  <a:ext uri="{FF2B5EF4-FFF2-40B4-BE49-F238E27FC236}">
                    <a16:creationId xmlns:a16="http://schemas.microsoft.com/office/drawing/2014/main" id="{DD9ADB47-F2D6-A862-95E0-AE1F30DBBE5D}"/>
                  </a:ext>
                </a:extLst>
              </p:cNvPr>
              <p:cNvSpPr/>
              <p:nvPr/>
            </p:nvSpPr>
            <p:spPr>
              <a:xfrm>
                <a:off x="5324958" y="1540671"/>
                <a:ext cx="78254" cy="54773"/>
              </a:xfrm>
              <a:custGeom>
                <a:avLst/>
                <a:gdLst>
                  <a:gd name="connsiteX0" fmla="*/ 30232 w 78254"/>
                  <a:gd name="connsiteY0" fmla="*/ 20 h 54773"/>
                  <a:gd name="connsiteX1" fmla="*/ 58528 w 78254"/>
                  <a:gd name="connsiteY1" fmla="*/ 12107 h 54773"/>
                  <a:gd name="connsiteX2" fmla="*/ 78254 w 78254"/>
                  <a:gd name="connsiteY2" fmla="*/ 45112 h 54773"/>
                  <a:gd name="connsiteX3" fmla="*/ 49958 w 78254"/>
                  <a:gd name="connsiteY3" fmla="*/ 54773 h 54773"/>
                  <a:gd name="connsiteX4" fmla="*/ 32819 w 78254"/>
                  <a:gd name="connsiteY4" fmla="*/ 49134 h 54773"/>
                  <a:gd name="connsiteX5" fmla="*/ 1956 w 78254"/>
                  <a:gd name="connsiteY5" fmla="*/ 42687 h 54773"/>
                  <a:gd name="connsiteX6" fmla="*/ 17377 w 78254"/>
                  <a:gd name="connsiteY6" fmla="*/ 28195 h 54773"/>
                  <a:gd name="connsiteX7" fmla="*/ 49958 w 78254"/>
                  <a:gd name="connsiteY7" fmla="*/ 41070 h 54773"/>
                  <a:gd name="connsiteX8" fmla="*/ 38822 w 78254"/>
                  <a:gd name="connsiteY8" fmla="*/ 12086 h 54773"/>
                  <a:gd name="connsiteX9" fmla="*/ 30252 w 78254"/>
                  <a:gd name="connsiteY9" fmla="*/ 0 h 54773"/>
                  <a:gd name="connsiteX10" fmla="*/ 30252 w 78254"/>
                  <a:gd name="connsiteY10" fmla="*/ 0 h 5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54" h="54773">
                    <a:moveTo>
                      <a:pt x="30232" y="20"/>
                    </a:moveTo>
                    <a:cubicBezTo>
                      <a:pt x="30232" y="20"/>
                      <a:pt x="49958" y="20"/>
                      <a:pt x="58528" y="12107"/>
                    </a:cubicBezTo>
                    <a:cubicBezTo>
                      <a:pt x="67967" y="24193"/>
                      <a:pt x="78254" y="45112"/>
                      <a:pt x="78254" y="45112"/>
                    </a:cubicBezTo>
                    <a:lnTo>
                      <a:pt x="49958" y="54773"/>
                    </a:lnTo>
                    <a:cubicBezTo>
                      <a:pt x="49958" y="54773"/>
                      <a:pt x="41389" y="42687"/>
                      <a:pt x="32819" y="49134"/>
                    </a:cubicBezTo>
                    <a:cubicBezTo>
                      <a:pt x="24249" y="54773"/>
                      <a:pt x="8808" y="49134"/>
                      <a:pt x="1956" y="42687"/>
                    </a:cubicBezTo>
                    <a:cubicBezTo>
                      <a:pt x="-4047" y="36239"/>
                      <a:pt x="4523" y="20151"/>
                      <a:pt x="17377" y="28195"/>
                    </a:cubicBezTo>
                    <a:cubicBezTo>
                      <a:pt x="30232" y="36239"/>
                      <a:pt x="49958" y="41070"/>
                      <a:pt x="49958" y="41070"/>
                    </a:cubicBezTo>
                    <a:lnTo>
                      <a:pt x="38822" y="12086"/>
                    </a:lnTo>
                    <a:lnTo>
                      <a:pt x="30252" y="0"/>
                    </a:lnTo>
                    <a:lnTo>
                      <a:pt x="30252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6" name="Szabadkézi sokszög: alakzat 1195">
                <a:extLst>
                  <a:ext uri="{FF2B5EF4-FFF2-40B4-BE49-F238E27FC236}">
                    <a16:creationId xmlns:a16="http://schemas.microsoft.com/office/drawing/2014/main" id="{9E5E5D64-1E24-20DE-9FFE-8F14966163F1}"/>
                  </a:ext>
                </a:extLst>
              </p:cNvPr>
              <p:cNvSpPr/>
              <p:nvPr/>
            </p:nvSpPr>
            <p:spPr>
              <a:xfrm>
                <a:off x="5364782" y="1479662"/>
                <a:ext cx="26025" cy="31339"/>
              </a:xfrm>
              <a:custGeom>
                <a:avLst/>
                <a:gdLst>
                  <a:gd name="connsiteX0" fmla="*/ 14283 w 26025"/>
                  <a:gd name="connsiteY0" fmla="*/ 8206 h 31339"/>
                  <a:gd name="connsiteX1" fmla="*/ 175 w 26025"/>
                  <a:gd name="connsiteY1" fmla="*/ 24638 h 31339"/>
                  <a:gd name="connsiteX2" fmla="*/ 16627 w 26025"/>
                  <a:gd name="connsiteY2" fmla="*/ 31207 h 31339"/>
                  <a:gd name="connsiteX3" fmla="*/ 26026 w 26025"/>
                  <a:gd name="connsiteY3" fmla="*/ 13966 h 31339"/>
                  <a:gd name="connsiteX4" fmla="*/ 26026 w 26025"/>
                  <a:gd name="connsiteY4" fmla="*/ 0 h 31339"/>
                  <a:gd name="connsiteX5" fmla="*/ 14262 w 26025"/>
                  <a:gd name="connsiteY5" fmla="*/ 8206 h 31339"/>
                  <a:gd name="connsiteX6" fmla="*/ 14262 w 26025"/>
                  <a:gd name="connsiteY6" fmla="*/ 8206 h 31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25" h="31339">
                    <a:moveTo>
                      <a:pt x="14283" y="8206"/>
                    </a:moveTo>
                    <a:cubicBezTo>
                      <a:pt x="8017" y="12309"/>
                      <a:pt x="-1401" y="16412"/>
                      <a:pt x="175" y="24638"/>
                    </a:cubicBezTo>
                    <a:cubicBezTo>
                      <a:pt x="2520" y="32844"/>
                      <a:pt x="16627" y="31207"/>
                      <a:pt x="16627" y="31207"/>
                    </a:cubicBezTo>
                    <a:lnTo>
                      <a:pt x="26026" y="13966"/>
                    </a:lnTo>
                    <a:lnTo>
                      <a:pt x="26026" y="0"/>
                    </a:lnTo>
                    <a:lnTo>
                      <a:pt x="14262" y="8206"/>
                    </a:lnTo>
                    <a:lnTo>
                      <a:pt x="14262" y="8206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7" name="Szabadkézi sokszög: alakzat 1196">
                <a:extLst>
                  <a:ext uri="{FF2B5EF4-FFF2-40B4-BE49-F238E27FC236}">
                    <a16:creationId xmlns:a16="http://schemas.microsoft.com/office/drawing/2014/main" id="{80DE8FA9-0167-EAE0-2A34-15EDA5A80510}"/>
                  </a:ext>
                </a:extLst>
              </p:cNvPr>
              <p:cNvSpPr/>
              <p:nvPr/>
            </p:nvSpPr>
            <p:spPr>
              <a:xfrm>
                <a:off x="5396305" y="1517983"/>
                <a:ext cx="21949" cy="32843"/>
              </a:xfrm>
              <a:custGeom>
                <a:avLst/>
                <a:gdLst>
                  <a:gd name="connsiteX0" fmla="*/ 2749 w 21949"/>
                  <a:gd name="connsiteY0" fmla="*/ 11379 h 32843"/>
                  <a:gd name="connsiteX1" fmla="*/ 0 w 21949"/>
                  <a:gd name="connsiteY1" fmla="*/ 32844 h 32843"/>
                  <a:gd name="connsiteX2" fmla="*/ 12349 w 21949"/>
                  <a:gd name="connsiteY2" fmla="*/ 30317 h 32843"/>
                  <a:gd name="connsiteX3" fmla="*/ 21950 w 21949"/>
                  <a:gd name="connsiteY3" fmla="*/ 16432 h 32843"/>
                  <a:gd name="connsiteX4" fmla="*/ 21950 w 21949"/>
                  <a:gd name="connsiteY4" fmla="*/ 0 h 32843"/>
                  <a:gd name="connsiteX5" fmla="*/ 2749 w 21949"/>
                  <a:gd name="connsiteY5" fmla="*/ 11379 h 32843"/>
                  <a:gd name="connsiteX6" fmla="*/ 2749 w 21949"/>
                  <a:gd name="connsiteY6" fmla="*/ 11379 h 32843"/>
                  <a:gd name="connsiteX7" fmla="*/ 2749 w 21949"/>
                  <a:gd name="connsiteY7" fmla="*/ 11379 h 32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49" h="32843">
                    <a:moveTo>
                      <a:pt x="2749" y="11379"/>
                    </a:moveTo>
                    <a:lnTo>
                      <a:pt x="0" y="32844"/>
                    </a:lnTo>
                    <a:lnTo>
                      <a:pt x="12349" y="30317"/>
                    </a:lnTo>
                    <a:lnTo>
                      <a:pt x="21950" y="16432"/>
                    </a:lnTo>
                    <a:lnTo>
                      <a:pt x="21950" y="0"/>
                    </a:lnTo>
                    <a:lnTo>
                      <a:pt x="2749" y="11379"/>
                    </a:lnTo>
                    <a:lnTo>
                      <a:pt x="2749" y="11379"/>
                    </a:lnTo>
                    <a:lnTo>
                      <a:pt x="2749" y="11379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8" name="Szabadkézi sokszög: alakzat 1197">
                <a:extLst>
                  <a:ext uri="{FF2B5EF4-FFF2-40B4-BE49-F238E27FC236}">
                    <a16:creationId xmlns:a16="http://schemas.microsoft.com/office/drawing/2014/main" id="{A67F3CAA-111D-354F-E81D-2EC00E78BB7F}"/>
                  </a:ext>
                </a:extLst>
              </p:cNvPr>
              <p:cNvSpPr/>
              <p:nvPr/>
            </p:nvSpPr>
            <p:spPr>
              <a:xfrm>
                <a:off x="5401803" y="1467833"/>
                <a:ext cx="21949" cy="22763"/>
              </a:xfrm>
              <a:custGeom>
                <a:avLst/>
                <a:gdLst>
                  <a:gd name="connsiteX0" fmla="*/ 0 w 21949"/>
                  <a:gd name="connsiteY0" fmla="*/ 2026 h 22763"/>
                  <a:gd name="connsiteX1" fmla="*/ 19605 w 21949"/>
                  <a:gd name="connsiteY1" fmla="*/ 22763 h 22763"/>
                  <a:gd name="connsiteX2" fmla="*/ 21950 w 21949"/>
                  <a:gd name="connsiteY2" fmla="*/ 6170 h 22763"/>
                  <a:gd name="connsiteX3" fmla="*/ 0 w 21949"/>
                  <a:gd name="connsiteY3" fmla="*/ 2026 h 22763"/>
                  <a:gd name="connsiteX4" fmla="*/ 0 w 21949"/>
                  <a:gd name="connsiteY4" fmla="*/ 2026 h 22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49" h="22763">
                    <a:moveTo>
                      <a:pt x="0" y="2026"/>
                    </a:moveTo>
                    <a:cubicBezTo>
                      <a:pt x="6266" y="14477"/>
                      <a:pt x="19605" y="22763"/>
                      <a:pt x="19605" y="22763"/>
                    </a:cubicBezTo>
                    <a:lnTo>
                      <a:pt x="21950" y="6170"/>
                    </a:lnTo>
                    <a:cubicBezTo>
                      <a:pt x="10187" y="-4623"/>
                      <a:pt x="0" y="2026"/>
                      <a:pt x="0" y="2026"/>
                    </a:cubicBezTo>
                    <a:lnTo>
                      <a:pt x="0" y="2026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199" name="Szabadkézi sokszög: alakzat 1198">
                <a:extLst>
                  <a:ext uri="{FF2B5EF4-FFF2-40B4-BE49-F238E27FC236}">
                    <a16:creationId xmlns:a16="http://schemas.microsoft.com/office/drawing/2014/main" id="{06323E7A-A59A-4C0D-9660-D4600BB14519}"/>
                  </a:ext>
                </a:extLst>
              </p:cNvPr>
              <p:cNvSpPr/>
              <p:nvPr/>
            </p:nvSpPr>
            <p:spPr>
              <a:xfrm>
                <a:off x="5516250" y="1457753"/>
                <a:ext cx="29836" cy="27386"/>
              </a:xfrm>
              <a:custGeom>
                <a:avLst/>
                <a:gdLst>
                  <a:gd name="connsiteX0" fmla="*/ 8075 w 29836"/>
                  <a:gd name="connsiteY0" fmla="*/ 0 h 27386"/>
                  <a:gd name="connsiteX1" fmla="*/ 8075 w 29836"/>
                  <a:gd name="connsiteY1" fmla="*/ 27387 h 27386"/>
                  <a:gd name="connsiteX2" fmla="*/ 25153 w 29836"/>
                  <a:gd name="connsiteY2" fmla="*/ 21586 h 27386"/>
                  <a:gd name="connsiteX3" fmla="*/ 27720 w 29836"/>
                  <a:gd name="connsiteY3" fmla="*/ 8307 h 27386"/>
                  <a:gd name="connsiteX4" fmla="*/ 8095 w 29836"/>
                  <a:gd name="connsiteY4" fmla="*/ 20 h 27386"/>
                  <a:gd name="connsiteX5" fmla="*/ 8095 w 29836"/>
                  <a:gd name="connsiteY5" fmla="*/ 20 h 27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836" h="27386">
                    <a:moveTo>
                      <a:pt x="8075" y="0"/>
                    </a:moveTo>
                    <a:cubicBezTo>
                      <a:pt x="-455" y="14936"/>
                      <a:pt x="-4719" y="27387"/>
                      <a:pt x="8075" y="27387"/>
                    </a:cubicBezTo>
                    <a:cubicBezTo>
                      <a:pt x="20868" y="27387"/>
                      <a:pt x="25153" y="21586"/>
                      <a:pt x="25153" y="21586"/>
                    </a:cubicBezTo>
                    <a:cubicBezTo>
                      <a:pt x="25153" y="21586"/>
                      <a:pt x="33683" y="12450"/>
                      <a:pt x="27720" y="8307"/>
                    </a:cubicBezTo>
                    <a:lnTo>
                      <a:pt x="8095" y="20"/>
                    </a:lnTo>
                    <a:lnTo>
                      <a:pt x="8095" y="2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00" name="Szabadkézi sokszög: alakzat 1199">
                <a:extLst>
                  <a:ext uri="{FF2B5EF4-FFF2-40B4-BE49-F238E27FC236}">
                    <a16:creationId xmlns:a16="http://schemas.microsoft.com/office/drawing/2014/main" id="{287CB2B4-19E3-FD9C-AC3D-8AC373D52C4B}"/>
                  </a:ext>
                </a:extLst>
              </p:cNvPr>
              <p:cNvSpPr/>
              <p:nvPr/>
            </p:nvSpPr>
            <p:spPr>
              <a:xfrm>
                <a:off x="5286577" y="1625553"/>
                <a:ext cx="31420" cy="23824"/>
              </a:xfrm>
              <a:custGeom>
                <a:avLst/>
                <a:gdLst>
                  <a:gd name="connsiteX0" fmla="*/ 0 w 31420"/>
                  <a:gd name="connsiteY0" fmla="*/ 8625 h 23824"/>
                  <a:gd name="connsiteX1" fmla="*/ 12349 w 31420"/>
                  <a:gd name="connsiteY1" fmla="*/ 1026 h 23824"/>
                  <a:gd name="connsiteX2" fmla="*/ 31287 w 31420"/>
                  <a:gd name="connsiteY2" fmla="*/ 12425 h 23824"/>
                  <a:gd name="connsiteX3" fmla="*/ 18938 w 31420"/>
                  <a:gd name="connsiteY3" fmla="*/ 23824 h 23824"/>
                  <a:gd name="connsiteX4" fmla="*/ 0 w 31420"/>
                  <a:gd name="connsiteY4" fmla="*/ 8605 h 23824"/>
                  <a:gd name="connsiteX5" fmla="*/ 0 w 31420"/>
                  <a:gd name="connsiteY5" fmla="*/ 8605 h 2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20" h="23824">
                    <a:moveTo>
                      <a:pt x="0" y="8625"/>
                    </a:moveTo>
                    <a:cubicBezTo>
                      <a:pt x="0" y="8625"/>
                      <a:pt x="5760" y="-3542"/>
                      <a:pt x="12349" y="1026"/>
                    </a:cubicBezTo>
                    <a:cubicBezTo>
                      <a:pt x="18938" y="4826"/>
                      <a:pt x="28801" y="6341"/>
                      <a:pt x="31287" y="12425"/>
                    </a:cubicBezTo>
                    <a:cubicBezTo>
                      <a:pt x="32925" y="17741"/>
                      <a:pt x="18938" y="23824"/>
                      <a:pt x="18938" y="23824"/>
                    </a:cubicBezTo>
                    <a:lnTo>
                      <a:pt x="0" y="8605"/>
                    </a:lnTo>
                    <a:lnTo>
                      <a:pt x="0" y="8605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01" name="Szabadkézi sokszög: alakzat 1200">
                <a:extLst>
                  <a:ext uri="{FF2B5EF4-FFF2-40B4-BE49-F238E27FC236}">
                    <a16:creationId xmlns:a16="http://schemas.microsoft.com/office/drawing/2014/main" id="{E44189F2-73CE-0837-8943-63E31F95F781}"/>
                  </a:ext>
                </a:extLst>
              </p:cNvPr>
              <p:cNvSpPr/>
              <p:nvPr/>
            </p:nvSpPr>
            <p:spPr>
              <a:xfrm>
                <a:off x="5242678" y="1643921"/>
                <a:ext cx="27426" cy="10954"/>
              </a:xfrm>
              <a:custGeom>
                <a:avLst/>
                <a:gdLst>
                  <a:gd name="connsiteX0" fmla="*/ 0 w 27426"/>
                  <a:gd name="connsiteY0" fmla="*/ 8893 h 10954"/>
                  <a:gd name="connsiteX1" fmla="*/ 13299 w 27426"/>
                  <a:gd name="connsiteY1" fmla="*/ 0 h 10954"/>
                  <a:gd name="connsiteX2" fmla="*/ 27427 w 27426"/>
                  <a:gd name="connsiteY2" fmla="*/ 10955 h 10954"/>
                  <a:gd name="connsiteX3" fmla="*/ 27427 w 27426"/>
                  <a:gd name="connsiteY3" fmla="*/ 10955 h 10954"/>
                  <a:gd name="connsiteX4" fmla="*/ 0 w 27426"/>
                  <a:gd name="connsiteY4" fmla="*/ 8893 h 10954"/>
                  <a:gd name="connsiteX5" fmla="*/ 0 w 27426"/>
                  <a:gd name="connsiteY5" fmla="*/ 8893 h 1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26" h="10954">
                    <a:moveTo>
                      <a:pt x="0" y="8893"/>
                    </a:moveTo>
                    <a:cubicBezTo>
                      <a:pt x="4163" y="0"/>
                      <a:pt x="13299" y="0"/>
                      <a:pt x="13299" y="0"/>
                    </a:cubicBezTo>
                    <a:lnTo>
                      <a:pt x="27427" y="10955"/>
                    </a:lnTo>
                    <a:lnTo>
                      <a:pt x="27427" y="10955"/>
                    </a:lnTo>
                    <a:lnTo>
                      <a:pt x="0" y="8893"/>
                    </a:lnTo>
                    <a:lnTo>
                      <a:pt x="0" y="8893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02" name="Szabadkézi sokszög: alakzat 1201">
                <a:extLst>
                  <a:ext uri="{FF2B5EF4-FFF2-40B4-BE49-F238E27FC236}">
                    <a16:creationId xmlns:a16="http://schemas.microsoft.com/office/drawing/2014/main" id="{2013108C-63D3-F406-7E0A-F39DDA158912}"/>
                  </a:ext>
                </a:extLst>
              </p:cNvPr>
              <p:cNvSpPr/>
              <p:nvPr/>
            </p:nvSpPr>
            <p:spPr>
              <a:xfrm>
                <a:off x="5091455" y="2933690"/>
                <a:ext cx="848053" cy="438539"/>
              </a:xfrm>
              <a:custGeom>
                <a:avLst/>
                <a:gdLst>
                  <a:gd name="connsiteX0" fmla="*/ 5659 w 848053"/>
                  <a:gd name="connsiteY0" fmla="*/ 333273 h 438539"/>
                  <a:gd name="connsiteX1" fmla="*/ 16149 w 848053"/>
                  <a:gd name="connsiteY1" fmla="*/ 291435 h 438539"/>
                  <a:gd name="connsiteX2" fmla="*/ 25042 w 848053"/>
                  <a:gd name="connsiteY2" fmla="*/ 300288 h 438539"/>
                  <a:gd name="connsiteX3" fmla="*/ 41191 w 848053"/>
                  <a:gd name="connsiteY3" fmla="*/ 276964 h 438539"/>
                  <a:gd name="connsiteX4" fmla="*/ 39574 w 848053"/>
                  <a:gd name="connsiteY4" fmla="*/ 258450 h 438539"/>
                  <a:gd name="connsiteX5" fmla="*/ 21000 w 848053"/>
                  <a:gd name="connsiteY5" fmla="*/ 239937 h 438539"/>
                  <a:gd name="connsiteX6" fmla="*/ 0 w 848053"/>
                  <a:gd name="connsiteY6" fmla="*/ 204526 h 438539"/>
                  <a:gd name="connsiteX7" fmla="*/ 21000 w 848053"/>
                  <a:gd name="connsiteY7" fmla="*/ 176371 h 438539"/>
                  <a:gd name="connsiteX8" fmla="*/ 46042 w 848053"/>
                  <a:gd name="connsiteY8" fmla="*/ 193268 h 438539"/>
                  <a:gd name="connsiteX9" fmla="*/ 43617 w 848053"/>
                  <a:gd name="connsiteY9" fmla="*/ 172349 h 438539"/>
                  <a:gd name="connsiteX10" fmla="*/ 72701 w 848053"/>
                  <a:gd name="connsiteY10" fmla="*/ 141769 h 438539"/>
                  <a:gd name="connsiteX11" fmla="*/ 123573 w 848053"/>
                  <a:gd name="connsiteY11" fmla="*/ 122467 h 438539"/>
                  <a:gd name="connsiteX12" fmla="*/ 154254 w 848053"/>
                  <a:gd name="connsiteY12" fmla="*/ 140981 h 438539"/>
                  <a:gd name="connsiteX13" fmla="*/ 180105 w 848053"/>
                  <a:gd name="connsiteY13" fmla="*/ 156261 h 438539"/>
                  <a:gd name="connsiteX14" fmla="*/ 209189 w 848053"/>
                  <a:gd name="connsiteY14" fmla="*/ 132917 h 438539"/>
                  <a:gd name="connsiteX15" fmla="*/ 224530 w 848053"/>
                  <a:gd name="connsiteY15" fmla="*/ 148197 h 438539"/>
                  <a:gd name="connsiteX16" fmla="*/ 252805 w 848053"/>
                  <a:gd name="connsiteY16" fmla="*/ 140961 h 438539"/>
                  <a:gd name="connsiteX17" fmla="*/ 269763 w 848053"/>
                  <a:gd name="connsiteY17" fmla="*/ 143366 h 438539"/>
                  <a:gd name="connsiteX18" fmla="*/ 297230 w 848053"/>
                  <a:gd name="connsiteY18" fmla="*/ 144983 h 438539"/>
                  <a:gd name="connsiteX19" fmla="*/ 305315 w 848053"/>
                  <a:gd name="connsiteY19" fmla="*/ 126469 h 438539"/>
                  <a:gd name="connsiteX20" fmla="*/ 287549 w 848053"/>
                  <a:gd name="connsiteY20" fmla="*/ 116000 h 438539"/>
                  <a:gd name="connsiteX21" fmla="*/ 284315 w 848053"/>
                  <a:gd name="connsiteY21" fmla="*/ 84611 h 438539"/>
                  <a:gd name="connsiteX22" fmla="*/ 305315 w 848053"/>
                  <a:gd name="connsiteY22" fmla="*/ 80589 h 438539"/>
                  <a:gd name="connsiteX23" fmla="*/ 309357 w 848053"/>
                  <a:gd name="connsiteY23" fmla="*/ 67715 h 438539"/>
                  <a:gd name="connsiteX24" fmla="*/ 302081 w 848053"/>
                  <a:gd name="connsiteY24" fmla="*/ 41157 h 438539"/>
                  <a:gd name="connsiteX25" fmla="*/ 340847 w 848053"/>
                  <a:gd name="connsiteY25" fmla="*/ 30687 h 438539"/>
                  <a:gd name="connsiteX26" fmla="*/ 394144 w 848053"/>
                  <a:gd name="connsiteY26" fmla="*/ 21834 h 438539"/>
                  <a:gd name="connsiteX27" fmla="*/ 439378 w 848053"/>
                  <a:gd name="connsiteY27" fmla="*/ 7343 h 438539"/>
                  <a:gd name="connsiteX28" fmla="*/ 470867 w 848053"/>
                  <a:gd name="connsiteY28" fmla="*/ 1704 h 438539"/>
                  <a:gd name="connsiteX29" fmla="*/ 499143 w 848053"/>
                  <a:gd name="connsiteY29" fmla="*/ 13770 h 438539"/>
                  <a:gd name="connsiteX30" fmla="*/ 520143 w 848053"/>
                  <a:gd name="connsiteY30" fmla="*/ 24240 h 438539"/>
                  <a:gd name="connsiteX31" fmla="*/ 555674 w 848053"/>
                  <a:gd name="connsiteY31" fmla="*/ 39519 h 438539"/>
                  <a:gd name="connsiteX32" fmla="*/ 579908 w 848053"/>
                  <a:gd name="connsiteY32" fmla="*/ 47564 h 438539"/>
                  <a:gd name="connsiteX33" fmla="*/ 608992 w 848053"/>
                  <a:gd name="connsiteY33" fmla="*/ 22623 h 438539"/>
                  <a:gd name="connsiteX34" fmla="*/ 630801 w 848053"/>
                  <a:gd name="connsiteY34" fmla="*/ 21814 h 438539"/>
                  <a:gd name="connsiteX35" fmla="*/ 637268 w 848053"/>
                  <a:gd name="connsiteY35" fmla="*/ 55608 h 438539"/>
                  <a:gd name="connsiteX36" fmla="*/ 713991 w 848053"/>
                  <a:gd name="connsiteY36" fmla="*/ 153775 h 438539"/>
                  <a:gd name="connsiteX37" fmla="*/ 771331 w 848053"/>
                  <a:gd name="connsiteY37" fmla="*/ 153775 h 438539"/>
                  <a:gd name="connsiteX38" fmla="*/ 802012 w 848053"/>
                  <a:gd name="connsiteY38" fmla="*/ 181141 h 438539"/>
                  <a:gd name="connsiteX39" fmla="*/ 848054 w 848053"/>
                  <a:gd name="connsiteY39" fmla="*/ 189994 h 438539"/>
                  <a:gd name="connsiteX40" fmla="*/ 825437 w 848053"/>
                  <a:gd name="connsiteY40" fmla="*/ 207699 h 438539"/>
                  <a:gd name="connsiteX41" fmla="*/ 808480 w 848053"/>
                  <a:gd name="connsiteY41" fmla="*/ 225405 h 438539"/>
                  <a:gd name="connsiteX42" fmla="*/ 793948 w 848053"/>
                  <a:gd name="connsiteY42" fmla="*/ 235066 h 438539"/>
                  <a:gd name="connsiteX43" fmla="*/ 793948 w 848053"/>
                  <a:gd name="connsiteY43" fmla="*/ 255985 h 438539"/>
                  <a:gd name="connsiteX44" fmla="*/ 773756 w 848053"/>
                  <a:gd name="connsiteY44" fmla="*/ 251154 h 438539"/>
                  <a:gd name="connsiteX45" fmla="*/ 747098 w 848053"/>
                  <a:gd name="connsiteY45" fmla="*/ 243918 h 438539"/>
                  <a:gd name="connsiteX46" fmla="*/ 733374 w 848053"/>
                  <a:gd name="connsiteY46" fmla="*/ 275307 h 438539"/>
                  <a:gd name="connsiteX47" fmla="*/ 739033 w 848053"/>
                  <a:gd name="connsiteY47" fmla="*/ 307483 h 438539"/>
                  <a:gd name="connsiteX48" fmla="*/ 745501 w 848053"/>
                  <a:gd name="connsiteY48" fmla="*/ 323572 h 438539"/>
                  <a:gd name="connsiteX49" fmla="*/ 718033 w 848053"/>
                  <a:gd name="connsiteY49" fmla="*/ 314719 h 438539"/>
                  <a:gd name="connsiteX50" fmla="*/ 700267 w 848053"/>
                  <a:gd name="connsiteY50" fmla="*/ 323572 h 438539"/>
                  <a:gd name="connsiteX51" fmla="*/ 712374 w 848053"/>
                  <a:gd name="connsiteY51" fmla="*/ 366218 h 438539"/>
                  <a:gd name="connsiteX52" fmla="*/ 697034 w 848053"/>
                  <a:gd name="connsiteY52" fmla="*/ 416908 h 438539"/>
                  <a:gd name="connsiteX53" fmla="*/ 667949 w 848053"/>
                  <a:gd name="connsiteY53" fmla="*/ 399203 h 438539"/>
                  <a:gd name="connsiteX54" fmla="*/ 619482 w 848053"/>
                  <a:gd name="connsiteY54" fmla="*/ 392776 h 438539"/>
                  <a:gd name="connsiteX55" fmla="*/ 595248 w 848053"/>
                  <a:gd name="connsiteY55" fmla="*/ 392776 h 438539"/>
                  <a:gd name="connsiteX56" fmla="*/ 579099 w 848053"/>
                  <a:gd name="connsiteY56" fmla="*/ 395989 h 438539"/>
                  <a:gd name="connsiteX57" fmla="*/ 572632 w 848053"/>
                  <a:gd name="connsiteY57" fmla="*/ 383923 h 438539"/>
                  <a:gd name="connsiteX58" fmla="*/ 558100 w 848053"/>
                  <a:gd name="connsiteY58" fmla="*/ 389562 h 438539"/>
                  <a:gd name="connsiteX59" fmla="*/ 560525 w 848053"/>
                  <a:gd name="connsiteY59" fmla="*/ 400820 h 438539"/>
                  <a:gd name="connsiteX60" fmla="*/ 550036 w 848053"/>
                  <a:gd name="connsiteY60" fmla="*/ 406459 h 438539"/>
                  <a:gd name="connsiteX61" fmla="*/ 541142 w 848053"/>
                  <a:gd name="connsiteY61" fmla="*/ 397606 h 438539"/>
                  <a:gd name="connsiteX62" fmla="*/ 524185 w 848053"/>
                  <a:gd name="connsiteY62" fmla="*/ 400820 h 438539"/>
                  <a:gd name="connsiteX63" fmla="*/ 504802 w 848053"/>
                  <a:gd name="connsiteY63" fmla="*/ 412886 h 438539"/>
                  <a:gd name="connsiteX64" fmla="*/ 471696 w 848053"/>
                  <a:gd name="connsiteY64" fmla="*/ 420122 h 438539"/>
                  <a:gd name="connsiteX65" fmla="*/ 428888 w 848053"/>
                  <a:gd name="connsiteY65" fmla="*/ 432188 h 438539"/>
                  <a:gd name="connsiteX66" fmla="*/ 385272 w 848053"/>
                  <a:gd name="connsiteY66" fmla="*/ 388734 h 438539"/>
                  <a:gd name="connsiteX67" fmla="*/ 361038 w 848053"/>
                  <a:gd name="connsiteY67" fmla="*/ 364601 h 438539"/>
                  <a:gd name="connsiteX68" fmla="*/ 303698 w 848053"/>
                  <a:gd name="connsiteY68" fmla="*/ 362984 h 438539"/>
                  <a:gd name="connsiteX69" fmla="*/ 284315 w 848053"/>
                  <a:gd name="connsiteY69" fmla="*/ 362984 h 438539"/>
                  <a:gd name="connsiteX70" fmla="*/ 261698 w 848053"/>
                  <a:gd name="connsiteY70" fmla="*/ 376667 h 438539"/>
                  <a:gd name="connsiteX71" fmla="*/ 237465 w 848053"/>
                  <a:gd name="connsiteY71" fmla="*/ 364601 h 438539"/>
                  <a:gd name="connsiteX72" fmla="*/ 230997 w 848053"/>
                  <a:gd name="connsiteY72" fmla="*/ 329999 h 438539"/>
                  <a:gd name="connsiteX73" fmla="*/ 230997 w 848053"/>
                  <a:gd name="connsiteY73" fmla="*/ 311485 h 438539"/>
                  <a:gd name="connsiteX74" fmla="*/ 196274 w 848053"/>
                  <a:gd name="connsiteY74" fmla="*/ 347704 h 438539"/>
                  <a:gd name="connsiteX75" fmla="*/ 199508 w 848053"/>
                  <a:gd name="connsiteY75" fmla="*/ 385520 h 438539"/>
                  <a:gd name="connsiteX76" fmla="*/ 208401 w 848053"/>
                  <a:gd name="connsiteY76" fmla="*/ 418505 h 438539"/>
                  <a:gd name="connsiteX77" fmla="*/ 197911 w 848053"/>
                  <a:gd name="connsiteY77" fmla="*/ 432188 h 438539"/>
                  <a:gd name="connsiteX78" fmla="*/ 175294 w 848053"/>
                  <a:gd name="connsiteY78" fmla="*/ 416908 h 438539"/>
                  <a:gd name="connsiteX79" fmla="*/ 147827 w 848053"/>
                  <a:gd name="connsiteY79" fmla="*/ 400820 h 438539"/>
                  <a:gd name="connsiteX80" fmla="*/ 125210 w 848053"/>
                  <a:gd name="connsiteY80" fmla="*/ 412886 h 438539"/>
                  <a:gd name="connsiteX81" fmla="*/ 114720 w 848053"/>
                  <a:gd name="connsiteY81" fmla="*/ 421739 h 438539"/>
                  <a:gd name="connsiteX82" fmla="*/ 113104 w 848053"/>
                  <a:gd name="connsiteY82" fmla="*/ 391159 h 438539"/>
                  <a:gd name="connsiteX83" fmla="*/ 100997 w 848053"/>
                  <a:gd name="connsiteY83" fmla="*/ 378284 h 438539"/>
                  <a:gd name="connsiteX84" fmla="*/ 84848 w 848053"/>
                  <a:gd name="connsiteY84" fmla="*/ 371837 h 438539"/>
                  <a:gd name="connsiteX85" fmla="*/ 87273 w 848053"/>
                  <a:gd name="connsiteY85" fmla="*/ 354131 h 438539"/>
                  <a:gd name="connsiteX86" fmla="*/ 74358 w 848053"/>
                  <a:gd name="connsiteY86" fmla="*/ 342065 h 438539"/>
                  <a:gd name="connsiteX87" fmla="*/ 81634 w 848053"/>
                  <a:gd name="connsiteY87" fmla="*/ 328382 h 438539"/>
                  <a:gd name="connsiteX88" fmla="*/ 95358 w 848053"/>
                  <a:gd name="connsiteY88" fmla="*/ 326765 h 438539"/>
                  <a:gd name="connsiteX89" fmla="*/ 109890 w 848053"/>
                  <a:gd name="connsiteY89" fmla="*/ 313082 h 438539"/>
                  <a:gd name="connsiteX90" fmla="*/ 126847 w 848053"/>
                  <a:gd name="connsiteY90" fmla="*/ 304229 h 438539"/>
                  <a:gd name="connsiteX91" fmla="*/ 143805 w 848053"/>
                  <a:gd name="connsiteY91" fmla="*/ 297782 h 438539"/>
                  <a:gd name="connsiteX92" fmla="*/ 145422 w 848053"/>
                  <a:gd name="connsiteY92" fmla="*/ 283290 h 438539"/>
                  <a:gd name="connsiteX93" fmla="*/ 135720 w 848053"/>
                  <a:gd name="connsiteY93" fmla="*/ 271224 h 438539"/>
                  <a:gd name="connsiteX94" fmla="*/ 78380 w 848053"/>
                  <a:gd name="connsiteY94" fmla="*/ 264797 h 438539"/>
                  <a:gd name="connsiteX95" fmla="*/ 46891 w 848053"/>
                  <a:gd name="connsiteY95" fmla="*/ 284099 h 438539"/>
                  <a:gd name="connsiteX96" fmla="*/ 28316 w 848053"/>
                  <a:gd name="connsiteY96" fmla="*/ 313062 h 438539"/>
                  <a:gd name="connsiteX97" fmla="*/ 5700 w 848053"/>
                  <a:gd name="connsiteY97" fmla="*/ 333172 h 438539"/>
                  <a:gd name="connsiteX98" fmla="*/ 5700 w 848053"/>
                  <a:gd name="connsiteY98" fmla="*/ 333172 h 438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848053" h="438539">
                    <a:moveTo>
                      <a:pt x="5659" y="333273"/>
                    </a:moveTo>
                    <a:cubicBezTo>
                      <a:pt x="-2425" y="318781"/>
                      <a:pt x="12935" y="304310"/>
                      <a:pt x="16149" y="291435"/>
                    </a:cubicBezTo>
                    <a:cubicBezTo>
                      <a:pt x="18574" y="277752"/>
                      <a:pt x="25042" y="300288"/>
                      <a:pt x="25042" y="300288"/>
                    </a:cubicBezTo>
                    <a:cubicBezTo>
                      <a:pt x="25042" y="300288"/>
                      <a:pt x="35532" y="300288"/>
                      <a:pt x="41191" y="276964"/>
                    </a:cubicBezTo>
                    <a:cubicBezTo>
                      <a:pt x="46042" y="253620"/>
                      <a:pt x="39574" y="258450"/>
                      <a:pt x="39574" y="258450"/>
                    </a:cubicBezTo>
                    <a:cubicBezTo>
                      <a:pt x="39574" y="258450"/>
                      <a:pt x="33106" y="250406"/>
                      <a:pt x="21000" y="239937"/>
                    </a:cubicBezTo>
                    <a:cubicBezTo>
                      <a:pt x="9702" y="229467"/>
                      <a:pt x="0" y="204526"/>
                      <a:pt x="0" y="204526"/>
                    </a:cubicBezTo>
                    <a:cubicBezTo>
                      <a:pt x="0" y="204526"/>
                      <a:pt x="1617" y="190034"/>
                      <a:pt x="21000" y="176371"/>
                    </a:cubicBezTo>
                    <a:cubicBezTo>
                      <a:pt x="41191" y="161880"/>
                      <a:pt x="46042" y="193268"/>
                      <a:pt x="46042" y="193268"/>
                    </a:cubicBezTo>
                    <a:cubicBezTo>
                      <a:pt x="46042" y="193268"/>
                      <a:pt x="50084" y="189246"/>
                      <a:pt x="43617" y="172349"/>
                    </a:cubicBezTo>
                    <a:cubicBezTo>
                      <a:pt x="37149" y="155453"/>
                      <a:pt x="58957" y="152239"/>
                      <a:pt x="72701" y="141769"/>
                    </a:cubicBezTo>
                    <a:cubicBezTo>
                      <a:pt x="85616" y="131300"/>
                      <a:pt x="102594" y="122467"/>
                      <a:pt x="123573" y="122467"/>
                    </a:cubicBezTo>
                    <a:cubicBezTo>
                      <a:pt x="144553" y="122467"/>
                      <a:pt x="139722" y="132937"/>
                      <a:pt x="154254" y="140981"/>
                    </a:cubicBezTo>
                    <a:cubicBezTo>
                      <a:pt x="167978" y="148217"/>
                      <a:pt x="180105" y="156261"/>
                      <a:pt x="180105" y="156261"/>
                    </a:cubicBezTo>
                    <a:cubicBezTo>
                      <a:pt x="180105" y="156261"/>
                      <a:pt x="194637" y="149814"/>
                      <a:pt x="209189" y="132917"/>
                    </a:cubicBezTo>
                    <a:cubicBezTo>
                      <a:pt x="223721" y="116020"/>
                      <a:pt x="219679" y="143386"/>
                      <a:pt x="224530" y="148197"/>
                    </a:cubicBezTo>
                    <a:cubicBezTo>
                      <a:pt x="230189" y="153836"/>
                      <a:pt x="243104" y="151410"/>
                      <a:pt x="252805" y="140961"/>
                    </a:cubicBezTo>
                    <a:cubicBezTo>
                      <a:pt x="261698" y="130491"/>
                      <a:pt x="269763" y="143366"/>
                      <a:pt x="269763" y="143366"/>
                    </a:cubicBezTo>
                    <a:cubicBezTo>
                      <a:pt x="269763" y="143366"/>
                      <a:pt x="287529" y="145771"/>
                      <a:pt x="297230" y="144983"/>
                    </a:cubicBezTo>
                    <a:cubicBezTo>
                      <a:pt x="306123" y="143366"/>
                      <a:pt x="305315" y="139344"/>
                      <a:pt x="305315" y="126469"/>
                    </a:cubicBezTo>
                    <a:cubicBezTo>
                      <a:pt x="305315" y="112786"/>
                      <a:pt x="287549" y="116000"/>
                      <a:pt x="287549" y="116000"/>
                    </a:cubicBezTo>
                    <a:cubicBezTo>
                      <a:pt x="287549" y="116000"/>
                      <a:pt x="281081" y="93464"/>
                      <a:pt x="284315" y="84611"/>
                    </a:cubicBezTo>
                    <a:cubicBezTo>
                      <a:pt x="286740" y="74950"/>
                      <a:pt x="305315" y="80589"/>
                      <a:pt x="305315" y="80589"/>
                    </a:cubicBezTo>
                    <a:lnTo>
                      <a:pt x="309357" y="67715"/>
                    </a:lnTo>
                    <a:lnTo>
                      <a:pt x="302081" y="41157"/>
                    </a:lnTo>
                    <a:cubicBezTo>
                      <a:pt x="295613" y="14599"/>
                      <a:pt x="319847" y="35518"/>
                      <a:pt x="340847" y="30687"/>
                    </a:cubicBezTo>
                    <a:cubicBezTo>
                      <a:pt x="361846" y="25048"/>
                      <a:pt x="373145" y="24260"/>
                      <a:pt x="394144" y="21834"/>
                    </a:cubicBezTo>
                    <a:cubicBezTo>
                      <a:pt x="415144" y="18621"/>
                      <a:pt x="428867" y="17812"/>
                      <a:pt x="439378" y="7343"/>
                    </a:cubicBezTo>
                    <a:cubicBezTo>
                      <a:pt x="449867" y="-3127"/>
                      <a:pt x="457143" y="4129"/>
                      <a:pt x="470867" y="1704"/>
                    </a:cubicBezTo>
                    <a:cubicBezTo>
                      <a:pt x="483782" y="-701"/>
                      <a:pt x="494292" y="-3127"/>
                      <a:pt x="499143" y="13770"/>
                    </a:cubicBezTo>
                    <a:cubicBezTo>
                      <a:pt x="504802" y="30667"/>
                      <a:pt x="509633" y="25028"/>
                      <a:pt x="520143" y="24240"/>
                    </a:cubicBezTo>
                    <a:cubicBezTo>
                      <a:pt x="531441" y="22623"/>
                      <a:pt x="544376" y="32284"/>
                      <a:pt x="555674" y="39519"/>
                    </a:cubicBezTo>
                    <a:cubicBezTo>
                      <a:pt x="567781" y="47564"/>
                      <a:pt x="571824" y="47564"/>
                      <a:pt x="579908" y="47564"/>
                    </a:cubicBezTo>
                    <a:cubicBezTo>
                      <a:pt x="587184" y="47564"/>
                      <a:pt x="595248" y="35497"/>
                      <a:pt x="608992" y="22623"/>
                    </a:cubicBezTo>
                    <a:cubicBezTo>
                      <a:pt x="621907" y="9748"/>
                      <a:pt x="620291" y="21814"/>
                      <a:pt x="630801" y="21814"/>
                    </a:cubicBezTo>
                    <a:cubicBezTo>
                      <a:pt x="641310" y="21814"/>
                      <a:pt x="628375" y="39519"/>
                      <a:pt x="637268" y="55608"/>
                    </a:cubicBezTo>
                    <a:cubicBezTo>
                      <a:pt x="646970" y="70888"/>
                      <a:pt x="700267" y="153775"/>
                      <a:pt x="713991" y="153775"/>
                    </a:cubicBezTo>
                    <a:cubicBezTo>
                      <a:pt x="726906" y="153775"/>
                      <a:pt x="754373" y="151370"/>
                      <a:pt x="771331" y="153775"/>
                    </a:cubicBezTo>
                    <a:cubicBezTo>
                      <a:pt x="788288" y="156180"/>
                      <a:pt x="791522" y="176311"/>
                      <a:pt x="802012" y="181141"/>
                    </a:cubicBezTo>
                    <a:cubicBezTo>
                      <a:pt x="812502" y="186780"/>
                      <a:pt x="848054" y="189994"/>
                      <a:pt x="848054" y="189994"/>
                    </a:cubicBezTo>
                    <a:cubicBezTo>
                      <a:pt x="848054" y="189994"/>
                      <a:pt x="825437" y="198847"/>
                      <a:pt x="825437" y="207699"/>
                    </a:cubicBezTo>
                    <a:cubicBezTo>
                      <a:pt x="825437" y="216552"/>
                      <a:pt x="814947" y="225405"/>
                      <a:pt x="808480" y="225405"/>
                    </a:cubicBezTo>
                    <a:cubicBezTo>
                      <a:pt x="802820" y="225405"/>
                      <a:pt x="790714" y="225405"/>
                      <a:pt x="793948" y="235066"/>
                    </a:cubicBezTo>
                    <a:cubicBezTo>
                      <a:pt x="796373" y="243918"/>
                      <a:pt x="802840" y="255985"/>
                      <a:pt x="793948" y="255985"/>
                    </a:cubicBezTo>
                    <a:cubicBezTo>
                      <a:pt x="784246" y="255985"/>
                      <a:pt x="773756" y="251154"/>
                      <a:pt x="773756" y="251154"/>
                    </a:cubicBezTo>
                    <a:cubicBezTo>
                      <a:pt x="773756" y="251154"/>
                      <a:pt x="760033" y="231852"/>
                      <a:pt x="747098" y="243918"/>
                    </a:cubicBezTo>
                    <a:cubicBezTo>
                      <a:pt x="733374" y="255985"/>
                      <a:pt x="730140" y="266454"/>
                      <a:pt x="733374" y="275307"/>
                    </a:cubicBezTo>
                    <a:cubicBezTo>
                      <a:pt x="736607" y="284159"/>
                      <a:pt x="733374" y="296226"/>
                      <a:pt x="739033" y="307483"/>
                    </a:cubicBezTo>
                    <a:cubicBezTo>
                      <a:pt x="745501" y="317953"/>
                      <a:pt x="745501" y="323572"/>
                      <a:pt x="745501" y="323572"/>
                    </a:cubicBezTo>
                    <a:cubicBezTo>
                      <a:pt x="745501" y="323572"/>
                      <a:pt x="726927" y="309889"/>
                      <a:pt x="718033" y="314719"/>
                    </a:cubicBezTo>
                    <a:cubicBezTo>
                      <a:pt x="709140" y="319550"/>
                      <a:pt x="700267" y="323572"/>
                      <a:pt x="700267" y="323572"/>
                    </a:cubicBezTo>
                    <a:cubicBezTo>
                      <a:pt x="700267" y="323572"/>
                      <a:pt x="709161" y="361387"/>
                      <a:pt x="712374" y="366218"/>
                    </a:cubicBezTo>
                    <a:cubicBezTo>
                      <a:pt x="714800" y="370240"/>
                      <a:pt x="704289" y="413695"/>
                      <a:pt x="697034" y="416908"/>
                    </a:cubicBezTo>
                    <a:cubicBezTo>
                      <a:pt x="697034" y="416908"/>
                      <a:pt x="677651" y="401628"/>
                      <a:pt x="667949" y="399203"/>
                    </a:cubicBezTo>
                    <a:cubicBezTo>
                      <a:pt x="659056" y="395989"/>
                      <a:pt x="631609" y="392776"/>
                      <a:pt x="619482" y="392776"/>
                    </a:cubicBezTo>
                    <a:cubicBezTo>
                      <a:pt x="607355" y="392776"/>
                      <a:pt x="601716" y="387137"/>
                      <a:pt x="595248" y="392776"/>
                    </a:cubicBezTo>
                    <a:cubicBezTo>
                      <a:pt x="589589" y="399203"/>
                      <a:pt x="580716" y="401628"/>
                      <a:pt x="579099" y="395989"/>
                    </a:cubicBezTo>
                    <a:cubicBezTo>
                      <a:pt x="577482" y="389562"/>
                      <a:pt x="580716" y="376687"/>
                      <a:pt x="572632" y="383923"/>
                    </a:cubicBezTo>
                    <a:cubicBezTo>
                      <a:pt x="565356" y="391159"/>
                      <a:pt x="556483" y="385540"/>
                      <a:pt x="558100" y="389562"/>
                    </a:cubicBezTo>
                    <a:cubicBezTo>
                      <a:pt x="558908" y="394393"/>
                      <a:pt x="563759" y="394393"/>
                      <a:pt x="560525" y="400820"/>
                    </a:cubicBezTo>
                    <a:cubicBezTo>
                      <a:pt x="558100" y="406459"/>
                      <a:pt x="550036" y="406459"/>
                      <a:pt x="550036" y="406459"/>
                    </a:cubicBezTo>
                    <a:cubicBezTo>
                      <a:pt x="550036" y="406459"/>
                      <a:pt x="545185" y="398415"/>
                      <a:pt x="541142" y="397606"/>
                    </a:cubicBezTo>
                    <a:cubicBezTo>
                      <a:pt x="530653" y="394393"/>
                      <a:pt x="530653" y="398415"/>
                      <a:pt x="524185" y="400820"/>
                    </a:cubicBezTo>
                    <a:cubicBezTo>
                      <a:pt x="512078" y="404842"/>
                      <a:pt x="506419" y="408056"/>
                      <a:pt x="504802" y="412886"/>
                    </a:cubicBezTo>
                    <a:cubicBezTo>
                      <a:pt x="504802" y="412886"/>
                      <a:pt x="483803" y="404842"/>
                      <a:pt x="471696" y="420122"/>
                    </a:cubicBezTo>
                    <a:cubicBezTo>
                      <a:pt x="459589" y="435402"/>
                      <a:pt x="442611" y="445871"/>
                      <a:pt x="428888" y="432188"/>
                    </a:cubicBezTo>
                    <a:cubicBezTo>
                      <a:pt x="415973" y="418505"/>
                      <a:pt x="394164" y="406439"/>
                      <a:pt x="385272" y="388734"/>
                    </a:cubicBezTo>
                    <a:cubicBezTo>
                      <a:pt x="376378" y="370220"/>
                      <a:pt x="390122" y="366198"/>
                      <a:pt x="361038" y="364601"/>
                    </a:cubicBezTo>
                    <a:cubicBezTo>
                      <a:pt x="332762" y="362984"/>
                      <a:pt x="314188" y="368623"/>
                      <a:pt x="303698" y="362984"/>
                    </a:cubicBezTo>
                    <a:cubicBezTo>
                      <a:pt x="293208" y="356537"/>
                      <a:pt x="296422" y="349301"/>
                      <a:pt x="284315" y="362984"/>
                    </a:cubicBezTo>
                    <a:cubicBezTo>
                      <a:pt x="272208" y="376667"/>
                      <a:pt x="272208" y="375050"/>
                      <a:pt x="261698" y="376667"/>
                    </a:cubicBezTo>
                    <a:cubicBezTo>
                      <a:pt x="251209" y="378284"/>
                      <a:pt x="239082" y="379072"/>
                      <a:pt x="237465" y="364601"/>
                    </a:cubicBezTo>
                    <a:cubicBezTo>
                      <a:pt x="235848" y="349321"/>
                      <a:pt x="229380" y="338852"/>
                      <a:pt x="230997" y="329999"/>
                    </a:cubicBezTo>
                    <a:cubicBezTo>
                      <a:pt x="232614" y="320338"/>
                      <a:pt x="246338" y="301036"/>
                      <a:pt x="230997" y="311485"/>
                    </a:cubicBezTo>
                    <a:cubicBezTo>
                      <a:pt x="216465" y="321955"/>
                      <a:pt x="197891" y="330787"/>
                      <a:pt x="196274" y="347704"/>
                    </a:cubicBezTo>
                    <a:cubicBezTo>
                      <a:pt x="194657" y="364601"/>
                      <a:pt x="193040" y="370240"/>
                      <a:pt x="199508" y="385520"/>
                    </a:cubicBezTo>
                    <a:cubicBezTo>
                      <a:pt x="205167" y="400800"/>
                      <a:pt x="209997" y="409652"/>
                      <a:pt x="208401" y="418505"/>
                    </a:cubicBezTo>
                    <a:cubicBezTo>
                      <a:pt x="206784" y="427358"/>
                      <a:pt x="204359" y="432188"/>
                      <a:pt x="197911" y="432188"/>
                    </a:cubicBezTo>
                    <a:cubicBezTo>
                      <a:pt x="192252" y="432188"/>
                      <a:pt x="189018" y="428975"/>
                      <a:pt x="175294" y="416908"/>
                    </a:cubicBezTo>
                    <a:cubicBezTo>
                      <a:pt x="161571" y="404842"/>
                      <a:pt x="159954" y="389542"/>
                      <a:pt x="147827" y="400820"/>
                    </a:cubicBezTo>
                    <a:cubicBezTo>
                      <a:pt x="135720" y="411289"/>
                      <a:pt x="123593" y="399203"/>
                      <a:pt x="125210" y="412886"/>
                    </a:cubicBezTo>
                    <a:cubicBezTo>
                      <a:pt x="126827" y="425761"/>
                      <a:pt x="119551" y="435422"/>
                      <a:pt x="114720" y="421739"/>
                    </a:cubicBezTo>
                    <a:cubicBezTo>
                      <a:pt x="109870" y="408056"/>
                      <a:pt x="113104" y="391159"/>
                      <a:pt x="113104" y="391159"/>
                    </a:cubicBezTo>
                    <a:cubicBezTo>
                      <a:pt x="113104" y="391159"/>
                      <a:pt x="109870" y="370240"/>
                      <a:pt x="100997" y="378284"/>
                    </a:cubicBezTo>
                    <a:cubicBezTo>
                      <a:pt x="92104" y="385520"/>
                      <a:pt x="78380" y="380689"/>
                      <a:pt x="84848" y="371837"/>
                    </a:cubicBezTo>
                    <a:cubicBezTo>
                      <a:pt x="90507" y="362984"/>
                      <a:pt x="97763" y="354131"/>
                      <a:pt x="87273" y="354131"/>
                    </a:cubicBezTo>
                    <a:cubicBezTo>
                      <a:pt x="76783" y="354131"/>
                      <a:pt x="69507" y="349301"/>
                      <a:pt x="74358" y="342065"/>
                    </a:cubicBezTo>
                    <a:cubicBezTo>
                      <a:pt x="78400" y="334021"/>
                      <a:pt x="72741" y="328382"/>
                      <a:pt x="81634" y="328382"/>
                    </a:cubicBezTo>
                    <a:cubicBezTo>
                      <a:pt x="90527" y="328382"/>
                      <a:pt x="83251" y="316316"/>
                      <a:pt x="95358" y="326765"/>
                    </a:cubicBezTo>
                    <a:cubicBezTo>
                      <a:pt x="107465" y="337235"/>
                      <a:pt x="109890" y="313082"/>
                      <a:pt x="109890" y="313082"/>
                    </a:cubicBezTo>
                    <a:cubicBezTo>
                      <a:pt x="109890" y="313082"/>
                      <a:pt x="111507" y="296185"/>
                      <a:pt x="126847" y="304229"/>
                    </a:cubicBezTo>
                    <a:cubicBezTo>
                      <a:pt x="142188" y="311465"/>
                      <a:pt x="138954" y="307443"/>
                      <a:pt x="143805" y="297782"/>
                    </a:cubicBezTo>
                    <a:cubicBezTo>
                      <a:pt x="147847" y="288929"/>
                      <a:pt x="147847" y="290546"/>
                      <a:pt x="145422" y="283290"/>
                    </a:cubicBezTo>
                    <a:cubicBezTo>
                      <a:pt x="142188" y="275246"/>
                      <a:pt x="145422" y="271224"/>
                      <a:pt x="135720" y="271224"/>
                    </a:cubicBezTo>
                    <a:cubicBezTo>
                      <a:pt x="126827" y="271224"/>
                      <a:pt x="92104" y="255944"/>
                      <a:pt x="78380" y="264797"/>
                    </a:cubicBezTo>
                    <a:cubicBezTo>
                      <a:pt x="64657" y="273649"/>
                      <a:pt x="50104" y="278480"/>
                      <a:pt x="46891" y="284099"/>
                    </a:cubicBezTo>
                    <a:cubicBezTo>
                      <a:pt x="43657" y="290526"/>
                      <a:pt x="42040" y="314679"/>
                      <a:pt x="28316" y="313062"/>
                    </a:cubicBezTo>
                    <a:cubicBezTo>
                      <a:pt x="15401" y="311445"/>
                      <a:pt x="5700" y="333172"/>
                      <a:pt x="5700" y="333172"/>
                    </a:cubicBezTo>
                    <a:lnTo>
                      <a:pt x="5700" y="333172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203" name="Szabadkézi sokszög: alakzat 1202">
                <a:extLst>
                  <a:ext uri="{FF2B5EF4-FFF2-40B4-BE49-F238E27FC236}">
                    <a16:creationId xmlns:a16="http://schemas.microsoft.com/office/drawing/2014/main" id="{42B019D5-047A-50ED-44D7-FEA1367A8813}"/>
                  </a:ext>
                </a:extLst>
              </p:cNvPr>
              <p:cNvSpPr/>
              <p:nvPr/>
            </p:nvSpPr>
            <p:spPr>
              <a:xfrm>
                <a:off x="5288329" y="3244628"/>
                <a:ext cx="342458" cy="237729"/>
              </a:xfrm>
              <a:custGeom>
                <a:avLst/>
                <a:gdLst>
                  <a:gd name="connsiteX0" fmla="*/ 3058 w 342458"/>
                  <a:gd name="connsiteY0" fmla="*/ 122605 h 237729"/>
                  <a:gd name="connsiteX1" fmla="*/ 13508 w 342458"/>
                  <a:gd name="connsiteY1" fmla="*/ 109043 h 237729"/>
                  <a:gd name="connsiteX2" fmla="*/ 4655 w 342458"/>
                  <a:gd name="connsiteY2" fmla="*/ 76341 h 237729"/>
                  <a:gd name="connsiteX3" fmla="*/ 1441 w 342458"/>
                  <a:gd name="connsiteY3" fmla="*/ 38869 h 237729"/>
                  <a:gd name="connsiteX4" fmla="*/ 36003 w 342458"/>
                  <a:gd name="connsiteY4" fmla="*/ 2993 h 237729"/>
                  <a:gd name="connsiteX5" fmla="*/ 36003 w 342458"/>
                  <a:gd name="connsiteY5" fmla="*/ 21325 h 237729"/>
                  <a:gd name="connsiteX6" fmla="*/ 42430 w 342458"/>
                  <a:gd name="connsiteY6" fmla="*/ 55604 h 237729"/>
                  <a:gd name="connsiteX7" fmla="*/ 66543 w 342458"/>
                  <a:gd name="connsiteY7" fmla="*/ 67569 h 237729"/>
                  <a:gd name="connsiteX8" fmla="*/ 89058 w 342458"/>
                  <a:gd name="connsiteY8" fmla="*/ 54007 h 237729"/>
                  <a:gd name="connsiteX9" fmla="*/ 108360 w 342458"/>
                  <a:gd name="connsiteY9" fmla="*/ 54007 h 237729"/>
                  <a:gd name="connsiteX10" fmla="*/ 165437 w 342458"/>
                  <a:gd name="connsiteY10" fmla="*/ 55604 h 237729"/>
                  <a:gd name="connsiteX11" fmla="*/ 189549 w 342458"/>
                  <a:gd name="connsiteY11" fmla="*/ 79534 h 237729"/>
                  <a:gd name="connsiteX12" fmla="*/ 232964 w 342458"/>
                  <a:gd name="connsiteY12" fmla="*/ 122585 h 237729"/>
                  <a:gd name="connsiteX13" fmla="*/ 275570 w 342458"/>
                  <a:gd name="connsiteY13" fmla="*/ 110619 h 237729"/>
                  <a:gd name="connsiteX14" fmla="*/ 308535 w 342458"/>
                  <a:gd name="connsiteY14" fmla="*/ 103444 h 237729"/>
                  <a:gd name="connsiteX15" fmla="*/ 300490 w 342458"/>
                  <a:gd name="connsiteY15" fmla="*/ 120179 h 237729"/>
                  <a:gd name="connsiteX16" fmla="*/ 311748 w 342458"/>
                  <a:gd name="connsiteY16" fmla="*/ 125758 h 237729"/>
                  <a:gd name="connsiteX17" fmla="*/ 329433 w 342458"/>
                  <a:gd name="connsiteY17" fmla="*/ 124161 h 237729"/>
                  <a:gd name="connsiteX18" fmla="*/ 341500 w 342458"/>
                  <a:gd name="connsiteY18" fmla="*/ 132933 h 237729"/>
                  <a:gd name="connsiteX19" fmla="*/ 337478 w 342458"/>
                  <a:gd name="connsiteY19" fmla="*/ 145686 h 237729"/>
                  <a:gd name="connsiteX20" fmla="*/ 323006 w 342458"/>
                  <a:gd name="connsiteY20" fmla="*/ 152861 h 237729"/>
                  <a:gd name="connsiteX21" fmla="*/ 313365 w 342458"/>
                  <a:gd name="connsiteY21" fmla="*/ 158440 h 237729"/>
                  <a:gd name="connsiteX22" fmla="*/ 305321 w 342458"/>
                  <a:gd name="connsiteY22" fmla="*/ 148880 h 237729"/>
                  <a:gd name="connsiteX23" fmla="*/ 310940 w 342458"/>
                  <a:gd name="connsiteY23" fmla="*/ 135318 h 237729"/>
                  <a:gd name="connsiteX24" fmla="*/ 291638 w 342458"/>
                  <a:gd name="connsiteY24" fmla="*/ 136915 h 237729"/>
                  <a:gd name="connsiteX25" fmla="*/ 275570 w 342458"/>
                  <a:gd name="connsiteY25" fmla="*/ 139300 h 237729"/>
                  <a:gd name="connsiteX26" fmla="*/ 266717 w 342458"/>
                  <a:gd name="connsiteY26" fmla="*/ 157631 h 237729"/>
                  <a:gd name="connsiteX27" fmla="*/ 264312 w 342458"/>
                  <a:gd name="connsiteY27" fmla="*/ 174387 h 237729"/>
                  <a:gd name="connsiteX28" fmla="*/ 244222 w 342458"/>
                  <a:gd name="connsiteY28" fmla="*/ 175175 h 237729"/>
                  <a:gd name="connsiteX29" fmla="*/ 232155 w 342458"/>
                  <a:gd name="connsiteY29" fmla="*/ 181562 h 237729"/>
                  <a:gd name="connsiteX30" fmla="*/ 236986 w 342458"/>
                  <a:gd name="connsiteY30" fmla="*/ 199894 h 237729"/>
                  <a:gd name="connsiteX31" fmla="*/ 228942 w 342458"/>
                  <a:gd name="connsiteY31" fmla="*/ 237366 h 237729"/>
                  <a:gd name="connsiteX32" fmla="*/ 208851 w 342458"/>
                  <a:gd name="connsiteY32" fmla="*/ 231787 h 237729"/>
                  <a:gd name="connsiteX33" fmla="*/ 204829 w 342458"/>
                  <a:gd name="connsiteY33" fmla="*/ 215840 h 237729"/>
                  <a:gd name="connsiteX34" fmla="*/ 187144 w 342458"/>
                  <a:gd name="connsiteY34" fmla="*/ 206280 h 237729"/>
                  <a:gd name="connsiteX35" fmla="*/ 192763 w 342458"/>
                  <a:gd name="connsiteY35" fmla="*/ 194315 h 237729"/>
                  <a:gd name="connsiteX36" fmla="*/ 203212 w 342458"/>
                  <a:gd name="connsiteY36" fmla="*/ 195912 h 237729"/>
                  <a:gd name="connsiteX37" fmla="*/ 200807 w 342458"/>
                  <a:gd name="connsiteY37" fmla="*/ 189525 h 237729"/>
                  <a:gd name="connsiteX38" fmla="*/ 188741 w 342458"/>
                  <a:gd name="connsiteY38" fmla="*/ 189525 h 237729"/>
                  <a:gd name="connsiteX39" fmla="*/ 163012 w 342458"/>
                  <a:gd name="connsiteY39" fmla="*/ 187928 h 237729"/>
                  <a:gd name="connsiteX40" fmla="*/ 147732 w 342458"/>
                  <a:gd name="connsiteY40" fmla="*/ 177560 h 237729"/>
                  <a:gd name="connsiteX41" fmla="*/ 131664 w 342458"/>
                  <a:gd name="connsiteY41" fmla="*/ 161613 h 237729"/>
                  <a:gd name="connsiteX42" fmla="*/ 122023 w 342458"/>
                  <a:gd name="connsiteY42" fmla="*/ 149648 h 237729"/>
                  <a:gd name="connsiteX43" fmla="*/ 120406 w 342458"/>
                  <a:gd name="connsiteY43" fmla="*/ 133701 h 237729"/>
                  <a:gd name="connsiteX44" fmla="*/ 112362 w 342458"/>
                  <a:gd name="connsiteY44" fmla="*/ 125717 h 237729"/>
                  <a:gd name="connsiteX45" fmla="*/ 95485 w 342458"/>
                  <a:gd name="connsiteY45" fmla="*/ 128911 h 237729"/>
                  <a:gd name="connsiteX46" fmla="*/ 82631 w 342458"/>
                  <a:gd name="connsiteY46" fmla="*/ 112964 h 237729"/>
                  <a:gd name="connsiteX47" fmla="*/ 48878 w 342458"/>
                  <a:gd name="connsiteY47" fmla="*/ 100211 h 237729"/>
                  <a:gd name="connsiteX48" fmla="*/ 29576 w 342458"/>
                  <a:gd name="connsiteY48" fmla="*/ 118542 h 237729"/>
                  <a:gd name="connsiteX49" fmla="*/ 23957 w 342458"/>
                  <a:gd name="connsiteY49" fmla="*/ 130508 h 237729"/>
                  <a:gd name="connsiteX50" fmla="*/ 3058 w 342458"/>
                  <a:gd name="connsiteY50" fmla="*/ 122524 h 237729"/>
                  <a:gd name="connsiteX51" fmla="*/ 3058 w 342458"/>
                  <a:gd name="connsiteY51" fmla="*/ 122524 h 237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42458" h="237729">
                    <a:moveTo>
                      <a:pt x="3058" y="122605"/>
                    </a:moveTo>
                    <a:cubicBezTo>
                      <a:pt x="9486" y="122605"/>
                      <a:pt x="11911" y="117815"/>
                      <a:pt x="13508" y="109043"/>
                    </a:cubicBezTo>
                    <a:cubicBezTo>
                      <a:pt x="15124" y="100271"/>
                      <a:pt x="10294" y="91499"/>
                      <a:pt x="4655" y="76341"/>
                    </a:cubicBezTo>
                    <a:cubicBezTo>
                      <a:pt x="-1772" y="61182"/>
                      <a:pt x="-176" y="55604"/>
                      <a:pt x="1441" y="38869"/>
                    </a:cubicBezTo>
                    <a:cubicBezTo>
                      <a:pt x="3058" y="22113"/>
                      <a:pt x="21532" y="13362"/>
                      <a:pt x="36003" y="2993"/>
                    </a:cubicBezTo>
                    <a:cubicBezTo>
                      <a:pt x="51283" y="-7375"/>
                      <a:pt x="37620" y="11765"/>
                      <a:pt x="36003" y="21325"/>
                    </a:cubicBezTo>
                    <a:cubicBezTo>
                      <a:pt x="34386" y="30097"/>
                      <a:pt x="40834" y="40465"/>
                      <a:pt x="42430" y="55604"/>
                    </a:cubicBezTo>
                    <a:cubicBezTo>
                      <a:pt x="44047" y="69954"/>
                      <a:pt x="56093" y="69166"/>
                      <a:pt x="66543" y="67569"/>
                    </a:cubicBezTo>
                    <a:cubicBezTo>
                      <a:pt x="76992" y="65972"/>
                      <a:pt x="76992" y="67569"/>
                      <a:pt x="89058" y="54007"/>
                    </a:cubicBezTo>
                    <a:cubicBezTo>
                      <a:pt x="101124" y="40445"/>
                      <a:pt x="97911" y="47620"/>
                      <a:pt x="108360" y="54007"/>
                    </a:cubicBezTo>
                    <a:cubicBezTo>
                      <a:pt x="118809" y="59585"/>
                      <a:pt x="137303" y="54007"/>
                      <a:pt x="165437" y="55604"/>
                    </a:cubicBezTo>
                    <a:cubicBezTo>
                      <a:pt x="194380" y="57201"/>
                      <a:pt x="180717" y="61182"/>
                      <a:pt x="189549" y="79534"/>
                    </a:cubicBezTo>
                    <a:cubicBezTo>
                      <a:pt x="198402" y="97078"/>
                      <a:pt x="220089" y="109043"/>
                      <a:pt x="232964" y="122585"/>
                    </a:cubicBezTo>
                    <a:cubicBezTo>
                      <a:pt x="246627" y="136147"/>
                      <a:pt x="263503" y="125778"/>
                      <a:pt x="275570" y="110619"/>
                    </a:cubicBezTo>
                    <a:cubicBezTo>
                      <a:pt x="287636" y="95461"/>
                      <a:pt x="308535" y="103444"/>
                      <a:pt x="308535" y="103444"/>
                    </a:cubicBezTo>
                    <a:cubicBezTo>
                      <a:pt x="308535" y="103444"/>
                      <a:pt x="296468" y="117006"/>
                      <a:pt x="300490" y="120179"/>
                    </a:cubicBezTo>
                    <a:cubicBezTo>
                      <a:pt x="303704" y="122564"/>
                      <a:pt x="306109" y="126566"/>
                      <a:pt x="311748" y="125758"/>
                    </a:cubicBezTo>
                    <a:cubicBezTo>
                      <a:pt x="318176" y="124970"/>
                      <a:pt x="323815" y="121776"/>
                      <a:pt x="329433" y="124161"/>
                    </a:cubicBezTo>
                    <a:cubicBezTo>
                      <a:pt x="334264" y="127355"/>
                      <a:pt x="339074" y="127355"/>
                      <a:pt x="341500" y="132933"/>
                    </a:cubicBezTo>
                    <a:cubicBezTo>
                      <a:pt x="343905" y="138511"/>
                      <a:pt x="341500" y="140108"/>
                      <a:pt x="337478" y="145686"/>
                    </a:cubicBezTo>
                    <a:cubicBezTo>
                      <a:pt x="333456" y="150476"/>
                      <a:pt x="325411" y="151265"/>
                      <a:pt x="323006" y="152861"/>
                    </a:cubicBezTo>
                    <a:cubicBezTo>
                      <a:pt x="320601" y="155246"/>
                      <a:pt x="313365" y="158440"/>
                      <a:pt x="313365" y="158440"/>
                    </a:cubicBezTo>
                    <a:cubicBezTo>
                      <a:pt x="313365" y="158440"/>
                      <a:pt x="298894" y="156055"/>
                      <a:pt x="305321" y="148880"/>
                    </a:cubicBezTo>
                    <a:cubicBezTo>
                      <a:pt x="311748" y="141705"/>
                      <a:pt x="310940" y="135318"/>
                      <a:pt x="310940" y="135318"/>
                    </a:cubicBezTo>
                    <a:cubicBezTo>
                      <a:pt x="310940" y="135318"/>
                      <a:pt x="298873" y="135318"/>
                      <a:pt x="291638" y="136915"/>
                    </a:cubicBezTo>
                    <a:cubicBezTo>
                      <a:pt x="284402" y="138511"/>
                      <a:pt x="275570" y="139300"/>
                      <a:pt x="275570" y="139300"/>
                    </a:cubicBezTo>
                    <a:lnTo>
                      <a:pt x="266717" y="157631"/>
                    </a:lnTo>
                    <a:lnTo>
                      <a:pt x="264312" y="174387"/>
                    </a:lnTo>
                    <a:cubicBezTo>
                      <a:pt x="264312" y="174387"/>
                      <a:pt x="249840" y="177580"/>
                      <a:pt x="244222" y="175175"/>
                    </a:cubicBezTo>
                    <a:cubicBezTo>
                      <a:pt x="238603" y="173578"/>
                      <a:pt x="232155" y="181562"/>
                      <a:pt x="232155" y="181562"/>
                    </a:cubicBezTo>
                    <a:lnTo>
                      <a:pt x="236986" y="199894"/>
                    </a:lnTo>
                    <a:cubicBezTo>
                      <a:pt x="236986" y="199894"/>
                      <a:pt x="232155" y="235769"/>
                      <a:pt x="228942" y="237366"/>
                    </a:cubicBezTo>
                    <a:cubicBezTo>
                      <a:pt x="225728" y="238962"/>
                      <a:pt x="213662" y="234981"/>
                      <a:pt x="208851" y="231787"/>
                    </a:cubicBezTo>
                    <a:cubicBezTo>
                      <a:pt x="208851" y="231787"/>
                      <a:pt x="213682" y="215840"/>
                      <a:pt x="204829" y="215840"/>
                    </a:cubicBezTo>
                    <a:cubicBezTo>
                      <a:pt x="195977" y="215840"/>
                      <a:pt x="188761" y="210262"/>
                      <a:pt x="187144" y="206280"/>
                    </a:cubicBezTo>
                    <a:cubicBezTo>
                      <a:pt x="185527" y="203087"/>
                      <a:pt x="184739" y="189525"/>
                      <a:pt x="192763" y="194315"/>
                    </a:cubicBezTo>
                    <a:cubicBezTo>
                      <a:pt x="201616" y="199105"/>
                      <a:pt x="203212" y="195912"/>
                      <a:pt x="203212" y="195912"/>
                    </a:cubicBezTo>
                    <a:lnTo>
                      <a:pt x="200807" y="189525"/>
                    </a:lnTo>
                    <a:cubicBezTo>
                      <a:pt x="200807" y="189525"/>
                      <a:pt x="191955" y="187928"/>
                      <a:pt x="188741" y="189525"/>
                    </a:cubicBezTo>
                    <a:cubicBezTo>
                      <a:pt x="186336" y="191910"/>
                      <a:pt x="165437" y="191122"/>
                      <a:pt x="163012" y="187928"/>
                    </a:cubicBezTo>
                    <a:cubicBezTo>
                      <a:pt x="161395" y="184735"/>
                      <a:pt x="147732" y="177560"/>
                      <a:pt x="147732" y="177560"/>
                    </a:cubicBezTo>
                    <a:lnTo>
                      <a:pt x="131664" y="161613"/>
                    </a:lnTo>
                    <a:cubicBezTo>
                      <a:pt x="131664" y="161613"/>
                      <a:pt x="123620" y="153629"/>
                      <a:pt x="122023" y="149648"/>
                    </a:cubicBezTo>
                    <a:cubicBezTo>
                      <a:pt x="119618" y="145666"/>
                      <a:pt x="123640" y="138491"/>
                      <a:pt x="120406" y="133701"/>
                    </a:cubicBezTo>
                    <a:cubicBezTo>
                      <a:pt x="118001" y="128123"/>
                      <a:pt x="120406" y="121736"/>
                      <a:pt x="112362" y="125717"/>
                    </a:cubicBezTo>
                    <a:cubicBezTo>
                      <a:pt x="105126" y="129699"/>
                      <a:pt x="101913" y="133701"/>
                      <a:pt x="95485" y="128911"/>
                    </a:cubicBezTo>
                    <a:cubicBezTo>
                      <a:pt x="89866" y="124121"/>
                      <a:pt x="82631" y="112964"/>
                      <a:pt x="82631" y="112964"/>
                    </a:cubicBezTo>
                    <a:cubicBezTo>
                      <a:pt x="82631" y="112964"/>
                      <a:pt x="57710" y="92227"/>
                      <a:pt x="48878" y="100211"/>
                    </a:cubicBezTo>
                    <a:cubicBezTo>
                      <a:pt x="40025" y="108194"/>
                      <a:pt x="28787" y="115369"/>
                      <a:pt x="29576" y="118542"/>
                    </a:cubicBezTo>
                    <a:cubicBezTo>
                      <a:pt x="31193" y="121736"/>
                      <a:pt x="30384" y="131296"/>
                      <a:pt x="23957" y="130508"/>
                    </a:cubicBezTo>
                    <a:cubicBezTo>
                      <a:pt x="17530" y="129719"/>
                      <a:pt x="3058" y="122524"/>
                      <a:pt x="3058" y="122524"/>
                    </a:cubicBezTo>
                    <a:lnTo>
                      <a:pt x="3058" y="122524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04" name="Szabadkézi sokszög: alakzat 1203">
                <a:extLst>
                  <a:ext uri="{FF2B5EF4-FFF2-40B4-BE49-F238E27FC236}">
                    <a16:creationId xmlns:a16="http://schemas.microsoft.com/office/drawing/2014/main" id="{0479FA9D-D8A5-CD98-3151-19BB91390D60}"/>
                  </a:ext>
                </a:extLst>
              </p:cNvPr>
              <p:cNvSpPr/>
              <p:nvPr/>
            </p:nvSpPr>
            <p:spPr>
              <a:xfrm>
                <a:off x="5568450" y="3313529"/>
                <a:ext cx="217451" cy="109162"/>
              </a:xfrm>
              <a:custGeom>
                <a:avLst/>
                <a:gdLst>
                  <a:gd name="connsiteX0" fmla="*/ 217431 w 217451"/>
                  <a:gd name="connsiteY0" fmla="*/ 35109 h 109162"/>
                  <a:gd name="connsiteX1" fmla="*/ 188589 w 217451"/>
                  <a:gd name="connsiteY1" fmla="*/ 17424 h 109162"/>
                  <a:gd name="connsiteX2" fmla="*/ 140526 w 217451"/>
                  <a:gd name="connsiteY2" fmla="*/ 10997 h 109162"/>
                  <a:gd name="connsiteX3" fmla="*/ 116495 w 217451"/>
                  <a:gd name="connsiteY3" fmla="*/ 10997 h 109162"/>
                  <a:gd name="connsiteX4" fmla="*/ 100467 w 217451"/>
                  <a:gd name="connsiteY4" fmla="*/ 14210 h 109162"/>
                  <a:gd name="connsiteX5" fmla="*/ 94060 w 217451"/>
                  <a:gd name="connsiteY5" fmla="*/ 2144 h 109162"/>
                  <a:gd name="connsiteX6" fmla="*/ 79650 w 217451"/>
                  <a:gd name="connsiteY6" fmla="*/ 7763 h 109162"/>
                  <a:gd name="connsiteX7" fmla="*/ 82055 w 217451"/>
                  <a:gd name="connsiteY7" fmla="*/ 19020 h 109162"/>
                  <a:gd name="connsiteX8" fmla="*/ 71645 w 217451"/>
                  <a:gd name="connsiteY8" fmla="*/ 24660 h 109162"/>
                  <a:gd name="connsiteX9" fmla="*/ 62834 w 217451"/>
                  <a:gd name="connsiteY9" fmla="*/ 15807 h 109162"/>
                  <a:gd name="connsiteX10" fmla="*/ 46017 w 217451"/>
                  <a:gd name="connsiteY10" fmla="*/ 19020 h 109162"/>
                  <a:gd name="connsiteX11" fmla="*/ 26796 w 217451"/>
                  <a:gd name="connsiteY11" fmla="*/ 31087 h 109162"/>
                  <a:gd name="connsiteX12" fmla="*/ 18793 w 217451"/>
                  <a:gd name="connsiteY12" fmla="*/ 47963 h 109162"/>
                  <a:gd name="connsiteX13" fmla="*/ 30010 w 217451"/>
                  <a:gd name="connsiteY13" fmla="*/ 53582 h 109162"/>
                  <a:gd name="connsiteX14" fmla="*/ 47634 w 217451"/>
                  <a:gd name="connsiteY14" fmla="*/ 51965 h 109162"/>
                  <a:gd name="connsiteX15" fmla="*/ 59640 w 217451"/>
                  <a:gd name="connsiteY15" fmla="*/ 60818 h 109162"/>
                  <a:gd name="connsiteX16" fmla="*/ 55638 w 217451"/>
                  <a:gd name="connsiteY16" fmla="*/ 73693 h 109162"/>
                  <a:gd name="connsiteX17" fmla="*/ 41228 w 217451"/>
                  <a:gd name="connsiteY17" fmla="*/ 80928 h 109162"/>
                  <a:gd name="connsiteX18" fmla="*/ 31607 w 217451"/>
                  <a:gd name="connsiteY18" fmla="*/ 86567 h 109162"/>
                  <a:gd name="connsiteX19" fmla="*/ 22794 w 217451"/>
                  <a:gd name="connsiteY19" fmla="*/ 92186 h 109162"/>
                  <a:gd name="connsiteX20" fmla="*/ 9172 w 217451"/>
                  <a:gd name="connsiteY20" fmla="*/ 96208 h 109162"/>
                  <a:gd name="connsiteX21" fmla="*/ 1956 w 217451"/>
                  <a:gd name="connsiteY21" fmla="*/ 96208 h 109162"/>
                  <a:gd name="connsiteX22" fmla="*/ 5958 w 217451"/>
                  <a:gd name="connsiteY22" fmla="*/ 108274 h 109162"/>
                  <a:gd name="connsiteX23" fmla="*/ 24391 w 217451"/>
                  <a:gd name="connsiteY23" fmla="*/ 109083 h 109162"/>
                  <a:gd name="connsiteX24" fmla="*/ 38014 w 217451"/>
                  <a:gd name="connsiteY24" fmla="*/ 104252 h 109162"/>
                  <a:gd name="connsiteX25" fmla="*/ 49231 w 217451"/>
                  <a:gd name="connsiteY25" fmla="*/ 101039 h 109162"/>
                  <a:gd name="connsiteX26" fmla="*/ 80478 w 217451"/>
                  <a:gd name="connsiteY26" fmla="*/ 101847 h 109162"/>
                  <a:gd name="connsiteX27" fmla="*/ 103701 w 217451"/>
                  <a:gd name="connsiteY27" fmla="*/ 77735 h 109162"/>
                  <a:gd name="connsiteX28" fmla="*/ 123730 w 217451"/>
                  <a:gd name="connsiteY28" fmla="*/ 76118 h 109162"/>
                  <a:gd name="connsiteX29" fmla="*/ 143760 w 217451"/>
                  <a:gd name="connsiteY29" fmla="*/ 72096 h 109162"/>
                  <a:gd name="connsiteX30" fmla="*/ 157383 w 217451"/>
                  <a:gd name="connsiteY30" fmla="*/ 62455 h 109162"/>
                  <a:gd name="connsiteX31" fmla="*/ 174198 w 217451"/>
                  <a:gd name="connsiteY31" fmla="*/ 56836 h 109162"/>
                  <a:gd name="connsiteX32" fmla="*/ 187821 w 217451"/>
                  <a:gd name="connsiteY32" fmla="*/ 54431 h 109162"/>
                  <a:gd name="connsiteX33" fmla="*/ 193420 w 217451"/>
                  <a:gd name="connsiteY33" fmla="*/ 46387 h 109162"/>
                  <a:gd name="connsiteX34" fmla="*/ 203040 w 217451"/>
                  <a:gd name="connsiteY34" fmla="*/ 44770 h 109162"/>
                  <a:gd name="connsiteX35" fmla="*/ 211044 w 217451"/>
                  <a:gd name="connsiteY35" fmla="*/ 42365 h 109162"/>
                  <a:gd name="connsiteX36" fmla="*/ 217451 w 217451"/>
                  <a:gd name="connsiteY36" fmla="*/ 35129 h 109162"/>
                  <a:gd name="connsiteX37" fmla="*/ 217451 w 217451"/>
                  <a:gd name="connsiteY37" fmla="*/ 35129 h 109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17451" h="109162">
                    <a:moveTo>
                      <a:pt x="217431" y="35109"/>
                    </a:moveTo>
                    <a:cubicBezTo>
                      <a:pt x="217431" y="35109"/>
                      <a:pt x="198210" y="19829"/>
                      <a:pt x="188589" y="17424"/>
                    </a:cubicBezTo>
                    <a:cubicBezTo>
                      <a:pt x="179777" y="14210"/>
                      <a:pt x="152552" y="10997"/>
                      <a:pt x="140526" y="10997"/>
                    </a:cubicBezTo>
                    <a:cubicBezTo>
                      <a:pt x="128501" y="10997"/>
                      <a:pt x="122902" y="5358"/>
                      <a:pt x="116495" y="10997"/>
                    </a:cubicBezTo>
                    <a:cubicBezTo>
                      <a:pt x="110896" y="17424"/>
                      <a:pt x="102084" y="19849"/>
                      <a:pt x="100467" y="14210"/>
                    </a:cubicBezTo>
                    <a:cubicBezTo>
                      <a:pt x="98871" y="7783"/>
                      <a:pt x="102064" y="-5092"/>
                      <a:pt x="94060" y="2144"/>
                    </a:cubicBezTo>
                    <a:cubicBezTo>
                      <a:pt x="86845" y="9380"/>
                      <a:pt x="78033" y="3761"/>
                      <a:pt x="79650" y="7763"/>
                    </a:cubicBezTo>
                    <a:cubicBezTo>
                      <a:pt x="80458" y="12593"/>
                      <a:pt x="85248" y="12593"/>
                      <a:pt x="82055" y="19020"/>
                    </a:cubicBezTo>
                    <a:cubicBezTo>
                      <a:pt x="79650" y="24660"/>
                      <a:pt x="71645" y="24660"/>
                      <a:pt x="71645" y="24660"/>
                    </a:cubicBezTo>
                    <a:cubicBezTo>
                      <a:pt x="71645" y="24660"/>
                      <a:pt x="66835" y="16615"/>
                      <a:pt x="62834" y="15807"/>
                    </a:cubicBezTo>
                    <a:cubicBezTo>
                      <a:pt x="52424" y="12593"/>
                      <a:pt x="52424" y="16615"/>
                      <a:pt x="46017" y="19020"/>
                    </a:cubicBezTo>
                    <a:cubicBezTo>
                      <a:pt x="34012" y="23043"/>
                      <a:pt x="28393" y="26256"/>
                      <a:pt x="26796" y="31087"/>
                    </a:cubicBezTo>
                    <a:cubicBezTo>
                      <a:pt x="26796" y="31087"/>
                      <a:pt x="14791" y="44750"/>
                      <a:pt x="18793" y="47963"/>
                    </a:cubicBezTo>
                    <a:cubicBezTo>
                      <a:pt x="22006" y="50369"/>
                      <a:pt x="24391" y="54391"/>
                      <a:pt x="30010" y="53582"/>
                    </a:cubicBezTo>
                    <a:cubicBezTo>
                      <a:pt x="36417" y="52774"/>
                      <a:pt x="42016" y="49560"/>
                      <a:pt x="47634" y="51965"/>
                    </a:cubicBezTo>
                    <a:cubicBezTo>
                      <a:pt x="52445" y="55179"/>
                      <a:pt x="57255" y="55179"/>
                      <a:pt x="59640" y="60818"/>
                    </a:cubicBezTo>
                    <a:cubicBezTo>
                      <a:pt x="62045" y="66457"/>
                      <a:pt x="59640" y="68054"/>
                      <a:pt x="55638" y="73693"/>
                    </a:cubicBezTo>
                    <a:cubicBezTo>
                      <a:pt x="51636" y="78523"/>
                      <a:pt x="43633" y="79332"/>
                      <a:pt x="41228" y="80928"/>
                    </a:cubicBezTo>
                    <a:cubicBezTo>
                      <a:pt x="38822" y="83333"/>
                      <a:pt x="31607" y="86567"/>
                      <a:pt x="31607" y="86567"/>
                    </a:cubicBezTo>
                    <a:cubicBezTo>
                      <a:pt x="31607" y="86567"/>
                      <a:pt x="25199" y="91398"/>
                      <a:pt x="22794" y="92186"/>
                    </a:cubicBezTo>
                    <a:cubicBezTo>
                      <a:pt x="20389" y="92995"/>
                      <a:pt x="10789" y="96208"/>
                      <a:pt x="9172" y="96208"/>
                    </a:cubicBezTo>
                    <a:cubicBezTo>
                      <a:pt x="8364" y="95400"/>
                      <a:pt x="3573" y="87356"/>
                      <a:pt x="1956" y="96208"/>
                    </a:cubicBezTo>
                    <a:cubicBezTo>
                      <a:pt x="-449" y="104252"/>
                      <a:pt x="-2046" y="107466"/>
                      <a:pt x="5958" y="108274"/>
                    </a:cubicBezTo>
                    <a:cubicBezTo>
                      <a:pt x="13174" y="109083"/>
                      <a:pt x="19581" y="108274"/>
                      <a:pt x="24391" y="109083"/>
                    </a:cubicBezTo>
                    <a:cubicBezTo>
                      <a:pt x="29990" y="109891"/>
                      <a:pt x="38014" y="104252"/>
                      <a:pt x="38014" y="104252"/>
                    </a:cubicBezTo>
                    <a:lnTo>
                      <a:pt x="49231" y="101039"/>
                    </a:lnTo>
                    <a:cubicBezTo>
                      <a:pt x="49231" y="101039"/>
                      <a:pt x="74071" y="105869"/>
                      <a:pt x="80478" y="101847"/>
                    </a:cubicBezTo>
                    <a:cubicBezTo>
                      <a:pt x="86077" y="97825"/>
                      <a:pt x="97294" y="79332"/>
                      <a:pt x="103701" y="77735"/>
                    </a:cubicBezTo>
                    <a:cubicBezTo>
                      <a:pt x="109300" y="76118"/>
                      <a:pt x="114110" y="75330"/>
                      <a:pt x="123730" y="76118"/>
                    </a:cubicBezTo>
                    <a:cubicBezTo>
                      <a:pt x="133351" y="76926"/>
                      <a:pt x="137353" y="75310"/>
                      <a:pt x="143760" y="72096"/>
                    </a:cubicBezTo>
                    <a:cubicBezTo>
                      <a:pt x="150167" y="68882"/>
                      <a:pt x="157383" y="62455"/>
                      <a:pt x="157383" y="62455"/>
                    </a:cubicBezTo>
                    <a:cubicBezTo>
                      <a:pt x="157383" y="62455"/>
                      <a:pt x="166195" y="52814"/>
                      <a:pt x="174198" y="56836"/>
                    </a:cubicBezTo>
                    <a:cubicBezTo>
                      <a:pt x="183011" y="60858"/>
                      <a:pt x="183819" y="56836"/>
                      <a:pt x="187821" y="54431"/>
                    </a:cubicBezTo>
                    <a:cubicBezTo>
                      <a:pt x="191823" y="52026"/>
                      <a:pt x="190227" y="47195"/>
                      <a:pt x="193420" y="46387"/>
                    </a:cubicBezTo>
                    <a:cubicBezTo>
                      <a:pt x="195825" y="45578"/>
                      <a:pt x="203040" y="44770"/>
                      <a:pt x="203040" y="44770"/>
                    </a:cubicBezTo>
                    <a:cubicBezTo>
                      <a:pt x="203040" y="44770"/>
                      <a:pt x="208639" y="42365"/>
                      <a:pt x="211044" y="42365"/>
                    </a:cubicBezTo>
                    <a:cubicBezTo>
                      <a:pt x="212641" y="43173"/>
                      <a:pt x="217451" y="35129"/>
                      <a:pt x="217451" y="35129"/>
                    </a:cubicBezTo>
                    <a:lnTo>
                      <a:pt x="217451" y="3512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05" name="Szabadkézi sokszög: alakzat 1204">
                <a:extLst>
                  <a:ext uri="{FF2B5EF4-FFF2-40B4-BE49-F238E27FC236}">
                    <a16:creationId xmlns:a16="http://schemas.microsoft.com/office/drawing/2014/main" id="{B9F9C9C9-C845-BB35-D177-6AD5972F775F}"/>
                  </a:ext>
                </a:extLst>
              </p:cNvPr>
              <p:cNvSpPr/>
              <p:nvPr/>
            </p:nvSpPr>
            <p:spPr>
              <a:xfrm>
                <a:off x="5648665" y="2980001"/>
                <a:ext cx="1270497" cy="896016"/>
              </a:xfrm>
              <a:custGeom>
                <a:avLst/>
                <a:gdLst>
                  <a:gd name="connsiteX0" fmla="*/ 288459 w 1270497"/>
                  <a:gd name="connsiteY0" fmla="*/ 145017 h 896016"/>
                  <a:gd name="connsiteX1" fmla="*/ 265902 w 1270497"/>
                  <a:gd name="connsiteY1" fmla="*/ 162641 h 896016"/>
                  <a:gd name="connsiteX2" fmla="*/ 248986 w 1270497"/>
                  <a:gd name="connsiteY2" fmla="*/ 180266 h 896016"/>
                  <a:gd name="connsiteX3" fmla="*/ 234473 w 1270497"/>
                  <a:gd name="connsiteY3" fmla="*/ 189886 h 896016"/>
                  <a:gd name="connsiteX4" fmla="*/ 234473 w 1270497"/>
                  <a:gd name="connsiteY4" fmla="*/ 210704 h 896016"/>
                  <a:gd name="connsiteX5" fmla="*/ 214323 w 1270497"/>
                  <a:gd name="connsiteY5" fmla="*/ 205894 h 896016"/>
                  <a:gd name="connsiteX6" fmla="*/ 187745 w 1270497"/>
                  <a:gd name="connsiteY6" fmla="*/ 198678 h 896016"/>
                  <a:gd name="connsiteX7" fmla="*/ 174041 w 1270497"/>
                  <a:gd name="connsiteY7" fmla="*/ 229925 h 896016"/>
                  <a:gd name="connsiteX8" fmla="*/ 179680 w 1270497"/>
                  <a:gd name="connsiteY8" fmla="*/ 261960 h 896016"/>
                  <a:gd name="connsiteX9" fmla="*/ 186128 w 1270497"/>
                  <a:gd name="connsiteY9" fmla="*/ 277988 h 896016"/>
                  <a:gd name="connsiteX10" fmla="*/ 158741 w 1270497"/>
                  <a:gd name="connsiteY10" fmla="*/ 269176 h 896016"/>
                  <a:gd name="connsiteX11" fmla="*/ 141016 w 1270497"/>
                  <a:gd name="connsiteY11" fmla="*/ 277988 h 896016"/>
                  <a:gd name="connsiteX12" fmla="*/ 153102 w 1270497"/>
                  <a:gd name="connsiteY12" fmla="*/ 320432 h 896016"/>
                  <a:gd name="connsiteX13" fmla="*/ 137802 w 1270497"/>
                  <a:gd name="connsiteY13" fmla="*/ 370880 h 896016"/>
                  <a:gd name="connsiteX14" fmla="*/ 131354 w 1270497"/>
                  <a:gd name="connsiteY14" fmla="*/ 378096 h 896016"/>
                  <a:gd name="connsiteX15" fmla="*/ 123290 w 1270497"/>
                  <a:gd name="connsiteY15" fmla="*/ 380501 h 896016"/>
                  <a:gd name="connsiteX16" fmla="*/ 113629 w 1270497"/>
                  <a:gd name="connsiteY16" fmla="*/ 382097 h 896016"/>
                  <a:gd name="connsiteX17" fmla="*/ 107990 w 1270497"/>
                  <a:gd name="connsiteY17" fmla="*/ 390101 h 896016"/>
                  <a:gd name="connsiteX18" fmla="*/ 94287 w 1270497"/>
                  <a:gd name="connsiteY18" fmla="*/ 392506 h 896016"/>
                  <a:gd name="connsiteX19" fmla="*/ 77370 w 1270497"/>
                  <a:gd name="connsiteY19" fmla="*/ 398105 h 896016"/>
                  <a:gd name="connsiteX20" fmla="*/ 63666 w 1270497"/>
                  <a:gd name="connsiteY20" fmla="*/ 407726 h 896016"/>
                  <a:gd name="connsiteX21" fmla="*/ 43515 w 1270497"/>
                  <a:gd name="connsiteY21" fmla="*/ 411727 h 896016"/>
                  <a:gd name="connsiteX22" fmla="*/ 23365 w 1270497"/>
                  <a:gd name="connsiteY22" fmla="*/ 413324 h 896016"/>
                  <a:gd name="connsiteX23" fmla="*/ 0 w 1270497"/>
                  <a:gd name="connsiteY23" fmla="*/ 437356 h 896016"/>
                  <a:gd name="connsiteX24" fmla="*/ 10470 w 1270497"/>
                  <a:gd name="connsiteY24" fmla="*/ 441357 h 896016"/>
                  <a:gd name="connsiteX25" fmla="*/ 12087 w 1270497"/>
                  <a:gd name="connsiteY25" fmla="*/ 461387 h 896016"/>
                  <a:gd name="connsiteX26" fmla="*/ 28195 w 1270497"/>
                  <a:gd name="connsiteY26" fmla="*/ 464581 h 896016"/>
                  <a:gd name="connsiteX27" fmla="*/ 34643 w 1270497"/>
                  <a:gd name="connsiteY27" fmla="*/ 484610 h 896016"/>
                  <a:gd name="connsiteX28" fmla="*/ 35451 w 1270497"/>
                  <a:gd name="connsiteY28" fmla="*/ 499021 h 896016"/>
                  <a:gd name="connsiteX29" fmla="*/ 54794 w 1270497"/>
                  <a:gd name="connsiteY29" fmla="*/ 518242 h 896016"/>
                  <a:gd name="connsiteX30" fmla="*/ 84605 w 1270497"/>
                  <a:gd name="connsiteY30" fmla="*/ 533461 h 896016"/>
                  <a:gd name="connsiteX31" fmla="*/ 95884 w 1270497"/>
                  <a:gd name="connsiteY31" fmla="*/ 533461 h 896016"/>
                  <a:gd name="connsiteX32" fmla="*/ 113609 w 1270497"/>
                  <a:gd name="connsiteY32" fmla="*/ 547872 h 896016"/>
                  <a:gd name="connsiteX33" fmla="*/ 123270 w 1270497"/>
                  <a:gd name="connsiteY33" fmla="*/ 566285 h 896016"/>
                  <a:gd name="connsiteX34" fmla="*/ 116014 w 1270497"/>
                  <a:gd name="connsiteY34" fmla="*/ 579907 h 896016"/>
                  <a:gd name="connsiteX35" fmla="*/ 128101 w 1270497"/>
                  <a:gd name="connsiteY35" fmla="*/ 591913 h 896016"/>
                  <a:gd name="connsiteX36" fmla="*/ 117631 w 1270497"/>
                  <a:gd name="connsiteY36" fmla="*/ 599128 h 896016"/>
                  <a:gd name="connsiteX37" fmla="*/ 128909 w 1270497"/>
                  <a:gd name="connsiteY37" fmla="*/ 604727 h 896016"/>
                  <a:gd name="connsiteX38" fmla="*/ 128101 w 1270497"/>
                  <a:gd name="connsiteY38" fmla="*/ 619138 h 896016"/>
                  <a:gd name="connsiteX39" fmla="*/ 116822 w 1270497"/>
                  <a:gd name="connsiteY39" fmla="*/ 623140 h 896016"/>
                  <a:gd name="connsiteX40" fmla="*/ 111992 w 1270497"/>
                  <a:gd name="connsiteY40" fmla="*/ 617541 h 896016"/>
                  <a:gd name="connsiteX41" fmla="*/ 109567 w 1270497"/>
                  <a:gd name="connsiteY41" fmla="*/ 629547 h 896016"/>
                  <a:gd name="connsiteX42" fmla="*/ 123270 w 1270497"/>
                  <a:gd name="connsiteY42" fmla="*/ 635145 h 896016"/>
                  <a:gd name="connsiteX43" fmla="*/ 120845 w 1270497"/>
                  <a:gd name="connsiteY43" fmla="*/ 651961 h 896016"/>
                  <a:gd name="connsiteX44" fmla="*/ 144209 w 1270497"/>
                  <a:gd name="connsiteY44" fmla="*/ 658368 h 896016"/>
                  <a:gd name="connsiteX45" fmla="*/ 161126 w 1270497"/>
                  <a:gd name="connsiteY45" fmla="*/ 667180 h 896016"/>
                  <a:gd name="connsiteX46" fmla="*/ 176426 w 1270497"/>
                  <a:gd name="connsiteY46" fmla="*/ 683996 h 896016"/>
                  <a:gd name="connsiteX47" fmla="*/ 207855 w 1270497"/>
                  <a:gd name="connsiteY47" fmla="*/ 703217 h 896016"/>
                  <a:gd name="connsiteX48" fmla="*/ 232028 w 1270497"/>
                  <a:gd name="connsiteY48" fmla="*/ 717628 h 896016"/>
                  <a:gd name="connsiteX49" fmla="*/ 260223 w 1270497"/>
                  <a:gd name="connsiteY49" fmla="*/ 721630 h 896016"/>
                  <a:gd name="connsiteX50" fmla="*/ 281970 w 1270497"/>
                  <a:gd name="connsiteY50" fmla="*/ 724035 h 896016"/>
                  <a:gd name="connsiteX51" fmla="*/ 295674 w 1270497"/>
                  <a:gd name="connsiteY51" fmla="*/ 742448 h 896016"/>
                  <a:gd name="connsiteX52" fmla="*/ 309377 w 1270497"/>
                  <a:gd name="connsiteY52" fmla="*/ 735233 h 896016"/>
                  <a:gd name="connsiteX53" fmla="*/ 334359 w 1270497"/>
                  <a:gd name="connsiteY53" fmla="*/ 732019 h 896016"/>
                  <a:gd name="connsiteX54" fmla="*/ 344828 w 1270497"/>
                  <a:gd name="connsiteY54" fmla="*/ 721610 h 896016"/>
                  <a:gd name="connsiteX55" fmla="*/ 360129 w 1270497"/>
                  <a:gd name="connsiteY55" fmla="*/ 733616 h 896016"/>
                  <a:gd name="connsiteX56" fmla="*/ 368193 w 1270497"/>
                  <a:gd name="connsiteY56" fmla="*/ 729614 h 896016"/>
                  <a:gd name="connsiteX57" fmla="*/ 390749 w 1270497"/>
                  <a:gd name="connsiteY57" fmla="*/ 721610 h 896016"/>
                  <a:gd name="connsiteX58" fmla="*/ 409283 w 1270497"/>
                  <a:gd name="connsiteY58" fmla="*/ 712798 h 896016"/>
                  <a:gd name="connsiteX59" fmla="*/ 420561 w 1270497"/>
                  <a:gd name="connsiteY59" fmla="*/ 702389 h 896016"/>
                  <a:gd name="connsiteX60" fmla="*/ 431030 w 1270497"/>
                  <a:gd name="connsiteY60" fmla="*/ 712798 h 896016"/>
                  <a:gd name="connsiteX61" fmla="*/ 444734 w 1270497"/>
                  <a:gd name="connsiteY61" fmla="*/ 713606 h 896016"/>
                  <a:gd name="connsiteX62" fmla="*/ 459246 w 1270497"/>
                  <a:gd name="connsiteY62" fmla="*/ 702389 h 896016"/>
                  <a:gd name="connsiteX63" fmla="*/ 471332 w 1270497"/>
                  <a:gd name="connsiteY63" fmla="*/ 719205 h 896016"/>
                  <a:gd name="connsiteX64" fmla="*/ 480993 w 1270497"/>
                  <a:gd name="connsiteY64" fmla="*/ 728825 h 896016"/>
                  <a:gd name="connsiteX65" fmla="*/ 492271 w 1270497"/>
                  <a:gd name="connsiteY65" fmla="*/ 722418 h 896016"/>
                  <a:gd name="connsiteX66" fmla="*/ 503549 w 1270497"/>
                  <a:gd name="connsiteY66" fmla="*/ 721610 h 896016"/>
                  <a:gd name="connsiteX67" fmla="*/ 515636 w 1270497"/>
                  <a:gd name="connsiteY67" fmla="*/ 736829 h 896016"/>
                  <a:gd name="connsiteX68" fmla="*/ 514019 w 1270497"/>
                  <a:gd name="connsiteY68" fmla="*/ 765671 h 896016"/>
                  <a:gd name="connsiteX69" fmla="*/ 500315 w 1270497"/>
                  <a:gd name="connsiteY69" fmla="*/ 784084 h 896016"/>
                  <a:gd name="connsiteX70" fmla="*/ 494676 w 1270497"/>
                  <a:gd name="connsiteY70" fmla="*/ 800111 h 896016"/>
                  <a:gd name="connsiteX71" fmla="*/ 501932 w 1270497"/>
                  <a:gd name="connsiteY71" fmla="*/ 819333 h 896016"/>
                  <a:gd name="connsiteX72" fmla="*/ 521275 w 1270497"/>
                  <a:gd name="connsiteY72" fmla="*/ 815330 h 896016"/>
                  <a:gd name="connsiteX73" fmla="*/ 530936 w 1270497"/>
                  <a:gd name="connsiteY73" fmla="*/ 832955 h 896016"/>
                  <a:gd name="connsiteX74" fmla="*/ 534149 w 1270497"/>
                  <a:gd name="connsiteY74" fmla="*/ 840959 h 896016"/>
                  <a:gd name="connsiteX75" fmla="*/ 523680 w 1270497"/>
                  <a:gd name="connsiteY75" fmla="*/ 848962 h 896016"/>
                  <a:gd name="connsiteX76" fmla="*/ 530936 w 1270497"/>
                  <a:gd name="connsiteY76" fmla="*/ 860180 h 896016"/>
                  <a:gd name="connsiteX77" fmla="*/ 551087 w 1270497"/>
                  <a:gd name="connsiteY77" fmla="*/ 864182 h 896016"/>
                  <a:gd name="connsiteX78" fmla="*/ 579282 w 1270497"/>
                  <a:gd name="connsiteY78" fmla="*/ 863373 h 896016"/>
                  <a:gd name="connsiteX79" fmla="*/ 584921 w 1270497"/>
                  <a:gd name="connsiteY79" fmla="*/ 848154 h 896016"/>
                  <a:gd name="connsiteX80" fmla="*/ 606668 w 1270497"/>
                  <a:gd name="connsiteY80" fmla="*/ 851368 h 896016"/>
                  <a:gd name="connsiteX81" fmla="*/ 621180 w 1270497"/>
                  <a:gd name="connsiteY81" fmla="*/ 853773 h 896016"/>
                  <a:gd name="connsiteX82" fmla="*/ 635692 w 1270497"/>
                  <a:gd name="connsiteY82" fmla="*/ 853773 h 896016"/>
                  <a:gd name="connsiteX83" fmla="*/ 646162 w 1270497"/>
                  <a:gd name="connsiteY83" fmla="*/ 841767 h 896016"/>
                  <a:gd name="connsiteX84" fmla="*/ 658248 w 1270497"/>
                  <a:gd name="connsiteY84" fmla="*/ 832955 h 896016"/>
                  <a:gd name="connsiteX85" fmla="*/ 673548 w 1270497"/>
                  <a:gd name="connsiteY85" fmla="*/ 841767 h 896016"/>
                  <a:gd name="connsiteX86" fmla="*/ 684826 w 1270497"/>
                  <a:gd name="connsiteY86" fmla="*/ 845769 h 896016"/>
                  <a:gd name="connsiteX87" fmla="*/ 688040 w 1270497"/>
                  <a:gd name="connsiteY87" fmla="*/ 859392 h 896016"/>
                  <a:gd name="connsiteX88" fmla="*/ 696104 w 1270497"/>
                  <a:gd name="connsiteY88" fmla="*/ 868204 h 896016"/>
                  <a:gd name="connsiteX89" fmla="*/ 711404 w 1270497"/>
                  <a:gd name="connsiteY89" fmla="*/ 869801 h 896016"/>
                  <a:gd name="connsiteX90" fmla="*/ 729938 w 1270497"/>
                  <a:gd name="connsiteY90" fmla="*/ 868992 h 896016"/>
                  <a:gd name="connsiteX91" fmla="*/ 744450 w 1270497"/>
                  <a:gd name="connsiteY91" fmla="*/ 870589 h 896016"/>
                  <a:gd name="connsiteX92" fmla="*/ 757345 w 1270497"/>
                  <a:gd name="connsiteY92" fmla="*/ 879401 h 896016"/>
                  <a:gd name="connsiteX93" fmla="*/ 750089 w 1270497"/>
                  <a:gd name="connsiteY93" fmla="*/ 889810 h 896016"/>
                  <a:gd name="connsiteX94" fmla="*/ 760558 w 1270497"/>
                  <a:gd name="connsiteY94" fmla="*/ 895409 h 896016"/>
                  <a:gd name="connsiteX95" fmla="*/ 767006 w 1270497"/>
                  <a:gd name="connsiteY95" fmla="*/ 892215 h 896016"/>
                  <a:gd name="connsiteX96" fmla="*/ 766197 w 1270497"/>
                  <a:gd name="connsiteY96" fmla="*/ 880209 h 896016"/>
                  <a:gd name="connsiteX97" fmla="*/ 781498 w 1270497"/>
                  <a:gd name="connsiteY97" fmla="*/ 873802 h 896016"/>
                  <a:gd name="connsiteX98" fmla="*/ 794392 w 1270497"/>
                  <a:gd name="connsiteY98" fmla="*/ 868204 h 896016"/>
                  <a:gd name="connsiteX99" fmla="*/ 808904 w 1270497"/>
                  <a:gd name="connsiteY99" fmla="*/ 859392 h 896016"/>
                  <a:gd name="connsiteX100" fmla="*/ 822607 w 1270497"/>
                  <a:gd name="connsiteY100" fmla="*/ 851388 h 896016"/>
                  <a:gd name="connsiteX101" fmla="*/ 828246 w 1270497"/>
                  <a:gd name="connsiteY101" fmla="*/ 837765 h 896016"/>
                  <a:gd name="connsiteX102" fmla="*/ 836311 w 1270497"/>
                  <a:gd name="connsiteY102" fmla="*/ 848174 h 896016"/>
                  <a:gd name="connsiteX103" fmla="*/ 855653 w 1270497"/>
                  <a:gd name="connsiteY103" fmla="*/ 848983 h 896016"/>
                  <a:gd name="connsiteX104" fmla="*/ 867740 w 1270497"/>
                  <a:gd name="connsiteY104" fmla="*/ 842576 h 896016"/>
                  <a:gd name="connsiteX105" fmla="*/ 879018 w 1270497"/>
                  <a:gd name="connsiteY105" fmla="*/ 842576 h 896016"/>
                  <a:gd name="connsiteX106" fmla="*/ 889487 w 1270497"/>
                  <a:gd name="connsiteY106" fmla="*/ 844981 h 896016"/>
                  <a:gd name="connsiteX107" fmla="*/ 904788 w 1270497"/>
                  <a:gd name="connsiteY107" fmla="*/ 843384 h 896016"/>
                  <a:gd name="connsiteX108" fmla="*/ 907213 w 1270497"/>
                  <a:gd name="connsiteY108" fmla="*/ 826568 h 896016"/>
                  <a:gd name="connsiteX109" fmla="*/ 904788 w 1270497"/>
                  <a:gd name="connsiteY109" fmla="*/ 820970 h 896016"/>
                  <a:gd name="connsiteX110" fmla="*/ 913640 w 1270497"/>
                  <a:gd name="connsiteY110" fmla="*/ 812966 h 896016"/>
                  <a:gd name="connsiteX111" fmla="*/ 919279 w 1270497"/>
                  <a:gd name="connsiteY111" fmla="*/ 807367 h 896016"/>
                  <a:gd name="connsiteX112" fmla="*/ 932982 w 1270497"/>
                  <a:gd name="connsiteY112" fmla="*/ 794553 h 896016"/>
                  <a:gd name="connsiteX113" fmla="*/ 954730 w 1270497"/>
                  <a:gd name="connsiteY113" fmla="*/ 780142 h 896016"/>
                  <a:gd name="connsiteX114" fmla="*/ 957155 w 1270497"/>
                  <a:gd name="connsiteY114" fmla="*/ 761730 h 896016"/>
                  <a:gd name="connsiteX115" fmla="*/ 953133 w 1270497"/>
                  <a:gd name="connsiteY115" fmla="*/ 752918 h 896016"/>
                  <a:gd name="connsiteX116" fmla="*/ 953133 w 1270497"/>
                  <a:gd name="connsiteY116" fmla="*/ 744914 h 896016"/>
                  <a:gd name="connsiteX117" fmla="*/ 966837 w 1270497"/>
                  <a:gd name="connsiteY117" fmla="*/ 745722 h 896016"/>
                  <a:gd name="connsiteX118" fmla="*/ 978115 w 1270497"/>
                  <a:gd name="connsiteY118" fmla="*/ 744125 h 896016"/>
                  <a:gd name="connsiteX119" fmla="*/ 983754 w 1270497"/>
                  <a:gd name="connsiteY119" fmla="*/ 729715 h 896016"/>
                  <a:gd name="connsiteX120" fmla="*/ 989393 w 1270497"/>
                  <a:gd name="connsiteY120" fmla="*/ 720902 h 896016"/>
                  <a:gd name="connsiteX121" fmla="*/ 998245 w 1270497"/>
                  <a:gd name="connsiteY121" fmla="*/ 720902 h 896016"/>
                  <a:gd name="connsiteX122" fmla="*/ 998245 w 1270497"/>
                  <a:gd name="connsiteY122" fmla="*/ 707280 h 896016"/>
                  <a:gd name="connsiteX123" fmla="*/ 988584 w 1270497"/>
                  <a:gd name="connsiteY123" fmla="*/ 699276 h 896016"/>
                  <a:gd name="connsiteX124" fmla="*/ 988584 w 1270497"/>
                  <a:gd name="connsiteY124" fmla="*/ 693678 h 896016"/>
                  <a:gd name="connsiteX125" fmla="*/ 998245 w 1270497"/>
                  <a:gd name="connsiteY125" fmla="*/ 684865 h 896016"/>
                  <a:gd name="connsiteX126" fmla="*/ 991798 w 1270497"/>
                  <a:gd name="connsiteY126" fmla="*/ 678458 h 896016"/>
                  <a:gd name="connsiteX127" fmla="*/ 983734 w 1270497"/>
                  <a:gd name="connsiteY127" fmla="*/ 678458 h 896016"/>
                  <a:gd name="connsiteX128" fmla="*/ 966008 w 1270497"/>
                  <a:gd name="connsiteY128" fmla="*/ 678458 h 896016"/>
                  <a:gd name="connsiteX129" fmla="*/ 964391 w 1270497"/>
                  <a:gd name="connsiteY129" fmla="*/ 664836 h 896016"/>
                  <a:gd name="connsiteX130" fmla="*/ 976478 w 1270497"/>
                  <a:gd name="connsiteY130" fmla="*/ 660834 h 896016"/>
                  <a:gd name="connsiteX131" fmla="*/ 989372 w 1270497"/>
                  <a:gd name="connsiteY131" fmla="*/ 663239 h 896016"/>
                  <a:gd name="connsiteX132" fmla="*/ 1002268 w 1270497"/>
                  <a:gd name="connsiteY132" fmla="*/ 648828 h 896016"/>
                  <a:gd name="connsiteX133" fmla="*/ 994203 w 1270497"/>
                  <a:gd name="connsiteY133" fmla="*/ 641613 h 896016"/>
                  <a:gd name="connsiteX134" fmla="*/ 986139 w 1270497"/>
                  <a:gd name="connsiteY134" fmla="*/ 636802 h 896016"/>
                  <a:gd name="connsiteX135" fmla="*/ 973244 w 1270497"/>
                  <a:gd name="connsiteY135" fmla="*/ 629587 h 896016"/>
                  <a:gd name="connsiteX136" fmla="*/ 976457 w 1270497"/>
                  <a:gd name="connsiteY136" fmla="*/ 619966 h 896016"/>
                  <a:gd name="connsiteX137" fmla="*/ 987736 w 1270497"/>
                  <a:gd name="connsiteY137" fmla="*/ 623160 h 896016"/>
                  <a:gd name="connsiteX138" fmla="*/ 994183 w 1270497"/>
                  <a:gd name="connsiteY138" fmla="*/ 615944 h 896016"/>
                  <a:gd name="connsiteX139" fmla="*/ 984522 w 1270497"/>
                  <a:gd name="connsiteY139" fmla="*/ 605535 h 896016"/>
                  <a:gd name="connsiteX140" fmla="*/ 976457 w 1270497"/>
                  <a:gd name="connsiteY140" fmla="*/ 601534 h 896016"/>
                  <a:gd name="connsiteX141" fmla="*/ 975649 w 1270497"/>
                  <a:gd name="connsiteY141" fmla="*/ 580716 h 896016"/>
                  <a:gd name="connsiteX142" fmla="*/ 980479 w 1270497"/>
                  <a:gd name="connsiteY142" fmla="*/ 569498 h 896016"/>
                  <a:gd name="connsiteX143" fmla="*/ 973223 w 1270497"/>
                  <a:gd name="connsiteY143" fmla="*/ 570307 h 896016"/>
                  <a:gd name="connsiteX144" fmla="*/ 964371 w 1270497"/>
                  <a:gd name="connsiteY144" fmla="*/ 571115 h 896016"/>
                  <a:gd name="connsiteX145" fmla="*/ 966796 w 1270497"/>
                  <a:gd name="connsiteY145" fmla="*/ 559898 h 896016"/>
                  <a:gd name="connsiteX146" fmla="*/ 949879 w 1270497"/>
                  <a:gd name="connsiteY146" fmla="*/ 558301 h 896016"/>
                  <a:gd name="connsiteX147" fmla="*/ 986139 w 1270497"/>
                  <a:gd name="connsiteY147" fmla="*/ 516645 h 896016"/>
                  <a:gd name="connsiteX148" fmla="*/ 1003056 w 1270497"/>
                  <a:gd name="connsiteY148" fmla="*/ 511047 h 896016"/>
                  <a:gd name="connsiteX149" fmla="*/ 1019164 w 1270497"/>
                  <a:gd name="connsiteY149" fmla="*/ 504640 h 896016"/>
                  <a:gd name="connsiteX150" fmla="*/ 1019164 w 1270497"/>
                  <a:gd name="connsiteY150" fmla="*/ 494231 h 896016"/>
                  <a:gd name="connsiteX151" fmla="*/ 1004673 w 1270497"/>
                  <a:gd name="connsiteY151" fmla="*/ 485419 h 896016"/>
                  <a:gd name="connsiteX152" fmla="*/ 991778 w 1270497"/>
                  <a:gd name="connsiteY152" fmla="*/ 490229 h 896016"/>
                  <a:gd name="connsiteX153" fmla="*/ 978074 w 1270497"/>
                  <a:gd name="connsiteY153" fmla="*/ 484630 h 896016"/>
                  <a:gd name="connsiteX154" fmla="*/ 971627 w 1270497"/>
                  <a:gd name="connsiteY154" fmla="*/ 478223 h 896016"/>
                  <a:gd name="connsiteX155" fmla="*/ 961157 w 1270497"/>
                  <a:gd name="connsiteY155" fmla="*/ 494251 h 896016"/>
                  <a:gd name="connsiteX156" fmla="*/ 950688 w 1270497"/>
                  <a:gd name="connsiteY156" fmla="*/ 500658 h 896016"/>
                  <a:gd name="connsiteX157" fmla="*/ 938601 w 1270497"/>
                  <a:gd name="connsiteY157" fmla="*/ 490249 h 896016"/>
                  <a:gd name="connsiteX158" fmla="*/ 931345 w 1270497"/>
                  <a:gd name="connsiteY158" fmla="*/ 478243 h 896016"/>
                  <a:gd name="connsiteX159" fmla="*/ 913620 w 1270497"/>
                  <a:gd name="connsiteY159" fmla="*/ 474242 h 896016"/>
                  <a:gd name="connsiteX160" fmla="*/ 913620 w 1270497"/>
                  <a:gd name="connsiteY160" fmla="*/ 454212 h 896016"/>
                  <a:gd name="connsiteX161" fmla="*/ 929728 w 1270497"/>
                  <a:gd name="connsiteY161" fmla="*/ 444591 h 896016"/>
                  <a:gd name="connsiteX162" fmla="*/ 953093 w 1270497"/>
                  <a:gd name="connsiteY162" fmla="*/ 435779 h 896016"/>
                  <a:gd name="connsiteX163" fmla="*/ 965988 w 1270497"/>
                  <a:gd name="connsiteY163" fmla="*/ 418963 h 896016"/>
                  <a:gd name="connsiteX164" fmla="*/ 974052 w 1270497"/>
                  <a:gd name="connsiteY164" fmla="*/ 408554 h 896016"/>
                  <a:gd name="connsiteX165" fmla="*/ 986139 w 1270497"/>
                  <a:gd name="connsiteY165" fmla="*/ 402956 h 896016"/>
                  <a:gd name="connsiteX166" fmla="*/ 986139 w 1270497"/>
                  <a:gd name="connsiteY166" fmla="*/ 394143 h 896016"/>
                  <a:gd name="connsiteX167" fmla="*/ 997416 w 1270497"/>
                  <a:gd name="connsiteY167" fmla="*/ 391738 h 896016"/>
                  <a:gd name="connsiteX168" fmla="*/ 1008695 w 1270497"/>
                  <a:gd name="connsiteY168" fmla="*/ 413365 h 896016"/>
                  <a:gd name="connsiteX169" fmla="*/ 998225 w 1270497"/>
                  <a:gd name="connsiteY169" fmla="*/ 428584 h 896016"/>
                  <a:gd name="connsiteX170" fmla="*/ 998225 w 1270497"/>
                  <a:gd name="connsiteY170" fmla="*/ 441398 h 896016"/>
                  <a:gd name="connsiteX171" fmla="*/ 992586 w 1270497"/>
                  <a:gd name="connsiteY171" fmla="*/ 451019 h 896016"/>
                  <a:gd name="connsiteX172" fmla="*/ 1008695 w 1270497"/>
                  <a:gd name="connsiteY172" fmla="*/ 447825 h 896016"/>
                  <a:gd name="connsiteX173" fmla="*/ 1033676 w 1270497"/>
                  <a:gd name="connsiteY173" fmla="*/ 427007 h 896016"/>
                  <a:gd name="connsiteX174" fmla="*/ 1049785 w 1270497"/>
                  <a:gd name="connsiteY174" fmla="*/ 423814 h 896016"/>
                  <a:gd name="connsiteX175" fmla="*/ 1064296 w 1270497"/>
                  <a:gd name="connsiteY175" fmla="*/ 412597 h 896016"/>
                  <a:gd name="connsiteX176" fmla="*/ 1077192 w 1270497"/>
                  <a:gd name="connsiteY176" fmla="*/ 398186 h 896016"/>
                  <a:gd name="connsiteX177" fmla="*/ 1090895 w 1270497"/>
                  <a:gd name="connsiteY177" fmla="*/ 398994 h 896016"/>
                  <a:gd name="connsiteX178" fmla="*/ 1102982 w 1270497"/>
                  <a:gd name="connsiteY178" fmla="*/ 387777 h 896016"/>
                  <a:gd name="connsiteX179" fmla="*/ 1107812 w 1270497"/>
                  <a:gd name="connsiteY179" fmla="*/ 376559 h 896016"/>
                  <a:gd name="connsiteX180" fmla="*/ 1125537 w 1270497"/>
                  <a:gd name="connsiteY180" fmla="*/ 386968 h 896016"/>
                  <a:gd name="connsiteX181" fmla="*/ 1132793 w 1270497"/>
                  <a:gd name="connsiteY181" fmla="*/ 380561 h 896016"/>
                  <a:gd name="connsiteX182" fmla="*/ 1135219 w 1270497"/>
                  <a:gd name="connsiteY182" fmla="*/ 364554 h 896016"/>
                  <a:gd name="connsiteX183" fmla="*/ 1144071 w 1270497"/>
                  <a:gd name="connsiteY183" fmla="*/ 356550 h 896016"/>
                  <a:gd name="connsiteX184" fmla="*/ 1156966 w 1270497"/>
                  <a:gd name="connsiteY184" fmla="*/ 346929 h 896016"/>
                  <a:gd name="connsiteX185" fmla="*/ 1169861 w 1270497"/>
                  <a:gd name="connsiteY185" fmla="*/ 346929 h 896016"/>
                  <a:gd name="connsiteX186" fmla="*/ 1181947 w 1270497"/>
                  <a:gd name="connsiteY186" fmla="*/ 354145 h 896016"/>
                  <a:gd name="connsiteX187" fmla="*/ 1183564 w 1270497"/>
                  <a:gd name="connsiteY187" fmla="*/ 334115 h 896016"/>
                  <a:gd name="connsiteX188" fmla="*/ 1190012 w 1270497"/>
                  <a:gd name="connsiteY188" fmla="*/ 295673 h 896016"/>
                  <a:gd name="connsiteX189" fmla="*/ 1208546 w 1270497"/>
                  <a:gd name="connsiteY189" fmla="*/ 274855 h 896016"/>
                  <a:gd name="connsiteX190" fmla="*/ 1241571 w 1270497"/>
                  <a:gd name="connsiteY190" fmla="*/ 266852 h 896016"/>
                  <a:gd name="connsiteX191" fmla="*/ 1255275 w 1270497"/>
                  <a:gd name="connsiteY191" fmla="*/ 231603 h 896016"/>
                  <a:gd name="connsiteX192" fmla="*/ 1267361 w 1270497"/>
                  <a:gd name="connsiteY192" fmla="*/ 213190 h 896016"/>
                  <a:gd name="connsiteX193" fmla="*/ 1267361 w 1270497"/>
                  <a:gd name="connsiteY193" fmla="*/ 192372 h 896016"/>
                  <a:gd name="connsiteX194" fmla="*/ 1255275 w 1270497"/>
                  <a:gd name="connsiteY194" fmla="*/ 177153 h 896016"/>
                  <a:gd name="connsiteX195" fmla="*/ 1223846 w 1270497"/>
                  <a:gd name="connsiteY195" fmla="*/ 196374 h 896016"/>
                  <a:gd name="connsiteX196" fmla="*/ 1196460 w 1270497"/>
                  <a:gd name="connsiteY196" fmla="*/ 192372 h 896016"/>
                  <a:gd name="connsiteX197" fmla="*/ 1187607 w 1270497"/>
                  <a:gd name="connsiteY197" fmla="*/ 165147 h 896016"/>
                  <a:gd name="connsiteX198" fmla="*/ 1164242 w 1270497"/>
                  <a:gd name="connsiteY198" fmla="*/ 149120 h 896016"/>
                  <a:gd name="connsiteX199" fmla="*/ 1141686 w 1270497"/>
                  <a:gd name="connsiteY199" fmla="*/ 146715 h 896016"/>
                  <a:gd name="connsiteX200" fmla="*/ 1120747 w 1270497"/>
                  <a:gd name="connsiteY200" fmla="*/ 131495 h 896016"/>
                  <a:gd name="connsiteX201" fmla="*/ 1094169 w 1270497"/>
                  <a:gd name="connsiteY201" fmla="*/ 65020 h 896016"/>
                  <a:gd name="connsiteX202" fmla="*/ 1073230 w 1270497"/>
                  <a:gd name="connsiteY202" fmla="*/ 21767 h 896016"/>
                  <a:gd name="connsiteX203" fmla="*/ 1022479 w 1270497"/>
                  <a:gd name="connsiteY203" fmla="*/ 1738 h 896016"/>
                  <a:gd name="connsiteX204" fmla="*/ 980581 w 1270497"/>
                  <a:gd name="connsiteY204" fmla="*/ 11358 h 896016"/>
                  <a:gd name="connsiteX205" fmla="*/ 966069 w 1270497"/>
                  <a:gd name="connsiteY205" fmla="*/ 36178 h 896016"/>
                  <a:gd name="connsiteX206" fmla="*/ 970091 w 1270497"/>
                  <a:gd name="connsiteY206" fmla="*/ 59401 h 896016"/>
                  <a:gd name="connsiteX207" fmla="*/ 953174 w 1270497"/>
                  <a:gd name="connsiteY207" fmla="*/ 89839 h 896016"/>
                  <a:gd name="connsiteX208" fmla="*/ 938682 w 1270497"/>
                  <a:gd name="connsiteY208" fmla="*/ 113062 h 896016"/>
                  <a:gd name="connsiteX209" fmla="*/ 918531 w 1270497"/>
                  <a:gd name="connsiteY209" fmla="*/ 144289 h 896016"/>
                  <a:gd name="connsiteX210" fmla="*/ 888720 w 1270497"/>
                  <a:gd name="connsiteY210" fmla="*/ 149099 h 896016"/>
                  <a:gd name="connsiteX211" fmla="*/ 883080 w 1270497"/>
                  <a:gd name="connsiteY211" fmla="*/ 169917 h 896016"/>
                  <a:gd name="connsiteX212" fmla="*/ 874228 w 1270497"/>
                  <a:gd name="connsiteY212" fmla="*/ 182731 h 896016"/>
                  <a:gd name="connsiteX213" fmla="*/ 881484 w 1270497"/>
                  <a:gd name="connsiteY213" fmla="*/ 197142 h 896016"/>
                  <a:gd name="connsiteX214" fmla="*/ 894378 w 1270497"/>
                  <a:gd name="connsiteY214" fmla="*/ 198739 h 896016"/>
                  <a:gd name="connsiteX215" fmla="*/ 903231 w 1270497"/>
                  <a:gd name="connsiteY215" fmla="*/ 202741 h 896016"/>
                  <a:gd name="connsiteX216" fmla="*/ 919340 w 1270497"/>
                  <a:gd name="connsiteY216" fmla="*/ 198739 h 896016"/>
                  <a:gd name="connsiteX217" fmla="*/ 929001 w 1270497"/>
                  <a:gd name="connsiteY217" fmla="*/ 193140 h 896016"/>
                  <a:gd name="connsiteX218" fmla="*/ 941087 w 1270497"/>
                  <a:gd name="connsiteY218" fmla="*/ 198739 h 896016"/>
                  <a:gd name="connsiteX219" fmla="*/ 951557 w 1270497"/>
                  <a:gd name="connsiteY219" fmla="*/ 213150 h 896016"/>
                  <a:gd name="connsiteX220" fmla="*/ 968474 w 1270497"/>
                  <a:gd name="connsiteY220" fmla="*/ 231562 h 896016"/>
                  <a:gd name="connsiteX221" fmla="*/ 966049 w 1270497"/>
                  <a:gd name="connsiteY221" fmla="*/ 249187 h 896016"/>
                  <a:gd name="connsiteX222" fmla="*/ 941067 w 1270497"/>
                  <a:gd name="connsiteY222" fmla="*/ 249187 h 896016"/>
                  <a:gd name="connsiteX223" fmla="*/ 927364 w 1270497"/>
                  <a:gd name="connsiteY223" fmla="*/ 254785 h 896016"/>
                  <a:gd name="connsiteX224" fmla="*/ 908830 w 1270497"/>
                  <a:gd name="connsiteY224" fmla="*/ 262001 h 896016"/>
                  <a:gd name="connsiteX225" fmla="*/ 904808 w 1270497"/>
                  <a:gd name="connsiteY225" fmla="*/ 278028 h 896016"/>
                  <a:gd name="connsiteX226" fmla="*/ 892721 w 1270497"/>
                  <a:gd name="connsiteY226" fmla="*/ 277220 h 896016"/>
                  <a:gd name="connsiteX227" fmla="*/ 883060 w 1270497"/>
                  <a:gd name="connsiteY227" fmla="*/ 282030 h 896016"/>
                  <a:gd name="connsiteX228" fmla="*/ 872591 w 1270497"/>
                  <a:gd name="connsiteY228" fmla="*/ 274815 h 896016"/>
                  <a:gd name="connsiteX229" fmla="*/ 864526 w 1270497"/>
                  <a:gd name="connsiteY229" fmla="*/ 275623 h 896016"/>
                  <a:gd name="connsiteX230" fmla="*/ 854057 w 1270497"/>
                  <a:gd name="connsiteY230" fmla="*/ 279625 h 896016"/>
                  <a:gd name="connsiteX231" fmla="*/ 851631 w 1270497"/>
                  <a:gd name="connsiteY231" fmla="*/ 289246 h 896016"/>
                  <a:gd name="connsiteX232" fmla="*/ 836331 w 1270497"/>
                  <a:gd name="connsiteY232" fmla="*/ 289246 h 896016"/>
                  <a:gd name="connsiteX233" fmla="*/ 816989 w 1270497"/>
                  <a:gd name="connsiteY233" fmla="*/ 284436 h 896016"/>
                  <a:gd name="connsiteX234" fmla="*/ 802477 w 1270497"/>
                  <a:gd name="connsiteY234" fmla="*/ 281222 h 896016"/>
                  <a:gd name="connsiteX235" fmla="*/ 790390 w 1270497"/>
                  <a:gd name="connsiteY235" fmla="*/ 282030 h 896016"/>
                  <a:gd name="connsiteX236" fmla="*/ 785560 w 1270497"/>
                  <a:gd name="connsiteY236" fmla="*/ 277220 h 896016"/>
                  <a:gd name="connsiteX237" fmla="*/ 777496 w 1270497"/>
                  <a:gd name="connsiteY237" fmla="*/ 298038 h 896016"/>
                  <a:gd name="connsiteX238" fmla="*/ 791199 w 1270497"/>
                  <a:gd name="connsiteY238" fmla="*/ 300443 h 896016"/>
                  <a:gd name="connsiteX239" fmla="*/ 789582 w 1270497"/>
                  <a:gd name="connsiteY239" fmla="*/ 317259 h 896016"/>
                  <a:gd name="connsiteX240" fmla="*/ 774282 w 1270497"/>
                  <a:gd name="connsiteY240" fmla="*/ 325263 h 896016"/>
                  <a:gd name="connsiteX241" fmla="*/ 764621 w 1270497"/>
                  <a:gd name="connsiteY241" fmla="*/ 329265 h 896016"/>
                  <a:gd name="connsiteX242" fmla="*/ 760599 w 1270497"/>
                  <a:gd name="connsiteY242" fmla="*/ 344484 h 896016"/>
                  <a:gd name="connsiteX243" fmla="*/ 745298 w 1270497"/>
                  <a:gd name="connsiteY243" fmla="*/ 342887 h 896016"/>
                  <a:gd name="connsiteX244" fmla="*/ 735638 w 1270497"/>
                  <a:gd name="connsiteY244" fmla="*/ 338885 h 896016"/>
                  <a:gd name="connsiteX245" fmla="*/ 715487 w 1270497"/>
                  <a:gd name="connsiteY245" fmla="*/ 347697 h 896016"/>
                  <a:gd name="connsiteX246" fmla="*/ 690505 w 1270497"/>
                  <a:gd name="connsiteY246" fmla="*/ 352508 h 896016"/>
                  <a:gd name="connsiteX247" fmla="*/ 667141 w 1270497"/>
                  <a:gd name="connsiteY247" fmla="*/ 363725 h 896016"/>
                  <a:gd name="connsiteX248" fmla="*/ 658288 w 1270497"/>
                  <a:gd name="connsiteY248" fmla="*/ 379753 h 896016"/>
                  <a:gd name="connsiteX249" fmla="*/ 651032 w 1270497"/>
                  <a:gd name="connsiteY249" fmla="*/ 394164 h 896016"/>
                  <a:gd name="connsiteX250" fmla="*/ 642968 w 1270497"/>
                  <a:gd name="connsiteY250" fmla="*/ 381350 h 896016"/>
                  <a:gd name="connsiteX251" fmla="*/ 637329 w 1270497"/>
                  <a:gd name="connsiteY251" fmla="*/ 367727 h 896016"/>
                  <a:gd name="connsiteX252" fmla="*/ 622029 w 1270497"/>
                  <a:gd name="connsiteY252" fmla="*/ 361320 h 896016"/>
                  <a:gd name="connsiteX253" fmla="*/ 601090 w 1270497"/>
                  <a:gd name="connsiteY253" fmla="*/ 359723 h 896016"/>
                  <a:gd name="connsiteX254" fmla="*/ 589003 w 1270497"/>
                  <a:gd name="connsiteY254" fmla="*/ 350911 h 896016"/>
                  <a:gd name="connsiteX255" fmla="*/ 581747 w 1270497"/>
                  <a:gd name="connsiteY255" fmla="*/ 339694 h 896016"/>
                  <a:gd name="connsiteX256" fmla="*/ 565639 w 1270497"/>
                  <a:gd name="connsiteY256" fmla="*/ 342887 h 896016"/>
                  <a:gd name="connsiteX257" fmla="*/ 545488 w 1270497"/>
                  <a:gd name="connsiteY257" fmla="*/ 358915 h 896016"/>
                  <a:gd name="connsiteX258" fmla="*/ 528571 w 1270497"/>
                  <a:gd name="connsiteY258" fmla="*/ 350911 h 896016"/>
                  <a:gd name="connsiteX259" fmla="*/ 497142 w 1270497"/>
                  <a:gd name="connsiteY259" fmla="*/ 349314 h 896016"/>
                  <a:gd name="connsiteX260" fmla="*/ 481033 w 1270497"/>
                  <a:gd name="connsiteY260" fmla="*/ 336500 h 896016"/>
                  <a:gd name="connsiteX261" fmla="*/ 469756 w 1270497"/>
                  <a:gd name="connsiteY261" fmla="*/ 322878 h 896016"/>
                  <a:gd name="connsiteX262" fmla="*/ 450413 w 1270497"/>
                  <a:gd name="connsiteY262" fmla="*/ 299655 h 896016"/>
                  <a:gd name="connsiteX263" fmla="*/ 433496 w 1270497"/>
                  <a:gd name="connsiteY263" fmla="*/ 286032 h 896016"/>
                  <a:gd name="connsiteX264" fmla="*/ 406918 w 1270497"/>
                  <a:gd name="connsiteY264" fmla="*/ 275623 h 896016"/>
                  <a:gd name="connsiteX265" fmla="*/ 384362 w 1270497"/>
                  <a:gd name="connsiteY265" fmla="*/ 268408 h 896016"/>
                  <a:gd name="connsiteX266" fmla="*/ 371467 w 1270497"/>
                  <a:gd name="connsiteY266" fmla="*/ 248378 h 896016"/>
                  <a:gd name="connsiteX267" fmla="*/ 376298 w 1270497"/>
                  <a:gd name="connsiteY267" fmla="*/ 228349 h 896016"/>
                  <a:gd name="connsiteX268" fmla="*/ 357763 w 1270497"/>
                  <a:gd name="connsiteY268" fmla="*/ 196313 h 896016"/>
                  <a:gd name="connsiteX269" fmla="*/ 322313 w 1270497"/>
                  <a:gd name="connsiteY269" fmla="*/ 174687 h 896016"/>
                  <a:gd name="connsiteX270" fmla="*/ 299757 w 1270497"/>
                  <a:gd name="connsiteY270" fmla="*/ 158680 h 896016"/>
                  <a:gd name="connsiteX271" fmla="*/ 288479 w 1270497"/>
                  <a:gd name="connsiteY271" fmla="*/ 145057 h 896016"/>
                  <a:gd name="connsiteX272" fmla="*/ 288479 w 1270497"/>
                  <a:gd name="connsiteY272" fmla="*/ 145057 h 89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</a:cxnLst>
                <a:rect l="l" t="t" r="r" b="b"/>
                <a:pathLst>
                  <a:path w="1270497" h="896016">
                    <a:moveTo>
                      <a:pt x="288459" y="145017"/>
                    </a:moveTo>
                    <a:cubicBezTo>
                      <a:pt x="288459" y="145017"/>
                      <a:pt x="265902" y="153829"/>
                      <a:pt x="265902" y="162641"/>
                    </a:cubicBezTo>
                    <a:cubicBezTo>
                      <a:pt x="265902" y="171453"/>
                      <a:pt x="255433" y="180266"/>
                      <a:pt x="248986" y="180266"/>
                    </a:cubicBezTo>
                    <a:cubicBezTo>
                      <a:pt x="243347" y="180266"/>
                      <a:pt x="231260" y="180266"/>
                      <a:pt x="234473" y="189886"/>
                    </a:cubicBezTo>
                    <a:cubicBezTo>
                      <a:pt x="236899" y="198698"/>
                      <a:pt x="243326" y="210704"/>
                      <a:pt x="234473" y="210704"/>
                    </a:cubicBezTo>
                    <a:cubicBezTo>
                      <a:pt x="224813" y="210704"/>
                      <a:pt x="214323" y="205894"/>
                      <a:pt x="214323" y="205894"/>
                    </a:cubicBezTo>
                    <a:cubicBezTo>
                      <a:pt x="214323" y="205894"/>
                      <a:pt x="200619" y="186673"/>
                      <a:pt x="187745" y="198678"/>
                    </a:cubicBezTo>
                    <a:cubicBezTo>
                      <a:pt x="174041" y="210684"/>
                      <a:pt x="170827" y="221113"/>
                      <a:pt x="174041" y="229925"/>
                    </a:cubicBezTo>
                    <a:cubicBezTo>
                      <a:pt x="177255" y="238737"/>
                      <a:pt x="174041" y="250743"/>
                      <a:pt x="179680" y="261960"/>
                    </a:cubicBezTo>
                    <a:cubicBezTo>
                      <a:pt x="186128" y="272369"/>
                      <a:pt x="186128" y="277988"/>
                      <a:pt x="186128" y="277988"/>
                    </a:cubicBezTo>
                    <a:cubicBezTo>
                      <a:pt x="186128" y="277988"/>
                      <a:pt x="167594" y="264366"/>
                      <a:pt x="158741" y="269176"/>
                    </a:cubicBezTo>
                    <a:cubicBezTo>
                      <a:pt x="149889" y="273986"/>
                      <a:pt x="141016" y="277988"/>
                      <a:pt x="141016" y="277988"/>
                    </a:cubicBezTo>
                    <a:cubicBezTo>
                      <a:pt x="141016" y="277988"/>
                      <a:pt x="149868" y="315622"/>
                      <a:pt x="153102" y="320432"/>
                    </a:cubicBezTo>
                    <a:cubicBezTo>
                      <a:pt x="155528" y="324434"/>
                      <a:pt x="145038" y="367687"/>
                      <a:pt x="137802" y="370880"/>
                    </a:cubicBezTo>
                    <a:cubicBezTo>
                      <a:pt x="137802" y="370880"/>
                      <a:pt x="132971" y="378884"/>
                      <a:pt x="131354" y="378096"/>
                    </a:cubicBezTo>
                    <a:cubicBezTo>
                      <a:pt x="128929" y="378096"/>
                      <a:pt x="123290" y="380501"/>
                      <a:pt x="123290" y="380501"/>
                    </a:cubicBezTo>
                    <a:cubicBezTo>
                      <a:pt x="123290" y="380501"/>
                      <a:pt x="116034" y="381309"/>
                      <a:pt x="113629" y="382097"/>
                    </a:cubicBezTo>
                    <a:cubicBezTo>
                      <a:pt x="110416" y="382906"/>
                      <a:pt x="112012" y="387696"/>
                      <a:pt x="107990" y="390101"/>
                    </a:cubicBezTo>
                    <a:cubicBezTo>
                      <a:pt x="103968" y="392506"/>
                      <a:pt x="103159" y="396508"/>
                      <a:pt x="94287" y="392506"/>
                    </a:cubicBezTo>
                    <a:cubicBezTo>
                      <a:pt x="86223" y="388504"/>
                      <a:pt x="77370" y="398105"/>
                      <a:pt x="77370" y="398105"/>
                    </a:cubicBezTo>
                    <a:cubicBezTo>
                      <a:pt x="77370" y="398105"/>
                      <a:pt x="70114" y="404512"/>
                      <a:pt x="63666" y="407726"/>
                    </a:cubicBezTo>
                    <a:cubicBezTo>
                      <a:pt x="57219" y="410919"/>
                      <a:pt x="53197" y="412536"/>
                      <a:pt x="43515" y="411727"/>
                    </a:cubicBezTo>
                    <a:cubicBezTo>
                      <a:pt x="33854" y="410919"/>
                      <a:pt x="29004" y="411727"/>
                      <a:pt x="23365" y="413324"/>
                    </a:cubicBezTo>
                    <a:cubicBezTo>
                      <a:pt x="16917" y="414921"/>
                      <a:pt x="5639" y="433354"/>
                      <a:pt x="0" y="437356"/>
                    </a:cubicBezTo>
                    <a:cubicBezTo>
                      <a:pt x="0" y="437356"/>
                      <a:pt x="9661" y="437356"/>
                      <a:pt x="10470" y="441357"/>
                    </a:cubicBezTo>
                    <a:cubicBezTo>
                      <a:pt x="12087" y="444571"/>
                      <a:pt x="6448" y="458173"/>
                      <a:pt x="12087" y="461387"/>
                    </a:cubicBezTo>
                    <a:cubicBezTo>
                      <a:pt x="16917" y="464581"/>
                      <a:pt x="22556" y="460579"/>
                      <a:pt x="28195" y="464581"/>
                    </a:cubicBezTo>
                    <a:cubicBezTo>
                      <a:pt x="33834" y="469391"/>
                      <a:pt x="34643" y="484610"/>
                      <a:pt x="34643" y="484610"/>
                    </a:cubicBezTo>
                    <a:cubicBezTo>
                      <a:pt x="34643" y="484610"/>
                      <a:pt x="33026" y="491826"/>
                      <a:pt x="35451" y="499021"/>
                    </a:cubicBezTo>
                    <a:cubicBezTo>
                      <a:pt x="38665" y="507025"/>
                      <a:pt x="54794" y="518242"/>
                      <a:pt x="54794" y="518242"/>
                    </a:cubicBezTo>
                    <a:cubicBezTo>
                      <a:pt x="54794" y="518242"/>
                      <a:pt x="81371" y="533461"/>
                      <a:pt x="84605" y="533461"/>
                    </a:cubicBezTo>
                    <a:lnTo>
                      <a:pt x="95884" y="533461"/>
                    </a:lnTo>
                    <a:cubicBezTo>
                      <a:pt x="95884" y="533461"/>
                      <a:pt x="109587" y="542273"/>
                      <a:pt x="113609" y="547872"/>
                    </a:cubicBezTo>
                    <a:cubicBezTo>
                      <a:pt x="116822" y="554279"/>
                      <a:pt x="133760" y="562283"/>
                      <a:pt x="123270" y="566285"/>
                    </a:cubicBezTo>
                    <a:cubicBezTo>
                      <a:pt x="112800" y="570286"/>
                      <a:pt x="110375" y="574289"/>
                      <a:pt x="116014" y="579907"/>
                    </a:cubicBezTo>
                    <a:cubicBezTo>
                      <a:pt x="121653" y="585506"/>
                      <a:pt x="132123" y="585506"/>
                      <a:pt x="128101" y="591913"/>
                    </a:cubicBezTo>
                    <a:cubicBezTo>
                      <a:pt x="124079" y="598320"/>
                      <a:pt x="113589" y="594318"/>
                      <a:pt x="117631" y="599128"/>
                    </a:cubicBezTo>
                    <a:cubicBezTo>
                      <a:pt x="121653" y="603939"/>
                      <a:pt x="125696" y="597532"/>
                      <a:pt x="128909" y="604727"/>
                    </a:cubicBezTo>
                    <a:cubicBezTo>
                      <a:pt x="132931" y="612731"/>
                      <a:pt x="132931" y="615944"/>
                      <a:pt x="128101" y="619138"/>
                    </a:cubicBezTo>
                    <a:cubicBezTo>
                      <a:pt x="123270" y="621543"/>
                      <a:pt x="120036" y="623948"/>
                      <a:pt x="116822" y="623140"/>
                    </a:cubicBezTo>
                    <a:cubicBezTo>
                      <a:pt x="113609" y="621543"/>
                      <a:pt x="116822" y="614327"/>
                      <a:pt x="111992" y="617541"/>
                    </a:cubicBezTo>
                    <a:cubicBezTo>
                      <a:pt x="107161" y="619946"/>
                      <a:pt x="102331" y="623948"/>
                      <a:pt x="109567" y="629547"/>
                    </a:cubicBezTo>
                    <a:cubicBezTo>
                      <a:pt x="116014" y="635145"/>
                      <a:pt x="122462" y="623948"/>
                      <a:pt x="123270" y="635145"/>
                    </a:cubicBezTo>
                    <a:cubicBezTo>
                      <a:pt x="124079" y="646362"/>
                      <a:pt x="111992" y="647959"/>
                      <a:pt x="120845" y="651961"/>
                    </a:cubicBezTo>
                    <a:cubicBezTo>
                      <a:pt x="128909" y="655963"/>
                      <a:pt x="135357" y="655963"/>
                      <a:pt x="144209" y="658368"/>
                    </a:cubicBezTo>
                    <a:cubicBezTo>
                      <a:pt x="153062" y="661562"/>
                      <a:pt x="156296" y="652770"/>
                      <a:pt x="161126" y="667180"/>
                    </a:cubicBezTo>
                    <a:cubicBezTo>
                      <a:pt x="165957" y="680803"/>
                      <a:pt x="161126" y="671991"/>
                      <a:pt x="176426" y="683996"/>
                    </a:cubicBezTo>
                    <a:cubicBezTo>
                      <a:pt x="191726" y="696002"/>
                      <a:pt x="207855" y="703217"/>
                      <a:pt x="207855" y="703217"/>
                    </a:cubicBezTo>
                    <a:lnTo>
                      <a:pt x="232028" y="717628"/>
                    </a:lnTo>
                    <a:cubicBezTo>
                      <a:pt x="232028" y="717628"/>
                      <a:pt x="248945" y="716032"/>
                      <a:pt x="260223" y="721630"/>
                    </a:cubicBezTo>
                    <a:cubicBezTo>
                      <a:pt x="271501" y="727229"/>
                      <a:pt x="273926" y="709625"/>
                      <a:pt x="281970" y="724035"/>
                    </a:cubicBezTo>
                    <a:cubicBezTo>
                      <a:pt x="290823" y="739255"/>
                      <a:pt x="284396" y="740851"/>
                      <a:pt x="295674" y="742448"/>
                    </a:cubicBezTo>
                    <a:cubicBezTo>
                      <a:pt x="306952" y="743256"/>
                      <a:pt x="290035" y="731230"/>
                      <a:pt x="309377" y="735233"/>
                    </a:cubicBezTo>
                    <a:cubicBezTo>
                      <a:pt x="329528" y="740043"/>
                      <a:pt x="334359" y="732019"/>
                      <a:pt x="334359" y="732019"/>
                    </a:cubicBezTo>
                    <a:cubicBezTo>
                      <a:pt x="334359" y="732019"/>
                      <a:pt x="333550" y="712798"/>
                      <a:pt x="344828" y="721610"/>
                    </a:cubicBezTo>
                    <a:cubicBezTo>
                      <a:pt x="356106" y="729614"/>
                      <a:pt x="356915" y="731230"/>
                      <a:pt x="360129" y="733616"/>
                    </a:cubicBezTo>
                    <a:cubicBezTo>
                      <a:pt x="362554" y="736809"/>
                      <a:pt x="368193" y="729614"/>
                      <a:pt x="368193" y="729614"/>
                    </a:cubicBezTo>
                    <a:cubicBezTo>
                      <a:pt x="368193" y="729614"/>
                      <a:pt x="381896" y="723207"/>
                      <a:pt x="390749" y="721610"/>
                    </a:cubicBezTo>
                    <a:cubicBezTo>
                      <a:pt x="400410" y="719205"/>
                      <a:pt x="403644" y="715203"/>
                      <a:pt x="409283" y="712798"/>
                    </a:cubicBezTo>
                    <a:cubicBezTo>
                      <a:pt x="414922" y="711201"/>
                      <a:pt x="411708" y="695982"/>
                      <a:pt x="420561" y="702389"/>
                    </a:cubicBezTo>
                    <a:cubicBezTo>
                      <a:pt x="428625" y="709604"/>
                      <a:pt x="417347" y="707987"/>
                      <a:pt x="431030" y="712798"/>
                    </a:cubicBezTo>
                    <a:cubicBezTo>
                      <a:pt x="443925" y="717608"/>
                      <a:pt x="437478" y="719205"/>
                      <a:pt x="444734" y="713606"/>
                    </a:cubicBezTo>
                    <a:cubicBezTo>
                      <a:pt x="452798" y="708008"/>
                      <a:pt x="448756" y="696790"/>
                      <a:pt x="459246" y="702389"/>
                    </a:cubicBezTo>
                    <a:cubicBezTo>
                      <a:pt x="469715" y="707987"/>
                      <a:pt x="471332" y="712798"/>
                      <a:pt x="471332" y="719205"/>
                    </a:cubicBezTo>
                    <a:cubicBezTo>
                      <a:pt x="471332" y="726420"/>
                      <a:pt x="477780" y="729614"/>
                      <a:pt x="480993" y="728825"/>
                    </a:cubicBezTo>
                    <a:cubicBezTo>
                      <a:pt x="483419" y="728017"/>
                      <a:pt x="492271" y="722418"/>
                      <a:pt x="492271" y="722418"/>
                    </a:cubicBezTo>
                    <a:cubicBezTo>
                      <a:pt x="492271" y="722418"/>
                      <a:pt x="496293" y="716011"/>
                      <a:pt x="503549" y="721610"/>
                    </a:cubicBezTo>
                    <a:cubicBezTo>
                      <a:pt x="510805" y="727208"/>
                      <a:pt x="514827" y="720802"/>
                      <a:pt x="515636" y="736829"/>
                    </a:cubicBezTo>
                    <a:cubicBezTo>
                      <a:pt x="516444" y="752857"/>
                      <a:pt x="514019" y="765671"/>
                      <a:pt x="514019" y="765671"/>
                    </a:cubicBezTo>
                    <a:lnTo>
                      <a:pt x="500315" y="784084"/>
                    </a:lnTo>
                    <a:cubicBezTo>
                      <a:pt x="500315" y="784084"/>
                      <a:pt x="492251" y="788085"/>
                      <a:pt x="494676" y="800111"/>
                    </a:cubicBezTo>
                    <a:cubicBezTo>
                      <a:pt x="497890" y="812925"/>
                      <a:pt x="492251" y="817736"/>
                      <a:pt x="501932" y="819333"/>
                    </a:cubicBezTo>
                    <a:cubicBezTo>
                      <a:pt x="510785" y="820929"/>
                      <a:pt x="509188" y="808115"/>
                      <a:pt x="521275" y="815330"/>
                    </a:cubicBezTo>
                    <a:cubicBezTo>
                      <a:pt x="534169" y="823334"/>
                      <a:pt x="528530" y="825739"/>
                      <a:pt x="530936" y="832955"/>
                    </a:cubicBezTo>
                    <a:cubicBezTo>
                      <a:pt x="534149" y="840959"/>
                      <a:pt x="543831" y="832147"/>
                      <a:pt x="534149" y="840959"/>
                    </a:cubicBezTo>
                    <a:cubicBezTo>
                      <a:pt x="523680" y="848962"/>
                      <a:pt x="519637" y="836148"/>
                      <a:pt x="523680" y="848962"/>
                    </a:cubicBezTo>
                    <a:cubicBezTo>
                      <a:pt x="526894" y="862585"/>
                      <a:pt x="522063" y="856966"/>
                      <a:pt x="530936" y="860180"/>
                    </a:cubicBezTo>
                    <a:cubicBezTo>
                      <a:pt x="539788" y="864182"/>
                      <a:pt x="530127" y="853773"/>
                      <a:pt x="551087" y="864182"/>
                    </a:cubicBezTo>
                    <a:cubicBezTo>
                      <a:pt x="572025" y="874591"/>
                      <a:pt x="578473" y="868183"/>
                      <a:pt x="579282" y="863373"/>
                    </a:cubicBezTo>
                    <a:cubicBezTo>
                      <a:pt x="580090" y="858563"/>
                      <a:pt x="579282" y="850559"/>
                      <a:pt x="584921" y="848154"/>
                    </a:cubicBezTo>
                    <a:cubicBezTo>
                      <a:pt x="590560" y="846557"/>
                      <a:pt x="606668" y="851368"/>
                      <a:pt x="606668" y="851368"/>
                    </a:cubicBezTo>
                    <a:cubicBezTo>
                      <a:pt x="606668" y="851368"/>
                      <a:pt x="612307" y="850559"/>
                      <a:pt x="621180" y="853773"/>
                    </a:cubicBezTo>
                    <a:cubicBezTo>
                      <a:pt x="629244" y="857775"/>
                      <a:pt x="635692" y="853773"/>
                      <a:pt x="635692" y="853773"/>
                    </a:cubicBezTo>
                    <a:cubicBezTo>
                      <a:pt x="635692" y="853773"/>
                      <a:pt x="643756" y="848962"/>
                      <a:pt x="646162" y="841767"/>
                    </a:cubicBezTo>
                    <a:cubicBezTo>
                      <a:pt x="649375" y="834552"/>
                      <a:pt x="646970" y="828953"/>
                      <a:pt x="658248" y="832955"/>
                    </a:cubicBezTo>
                    <a:cubicBezTo>
                      <a:pt x="670334" y="837765"/>
                      <a:pt x="673548" y="841767"/>
                      <a:pt x="673548" y="841767"/>
                    </a:cubicBezTo>
                    <a:cubicBezTo>
                      <a:pt x="673548" y="841767"/>
                      <a:pt x="676761" y="839362"/>
                      <a:pt x="684826" y="845769"/>
                    </a:cubicBezTo>
                    <a:cubicBezTo>
                      <a:pt x="693679" y="852176"/>
                      <a:pt x="688848" y="852984"/>
                      <a:pt x="688040" y="859392"/>
                    </a:cubicBezTo>
                    <a:cubicBezTo>
                      <a:pt x="687231" y="866607"/>
                      <a:pt x="689657" y="864202"/>
                      <a:pt x="696104" y="868204"/>
                    </a:cubicBezTo>
                    <a:cubicBezTo>
                      <a:pt x="703360" y="872206"/>
                      <a:pt x="711404" y="869801"/>
                      <a:pt x="711404" y="869801"/>
                    </a:cubicBezTo>
                    <a:cubicBezTo>
                      <a:pt x="711404" y="869801"/>
                      <a:pt x="722682" y="868204"/>
                      <a:pt x="729938" y="868992"/>
                    </a:cubicBezTo>
                    <a:cubicBezTo>
                      <a:pt x="736385" y="869801"/>
                      <a:pt x="737194" y="868992"/>
                      <a:pt x="744450" y="870589"/>
                    </a:cubicBezTo>
                    <a:cubicBezTo>
                      <a:pt x="752514" y="872994"/>
                      <a:pt x="757345" y="879401"/>
                      <a:pt x="757345" y="879401"/>
                    </a:cubicBezTo>
                    <a:cubicBezTo>
                      <a:pt x="757345" y="879401"/>
                      <a:pt x="745258" y="880998"/>
                      <a:pt x="750089" y="889810"/>
                    </a:cubicBezTo>
                    <a:cubicBezTo>
                      <a:pt x="754919" y="897814"/>
                      <a:pt x="754919" y="894620"/>
                      <a:pt x="760558" y="895409"/>
                    </a:cubicBezTo>
                    <a:cubicBezTo>
                      <a:pt x="766197" y="896217"/>
                      <a:pt x="767006" y="897005"/>
                      <a:pt x="767006" y="892215"/>
                    </a:cubicBezTo>
                    <a:cubicBezTo>
                      <a:pt x="767006" y="888213"/>
                      <a:pt x="766197" y="880209"/>
                      <a:pt x="766197" y="880209"/>
                    </a:cubicBezTo>
                    <a:cubicBezTo>
                      <a:pt x="766197" y="880209"/>
                      <a:pt x="771836" y="876208"/>
                      <a:pt x="781498" y="873802"/>
                    </a:cubicBezTo>
                    <a:cubicBezTo>
                      <a:pt x="791159" y="870609"/>
                      <a:pt x="794392" y="868204"/>
                      <a:pt x="794392" y="868204"/>
                    </a:cubicBezTo>
                    <a:cubicBezTo>
                      <a:pt x="794392" y="868204"/>
                      <a:pt x="798414" y="857795"/>
                      <a:pt x="808904" y="859392"/>
                    </a:cubicBezTo>
                    <a:cubicBezTo>
                      <a:pt x="819374" y="861797"/>
                      <a:pt x="820182" y="857795"/>
                      <a:pt x="822607" y="851388"/>
                    </a:cubicBezTo>
                    <a:cubicBezTo>
                      <a:pt x="824224" y="844981"/>
                      <a:pt x="828246" y="837765"/>
                      <a:pt x="828246" y="837765"/>
                    </a:cubicBezTo>
                    <a:cubicBezTo>
                      <a:pt x="828246" y="837765"/>
                      <a:pt x="836311" y="843364"/>
                      <a:pt x="836311" y="848174"/>
                    </a:cubicBezTo>
                    <a:cubicBezTo>
                      <a:pt x="836311" y="848174"/>
                      <a:pt x="851611" y="853773"/>
                      <a:pt x="855653" y="848983"/>
                    </a:cubicBezTo>
                    <a:cubicBezTo>
                      <a:pt x="858867" y="844981"/>
                      <a:pt x="862909" y="840170"/>
                      <a:pt x="867740" y="842576"/>
                    </a:cubicBezTo>
                    <a:cubicBezTo>
                      <a:pt x="872571" y="845769"/>
                      <a:pt x="879018" y="842576"/>
                      <a:pt x="879018" y="842576"/>
                    </a:cubicBezTo>
                    <a:lnTo>
                      <a:pt x="889487" y="844981"/>
                    </a:lnTo>
                    <a:cubicBezTo>
                      <a:pt x="899957" y="846578"/>
                      <a:pt x="899957" y="848174"/>
                      <a:pt x="904788" y="843384"/>
                    </a:cubicBezTo>
                    <a:cubicBezTo>
                      <a:pt x="909618" y="839382"/>
                      <a:pt x="907213" y="826568"/>
                      <a:pt x="907213" y="826568"/>
                    </a:cubicBezTo>
                    <a:cubicBezTo>
                      <a:pt x="907213" y="826568"/>
                      <a:pt x="897552" y="824971"/>
                      <a:pt x="904788" y="820970"/>
                    </a:cubicBezTo>
                    <a:cubicBezTo>
                      <a:pt x="911235" y="817776"/>
                      <a:pt x="909618" y="814563"/>
                      <a:pt x="913640" y="812966"/>
                    </a:cubicBezTo>
                    <a:cubicBezTo>
                      <a:pt x="918471" y="810561"/>
                      <a:pt x="919279" y="807367"/>
                      <a:pt x="919279" y="807367"/>
                    </a:cubicBezTo>
                    <a:cubicBezTo>
                      <a:pt x="919279" y="807367"/>
                      <a:pt x="924918" y="793745"/>
                      <a:pt x="932982" y="794553"/>
                    </a:cubicBezTo>
                    <a:cubicBezTo>
                      <a:pt x="940239" y="796150"/>
                      <a:pt x="954730" y="780142"/>
                      <a:pt x="954730" y="780142"/>
                    </a:cubicBezTo>
                    <a:cubicBezTo>
                      <a:pt x="954730" y="780142"/>
                      <a:pt x="958752" y="764923"/>
                      <a:pt x="957155" y="761730"/>
                    </a:cubicBezTo>
                    <a:cubicBezTo>
                      <a:pt x="956347" y="759324"/>
                      <a:pt x="954730" y="752918"/>
                      <a:pt x="953133" y="752918"/>
                    </a:cubicBezTo>
                    <a:cubicBezTo>
                      <a:pt x="950708" y="752918"/>
                      <a:pt x="941047" y="744914"/>
                      <a:pt x="953133" y="744914"/>
                    </a:cubicBezTo>
                    <a:cubicBezTo>
                      <a:pt x="964411" y="744914"/>
                      <a:pt x="960389" y="739315"/>
                      <a:pt x="966837" y="745722"/>
                    </a:cubicBezTo>
                    <a:cubicBezTo>
                      <a:pt x="973284" y="752938"/>
                      <a:pt x="973284" y="748127"/>
                      <a:pt x="978115" y="744125"/>
                    </a:cubicBezTo>
                    <a:cubicBezTo>
                      <a:pt x="982945" y="740124"/>
                      <a:pt x="982137" y="734505"/>
                      <a:pt x="983754" y="729715"/>
                    </a:cubicBezTo>
                    <a:cubicBezTo>
                      <a:pt x="986179" y="724904"/>
                      <a:pt x="982945" y="717709"/>
                      <a:pt x="989393" y="720902"/>
                    </a:cubicBezTo>
                    <a:cubicBezTo>
                      <a:pt x="995840" y="723308"/>
                      <a:pt x="993415" y="726501"/>
                      <a:pt x="998245" y="720902"/>
                    </a:cubicBezTo>
                    <a:cubicBezTo>
                      <a:pt x="1003076" y="715304"/>
                      <a:pt x="1003885" y="710493"/>
                      <a:pt x="998245" y="707280"/>
                    </a:cubicBezTo>
                    <a:cubicBezTo>
                      <a:pt x="992606" y="704875"/>
                      <a:pt x="988584" y="699276"/>
                      <a:pt x="988584" y="699276"/>
                    </a:cubicBezTo>
                    <a:cubicBezTo>
                      <a:pt x="988584" y="699276"/>
                      <a:pt x="980520" y="696083"/>
                      <a:pt x="988584" y="693678"/>
                    </a:cubicBezTo>
                    <a:cubicBezTo>
                      <a:pt x="997437" y="690484"/>
                      <a:pt x="1000671" y="688079"/>
                      <a:pt x="998245" y="684865"/>
                    </a:cubicBezTo>
                    <a:cubicBezTo>
                      <a:pt x="995032" y="682460"/>
                      <a:pt x="991798" y="678458"/>
                      <a:pt x="991798" y="678458"/>
                    </a:cubicBezTo>
                    <a:cubicBezTo>
                      <a:pt x="991798" y="678458"/>
                      <a:pt x="993415" y="673648"/>
                      <a:pt x="983734" y="678458"/>
                    </a:cubicBezTo>
                    <a:cubicBezTo>
                      <a:pt x="974073" y="683269"/>
                      <a:pt x="971647" y="684057"/>
                      <a:pt x="966008" y="678458"/>
                    </a:cubicBezTo>
                    <a:cubicBezTo>
                      <a:pt x="960369" y="672860"/>
                      <a:pt x="956347" y="668049"/>
                      <a:pt x="964391" y="664836"/>
                    </a:cubicBezTo>
                    <a:cubicBezTo>
                      <a:pt x="971647" y="662431"/>
                      <a:pt x="965199" y="651213"/>
                      <a:pt x="976478" y="660834"/>
                    </a:cubicBezTo>
                    <a:cubicBezTo>
                      <a:pt x="987756" y="669646"/>
                      <a:pt x="982925" y="664836"/>
                      <a:pt x="989372" y="663239"/>
                    </a:cubicBezTo>
                    <a:cubicBezTo>
                      <a:pt x="995820" y="661642"/>
                      <a:pt x="1002268" y="648828"/>
                      <a:pt x="1002268" y="648828"/>
                    </a:cubicBezTo>
                    <a:cubicBezTo>
                      <a:pt x="1002268" y="648828"/>
                      <a:pt x="999054" y="642421"/>
                      <a:pt x="994203" y="641613"/>
                    </a:cubicBezTo>
                    <a:cubicBezTo>
                      <a:pt x="989372" y="640804"/>
                      <a:pt x="994203" y="640016"/>
                      <a:pt x="986139" y="636802"/>
                    </a:cubicBezTo>
                    <a:cubicBezTo>
                      <a:pt x="977286" y="634397"/>
                      <a:pt x="974052" y="635994"/>
                      <a:pt x="973244" y="629587"/>
                    </a:cubicBezTo>
                    <a:cubicBezTo>
                      <a:pt x="972435" y="623180"/>
                      <a:pt x="976457" y="619966"/>
                      <a:pt x="976457" y="619966"/>
                    </a:cubicBezTo>
                    <a:cubicBezTo>
                      <a:pt x="976457" y="619966"/>
                      <a:pt x="981288" y="621563"/>
                      <a:pt x="987736" y="623160"/>
                    </a:cubicBezTo>
                    <a:cubicBezTo>
                      <a:pt x="994183" y="623968"/>
                      <a:pt x="994183" y="615944"/>
                      <a:pt x="994183" y="615944"/>
                    </a:cubicBezTo>
                    <a:cubicBezTo>
                      <a:pt x="994183" y="615944"/>
                      <a:pt x="989352" y="605535"/>
                      <a:pt x="984522" y="605535"/>
                    </a:cubicBezTo>
                    <a:cubicBezTo>
                      <a:pt x="980500" y="605535"/>
                      <a:pt x="976457" y="601534"/>
                      <a:pt x="976457" y="601534"/>
                    </a:cubicBezTo>
                    <a:cubicBezTo>
                      <a:pt x="976457" y="601534"/>
                      <a:pt x="970818" y="586314"/>
                      <a:pt x="975649" y="580716"/>
                    </a:cubicBezTo>
                    <a:cubicBezTo>
                      <a:pt x="980479" y="575117"/>
                      <a:pt x="986927" y="567902"/>
                      <a:pt x="980479" y="569498"/>
                    </a:cubicBezTo>
                    <a:lnTo>
                      <a:pt x="973223" y="570307"/>
                    </a:lnTo>
                    <a:cubicBezTo>
                      <a:pt x="973223" y="570307"/>
                      <a:pt x="961946" y="577522"/>
                      <a:pt x="964371" y="571115"/>
                    </a:cubicBezTo>
                    <a:cubicBezTo>
                      <a:pt x="965988" y="564708"/>
                      <a:pt x="978883" y="561494"/>
                      <a:pt x="966796" y="559898"/>
                    </a:cubicBezTo>
                    <a:cubicBezTo>
                      <a:pt x="954710" y="558301"/>
                      <a:pt x="924090" y="589528"/>
                      <a:pt x="949879" y="558301"/>
                    </a:cubicBezTo>
                    <a:cubicBezTo>
                      <a:pt x="975669" y="526266"/>
                      <a:pt x="975669" y="515049"/>
                      <a:pt x="986139" y="516645"/>
                    </a:cubicBezTo>
                    <a:cubicBezTo>
                      <a:pt x="995800" y="518242"/>
                      <a:pt x="995800" y="506236"/>
                      <a:pt x="1003056" y="511047"/>
                    </a:cubicBezTo>
                    <a:cubicBezTo>
                      <a:pt x="1009503" y="515857"/>
                      <a:pt x="1019164" y="507833"/>
                      <a:pt x="1019164" y="504640"/>
                    </a:cubicBezTo>
                    <a:cubicBezTo>
                      <a:pt x="1019164" y="500638"/>
                      <a:pt x="1021590" y="495827"/>
                      <a:pt x="1019164" y="494231"/>
                    </a:cubicBezTo>
                    <a:cubicBezTo>
                      <a:pt x="1015951" y="491826"/>
                      <a:pt x="1009503" y="483822"/>
                      <a:pt x="1004673" y="485419"/>
                    </a:cubicBezTo>
                    <a:cubicBezTo>
                      <a:pt x="999842" y="487824"/>
                      <a:pt x="991778" y="490229"/>
                      <a:pt x="991778" y="490229"/>
                    </a:cubicBezTo>
                    <a:cubicBezTo>
                      <a:pt x="991778" y="490229"/>
                      <a:pt x="980500" y="491037"/>
                      <a:pt x="978074" y="484630"/>
                    </a:cubicBezTo>
                    <a:cubicBezTo>
                      <a:pt x="976457" y="478223"/>
                      <a:pt x="977266" y="470219"/>
                      <a:pt x="971627" y="478223"/>
                    </a:cubicBezTo>
                    <a:cubicBezTo>
                      <a:pt x="965988" y="485439"/>
                      <a:pt x="964371" y="487844"/>
                      <a:pt x="961157" y="494251"/>
                    </a:cubicBezTo>
                    <a:cubicBezTo>
                      <a:pt x="958732" y="500658"/>
                      <a:pt x="950688" y="500658"/>
                      <a:pt x="950688" y="500658"/>
                    </a:cubicBezTo>
                    <a:cubicBezTo>
                      <a:pt x="950688" y="500658"/>
                      <a:pt x="939410" y="495848"/>
                      <a:pt x="938601" y="490249"/>
                    </a:cubicBezTo>
                    <a:cubicBezTo>
                      <a:pt x="937793" y="484651"/>
                      <a:pt x="943432" y="475030"/>
                      <a:pt x="931345" y="478243"/>
                    </a:cubicBezTo>
                    <a:cubicBezTo>
                      <a:pt x="918451" y="480649"/>
                      <a:pt x="916045" y="483054"/>
                      <a:pt x="913620" y="474242"/>
                    </a:cubicBezTo>
                    <a:cubicBezTo>
                      <a:pt x="912003" y="466238"/>
                      <a:pt x="911194" y="462236"/>
                      <a:pt x="913620" y="454212"/>
                    </a:cubicBezTo>
                    <a:cubicBezTo>
                      <a:pt x="916834" y="446997"/>
                      <a:pt x="918451" y="438993"/>
                      <a:pt x="929728" y="444591"/>
                    </a:cubicBezTo>
                    <a:cubicBezTo>
                      <a:pt x="941006" y="450190"/>
                      <a:pt x="945837" y="441378"/>
                      <a:pt x="953093" y="435779"/>
                    </a:cubicBezTo>
                    <a:cubicBezTo>
                      <a:pt x="959540" y="430181"/>
                      <a:pt x="964371" y="424562"/>
                      <a:pt x="965988" y="418963"/>
                    </a:cubicBezTo>
                    <a:cubicBezTo>
                      <a:pt x="967605" y="413365"/>
                      <a:pt x="967605" y="405341"/>
                      <a:pt x="974052" y="408554"/>
                    </a:cubicBezTo>
                    <a:cubicBezTo>
                      <a:pt x="981308" y="410959"/>
                      <a:pt x="986139" y="408554"/>
                      <a:pt x="986139" y="402956"/>
                    </a:cubicBezTo>
                    <a:lnTo>
                      <a:pt x="986139" y="394143"/>
                    </a:lnTo>
                    <a:cubicBezTo>
                      <a:pt x="986139" y="394143"/>
                      <a:pt x="982925" y="376519"/>
                      <a:pt x="997416" y="391738"/>
                    </a:cubicBezTo>
                    <a:cubicBezTo>
                      <a:pt x="1011120" y="406958"/>
                      <a:pt x="1008695" y="413365"/>
                      <a:pt x="1008695" y="413365"/>
                    </a:cubicBezTo>
                    <a:cubicBezTo>
                      <a:pt x="1008695" y="413365"/>
                      <a:pt x="1000630" y="417366"/>
                      <a:pt x="998225" y="428584"/>
                    </a:cubicBezTo>
                    <a:cubicBezTo>
                      <a:pt x="995011" y="439801"/>
                      <a:pt x="1000650" y="432586"/>
                      <a:pt x="998225" y="441398"/>
                    </a:cubicBezTo>
                    <a:cubicBezTo>
                      <a:pt x="995011" y="450210"/>
                      <a:pt x="992586" y="451019"/>
                      <a:pt x="992586" y="451019"/>
                    </a:cubicBezTo>
                    <a:cubicBezTo>
                      <a:pt x="992586" y="451019"/>
                      <a:pt x="997416" y="462236"/>
                      <a:pt x="1008695" y="447825"/>
                    </a:cubicBezTo>
                    <a:cubicBezTo>
                      <a:pt x="1019973" y="434203"/>
                      <a:pt x="1028037" y="431009"/>
                      <a:pt x="1033676" y="427007"/>
                    </a:cubicBezTo>
                    <a:cubicBezTo>
                      <a:pt x="1039315" y="423814"/>
                      <a:pt x="1049785" y="423814"/>
                      <a:pt x="1049785" y="423814"/>
                    </a:cubicBezTo>
                    <a:cubicBezTo>
                      <a:pt x="1049785" y="423814"/>
                      <a:pt x="1060254" y="415810"/>
                      <a:pt x="1064296" y="412597"/>
                    </a:cubicBezTo>
                    <a:cubicBezTo>
                      <a:pt x="1068319" y="408595"/>
                      <a:pt x="1077192" y="398186"/>
                      <a:pt x="1077192" y="398186"/>
                    </a:cubicBezTo>
                    <a:cubicBezTo>
                      <a:pt x="1077192" y="398186"/>
                      <a:pt x="1085256" y="401379"/>
                      <a:pt x="1090895" y="398994"/>
                    </a:cubicBezTo>
                    <a:cubicBezTo>
                      <a:pt x="1096534" y="397397"/>
                      <a:pt x="1102173" y="397397"/>
                      <a:pt x="1102982" y="387777"/>
                    </a:cubicBezTo>
                    <a:cubicBezTo>
                      <a:pt x="1103790" y="378156"/>
                      <a:pt x="1095725" y="372558"/>
                      <a:pt x="1107812" y="376559"/>
                    </a:cubicBezTo>
                    <a:cubicBezTo>
                      <a:pt x="1119898" y="380561"/>
                      <a:pt x="1125537" y="386968"/>
                      <a:pt x="1125537" y="386968"/>
                    </a:cubicBezTo>
                    <a:cubicBezTo>
                      <a:pt x="1125537" y="386968"/>
                      <a:pt x="1133602" y="386968"/>
                      <a:pt x="1132793" y="380561"/>
                    </a:cubicBezTo>
                    <a:cubicBezTo>
                      <a:pt x="1132793" y="374963"/>
                      <a:pt x="1131985" y="367747"/>
                      <a:pt x="1135219" y="364554"/>
                    </a:cubicBezTo>
                    <a:cubicBezTo>
                      <a:pt x="1138432" y="361340"/>
                      <a:pt x="1144071" y="356550"/>
                      <a:pt x="1144071" y="356550"/>
                    </a:cubicBezTo>
                    <a:cubicBezTo>
                      <a:pt x="1144071" y="356550"/>
                      <a:pt x="1148093" y="349335"/>
                      <a:pt x="1156966" y="346929"/>
                    </a:cubicBezTo>
                    <a:cubicBezTo>
                      <a:pt x="1165031" y="344524"/>
                      <a:pt x="1169861" y="346929"/>
                      <a:pt x="1169861" y="346929"/>
                    </a:cubicBezTo>
                    <a:lnTo>
                      <a:pt x="1181947" y="354145"/>
                    </a:lnTo>
                    <a:cubicBezTo>
                      <a:pt x="1181139" y="350952"/>
                      <a:pt x="1176308" y="342139"/>
                      <a:pt x="1183564" y="334115"/>
                    </a:cubicBezTo>
                    <a:cubicBezTo>
                      <a:pt x="1190012" y="327708"/>
                      <a:pt x="1190012" y="308487"/>
                      <a:pt x="1190012" y="295673"/>
                    </a:cubicBezTo>
                    <a:cubicBezTo>
                      <a:pt x="1190012" y="282051"/>
                      <a:pt x="1194034" y="265235"/>
                      <a:pt x="1208546" y="274855"/>
                    </a:cubicBezTo>
                    <a:cubicBezTo>
                      <a:pt x="1223038" y="283668"/>
                      <a:pt x="1231910" y="279666"/>
                      <a:pt x="1241571" y="266852"/>
                    </a:cubicBezTo>
                    <a:cubicBezTo>
                      <a:pt x="1250424" y="254037"/>
                      <a:pt x="1255275" y="231603"/>
                      <a:pt x="1255275" y="231603"/>
                    </a:cubicBezTo>
                    <a:cubicBezTo>
                      <a:pt x="1255275" y="231603"/>
                      <a:pt x="1262531" y="219597"/>
                      <a:pt x="1267361" y="213190"/>
                    </a:cubicBezTo>
                    <a:cubicBezTo>
                      <a:pt x="1273000" y="206783"/>
                      <a:pt x="1269786" y="200376"/>
                      <a:pt x="1267361" y="192372"/>
                    </a:cubicBezTo>
                    <a:cubicBezTo>
                      <a:pt x="1264936" y="184369"/>
                      <a:pt x="1255275" y="177153"/>
                      <a:pt x="1255275" y="177153"/>
                    </a:cubicBezTo>
                    <a:cubicBezTo>
                      <a:pt x="1255275" y="177153"/>
                      <a:pt x="1233527" y="192372"/>
                      <a:pt x="1223846" y="196374"/>
                    </a:cubicBezTo>
                    <a:cubicBezTo>
                      <a:pt x="1214993" y="200376"/>
                      <a:pt x="1202907" y="197971"/>
                      <a:pt x="1196460" y="192372"/>
                    </a:cubicBezTo>
                    <a:cubicBezTo>
                      <a:pt x="1190012" y="187562"/>
                      <a:pt x="1187607" y="165147"/>
                      <a:pt x="1187607" y="165147"/>
                    </a:cubicBezTo>
                    <a:cubicBezTo>
                      <a:pt x="1187607" y="165147"/>
                      <a:pt x="1171498" y="145118"/>
                      <a:pt x="1164242" y="149120"/>
                    </a:cubicBezTo>
                    <a:cubicBezTo>
                      <a:pt x="1156178" y="153122"/>
                      <a:pt x="1145708" y="153122"/>
                      <a:pt x="1141686" y="146715"/>
                    </a:cubicBezTo>
                    <a:cubicBezTo>
                      <a:pt x="1137664" y="140308"/>
                      <a:pt x="1131217" y="144309"/>
                      <a:pt x="1120747" y="131495"/>
                    </a:cubicBezTo>
                    <a:cubicBezTo>
                      <a:pt x="1110278" y="117873"/>
                      <a:pt x="1097383" y="80239"/>
                      <a:pt x="1094169" y="65020"/>
                    </a:cubicBezTo>
                    <a:cubicBezTo>
                      <a:pt x="1091744" y="48992"/>
                      <a:pt x="1100616" y="32176"/>
                      <a:pt x="1073230" y="21767"/>
                    </a:cubicBezTo>
                    <a:cubicBezTo>
                      <a:pt x="1045844" y="11358"/>
                      <a:pt x="1048249" y="-5458"/>
                      <a:pt x="1022479" y="1738"/>
                    </a:cubicBezTo>
                    <a:cubicBezTo>
                      <a:pt x="995901" y="9741"/>
                      <a:pt x="980581" y="11358"/>
                      <a:pt x="980581" y="11358"/>
                    </a:cubicBezTo>
                    <a:cubicBezTo>
                      <a:pt x="980581" y="11358"/>
                      <a:pt x="962046" y="28174"/>
                      <a:pt x="966069" y="36178"/>
                    </a:cubicBezTo>
                    <a:cubicBezTo>
                      <a:pt x="970091" y="44182"/>
                      <a:pt x="970091" y="59401"/>
                      <a:pt x="970091" y="59401"/>
                    </a:cubicBezTo>
                    <a:cubicBezTo>
                      <a:pt x="970091" y="59401"/>
                      <a:pt x="966069" y="77814"/>
                      <a:pt x="953174" y="89839"/>
                    </a:cubicBezTo>
                    <a:cubicBezTo>
                      <a:pt x="939470" y="101057"/>
                      <a:pt x="938682" y="113062"/>
                      <a:pt x="938682" y="113062"/>
                    </a:cubicBezTo>
                    <a:cubicBezTo>
                      <a:pt x="938682" y="113062"/>
                      <a:pt x="933043" y="142692"/>
                      <a:pt x="918531" y="144289"/>
                    </a:cubicBezTo>
                    <a:cubicBezTo>
                      <a:pt x="904039" y="145098"/>
                      <a:pt x="893550" y="153101"/>
                      <a:pt x="888720" y="149099"/>
                    </a:cubicBezTo>
                    <a:cubicBezTo>
                      <a:pt x="888720" y="149099"/>
                      <a:pt x="883889" y="163510"/>
                      <a:pt x="883080" y="169917"/>
                    </a:cubicBezTo>
                    <a:cubicBezTo>
                      <a:pt x="881463" y="177133"/>
                      <a:pt x="875824" y="172322"/>
                      <a:pt x="874228" y="182731"/>
                    </a:cubicBezTo>
                    <a:cubicBezTo>
                      <a:pt x="873419" y="193140"/>
                      <a:pt x="874228" y="195545"/>
                      <a:pt x="881484" y="197142"/>
                    </a:cubicBezTo>
                    <a:cubicBezTo>
                      <a:pt x="888740" y="198739"/>
                      <a:pt x="888740" y="191544"/>
                      <a:pt x="894378" y="198739"/>
                    </a:cubicBezTo>
                    <a:cubicBezTo>
                      <a:pt x="899209" y="205954"/>
                      <a:pt x="900826" y="203549"/>
                      <a:pt x="903231" y="202741"/>
                    </a:cubicBezTo>
                    <a:cubicBezTo>
                      <a:pt x="906445" y="201932"/>
                      <a:pt x="917723" y="205954"/>
                      <a:pt x="919340" y="198739"/>
                    </a:cubicBezTo>
                    <a:cubicBezTo>
                      <a:pt x="920957" y="192332"/>
                      <a:pt x="923362" y="193140"/>
                      <a:pt x="929001" y="193140"/>
                    </a:cubicBezTo>
                    <a:cubicBezTo>
                      <a:pt x="933831" y="192332"/>
                      <a:pt x="938662" y="189947"/>
                      <a:pt x="941087" y="198739"/>
                    </a:cubicBezTo>
                    <a:cubicBezTo>
                      <a:pt x="943513" y="206743"/>
                      <a:pt x="941087" y="205146"/>
                      <a:pt x="951557" y="213150"/>
                    </a:cubicBezTo>
                    <a:cubicBezTo>
                      <a:pt x="961218" y="220365"/>
                      <a:pt x="966857" y="221962"/>
                      <a:pt x="968474" y="231562"/>
                    </a:cubicBezTo>
                    <a:cubicBezTo>
                      <a:pt x="970899" y="241183"/>
                      <a:pt x="966049" y="249187"/>
                      <a:pt x="966049" y="249187"/>
                    </a:cubicBezTo>
                    <a:cubicBezTo>
                      <a:pt x="966049" y="249187"/>
                      <a:pt x="946706" y="244376"/>
                      <a:pt x="941067" y="249187"/>
                    </a:cubicBezTo>
                    <a:cubicBezTo>
                      <a:pt x="935428" y="254785"/>
                      <a:pt x="927364" y="254785"/>
                      <a:pt x="927364" y="254785"/>
                    </a:cubicBezTo>
                    <a:cubicBezTo>
                      <a:pt x="927364" y="254785"/>
                      <a:pt x="908830" y="253189"/>
                      <a:pt x="908830" y="262001"/>
                    </a:cubicBezTo>
                    <a:cubicBezTo>
                      <a:pt x="908830" y="270813"/>
                      <a:pt x="904808" y="278028"/>
                      <a:pt x="904808" y="278028"/>
                    </a:cubicBezTo>
                    <a:cubicBezTo>
                      <a:pt x="904808" y="278028"/>
                      <a:pt x="895955" y="271621"/>
                      <a:pt x="892721" y="277220"/>
                    </a:cubicBezTo>
                    <a:cubicBezTo>
                      <a:pt x="889508" y="282819"/>
                      <a:pt x="890296" y="282030"/>
                      <a:pt x="883060" y="282030"/>
                    </a:cubicBezTo>
                    <a:cubicBezTo>
                      <a:pt x="875804" y="281222"/>
                      <a:pt x="872591" y="274815"/>
                      <a:pt x="872591" y="274815"/>
                    </a:cubicBezTo>
                    <a:cubicBezTo>
                      <a:pt x="872591" y="274815"/>
                      <a:pt x="870165" y="272410"/>
                      <a:pt x="864526" y="275623"/>
                    </a:cubicBezTo>
                    <a:cubicBezTo>
                      <a:pt x="859696" y="278028"/>
                      <a:pt x="854057" y="274027"/>
                      <a:pt x="854057" y="279625"/>
                    </a:cubicBezTo>
                    <a:cubicBezTo>
                      <a:pt x="854057" y="285224"/>
                      <a:pt x="851631" y="289246"/>
                      <a:pt x="851631" y="289246"/>
                    </a:cubicBezTo>
                    <a:lnTo>
                      <a:pt x="836331" y="289246"/>
                    </a:lnTo>
                    <a:cubicBezTo>
                      <a:pt x="836331" y="289246"/>
                      <a:pt x="819414" y="288437"/>
                      <a:pt x="816989" y="284436"/>
                    </a:cubicBezTo>
                    <a:cubicBezTo>
                      <a:pt x="813775" y="280434"/>
                      <a:pt x="808136" y="278028"/>
                      <a:pt x="802477" y="281222"/>
                    </a:cubicBezTo>
                    <a:cubicBezTo>
                      <a:pt x="796838" y="284436"/>
                      <a:pt x="790390" y="282030"/>
                      <a:pt x="790390" y="282030"/>
                    </a:cubicBezTo>
                    <a:lnTo>
                      <a:pt x="785560" y="277220"/>
                    </a:lnTo>
                    <a:cubicBezTo>
                      <a:pt x="785560" y="277220"/>
                      <a:pt x="768643" y="295633"/>
                      <a:pt x="777496" y="298038"/>
                    </a:cubicBezTo>
                    <a:cubicBezTo>
                      <a:pt x="786348" y="301231"/>
                      <a:pt x="791199" y="300443"/>
                      <a:pt x="791199" y="300443"/>
                    </a:cubicBezTo>
                    <a:cubicBezTo>
                      <a:pt x="791199" y="300443"/>
                      <a:pt x="793624" y="311660"/>
                      <a:pt x="789582" y="317259"/>
                    </a:cubicBezTo>
                    <a:cubicBezTo>
                      <a:pt x="784751" y="322858"/>
                      <a:pt x="777496" y="325263"/>
                      <a:pt x="774282" y="325263"/>
                    </a:cubicBezTo>
                    <a:cubicBezTo>
                      <a:pt x="771068" y="326071"/>
                      <a:pt x="763004" y="318856"/>
                      <a:pt x="764621" y="329265"/>
                    </a:cubicBezTo>
                    <a:cubicBezTo>
                      <a:pt x="766238" y="338885"/>
                      <a:pt x="760599" y="344484"/>
                      <a:pt x="760599" y="344484"/>
                    </a:cubicBezTo>
                    <a:cubicBezTo>
                      <a:pt x="760599" y="344484"/>
                      <a:pt x="753343" y="343675"/>
                      <a:pt x="745298" y="342887"/>
                    </a:cubicBezTo>
                    <a:cubicBezTo>
                      <a:pt x="737234" y="341290"/>
                      <a:pt x="735638" y="338885"/>
                      <a:pt x="735638" y="338885"/>
                    </a:cubicBezTo>
                    <a:lnTo>
                      <a:pt x="715487" y="347697"/>
                    </a:lnTo>
                    <a:cubicBezTo>
                      <a:pt x="715487" y="347697"/>
                      <a:pt x="701784" y="352508"/>
                      <a:pt x="690505" y="352508"/>
                    </a:cubicBezTo>
                    <a:cubicBezTo>
                      <a:pt x="679227" y="352508"/>
                      <a:pt x="667141" y="363725"/>
                      <a:pt x="667141" y="363725"/>
                    </a:cubicBezTo>
                    <a:cubicBezTo>
                      <a:pt x="667141" y="363725"/>
                      <a:pt x="657480" y="371729"/>
                      <a:pt x="658288" y="379753"/>
                    </a:cubicBezTo>
                    <a:cubicBezTo>
                      <a:pt x="659905" y="386968"/>
                      <a:pt x="655075" y="394164"/>
                      <a:pt x="651032" y="394164"/>
                    </a:cubicBezTo>
                    <a:cubicBezTo>
                      <a:pt x="646990" y="394164"/>
                      <a:pt x="642968" y="381350"/>
                      <a:pt x="642968" y="381350"/>
                    </a:cubicBezTo>
                    <a:lnTo>
                      <a:pt x="637329" y="367727"/>
                    </a:lnTo>
                    <a:cubicBezTo>
                      <a:pt x="637329" y="367727"/>
                      <a:pt x="627668" y="360512"/>
                      <a:pt x="622029" y="361320"/>
                    </a:cubicBezTo>
                    <a:cubicBezTo>
                      <a:pt x="616390" y="362129"/>
                      <a:pt x="601090" y="359723"/>
                      <a:pt x="601090" y="359723"/>
                    </a:cubicBezTo>
                    <a:cubicBezTo>
                      <a:pt x="601090" y="359723"/>
                      <a:pt x="591429" y="356510"/>
                      <a:pt x="589003" y="350911"/>
                    </a:cubicBezTo>
                    <a:cubicBezTo>
                      <a:pt x="585790" y="345313"/>
                      <a:pt x="581747" y="339694"/>
                      <a:pt x="581747" y="339694"/>
                    </a:cubicBezTo>
                    <a:cubicBezTo>
                      <a:pt x="581747" y="339694"/>
                      <a:pt x="569661" y="330882"/>
                      <a:pt x="565639" y="342887"/>
                    </a:cubicBezTo>
                    <a:cubicBezTo>
                      <a:pt x="562425" y="354893"/>
                      <a:pt x="545488" y="358915"/>
                      <a:pt x="545488" y="358915"/>
                    </a:cubicBezTo>
                    <a:cubicBezTo>
                      <a:pt x="545488" y="358915"/>
                      <a:pt x="539849" y="349294"/>
                      <a:pt x="528571" y="350911"/>
                    </a:cubicBezTo>
                    <a:cubicBezTo>
                      <a:pt x="516484" y="353316"/>
                      <a:pt x="497142" y="349314"/>
                      <a:pt x="497142" y="349314"/>
                    </a:cubicBezTo>
                    <a:lnTo>
                      <a:pt x="481033" y="336500"/>
                    </a:lnTo>
                    <a:cubicBezTo>
                      <a:pt x="481033" y="336500"/>
                      <a:pt x="474586" y="328497"/>
                      <a:pt x="469756" y="322878"/>
                    </a:cubicBezTo>
                    <a:cubicBezTo>
                      <a:pt x="464925" y="317279"/>
                      <a:pt x="450413" y="299655"/>
                      <a:pt x="450413" y="299655"/>
                    </a:cubicBezTo>
                    <a:lnTo>
                      <a:pt x="433496" y="286032"/>
                    </a:lnTo>
                    <a:lnTo>
                      <a:pt x="406918" y="275623"/>
                    </a:lnTo>
                    <a:cubicBezTo>
                      <a:pt x="406918" y="275623"/>
                      <a:pt x="394023" y="274815"/>
                      <a:pt x="384362" y="268408"/>
                    </a:cubicBezTo>
                    <a:cubicBezTo>
                      <a:pt x="374701" y="262001"/>
                      <a:pt x="371467" y="248378"/>
                      <a:pt x="371467" y="248378"/>
                    </a:cubicBezTo>
                    <a:lnTo>
                      <a:pt x="376298" y="228349"/>
                    </a:lnTo>
                    <a:cubicBezTo>
                      <a:pt x="376298" y="228349"/>
                      <a:pt x="370659" y="207531"/>
                      <a:pt x="357763" y="196313"/>
                    </a:cubicBezTo>
                    <a:cubicBezTo>
                      <a:pt x="345677" y="185096"/>
                      <a:pt x="322313" y="174687"/>
                      <a:pt x="322313" y="174687"/>
                    </a:cubicBezTo>
                    <a:cubicBezTo>
                      <a:pt x="322313" y="174687"/>
                      <a:pt x="302162" y="165067"/>
                      <a:pt x="299757" y="158680"/>
                    </a:cubicBezTo>
                    <a:cubicBezTo>
                      <a:pt x="297331" y="152273"/>
                      <a:pt x="288479" y="145057"/>
                      <a:pt x="288479" y="145057"/>
                    </a:cubicBezTo>
                    <a:lnTo>
                      <a:pt x="288479" y="14505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06" name="Szabadkézi sokszög: alakzat 1205">
                <a:extLst>
                  <a:ext uri="{FF2B5EF4-FFF2-40B4-BE49-F238E27FC236}">
                    <a16:creationId xmlns:a16="http://schemas.microsoft.com/office/drawing/2014/main" id="{D289B371-CF3D-3A9E-8D04-F36AF0EF1AAF}"/>
                  </a:ext>
                </a:extLst>
              </p:cNvPr>
              <p:cNvSpPr/>
              <p:nvPr/>
            </p:nvSpPr>
            <p:spPr>
              <a:xfrm>
                <a:off x="6658290" y="3326183"/>
                <a:ext cx="175617" cy="133766"/>
              </a:xfrm>
              <a:custGeom>
                <a:avLst/>
                <a:gdLst>
                  <a:gd name="connsiteX0" fmla="*/ 175557 w 175617"/>
                  <a:gd name="connsiteY0" fmla="*/ 8125 h 133766"/>
                  <a:gd name="connsiteX1" fmla="*/ 163309 w 175617"/>
                  <a:gd name="connsiteY1" fmla="*/ 1051 h 133766"/>
                  <a:gd name="connsiteX2" fmla="*/ 150252 w 175617"/>
                  <a:gd name="connsiteY2" fmla="*/ 1051 h 133766"/>
                  <a:gd name="connsiteX3" fmla="*/ 137176 w 175617"/>
                  <a:gd name="connsiteY3" fmla="*/ 10490 h 133766"/>
                  <a:gd name="connsiteX4" fmla="*/ 128202 w 175617"/>
                  <a:gd name="connsiteY4" fmla="*/ 18352 h 133766"/>
                  <a:gd name="connsiteX5" fmla="*/ 125756 w 175617"/>
                  <a:gd name="connsiteY5" fmla="*/ 34077 h 133766"/>
                  <a:gd name="connsiteX6" fmla="*/ 118399 w 175617"/>
                  <a:gd name="connsiteY6" fmla="*/ 40362 h 133766"/>
                  <a:gd name="connsiteX7" fmla="*/ 100431 w 175617"/>
                  <a:gd name="connsiteY7" fmla="*/ 30135 h 133766"/>
                  <a:gd name="connsiteX8" fmla="*/ 95540 w 175617"/>
                  <a:gd name="connsiteY8" fmla="*/ 41151 h 133766"/>
                  <a:gd name="connsiteX9" fmla="*/ 83291 w 175617"/>
                  <a:gd name="connsiteY9" fmla="*/ 52166 h 133766"/>
                  <a:gd name="connsiteX10" fmla="*/ 69406 w 175617"/>
                  <a:gd name="connsiteY10" fmla="*/ 51378 h 133766"/>
                  <a:gd name="connsiteX11" fmla="*/ 56350 w 175617"/>
                  <a:gd name="connsiteY11" fmla="*/ 65546 h 133766"/>
                  <a:gd name="connsiteX12" fmla="*/ 41656 w 175617"/>
                  <a:gd name="connsiteY12" fmla="*/ 76561 h 133766"/>
                  <a:gd name="connsiteX13" fmla="*/ 25325 w 175617"/>
                  <a:gd name="connsiteY13" fmla="*/ 79714 h 133766"/>
                  <a:gd name="connsiteX14" fmla="*/ 0 w 175617"/>
                  <a:gd name="connsiteY14" fmla="*/ 100168 h 133766"/>
                  <a:gd name="connsiteX15" fmla="*/ 25325 w 175617"/>
                  <a:gd name="connsiteY15" fmla="*/ 86788 h 133766"/>
                  <a:gd name="connsiteX16" fmla="*/ 48184 w 175617"/>
                  <a:gd name="connsiteY16" fmla="*/ 83635 h 133766"/>
                  <a:gd name="connsiteX17" fmla="*/ 71044 w 175617"/>
                  <a:gd name="connsiteY17" fmla="*/ 85212 h 133766"/>
                  <a:gd name="connsiteX18" fmla="*/ 86566 w 175617"/>
                  <a:gd name="connsiteY18" fmla="*/ 91497 h 133766"/>
                  <a:gd name="connsiteX19" fmla="*/ 75126 w 175617"/>
                  <a:gd name="connsiteY19" fmla="*/ 104877 h 133766"/>
                  <a:gd name="connsiteX20" fmla="*/ 64515 w 175617"/>
                  <a:gd name="connsiteY20" fmla="*/ 107242 h 133766"/>
                  <a:gd name="connsiteX21" fmla="*/ 55541 w 175617"/>
                  <a:gd name="connsiteY21" fmla="*/ 122967 h 133766"/>
                  <a:gd name="connsiteX22" fmla="*/ 69427 w 175617"/>
                  <a:gd name="connsiteY22" fmla="*/ 131617 h 133766"/>
                  <a:gd name="connsiteX23" fmla="*/ 88203 w 175617"/>
                  <a:gd name="connsiteY23" fmla="*/ 133194 h 133766"/>
                  <a:gd name="connsiteX24" fmla="*/ 103725 w 175617"/>
                  <a:gd name="connsiteY24" fmla="*/ 126908 h 133766"/>
                  <a:gd name="connsiteX25" fmla="*/ 127413 w 175617"/>
                  <a:gd name="connsiteY25" fmla="*/ 116681 h 133766"/>
                  <a:gd name="connsiteX26" fmla="*/ 117611 w 175617"/>
                  <a:gd name="connsiteY26" fmla="*/ 100168 h 133766"/>
                  <a:gd name="connsiteX27" fmla="*/ 124968 w 175617"/>
                  <a:gd name="connsiteY27" fmla="*/ 82079 h 133766"/>
                  <a:gd name="connsiteX28" fmla="*/ 154376 w 175617"/>
                  <a:gd name="connsiteY28" fmla="*/ 60048 h 133766"/>
                  <a:gd name="connsiteX29" fmla="*/ 165815 w 175617"/>
                  <a:gd name="connsiteY29" fmla="*/ 43535 h 133766"/>
                  <a:gd name="connsiteX30" fmla="*/ 163370 w 175617"/>
                  <a:gd name="connsiteY30" fmla="*/ 29367 h 133766"/>
                  <a:gd name="connsiteX31" fmla="*/ 175618 w 175617"/>
                  <a:gd name="connsiteY31" fmla="*/ 8125 h 133766"/>
                  <a:gd name="connsiteX32" fmla="*/ 175618 w 175617"/>
                  <a:gd name="connsiteY32" fmla="*/ 8125 h 133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617" h="133766">
                    <a:moveTo>
                      <a:pt x="175557" y="8125"/>
                    </a:moveTo>
                    <a:lnTo>
                      <a:pt x="163309" y="1051"/>
                    </a:lnTo>
                    <a:cubicBezTo>
                      <a:pt x="163309" y="1051"/>
                      <a:pt x="158418" y="-1314"/>
                      <a:pt x="150252" y="1051"/>
                    </a:cubicBezTo>
                    <a:cubicBezTo>
                      <a:pt x="141279" y="3416"/>
                      <a:pt x="137176" y="10490"/>
                      <a:pt x="137176" y="10490"/>
                    </a:cubicBezTo>
                    <a:cubicBezTo>
                      <a:pt x="137176" y="10490"/>
                      <a:pt x="131456" y="15219"/>
                      <a:pt x="128202" y="18352"/>
                    </a:cubicBezTo>
                    <a:cubicBezTo>
                      <a:pt x="124927" y="21505"/>
                      <a:pt x="125756" y="28579"/>
                      <a:pt x="125756" y="34077"/>
                    </a:cubicBezTo>
                    <a:cubicBezTo>
                      <a:pt x="126565" y="40362"/>
                      <a:pt x="118399" y="40362"/>
                      <a:pt x="118399" y="40362"/>
                    </a:cubicBezTo>
                    <a:cubicBezTo>
                      <a:pt x="118399" y="40362"/>
                      <a:pt x="112679" y="34077"/>
                      <a:pt x="100431" y="30135"/>
                    </a:cubicBezTo>
                    <a:cubicBezTo>
                      <a:pt x="88183" y="26194"/>
                      <a:pt x="96348" y="31712"/>
                      <a:pt x="95540" y="41151"/>
                    </a:cubicBezTo>
                    <a:cubicBezTo>
                      <a:pt x="94731" y="50589"/>
                      <a:pt x="89011" y="50589"/>
                      <a:pt x="83291" y="52166"/>
                    </a:cubicBezTo>
                    <a:cubicBezTo>
                      <a:pt x="77572" y="54531"/>
                      <a:pt x="69406" y="51378"/>
                      <a:pt x="69406" y="51378"/>
                    </a:cubicBezTo>
                    <a:cubicBezTo>
                      <a:pt x="69406" y="51378"/>
                      <a:pt x="60433" y="61605"/>
                      <a:pt x="56350" y="65546"/>
                    </a:cubicBezTo>
                    <a:cubicBezTo>
                      <a:pt x="52267" y="68699"/>
                      <a:pt x="41656" y="76561"/>
                      <a:pt x="41656" y="76561"/>
                    </a:cubicBezTo>
                    <a:cubicBezTo>
                      <a:pt x="41656" y="76561"/>
                      <a:pt x="31045" y="76561"/>
                      <a:pt x="25325" y="79714"/>
                    </a:cubicBezTo>
                    <a:cubicBezTo>
                      <a:pt x="19606" y="83655"/>
                      <a:pt x="11440" y="86788"/>
                      <a:pt x="0" y="100168"/>
                    </a:cubicBezTo>
                    <a:cubicBezTo>
                      <a:pt x="0" y="100168"/>
                      <a:pt x="19606" y="89941"/>
                      <a:pt x="25325" y="86788"/>
                    </a:cubicBezTo>
                    <a:cubicBezTo>
                      <a:pt x="31853" y="83635"/>
                      <a:pt x="42485" y="83635"/>
                      <a:pt x="48184" y="83635"/>
                    </a:cubicBezTo>
                    <a:cubicBezTo>
                      <a:pt x="53075" y="83635"/>
                      <a:pt x="68598" y="86788"/>
                      <a:pt x="71044" y="85212"/>
                    </a:cubicBezTo>
                    <a:cubicBezTo>
                      <a:pt x="74318" y="83635"/>
                      <a:pt x="86566" y="84423"/>
                      <a:pt x="86566" y="91497"/>
                    </a:cubicBezTo>
                    <a:cubicBezTo>
                      <a:pt x="86566" y="97783"/>
                      <a:pt x="75955" y="101724"/>
                      <a:pt x="75126" y="104877"/>
                    </a:cubicBezTo>
                    <a:cubicBezTo>
                      <a:pt x="74318" y="107242"/>
                      <a:pt x="70235" y="101724"/>
                      <a:pt x="64515" y="107242"/>
                    </a:cubicBezTo>
                    <a:cubicBezTo>
                      <a:pt x="58795" y="111972"/>
                      <a:pt x="53075" y="118257"/>
                      <a:pt x="55541" y="122967"/>
                    </a:cubicBezTo>
                    <a:cubicBezTo>
                      <a:pt x="58816" y="127696"/>
                      <a:pt x="62069" y="130041"/>
                      <a:pt x="69427" y="131617"/>
                    </a:cubicBezTo>
                    <a:cubicBezTo>
                      <a:pt x="77592" y="132405"/>
                      <a:pt x="80038" y="130041"/>
                      <a:pt x="88203" y="133194"/>
                    </a:cubicBezTo>
                    <a:cubicBezTo>
                      <a:pt x="95560" y="135558"/>
                      <a:pt x="96369" y="130041"/>
                      <a:pt x="103725" y="126908"/>
                    </a:cubicBezTo>
                    <a:cubicBezTo>
                      <a:pt x="110254" y="123755"/>
                      <a:pt x="120885" y="115104"/>
                      <a:pt x="127413" y="116681"/>
                    </a:cubicBezTo>
                    <a:cubicBezTo>
                      <a:pt x="133133" y="119046"/>
                      <a:pt x="120885" y="103301"/>
                      <a:pt x="117611" y="100168"/>
                    </a:cubicBezTo>
                    <a:cubicBezTo>
                      <a:pt x="114336" y="97015"/>
                      <a:pt x="117611" y="82867"/>
                      <a:pt x="124968" y="82079"/>
                    </a:cubicBezTo>
                    <a:cubicBezTo>
                      <a:pt x="133133" y="81291"/>
                      <a:pt x="147018" y="63201"/>
                      <a:pt x="154376" y="60048"/>
                    </a:cubicBezTo>
                    <a:cubicBezTo>
                      <a:pt x="160904" y="56895"/>
                      <a:pt x="164987" y="45880"/>
                      <a:pt x="165815" y="43535"/>
                    </a:cubicBezTo>
                    <a:cubicBezTo>
                      <a:pt x="166624" y="41171"/>
                      <a:pt x="163370" y="29367"/>
                      <a:pt x="163370" y="29367"/>
                    </a:cubicBezTo>
                    <a:lnTo>
                      <a:pt x="175618" y="8125"/>
                    </a:lnTo>
                    <a:lnTo>
                      <a:pt x="175618" y="8125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07" name="Szabadkézi sokszög: alakzat 1206">
                <a:extLst>
                  <a:ext uri="{FF2B5EF4-FFF2-40B4-BE49-F238E27FC236}">
                    <a16:creationId xmlns:a16="http://schemas.microsoft.com/office/drawing/2014/main" id="{B9FEB7CB-EFA2-EAC0-02BB-E29E1A8C6AFD}"/>
                  </a:ext>
                </a:extLst>
              </p:cNvPr>
              <p:cNvSpPr/>
              <p:nvPr/>
            </p:nvSpPr>
            <p:spPr>
              <a:xfrm>
                <a:off x="6744174" y="3442805"/>
                <a:ext cx="60869" cy="109788"/>
              </a:xfrm>
              <a:custGeom>
                <a:avLst/>
                <a:gdLst>
                  <a:gd name="connsiteX0" fmla="*/ 6280 w 60869"/>
                  <a:gd name="connsiteY0" fmla="*/ 17805 h 109788"/>
                  <a:gd name="connsiteX1" fmla="*/ 42499 w 60869"/>
                  <a:gd name="connsiteY1" fmla="*/ 362 h 109788"/>
                  <a:gd name="connsiteX2" fmla="*/ 51554 w 60869"/>
                  <a:gd name="connsiteY2" fmla="*/ 14490 h 109788"/>
                  <a:gd name="connsiteX3" fmla="*/ 58143 w 60869"/>
                  <a:gd name="connsiteY3" fmla="*/ 28618 h 109788"/>
                  <a:gd name="connsiteX4" fmla="*/ 60609 w 60869"/>
                  <a:gd name="connsiteY4" fmla="*/ 41917 h 109788"/>
                  <a:gd name="connsiteX5" fmla="*/ 57314 w 60869"/>
                  <a:gd name="connsiteY5" fmla="*/ 75145 h 109788"/>
                  <a:gd name="connsiteX6" fmla="*/ 39205 w 60869"/>
                  <a:gd name="connsiteY6" fmla="*/ 92587 h 109788"/>
                  <a:gd name="connsiteX7" fmla="*/ 3815 w 60869"/>
                  <a:gd name="connsiteY7" fmla="*/ 106715 h 109788"/>
                  <a:gd name="connsiteX8" fmla="*/ 5452 w 60869"/>
                  <a:gd name="connsiteY8" fmla="*/ 76802 h 109788"/>
                  <a:gd name="connsiteX9" fmla="*/ 13678 w 60869"/>
                  <a:gd name="connsiteY9" fmla="*/ 66838 h 109788"/>
                  <a:gd name="connsiteX10" fmla="*/ 12041 w 60869"/>
                  <a:gd name="connsiteY10" fmla="*/ 56045 h 109788"/>
                  <a:gd name="connsiteX11" fmla="*/ 3815 w 60869"/>
                  <a:gd name="connsiteY11" fmla="*/ 42746 h 109788"/>
                  <a:gd name="connsiteX12" fmla="*/ 5452 w 60869"/>
                  <a:gd name="connsiteY12" fmla="*/ 29447 h 109788"/>
                  <a:gd name="connsiteX13" fmla="*/ 6280 w 60869"/>
                  <a:gd name="connsiteY13" fmla="*/ 17825 h 109788"/>
                  <a:gd name="connsiteX14" fmla="*/ 6280 w 60869"/>
                  <a:gd name="connsiteY14" fmla="*/ 17825 h 109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869" h="109788">
                    <a:moveTo>
                      <a:pt x="6280" y="17805"/>
                    </a:moveTo>
                    <a:cubicBezTo>
                      <a:pt x="6280" y="17805"/>
                      <a:pt x="31787" y="-2973"/>
                      <a:pt x="42499" y="362"/>
                    </a:cubicBezTo>
                    <a:cubicBezTo>
                      <a:pt x="42499" y="362"/>
                      <a:pt x="49897" y="11984"/>
                      <a:pt x="51554" y="14490"/>
                    </a:cubicBezTo>
                    <a:cubicBezTo>
                      <a:pt x="53212" y="16996"/>
                      <a:pt x="55677" y="22797"/>
                      <a:pt x="58143" y="28618"/>
                    </a:cubicBezTo>
                    <a:cubicBezTo>
                      <a:pt x="60609" y="34439"/>
                      <a:pt x="59780" y="38582"/>
                      <a:pt x="60609" y="41917"/>
                    </a:cubicBezTo>
                    <a:cubicBezTo>
                      <a:pt x="60609" y="45232"/>
                      <a:pt x="62246" y="61846"/>
                      <a:pt x="57314" y="75145"/>
                    </a:cubicBezTo>
                    <a:cubicBezTo>
                      <a:pt x="52383" y="89273"/>
                      <a:pt x="53191" y="87615"/>
                      <a:pt x="39205" y="92587"/>
                    </a:cubicBezTo>
                    <a:cubicBezTo>
                      <a:pt x="26027" y="96731"/>
                      <a:pt x="10404" y="117508"/>
                      <a:pt x="3815" y="106715"/>
                    </a:cubicBezTo>
                    <a:cubicBezTo>
                      <a:pt x="-3583" y="95094"/>
                      <a:pt x="1349" y="78480"/>
                      <a:pt x="5452" y="76802"/>
                    </a:cubicBezTo>
                    <a:cubicBezTo>
                      <a:pt x="9575" y="75145"/>
                      <a:pt x="13678" y="66838"/>
                      <a:pt x="13678" y="66838"/>
                    </a:cubicBezTo>
                    <a:lnTo>
                      <a:pt x="12041" y="56045"/>
                    </a:lnTo>
                    <a:cubicBezTo>
                      <a:pt x="12041" y="56045"/>
                      <a:pt x="2986" y="46081"/>
                      <a:pt x="3815" y="42746"/>
                    </a:cubicBezTo>
                    <a:cubicBezTo>
                      <a:pt x="4643" y="38603"/>
                      <a:pt x="5452" y="29447"/>
                      <a:pt x="5452" y="29447"/>
                    </a:cubicBezTo>
                    <a:lnTo>
                      <a:pt x="6280" y="17825"/>
                    </a:lnTo>
                    <a:lnTo>
                      <a:pt x="6280" y="1782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08" name="Szabadkézi sokszög: alakzat 1207">
                <a:extLst>
                  <a:ext uri="{FF2B5EF4-FFF2-40B4-BE49-F238E27FC236}">
                    <a16:creationId xmlns:a16="http://schemas.microsoft.com/office/drawing/2014/main" id="{6C197FC3-5030-9105-6E62-EF46A5B47C6E}"/>
                  </a:ext>
                </a:extLst>
              </p:cNvPr>
              <p:cNvSpPr/>
              <p:nvPr/>
            </p:nvSpPr>
            <p:spPr>
              <a:xfrm>
                <a:off x="6808966" y="3246756"/>
                <a:ext cx="322513" cy="381910"/>
              </a:xfrm>
              <a:custGeom>
                <a:avLst/>
                <a:gdLst>
                  <a:gd name="connsiteX0" fmla="*/ 256302 w 322513"/>
                  <a:gd name="connsiteY0" fmla="*/ 36 h 381910"/>
                  <a:gd name="connsiteX1" fmla="*/ 242558 w 322513"/>
                  <a:gd name="connsiteY1" fmla="*/ 13800 h 381910"/>
                  <a:gd name="connsiteX2" fmla="*/ 244983 w 322513"/>
                  <a:gd name="connsiteY2" fmla="*/ 47008 h 381910"/>
                  <a:gd name="connsiteX3" fmla="*/ 220709 w 322513"/>
                  <a:gd name="connsiteY3" fmla="*/ 59963 h 381910"/>
                  <a:gd name="connsiteX4" fmla="*/ 212625 w 322513"/>
                  <a:gd name="connsiteY4" fmla="*/ 85066 h 381910"/>
                  <a:gd name="connsiteX5" fmla="*/ 218284 w 322513"/>
                  <a:gd name="connsiteY5" fmla="*/ 100447 h 381910"/>
                  <a:gd name="connsiteX6" fmla="*/ 227177 w 322513"/>
                  <a:gd name="connsiteY6" fmla="*/ 102064 h 381910"/>
                  <a:gd name="connsiteX7" fmla="*/ 236070 w 322513"/>
                  <a:gd name="connsiteY7" fmla="*/ 120699 h 381910"/>
                  <a:gd name="connsiteX8" fmla="*/ 227177 w 322513"/>
                  <a:gd name="connsiteY8" fmla="*/ 129612 h 381910"/>
                  <a:gd name="connsiteX9" fmla="*/ 215050 w 322513"/>
                  <a:gd name="connsiteY9" fmla="*/ 125570 h 381910"/>
                  <a:gd name="connsiteX10" fmla="*/ 208582 w 322513"/>
                  <a:gd name="connsiteY10" fmla="*/ 140951 h 381910"/>
                  <a:gd name="connsiteX11" fmla="*/ 211816 w 322513"/>
                  <a:gd name="connsiteY11" fmla="*/ 162820 h 381910"/>
                  <a:gd name="connsiteX12" fmla="*/ 215050 w 322513"/>
                  <a:gd name="connsiteY12" fmla="*/ 173350 h 381910"/>
                  <a:gd name="connsiteX13" fmla="*/ 207774 w 322513"/>
                  <a:gd name="connsiteY13" fmla="*/ 185497 h 381910"/>
                  <a:gd name="connsiteX14" fmla="*/ 199690 w 322513"/>
                  <a:gd name="connsiteY14" fmla="*/ 206557 h 381910"/>
                  <a:gd name="connsiteX15" fmla="*/ 192413 w 322513"/>
                  <a:gd name="connsiteY15" fmla="*/ 212237 h 381910"/>
                  <a:gd name="connsiteX16" fmla="*/ 187563 w 322513"/>
                  <a:gd name="connsiteY16" fmla="*/ 228426 h 381910"/>
                  <a:gd name="connsiteX17" fmla="*/ 173819 w 322513"/>
                  <a:gd name="connsiteY17" fmla="*/ 232468 h 381910"/>
                  <a:gd name="connsiteX18" fmla="*/ 164926 w 322513"/>
                  <a:gd name="connsiteY18" fmla="*/ 242190 h 381910"/>
                  <a:gd name="connsiteX19" fmla="*/ 153607 w 322513"/>
                  <a:gd name="connsiteY19" fmla="*/ 249486 h 381910"/>
                  <a:gd name="connsiteX20" fmla="*/ 149565 w 322513"/>
                  <a:gd name="connsiteY20" fmla="*/ 242190 h 381910"/>
                  <a:gd name="connsiteX21" fmla="*/ 154416 w 322513"/>
                  <a:gd name="connsiteY21" fmla="*/ 230851 h 381910"/>
                  <a:gd name="connsiteX22" fmla="*/ 147140 w 322513"/>
                  <a:gd name="connsiteY22" fmla="*/ 229234 h 381910"/>
                  <a:gd name="connsiteX23" fmla="*/ 140672 w 322513"/>
                  <a:gd name="connsiteY23" fmla="*/ 234914 h 381910"/>
                  <a:gd name="connsiteX24" fmla="*/ 140672 w 322513"/>
                  <a:gd name="connsiteY24" fmla="*/ 254357 h 381910"/>
                  <a:gd name="connsiteX25" fmla="*/ 134205 w 322513"/>
                  <a:gd name="connsiteY25" fmla="*/ 260037 h 381910"/>
                  <a:gd name="connsiteX26" fmla="*/ 131779 w 322513"/>
                  <a:gd name="connsiteY26" fmla="*/ 273801 h 381910"/>
                  <a:gd name="connsiteX27" fmla="*/ 121269 w 322513"/>
                  <a:gd name="connsiteY27" fmla="*/ 278652 h 381910"/>
                  <a:gd name="connsiteX28" fmla="*/ 113184 w 322513"/>
                  <a:gd name="connsiteY28" fmla="*/ 265696 h 381910"/>
                  <a:gd name="connsiteX29" fmla="*/ 96207 w 322513"/>
                  <a:gd name="connsiteY29" fmla="*/ 272184 h 381910"/>
                  <a:gd name="connsiteX30" fmla="*/ 83271 w 322513"/>
                  <a:gd name="connsiteY30" fmla="*/ 276226 h 381910"/>
                  <a:gd name="connsiteX31" fmla="*/ 73570 w 322513"/>
                  <a:gd name="connsiteY31" fmla="*/ 272992 h 381910"/>
                  <a:gd name="connsiteX32" fmla="*/ 58209 w 322513"/>
                  <a:gd name="connsiteY32" fmla="*/ 278672 h 381910"/>
                  <a:gd name="connsiteX33" fmla="*/ 39615 w 322513"/>
                  <a:gd name="connsiteY33" fmla="*/ 303774 h 381910"/>
                  <a:gd name="connsiteX34" fmla="*/ 27488 w 322513"/>
                  <a:gd name="connsiteY34" fmla="*/ 310262 h 381910"/>
                  <a:gd name="connsiteX35" fmla="*/ 30721 w 322513"/>
                  <a:gd name="connsiteY35" fmla="*/ 316750 h 381910"/>
                  <a:gd name="connsiteX36" fmla="*/ 20211 w 322513"/>
                  <a:gd name="connsiteY36" fmla="*/ 320792 h 381910"/>
                  <a:gd name="connsiteX37" fmla="*/ 5659 w 322513"/>
                  <a:gd name="connsiteY37" fmla="*/ 325643 h 381910"/>
                  <a:gd name="connsiteX38" fmla="*/ 6468 w 322513"/>
                  <a:gd name="connsiteY38" fmla="*/ 343470 h 381910"/>
                  <a:gd name="connsiteX39" fmla="*/ 18594 w 322513"/>
                  <a:gd name="connsiteY39" fmla="*/ 338619 h 381910"/>
                  <a:gd name="connsiteX40" fmla="*/ 26679 w 322513"/>
                  <a:gd name="connsiteY40" fmla="*/ 347532 h 381910"/>
                  <a:gd name="connsiteX41" fmla="*/ 24254 w 322513"/>
                  <a:gd name="connsiteY41" fmla="*/ 359679 h 381910"/>
                  <a:gd name="connsiteX42" fmla="*/ 17786 w 322513"/>
                  <a:gd name="connsiteY42" fmla="*/ 366976 h 381910"/>
                  <a:gd name="connsiteX43" fmla="*/ 14552 w 322513"/>
                  <a:gd name="connsiteY43" fmla="*/ 374272 h 381910"/>
                  <a:gd name="connsiteX44" fmla="*/ 22637 w 322513"/>
                  <a:gd name="connsiteY44" fmla="*/ 377506 h 381910"/>
                  <a:gd name="connsiteX45" fmla="*/ 34764 w 322513"/>
                  <a:gd name="connsiteY45" fmla="*/ 378314 h 381910"/>
                  <a:gd name="connsiteX46" fmla="*/ 37189 w 322513"/>
                  <a:gd name="connsiteY46" fmla="*/ 362125 h 381910"/>
                  <a:gd name="connsiteX47" fmla="*/ 41232 w 322513"/>
                  <a:gd name="connsiteY47" fmla="*/ 350786 h 381910"/>
                  <a:gd name="connsiteX48" fmla="*/ 47699 w 322513"/>
                  <a:gd name="connsiteY48" fmla="*/ 345107 h 381910"/>
                  <a:gd name="connsiteX49" fmla="*/ 40423 w 322513"/>
                  <a:gd name="connsiteY49" fmla="*/ 330535 h 381910"/>
                  <a:gd name="connsiteX50" fmla="*/ 38806 w 322513"/>
                  <a:gd name="connsiteY50" fmla="*/ 320813 h 381910"/>
                  <a:gd name="connsiteX51" fmla="*/ 40423 w 322513"/>
                  <a:gd name="connsiteY51" fmla="*/ 315133 h 381910"/>
                  <a:gd name="connsiteX52" fmla="*/ 60634 w 322513"/>
                  <a:gd name="connsiteY52" fmla="*/ 307029 h 381910"/>
                  <a:gd name="connsiteX53" fmla="*/ 71144 w 322513"/>
                  <a:gd name="connsiteY53" fmla="*/ 302178 h 381910"/>
                  <a:gd name="connsiteX54" fmla="*/ 80038 w 322513"/>
                  <a:gd name="connsiteY54" fmla="*/ 301369 h 381910"/>
                  <a:gd name="connsiteX55" fmla="*/ 86505 w 322513"/>
                  <a:gd name="connsiteY55" fmla="*/ 294881 h 381910"/>
                  <a:gd name="connsiteX56" fmla="*/ 104291 w 322513"/>
                  <a:gd name="connsiteY56" fmla="*/ 299732 h 381910"/>
                  <a:gd name="connsiteX57" fmla="*/ 119652 w 322513"/>
                  <a:gd name="connsiteY57" fmla="*/ 295690 h 381910"/>
                  <a:gd name="connsiteX58" fmla="*/ 122078 w 322513"/>
                  <a:gd name="connsiteY58" fmla="*/ 313516 h 381910"/>
                  <a:gd name="connsiteX59" fmla="*/ 136630 w 322513"/>
                  <a:gd name="connsiteY59" fmla="*/ 315133 h 381910"/>
                  <a:gd name="connsiteX60" fmla="*/ 143906 w 322513"/>
                  <a:gd name="connsiteY60" fmla="*/ 289222 h 381910"/>
                  <a:gd name="connsiteX61" fmla="*/ 156033 w 322513"/>
                  <a:gd name="connsiteY61" fmla="*/ 285988 h 381910"/>
                  <a:gd name="connsiteX62" fmla="*/ 156841 w 322513"/>
                  <a:gd name="connsiteY62" fmla="*/ 297327 h 381910"/>
                  <a:gd name="connsiteX63" fmla="*/ 160884 w 322513"/>
                  <a:gd name="connsiteY63" fmla="*/ 303815 h 381910"/>
                  <a:gd name="connsiteX64" fmla="*/ 183541 w 322513"/>
                  <a:gd name="connsiteY64" fmla="*/ 297327 h 381910"/>
                  <a:gd name="connsiteX65" fmla="*/ 193242 w 322513"/>
                  <a:gd name="connsiteY65" fmla="*/ 272224 h 381910"/>
                  <a:gd name="connsiteX66" fmla="*/ 204560 w 322513"/>
                  <a:gd name="connsiteY66" fmla="*/ 277075 h 381910"/>
                  <a:gd name="connsiteX67" fmla="*/ 215070 w 322513"/>
                  <a:gd name="connsiteY67" fmla="*/ 264119 h 381910"/>
                  <a:gd name="connsiteX68" fmla="*/ 232048 w 322513"/>
                  <a:gd name="connsiteY68" fmla="*/ 258440 h 381910"/>
                  <a:gd name="connsiteX69" fmla="*/ 232048 w 322513"/>
                  <a:gd name="connsiteY69" fmla="*/ 241422 h 381910"/>
                  <a:gd name="connsiteX70" fmla="*/ 239324 w 322513"/>
                  <a:gd name="connsiteY70" fmla="*/ 223595 h 381910"/>
                  <a:gd name="connsiteX71" fmla="*/ 238516 w 322513"/>
                  <a:gd name="connsiteY71" fmla="*/ 213065 h 381910"/>
                  <a:gd name="connsiteX72" fmla="*/ 240941 w 322513"/>
                  <a:gd name="connsiteY72" fmla="*/ 203344 h 381910"/>
                  <a:gd name="connsiteX73" fmla="*/ 251451 w 322513"/>
                  <a:gd name="connsiteY73" fmla="*/ 206577 h 381910"/>
                  <a:gd name="connsiteX74" fmla="*/ 252260 w 322513"/>
                  <a:gd name="connsiteY74" fmla="*/ 190388 h 381910"/>
                  <a:gd name="connsiteX75" fmla="*/ 256302 w 322513"/>
                  <a:gd name="connsiteY75" fmla="*/ 172562 h 381910"/>
                  <a:gd name="connsiteX76" fmla="*/ 252260 w 322513"/>
                  <a:gd name="connsiteY76" fmla="*/ 154735 h 381910"/>
                  <a:gd name="connsiteX77" fmla="*/ 240941 w 322513"/>
                  <a:gd name="connsiteY77" fmla="*/ 144205 h 381910"/>
                  <a:gd name="connsiteX78" fmla="*/ 244983 w 322513"/>
                  <a:gd name="connsiteY78" fmla="*/ 122336 h 381910"/>
                  <a:gd name="connsiteX79" fmla="*/ 233665 w 322513"/>
                  <a:gd name="connsiteY79" fmla="*/ 95616 h 381910"/>
                  <a:gd name="connsiteX80" fmla="*/ 226389 w 322513"/>
                  <a:gd name="connsiteY80" fmla="*/ 85086 h 381910"/>
                  <a:gd name="connsiteX81" fmla="*/ 236090 w 322513"/>
                  <a:gd name="connsiteY81" fmla="*/ 80235 h 381910"/>
                  <a:gd name="connsiteX82" fmla="*/ 248217 w 322513"/>
                  <a:gd name="connsiteY82" fmla="*/ 87532 h 381910"/>
                  <a:gd name="connsiteX83" fmla="*/ 253877 w 322513"/>
                  <a:gd name="connsiteY83" fmla="*/ 78618 h 381910"/>
                  <a:gd name="connsiteX84" fmla="*/ 268429 w 322513"/>
                  <a:gd name="connsiteY84" fmla="*/ 83469 h 381910"/>
                  <a:gd name="connsiteX85" fmla="*/ 268429 w 322513"/>
                  <a:gd name="connsiteY85" fmla="*/ 91574 h 381910"/>
                  <a:gd name="connsiteX86" fmla="*/ 281364 w 322513"/>
                  <a:gd name="connsiteY86" fmla="*/ 93191 h 381910"/>
                  <a:gd name="connsiteX87" fmla="*/ 295916 w 322513"/>
                  <a:gd name="connsiteY87" fmla="*/ 90766 h 381910"/>
                  <a:gd name="connsiteX88" fmla="*/ 311277 w 322513"/>
                  <a:gd name="connsiteY88" fmla="*/ 69705 h 381910"/>
                  <a:gd name="connsiteX89" fmla="*/ 321787 w 322513"/>
                  <a:gd name="connsiteY89" fmla="*/ 47836 h 381910"/>
                  <a:gd name="connsiteX90" fmla="*/ 311277 w 322513"/>
                  <a:gd name="connsiteY90" fmla="*/ 42986 h 381910"/>
                  <a:gd name="connsiteX91" fmla="*/ 300767 w 322513"/>
                  <a:gd name="connsiteY91" fmla="*/ 39752 h 381910"/>
                  <a:gd name="connsiteX92" fmla="*/ 287023 w 322513"/>
                  <a:gd name="connsiteY92" fmla="*/ 39752 h 381910"/>
                  <a:gd name="connsiteX93" fmla="*/ 275705 w 322513"/>
                  <a:gd name="connsiteY93" fmla="*/ 33264 h 381910"/>
                  <a:gd name="connsiteX94" fmla="*/ 268429 w 322513"/>
                  <a:gd name="connsiteY94" fmla="*/ 20308 h 381910"/>
                  <a:gd name="connsiteX95" fmla="*/ 256302 w 322513"/>
                  <a:gd name="connsiteY95" fmla="*/ 56 h 381910"/>
                  <a:gd name="connsiteX96" fmla="*/ 256302 w 322513"/>
                  <a:gd name="connsiteY96" fmla="*/ 56 h 38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322513" h="381910">
                    <a:moveTo>
                      <a:pt x="256302" y="36"/>
                    </a:moveTo>
                    <a:cubicBezTo>
                      <a:pt x="246600" y="845"/>
                      <a:pt x="236090" y="-4006"/>
                      <a:pt x="242558" y="13800"/>
                    </a:cubicBezTo>
                    <a:cubicBezTo>
                      <a:pt x="248217" y="32435"/>
                      <a:pt x="259535" y="38094"/>
                      <a:pt x="244983" y="47008"/>
                    </a:cubicBezTo>
                    <a:cubicBezTo>
                      <a:pt x="231239" y="55921"/>
                      <a:pt x="227197" y="55112"/>
                      <a:pt x="220709" y="59963"/>
                    </a:cubicBezTo>
                    <a:cubicBezTo>
                      <a:pt x="213433" y="64814"/>
                      <a:pt x="209391" y="76961"/>
                      <a:pt x="212625" y="85066"/>
                    </a:cubicBezTo>
                    <a:cubicBezTo>
                      <a:pt x="215050" y="93171"/>
                      <a:pt x="219093" y="90745"/>
                      <a:pt x="218284" y="100447"/>
                    </a:cubicBezTo>
                    <a:cubicBezTo>
                      <a:pt x="217476" y="110977"/>
                      <a:pt x="217476" y="87491"/>
                      <a:pt x="227177" y="102064"/>
                    </a:cubicBezTo>
                    <a:cubicBezTo>
                      <a:pt x="237687" y="115828"/>
                      <a:pt x="237687" y="115019"/>
                      <a:pt x="236070" y="120699"/>
                    </a:cubicBezTo>
                    <a:cubicBezTo>
                      <a:pt x="235262" y="126378"/>
                      <a:pt x="231220" y="132846"/>
                      <a:pt x="227177" y="129612"/>
                    </a:cubicBezTo>
                    <a:cubicBezTo>
                      <a:pt x="223135" y="126378"/>
                      <a:pt x="224752" y="119890"/>
                      <a:pt x="215050" y="125570"/>
                    </a:cubicBezTo>
                    <a:cubicBezTo>
                      <a:pt x="206157" y="131249"/>
                      <a:pt x="203732" y="129612"/>
                      <a:pt x="208582" y="140951"/>
                    </a:cubicBezTo>
                    <a:cubicBezTo>
                      <a:pt x="213433" y="151481"/>
                      <a:pt x="209391" y="156332"/>
                      <a:pt x="211816" y="162820"/>
                    </a:cubicBezTo>
                    <a:cubicBezTo>
                      <a:pt x="213433" y="168499"/>
                      <a:pt x="219093" y="163628"/>
                      <a:pt x="215050" y="173350"/>
                    </a:cubicBezTo>
                    <a:cubicBezTo>
                      <a:pt x="211816" y="183071"/>
                      <a:pt x="209391" y="178200"/>
                      <a:pt x="207774" y="185497"/>
                    </a:cubicBezTo>
                    <a:cubicBezTo>
                      <a:pt x="204540" y="195218"/>
                      <a:pt x="199690" y="203323"/>
                      <a:pt x="199690" y="206557"/>
                    </a:cubicBezTo>
                    <a:cubicBezTo>
                      <a:pt x="199690" y="208983"/>
                      <a:pt x="195647" y="207366"/>
                      <a:pt x="192413" y="212237"/>
                    </a:cubicBezTo>
                    <a:cubicBezTo>
                      <a:pt x="189988" y="217087"/>
                      <a:pt x="192413" y="221958"/>
                      <a:pt x="187563" y="228426"/>
                    </a:cubicBezTo>
                    <a:cubicBezTo>
                      <a:pt x="182712" y="234105"/>
                      <a:pt x="178670" y="225192"/>
                      <a:pt x="173819" y="232468"/>
                    </a:cubicBezTo>
                    <a:cubicBezTo>
                      <a:pt x="168968" y="238956"/>
                      <a:pt x="168968" y="234894"/>
                      <a:pt x="164926" y="242190"/>
                    </a:cubicBezTo>
                    <a:cubicBezTo>
                      <a:pt x="160884" y="249486"/>
                      <a:pt x="156841" y="250295"/>
                      <a:pt x="153607" y="249486"/>
                    </a:cubicBezTo>
                    <a:cubicBezTo>
                      <a:pt x="151182" y="247869"/>
                      <a:pt x="145523" y="247061"/>
                      <a:pt x="149565" y="242190"/>
                    </a:cubicBezTo>
                    <a:cubicBezTo>
                      <a:pt x="153607" y="237339"/>
                      <a:pt x="158458" y="232468"/>
                      <a:pt x="154416" y="230851"/>
                    </a:cubicBezTo>
                    <a:cubicBezTo>
                      <a:pt x="151182" y="230043"/>
                      <a:pt x="148757" y="226001"/>
                      <a:pt x="147140" y="229234"/>
                    </a:cubicBezTo>
                    <a:cubicBezTo>
                      <a:pt x="144714" y="232468"/>
                      <a:pt x="143097" y="224384"/>
                      <a:pt x="140672" y="234914"/>
                    </a:cubicBezTo>
                    <a:cubicBezTo>
                      <a:pt x="139055" y="246252"/>
                      <a:pt x="140672" y="250295"/>
                      <a:pt x="140672" y="254357"/>
                    </a:cubicBezTo>
                    <a:cubicBezTo>
                      <a:pt x="140672" y="258420"/>
                      <a:pt x="135821" y="255166"/>
                      <a:pt x="134205" y="260037"/>
                    </a:cubicBezTo>
                    <a:cubicBezTo>
                      <a:pt x="131779" y="264888"/>
                      <a:pt x="129353" y="267333"/>
                      <a:pt x="131779" y="273801"/>
                    </a:cubicBezTo>
                    <a:cubicBezTo>
                      <a:pt x="135013" y="281097"/>
                      <a:pt x="123694" y="286756"/>
                      <a:pt x="121269" y="278652"/>
                    </a:cubicBezTo>
                    <a:cubicBezTo>
                      <a:pt x="118035" y="271355"/>
                      <a:pt x="118035" y="265696"/>
                      <a:pt x="113184" y="265696"/>
                    </a:cubicBezTo>
                    <a:cubicBezTo>
                      <a:pt x="108334" y="265696"/>
                      <a:pt x="97824" y="268121"/>
                      <a:pt x="96207" y="272184"/>
                    </a:cubicBezTo>
                    <a:cubicBezTo>
                      <a:pt x="93782" y="276226"/>
                      <a:pt x="88122" y="278672"/>
                      <a:pt x="83271" y="276226"/>
                    </a:cubicBezTo>
                    <a:cubicBezTo>
                      <a:pt x="78421" y="272992"/>
                      <a:pt x="77612" y="264888"/>
                      <a:pt x="73570" y="272992"/>
                    </a:cubicBezTo>
                    <a:cubicBezTo>
                      <a:pt x="69528" y="281097"/>
                      <a:pt x="65486" y="277843"/>
                      <a:pt x="58209" y="278672"/>
                    </a:cubicBezTo>
                    <a:cubicBezTo>
                      <a:pt x="51742" y="280289"/>
                      <a:pt x="40423" y="298115"/>
                      <a:pt x="39615" y="303774"/>
                    </a:cubicBezTo>
                    <a:cubicBezTo>
                      <a:pt x="38806" y="310262"/>
                      <a:pt x="27488" y="302966"/>
                      <a:pt x="27488" y="310262"/>
                    </a:cubicBezTo>
                    <a:cubicBezTo>
                      <a:pt x="27488" y="316750"/>
                      <a:pt x="30721" y="316750"/>
                      <a:pt x="30721" y="316750"/>
                    </a:cubicBezTo>
                    <a:cubicBezTo>
                      <a:pt x="30721" y="316750"/>
                      <a:pt x="27488" y="321601"/>
                      <a:pt x="20211" y="320792"/>
                    </a:cubicBezTo>
                    <a:cubicBezTo>
                      <a:pt x="13744" y="319984"/>
                      <a:pt x="12936" y="316750"/>
                      <a:pt x="5659" y="325643"/>
                    </a:cubicBezTo>
                    <a:cubicBezTo>
                      <a:pt x="-1617" y="334557"/>
                      <a:pt x="-2425" y="345895"/>
                      <a:pt x="6468" y="343470"/>
                    </a:cubicBezTo>
                    <a:cubicBezTo>
                      <a:pt x="15361" y="341853"/>
                      <a:pt x="13744" y="336982"/>
                      <a:pt x="18594" y="338619"/>
                    </a:cubicBezTo>
                    <a:cubicBezTo>
                      <a:pt x="23446" y="341044"/>
                      <a:pt x="28296" y="341044"/>
                      <a:pt x="26679" y="347532"/>
                    </a:cubicBezTo>
                    <a:cubicBezTo>
                      <a:pt x="24254" y="354829"/>
                      <a:pt x="26679" y="355637"/>
                      <a:pt x="24254" y="359679"/>
                    </a:cubicBezTo>
                    <a:cubicBezTo>
                      <a:pt x="22637" y="363722"/>
                      <a:pt x="20211" y="363722"/>
                      <a:pt x="17786" y="366976"/>
                    </a:cubicBezTo>
                    <a:cubicBezTo>
                      <a:pt x="14552" y="369401"/>
                      <a:pt x="10510" y="371018"/>
                      <a:pt x="14552" y="374272"/>
                    </a:cubicBezTo>
                    <a:cubicBezTo>
                      <a:pt x="18594" y="378314"/>
                      <a:pt x="17786" y="371038"/>
                      <a:pt x="22637" y="377506"/>
                    </a:cubicBezTo>
                    <a:cubicBezTo>
                      <a:pt x="27488" y="384802"/>
                      <a:pt x="33147" y="381548"/>
                      <a:pt x="34764" y="378314"/>
                    </a:cubicBezTo>
                    <a:cubicBezTo>
                      <a:pt x="35572" y="375889"/>
                      <a:pt x="39615" y="368593"/>
                      <a:pt x="37189" y="362125"/>
                    </a:cubicBezTo>
                    <a:cubicBezTo>
                      <a:pt x="35572" y="354829"/>
                      <a:pt x="37189" y="350786"/>
                      <a:pt x="41232" y="350786"/>
                    </a:cubicBezTo>
                    <a:cubicBezTo>
                      <a:pt x="45274" y="350786"/>
                      <a:pt x="47699" y="349978"/>
                      <a:pt x="47699" y="345107"/>
                    </a:cubicBezTo>
                    <a:cubicBezTo>
                      <a:pt x="47699" y="339448"/>
                      <a:pt x="44465" y="329726"/>
                      <a:pt x="40423" y="330535"/>
                    </a:cubicBezTo>
                    <a:lnTo>
                      <a:pt x="38806" y="320813"/>
                    </a:lnTo>
                    <a:cubicBezTo>
                      <a:pt x="38806" y="320813"/>
                      <a:pt x="28296" y="315962"/>
                      <a:pt x="40423" y="315133"/>
                    </a:cubicBezTo>
                    <a:cubicBezTo>
                      <a:pt x="52550" y="313516"/>
                      <a:pt x="56592" y="307837"/>
                      <a:pt x="60634" y="307029"/>
                    </a:cubicBezTo>
                    <a:cubicBezTo>
                      <a:pt x="64677" y="306220"/>
                      <a:pt x="71144" y="302178"/>
                      <a:pt x="71144" y="302178"/>
                    </a:cubicBezTo>
                    <a:cubicBezTo>
                      <a:pt x="71144" y="302178"/>
                      <a:pt x="75995" y="298135"/>
                      <a:pt x="80038" y="301369"/>
                    </a:cubicBezTo>
                    <a:cubicBezTo>
                      <a:pt x="84080" y="303795"/>
                      <a:pt x="80846" y="295690"/>
                      <a:pt x="86505" y="294881"/>
                    </a:cubicBezTo>
                    <a:cubicBezTo>
                      <a:pt x="91356" y="294073"/>
                      <a:pt x="97824" y="298924"/>
                      <a:pt x="104291" y="299732"/>
                    </a:cubicBezTo>
                    <a:cubicBezTo>
                      <a:pt x="109951" y="301349"/>
                      <a:pt x="116418" y="285160"/>
                      <a:pt x="119652" y="295690"/>
                    </a:cubicBezTo>
                    <a:cubicBezTo>
                      <a:pt x="123694" y="307029"/>
                      <a:pt x="113993" y="308645"/>
                      <a:pt x="122078" y="313516"/>
                    </a:cubicBezTo>
                    <a:cubicBezTo>
                      <a:pt x="130162" y="319196"/>
                      <a:pt x="136630" y="315133"/>
                      <a:pt x="136630" y="315133"/>
                    </a:cubicBezTo>
                    <a:cubicBezTo>
                      <a:pt x="136630" y="315133"/>
                      <a:pt x="138247" y="294073"/>
                      <a:pt x="143906" y="289222"/>
                    </a:cubicBezTo>
                    <a:cubicBezTo>
                      <a:pt x="149565" y="284371"/>
                      <a:pt x="154416" y="281926"/>
                      <a:pt x="156033" y="285988"/>
                    </a:cubicBezTo>
                    <a:cubicBezTo>
                      <a:pt x="156841" y="290031"/>
                      <a:pt x="156841" y="291668"/>
                      <a:pt x="156841" y="297327"/>
                    </a:cubicBezTo>
                    <a:cubicBezTo>
                      <a:pt x="156841" y="302178"/>
                      <a:pt x="160884" y="303815"/>
                      <a:pt x="160884" y="303815"/>
                    </a:cubicBezTo>
                    <a:cubicBezTo>
                      <a:pt x="160884" y="303815"/>
                      <a:pt x="179478" y="304623"/>
                      <a:pt x="183541" y="297327"/>
                    </a:cubicBezTo>
                    <a:cubicBezTo>
                      <a:pt x="187583" y="289222"/>
                      <a:pt x="187583" y="273033"/>
                      <a:pt x="193242" y="272224"/>
                    </a:cubicBezTo>
                    <a:cubicBezTo>
                      <a:pt x="199710" y="271416"/>
                      <a:pt x="195667" y="277075"/>
                      <a:pt x="204560" y="277075"/>
                    </a:cubicBezTo>
                    <a:cubicBezTo>
                      <a:pt x="213454" y="277075"/>
                      <a:pt x="215070" y="264119"/>
                      <a:pt x="215070" y="264119"/>
                    </a:cubicBezTo>
                    <a:cubicBezTo>
                      <a:pt x="215070" y="264119"/>
                      <a:pt x="232048" y="263311"/>
                      <a:pt x="232048" y="258440"/>
                    </a:cubicBezTo>
                    <a:cubicBezTo>
                      <a:pt x="232048" y="252761"/>
                      <a:pt x="222347" y="245484"/>
                      <a:pt x="232048" y="241422"/>
                    </a:cubicBezTo>
                    <a:cubicBezTo>
                      <a:pt x="242558" y="237380"/>
                      <a:pt x="239324" y="223595"/>
                      <a:pt x="239324" y="223595"/>
                    </a:cubicBezTo>
                    <a:lnTo>
                      <a:pt x="238516" y="213065"/>
                    </a:lnTo>
                    <a:lnTo>
                      <a:pt x="240941" y="203344"/>
                    </a:lnTo>
                    <a:lnTo>
                      <a:pt x="251451" y="206577"/>
                    </a:lnTo>
                    <a:lnTo>
                      <a:pt x="252260" y="190388"/>
                    </a:lnTo>
                    <a:cubicBezTo>
                      <a:pt x="252260" y="190388"/>
                      <a:pt x="253877" y="175816"/>
                      <a:pt x="256302" y="172562"/>
                    </a:cubicBezTo>
                    <a:cubicBezTo>
                      <a:pt x="257919" y="169328"/>
                      <a:pt x="257919" y="154735"/>
                      <a:pt x="252260" y="154735"/>
                    </a:cubicBezTo>
                    <a:cubicBezTo>
                      <a:pt x="246600" y="154735"/>
                      <a:pt x="239324" y="155543"/>
                      <a:pt x="240941" y="144205"/>
                    </a:cubicBezTo>
                    <a:cubicBezTo>
                      <a:pt x="243366" y="133675"/>
                      <a:pt x="248217" y="130441"/>
                      <a:pt x="244983" y="122336"/>
                    </a:cubicBezTo>
                    <a:cubicBezTo>
                      <a:pt x="242558" y="115040"/>
                      <a:pt x="233665" y="95616"/>
                      <a:pt x="233665" y="95616"/>
                    </a:cubicBezTo>
                    <a:cubicBezTo>
                      <a:pt x="233665" y="95616"/>
                      <a:pt x="227197" y="87512"/>
                      <a:pt x="226389" y="85086"/>
                    </a:cubicBezTo>
                    <a:cubicBezTo>
                      <a:pt x="225581" y="81852"/>
                      <a:pt x="227197" y="77790"/>
                      <a:pt x="236090" y="80235"/>
                    </a:cubicBezTo>
                    <a:cubicBezTo>
                      <a:pt x="244983" y="81852"/>
                      <a:pt x="244983" y="89149"/>
                      <a:pt x="248217" y="87532"/>
                    </a:cubicBezTo>
                    <a:cubicBezTo>
                      <a:pt x="251451" y="86723"/>
                      <a:pt x="248217" y="81852"/>
                      <a:pt x="253877" y="78618"/>
                    </a:cubicBezTo>
                    <a:cubicBezTo>
                      <a:pt x="260344" y="76193"/>
                      <a:pt x="268429" y="78618"/>
                      <a:pt x="268429" y="83469"/>
                    </a:cubicBezTo>
                    <a:cubicBezTo>
                      <a:pt x="268429" y="89149"/>
                      <a:pt x="258727" y="89957"/>
                      <a:pt x="268429" y="91574"/>
                    </a:cubicBezTo>
                    <a:cubicBezTo>
                      <a:pt x="278130" y="93999"/>
                      <a:pt x="273279" y="81852"/>
                      <a:pt x="281364" y="93191"/>
                    </a:cubicBezTo>
                    <a:cubicBezTo>
                      <a:pt x="288640" y="103721"/>
                      <a:pt x="285406" y="106955"/>
                      <a:pt x="295916" y="90766"/>
                    </a:cubicBezTo>
                    <a:cubicBezTo>
                      <a:pt x="307235" y="74576"/>
                      <a:pt x="295108" y="85086"/>
                      <a:pt x="311277" y="69705"/>
                    </a:cubicBezTo>
                    <a:cubicBezTo>
                      <a:pt x="326638" y="55133"/>
                      <a:pt x="321787" y="47836"/>
                      <a:pt x="321787" y="47836"/>
                    </a:cubicBezTo>
                    <a:lnTo>
                      <a:pt x="311277" y="42986"/>
                    </a:lnTo>
                    <a:cubicBezTo>
                      <a:pt x="311277" y="42986"/>
                      <a:pt x="305618" y="37306"/>
                      <a:pt x="300767" y="39752"/>
                    </a:cubicBezTo>
                    <a:cubicBezTo>
                      <a:pt x="295916" y="42986"/>
                      <a:pt x="287023" y="39752"/>
                      <a:pt x="287023" y="39752"/>
                    </a:cubicBezTo>
                    <a:cubicBezTo>
                      <a:pt x="287023" y="39752"/>
                      <a:pt x="277322" y="38943"/>
                      <a:pt x="275705" y="33264"/>
                    </a:cubicBezTo>
                    <a:cubicBezTo>
                      <a:pt x="274896" y="26776"/>
                      <a:pt x="268429" y="20308"/>
                      <a:pt x="268429" y="20308"/>
                    </a:cubicBezTo>
                    <a:lnTo>
                      <a:pt x="256302" y="56"/>
                    </a:lnTo>
                    <a:lnTo>
                      <a:pt x="256302" y="5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09" name="Szabadkézi sokszög: alakzat 1208">
                <a:extLst>
                  <a:ext uri="{FF2B5EF4-FFF2-40B4-BE49-F238E27FC236}">
                    <a16:creationId xmlns:a16="http://schemas.microsoft.com/office/drawing/2014/main" id="{5C205DED-4539-3148-2049-9EE5E2323F01}"/>
                  </a:ext>
                </a:extLst>
              </p:cNvPr>
              <p:cNvSpPr/>
              <p:nvPr/>
            </p:nvSpPr>
            <p:spPr>
              <a:xfrm>
                <a:off x="6875025" y="3550739"/>
                <a:ext cx="46640" cy="39485"/>
              </a:xfrm>
              <a:custGeom>
                <a:avLst/>
                <a:gdLst>
                  <a:gd name="connsiteX0" fmla="*/ 16364 w 46640"/>
                  <a:gd name="connsiteY0" fmla="*/ 7997 h 39485"/>
                  <a:gd name="connsiteX1" fmla="*/ 4419 w 46640"/>
                  <a:gd name="connsiteY1" fmla="*/ 15031 h 39485"/>
                  <a:gd name="connsiteX2" fmla="*/ 3630 w 46640"/>
                  <a:gd name="connsiteY2" fmla="*/ 29886 h 39485"/>
                  <a:gd name="connsiteX3" fmla="*/ 13979 w 46640"/>
                  <a:gd name="connsiteY3" fmla="*/ 31443 h 39485"/>
                  <a:gd name="connsiteX4" fmla="*/ 13979 w 46640"/>
                  <a:gd name="connsiteY4" fmla="*/ 38476 h 39485"/>
                  <a:gd name="connsiteX5" fmla="*/ 25136 w 46640"/>
                  <a:gd name="connsiteY5" fmla="*/ 21276 h 39485"/>
                  <a:gd name="connsiteX6" fmla="*/ 34696 w 46640"/>
                  <a:gd name="connsiteY6" fmla="*/ 15799 h 39485"/>
                  <a:gd name="connsiteX7" fmla="*/ 46640 w 46640"/>
                  <a:gd name="connsiteY7" fmla="*/ 9533 h 39485"/>
                  <a:gd name="connsiteX8" fmla="*/ 42659 w 46640"/>
                  <a:gd name="connsiteY8" fmla="*/ 155 h 39485"/>
                  <a:gd name="connsiteX9" fmla="*/ 25924 w 46640"/>
                  <a:gd name="connsiteY9" fmla="*/ 2500 h 39485"/>
                  <a:gd name="connsiteX10" fmla="*/ 16364 w 46640"/>
                  <a:gd name="connsiteY10" fmla="*/ 7977 h 39485"/>
                  <a:gd name="connsiteX11" fmla="*/ 16364 w 46640"/>
                  <a:gd name="connsiteY11" fmla="*/ 7977 h 3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640" h="39485">
                    <a:moveTo>
                      <a:pt x="16364" y="7997"/>
                    </a:moveTo>
                    <a:cubicBezTo>
                      <a:pt x="13170" y="9554"/>
                      <a:pt x="8400" y="7997"/>
                      <a:pt x="4419" y="15031"/>
                    </a:cubicBezTo>
                    <a:cubicBezTo>
                      <a:pt x="437" y="21296"/>
                      <a:pt x="-2756" y="29886"/>
                      <a:pt x="3630" y="29886"/>
                    </a:cubicBezTo>
                    <a:cubicBezTo>
                      <a:pt x="9209" y="29886"/>
                      <a:pt x="13190" y="28330"/>
                      <a:pt x="13979" y="31443"/>
                    </a:cubicBezTo>
                    <a:cubicBezTo>
                      <a:pt x="14767" y="33787"/>
                      <a:pt x="8400" y="42397"/>
                      <a:pt x="13979" y="38476"/>
                    </a:cubicBezTo>
                    <a:cubicBezTo>
                      <a:pt x="20345" y="34575"/>
                      <a:pt x="21154" y="25965"/>
                      <a:pt x="25136" y="21276"/>
                    </a:cubicBezTo>
                    <a:cubicBezTo>
                      <a:pt x="29117" y="16587"/>
                      <a:pt x="26732" y="12666"/>
                      <a:pt x="34696" y="15799"/>
                    </a:cubicBezTo>
                    <a:cubicBezTo>
                      <a:pt x="42659" y="18932"/>
                      <a:pt x="46640" y="9533"/>
                      <a:pt x="46640" y="9533"/>
                    </a:cubicBezTo>
                    <a:cubicBezTo>
                      <a:pt x="46640" y="9533"/>
                      <a:pt x="46640" y="-1421"/>
                      <a:pt x="42659" y="155"/>
                    </a:cubicBezTo>
                    <a:cubicBezTo>
                      <a:pt x="38677" y="2500"/>
                      <a:pt x="25924" y="2500"/>
                      <a:pt x="25924" y="2500"/>
                    </a:cubicBezTo>
                    <a:lnTo>
                      <a:pt x="16364" y="7977"/>
                    </a:lnTo>
                    <a:lnTo>
                      <a:pt x="16364" y="797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0" name="Szabadkézi sokszög: alakzat 1209">
                <a:extLst>
                  <a:ext uri="{FF2B5EF4-FFF2-40B4-BE49-F238E27FC236}">
                    <a16:creationId xmlns:a16="http://schemas.microsoft.com/office/drawing/2014/main" id="{BAC7C96D-2940-06A3-AB87-0E6D80E3C6D3}"/>
                  </a:ext>
                </a:extLst>
              </p:cNvPr>
              <p:cNvSpPr/>
              <p:nvPr/>
            </p:nvSpPr>
            <p:spPr>
              <a:xfrm>
                <a:off x="7049098" y="2947829"/>
                <a:ext cx="73785" cy="288675"/>
              </a:xfrm>
              <a:custGeom>
                <a:avLst/>
                <a:gdLst>
                  <a:gd name="connsiteX0" fmla="*/ 28519 w 73785"/>
                  <a:gd name="connsiteY0" fmla="*/ 864 h 288675"/>
                  <a:gd name="connsiteX1" fmla="*/ 15967 w 73785"/>
                  <a:gd name="connsiteY1" fmla="*/ 21237 h 288675"/>
                  <a:gd name="connsiteX2" fmla="*/ 14391 w 73785"/>
                  <a:gd name="connsiteY2" fmla="*/ 47330 h 288675"/>
                  <a:gd name="connsiteX3" fmla="*/ 8126 w 73785"/>
                  <a:gd name="connsiteY3" fmla="*/ 72594 h 288675"/>
                  <a:gd name="connsiteX4" fmla="*/ 11259 w 73785"/>
                  <a:gd name="connsiteY4" fmla="*/ 92159 h 288675"/>
                  <a:gd name="connsiteX5" fmla="*/ 11259 w 73785"/>
                  <a:gd name="connsiteY5" fmla="*/ 116615 h 288675"/>
                  <a:gd name="connsiteX6" fmla="*/ 22233 w 73785"/>
                  <a:gd name="connsiteY6" fmla="*/ 140262 h 288675"/>
                  <a:gd name="connsiteX7" fmla="*/ 19889 w 73785"/>
                  <a:gd name="connsiteY7" fmla="*/ 166355 h 288675"/>
                  <a:gd name="connsiteX8" fmla="*/ 16756 w 73785"/>
                  <a:gd name="connsiteY8" fmla="*/ 190811 h 288675"/>
                  <a:gd name="connsiteX9" fmla="*/ 3436 w 73785"/>
                  <a:gd name="connsiteY9" fmla="*/ 194894 h 288675"/>
                  <a:gd name="connsiteX10" fmla="*/ 16756 w 73785"/>
                  <a:gd name="connsiteY10" fmla="*/ 214459 h 288675"/>
                  <a:gd name="connsiteX11" fmla="*/ 20677 w 73785"/>
                  <a:gd name="connsiteY11" fmla="*/ 243806 h 288675"/>
                  <a:gd name="connsiteX12" fmla="*/ 15967 w 73785"/>
                  <a:gd name="connsiteY12" fmla="*/ 266624 h 288675"/>
                  <a:gd name="connsiteX13" fmla="*/ 13623 w 73785"/>
                  <a:gd name="connsiteY13" fmla="*/ 278044 h 288675"/>
                  <a:gd name="connsiteX14" fmla="*/ 28519 w 73785"/>
                  <a:gd name="connsiteY14" fmla="*/ 273153 h 288675"/>
                  <a:gd name="connsiteX15" fmla="*/ 39494 w 73785"/>
                  <a:gd name="connsiteY15" fmla="*/ 266624 h 288675"/>
                  <a:gd name="connsiteX16" fmla="*/ 45759 w 73785"/>
                  <a:gd name="connsiteY16" fmla="*/ 288635 h 288675"/>
                  <a:gd name="connsiteX17" fmla="*/ 51236 w 73785"/>
                  <a:gd name="connsiteY17" fmla="*/ 261733 h 288675"/>
                  <a:gd name="connsiteX18" fmla="*/ 37917 w 73785"/>
                  <a:gd name="connsiteY18" fmla="*/ 243806 h 288675"/>
                  <a:gd name="connsiteX19" fmla="*/ 34784 w 73785"/>
                  <a:gd name="connsiteY19" fmla="*/ 219350 h 288675"/>
                  <a:gd name="connsiteX20" fmla="*/ 37917 w 73785"/>
                  <a:gd name="connsiteY20" fmla="*/ 193257 h 288675"/>
                  <a:gd name="connsiteX21" fmla="*/ 48104 w 73785"/>
                  <a:gd name="connsiteY21" fmla="*/ 175329 h 288675"/>
                  <a:gd name="connsiteX22" fmla="*/ 68477 w 73785"/>
                  <a:gd name="connsiteY22" fmla="*/ 192448 h 288675"/>
                  <a:gd name="connsiteX23" fmla="*/ 70822 w 73785"/>
                  <a:gd name="connsiteY23" fmla="*/ 176966 h 288675"/>
                  <a:gd name="connsiteX24" fmla="*/ 55138 w 73785"/>
                  <a:gd name="connsiteY24" fmla="*/ 163930 h 288675"/>
                  <a:gd name="connsiteX25" fmla="*/ 48084 w 73785"/>
                  <a:gd name="connsiteY25" fmla="*/ 142728 h 288675"/>
                  <a:gd name="connsiteX26" fmla="*/ 43374 w 73785"/>
                  <a:gd name="connsiteY26" fmla="*/ 108490 h 288675"/>
                  <a:gd name="connsiteX27" fmla="*/ 39453 w 73785"/>
                  <a:gd name="connsiteY27" fmla="*/ 75060 h 288675"/>
                  <a:gd name="connsiteX28" fmla="*/ 37877 w 73785"/>
                  <a:gd name="connsiteY28" fmla="*/ 44904 h 288675"/>
                  <a:gd name="connsiteX29" fmla="*/ 35533 w 73785"/>
                  <a:gd name="connsiteY29" fmla="*/ 17194 h 288675"/>
                  <a:gd name="connsiteX30" fmla="*/ 33956 w 73785"/>
                  <a:gd name="connsiteY30" fmla="*/ 75 h 288675"/>
                  <a:gd name="connsiteX31" fmla="*/ 28479 w 73785"/>
                  <a:gd name="connsiteY31" fmla="*/ 884 h 288675"/>
                  <a:gd name="connsiteX32" fmla="*/ 28479 w 73785"/>
                  <a:gd name="connsiteY32" fmla="*/ 884 h 28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3785" h="288675">
                    <a:moveTo>
                      <a:pt x="28519" y="864"/>
                    </a:moveTo>
                    <a:cubicBezTo>
                      <a:pt x="19889" y="2501"/>
                      <a:pt x="13623" y="5755"/>
                      <a:pt x="15967" y="21237"/>
                    </a:cubicBezTo>
                    <a:cubicBezTo>
                      <a:pt x="17544" y="35910"/>
                      <a:pt x="23810" y="35102"/>
                      <a:pt x="14391" y="47330"/>
                    </a:cubicBezTo>
                    <a:cubicBezTo>
                      <a:pt x="5761" y="59558"/>
                      <a:pt x="4993" y="66894"/>
                      <a:pt x="8126" y="72594"/>
                    </a:cubicBezTo>
                    <a:cubicBezTo>
                      <a:pt x="11259" y="77485"/>
                      <a:pt x="16756" y="78294"/>
                      <a:pt x="11259" y="92159"/>
                    </a:cubicBezTo>
                    <a:cubicBezTo>
                      <a:pt x="4993" y="106024"/>
                      <a:pt x="3416" y="104387"/>
                      <a:pt x="11259" y="116615"/>
                    </a:cubicBezTo>
                    <a:cubicBezTo>
                      <a:pt x="18312" y="128034"/>
                      <a:pt x="29287" y="122314"/>
                      <a:pt x="22233" y="140262"/>
                    </a:cubicBezTo>
                    <a:cubicBezTo>
                      <a:pt x="15967" y="158190"/>
                      <a:pt x="18312" y="150853"/>
                      <a:pt x="19889" y="166355"/>
                    </a:cubicBezTo>
                    <a:cubicBezTo>
                      <a:pt x="20677" y="182666"/>
                      <a:pt x="25366" y="188366"/>
                      <a:pt x="16756" y="190811"/>
                    </a:cubicBezTo>
                    <a:cubicBezTo>
                      <a:pt x="8126" y="192448"/>
                      <a:pt x="-6750" y="178583"/>
                      <a:pt x="3436" y="194894"/>
                    </a:cubicBezTo>
                    <a:cubicBezTo>
                      <a:pt x="12835" y="210376"/>
                      <a:pt x="17544" y="203868"/>
                      <a:pt x="16756" y="214459"/>
                    </a:cubicBezTo>
                    <a:cubicBezTo>
                      <a:pt x="15967" y="225878"/>
                      <a:pt x="19889" y="230769"/>
                      <a:pt x="20677" y="243806"/>
                    </a:cubicBezTo>
                    <a:cubicBezTo>
                      <a:pt x="21465" y="256842"/>
                      <a:pt x="17544" y="261733"/>
                      <a:pt x="15967" y="266624"/>
                    </a:cubicBezTo>
                    <a:cubicBezTo>
                      <a:pt x="13623" y="271516"/>
                      <a:pt x="4205" y="271516"/>
                      <a:pt x="13623" y="278044"/>
                    </a:cubicBezTo>
                    <a:cubicBezTo>
                      <a:pt x="23810" y="283744"/>
                      <a:pt x="23021" y="276407"/>
                      <a:pt x="28519" y="273153"/>
                    </a:cubicBezTo>
                    <a:cubicBezTo>
                      <a:pt x="33996" y="269070"/>
                      <a:pt x="34784" y="256034"/>
                      <a:pt x="39494" y="266624"/>
                    </a:cubicBezTo>
                    <a:cubicBezTo>
                      <a:pt x="44971" y="278044"/>
                      <a:pt x="38705" y="289443"/>
                      <a:pt x="45759" y="288635"/>
                    </a:cubicBezTo>
                    <a:cubicBezTo>
                      <a:pt x="52025" y="287826"/>
                      <a:pt x="55158" y="266624"/>
                      <a:pt x="51236" y="261733"/>
                    </a:cubicBezTo>
                    <a:cubicBezTo>
                      <a:pt x="47316" y="256842"/>
                      <a:pt x="42607" y="258479"/>
                      <a:pt x="37917" y="243806"/>
                    </a:cubicBezTo>
                    <a:cubicBezTo>
                      <a:pt x="33208" y="228324"/>
                      <a:pt x="30864" y="230769"/>
                      <a:pt x="34784" y="219350"/>
                    </a:cubicBezTo>
                    <a:cubicBezTo>
                      <a:pt x="38705" y="208759"/>
                      <a:pt x="33996" y="202231"/>
                      <a:pt x="37917" y="193257"/>
                    </a:cubicBezTo>
                    <a:cubicBezTo>
                      <a:pt x="41838" y="184283"/>
                      <a:pt x="42627" y="172883"/>
                      <a:pt x="48104" y="175329"/>
                    </a:cubicBezTo>
                    <a:cubicBezTo>
                      <a:pt x="54369" y="178583"/>
                      <a:pt x="62212" y="194894"/>
                      <a:pt x="68477" y="192448"/>
                    </a:cubicBezTo>
                    <a:cubicBezTo>
                      <a:pt x="75531" y="190811"/>
                      <a:pt x="74743" y="178583"/>
                      <a:pt x="70822" y="176966"/>
                    </a:cubicBezTo>
                    <a:cubicBezTo>
                      <a:pt x="66900" y="174521"/>
                      <a:pt x="59059" y="169629"/>
                      <a:pt x="55138" y="163930"/>
                    </a:cubicBezTo>
                    <a:cubicBezTo>
                      <a:pt x="51217" y="157402"/>
                      <a:pt x="48084" y="150893"/>
                      <a:pt x="48084" y="142728"/>
                    </a:cubicBezTo>
                    <a:cubicBezTo>
                      <a:pt x="48084" y="134563"/>
                      <a:pt x="43374" y="117464"/>
                      <a:pt x="43374" y="108490"/>
                    </a:cubicBezTo>
                    <a:cubicBezTo>
                      <a:pt x="43374" y="99516"/>
                      <a:pt x="41798" y="85671"/>
                      <a:pt x="39453" y="75060"/>
                    </a:cubicBezTo>
                    <a:cubicBezTo>
                      <a:pt x="37877" y="65278"/>
                      <a:pt x="33976" y="56304"/>
                      <a:pt x="37877" y="44904"/>
                    </a:cubicBezTo>
                    <a:cubicBezTo>
                      <a:pt x="41798" y="34314"/>
                      <a:pt x="35533" y="29422"/>
                      <a:pt x="35533" y="17194"/>
                    </a:cubicBezTo>
                    <a:cubicBezTo>
                      <a:pt x="35533" y="4967"/>
                      <a:pt x="39453" y="-733"/>
                      <a:pt x="33956" y="75"/>
                    </a:cubicBezTo>
                    <a:lnTo>
                      <a:pt x="28479" y="884"/>
                    </a:lnTo>
                    <a:lnTo>
                      <a:pt x="28479" y="884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1" name="Szabadkézi sokszög: alakzat 1210">
                <a:extLst>
                  <a:ext uri="{FF2B5EF4-FFF2-40B4-BE49-F238E27FC236}">
                    <a16:creationId xmlns:a16="http://schemas.microsoft.com/office/drawing/2014/main" id="{A46B9D60-229D-B829-77AA-CBF19888FEC5}"/>
                  </a:ext>
                </a:extLst>
              </p:cNvPr>
              <p:cNvSpPr/>
              <p:nvPr/>
            </p:nvSpPr>
            <p:spPr>
              <a:xfrm>
                <a:off x="7150348" y="3231775"/>
                <a:ext cx="55332" cy="52049"/>
              </a:xfrm>
              <a:custGeom>
                <a:avLst/>
                <a:gdLst>
                  <a:gd name="connsiteX0" fmla="*/ 31985 w 55332"/>
                  <a:gd name="connsiteY0" fmla="*/ 14451 h 52049"/>
                  <a:gd name="connsiteX1" fmla="*/ 18483 w 55332"/>
                  <a:gd name="connsiteY1" fmla="*/ 31186 h 52049"/>
                  <a:gd name="connsiteX2" fmla="*/ 8155 w 55332"/>
                  <a:gd name="connsiteY2" fmla="*/ 42586 h 52049"/>
                  <a:gd name="connsiteX3" fmla="*/ 1809 w 55332"/>
                  <a:gd name="connsiteY3" fmla="*/ 42586 h 52049"/>
                  <a:gd name="connsiteX4" fmla="*/ 20868 w 55332"/>
                  <a:gd name="connsiteY4" fmla="*/ 49437 h 52049"/>
                  <a:gd name="connsiteX5" fmla="*/ 31197 w 55332"/>
                  <a:gd name="connsiteY5" fmla="*/ 31186 h 52049"/>
                  <a:gd name="connsiteX6" fmla="*/ 43101 w 55332"/>
                  <a:gd name="connsiteY6" fmla="*/ 23587 h 52049"/>
                  <a:gd name="connsiteX7" fmla="*/ 55006 w 55332"/>
                  <a:gd name="connsiteY7" fmla="*/ 14451 h 52049"/>
                  <a:gd name="connsiteX8" fmla="*/ 51832 w 55332"/>
                  <a:gd name="connsiteY8" fmla="*/ 0 h 52049"/>
                  <a:gd name="connsiteX9" fmla="*/ 31985 w 55332"/>
                  <a:gd name="connsiteY9" fmla="*/ 14451 h 52049"/>
                  <a:gd name="connsiteX10" fmla="*/ 31985 w 55332"/>
                  <a:gd name="connsiteY10" fmla="*/ 14451 h 52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332" h="52049">
                    <a:moveTo>
                      <a:pt x="31985" y="14451"/>
                    </a:moveTo>
                    <a:cubicBezTo>
                      <a:pt x="28023" y="15967"/>
                      <a:pt x="21657" y="25103"/>
                      <a:pt x="18483" y="31186"/>
                    </a:cubicBezTo>
                    <a:cubicBezTo>
                      <a:pt x="15310" y="36502"/>
                      <a:pt x="10540" y="42586"/>
                      <a:pt x="8155" y="42586"/>
                    </a:cubicBezTo>
                    <a:cubicBezTo>
                      <a:pt x="4982" y="42586"/>
                      <a:pt x="-3749" y="32702"/>
                      <a:pt x="1809" y="42586"/>
                    </a:cubicBezTo>
                    <a:cubicBezTo>
                      <a:pt x="8155" y="51701"/>
                      <a:pt x="15310" y="54753"/>
                      <a:pt x="20868" y="49437"/>
                    </a:cubicBezTo>
                    <a:cubicBezTo>
                      <a:pt x="25638" y="44870"/>
                      <a:pt x="26426" y="34218"/>
                      <a:pt x="31197" y="31186"/>
                    </a:cubicBezTo>
                    <a:cubicBezTo>
                      <a:pt x="35966" y="28134"/>
                      <a:pt x="39139" y="23587"/>
                      <a:pt x="43101" y="23587"/>
                    </a:cubicBezTo>
                    <a:cubicBezTo>
                      <a:pt x="47062" y="23587"/>
                      <a:pt x="52641" y="18271"/>
                      <a:pt x="55006" y="14451"/>
                    </a:cubicBezTo>
                    <a:cubicBezTo>
                      <a:pt x="56602" y="10651"/>
                      <a:pt x="51832" y="0"/>
                      <a:pt x="51832" y="0"/>
                    </a:cubicBezTo>
                    <a:lnTo>
                      <a:pt x="31985" y="14451"/>
                    </a:lnTo>
                    <a:lnTo>
                      <a:pt x="31985" y="14451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2" name="Szabadkézi sokszög: alakzat 1211">
                <a:extLst>
                  <a:ext uri="{FF2B5EF4-FFF2-40B4-BE49-F238E27FC236}">
                    <a16:creationId xmlns:a16="http://schemas.microsoft.com/office/drawing/2014/main" id="{8BC94CB8-A068-F012-6C94-62F1D4927A71}"/>
                  </a:ext>
                </a:extLst>
              </p:cNvPr>
              <p:cNvSpPr/>
              <p:nvPr/>
            </p:nvSpPr>
            <p:spPr>
              <a:xfrm>
                <a:off x="7221791" y="3217738"/>
                <a:ext cx="23561" cy="17052"/>
              </a:xfrm>
              <a:custGeom>
                <a:avLst/>
                <a:gdLst>
                  <a:gd name="connsiteX0" fmla="*/ 14426 w 23561"/>
                  <a:gd name="connsiteY0" fmla="*/ 3103 h 17052"/>
                  <a:gd name="connsiteX1" fmla="*/ 703 w 23561"/>
                  <a:gd name="connsiteY1" fmla="*/ 8580 h 17052"/>
                  <a:gd name="connsiteX2" fmla="*/ 15336 w 23561"/>
                  <a:gd name="connsiteY2" fmla="*/ 12481 h 17052"/>
                  <a:gd name="connsiteX3" fmla="*/ 23561 w 23561"/>
                  <a:gd name="connsiteY3" fmla="*/ 6215 h 17052"/>
                  <a:gd name="connsiteX4" fmla="*/ 14426 w 23561"/>
                  <a:gd name="connsiteY4" fmla="*/ 3083 h 17052"/>
                  <a:gd name="connsiteX5" fmla="*/ 14426 w 23561"/>
                  <a:gd name="connsiteY5" fmla="*/ 3083 h 1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61" h="17052">
                    <a:moveTo>
                      <a:pt x="14426" y="3103"/>
                    </a:moveTo>
                    <a:cubicBezTo>
                      <a:pt x="8019" y="4659"/>
                      <a:pt x="5291" y="-7852"/>
                      <a:pt x="703" y="8580"/>
                    </a:cubicBezTo>
                    <a:cubicBezTo>
                      <a:pt x="-3865" y="25012"/>
                      <a:pt x="15336" y="12481"/>
                      <a:pt x="15336" y="12481"/>
                    </a:cubicBezTo>
                    <a:lnTo>
                      <a:pt x="23561" y="6215"/>
                    </a:lnTo>
                    <a:lnTo>
                      <a:pt x="14426" y="3083"/>
                    </a:lnTo>
                    <a:lnTo>
                      <a:pt x="14426" y="3083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3" name="Szabadkézi sokszög: alakzat 1212">
                <a:extLst>
                  <a:ext uri="{FF2B5EF4-FFF2-40B4-BE49-F238E27FC236}">
                    <a16:creationId xmlns:a16="http://schemas.microsoft.com/office/drawing/2014/main" id="{2778ACE4-6B7E-B3A2-A3FE-0C1ED2BE157A}"/>
                  </a:ext>
                </a:extLst>
              </p:cNvPr>
              <p:cNvSpPr/>
              <p:nvPr/>
            </p:nvSpPr>
            <p:spPr>
              <a:xfrm>
                <a:off x="7260830" y="3187957"/>
                <a:ext cx="17447" cy="19697"/>
              </a:xfrm>
              <a:custGeom>
                <a:avLst/>
                <a:gdLst>
                  <a:gd name="connsiteX0" fmla="*/ 5563 w 17447"/>
                  <a:gd name="connsiteY0" fmla="*/ 6690 h 19697"/>
                  <a:gd name="connsiteX1" fmla="*/ 2814 w 17447"/>
                  <a:gd name="connsiteY1" fmla="*/ 19059 h 19697"/>
                  <a:gd name="connsiteX2" fmla="*/ 13789 w 17447"/>
                  <a:gd name="connsiteY2" fmla="*/ 14290 h 19697"/>
                  <a:gd name="connsiteX3" fmla="*/ 17447 w 17447"/>
                  <a:gd name="connsiteY3" fmla="*/ 0 h 19697"/>
                  <a:gd name="connsiteX4" fmla="*/ 5563 w 17447"/>
                  <a:gd name="connsiteY4" fmla="*/ 6670 h 19697"/>
                  <a:gd name="connsiteX5" fmla="*/ 5563 w 17447"/>
                  <a:gd name="connsiteY5" fmla="*/ 6670 h 1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7" h="19697">
                    <a:moveTo>
                      <a:pt x="5563" y="6690"/>
                    </a:moveTo>
                    <a:cubicBezTo>
                      <a:pt x="4654" y="12410"/>
                      <a:pt x="-4502" y="17160"/>
                      <a:pt x="2814" y="19059"/>
                    </a:cubicBezTo>
                    <a:cubicBezTo>
                      <a:pt x="9222" y="21909"/>
                      <a:pt x="13789" y="14290"/>
                      <a:pt x="13789" y="14290"/>
                    </a:cubicBezTo>
                    <a:lnTo>
                      <a:pt x="17447" y="0"/>
                    </a:lnTo>
                    <a:lnTo>
                      <a:pt x="5563" y="6670"/>
                    </a:lnTo>
                    <a:lnTo>
                      <a:pt x="5563" y="667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4" name="Szabadkézi sokszög: alakzat 1213">
                <a:extLst>
                  <a:ext uri="{FF2B5EF4-FFF2-40B4-BE49-F238E27FC236}">
                    <a16:creationId xmlns:a16="http://schemas.microsoft.com/office/drawing/2014/main" id="{2CCCD68C-C899-F19E-602A-7FEDD1B3FB15}"/>
                  </a:ext>
                </a:extLst>
              </p:cNvPr>
              <p:cNvSpPr/>
              <p:nvPr/>
            </p:nvSpPr>
            <p:spPr>
              <a:xfrm>
                <a:off x="7286146" y="3171545"/>
                <a:ext cx="8623" cy="5477"/>
              </a:xfrm>
              <a:custGeom>
                <a:avLst/>
                <a:gdLst>
                  <a:gd name="connsiteX0" fmla="*/ 4217 w 8623"/>
                  <a:gd name="connsiteY0" fmla="*/ 0 h 5477"/>
                  <a:gd name="connsiteX1" fmla="*/ 2762 w 8623"/>
                  <a:gd name="connsiteY1" fmla="*/ 5477 h 5477"/>
                  <a:gd name="connsiteX2" fmla="*/ 8624 w 8623"/>
                  <a:gd name="connsiteY2" fmla="*/ 1819 h 5477"/>
                  <a:gd name="connsiteX3" fmla="*/ 4237 w 8623"/>
                  <a:gd name="connsiteY3" fmla="*/ 0 h 5477"/>
                  <a:gd name="connsiteX4" fmla="*/ 4237 w 8623"/>
                  <a:gd name="connsiteY4" fmla="*/ 0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23" h="5477">
                    <a:moveTo>
                      <a:pt x="4217" y="0"/>
                    </a:moveTo>
                    <a:cubicBezTo>
                      <a:pt x="559" y="606"/>
                      <a:pt x="-2372" y="5477"/>
                      <a:pt x="2762" y="5477"/>
                    </a:cubicBezTo>
                    <a:cubicBezTo>
                      <a:pt x="7148" y="5477"/>
                      <a:pt x="8624" y="1819"/>
                      <a:pt x="8624" y="1819"/>
                    </a:cubicBezTo>
                    <a:lnTo>
                      <a:pt x="4237" y="0"/>
                    </a:lnTo>
                    <a:lnTo>
                      <a:pt x="4237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5" name="Szabadkézi sokszög: alakzat 1214">
                <a:extLst>
                  <a:ext uri="{FF2B5EF4-FFF2-40B4-BE49-F238E27FC236}">
                    <a16:creationId xmlns:a16="http://schemas.microsoft.com/office/drawing/2014/main" id="{B4A49F03-FC00-94F8-4EED-FEC884C86545}"/>
                  </a:ext>
                </a:extLst>
              </p:cNvPr>
              <p:cNvSpPr/>
              <p:nvPr/>
            </p:nvSpPr>
            <p:spPr>
              <a:xfrm>
                <a:off x="7322196" y="3116792"/>
                <a:ext cx="15686" cy="16431"/>
              </a:xfrm>
              <a:custGeom>
                <a:avLst/>
                <a:gdLst>
                  <a:gd name="connsiteX0" fmla="*/ 4932 w 15686"/>
                  <a:gd name="connsiteY0" fmla="*/ 0 h 16431"/>
                  <a:gd name="connsiteX1" fmla="*/ 0 w 15686"/>
                  <a:gd name="connsiteY1" fmla="*/ 9035 h 16431"/>
                  <a:gd name="connsiteX2" fmla="*/ 5760 w 15686"/>
                  <a:gd name="connsiteY2" fmla="*/ 16432 h 16431"/>
                  <a:gd name="connsiteX3" fmla="*/ 15644 w 15686"/>
                  <a:gd name="connsiteY3" fmla="*/ 8226 h 16431"/>
                  <a:gd name="connsiteX4" fmla="*/ 4952 w 15686"/>
                  <a:gd name="connsiteY4" fmla="*/ 20 h 16431"/>
                  <a:gd name="connsiteX5" fmla="*/ 4952 w 15686"/>
                  <a:gd name="connsiteY5" fmla="*/ 20 h 1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86" h="16431">
                    <a:moveTo>
                      <a:pt x="4932" y="0"/>
                    </a:moveTo>
                    <a:cubicBezTo>
                      <a:pt x="809" y="829"/>
                      <a:pt x="0" y="4932"/>
                      <a:pt x="0" y="9035"/>
                    </a:cubicBezTo>
                    <a:cubicBezTo>
                      <a:pt x="0" y="13137"/>
                      <a:pt x="5760" y="16432"/>
                      <a:pt x="5760" y="16432"/>
                    </a:cubicBezTo>
                    <a:cubicBezTo>
                      <a:pt x="5760" y="16432"/>
                      <a:pt x="13987" y="13137"/>
                      <a:pt x="15644" y="8226"/>
                    </a:cubicBezTo>
                    <a:cubicBezTo>
                      <a:pt x="16473" y="3294"/>
                      <a:pt x="4952" y="20"/>
                      <a:pt x="4952" y="20"/>
                    </a:cubicBezTo>
                    <a:lnTo>
                      <a:pt x="4952" y="2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6" name="Szabadkézi sokszög: alakzat 1215">
                <a:extLst>
                  <a:ext uri="{FF2B5EF4-FFF2-40B4-BE49-F238E27FC236}">
                    <a16:creationId xmlns:a16="http://schemas.microsoft.com/office/drawing/2014/main" id="{90DFE916-3F87-4DF2-1BCE-7B1D7E19BF33}"/>
                  </a:ext>
                </a:extLst>
              </p:cNvPr>
              <p:cNvSpPr/>
              <p:nvPr/>
            </p:nvSpPr>
            <p:spPr>
              <a:xfrm>
                <a:off x="7337092" y="3089426"/>
                <a:ext cx="23485" cy="20282"/>
              </a:xfrm>
              <a:custGeom>
                <a:avLst/>
                <a:gdLst>
                  <a:gd name="connsiteX0" fmla="*/ 16008 w 23485"/>
                  <a:gd name="connsiteY0" fmla="*/ 0 h 20282"/>
                  <a:gd name="connsiteX1" fmla="*/ 5195 w 23485"/>
                  <a:gd name="connsiteY1" fmla="*/ 4952 h 20282"/>
                  <a:gd name="connsiteX2" fmla="*/ 2709 w 23485"/>
                  <a:gd name="connsiteY2" fmla="*/ 16957 h 20282"/>
                  <a:gd name="connsiteX3" fmla="*/ 16008 w 23485"/>
                  <a:gd name="connsiteY3" fmla="*/ 17665 h 20282"/>
                  <a:gd name="connsiteX4" fmla="*/ 23486 w 23485"/>
                  <a:gd name="connsiteY4" fmla="*/ 8489 h 20282"/>
                  <a:gd name="connsiteX5" fmla="*/ 16008 w 23485"/>
                  <a:gd name="connsiteY5" fmla="*/ 20 h 20282"/>
                  <a:gd name="connsiteX6" fmla="*/ 16008 w 23485"/>
                  <a:gd name="connsiteY6" fmla="*/ 20 h 2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85" h="20282">
                    <a:moveTo>
                      <a:pt x="16008" y="0"/>
                    </a:moveTo>
                    <a:cubicBezTo>
                      <a:pt x="16008" y="0"/>
                      <a:pt x="7701" y="1415"/>
                      <a:pt x="5195" y="4952"/>
                    </a:cubicBezTo>
                    <a:cubicBezTo>
                      <a:pt x="3537" y="8489"/>
                      <a:pt x="-3941" y="13420"/>
                      <a:pt x="2709" y="16957"/>
                    </a:cubicBezTo>
                    <a:cubicBezTo>
                      <a:pt x="8530" y="20494"/>
                      <a:pt x="12693" y="21909"/>
                      <a:pt x="16008" y="17665"/>
                    </a:cubicBezTo>
                    <a:cubicBezTo>
                      <a:pt x="18494" y="13420"/>
                      <a:pt x="23486" y="8489"/>
                      <a:pt x="23486" y="8489"/>
                    </a:cubicBezTo>
                    <a:lnTo>
                      <a:pt x="16008" y="20"/>
                    </a:lnTo>
                    <a:lnTo>
                      <a:pt x="16008" y="20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7" name="Szabadkézi sokszög: alakzat 1216">
                <a:extLst>
                  <a:ext uri="{FF2B5EF4-FFF2-40B4-BE49-F238E27FC236}">
                    <a16:creationId xmlns:a16="http://schemas.microsoft.com/office/drawing/2014/main" id="{CC97773E-1FFA-6CB1-E850-D3F63C9D0FBA}"/>
                  </a:ext>
                </a:extLst>
              </p:cNvPr>
              <p:cNvSpPr/>
              <p:nvPr/>
            </p:nvSpPr>
            <p:spPr>
              <a:xfrm>
                <a:off x="6608516" y="3761521"/>
                <a:ext cx="55518" cy="71777"/>
              </a:xfrm>
              <a:custGeom>
                <a:avLst/>
                <a:gdLst>
                  <a:gd name="connsiteX0" fmla="*/ 53675 w 55518"/>
                  <a:gd name="connsiteY0" fmla="*/ 5090 h 71777"/>
                  <a:gd name="connsiteX1" fmla="*/ 23883 w 55518"/>
                  <a:gd name="connsiteY1" fmla="*/ 11983 h 71777"/>
                  <a:gd name="connsiteX2" fmla="*/ 12120 w 55518"/>
                  <a:gd name="connsiteY2" fmla="*/ 42643 h 71777"/>
                  <a:gd name="connsiteX3" fmla="*/ 2721 w 55518"/>
                  <a:gd name="connsiteY3" fmla="*/ 61804 h 71777"/>
                  <a:gd name="connsiteX4" fmla="*/ 25459 w 55518"/>
                  <a:gd name="connsiteY4" fmla="*/ 71768 h 71777"/>
                  <a:gd name="connsiteX5" fmla="*/ 45065 w 55518"/>
                  <a:gd name="connsiteY5" fmla="*/ 26535 h 71777"/>
                  <a:gd name="connsiteX6" fmla="*/ 53695 w 55518"/>
                  <a:gd name="connsiteY6" fmla="*/ 5070 h 71777"/>
                  <a:gd name="connsiteX7" fmla="*/ 53695 w 55518"/>
                  <a:gd name="connsiteY7" fmla="*/ 5070 h 7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518" h="71777">
                    <a:moveTo>
                      <a:pt x="53675" y="5090"/>
                    </a:moveTo>
                    <a:cubicBezTo>
                      <a:pt x="40355" y="-4106"/>
                      <a:pt x="27016" y="-266"/>
                      <a:pt x="23883" y="11983"/>
                    </a:cubicBezTo>
                    <a:cubicBezTo>
                      <a:pt x="20750" y="25019"/>
                      <a:pt x="18406" y="37287"/>
                      <a:pt x="12120" y="42643"/>
                    </a:cubicBezTo>
                    <a:cubicBezTo>
                      <a:pt x="5854" y="47251"/>
                      <a:pt x="-5120" y="54144"/>
                      <a:pt x="2721" y="61804"/>
                    </a:cubicBezTo>
                    <a:cubicBezTo>
                      <a:pt x="9775" y="70232"/>
                      <a:pt x="12120" y="70232"/>
                      <a:pt x="25459" y="71768"/>
                    </a:cubicBezTo>
                    <a:cubicBezTo>
                      <a:pt x="39567" y="72536"/>
                      <a:pt x="45065" y="26535"/>
                      <a:pt x="45065" y="26535"/>
                    </a:cubicBezTo>
                    <a:cubicBezTo>
                      <a:pt x="45065" y="26535"/>
                      <a:pt x="60749" y="10446"/>
                      <a:pt x="53695" y="5070"/>
                    </a:cubicBezTo>
                    <a:lnTo>
                      <a:pt x="53695" y="507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8" name="Szabadkézi sokszög: alakzat 1217">
                <a:extLst>
                  <a:ext uri="{FF2B5EF4-FFF2-40B4-BE49-F238E27FC236}">
                    <a16:creationId xmlns:a16="http://schemas.microsoft.com/office/drawing/2014/main" id="{1E64C885-F27C-27BD-0393-128586ADE5DB}"/>
                  </a:ext>
                </a:extLst>
              </p:cNvPr>
              <p:cNvSpPr/>
              <p:nvPr/>
            </p:nvSpPr>
            <p:spPr>
              <a:xfrm>
                <a:off x="6615577" y="3917517"/>
                <a:ext cx="85742" cy="149895"/>
              </a:xfrm>
              <a:custGeom>
                <a:avLst/>
                <a:gdLst>
                  <a:gd name="connsiteX0" fmla="*/ 27594 w 85742"/>
                  <a:gd name="connsiteY0" fmla="*/ 5915 h 149895"/>
                  <a:gd name="connsiteX1" fmla="*/ 6857 w 85742"/>
                  <a:gd name="connsiteY1" fmla="*/ 3530 h 149895"/>
                  <a:gd name="connsiteX2" fmla="*/ 5261 w 85742"/>
                  <a:gd name="connsiteY2" fmla="*/ 66246 h 149895"/>
                  <a:gd name="connsiteX3" fmla="*/ 21996 w 85742"/>
                  <a:gd name="connsiteY3" fmla="*/ 82132 h 149895"/>
                  <a:gd name="connsiteX4" fmla="*/ 15609 w 85742"/>
                  <a:gd name="connsiteY4" fmla="*/ 98019 h 149895"/>
                  <a:gd name="connsiteX5" fmla="*/ 28363 w 85742"/>
                  <a:gd name="connsiteY5" fmla="*/ 113096 h 149895"/>
                  <a:gd name="connsiteX6" fmla="*/ 43501 w 85742"/>
                  <a:gd name="connsiteY6" fmla="*/ 113096 h 149895"/>
                  <a:gd name="connsiteX7" fmla="*/ 67411 w 85742"/>
                  <a:gd name="connsiteY7" fmla="*/ 130559 h 149895"/>
                  <a:gd name="connsiteX8" fmla="*/ 63429 w 85742"/>
                  <a:gd name="connsiteY8" fmla="*/ 145637 h 149895"/>
                  <a:gd name="connsiteX9" fmla="*/ 75395 w 85742"/>
                  <a:gd name="connsiteY9" fmla="*/ 149598 h 149895"/>
                  <a:gd name="connsiteX10" fmla="*/ 76183 w 85742"/>
                  <a:gd name="connsiteY10" fmla="*/ 137694 h 149895"/>
                  <a:gd name="connsiteX11" fmla="*/ 71393 w 85742"/>
                  <a:gd name="connsiteY11" fmla="*/ 130539 h 149895"/>
                  <a:gd name="connsiteX12" fmla="*/ 81761 w 85742"/>
                  <a:gd name="connsiteY12" fmla="*/ 127366 h 149895"/>
                  <a:gd name="connsiteX13" fmla="*/ 85743 w 85742"/>
                  <a:gd name="connsiteY13" fmla="*/ 119422 h 149895"/>
                  <a:gd name="connsiteX14" fmla="*/ 75375 w 85742"/>
                  <a:gd name="connsiteY14" fmla="*/ 106730 h 149895"/>
                  <a:gd name="connsiteX15" fmla="*/ 61024 w 85742"/>
                  <a:gd name="connsiteY15" fmla="*/ 104345 h 149895"/>
                  <a:gd name="connsiteX16" fmla="*/ 51464 w 85742"/>
                  <a:gd name="connsiteY16" fmla="*/ 94017 h 149895"/>
                  <a:gd name="connsiteX17" fmla="*/ 36326 w 85742"/>
                  <a:gd name="connsiteY17" fmla="*/ 101171 h 149895"/>
                  <a:gd name="connsiteX18" fmla="*/ 28363 w 85742"/>
                  <a:gd name="connsiteY18" fmla="*/ 97998 h 149895"/>
                  <a:gd name="connsiteX19" fmla="*/ 28363 w 85742"/>
                  <a:gd name="connsiteY19" fmla="*/ 82921 h 149895"/>
                  <a:gd name="connsiteX20" fmla="*/ 33941 w 85742"/>
                  <a:gd name="connsiteY20" fmla="*/ 73401 h 149895"/>
                  <a:gd name="connsiteX21" fmla="*/ 39519 w 85742"/>
                  <a:gd name="connsiteY21" fmla="*/ 47995 h 149895"/>
                  <a:gd name="connsiteX22" fmla="*/ 49079 w 85742"/>
                  <a:gd name="connsiteY22" fmla="*/ 30532 h 149895"/>
                  <a:gd name="connsiteX23" fmla="*/ 46694 w 85742"/>
                  <a:gd name="connsiteY23" fmla="*/ 9897 h 149895"/>
                  <a:gd name="connsiteX24" fmla="*/ 40307 w 85742"/>
                  <a:gd name="connsiteY24" fmla="*/ 377 h 149895"/>
                  <a:gd name="connsiteX25" fmla="*/ 27554 w 85742"/>
                  <a:gd name="connsiteY25" fmla="*/ 5935 h 149895"/>
                  <a:gd name="connsiteX26" fmla="*/ 27554 w 85742"/>
                  <a:gd name="connsiteY26" fmla="*/ 5935 h 14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742" h="149895">
                    <a:moveTo>
                      <a:pt x="27594" y="5915"/>
                    </a:moveTo>
                    <a:cubicBezTo>
                      <a:pt x="23613" y="9088"/>
                      <a:pt x="9263" y="-6778"/>
                      <a:pt x="6857" y="3530"/>
                    </a:cubicBezTo>
                    <a:cubicBezTo>
                      <a:pt x="5261" y="14646"/>
                      <a:pt x="-6705" y="57515"/>
                      <a:pt x="5261" y="66246"/>
                    </a:cubicBezTo>
                    <a:cubicBezTo>
                      <a:pt x="16417" y="74189"/>
                      <a:pt x="21996" y="73401"/>
                      <a:pt x="21996" y="82132"/>
                    </a:cubicBezTo>
                    <a:cubicBezTo>
                      <a:pt x="21996" y="90864"/>
                      <a:pt x="12436" y="91652"/>
                      <a:pt x="15609" y="98019"/>
                    </a:cubicBezTo>
                    <a:cubicBezTo>
                      <a:pt x="18782" y="104385"/>
                      <a:pt x="21996" y="109135"/>
                      <a:pt x="28363" y="113096"/>
                    </a:cubicBezTo>
                    <a:cubicBezTo>
                      <a:pt x="34749" y="117866"/>
                      <a:pt x="34749" y="109923"/>
                      <a:pt x="43501" y="113096"/>
                    </a:cubicBezTo>
                    <a:cubicBezTo>
                      <a:pt x="52272" y="116270"/>
                      <a:pt x="66623" y="124213"/>
                      <a:pt x="67411" y="130559"/>
                    </a:cubicBezTo>
                    <a:cubicBezTo>
                      <a:pt x="68199" y="136905"/>
                      <a:pt x="60236" y="142464"/>
                      <a:pt x="63429" y="145637"/>
                    </a:cubicBezTo>
                    <a:cubicBezTo>
                      <a:pt x="66623" y="148810"/>
                      <a:pt x="63429" y="147233"/>
                      <a:pt x="75395" y="149598"/>
                    </a:cubicBezTo>
                    <a:cubicBezTo>
                      <a:pt x="86552" y="151983"/>
                      <a:pt x="81781" y="139270"/>
                      <a:pt x="76183" y="137694"/>
                    </a:cubicBezTo>
                    <a:cubicBezTo>
                      <a:pt x="70604" y="136905"/>
                      <a:pt x="71393" y="130539"/>
                      <a:pt x="71393" y="130539"/>
                    </a:cubicBezTo>
                    <a:cubicBezTo>
                      <a:pt x="71393" y="130539"/>
                      <a:pt x="76971" y="125769"/>
                      <a:pt x="81761" y="127366"/>
                    </a:cubicBezTo>
                    <a:cubicBezTo>
                      <a:pt x="85743" y="128154"/>
                      <a:pt x="85743" y="119422"/>
                      <a:pt x="85743" y="119422"/>
                    </a:cubicBezTo>
                    <a:cubicBezTo>
                      <a:pt x="85743" y="119422"/>
                      <a:pt x="81761" y="106730"/>
                      <a:pt x="75375" y="106730"/>
                    </a:cubicBezTo>
                    <a:cubicBezTo>
                      <a:pt x="68199" y="106730"/>
                      <a:pt x="64218" y="106730"/>
                      <a:pt x="61024" y="104345"/>
                    </a:cubicBezTo>
                    <a:cubicBezTo>
                      <a:pt x="57831" y="102748"/>
                      <a:pt x="57831" y="88459"/>
                      <a:pt x="51464" y="94017"/>
                    </a:cubicBezTo>
                    <a:cubicBezTo>
                      <a:pt x="45078" y="99575"/>
                      <a:pt x="36326" y="101171"/>
                      <a:pt x="36326" y="101171"/>
                    </a:cubicBezTo>
                    <a:cubicBezTo>
                      <a:pt x="36326" y="101171"/>
                      <a:pt x="28363" y="101171"/>
                      <a:pt x="28363" y="97998"/>
                    </a:cubicBezTo>
                    <a:cubicBezTo>
                      <a:pt x="28363" y="94825"/>
                      <a:pt x="21975" y="85285"/>
                      <a:pt x="28363" y="82921"/>
                    </a:cubicBezTo>
                    <a:cubicBezTo>
                      <a:pt x="34749" y="81324"/>
                      <a:pt x="31556" y="90864"/>
                      <a:pt x="33941" y="73401"/>
                    </a:cubicBezTo>
                    <a:cubicBezTo>
                      <a:pt x="36326" y="55938"/>
                      <a:pt x="29959" y="55130"/>
                      <a:pt x="39519" y="47995"/>
                    </a:cubicBezTo>
                    <a:cubicBezTo>
                      <a:pt x="49079" y="40052"/>
                      <a:pt x="49079" y="39264"/>
                      <a:pt x="49079" y="30532"/>
                    </a:cubicBezTo>
                    <a:cubicBezTo>
                      <a:pt x="49079" y="21801"/>
                      <a:pt x="49079" y="13070"/>
                      <a:pt x="46694" y="9897"/>
                    </a:cubicBezTo>
                    <a:cubicBezTo>
                      <a:pt x="45098" y="6723"/>
                      <a:pt x="40307" y="377"/>
                      <a:pt x="40307" y="377"/>
                    </a:cubicBezTo>
                    <a:lnTo>
                      <a:pt x="27554" y="5935"/>
                    </a:lnTo>
                    <a:lnTo>
                      <a:pt x="27554" y="5935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19" name="Szabadkézi sokszög: alakzat 1218">
                <a:extLst>
                  <a:ext uri="{FF2B5EF4-FFF2-40B4-BE49-F238E27FC236}">
                    <a16:creationId xmlns:a16="http://schemas.microsoft.com/office/drawing/2014/main" id="{DC0A8768-130D-60B3-9740-9C55431AF35B}"/>
                  </a:ext>
                </a:extLst>
              </p:cNvPr>
              <p:cNvSpPr/>
              <p:nvPr/>
            </p:nvSpPr>
            <p:spPr>
              <a:xfrm>
                <a:off x="6556131" y="4081811"/>
                <a:ext cx="52762" cy="56871"/>
              </a:xfrm>
              <a:custGeom>
                <a:avLst/>
                <a:gdLst>
                  <a:gd name="connsiteX0" fmla="*/ 51145 w 52762"/>
                  <a:gd name="connsiteY0" fmla="*/ 1110 h 56871"/>
                  <a:gd name="connsiteX1" fmla="*/ 43890 w 52762"/>
                  <a:gd name="connsiteY1" fmla="*/ 11700 h 56871"/>
                  <a:gd name="connsiteX2" fmla="*/ 30974 w 52762"/>
                  <a:gd name="connsiteY2" fmla="*/ 38562 h 56871"/>
                  <a:gd name="connsiteX3" fmla="*/ 14037 w 52762"/>
                  <a:gd name="connsiteY3" fmla="*/ 49132 h 56871"/>
                  <a:gd name="connsiteX4" fmla="*/ 314 w 52762"/>
                  <a:gd name="connsiteY4" fmla="*/ 49941 h 56871"/>
                  <a:gd name="connsiteX5" fmla="*/ 23719 w 52762"/>
                  <a:gd name="connsiteY5" fmla="*/ 53195 h 56871"/>
                  <a:gd name="connsiteX6" fmla="*/ 47123 w 52762"/>
                  <a:gd name="connsiteY6" fmla="*/ 30396 h 56871"/>
                  <a:gd name="connsiteX7" fmla="*/ 52762 w 52762"/>
                  <a:gd name="connsiteY7" fmla="*/ 14934 h 56871"/>
                  <a:gd name="connsiteX8" fmla="*/ 51145 w 52762"/>
                  <a:gd name="connsiteY8" fmla="*/ 1089 h 56871"/>
                  <a:gd name="connsiteX9" fmla="*/ 51145 w 52762"/>
                  <a:gd name="connsiteY9" fmla="*/ 1089 h 56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62" h="56871">
                    <a:moveTo>
                      <a:pt x="51145" y="1110"/>
                    </a:moveTo>
                    <a:cubicBezTo>
                      <a:pt x="46295" y="-1336"/>
                      <a:pt x="47103" y="-527"/>
                      <a:pt x="43890" y="11700"/>
                    </a:cubicBezTo>
                    <a:cubicBezTo>
                      <a:pt x="40656" y="23908"/>
                      <a:pt x="37442" y="36116"/>
                      <a:pt x="30974" y="38562"/>
                    </a:cubicBezTo>
                    <a:cubicBezTo>
                      <a:pt x="23719" y="40199"/>
                      <a:pt x="18868" y="46707"/>
                      <a:pt x="14037" y="49132"/>
                    </a:cubicBezTo>
                    <a:cubicBezTo>
                      <a:pt x="9995" y="51578"/>
                      <a:pt x="-2091" y="42624"/>
                      <a:pt x="314" y="49941"/>
                    </a:cubicBezTo>
                    <a:cubicBezTo>
                      <a:pt x="1931" y="58086"/>
                      <a:pt x="8378" y="58894"/>
                      <a:pt x="23719" y="53195"/>
                    </a:cubicBezTo>
                    <a:cubicBezTo>
                      <a:pt x="39059" y="48303"/>
                      <a:pt x="47123" y="30396"/>
                      <a:pt x="47123" y="30396"/>
                    </a:cubicBezTo>
                    <a:lnTo>
                      <a:pt x="52762" y="14934"/>
                    </a:lnTo>
                    <a:lnTo>
                      <a:pt x="51145" y="1089"/>
                    </a:lnTo>
                    <a:lnTo>
                      <a:pt x="51145" y="108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0" name="Szabadkézi sokszög: alakzat 1219">
                <a:extLst>
                  <a:ext uri="{FF2B5EF4-FFF2-40B4-BE49-F238E27FC236}">
                    <a16:creationId xmlns:a16="http://schemas.microsoft.com/office/drawing/2014/main" id="{36DFF379-61B3-DA85-25C1-CCACE6FCD68C}"/>
                  </a:ext>
                </a:extLst>
              </p:cNvPr>
              <p:cNvSpPr/>
              <p:nvPr/>
            </p:nvSpPr>
            <p:spPr>
              <a:xfrm>
                <a:off x="6647216" y="4068489"/>
                <a:ext cx="64436" cy="57888"/>
              </a:xfrm>
              <a:custGeom>
                <a:avLst/>
                <a:gdLst>
                  <a:gd name="connsiteX0" fmla="*/ 17804 w 64436"/>
                  <a:gd name="connsiteY0" fmla="*/ 4488 h 57888"/>
                  <a:gd name="connsiteX1" fmla="*/ 6627 w 64436"/>
                  <a:gd name="connsiteY1" fmla="*/ 2871 h 57888"/>
                  <a:gd name="connsiteX2" fmla="*/ 4910 w 64436"/>
                  <a:gd name="connsiteY2" fmla="*/ 27206 h 57888"/>
                  <a:gd name="connsiteX3" fmla="*/ 21240 w 64436"/>
                  <a:gd name="connsiteY3" fmla="*/ 17463 h 57888"/>
                  <a:gd name="connsiteX4" fmla="*/ 22958 w 64436"/>
                  <a:gd name="connsiteY4" fmla="*/ 28014 h 57888"/>
                  <a:gd name="connsiteX5" fmla="*/ 26394 w 64436"/>
                  <a:gd name="connsiteY5" fmla="*/ 39373 h 57888"/>
                  <a:gd name="connsiteX6" fmla="*/ 13500 w 64436"/>
                  <a:gd name="connsiteY6" fmla="*/ 45861 h 57888"/>
                  <a:gd name="connsiteX7" fmla="*/ 33266 w 64436"/>
                  <a:gd name="connsiteY7" fmla="*/ 54794 h 57888"/>
                  <a:gd name="connsiteX8" fmla="*/ 36702 w 64436"/>
                  <a:gd name="connsiteY8" fmla="*/ 39373 h 57888"/>
                  <a:gd name="connsiteX9" fmla="*/ 46161 w 64436"/>
                  <a:gd name="connsiteY9" fmla="*/ 41798 h 57888"/>
                  <a:gd name="connsiteX10" fmla="*/ 64210 w 64436"/>
                  <a:gd name="connsiteY10" fmla="*/ 32885 h 57888"/>
                  <a:gd name="connsiteX11" fmla="*/ 59905 w 64436"/>
                  <a:gd name="connsiteY11" fmla="*/ 23143 h 57888"/>
                  <a:gd name="connsiteX12" fmla="*/ 42725 w 64436"/>
                  <a:gd name="connsiteY12" fmla="*/ 26397 h 57888"/>
                  <a:gd name="connsiteX13" fmla="*/ 26394 w 64436"/>
                  <a:gd name="connsiteY13" fmla="*/ 15038 h 57888"/>
                  <a:gd name="connsiteX14" fmla="*/ 17804 w 64436"/>
                  <a:gd name="connsiteY14" fmla="*/ 4488 h 57888"/>
                  <a:gd name="connsiteX15" fmla="*/ 17804 w 64436"/>
                  <a:gd name="connsiteY15" fmla="*/ 4488 h 57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4436" h="57888">
                    <a:moveTo>
                      <a:pt x="17804" y="4488"/>
                    </a:moveTo>
                    <a:cubicBezTo>
                      <a:pt x="13500" y="4488"/>
                      <a:pt x="10063" y="-4425"/>
                      <a:pt x="6627" y="2871"/>
                    </a:cubicBezTo>
                    <a:cubicBezTo>
                      <a:pt x="3192" y="10976"/>
                      <a:pt x="-5398" y="28014"/>
                      <a:pt x="4910" y="27206"/>
                    </a:cubicBezTo>
                    <a:cubicBezTo>
                      <a:pt x="15217" y="26397"/>
                      <a:pt x="16935" y="11784"/>
                      <a:pt x="21240" y="17463"/>
                    </a:cubicBezTo>
                    <a:cubicBezTo>
                      <a:pt x="26394" y="23143"/>
                      <a:pt x="16935" y="23951"/>
                      <a:pt x="22958" y="28014"/>
                    </a:cubicBezTo>
                    <a:cubicBezTo>
                      <a:pt x="28112" y="32885"/>
                      <a:pt x="31548" y="36119"/>
                      <a:pt x="26394" y="39373"/>
                    </a:cubicBezTo>
                    <a:cubicBezTo>
                      <a:pt x="20371" y="42627"/>
                      <a:pt x="11781" y="41798"/>
                      <a:pt x="13500" y="45861"/>
                    </a:cubicBezTo>
                    <a:cubicBezTo>
                      <a:pt x="17804" y="57220"/>
                      <a:pt x="30679" y="61282"/>
                      <a:pt x="33266" y="54794"/>
                    </a:cubicBezTo>
                    <a:cubicBezTo>
                      <a:pt x="34984" y="48306"/>
                      <a:pt x="31548" y="43435"/>
                      <a:pt x="36702" y="39373"/>
                    </a:cubicBezTo>
                    <a:cubicBezTo>
                      <a:pt x="41007" y="35310"/>
                      <a:pt x="43574" y="33693"/>
                      <a:pt x="46161" y="41798"/>
                    </a:cubicBezTo>
                    <a:cubicBezTo>
                      <a:pt x="47879" y="49094"/>
                      <a:pt x="64210" y="32885"/>
                      <a:pt x="64210" y="32885"/>
                    </a:cubicBezTo>
                    <a:cubicBezTo>
                      <a:pt x="64210" y="32885"/>
                      <a:pt x="65928" y="17463"/>
                      <a:pt x="59905" y="23143"/>
                    </a:cubicBezTo>
                    <a:cubicBezTo>
                      <a:pt x="53882" y="28014"/>
                      <a:pt x="45292" y="29631"/>
                      <a:pt x="42725" y="26397"/>
                    </a:cubicBezTo>
                    <a:cubicBezTo>
                      <a:pt x="34984" y="19909"/>
                      <a:pt x="23827" y="21526"/>
                      <a:pt x="26394" y="15038"/>
                    </a:cubicBezTo>
                    <a:cubicBezTo>
                      <a:pt x="28112" y="8550"/>
                      <a:pt x="17804" y="4488"/>
                      <a:pt x="17804" y="4488"/>
                    </a:cubicBezTo>
                    <a:lnTo>
                      <a:pt x="17804" y="448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1" name="Szabadkézi sokszög: alakzat 1220">
                <a:extLst>
                  <a:ext uri="{FF2B5EF4-FFF2-40B4-BE49-F238E27FC236}">
                    <a16:creationId xmlns:a16="http://schemas.microsoft.com/office/drawing/2014/main" id="{36166B02-C1F5-4296-38BC-901FFD964B96}"/>
                  </a:ext>
                </a:extLst>
              </p:cNvPr>
              <p:cNvSpPr/>
              <p:nvPr/>
            </p:nvSpPr>
            <p:spPr>
              <a:xfrm>
                <a:off x="6706224" y="4052777"/>
                <a:ext cx="28118" cy="47497"/>
              </a:xfrm>
              <a:custGeom>
                <a:avLst/>
                <a:gdLst>
                  <a:gd name="connsiteX0" fmla="*/ 10841 w 28118"/>
                  <a:gd name="connsiteY0" fmla="*/ 6921 h 47497"/>
                  <a:gd name="connsiteX1" fmla="*/ 1443 w 28118"/>
                  <a:gd name="connsiteY1" fmla="*/ 23838 h 47497"/>
                  <a:gd name="connsiteX2" fmla="*/ 11629 w 28118"/>
                  <a:gd name="connsiteY2" fmla="*/ 32691 h 47497"/>
                  <a:gd name="connsiteX3" fmla="*/ 10841 w 28118"/>
                  <a:gd name="connsiteY3" fmla="*/ 47183 h 47497"/>
                  <a:gd name="connsiteX4" fmla="*/ 22604 w 28118"/>
                  <a:gd name="connsiteY4" fmla="*/ 34308 h 47497"/>
                  <a:gd name="connsiteX5" fmla="*/ 21028 w 28118"/>
                  <a:gd name="connsiteY5" fmla="*/ 22222 h 47497"/>
                  <a:gd name="connsiteX6" fmla="*/ 27293 w 28118"/>
                  <a:gd name="connsiteY6" fmla="*/ 11752 h 47497"/>
                  <a:gd name="connsiteX7" fmla="*/ 21028 w 28118"/>
                  <a:gd name="connsiteY7" fmla="*/ 2091 h 47497"/>
                  <a:gd name="connsiteX8" fmla="*/ 13974 w 28118"/>
                  <a:gd name="connsiteY8" fmla="*/ 13369 h 47497"/>
                  <a:gd name="connsiteX9" fmla="*/ 10841 w 28118"/>
                  <a:gd name="connsiteY9" fmla="*/ 6921 h 47497"/>
                  <a:gd name="connsiteX10" fmla="*/ 10841 w 28118"/>
                  <a:gd name="connsiteY10" fmla="*/ 6921 h 4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18" h="47497">
                    <a:moveTo>
                      <a:pt x="10841" y="6921"/>
                    </a:moveTo>
                    <a:cubicBezTo>
                      <a:pt x="7708" y="8538"/>
                      <a:pt x="-4055" y="17391"/>
                      <a:pt x="1443" y="23838"/>
                    </a:cubicBezTo>
                    <a:cubicBezTo>
                      <a:pt x="6152" y="30286"/>
                      <a:pt x="10841" y="27052"/>
                      <a:pt x="11629" y="32691"/>
                    </a:cubicBezTo>
                    <a:cubicBezTo>
                      <a:pt x="12418" y="37522"/>
                      <a:pt x="2999" y="45566"/>
                      <a:pt x="10841" y="47183"/>
                    </a:cubicBezTo>
                    <a:cubicBezTo>
                      <a:pt x="17895" y="49588"/>
                      <a:pt x="23372" y="37522"/>
                      <a:pt x="22604" y="34308"/>
                    </a:cubicBezTo>
                    <a:cubicBezTo>
                      <a:pt x="21028" y="31094"/>
                      <a:pt x="13974" y="22222"/>
                      <a:pt x="21028" y="22222"/>
                    </a:cubicBezTo>
                    <a:cubicBezTo>
                      <a:pt x="28870" y="22222"/>
                      <a:pt x="28870" y="14966"/>
                      <a:pt x="27293" y="11752"/>
                    </a:cubicBezTo>
                    <a:cubicBezTo>
                      <a:pt x="26505" y="8538"/>
                      <a:pt x="24161" y="-5165"/>
                      <a:pt x="21028" y="2091"/>
                    </a:cubicBezTo>
                    <a:cubicBezTo>
                      <a:pt x="17895" y="8538"/>
                      <a:pt x="13974" y="13369"/>
                      <a:pt x="13974" y="13369"/>
                    </a:cubicBezTo>
                    <a:lnTo>
                      <a:pt x="10841" y="6921"/>
                    </a:lnTo>
                    <a:lnTo>
                      <a:pt x="10841" y="692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2" name="Szabadkézi sokszög: alakzat 1221">
                <a:extLst>
                  <a:ext uri="{FF2B5EF4-FFF2-40B4-BE49-F238E27FC236}">
                    <a16:creationId xmlns:a16="http://schemas.microsoft.com/office/drawing/2014/main" id="{08F821D4-1ED7-9D67-239C-D926CC178DAF}"/>
                  </a:ext>
                </a:extLst>
              </p:cNvPr>
              <p:cNvSpPr/>
              <p:nvPr/>
            </p:nvSpPr>
            <p:spPr>
              <a:xfrm>
                <a:off x="6649047" y="4112760"/>
                <a:ext cx="90058" cy="83772"/>
              </a:xfrm>
              <a:custGeom>
                <a:avLst/>
                <a:gdLst>
                  <a:gd name="connsiteX0" fmla="*/ 42874 w 90058"/>
                  <a:gd name="connsiteY0" fmla="*/ 23782 h 83772"/>
                  <a:gd name="connsiteX1" fmla="*/ 24219 w 90058"/>
                  <a:gd name="connsiteY1" fmla="*/ 29219 h 83772"/>
                  <a:gd name="connsiteX2" fmla="*/ 14477 w 90058"/>
                  <a:gd name="connsiteY2" fmla="*/ 29219 h 83772"/>
                  <a:gd name="connsiteX3" fmla="*/ 693 w 90058"/>
                  <a:gd name="connsiteY3" fmla="*/ 40072 h 83772"/>
                  <a:gd name="connsiteX4" fmla="*/ 11243 w 90058"/>
                  <a:gd name="connsiteY4" fmla="*/ 50158 h 83772"/>
                  <a:gd name="connsiteX5" fmla="*/ 29090 w 90058"/>
                  <a:gd name="connsiteY5" fmla="*/ 40840 h 83772"/>
                  <a:gd name="connsiteX6" fmla="*/ 42066 w 90058"/>
                  <a:gd name="connsiteY6" fmla="*/ 43953 h 83772"/>
                  <a:gd name="connsiteX7" fmla="*/ 51808 w 90058"/>
                  <a:gd name="connsiteY7" fmla="*/ 54806 h 83772"/>
                  <a:gd name="connsiteX8" fmla="*/ 46128 w 90058"/>
                  <a:gd name="connsiteY8" fmla="*/ 81183 h 83772"/>
                  <a:gd name="connsiteX9" fmla="*/ 63167 w 90058"/>
                  <a:gd name="connsiteY9" fmla="*/ 78070 h 83772"/>
                  <a:gd name="connsiteX10" fmla="*/ 76142 w 90058"/>
                  <a:gd name="connsiteY10" fmla="*/ 78070 h 83772"/>
                  <a:gd name="connsiteX11" fmla="*/ 76142 w 90058"/>
                  <a:gd name="connsiteY11" fmla="*/ 60223 h 83772"/>
                  <a:gd name="connsiteX12" fmla="*/ 70463 w 90058"/>
                  <a:gd name="connsiteY12" fmla="*/ 48581 h 83772"/>
                  <a:gd name="connsiteX13" fmla="*/ 82630 w 90058"/>
                  <a:gd name="connsiteY13" fmla="*/ 43933 h 83772"/>
                  <a:gd name="connsiteX14" fmla="*/ 86693 w 90058"/>
                  <a:gd name="connsiteY14" fmla="*/ 60223 h 83772"/>
                  <a:gd name="connsiteX15" fmla="*/ 88310 w 90058"/>
                  <a:gd name="connsiteY15" fmla="*/ 35403 h 83772"/>
                  <a:gd name="connsiteX16" fmla="*/ 89927 w 90058"/>
                  <a:gd name="connsiteY16" fmla="*/ 13676 h 83772"/>
                  <a:gd name="connsiteX17" fmla="*/ 83439 w 90058"/>
                  <a:gd name="connsiteY17" fmla="*/ 1266 h 83772"/>
                  <a:gd name="connsiteX18" fmla="*/ 68038 w 90058"/>
                  <a:gd name="connsiteY18" fmla="*/ 8239 h 83772"/>
                  <a:gd name="connsiteX19" fmla="*/ 54253 w 90058"/>
                  <a:gd name="connsiteY19" fmla="*/ 22973 h 83772"/>
                  <a:gd name="connsiteX20" fmla="*/ 47765 w 90058"/>
                  <a:gd name="connsiteY20" fmla="*/ 17537 h 83772"/>
                  <a:gd name="connsiteX21" fmla="*/ 42895 w 90058"/>
                  <a:gd name="connsiteY21" fmla="*/ 23741 h 83772"/>
                  <a:gd name="connsiteX22" fmla="*/ 42895 w 90058"/>
                  <a:gd name="connsiteY22" fmla="*/ 23741 h 8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0058" h="83772">
                    <a:moveTo>
                      <a:pt x="42874" y="23782"/>
                    </a:moveTo>
                    <a:cubicBezTo>
                      <a:pt x="38812" y="29219"/>
                      <a:pt x="29898" y="32311"/>
                      <a:pt x="24219" y="29219"/>
                    </a:cubicBezTo>
                    <a:cubicBezTo>
                      <a:pt x="19348" y="26106"/>
                      <a:pt x="22602" y="19133"/>
                      <a:pt x="14477" y="29219"/>
                    </a:cubicBezTo>
                    <a:cubicBezTo>
                      <a:pt x="7181" y="40072"/>
                      <a:pt x="2310" y="31543"/>
                      <a:pt x="693" y="40072"/>
                    </a:cubicBezTo>
                    <a:cubicBezTo>
                      <a:pt x="-1732" y="48602"/>
                      <a:pt x="2310" y="55595"/>
                      <a:pt x="11243" y="50158"/>
                    </a:cubicBezTo>
                    <a:cubicBezTo>
                      <a:pt x="20157" y="45509"/>
                      <a:pt x="19348" y="38516"/>
                      <a:pt x="29090" y="40840"/>
                    </a:cubicBezTo>
                    <a:cubicBezTo>
                      <a:pt x="38832" y="43165"/>
                      <a:pt x="36387" y="45489"/>
                      <a:pt x="42066" y="43953"/>
                    </a:cubicBezTo>
                    <a:cubicBezTo>
                      <a:pt x="47745" y="43185"/>
                      <a:pt x="57467" y="42397"/>
                      <a:pt x="51808" y="54806"/>
                    </a:cubicBezTo>
                    <a:cubicBezTo>
                      <a:pt x="46128" y="67216"/>
                      <a:pt x="39640" y="79626"/>
                      <a:pt x="46128" y="81183"/>
                    </a:cubicBezTo>
                    <a:cubicBezTo>
                      <a:pt x="52616" y="81951"/>
                      <a:pt x="55042" y="67216"/>
                      <a:pt x="63167" y="78070"/>
                    </a:cubicBezTo>
                    <a:cubicBezTo>
                      <a:pt x="70463" y="88155"/>
                      <a:pt x="70463" y="82719"/>
                      <a:pt x="76142" y="78070"/>
                    </a:cubicBezTo>
                    <a:cubicBezTo>
                      <a:pt x="81822" y="72633"/>
                      <a:pt x="81822" y="61780"/>
                      <a:pt x="76142" y="60223"/>
                    </a:cubicBezTo>
                    <a:cubicBezTo>
                      <a:pt x="70463" y="57899"/>
                      <a:pt x="63975" y="50138"/>
                      <a:pt x="70463" y="48581"/>
                    </a:cubicBezTo>
                    <a:cubicBezTo>
                      <a:pt x="76951" y="46257"/>
                      <a:pt x="81822" y="34615"/>
                      <a:pt x="82630" y="43933"/>
                    </a:cubicBezTo>
                    <a:cubicBezTo>
                      <a:pt x="83439" y="53250"/>
                      <a:pt x="82630" y="64104"/>
                      <a:pt x="86693" y="60223"/>
                    </a:cubicBezTo>
                    <a:cubicBezTo>
                      <a:pt x="91564" y="55575"/>
                      <a:pt x="88310" y="43933"/>
                      <a:pt x="88310" y="35403"/>
                    </a:cubicBezTo>
                    <a:cubicBezTo>
                      <a:pt x="88310" y="27642"/>
                      <a:pt x="89927" y="13676"/>
                      <a:pt x="89927" y="13676"/>
                    </a:cubicBezTo>
                    <a:cubicBezTo>
                      <a:pt x="89927" y="13676"/>
                      <a:pt x="91543" y="-4939"/>
                      <a:pt x="83439" y="1266"/>
                    </a:cubicBezTo>
                    <a:cubicBezTo>
                      <a:pt x="76142" y="7471"/>
                      <a:pt x="70463" y="1266"/>
                      <a:pt x="68038" y="8239"/>
                    </a:cubicBezTo>
                    <a:cubicBezTo>
                      <a:pt x="66421" y="16001"/>
                      <a:pt x="57487" y="20649"/>
                      <a:pt x="54253" y="22973"/>
                    </a:cubicBezTo>
                    <a:cubicBezTo>
                      <a:pt x="51000" y="25298"/>
                      <a:pt x="51000" y="16001"/>
                      <a:pt x="47765" y="17537"/>
                    </a:cubicBezTo>
                    <a:cubicBezTo>
                      <a:pt x="44512" y="19861"/>
                      <a:pt x="42895" y="23741"/>
                      <a:pt x="42895" y="23741"/>
                    </a:cubicBezTo>
                    <a:lnTo>
                      <a:pt x="42895" y="2374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3" name="Szabadkézi sokszög: alakzat 1222">
                <a:extLst>
                  <a:ext uri="{FF2B5EF4-FFF2-40B4-BE49-F238E27FC236}">
                    <a16:creationId xmlns:a16="http://schemas.microsoft.com/office/drawing/2014/main" id="{AAE3E73B-8496-73DF-E38D-3CE6245F1DA6}"/>
                  </a:ext>
                </a:extLst>
              </p:cNvPr>
              <p:cNvSpPr/>
              <p:nvPr/>
            </p:nvSpPr>
            <p:spPr>
              <a:xfrm>
                <a:off x="5939509" y="3032030"/>
                <a:ext cx="678647" cy="342155"/>
              </a:xfrm>
              <a:custGeom>
                <a:avLst/>
                <a:gdLst>
                  <a:gd name="connsiteX0" fmla="*/ 0 w 678647"/>
                  <a:gd name="connsiteY0" fmla="*/ 91088 h 342155"/>
                  <a:gd name="connsiteX1" fmla="*/ 11238 w 678647"/>
                  <a:gd name="connsiteY1" fmla="*/ 104044 h 342155"/>
                  <a:gd name="connsiteX2" fmla="*/ 33733 w 678647"/>
                  <a:gd name="connsiteY2" fmla="*/ 120233 h 342155"/>
                  <a:gd name="connsiteX3" fmla="*/ 69083 w 678647"/>
                  <a:gd name="connsiteY3" fmla="*/ 142102 h 342155"/>
                  <a:gd name="connsiteX4" fmla="*/ 87556 w 678647"/>
                  <a:gd name="connsiteY4" fmla="*/ 174501 h 342155"/>
                  <a:gd name="connsiteX5" fmla="*/ 82746 w 678647"/>
                  <a:gd name="connsiteY5" fmla="*/ 194753 h 342155"/>
                  <a:gd name="connsiteX6" fmla="*/ 95600 w 678647"/>
                  <a:gd name="connsiteY6" fmla="*/ 215005 h 342155"/>
                  <a:gd name="connsiteX7" fmla="*/ 118096 w 678647"/>
                  <a:gd name="connsiteY7" fmla="*/ 222301 h 342155"/>
                  <a:gd name="connsiteX8" fmla="*/ 144613 w 678647"/>
                  <a:gd name="connsiteY8" fmla="*/ 232831 h 342155"/>
                  <a:gd name="connsiteX9" fmla="*/ 161490 w 678647"/>
                  <a:gd name="connsiteY9" fmla="*/ 246595 h 342155"/>
                  <a:gd name="connsiteX10" fmla="*/ 180771 w 678647"/>
                  <a:gd name="connsiteY10" fmla="*/ 270081 h 342155"/>
                  <a:gd name="connsiteX11" fmla="*/ 192009 w 678647"/>
                  <a:gd name="connsiteY11" fmla="*/ 283845 h 342155"/>
                  <a:gd name="connsiteX12" fmla="*/ 208077 w 678647"/>
                  <a:gd name="connsiteY12" fmla="*/ 296801 h 342155"/>
                  <a:gd name="connsiteX13" fmla="*/ 239405 w 678647"/>
                  <a:gd name="connsiteY13" fmla="*/ 298418 h 342155"/>
                  <a:gd name="connsiteX14" fmla="*/ 256282 w 678647"/>
                  <a:gd name="connsiteY14" fmla="*/ 306522 h 342155"/>
                  <a:gd name="connsiteX15" fmla="*/ 276372 w 678647"/>
                  <a:gd name="connsiteY15" fmla="*/ 290333 h 342155"/>
                  <a:gd name="connsiteX16" fmla="*/ 292440 w 678647"/>
                  <a:gd name="connsiteY16" fmla="*/ 287099 h 342155"/>
                  <a:gd name="connsiteX17" fmla="*/ 299676 w 678647"/>
                  <a:gd name="connsiteY17" fmla="*/ 298438 h 342155"/>
                  <a:gd name="connsiteX18" fmla="*/ 311722 w 678647"/>
                  <a:gd name="connsiteY18" fmla="*/ 307351 h 342155"/>
                  <a:gd name="connsiteX19" fmla="*/ 332600 w 678647"/>
                  <a:gd name="connsiteY19" fmla="*/ 308968 h 342155"/>
                  <a:gd name="connsiteX20" fmla="*/ 347860 w 678647"/>
                  <a:gd name="connsiteY20" fmla="*/ 315436 h 342155"/>
                  <a:gd name="connsiteX21" fmla="*/ 353478 w 678647"/>
                  <a:gd name="connsiteY21" fmla="*/ 329200 h 342155"/>
                  <a:gd name="connsiteX22" fmla="*/ 361502 w 678647"/>
                  <a:gd name="connsiteY22" fmla="*/ 342155 h 342155"/>
                  <a:gd name="connsiteX23" fmla="*/ 368738 w 678647"/>
                  <a:gd name="connsiteY23" fmla="*/ 327583 h 342155"/>
                  <a:gd name="connsiteX24" fmla="*/ 377571 w 678647"/>
                  <a:gd name="connsiteY24" fmla="*/ 311393 h 342155"/>
                  <a:gd name="connsiteX25" fmla="*/ 400874 w 678647"/>
                  <a:gd name="connsiteY25" fmla="*/ 300055 h 342155"/>
                  <a:gd name="connsiteX26" fmla="*/ 425775 w 678647"/>
                  <a:gd name="connsiteY26" fmla="*/ 295204 h 342155"/>
                  <a:gd name="connsiteX27" fmla="*/ 445865 w 678647"/>
                  <a:gd name="connsiteY27" fmla="*/ 286291 h 342155"/>
                  <a:gd name="connsiteX28" fmla="*/ 455506 w 678647"/>
                  <a:gd name="connsiteY28" fmla="*/ 290333 h 342155"/>
                  <a:gd name="connsiteX29" fmla="*/ 470766 w 678647"/>
                  <a:gd name="connsiteY29" fmla="*/ 291950 h 342155"/>
                  <a:gd name="connsiteX30" fmla="*/ 474788 w 678647"/>
                  <a:gd name="connsiteY30" fmla="*/ 276569 h 342155"/>
                  <a:gd name="connsiteX31" fmla="*/ 484429 w 678647"/>
                  <a:gd name="connsiteY31" fmla="*/ 272527 h 342155"/>
                  <a:gd name="connsiteX32" fmla="*/ 499688 w 678647"/>
                  <a:gd name="connsiteY32" fmla="*/ 264422 h 342155"/>
                  <a:gd name="connsiteX33" fmla="*/ 501285 w 678647"/>
                  <a:gd name="connsiteY33" fmla="*/ 247424 h 342155"/>
                  <a:gd name="connsiteX34" fmla="*/ 487622 w 678647"/>
                  <a:gd name="connsiteY34" fmla="*/ 244999 h 342155"/>
                  <a:gd name="connsiteX35" fmla="*/ 495646 w 678647"/>
                  <a:gd name="connsiteY35" fmla="*/ 223938 h 342155"/>
                  <a:gd name="connsiteX36" fmla="*/ 500456 w 678647"/>
                  <a:gd name="connsiteY36" fmla="*/ 228789 h 342155"/>
                  <a:gd name="connsiteX37" fmla="*/ 512503 w 678647"/>
                  <a:gd name="connsiteY37" fmla="*/ 227981 h 342155"/>
                  <a:gd name="connsiteX38" fmla="*/ 526954 w 678647"/>
                  <a:gd name="connsiteY38" fmla="*/ 231214 h 342155"/>
                  <a:gd name="connsiteX39" fmla="*/ 546236 w 678647"/>
                  <a:gd name="connsiteY39" fmla="*/ 236065 h 342155"/>
                  <a:gd name="connsiteX40" fmla="*/ 561495 w 678647"/>
                  <a:gd name="connsiteY40" fmla="*/ 236065 h 342155"/>
                  <a:gd name="connsiteX41" fmla="*/ 563900 w 678647"/>
                  <a:gd name="connsiteY41" fmla="*/ 226344 h 342155"/>
                  <a:gd name="connsiteX42" fmla="*/ 574350 w 678647"/>
                  <a:gd name="connsiteY42" fmla="*/ 222301 h 342155"/>
                  <a:gd name="connsiteX43" fmla="*/ 582373 w 678647"/>
                  <a:gd name="connsiteY43" fmla="*/ 221493 h 342155"/>
                  <a:gd name="connsiteX44" fmla="*/ 592823 w 678647"/>
                  <a:gd name="connsiteY44" fmla="*/ 228789 h 342155"/>
                  <a:gd name="connsiteX45" fmla="*/ 602464 w 678647"/>
                  <a:gd name="connsiteY45" fmla="*/ 223938 h 342155"/>
                  <a:gd name="connsiteX46" fmla="*/ 614510 w 678647"/>
                  <a:gd name="connsiteY46" fmla="*/ 224747 h 342155"/>
                  <a:gd name="connsiteX47" fmla="*/ 618532 w 678647"/>
                  <a:gd name="connsiteY47" fmla="*/ 208557 h 342155"/>
                  <a:gd name="connsiteX48" fmla="*/ 637005 w 678647"/>
                  <a:gd name="connsiteY48" fmla="*/ 201261 h 342155"/>
                  <a:gd name="connsiteX49" fmla="*/ 650668 w 678647"/>
                  <a:gd name="connsiteY49" fmla="*/ 195602 h 342155"/>
                  <a:gd name="connsiteX50" fmla="*/ 675569 w 678647"/>
                  <a:gd name="connsiteY50" fmla="*/ 195602 h 342155"/>
                  <a:gd name="connsiteX51" fmla="*/ 677974 w 678647"/>
                  <a:gd name="connsiteY51" fmla="*/ 177796 h 342155"/>
                  <a:gd name="connsiteX52" fmla="*/ 661097 w 678647"/>
                  <a:gd name="connsiteY52" fmla="*/ 159181 h 342155"/>
                  <a:gd name="connsiteX53" fmla="*/ 650648 w 678647"/>
                  <a:gd name="connsiteY53" fmla="*/ 144608 h 342155"/>
                  <a:gd name="connsiteX54" fmla="*/ 638602 w 678647"/>
                  <a:gd name="connsiteY54" fmla="*/ 138949 h 342155"/>
                  <a:gd name="connsiteX55" fmla="*/ 628961 w 678647"/>
                  <a:gd name="connsiteY55" fmla="*/ 144608 h 342155"/>
                  <a:gd name="connsiteX56" fmla="*/ 612893 w 678647"/>
                  <a:gd name="connsiteY56" fmla="*/ 148651 h 342155"/>
                  <a:gd name="connsiteX57" fmla="*/ 604060 w 678647"/>
                  <a:gd name="connsiteY57" fmla="*/ 144608 h 342155"/>
                  <a:gd name="connsiteX58" fmla="*/ 591206 w 678647"/>
                  <a:gd name="connsiteY58" fmla="*/ 142991 h 342155"/>
                  <a:gd name="connsiteX59" fmla="*/ 583970 w 678647"/>
                  <a:gd name="connsiteY59" fmla="*/ 128419 h 342155"/>
                  <a:gd name="connsiteX60" fmla="*/ 592803 w 678647"/>
                  <a:gd name="connsiteY60" fmla="*/ 115463 h 342155"/>
                  <a:gd name="connsiteX61" fmla="*/ 598422 w 678647"/>
                  <a:gd name="connsiteY61" fmla="*/ 94403 h 342155"/>
                  <a:gd name="connsiteX62" fmla="*/ 583970 w 678647"/>
                  <a:gd name="connsiteY62" fmla="*/ 73343 h 342155"/>
                  <a:gd name="connsiteX63" fmla="*/ 543810 w 678647"/>
                  <a:gd name="connsiteY63" fmla="*/ 70917 h 342155"/>
                  <a:gd name="connsiteX64" fmla="*/ 514888 w 678647"/>
                  <a:gd name="connsiteY64" fmla="*/ 81447 h 342155"/>
                  <a:gd name="connsiteX65" fmla="*/ 477133 w 678647"/>
                  <a:gd name="connsiteY65" fmla="*/ 89552 h 342155"/>
                  <a:gd name="connsiteX66" fmla="*/ 431353 w 678647"/>
                  <a:gd name="connsiteY66" fmla="*/ 85510 h 342155"/>
                  <a:gd name="connsiteX67" fmla="*/ 403239 w 678647"/>
                  <a:gd name="connsiteY67" fmla="*/ 69321 h 342155"/>
                  <a:gd name="connsiteX68" fmla="*/ 389576 w 678647"/>
                  <a:gd name="connsiteY68" fmla="*/ 52323 h 342155"/>
                  <a:gd name="connsiteX69" fmla="*/ 361462 w 678647"/>
                  <a:gd name="connsiteY69" fmla="*/ 52323 h 342155"/>
                  <a:gd name="connsiteX70" fmla="*/ 322899 w 678647"/>
                  <a:gd name="connsiteY70" fmla="*/ 62853 h 342155"/>
                  <a:gd name="connsiteX71" fmla="*/ 297998 w 678647"/>
                  <a:gd name="connsiteY71" fmla="*/ 43430 h 342155"/>
                  <a:gd name="connsiteX72" fmla="*/ 285952 w 678647"/>
                  <a:gd name="connsiteY72" fmla="*/ 11859 h 342155"/>
                  <a:gd name="connsiteX73" fmla="*/ 253027 w 678647"/>
                  <a:gd name="connsiteY73" fmla="*/ 1329 h 342155"/>
                  <a:gd name="connsiteX74" fmla="*/ 231341 w 678647"/>
                  <a:gd name="connsiteY74" fmla="*/ 3754 h 342155"/>
                  <a:gd name="connsiteX75" fmla="*/ 221700 w 678647"/>
                  <a:gd name="connsiteY75" fmla="*/ 45855 h 342155"/>
                  <a:gd name="connsiteX76" fmla="*/ 229724 w 678647"/>
                  <a:gd name="connsiteY76" fmla="*/ 70958 h 342155"/>
                  <a:gd name="connsiteX77" fmla="*/ 200013 w 678647"/>
                  <a:gd name="connsiteY77" fmla="*/ 79871 h 342155"/>
                  <a:gd name="connsiteX78" fmla="*/ 164663 w 678647"/>
                  <a:gd name="connsiteY78" fmla="*/ 73403 h 342155"/>
                  <a:gd name="connsiteX79" fmla="*/ 134143 w 678647"/>
                  <a:gd name="connsiteY79" fmla="*/ 66915 h 342155"/>
                  <a:gd name="connsiteX80" fmla="*/ 126119 w 678647"/>
                  <a:gd name="connsiteY80" fmla="*/ 52343 h 342155"/>
                  <a:gd name="connsiteX81" fmla="*/ 112456 w 678647"/>
                  <a:gd name="connsiteY81" fmla="*/ 47492 h 342155"/>
                  <a:gd name="connsiteX82" fmla="*/ 93983 w 678647"/>
                  <a:gd name="connsiteY82" fmla="*/ 51534 h 342155"/>
                  <a:gd name="connsiteX83" fmla="*/ 71488 w 678647"/>
                  <a:gd name="connsiteY83" fmla="*/ 41813 h 342155"/>
                  <a:gd name="connsiteX84" fmla="*/ 46588 w 678647"/>
                  <a:gd name="connsiteY84" fmla="*/ 66915 h 342155"/>
                  <a:gd name="connsiteX85" fmla="*/ 17665 w 678647"/>
                  <a:gd name="connsiteY85" fmla="*/ 75020 h 342155"/>
                  <a:gd name="connsiteX86" fmla="*/ 0 w 678647"/>
                  <a:gd name="connsiteY86" fmla="*/ 90401 h 342155"/>
                  <a:gd name="connsiteX87" fmla="*/ 0 w 678647"/>
                  <a:gd name="connsiteY87" fmla="*/ 91209 h 342155"/>
                  <a:gd name="connsiteX88" fmla="*/ 0 w 678647"/>
                  <a:gd name="connsiteY88" fmla="*/ 91209 h 342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78647" h="342155">
                    <a:moveTo>
                      <a:pt x="0" y="91088"/>
                    </a:moveTo>
                    <a:cubicBezTo>
                      <a:pt x="0" y="91088"/>
                      <a:pt x="8832" y="97576"/>
                      <a:pt x="11238" y="104044"/>
                    </a:cubicBezTo>
                    <a:cubicBezTo>
                      <a:pt x="13643" y="110532"/>
                      <a:pt x="33733" y="120233"/>
                      <a:pt x="33733" y="120233"/>
                    </a:cubicBezTo>
                    <a:cubicBezTo>
                      <a:pt x="33733" y="120233"/>
                      <a:pt x="57037" y="130763"/>
                      <a:pt x="69083" y="142102"/>
                    </a:cubicBezTo>
                    <a:cubicBezTo>
                      <a:pt x="81937" y="153441"/>
                      <a:pt x="87556" y="174501"/>
                      <a:pt x="87556" y="174501"/>
                    </a:cubicBezTo>
                    <a:lnTo>
                      <a:pt x="82746" y="194753"/>
                    </a:lnTo>
                    <a:cubicBezTo>
                      <a:pt x="82746" y="194753"/>
                      <a:pt x="85959" y="208517"/>
                      <a:pt x="95600" y="215005"/>
                    </a:cubicBezTo>
                    <a:cubicBezTo>
                      <a:pt x="105241" y="221473"/>
                      <a:pt x="118096" y="222301"/>
                      <a:pt x="118096" y="222301"/>
                    </a:cubicBezTo>
                    <a:lnTo>
                      <a:pt x="144613" y="232831"/>
                    </a:lnTo>
                    <a:lnTo>
                      <a:pt x="161490" y="246595"/>
                    </a:lnTo>
                    <a:cubicBezTo>
                      <a:pt x="161490" y="246595"/>
                      <a:pt x="175941" y="264402"/>
                      <a:pt x="180771" y="270081"/>
                    </a:cubicBezTo>
                    <a:cubicBezTo>
                      <a:pt x="185582" y="275740"/>
                      <a:pt x="192009" y="283845"/>
                      <a:pt x="192009" y="283845"/>
                    </a:cubicBezTo>
                    <a:lnTo>
                      <a:pt x="208077" y="296801"/>
                    </a:lnTo>
                    <a:cubicBezTo>
                      <a:pt x="208077" y="296801"/>
                      <a:pt x="227359" y="300843"/>
                      <a:pt x="239405" y="298418"/>
                    </a:cubicBezTo>
                    <a:cubicBezTo>
                      <a:pt x="250643" y="296801"/>
                      <a:pt x="256282" y="306522"/>
                      <a:pt x="256282" y="306522"/>
                    </a:cubicBezTo>
                    <a:cubicBezTo>
                      <a:pt x="256282" y="306522"/>
                      <a:pt x="273158" y="302480"/>
                      <a:pt x="276372" y="290333"/>
                    </a:cubicBezTo>
                    <a:cubicBezTo>
                      <a:pt x="280394" y="278186"/>
                      <a:pt x="292440" y="287099"/>
                      <a:pt x="292440" y="287099"/>
                    </a:cubicBezTo>
                    <a:cubicBezTo>
                      <a:pt x="292440" y="287099"/>
                      <a:pt x="296462" y="292758"/>
                      <a:pt x="299676" y="298438"/>
                    </a:cubicBezTo>
                    <a:cubicBezTo>
                      <a:pt x="302081" y="304097"/>
                      <a:pt x="311722" y="307351"/>
                      <a:pt x="311722" y="307351"/>
                    </a:cubicBezTo>
                    <a:cubicBezTo>
                      <a:pt x="311722" y="307351"/>
                      <a:pt x="326981" y="309776"/>
                      <a:pt x="332600" y="308968"/>
                    </a:cubicBezTo>
                    <a:cubicBezTo>
                      <a:pt x="338219" y="308160"/>
                      <a:pt x="347860" y="315436"/>
                      <a:pt x="347860" y="315436"/>
                    </a:cubicBezTo>
                    <a:lnTo>
                      <a:pt x="353478" y="329200"/>
                    </a:lnTo>
                    <a:cubicBezTo>
                      <a:pt x="353478" y="329200"/>
                      <a:pt x="357500" y="342155"/>
                      <a:pt x="361502" y="342155"/>
                    </a:cubicBezTo>
                    <a:cubicBezTo>
                      <a:pt x="365504" y="342155"/>
                      <a:pt x="370335" y="334859"/>
                      <a:pt x="368738" y="327583"/>
                    </a:cubicBezTo>
                    <a:cubicBezTo>
                      <a:pt x="367930" y="319478"/>
                      <a:pt x="377571" y="311393"/>
                      <a:pt x="377571" y="311393"/>
                    </a:cubicBezTo>
                    <a:cubicBezTo>
                      <a:pt x="377571" y="311393"/>
                      <a:pt x="389617" y="300055"/>
                      <a:pt x="400874" y="300055"/>
                    </a:cubicBezTo>
                    <a:cubicBezTo>
                      <a:pt x="412132" y="300055"/>
                      <a:pt x="425775" y="295204"/>
                      <a:pt x="425775" y="295204"/>
                    </a:cubicBezTo>
                    <a:lnTo>
                      <a:pt x="445865" y="286291"/>
                    </a:lnTo>
                    <a:cubicBezTo>
                      <a:pt x="445865" y="286291"/>
                      <a:pt x="447462" y="288716"/>
                      <a:pt x="455506" y="290333"/>
                    </a:cubicBezTo>
                    <a:cubicBezTo>
                      <a:pt x="463530" y="291142"/>
                      <a:pt x="470766" y="291950"/>
                      <a:pt x="470766" y="291950"/>
                    </a:cubicBezTo>
                    <a:cubicBezTo>
                      <a:pt x="470766" y="291950"/>
                      <a:pt x="476385" y="286291"/>
                      <a:pt x="474788" y="276569"/>
                    </a:cubicBezTo>
                    <a:cubicBezTo>
                      <a:pt x="473191" y="266039"/>
                      <a:pt x="481215" y="273335"/>
                      <a:pt x="484429" y="272527"/>
                    </a:cubicBezTo>
                    <a:cubicBezTo>
                      <a:pt x="487642" y="272527"/>
                      <a:pt x="494878" y="270101"/>
                      <a:pt x="499688" y="264422"/>
                    </a:cubicBezTo>
                    <a:cubicBezTo>
                      <a:pt x="503711" y="258763"/>
                      <a:pt x="501285" y="247424"/>
                      <a:pt x="501285" y="247424"/>
                    </a:cubicBezTo>
                    <a:cubicBezTo>
                      <a:pt x="501285" y="247424"/>
                      <a:pt x="496475" y="248233"/>
                      <a:pt x="487622" y="244999"/>
                    </a:cubicBezTo>
                    <a:cubicBezTo>
                      <a:pt x="478790" y="242573"/>
                      <a:pt x="495646" y="223938"/>
                      <a:pt x="495646" y="223938"/>
                    </a:cubicBezTo>
                    <a:lnTo>
                      <a:pt x="500456" y="228789"/>
                    </a:lnTo>
                    <a:cubicBezTo>
                      <a:pt x="500456" y="228789"/>
                      <a:pt x="506884" y="231214"/>
                      <a:pt x="512503" y="227981"/>
                    </a:cubicBezTo>
                    <a:cubicBezTo>
                      <a:pt x="518121" y="224747"/>
                      <a:pt x="523740" y="227172"/>
                      <a:pt x="526954" y="231214"/>
                    </a:cubicBezTo>
                    <a:cubicBezTo>
                      <a:pt x="529359" y="235257"/>
                      <a:pt x="546236" y="236065"/>
                      <a:pt x="546236" y="236065"/>
                    </a:cubicBezTo>
                    <a:lnTo>
                      <a:pt x="561495" y="236065"/>
                    </a:lnTo>
                    <a:cubicBezTo>
                      <a:pt x="561495" y="236065"/>
                      <a:pt x="563900" y="232023"/>
                      <a:pt x="563900" y="226344"/>
                    </a:cubicBezTo>
                    <a:cubicBezTo>
                      <a:pt x="563900" y="220664"/>
                      <a:pt x="569519" y="224727"/>
                      <a:pt x="574350" y="222301"/>
                    </a:cubicBezTo>
                    <a:cubicBezTo>
                      <a:pt x="579968" y="219067"/>
                      <a:pt x="582373" y="221493"/>
                      <a:pt x="582373" y="221493"/>
                    </a:cubicBezTo>
                    <a:cubicBezTo>
                      <a:pt x="582373" y="221493"/>
                      <a:pt x="585587" y="227981"/>
                      <a:pt x="592823" y="228789"/>
                    </a:cubicBezTo>
                    <a:cubicBezTo>
                      <a:pt x="600059" y="228789"/>
                      <a:pt x="599250" y="229598"/>
                      <a:pt x="602464" y="223938"/>
                    </a:cubicBezTo>
                    <a:cubicBezTo>
                      <a:pt x="605677" y="218279"/>
                      <a:pt x="614510" y="224747"/>
                      <a:pt x="614510" y="224747"/>
                    </a:cubicBezTo>
                    <a:cubicBezTo>
                      <a:pt x="614510" y="224747"/>
                      <a:pt x="618532" y="217450"/>
                      <a:pt x="618532" y="208557"/>
                    </a:cubicBezTo>
                    <a:cubicBezTo>
                      <a:pt x="618532" y="199664"/>
                      <a:pt x="637005" y="201261"/>
                      <a:pt x="637005" y="201261"/>
                    </a:cubicBezTo>
                    <a:cubicBezTo>
                      <a:pt x="637005" y="201261"/>
                      <a:pt x="645029" y="201261"/>
                      <a:pt x="650668" y="195602"/>
                    </a:cubicBezTo>
                    <a:cubicBezTo>
                      <a:pt x="656287" y="190751"/>
                      <a:pt x="675569" y="195602"/>
                      <a:pt x="675569" y="195602"/>
                    </a:cubicBezTo>
                    <a:cubicBezTo>
                      <a:pt x="675569" y="195602"/>
                      <a:pt x="680379" y="187497"/>
                      <a:pt x="677974" y="177796"/>
                    </a:cubicBezTo>
                    <a:cubicBezTo>
                      <a:pt x="676357" y="168074"/>
                      <a:pt x="670738" y="166457"/>
                      <a:pt x="661097" y="159181"/>
                    </a:cubicBezTo>
                    <a:cubicBezTo>
                      <a:pt x="650648" y="151076"/>
                      <a:pt x="653073" y="152693"/>
                      <a:pt x="650648" y="144608"/>
                    </a:cubicBezTo>
                    <a:cubicBezTo>
                      <a:pt x="648243" y="135695"/>
                      <a:pt x="643412" y="138120"/>
                      <a:pt x="638602" y="138949"/>
                    </a:cubicBezTo>
                    <a:cubicBezTo>
                      <a:pt x="632983" y="138949"/>
                      <a:pt x="630578" y="138141"/>
                      <a:pt x="628961" y="144608"/>
                    </a:cubicBezTo>
                    <a:cubicBezTo>
                      <a:pt x="627344" y="151905"/>
                      <a:pt x="616107" y="147842"/>
                      <a:pt x="612893" y="148651"/>
                    </a:cubicBezTo>
                    <a:cubicBezTo>
                      <a:pt x="610488" y="149459"/>
                      <a:pt x="608871" y="151884"/>
                      <a:pt x="604060" y="144608"/>
                    </a:cubicBezTo>
                    <a:cubicBezTo>
                      <a:pt x="598441" y="137312"/>
                      <a:pt x="598441" y="144608"/>
                      <a:pt x="591206" y="142991"/>
                    </a:cubicBezTo>
                    <a:cubicBezTo>
                      <a:pt x="583970" y="141374"/>
                      <a:pt x="583182" y="138949"/>
                      <a:pt x="583970" y="128419"/>
                    </a:cubicBezTo>
                    <a:cubicBezTo>
                      <a:pt x="585587" y="117889"/>
                      <a:pt x="591206" y="122760"/>
                      <a:pt x="592803" y="115463"/>
                    </a:cubicBezTo>
                    <a:cubicBezTo>
                      <a:pt x="593611" y="108996"/>
                      <a:pt x="598422" y="94403"/>
                      <a:pt x="598422" y="94403"/>
                    </a:cubicBezTo>
                    <a:cubicBezTo>
                      <a:pt x="592803" y="90361"/>
                      <a:pt x="583970" y="73343"/>
                      <a:pt x="583970" y="73343"/>
                    </a:cubicBezTo>
                    <a:cubicBezTo>
                      <a:pt x="583970" y="73343"/>
                      <a:pt x="554259" y="74960"/>
                      <a:pt x="543810" y="70917"/>
                    </a:cubicBezTo>
                    <a:cubicBezTo>
                      <a:pt x="533361" y="66875"/>
                      <a:pt x="529359" y="73343"/>
                      <a:pt x="514888" y="81447"/>
                    </a:cubicBezTo>
                    <a:cubicBezTo>
                      <a:pt x="500436" y="89552"/>
                      <a:pt x="488370" y="90361"/>
                      <a:pt x="477133" y="89552"/>
                    </a:cubicBezTo>
                    <a:cubicBezTo>
                      <a:pt x="465086" y="87935"/>
                      <a:pt x="440186" y="91978"/>
                      <a:pt x="431353" y="85510"/>
                    </a:cubicBezTo>
                    <a:cubicBezTo>
                      <a:pt x="421712" y="79042"/>
                      <a:pt x="403239" y="69321"/>
                      <a:pt x="403239" y="69321"/>
                    </a:cubicBezTo>
                    <a:cubicBezTo>
                      <a:pt x="403239" y="69321"/>
                      <a:pt x="398429" y="52323"/>
                      <a:pt x="389576" y="52323"/>
                    </a:cubicBezTo>
                    <a:cubicBezTo>
                      <a:pt x="379935" y="52323"/>
                      <a:pt x="381552" y="41793"/>
                      <a:pt x="361462" y="52323"/>
                    </a:cubicBezTo>
                    <a:cubicBezTo>
                      <a:pt x="342181" y="62853"/>
                      <a:pt x="334157" y="69321"/>
                      <a:pt x="322899" y="62853"/>
                    </a:cubicBezTo>
                    <a:cubicBezTo>
                      <a:pt x="310853" y="56385"/>
                      <a:pt x="297998" y="43430"/>
                      <a:pt x="297998" y="43430"/>
                    </a:cubicBezTo>
                    <a:cubicBezTo>
                      <a:pt x="297998" y="43430"/>
                      <a:pt x="297998" y="23178"/>
                      <a:pt x="285952" y="11859"/>
                    </a:cubicBezTo>
                    <a:cubicBezTo>
                      <a:pt x="273906" y="-288"/>
                      <a:pt x="266670" y="5371"/>
                      <a:pt x="253027" y="1329"/>
                    </a:cubicBezTo>
                    <a:cubicBezTo>
                      <a:pt x="240173" y="-2713"/>
                      <a:pt x="231341" y="3754"/>
                      <a:pt x="231341" y="3754"/>
                    </a:cubicBezTo>
                    <a:cubicBezTo>
                      <a:pt x="231341" y="3754"/>
                      <a:pt x="216890" y="37770"/>
                      <a:pt x="221700" y="45855"/>
                    </a:cubicBezTo>
                    <a:cubicBezTo>
                      <a:pt x="227318" y="53960"/>
                      <a:pt x="238576" y="62044"/>
                      <a:pt x="229724" y="70958"/>
                    </a:cubicBezTo>
                    <a:cubicBezTo>
                      <a:pt x="220891" y="79871"/>
                      <a:pt x="200013" y="79871"/>
                      <a:pt x="200013" y="79871"/>
                    </a:cubicBezTo>
                    <a:cubicBezTo>
                      <a:pt x="200013" y="79871"/>
                      <a:pt x="182348" y="79063"/>
                      <a:pt x="164663" y="73403"/>
                    </a:cubicBezTo>
                    <a:cubicBezTo>
                      <a:pt x="146190" y="68553"/>
                      <a:pt x="134143" y="66915"/>
                      <a:pt x="134143" y="66915"/>
                    </a:cubicBezTo>
                    <a:cubicBezTo>
                      <a:pt x="134143" y="66915"/>
                      <a:pt x="131738" y="55577"/>
                      <a:pt x="126119" y="52343"/>
                    </a:cubicBezTo>
                    <a:cubicBezTo>
                      <a:pt x="121309" y="49917"/>
                      <a:pt x="112456" y="47492"/>
                      <a:pt x="112456" y="47492"/>
                    </a:cubicBezTo>
                    <a:cubicBezTo>
                      <a:pt x="112456" y="47492"/>
                      <a:pt x="105221" y="58022"/>
                      <a:pt x="93983" y="51534"/>
                    </a:cubicBezTo>
                    <a:cubicBezTo>
                      <a:pt x="81937" y="45067"/>
                      <a:pt x="71488" y="41813"/>
                      <a:pt x="71488" y="41813"/>
                    </a:cubicBezTo>
                    <a:cubicBezTo>
                      <a:pt x="71488" y="41813"/>
                      <a:pt x="54611" y="58811"/>
                      <a:pt x="46588" y="66915"/>
                    </a:cubicBezTo>
                    <a:cubicBezTo>
                      <a:pt x="38564" y="75020"/>
                      <a:pt x="17665" y="75020"/>
                      <a:pt x="17665" y="75020"/>
                    </a:cubicBezTo>
                    <a:lnTo>
                      <a:pt x="0" y="90401"/>
                    </a:lnTo>
                    <a:lnTo>
                      <a:pt x="0" y="91209"/>
                    </a:lnTo>
                    <a:lnTo>
                      <a:pt x="0" y="9120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4" name="Szabadkézi sokszög: alakzat 1223">
                <a:extLst>
                  <a:ext uri="{FF2B5EF4-FFF2-40B4-BE49-F238E27FC236}">
                    <a16:creationId xmlns:a16="http://schemas.microsoft.com/office/drawing/2014/main" id="{A329A631-58CF-9892-847C-CD4F84888BB4}"/>
                  </a:ext>
                </a:extLst>
              </p:cNvPr>
              <p:cNvSpPr/>
              <p:nvPr/>
            </p:nvSpPr>
            <p:spPr>
              <a:xfrm>
                <a:off x="5199528" y="3326446"/>
                <a:ext cx="297530" cy="218414"/>
              </a:xfrm>
              <a:custGeom>
                <a:avLst/>
                <a:gdLst>
                  <a:gd name="connsiteX0" fmla="*/ 4910 w 297530"/>
                  <a:gd name="connsiteY0" fmla="*/ 20 h 218414"/>
                  <a:gd name="connsiteX1" fmla="*/ 6527 w 297530"/>
                  <a:gd name="connsiteY1" fmla="*/ 30358 h 218414"/>
                  <a:gd name="connsiteX2" fmla="*/ 17016 w 297530"/>
                  <a:gd name="connsiteY2" fmla="*/ 21566 h 218414"/>
                  <a:gd name="connsiteX3" fmla="*/ 39613 w 297530"/>
                  <a:gd name="connsiteY3" fmla="*/ 9580 h 218414"/>
                  <a:gd name="connsiteX4" fmla="*/ 67040 w 297530"/>
                  <a:gd name="connsiteY4" fmla="*/ 25547 h 218414"/>
                  <a:gd name="connsiteX5" fmla="*/ 89636 w 297530"/>
                  <a:gd name="connsiteY5" fmla="*/ 40726 h 218414"/>
                  <a:gd name="connsiteX6" fmla="*/ 110616 w 297530"/>
                  <a:gd name="connsiteY6" fmla="*/ 48710 h 218414"/>
                  <a:gd name="connsiteX7" fmla="*/ 116255 w 297530"/>
                  <a:gd name="connsiteY7" fmla="*/ 36724 h 218414"/>
                  <a:gd name="connsiteX8" fmla="*/ 135617 w 297530"/>
                  <a:gd name="connsiteY8" fmla="*/ 18352 h 218414"/>
                  <a:gd name="connsiteX9" fmla="*/ 169512 w 297530"/>
                  <a:gd name="connsiteY9" fmla="*/ 31126 h 218414"/>
                  <a:gd name="connsiteX10" fmla="*/ 182427 w 297530"/>
                  <a:gd name="connsiteY10" fmla="*/ 47093 h 218414"/>
                  <a:gd name="connsiteX11" fmla="*/ 199364 w 297530"/>
                  <a:gd name="connsiteY11" fmla="*/ 43899 h 218414"/>
                  <a:gd name="connsiteX12" fmla="*/ 207429 w 297530"/>
                  <a:gd name="connsiteY12" fmla="*/ 51883 h 218414"/>
                  <a:gd name="connsiteX13" fmla="*/ 209046 w 297530"/>
                  <a:gd name="connsiteY13" fmla="*/ 67850 h 218414"/>
                  <a:gd name="connsiteX14" fmla="*/ 218727 w 297530"/>
                  <a:gd name="connsiteY14" fmla="*/ 79835 h 218414"/>
                  <a:gd name="connsiteX15" fmla="*/ 234856 w 297530"/>
                  <a:gd name="connsiteY15" fmla="*/ 95802 h 218414"/>
                  <a:gd name="connsiteX16" fmla="*/ 250196 w 297530"/>
                  <a:gd name="connsiteY16" fmla="*/ 106191 h 218414"/>
                  <a:gd name="connsiteX17" fmla="*/ 276026 w 297530"/>
                  <a:gd name="connsiteY17" fmla="*/ 107788 h 218414"/>
                  <a:gd name="connsiteX18" fmla="*/ 288133 w 297530"/>
                  <a:gd name="connsiteY18" fmla="*/ 107788 h 218414"/>
                  <a:gd name="connsiteX19" fmla="*/ 290558 w 297530"/>
                  <a:gd name="connsiteY19" fmla="*/ 114175 h 218414"/>
                  <a:gd name="connsiteX20" fmla="*/ 280069 w 297530"/>
                  <a:gd name="connsiteY20" fmla="*/ 112578 h 218414"/>
                  <a:gd name="connsiteX21" fmla="*/ 274430 w 297530"/>
                  <a:gd name="connsiteY21" fmla="*/ 124563 h 218414"/>
                  <a:gd name="connsiteX22" fmla="*/ 292175 w 297530"/>
                  <a:gd name="connsiteY22" fmla="*/ 134144 h 218414"/>
                  <a:gd name="connsiteX23" fmla="*/ 296218 w 297530"/>
                  <a:gd name="connsiteY23" fmla="*/ 150111 h 218414"/>
                  <a:gd name="connsiteX24" fmla="*/ 279281 w 297530"/>
                  <a:gd name="connsiteY24" fmla="*/ 155709 h 218414"/>
                  <a:gd name="connsiteX25" fmla="*/ 263940 w 297530"/>
                  <a:gd name="connsiteY25" fmla="*/ 169291 h 218414"/>
                  <a:gd name="connsiteX26" fmla="*/ 254259 w 297530"/>
                  <a:gd name="connsiteY26" fmla="*/ 189260 h 218414"/>
                  <a:gd name="connsiteX27" fmla="*/ 233279 w 297530"/>
                  <a:gd name="connsiteY27" fmla="*/ 198052 h 218414"/>
                  <a:gd name="connsiteX28" fmla="*/ 216342 w 297530"/>
                  <a:gd name="connsiteY28" fmla="*/ 204439 h 218414"/>
                  <a:gd name="connsiteX29" fmla="*/ 201001 w 297530"/>
                  <a:gd name="connsiteY29" fmla="*/ 210826 h 218414"/>
                  <a:gd name="connsiteX30" fmla="*/ 201810 w 297530"/>
                  <a:gd name="connsiteY30" fmla="*/ 188472 h 218414"/>
                  <a:gd name="connsiteX31" fmla="*/ 201810 w 297530"/>
                  <a:gd name="connsiteY31" fmla="*/ 180489 h 218414"/>
                  <a:gd name="connsiteX32" fmla="*/ 175980 w 297530"/>
                  <a:gd name="connsiteY32" fmla="*/ 167715 h 218414"/>
                  <a:gd name="connsiteX33" fmla="*/ 138871 w 297530"/>
                  <a:gd name="connsiteY33" fmla="*/ 151748 h 218414"/>
                  <a:gd name="connsiteX34" fmla="*/ 119509 w 297530"/>
                  <a:gd name="connsiteY34" fmla="*/ 138974 h 218414"/>
                  <a:gd name="connsiteX35" fmla="*/ 96912 w 297530"/>
                  <a:gd name="connsiteY35" fmla="*/ 133376 h 218414"/>
                  <a:gd name="connsiteX36" fmla="*/ 78358 w 297530"/>
                  <a:gd name="connsiteY36" fmla="*/ 134184 h 218414"/>
                  <a:gd name="connsiteX37" fmla="*/ 39633 w 297530"/>
                  <a:gd name="connsiteY37" fmla="*/ 151748 h 218414"/>
                  <a:gd name="connsiteX38" fmla="*/ 42058 w 297530"/>
                  <a:gd name="connsiteY38" fmla="*/ 124604 h 218414"/>
                  <a:gd name="connsiteX39" fmla="*/ 45292 w 297530"/>
                  <a:gd name="connsiteY39" fmla="*/ 99845 h 218414"/>
                  <a:gd name="connsiteX40" fmla="*/ 58207 w 297530"/>
                  <a:gd name="connsiteY40" fmla="*/ 93458 h 218414"/>
                  <a:gd name="connsiteX41" fmla="*/ 52568 w 297530"/>
                  <a:gd name="connsiteY41" fmla="*/ 81472 h 218414"/>
                  <a:gd name="connsiteX42" fmla="*/ 37228 w 297530"/>
                  <a:gd name="connsiteY42" fmla="*/ 79876 h 218414"/>
                  <a:gd name="connsiteX43" fmla="*/ 24313 w 297530"/>
                  <a:gd name="connsiteY43" fmla="*/ 87071 h 218414"/>
                  <a:gd name="connsiteX44" fmla="*/ 11398 w 297530"/>
                  <a:gd name="connsiteY44" fmla="*/ 77491 h 218414"/>
                  <a:gd name="connsiteX45" fmla="*/ 17036 w 297530"/>
                  <a:gd name="connsiteY45" fmla="*/ 59927 h 218414"/>
                  <a:gd name="connsiteX46" fmla="*/ 28335 w 297530"/>
                  <a:gd name="connsiteY46" fmla="*/ 55925 h 218414"/>
                  <a:gd name="connsiteX47" fmla="*/ 47697 w 297530"/>
                  <a:gd name="connsiteY47" fmla="*/ 57522 h 218414"/>
                  <a:gd name="connsiteX48" fmla="*/ 50123 w 297530"/>
                  <a:gd name="connsiteY48" fmla="*/ 45536 h 218414"/>
                  <a:gd name="connsiteX49" fmla="*/ 37207 w 297530"/>
                  <a:gd name="connsiteY49" fmla="*/ 22374 h 218414"/>
                  <a:gd name="connsiteX50" fmla="*/ 21867 w 297530"/>
                  <a:gd name="connsiteY50" fmla="*/ 39938 h 218414"/>
                  <a:gd name="connsiteX51" fmla="*/ 79 w 297530"/>
                  <a:gd name="connsiteY51" fmla="*/ 31146 h 218414"/>
                  <a:gd name="connsiteX52" fmla="*/ 4930 w 297530"/>
                  <a:gd name="connsiteY52" fmla="*/ 0 h 218414"/>
                  <a:gd name="connsiteX53" fmla="*/ 4930 w 297530"/>
                  <a:gd name="connsiteY53" fmla="*/ 0 h 218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97530" h="218414">
                    <a:moveTo>
                      <a:pt x="4910" y="20"/>
                    </a:moveTo>
                    <a:cubicBezTo>
                      <a:pt x="4910" y="20"/>
                      <a:pt x="1676" y="16796"/>
                      <a:pt x="6527" y="30358"/>
                    </a:cubicBezTo>
                    <a:cubicBezTo>
                      <a:pt x="11377" y="43940"/>
                      <a:pt x="18633" y="34360"/>
                      <a:pt x="17016" y="21566"/>
                    </a:cubicBezTo>
                    <a:cubicBezTo>
                      <a:pt x="15399" y="7984"/>
                      <a:pt x="27506" y="19969"/>
                      <a:pt x="39613" y="9580"/>
                    </a:cubicBezTo>
                    <a:cubicBezTo>
                      <a:pt x="51719" y="-1597"/>
                      <a:pt x="53336" y="13582"/>
                      <a:pt x="67040" y="25547"/>
                    </a:cubicBezTo>
                    <a:cubicBezTo>
                      <a:pt x="80763" y="37533"/>
                      <a:pt x="83977" y="40726"/>
                      <a:pt x="89636" y="40726"/>
                    </a:cubicBezTo>
                    <a:cubicBezTo>
                      <a:pt x="89636" y="40726"/>
                      <a:pt x="104168" y="47921"/>
                      <a:pt x="110616" y="48710"/>
                    </a:cubicBezTo>
                    <a:cubicBezTo>
                      <a:pt x="117063" y="49518"/>
                      <a:pt x="117872" y="39918"/>
                      <a:pt x="116255" y="36724"/>
                    </a:cubicBezTo>
                    <a:cubicBezTo>
                      <a:pt x="115446" y="33531"/>
                      <a:pt x="126744" y="26335"/>
                      <a:pt x="135617" y="18352"/>
                    </a:cubicBezTo>
                    <a:cubicBezTo>
                      <a:pt x="144490" y="10369"/>
                      <a:pt x="169512" y="31126"/>
                      <a:pt x="169512" y="31126"/>
                    </a:cubicBezTo>
                    <a:cubicBezTo>
                      <a:pt x="169512" y="31126"/>
                      <a:pt x="176768" y="42303"/>
                      <a:pt x="182427" y="47093"/>
                    </a:cubicBezTo>
                    <a:cubicBezTo>
                      <a:pt x="188875" y="51883"/>
                      <a:pt x="192108" y="47881"/>
                      <a:pt x="199364" y="43899"/>
                    </a:cubicBezTo>
                    <a:cubicBezTo>
                      <a:pt x="207429" y="39897"/>
                      <a:pt x="205003" y="46304"/>
                      <a:pt x="207429" y="51883"/>
                    </a:cubicBezTo>
                    <a:cubicBezTo>
                      <a:pt x="210663" y="56673"/>
                      <a:pt x="206620" y="63868"/>
                      <a:pt x="209046" y="67850"/>
                    </a:cubicBezTo>
                    <a:cubicBezTo>
                      <a:pt x="210663" y="71852"/>
                      <a:pt x="218727" y="79835"/>
                      <a:pt x="218727" y="79835"/>
                    </a:cubicBezTo>
                    <a:lnTo>
                      <a:pt x="234856" y="95802"/>
                    </a:lnTo>
                    <a:cubicBezTo>
                      <a:pt x="234856" y="95802"/>
                      <a:pt x="248579" y="102998"/>
                      <a:pt x="250196" y="106191"/>
                    </a:cubicBezTo>
                    <a:cubicBezTo>
                      <a:pt x="252621" y="109385"/>
                      <a:pt x="273601" y="110193"/>
                      <a:pt x="276026" y="107788"/>
                    </a:cubicBezTo>
                    <a:cubicBezTo>
                      <a:pt x="279260" y="106191"/>
                      <a:pt x="288133" y="107788"/>
                      <a:pt x="288133" y="107788"/>
                    </a:cubicBezTo>
                    <a:lnTo>
                      <a:pt x="290558" y="114175"/>
                    </a:lnTo>
                    <a:cubicBezTo>
                      <a:pt x="290558" y="114175"/>
                      <a:pt x="288941" y="117368"/>
                      <a:pt x="280069" y="112578"/>
                    </a:cubicBezTo>
                    <a:cubicBezTo>
                      <a:pt x="272004" y="107788"/>
                      <a:pt x="272813" y="121370"/>
                      <a:pt x="274430" y="124563"/>
                    </a:cubicBezTo>
                    <a:cubicBezTo>
                      <a:pt x="276047" y="128565"/>
                      <a:pt x="283303" y="134144"/>
                      <a:pt x="292175" y="134144"/>
                    </a:cubicBezTo>
                    <a:cubicBezTo>
                      <a:pt x="301049" y="134144"/>
                      <a:pt x="296218" y="150111"/>
                      <a:pt x="296218" y="150111"/>
                    </a:cubicBezTo>
                    <a:cubicBezTo>
                      <a:pt x="296218" y="150111"/>
                      <a:pt x="284919" y="154092"/>
                      <a:pt x="279281" y="155709"/>
                    </a:cubicBezTo>
                    <a:cubicBezTo>
                      <a:pt x="273642" y="158114"/>
                      <a:pt x="266365" y="161308"/>
                      <a:pt x="263940" y="169291"/>
                    </a:cubicBezTo>
                    <a:cubicBezTo>
                      <a:pt x="262323" y="176487"/>
                      <a:pt x="261515" y="183662"/>
                      <a:pt x="254259" y="189260"/>
                    </a:cubicBezTo>
                    <a:cubicBezTo>
                      <a:pt x="246194" y="194859"/>
                      <a:pt x="238130" y="194050"/>
                      <a:pt x="233279" y="198052"/>
                    </a:cubicBezTo>
                    <a:cubicBezTo>
                      <a:pt x="228428" y="202054"/>
                      <a:pt x="220364" y="198052"/>
                      <a:pt x="216342" y="204439"/>
                    </a:cubicBezTo>
                    <a:cubicBezTo>
                      <a:pt x="211491" y="210826"/>
                      <a:pt x="208278" y="228390"/>
                      <a:pt x="201001" y="210826"/>
                    </a:cubicBezTo>
                    <a:cubicBezTo>
                      <a:pt x="192937" y="194050"/>
                      <a:pt x="201810" y="188472"/>
                      <a:pt x="201810" y="188472"/>
                    </a:cubicBezTo>
                    <a:cubicBezTo>
                      <a:pt x="201810" y="188472"/>
                      <a:pt x="205852" y="181277"/>
                      <a:pt x="201810" y="180489"/>
                    </a:cubicBezTo>
                    <a:cubicBezTo>
                      <a:pt x="197768" y="178892"/>
                      <a:pt x="184873" y="167715"/>
                      <a:pt x="175980" y="167715"/>
                    </a:cubicBezTo>
                    <a:cubicBezTo>
                      <a:pt x="167915" y="167715"/>
                      <a:pt x="143702" y="155729"/>
                      <a:pt x="138871" y="151748"/>
                    </a:cubicBezTo>
                    <a:cubicBezTo>
                      <a:pt x="134829" y="148554"/>
                      <a:pt x="125148" y="138974"/>
                      <a:pt x="119509" y="138974"/>
                    </a:cubicBezTo>
                    <a:cubicBezTo>
                      <a:pt x="113870" y="138974"/>
                      <a:pt x="103380" y="136569"/>
                      <a:pt x="96912" y="133376"/>
                    </a:cubicBezTo>
                    <a:cubicBezTo>
                      <a:pt x="89656" y="130182"/>
                      <a:pt x="78358" y="134184"/>
                      <a:pt x="78358" y="134184"/>
                    </a:cubicBezTo>
                    <a:lnTo>
                      <a:pt x="39633" y="151748"/>
                    </a:lnTo>
                    <a:cubicBezTo>
                      <a:pt x="39633" y="151748"/>
                      <a:pt x="42058" y="134972"/>
                      <a:pt x="42058" y="124604"/>
                    </a:cubicBezTo>
                    <a:cubicBezTo>
                      <a:pt x="42058" y="115023"/>
                      <a:pt x="38825" y="103038"/>
                      <a:pt x="45292" y="99845"/>
                    </a:cubicBezTo>
                    <a:cubicBezTo>
                      <a:pt x="52548" y="95843"/>
                      <a:pt x="55782" y="95843"/>
                      <a:pt x="58207" y="93458"/>
                    </a:cubicBezTo>
                    <a:cubicBezTo>
                      <a:pt x="59824" y="90264"/>
                      <a:pt x="60633" y="81472"/>
                      <a:pt x="52568" y="81472"/>
                    </a:cubicBezTo>
                    <a:cubicBezTo>
                      <a:pt x="43696" y="81472"/>
                      <a:pt x="39653" y="75086"/>
                      <a:pt x="37228" y="79876"/>
                    </a:cubicBezTo>
                    <a:cubicBezTo>
                      <a:pt x="33994" y="84666"/>
                      <a:pt x="28355" y="87071"/>
                      <a:pt x="24313" y="87071"/>
                    </a:cubicBezTo>
                    <a:cubicBezTo>
                      <a:pt x="21079" y="87071"/>
                      <a:pt x="11398" y="83878"/>
                      <a:pt x="11398" y="77491"/>
                    </a:cubicBezTo>
                    <a:cubicBezTo>
                      <a:pt x="11398" y="70295"/>
                      <a:pt x="12206" y="62312"/>
                      <a:pt x="17036" y="59927"/>
                    </a:cubicBezTo>
                    <a:cubicBezTo>
                      <a:pt x="21887" y="58330"/>
                      <a:pt x="21079" y="50347"/>
                      <a:pt x="28335" y="55925"/>
                    </a:cubicBezTo>
                    <a:cubicBezTo>
                      <a:pt x="36399" y="61524"/>
                      <a:pt x="42867" y="59119"/>
                      <a:pt x="47697" y="57522"/>
                    </a:cubicBezTo>
                    <a:cubicBezTo>
                      <a:pt x="52548" y="55925"/>
                      <a:pt x="54145" y="50327"/>
                      <a:pt x="50123" y="45536"/>
                    </a:cubicBezTo>
                    <a:cubicBezTo>
                      <a:pt x="46080" y="40746"/>
                      <a:pt x="37207" y="22374"/>
                      <a:pt x="37207" y="22374"/>
                    </a:cubicBezTo>
                    <a:cubicBezTo>
                      <a:pt x="37207" y="22374"/>
                      <a:pt x="27526" y="31954"/>
                      <a:pt x="21867" y="39938"/>
                    </a:cubicBezTo>
                    <a:cubicBezTo>
                      <a:pt x="16228" y="47133"/>
                      <a:pt x="888" y="45536"/>
                      <a:pt x="79" y="31146"/>
                    </a:cubicBezTo>
                    <a:cubicBezTo>
                      <a:pt x="-729" y="16776"/>
                      <a:pt x="4930" y="0"/>
                      <a:pt x="4930" y="0"/>
                    </a:cubicBezTo>
                    <a:lnTo>
                      <a:pt x="4930" y="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5" name="Szabadkézi sokszög: alakzat 1224">
                <a:extLst>
                  <a:ext uri="{FF2B5EF4-FFF2-40B4-BE49-F238E27FC236}">
                    <a16:creationId xmlns:a16="http://schemas.microsoft.com/office/drawing/2014/main" id="{546D54AB-3EDC-5567-9F2A-313EF83A01A5}"/>
                  </a:ext>
                </a:extLst>
              </p:cNvPr>
              <p:cNvSpPr/>
              <p:nvPr/>
            </p:nvSpPr>
            <p:spPr>
              <a:xfrm>
                <a:off x="5517028" y="3379561"/>
                <a:ext cx="170099" cy="112563"/>
              </a:xfrm>
              <a:custGeom>
                <a:avLst/>
                <a:gdLst>
                  <a:gd name="connsiteX0" fmla="*/ 170079 w 170099"/>
                  <a:gd name="connsiteY0" fmla="*/ 99865 h 112563"/>
                  <a:gd name="connsiteX1" fmla="*/ 169271 w 170099"/>
                  <a:gd name="connsiteY1" fmla="*/ 85495 h 112563"/>
                  <a:gd name="connsiteX2" fmla="*/ 162783 w 170099"/>
                  <a:gd name="connsiteY2" fmla="*/ 65526 h 112563"/>
                  <a:gd name="connsiteX3" fmla="*/ 146594 w 170099"/>
                  <a:gd name="connsiteY3" fmla="*/ 62332 h 112563"/>
                  <a:gd name="connsiteX4" fmla="*/ 144977 w 170099"/>
                  <a:gd name="connsiteY4" fmla="*/ 42363 h 112563"/>
                  <a:gd name="connsiteX5" fmla="*/ 134447 w 170099"/>
                  <a:gd name="connsiteY5" fmla="*/ 38361 h 112563"/>
                  <a:gd name="connsiteX6" fmla="*/ 102856 w 170099"/>
                  <a:gd name="connsiteY6" fmla="*/ 37573 h 112563"/>
                  <a:gd name="connsiteX7" fmla="*/ 91518 w 170099"/>
                  <a:gd name="connsiteY7" fmla="*/ 40767 h 112563"/>
                  <a:gd name="connsiteX8" fmla="*/ 77754 w 170099"/>
                  <a:gd name="connsiteY8" fmla="*/ 45557 h 112563"/>
                  <a:gd name="connsiteX9" fmla="*/ 59119 w 170099"/>
                  <a:gd name="connsiteY9" fmla="*/ 44748 h 112563"/>
                  <a:gd name="connsiteX10" fmla="*/ 55076 w 170099"/>
                  <a:gd name="connsiteY10" fmla="*/ 32763 h 112563"/>
                  <a:gd name="connsiteX11" fmla="*/ 62373 w 170099"/>
                  <a:gd name="connsiteY11" fmla="*/ 32763 h 112563"/>
                  <a:gd name="connsiteX12" fmla="*/ 76136 w 170099"/>
                  <a:gd name="connsiteY12" fmla="*/ 28761 h 112563"/>
                  <a:gd name="connsiteX13" fmla="*/ 85050 w 170099"/>
                  <a:gd name="connsiteY13" fmla="*/ 23162 h 112563"/>
                  <a:gd name="connsiteX14" fmla="*/ 76945 w 170099"/>
                  <a:gd name="connsiteY14" fmla="*/ 13582 h 112563"/>
                  <a:gd name="connsiteX15" fmla="*/ 82624 w 170099"/>
                  <a:gd name="connsiteY15" fmla="*/ 0 h 112563"/>
                  <a:gd name="connsiteX16" fmla="*/ 63181 w 170099"/>
                  <a:gd name="connsiteY16" fmla="*/ 1597 h 112563"/>
                  <a:gd name="connsiteX17" fmla="*/ 46992 w 170099"/>
                  <a:gd name="connsiteY17" fmla="*/ 4002 h 112563"/>
                  <a:gd name="connsiteX18" fmla="*/ 38079 w 170099"/>
                  <a:gd name="connsiteY18" fmla="*/ 22374 h 112563"/>
                  <a:gd name="connsiteX19" fmla="*/ 35653 w 170099"/>
                  <a:gd name="connsiteY19" fmla="*/ 39150 h 112563"/>
                  <a:gd name="connsiteX20" fmla="*/ 15401 w 170099"/>
                  <a:gd name="connsiteY20" fmla="*/ 39938 h 112563"/>
                  <a:gd name="connsiteX21" fmla="*/ 3254 w 170099"/>
                  <a:gd name="connsiteY21" fmla="*/ 46325 h 112563"/>
                  <a:gd name="connsiteX22" fmla="*/ 8105 w 170099"/>
                  <a:gd name="connsiteY22" fmla="*/ 64697 h 112563"/>
                  <a:gd name="connsiteX23" fmla="*/ 0 w 170099"/>
                  <a:gd name="connsiteY23" fmla="*/ 102230 h 112563"/>
                  <a:gd name="connsiteX24" fmla="*/ 9722 w 170099"/>
                  <a:gd name="connsiteY24" fmla="*/ 107020 h 112563"/>
                  <a:gd name="connsiteX25" fmla="*/ 27548 w 170099"/>
                  <a:gd name="connsiteY25" fmla="*/ 111810 h 112563"/>
                  <a:gd name="connsiteX26" fmla="*/ 55905 w 170099"/>
                  <a:gd name="connsiteY26" fmla="*/ 92649 h 112563"/>
                  <a:gd name="connsiteX27" fmla="*/ 76965 w 170099"/>
                  <a:gd name="connsiteY27" fmla="*/ 85454 h 112563"/>
                  <a:gd name="connsiteX28" fmla="*/ 98026 w 170099"/>
                  <a:gd name="connsiteY28" fmla="*/ 107808 h 112563"/>
                  <a:gd name="connsiteX29" fmla="*/ 124745 w 170099"/>
                  <a:gd name="connsiteY29" fmla="*/ 98228 h 112563"/>
                  <a:gd name="connsiteX30" fmla="*/ 140935 w 170099"/>
                  <a:gd name="connsiteY30" fmla="*/ 105423 h 112563"/>
                  <a:gd name="connsiteX31" fmla="*/ 170100 w 170099"/>
                  <a:gd name="connsiteY31" fmla="*/ 99825 h 112563"/>
                  <a:gd name="connsiteX32" fmla="*/ 170100 w 170099"/>
                  <a:gd name="connsiteY32" fmla="*/ 99825 h 11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0099" h="112563">
                    <a:moveTo>
                      <a:pt x="170079" y="99865"/>
                    </a:moveTo>
                    <a:cubicBezTo>
                      <a:pt x="167654" y="92670"/>
                      <a:pt x="169271" y="85495"/>
                      <a:pt x="169271" y="85495"/>
                    </a:cubicBezTo>
                    <a:cubicBezTo>
                      <a:pt x="169271" y="85495"/>
                      <a:pt x="168463" y="70316"/>
                      <a:pt x="162783" y="65526"/>
                    </a:cubicBezTo>
                    <a:cubicBezTo>
                      <a:pt x="157104" y="61544"/>
                      <a:pt x="151445" y="65526"/>
                      <a:pt x="146594" y="62332"/>
                    </a:cubicBezTo>
                    <a:cubicBezTo>
                      <a:pt x="140914" y="59139"/>
                      <a:pt x="146594" y="45557"/>
                      <a:pt x="144977" y="42363"/>
                    </a:cubicBezTo>
                    <a:cubicBezTo>
                      <a:pt x="144169" y="38361"/>
                      <a:pt x="134447" y="38361"/>
                      <a:pt x="134447" y="38361"/>
                    </a:cubicBezTo>
                    <a:cubicBezTo>
                      <a:pt x="127959" y="42363"/>
                      <a:pt x="102856" y="37573"/>
                      <a:pt x="102856" y="37573"/>
                    </a:cubicBezTo>
                    <a:lnTo>
                      <a:pt x="91518" y="40767"/>
                    </a:lnTo>
                    <a:cubicBezTo>
                      <a:pt x="91518" y="40767"/>
                      <a:pt x="83413" y="46365"/>
                      <a:pt x="77754" y="45557"/>
                    </a:cubicBezTo>
                    <a:cubicBezTo>
                      <a:pt x="72903" y="44748"/>
                      <a:pt x="66415" y="45557"/>
                      <a:pt x="59119" y="44748"/>
                    </a:cubicBezTo>
                    <a:cubicBezTo>
                      <a:pt x="51014" y="43960"/>
                      <a:pt x="52631" y="40767"/>
                      <a:pt x="55076" y="32763"/>
                    </a:cubicBezTo>
                    <a:cubicBezTo>
                      <a:pt x="56693" y="23971"/>
                      <a:pt x="61564" y="31954"/>
                      <a:pt x="62373" y="32763"/>
                    </a:cubicBezTo>
                    <a:cubicBezTo>
                      <a:pt x="63989" y="32763"/>
                      <a:pt x="73711" y="29569"/>
                      <a:pt x="76136" y="28761"/>
                    </a:cubicBezTo>
                    <a:cubicBezTo>
                      <a:pt x="78562" y="27953"/>
                      <a:pt x="85050" y="23162"/>
                      <a:pt x="85050" y="23162"/>
                    </a:cubicBezTo>
                    <a:cubicBezTo>
                      <a:pt x="85050" y="23162"/>
                      <a:pt x="70477" y="20757"/>
                      <a:pt x="76945" y="13582"/>
                    </a:cubicBezTo>
                    <a:cubicBezTo>
                      <a:pt x="83433" y="6387"/>
                      <a:pt x="82624" y="0"/>
                      <a:pt x="82624" y="0"/>
                    </a:cubicBezTo>
                    <a:cubicBezTo>
                      <a:pt x="82624" y="0"/>
                      <a:pt x="70477" y="0"/>
                      <a:pt x="63181" y="1597"/>
                    </a:cubicBezTo>
                    <a:cubicBezTo>
                      <a:pt x="55885" y="3193"/>
                      <a:pt x="46992" y="4002"/>
                      <a:pt x="46992" y="4002"/>
                    </a:cubicBezTo>
                    <a:lnTo>
                      <a:pt x="38079" y="22374"/>
                    </a:lnTo>
                    <a:lnTo>
                      <a:pt x="35653" y="39150"/>
                    </a:lnTo>
                    <a:cubicBezTo>
                      <a:pt x="35653" y="39150"/>
                      <a:pt x="21080" y="42343"/>
                      <a:pt x="15401" y="39938"/>
                    </a:cubicBezTo>
                    <a:cubicBezTo>
                      <a:pt x="9722" y="38341"/>
                      <a:pt x="3254" y="46325"/>
                      <a:pt x="3254" y="46325"/>
                    </a:cubicBezTo>
                    <a:lnTo>
                      <a:pt x="8105" y="64697"/>
                    </a:lnTo>
                    <a:lnTo>
                      <a:pt x="0" y="102230"/>
                    </a:lnTo>
                    <a:cubicBezTo>
                      <a:pt x="0" y="102230"/>
                      <a:pt x="5680" y="107828"/>
                      <a:pt x="9722" y="107020"/>
                    </a:cubicBezTo>
                    <a:cubicBezTo>
                      <a:pt x="12955" y="107020"/>
                      <a:pt x="22677" y="115003"/>
                      <a:pt x="27548" y="111810"/>
                    </a:cubicBezTo>
                    <a:cubicBezTo>
                      <a:pt x="32399" y="108616"/>
                      <a:pt x="52651" y="96631"/>
                      <a:pt x="55905" y="92649"/>
                    </a:cubicBezTo>
                    <a:cubicBezTo>
                      <a:pt x="59139" y="88648"/>
                      <a:pt x="72923" y="78279"/>
                      <a:pt x="76965" y="85454"/>
                    </a:cubicBezTo>
                    <a:cubicBezTo>
                      <a:pt x="81816" y="93438"/>
                      <a:pt x="88304" y="101421"/>
                      <a:pt x="98026" y="107808"/>
                    </a:cubicBezTo>
                    <a:cubicBezTo>
                      <a:pt x="108556" y="114195"/>
                      <a:pt x="120703" y="99825"/>
                      <a:pt x="124745" y="98228"/>
                    </a:cubicBezTo>
                    <a:cubicBezTo>
                      <a:pt x="128788" y="96631"/>
                      <a:pt x="135275" y="103018"/>
                      <a:pt x="140935" y="105423"/>
                    </a:cubicBezTo>
                    <a:cubicBezTo>
                      <a:pt x="147422" y="107020"/>
                      <a:pt x="161995" y="112618"/>
                      <a:pt x="170100" y="99825"/>
                    </a:cubicBezTo>
                    <a:lnTo>
                      <a:pt x="170100" y="99825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6" name="Szabadkézi sokszög: alakzat 1225">
                <a:extLst>
                  <a:ext uri="{FF2B5EF4-FFF2-40B4-BE49-F238E27FC236}">
                    <a16:creationId xmlns:a16="http://schemas.microsoft.com/office/drawing/2014/main" id="{3B76A5AC-6DC6-CF7B-B62B-C13A135A9250}"/>
                  </a:ext>
                </a:extLst>
              </p:cNvPr>
              <p:cNvSpPr/>
              <p:nvPr/>
            </p:nvSpPr>
            <p:spPr>
              <a:xfrm>
                <a:off x="5376508" y="3461011"/>
                <a:ext cx="310600" cy="222866"/>
              </a:xfrm>
              <a:custGeom>
                <a:avLst/>
                <a:gdLst>
                  <a:gd name="connsiteX0" fmla="*/ 310600 w 310600"/>
                  <a:gd name="connsiteY0" fmla="*/ 16980 h 222866"/>
                  <a:gd name="connsiteX1" fmla="*/ 281516 w 310600"/>
                  <a:gd name="connsiteY1" fmla="*/ 22599 h 222866"/>
                  <a:gd name="connsiteX2" fmla="*/ 265347 w 310600"/>
                  <a:gd name="connsiteY2" fmla="*/ 15363 h 222866"/>
                  <a:gd name="connsiteX3" fmla="*/ 238688 w 310600"/>
                  <a:gd name="connsiteY3" fmla="*/ 25004 h 222866"/>
                  <a:gd name="connsiteX4" fmla="*/ 217668 w 310600"/>
                  <a:gd name="connsiteY4" fmla="*/ 2488 h 222866"/>
                  <a:gd name="connsiteX5" fmla="*/ 196648 w 310600"/>
                  <a:gd name="connsiteY5" fmla="*/ 9724 h 222866"/>
                  <a:gd name="connsiteX6" fmla="*/ 168372 w 310600"/>
                  <a:gd name="connsiteY6" fmla="*/ 29026 h 222866"/>
                  <a:gd name="connsiteX7" fmla="*/ 150586 w 310600"/>
                  <a:gd name="connsiteY7" fmla="*/ 24195 h 222866"/>
                  <a:gd name="connsiteX8" fmla="*/ 140884 w 310600"/>
                  <a:gd name="connsiteY8" fmla="*/ 19365 h 222866"/>
                  <a:gd name="connsiteX9" fmla="*/ 120673 w 310600"/>
                  <a:gd name="connsiteY9" fmla="*/ 13746 h 222866"/>
                  <a:gd name="connsiteX10" fmla="*/ 103695 w 310600"/>
                  <a:gd name="connsiteY10" fmla="*/ 19365 h 222866"/>
                  <a:gd name="connsiteX11" fmla="*/ 88334 w 310600"/>
                  <a:gd name="connsiteY11" fmla="*/ 33028 h 222866"/>
                  <a:gd name="connsiteX12" fmla="*/ 78633 w 310600"/>
                  <a:gd name="connsiteY12" fmla="*/ 53138 h 222866"/>
                  <a:gd name="connsiteX13" fmla="*/ 57613 w 310600"/>
                  <a:gd name="connsiteY13" fmla="*/ 61991 h 222866"/>
                  <a:gd name="connsiteX14" fmla="*/ 40635 w 310600"/>
                  <a:gd name="connsiteY14" fmla="*/ 68418 h 222866"/>
                  <a:gd name="connsiteX15" fmla="*/ 25275 w 310600"/>
                  <a:gd name="connsiteY15" fmla="*/ 74845 h 222866"/>
                  <a:gd name="connsiteX16" fmla="*/ 26083 w 310600"/>
                  <a:gd name="connsiteY16" fmla="*/ 52330 h 222866"/>
                  <a:gd name="connsiteX17" fmla="*/ 13956 w 310600"/>
                  <a:gd name="connsiteY17" fmla="*/ 78868 h 222866"/>
                  <a:gd name="connsiteX18" fmla="*/ 9914 w 310600"/>
                  <a:gd name="connsiteY18" fmla="*/ 109427 h 222866"/>
                  <a:gd name="connsiteX19" fmla="*/ 1021 w 310600"/>
                  <a:gd name="connsiteY19" fmla="*/ 126304 h 222866"/>
                  <a:gd name="connsiteX20" fmla="*/ 14765 w 310600"/>
                  <a:gd name="connsiteY20" fmla="*/ 155247 h 222866"/>
                  <a:gd name="connsiteX21" fmla="*/ 27700 w 310600"/>
                  <a:gd name="connsiteY21" fmla="*/ 179359 h 222866"/>
                  <a:gd name="connsiteX22" fmla="*/ 22849 w 310600"/>
                  <a:gd name="connsiteY22" fmla="*/ 193830 h 222866"/>
                  <a:gd name="connsiteX23" fmla="*/ 5872 w 310600"/>
                  <a:gd name="connsiteY23" fmla="*/ 209110 h 222866"/>
                  <a:gd name="connsiteX24" fmla="*/ 22849 w 310600"/>
                  <a:gd name="connsiteY24" fmla="*/ 221985 h 222866"/>
                  <a:gd name="connsiteX25" fmla="*/ 88314 w 310600"/>
                  <a:gd name="connsiteY25" fmla="*/ 216366 h 222866"/>
                  <a:gd name="connsiteX26" fmla="*/ 123058 w 310600"/>
                  <a:gd name="connsiteY26" fmla="*/ 206725 h 222866"/>
                  <a:gd name="connsiteX27" fmla="*/ 128717 w 310600"/>
                  <a:gd name="connsiteY27" fmla="*/ 181804 h 222866"/>
                  <a:gd name="connsiteX28" fmla="*/ 140844 w 310600"/>
                  <a:gd name="connsiteY28" fmla="*/ 160097 h 222866"/>
                  <a:gd name="connsiteX29" fmla="*/ 159439 w 310600"/>
                  <a:gd name="connsiteY29" fmla="*/ 156075 h 222866"/>
                  <a:gd name="connsiteX30" fmla="*/ 190140 w 310600"/>
                  <a:gd name="connsiteY30" fmla="*/ 134368 h 222866"/>
                  <a:gd name="connsiteX31" fmla="*/ 205500 w 310600"/>
                  <a:gd name="connsiteY31" fmla="*/ 103808 h 222866"/>
                  <a:gd name="connsiteX32" fmla="*/ 222478 w 310600"/>
                  <a:gd name="connsiteY32" fmla="*/ 89337 h 222866"/>
                  <a:gd name="connsiteX33" fmla="*/ 237030 w 310600"/>
                  <a:gd name="connsiteY33" fmla="*/ 71652 h 222866"/>
                  <a:gd name="connsiteX34" fmla="*/ 237030 w 310600"/>
                  <a:gd name="connsiteY34" fmla="*/ 53158 h 222866"/>
                  <a:gd name="connsiteX35" fmla="*/ 237030 w 310600"/>
                  <a:gd name="connsiteY35" fmla="*/ 41901 h 222866"/>
                  <a:gd name="connsiteX36" fmla="*/ 248349 w 310600"/>
                  <a:gd name="connsiteY36" fmla="*/ 33857 h 222866"/>
                  <a:gd name="connsiteX37" fmla="*/ 262901 w 310600"/>
                  <a:gd name="connsiteY37" fmla="*/ 30643 h 222866"/>
                  <a:gd name="connsiteX38" fmla="*/ 278262 w 310600"/>
                  <a:gd name="connsiteY38" fmla="*/ 29834 h 222866"/>
                  <a:gd name="connsiteX39" fmla="*/ 310580 w 310600"/>
                  <a:gd name="connsiteY39" fmla="*/ 16960 h 222866"/>
                  <a:gd name="connsiteX40" fmla="*/ 310580 w 310600"/>
                  <a:gd name="connsiteY40" fmla="*/ 16960 h 22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10600" h="222866">
                    <a:moveTo>
                      <a:pt x="310600" y="16980"/>
                    </a:moveTo>
                    <a:cubicBezTo>
                      <a:pt x="302515" y="29855"/>
                      <a:pt x="287963" y="24216"/>
                      <a:pt x="281516" y="22599"/>
                    </a:cubicBezTo>
                    <a:cubicBezTo>
                      <a:pt x="275857" y="20194"/>
                      <a:pt x="269389" y="13746"/>
                      <a:pt x="265347" y="15363"/>
                    </a:cubicBezTo>
                    <a:cubicBezTo>
                      <a:pt x="261304" y="16980"/>
                      <a:pt x="249178" y="31451"/>
                      <a:pt x="238688" y="25004"/>
                    </a:cubicBezTo>
                    <a:cubicBezTo>
                      <a:pt x="228986" y="18577"/>
                      <a:pt x="222519" y="10532"/>
                      <a:pt x="217668" y="2488"/>
                    </a:cubicBezTo>
                    <a:cubicBezTo>
                      <a:pt x="213625" y="-4747"/>
                      <a:pt x="199882" y="5702"/>
                      <a:pt x="196648" y="9724"/>
                    </a:cubicBezTo>
                    <a:cubicBezTo>
                      <a:pt x="193414" y="13746"/>
                      <a:pt x="173202" y="25812"/>
                      <a:pt x="168372" y="29026"/>
                    </a:cubicBezTo>
                    <a:cubicBezTo>
                      <a:pt x="163521" y="32239"/>
                      <a:pt x="153820" y="24195"/>
                      <a:pt x="150586" y="24195"/>
                    </a:cubicBezTo>
                    <a:cubicBezTo>
                      <a:pt x="146544" y="25004"/>
                      <a:pt x="140884" y="19365"/>
                      <a:pt x="140884" y="19365"/>
                    </a:cubicBezTo>
                    <a:cubicBezTo>
                      <a:pt x="137651" y="20982"/>
                      <a:pt x="125524" y="16960"/>
                      <a:pt x="120673" y="13746"/>
                    </a:cubicBezTo>
                    <a:cubicBezTo>
                      <a:pt x="120673" y="13746"/>
                      <a:pt x="109355" y="17768"/>
                      <a:pt x="103695" y="19365"/>
                    </a:cubicBezTo>
                    <a:cubicBezTo>
                      <a:pt x="98036" y="21770"/>
                      <a:pt x="90760" y="25004"/>
                      <a:pt x="88334" y="33028"/>
                    </a:cubicBezTo>
                    <a:cubicBezTo>
                      <a:pt x="86717" y="40264"/>
                      <a:pt x="85909" y="47499"/>
                      <a:pt x="78633" y="53138"/>
                    </a:cubicBezTo>
                    <a:cubicBezTo>
                      <a:pt x="70548" y="58757"/>
                      <a:pt x="62464" y="57969"/>
                      <a:pt x="57613" y="61991"/>
                    </a:cubicBezTo>
                    <a:cubicBezTo>
                      <a:pt x="52763" y="66013"/>
                      <a:pt x="44678" y="61991"/>
                      <a:pt x="40635" y="68418"/>
                    </a:cubicBezTo>
                    <a:cubicBezTo>
                      <a:pt x="35785" y="74845"/>
                      <a:pt x="32551" y="92531"/>
                      <a:pt x="25275" y="74845"/>
                    </a:cubicBezTo>
                    <a:cubicBezTo>
                      <a:pt x="17190" y="57969"/>
                      <a:pt x="26083" y="52330"/>
                      <a:pt x="26083" y="52330"/>
                    </a:cubicBezTo>
                    <a:cubicBezTo>
                      <a:pt x="26083" y="52330"/>
                      <a:pt x="9106" y="64396"/>
                      <a:pt x="13956" y="78868"/>
                    </a:cubicBezTo>
                    <a:cubicBezTo>
                      <a:pt x="18807" y="93339"/>
                      <a:pt x="17190" y="104597"/>
                      <a:pt x="9914" y="109427"/>
                    </a:cubicBezTo>
                    <a:cubicBezTo>
                      <a:pt x="2638" y="114258"/>
                      <a:pt x="-2213" y="115854"/>
                      <a:pt x="1021" y="126304"/>
                    </a:cubicBezTo>
                    <a:cubicBezTo>
                      <a:pt x="5063" y="136753"/>
                      <a:pt x="6680" y="145606"/>
                      <a:pt x="14765" y="155247"/>
                    </a:cubicBezTo>
                    <a:cubicBezTo>
                      <a:pt x="22041" y="164887"/>
                      <a:pt x="27700" y="174549"/>
                      <a:pt x="27700" y="179359"/>
                    </a:cubicBezTo>
                    <a:cubicBezTo>
                      <a:pt x="27700" y="183381"/>
                      <a:pt x="28509" y="187403"/>
                      <a:pt x="22849" y="193830"/>
                    </a:cubicBezTo>
                    <a:cubicBezTo>
                      <a:pt x="17190" y="201066"/>
                      <a:pt x="5872" y="209110"/>
                      <a:pt x="5872" y="209110"/>
                    </a:cubicBezTo>
                    <a:cubicBezTo>
                      <a:pt x="5872" y="209110"/>
                      <a:pt x="11531" y="219560"/>
                      <a:pt x="22849" y="221985"/>
                    </a:cubicBezTo>
                    <a:cubicBezTo>
                      <a:pt x="34976" y="225198"/>
                      <a:pt x="74570" y="218771"/>
                      <a:pt x="88314" y="216366"/>
                    </a:cubicBezTo>
                    <a:cubicBezTo>
                      <a:pt x="102866" y="214749"/>
                      <a:pt x="119016" y="213961"/>
                      <a:pt x="123058" y="206725"/>
                    </a:cubicBezTo>
                    <a:cubicBezTo>
                      <a:pt x="126292" y="198681"/>
                      <a:pt x="125483" y="194659"/>
                      <a:pt x="128717" y="181804"/>
                    </a:cubicBezTo>
                    <a:cubicBezTo>
                      <a:pt x="131143" y="168930"/>
                      <a:pt x="133568" y="158480"/>
                      <a:pt x="140844" y="160097"/>
                    </a:cubicBezTo>
                    <a:cubicBezTo>
                      <a:pt x="148120" y="161714"/>
                      <a:pt x="142461" y="160097"/>
                      <a:pt x="159439" y="156075"/>
                    </a:cubicBezTo>
                    <a:cubicBezTo>
                      <a:pt x="177225" y="152862"/>
                      <a:pt x="184501" y="137582"/>
                      <a:pt x="190140" y="134368"/>
                    </a:cubicBezTo>
                    <a:cubicBezTo>
                      <a:pt x="195799" y="131963"/>
                      <a:pt x="203075" y="110256"/>
                      <a:pt x="205500" y="103808"/>
                    </a:cubicBezTo>
                    <a:cubicBezTo>
                      <a:pt x="207117" y="96573"/>
                      <a:pt x="215202" y="90934"/>
                      <a:pt x="222478" y="89337"/>
                    </a:cubicBezTo>
                    <a:cubicBezTo>
                      <a:pt x="229754" y="87720"/>
                      <a:pt x="233796" y="78888"/>
                      <a:pt x="237030" y="71652"/>
                    </a:cubicBezTo>
                    <a:cubicBezTo>
                      <a:pt x="239456" y="63608"/>
                      <a:pt x="241073" y="57181"/>
                      <a:pt x="237030" y="53158"/>
                    </a:cubicBezTo>
                    <a:cubicBezTo>
                      <a:pt x="232180" y="49945"/>
                      <a:pt x="230563" y="42709"/>
                      <a:pt x="237030" y="41901"/>
                    </a:cubicBezTo>
                    <a:cubicBezTo>
                      <a:pt x="242690" y="41092"/>
                      <a:pt x="243498" y="31451"/>
                      <a:pt x="248349" y="33857"/>
                    </a:cubicBezTo>
                    <a:cubicBezTo>
                      <a:pt x="252391" y="35473"/>
                      <a:pt x="256434" y="33857"/>
                      <a:pt x="262901" y="30643"/>
                    </a:cubicBezTo>
                    <a:cubicBezTo>
                      <a:pt x="270177" y="28238"/>
                      <a:pt x="267752" y="25812"/>
                      <a:pt x="278262" y="29834"/>
                    </a:cubicBezTo>
                    <a:cubicBezTo>
                      <a:pt x="288772" y="33857"/>
                      <a:pt x="310580" y="29834"/>
                      <a:pt x="310580" y="16960"/>
                    </a:cubicBezTo>
                    <a:lnTo>
                      <a:pt x="310580" y="1696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7" name="Szabadkézi sokszög: alakzat 1226">
                <a:extLst>
                  <a:ext uri="{FF2B5EF4-FFF2-40B4-BE49-F238E27FC236}">
                    <a16:creationId xmlns:a16="http://schemas.microsoft.com/office/drawing/2014/main" id="{2034BE30-CDAA-4631-94BF-20A6FA44B297}"/>
                  </a:ext>
                </a:extLst>
              </p:cNvPr>
              <p:cNvSpPr/>
              <p:nvPr/>
            </p:nvSpPr>
            <p:spPr>
              <a:xfrm>
                <a:off x="4951875" y="3298086"/>
                <a:ext cx="146533" cy="80421"/>
              </a:xfrm>
              <a:custGeom>
                <a:avLst/>
                <a:gdLst>
                  <a:gd name="connsiteX0" fmla="*/ 146513 w 146533"/>
                  <a:gd name="connsiteY0" fmla="*/ 59627 h 80421"/>
                  <a:gd name="connsiteX1" fmla="*/ 117206 w 146533"/>
                  <a:gd name="connsiteY1" fmla="*/ 28461 h 80421"/>
                  <a:gd name="connsiteX2" fmla="*/ 62676 w 146533"/>
                  <a:gd name="connsiteY2" fmla="*/ 18355 h 80421"/>
                  <a:gd name="connsiteX3" fmla="*/ 0 w 146533"/>
                  <a:gd name="connsiteY3" fmla="*/ 1499 h 80421"/>
                  <a:gd name="connsiteX4" fmla="*/ 10591 w 146533"/>
                  <a:gd name="connsiteY4" fmla="*/ 16658 h 80421"/>
                  <a:gd name="connsiteX5" fmla="*/ 30944 w 146533"/>
                  <a:gd name="connsiteY5" fmla="*/ 39395 h 80421"/>
                  <a:gd name="connsiteX6" fmla="*/ 21990 w 146533"/>
                  <a:gd name="connsiteY6" fmla="*/ 63831 h 80421"/>
                  <a:gd name="connsiteX7" fmla="*/ 53742 w 146533"/>
                  <a:gd name="connsiteY7" fmla="*/ 75615 h 80421"/>
                  <a:gd name="connsiteX8" fmla="*/ 85494 w 146533"/>
                  <a:gd name="connsiteY8" fmla="*/ 73937 h 80421"/>
                  <a:gd name="connsiteX9" fmla="*/ 105848 w 146533"/>
                  <a:gd name="connsiteY9" fmla="*/ 75615 h 80421"/>
                  <a:gd name="connsiteX10" fmla="*/ 124563 w 146533"/>
                  <a:gd name="connsiteY10" fmla="*/ 78141 h 80421"/>
                  <a:gd name="connsiteX11" fmla="*/ 145725 w 146533"/>
                  <a:gd name="connsiteY11" fmla="*/ 76463 h 80421"/>
                  <a:gd name="connsiteX12" fmla="*/ 146533 w 146533"/>
                  <a:gd name="connsiteY12" fmla="*/ 59607 h 80421"/>
                  <a:gd name="connsiteX13" fmla="*/ 146533 w 146533"/>
                  <a:gd name="connsiteY13" fmla="*/ 59607 h 8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6533" h="80421">
                    <a:moveTo>
                      <a:pt x="146513" y="59627"/>
                    </a:moveTo>
                    <a:cubicBezTo>
                      <a:pt x="125352" y="40244"/>
                      <a:pt x="132668" y="29310"/>
                      <a:pt x="117206" y="28461"/>
                    </a:cubicBezTo>
                    <a:cubicBezTo>
                      <a:pt x="100936" y="26783"/>
                      <a:pt x="72438" y="20033"/>
                      <a:pt x="62676" y="18355"/>
                    </a:cubicBezTo>
                    <a:cubicBezTo>
                      <a:pt x="53722" y="17506"/>
                      <a:pt x="22799" y="-6080"/>
                      <a:pt x="0" y="1499"/>
                    </a:cubicBezTo>
                    <a:cubicBezTo>
                      <a:pt x="0" y="1499"/>
                      <a:pt x="4891" y="13302"/>
                      <a:pt x="10591" y="16658"/>
                    </a:cubicBezTo>
                    <a:cubicBezTo>
                      <a:pt x="15482" y="20033"/>
                      <a:pt x="30135" y="34343"/>
                      <a:pt x="30944" y="39395"/>
                    </a:cubicBezTo>
                    <a:cubicBezTo>
                      <a:pt x="31752" y="43599"/>
                      <a:pt x="16290" y="53705"/>
                      <a:pt x="21990" y="63831"/>
                    </a:cubicBezTo>
                    <a:cubicBezTo>
                      <a:pt x="27690" y="73088"/>
                      <a:pt x="45597" y="76463"/>
                      <a:pt x="53742" y="75615"/>
                    </a:cubicBezTo>
                    <a:cubicBezTo>
                      <a:pt x="61888" y="74766"/>
                      <a:pt x="73287" y="73937"/>
                      <a:pt x="85494" y="73937"/>
                    </a:cubicBezTo>
                    <a:cubicBezTo>
                      <a:pt x="97702" y="73937"/>
                      <a:pt x="96085" y="70562"/>
                      <a:pt x="105848" y="75615"/>
                    </a:cubicBezTo>
                    <a:cubicBezTo>
                      <a:pt x="114801" y="81516"/>
                      <a:pt x="122118" y="81516"/>
                      <a:pt x="124563" y="78141"/>
                    </a:cubicBezTo>
                    <a:cubicBezTo>
                      <a:pt x="127009" y="74766"/>
                      <a:pt x="148170" y="81516"/>
                      <a:pt x="145725" y="76463"/>
                    </a:cubicBezTo>
                    <a:cubicBezTo>
                      <a:pt x="143279" y="71410"/>
                      <a:pt x="146533" y="59607"/>
                      <a:pt x="146533" y="59607"/>
                    </a:cubicBezTo>
                    <a:lnTo>
                      <a:pt x="146533" y="59607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8" name="Szabadkézi sokszög: alakzat 1227">
                <a:extLst>
                  <a:ext uri="{FF2B5EF4-FFF2-40B4-BE49-F238E27FC236}">
                    <a16:creationId xmlns:a16="http://schemas.microsoft.com/office/drawing/2014/main" id="{E954418C-881D-E536-BBF2-789FCA78FF17}"/>
                  </a:ext>
                </a:extLst>
              </p:cNvPr>
              <p:cNvSpPr/>
              <p:nvPr/>
            </p:nvSpPr>
            <p:spPr>
              <a:xfrm>
                <a:off x="5056085" y="3324869"/>
                <a:ext cx="118244" cy="129162"/>
              </a:xfrm>
              <a:custGeom>
                <a:avLst/>
                <a:gdLst>
                  <a:gd name="connsiteX0" fmla="*/ 40 w 118244"/>
                  <a:gd name="connsiteY0" fmla="*/ 45153 h 129162"/>
                  <a:gd name="connsiteX1" fmla="*/ 19181 w 118244"/>
                  <a:gd name="connsiteY1" fmla="*/ 47578 h 129162"/>
                  <a:gd name="connsiteX2" fmla="*/ 40827 w 118244"/>
                  <a:gd name="connsiteY2" fmla="*/ 45961 h 129162"/>
                  <a:gd name="connsiteX3" fmla="*/ 41656 w 118244"/>
                  <a:gd name="connsiteY3" fmla="*/ 29832 h 129162"/>
                  <a:gd name="connsiteX4" fmla="*/ 68295 w 118244"/>
                  <a:gd name="connsiteY4" fmla="*/ 29832 h 129162"/>
                  <a:gd name="connsiteX5" fmla="*/ 63303 w 118244"/>
                  <a:gd name="connsiteY5" fmla="*/ 0 h 129162"/>
                  <a:gd name="connsiteX6" fmla="*/ 80785 w 118244"/>
                  <a:gd name="connsiteY6" fmla="*/ 27407 h 129162"/>
                  <a:gd name="connsiteX7" fmla="*/ 99926 w 118244"/>
                  <a:gd name="connsiteY7" fmla="*/ 51600 h 129162"/>
                  <a:gd name="connsiteX8" fmla="*/ 117409 w 118244"/>
                  <a:gd name="connsiteY8" fmla="*/ 65303 h 129162"/>
                  <a:gd name="connsiteX9" fmla="*/ 109910 w 118244"/>
                  <a:gd name="connsiteY9" fmla="*/ 74985 h 129162"/>
                  <a:gd name="connsiteX10" fmla="*/ 99926 w 118244"/>
                  <a:gd name="connsiteY10" fmla="*/ 84666 h 129162"/>
                  <a:gd name="connsiteX11" fmla="*/ 93256 w 118244"/>
                  <a:gd name="connsiteY11" fmla="*/ 104008 h 129162"/>
                  <a:gd name="connsiteX12" fmla="*/ 90750 w 118244"/>
                  <a:gd name="connsiteY12" fmla="*/ 125776 h 129162"/>
                  <a:gd name="connsiteX13" fmla="*/ 73267 w 118244"/>
                  <a:gd name="connsiteY13" fmla="*/ 125776 h 129162"/>
                  <a:gd name="connsiteX14" fmla="*/ 64111 w 118244"/>
                  <a:gd name="connsiteY14" fmla="*/ 103200 h 129162"/>
                  <a:gd name="connsiteX15" fmla="*/ 59119 w 118244"/>
                  <a:gd name="connsiteY15" fmla="*/ 95944 h 129162"/>
                  <a:gd name="connsiteX16" fmla="*/ 42464 w 118244"/>
                  <a:gd name="connsiteY16" fmla="*/ 99966 h 129162"/>
                  <a:gd name="connsiteX17" fmla="*/ 33309 w 118244"/>
                  <a:gd name="connsiteY17" fmla="*/ 86263 h 129162"/>
                  <a:gd name="connsiteX18" fmla="*/ 13320 w 118244"/>
                  <a:gd name="connsiteY18" fmla="*/ 68517 h 129162"/>
                  <a:gd name="connsiteX19" fmla="*/ 0 w 118244"/>
                  <a:gd name="connsiteY19" fmla="*/ 45132 h 129162"/>
                  <a:gd name="connsiteX20" fmla="*/ 0 w 118244"/>
                  <a:gd name="connsiteY20" fmla="*/ 45132 h 129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8244" h="129162">
                    <a:moveTo>
                      <a:pt x="40" y="45153"/>
                    </a:moveTo>
                    <a:cubicBezTo>
                      <a:pt x="9196" y="50791"/>
                      <a:pt x="16695" y="50791"/>
                      <a:pt x="19181" y="47578"/>
                    </a:cubicBezTo>
                    <a:cubicBezTo>
                      <a:pt x="21687" y="44344"/>
                      <a:pt x="43313" y="50812"/>
                      <a:pt x="40827" y="45961"/>
                    </a:cubicBezTo>
                    <a:cubicBezTo>
                      <a:pt x="38321" y="41130"/>
                      <a:pt x="41656" y="29832"/>
                      <a:pt x="41656" y="29832"/>
                    </a:cubicBezTo>
                    <a:cubicBezTo>
                      <a:pt x="63303" y="48366"/>
                      <a:pt x="74965" y="37897"/>
                      <a:pt x="68295" y="29832"/>
                    </a:cubicBezTo>
                    <a:cubicBezTo>
                      <a:pt x="61645" y="21768"/>
                      <a:pt x="63303" y="0"/>
                      <a:pt x="63303" y="0"/>
                    </a:cubicBezTo>
                    <a:cubicBezTo>
                      <a:pt x="63303" y="0"/>
                      <a:pt x="74116" y="20959"/>
                      <a:pt x="80785" y="27407"/>
                    </a:cubicBezTo>
                    <a:cubicBezTo>
                      <a:pt x="86606" y="34663"/>
                      <a:pt x="92447" y="47558"/>
                      <a:pt x="99926" y="51600"/>
                    </a:cubicBezTo>
                    <a:cubicBezTo>
                      <a:pt x="107424" y="54834"/>
                      <a:pt x="114074" y="61281"/>
                      <a:pt x="117409" y="65303"/>
                    </a:cubicBezTo>
                    <a:cubicBezTo>
                      <a:pt x="120743" y="68537"/>
                      <a:pt x="113245" y="71751"/>
                      <a:pt x="109910" y="74985"/>
                    </a:cubicBezTo>
                    <a:cubicBezTo>
                      <a:pt x="106575" y="78218"/>
                      <a:pt x="99926" y="76602"/>
                      <a:pt x="99926" y="84666"/>
                    </a:cubicBezTo>
                    <a:cubicBezTo>
                      <a:pt x="99926" y="92730"/>
                      <a:pt x="96591" y="97561"/>
                      <a:pt x="93256" y="104008"/>
                    </a:cubicBezTo>
                    <a:cubicBezTo>
                      <a:pt x="90750" y="110456"/>
                      <a:pt x="90750" y="120946"/>
                      <a:pt x="90750" y="125776"/>
                    </a:cubicBezTo>
                    <a:cubicBezTo>
                      <a:pt x="90750" y="131415"/>
                      <a:pt x="78259" y="129010"/>
                      <a:pt x="73267" y="125776"/>
                    </a:cubicBezTo>
                    <a:cubicBezTo>
                      <a:pt x="68274" y="122542"/>
                      <a:pt x="63282" y="107242"/>
                      <a:pt x="64111" y="103200"/>
                    </a:cubicBezTo>
                    <a:cubicBezTo>
                      <a:pt x="64940" y="99966"/>
                      <a:pt x="66617" y="92710"/>
                      <a:pt x="59119" y="95944"/>
                    </a:cubicBezTo>
                    <a:cubicBezTo>
                      <a:pt x="52449" y="99966"/>
                      <a:pt x="44971" y="103200"/>
                      <a:pt x="42464" y="99966"/>
                    </a:cubicBezTo>
                    <a:cubicBezTo>
                      <a:pt x="39130" y="96732"/>
                      <a:pt x="35795" y="88688"/>
                      <a:pt x="33309" y="86263"/>
                    </a:cubicBezTo>
                    <a:cubicBezTo>
                      <a:pt x="31651" y="83837"/>
                      <a:pt x="15826" y="70942"/>
                      <a:pt x="13320" y="68517"/>
                    </a:cubicBezTo>
                    <a:cubicBezTo>
                      <a:pt x="10813" y="66092"/>
                      <a:pt x="0" y="45132"/>
                      <a:pt x="0" y="45132"/>
                    </a:cubicBezTo>
                    <a:lnTo>
                      <a:pt x="0" y="45132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29" name="Szabadkézi sokszög: alakzat 1228">
                <a:extLst>
                  <a:ext uri="{FF2B5EF4-FFF2-40B4-BE49-F238E27FC236}">
                    <a16:creationId xmlns:a16="http://schemas.microsoft.com/office/drawing/2014/main" id="{53E1BC2C-9AB7-2632-AA22-CCACEF55F4DF}"/>
                  </a:ext>
                </a:extLst>
              </p:cNvPr>
              <p:cNvSpPr/>
              <p:nvPr/>
            </p:nvSpPr>
            <p:spPr>
              <a:xfrm>
                <a:off x="5006769" y="3370704"/>
                <a:ext cx="93275" cy="60598"/>
              </a:xfrm>
              <a:custGeom>
                <a:avLst/>
                <a:gdLst>
                  <a:gd name="connsiteX0" fmla="*/ 93256 w 93275"/>
                  <a:gd name="connsiteY0" fmla="*/ 54494 h 60598"/>
                  <a:gd name="connsiteX1" fmla="*/ 84342 w 93275"/>
                  <a:gd name="connsiteY1" fmla="*/ 41498 h 60598"/>
                  <a:gd name="connsiteX2" fmla="*/ 64879 w 93275"/>
                  <a:gd name="connsiteY2" fmla="*/ 24682 h 60598"/>
                  <a:gd name="connsiteX3" fmla="*/ 51903 w 93275"/>
                  <a:gd name="connsiteY3" fmla="*/ 2531 h 60598"/>
                  <a:gd name="connsiteX4" fmla="*/ 31631 w 93275"/>
                  <a:gd name="connsiteY4" fmla="*/ 995 h 60598"/>
                  <a:gd name="connsiteX5" fmla="*/ 0 w 93275"/>
                  <a:gd name="connsiteY5" fmla="*/ 2531 h 60598"/>
                  <a:gd name="connsiteX6" fmla="*/ 16230 w 93275"/>
                  <a:gd name="connsiteY6" fmla="*/ 22399 h 60598"/>
                  <a:gd name="connsiteX7" fmla="*/ 25143 w 93275"/>
                  <a:gd name="connsiteY7" fmla="*/ 39215 h 60598"/>
                  <a:gd name="connsiteX8" fmla="*/ 33248 w 93275"/>
                  <a:gd name="connsiteY8" fmla="*/ 52211 h 60598"/>
                  <a:gd name="connsiteX9" fmla="*/ 48649 w 93275"/>
                  <a:gd name="connsiteY9" fmla="*/ 50674 h 60598"/>
                  <a:gd name="connsiteX10" fmla="*/ 64879 w 93275"/>
                  <a:gd name="connsiteY10" fmla="*/ 57546 h 60598"/>
                  <a:gd name="connsiteX11" fmla="*/ 93276 w 93275"/>
                  <a:gd name="connsiteY11" fmla="*/ 54494 h 60598"/>
                  <a:gd name="connsiteX12" fmla="*/ 93276 w 93275"/>
                  <a:gd name="connsiteY12" fmla="*/ 54494 h 6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3275" h="60598">
                    <a:moveTo>
                      <a:pt x="93256" y="54494"/>
                    </a:moveTo>
                    <a:cubicBezTo>
                      <a:pt x="90002" y="51442"/>
                      <a:pt x="86768" y="43803"/>
                      <a:pt x="84342" y="41498"/>
                    </a:cubicBezTo>
                    <a:cubicBezTo>
                      <a:pt x="82725" y="39215"/>
                      <a:pt x="67304" y="26987"/>
                      <a:pt x="64879" y="24682"/>
                    </a:cubicBezTo>
                    <a:cubicBezTo>
                      <a:pt x="62453" y="22399"/>
                      <a:pt x="51903" y="2531"/>
                      <a:pt x="51903" y="2531"/>
                    </a:cubicBezTo>
                    <a:cubicBezTo>
                      <a:pt x="42161" y="-2057"/>
                      <a:pt x="43798" y="995"/>
                      <a:pt x="31631" y="995"/>
                    </a:cubicBezTo>
                    <a:cubicBezTo>
                      <a:pt x="19464" y="995"/>
                      <a:pt x="8105" y="1763"/>
                      <a:pt x="0" y="2531"/>
                    </a:cubicBezTo>
                    <a:cubicBezTo>
                      <a:pt x="0" y="2531"/>
                      <a:pt x="10550" y="19347"/>
                      <a:pt x="16230" y="22399"/>
                    </a:cubicBezTo>
                    <a:cubicBezTo>
                      <a:pt x="21101" y="24682"/>
                      <a:pt x="25143" y="30807"/>
                      <a:pt x="25143" y="39215"/>
                    </a:cubicBezTo>
                    <a:cubicBezTo>
                      <a:pt x="25951" y="46855"/>
                      <a:pt x="28397" y="52211"/>
                      <a:pt x="33248" y="52211"/>
                    </a:cubicBezTo>
                    <a:cubicBezTo>
                      <a:pt x="38119" y="52979"/>
                      <a:pt x="40544" y="47622"/>
                      <a:pt x="48649" y="50674"/>
                    </a:cubicBezTo>
                    <a:cubicBezTo>
                      <a:pt x="57562" y="54494"/>
                      <a:pt x="56754" y="54494"/>
                      <a:pt x="64879" y="57546"/>
                    </a:cubicBezTo>
                    <a:cubicBezTo>
                      <a:pt x="72175" y="60598"/>
                      <a:pt x="91639" y="63650"/>
                      <a:pt x="93276" y="54494"/>
                    </a:cubicBezTo>
                    <a:lnTo>
                      <a:pt x="93276" y="54494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0" name="Szabadkézi sokszög: alakzat 1229">
                <a:extLst>
                  <a:ext uri="{FF2B5EF4-FFF2-40B4-BE49-F238E27FC236}">
                    <a16:creationId xmlns:a16="http://schemas.microsoft.com/office/drawing/2014/main" id="{0E1CBD85-4466-2A14-DC1B-D990A1D51994}"/>
                  </a:ext>
                </a:extLst>
              </p:cNvPr>
              <p:cNvSpPr/>
              <p:nvPr/>
            </p:nvSpPr>
            <p:spPr>
              <a:xfrm>
                <a:off x="5041073" y="3420394"/>
                <a:ext cx="382787" cy="348015"/>
              </a:xfrm>
              <a:custGeom>
                <a:avLst/>
                <a:gdLst>
                  <a:gd name="connsiteX0" fmla="*/ 356283 w 382787"/>
                  <a:gd name="connsiteY0" fmla="*/ 263209 h 348015"/>
                  <a:gd name="connsiteX1" fmla="*/ 339548 w 382787"/>
                  <a:gd name="connsiteY1" fmla="*/ 250293 h 348015"/>
                  <a:gd name="connsiteX2" fmla="*/ 356283 w 382787"/>
                  <a:gd name="connsiteY2" fmla="*/ 234953 h 348015"/>
                  <a:gd name="connsiteX3" fmla="*/ 361073 w 382787"/>
                  <a:gd name="connsiteY3" fmla="*/ 220421 h 348015"/>
                  <a:gd name="connsiteX4" fmla="*/ 348320 w 382787"/>
                  <a:gd name="connsiteY4" fmla="*/ 196208 h 348015"/>
                  <a:gd name="connsiteX5" fmla="*/ 334778 w 382787"/>
                  <a:gd name="connsiteY5" fmla="*/ 167143 h 348015"/>
                  <a:gd name="connsiteX6" fmla="*/ 343550 w 382787"/>
                  <a:gd name="connsiteY6" fmla="*/ 150186 h 348015"/>
                  <a:gd name="connsiteX7" fmla="*/ 347531 w 382787"/>
                  <a:gd name="connsiteY7" fmla="*/ 119505 h 348015"/>
                  <a:gd name="connsiteX8" fmla="*/ 359476 w 382787"/>
                  <a:gd name="connsiteY8" fmla="*/ 92866 h 348015"/>
                  <a:gd name="connsiteX9" fmla="*/ 359476 w 382787"/>
                  <a:gd name="connsiteY9" fmla="*/ 84782 h 348015"/>
                  <a:gd name="connsiteX10" fmla="*/ 333990 w 382787"/>
                  <a:gd name="connsiteY10" fmla="*/ 71866 h 348015"/>
                  <a:gd name="connsiteX11" fmla="*/ 297346 w 382787"/>
                  <a:gd name="connsiteY11" fmla="*/ 55718 h 348015"/>
                  <a:gd name="connsiteX12" fmla="*/ 278226 w 382787"/>
                  <a:gd name="connsiteY12" fmla="*/ 42802 h 348015"/>
                  <a:gd name="connsiteX13" fmla="*/ 255913 w 382787"/>
                  <a:gd name="connsiteY13" fmla="*/ 37143 h 348015"/>
                  <a:gd name="connsiteX14" fmla="*/ 237581 w 382787"/>
                  <a:gd name="connsiteY14" fmla="*/ 37952 h 348015"/>
                  <a:gd name="connsiteX15" fmla="*/ 199341 w 382787"/>
                  <a:gd name="connsiteY15" fmla="*/ 55718 h 348015"/>
                  <a:gd name="connsiteX16" fmla="*/ 184202 w 382787"/>
                  <a:gd name="connsiteY16" fmla="*/ 67824 h 348015"/>
                  <a:gd name="connsiteX17" fmla="*/ 168276 w 382787"/>
                  <a:gd name="connsiteY17" fmla="*/ 73483 h 348015"/>
                  <a:gd name="connsiteX18" fmla="*/ 142789 w 382787"/>
                  <a:gd name="connsiteY18" fmla="*/ 74292 h 348015"/>
                  <a:gd name="connsiteX19" fmla="*/ 120476 w 382787"/>
                  <a:gd name="connsiteY19" fmla="*/ 62185 h 348015"/>
                  <a:gd name="connsiteX20" fmla="*/ 106146 w 382787"/>
                  <a:gd name="connsiteY20" fmla="*/ 30696 h 348015"/>
                  <a:gd name="connsiteX21" fmla="*/ 89410 w 382787"/>
                  <a:gd name="connsiteY21" fmla="*/ 30696 h 348015"/>
                  <a:gd name="connsiteX22" fmla="*/ 80639 w 382787"/>
                  <a:gd name="connsiteY22" fmla="*/ 8079 h 348015"/>
                  <a:gd name="connsiteX23" fmla="*/ 75849 w 382787"/>
                  <a:gd name="connsiteY23" fmla="*/ 803 h 348015"/>
                  <a:gd name="connsiteX24" fmla="*/ 59922 w 382787"/>
                  <a:gd name="connsiteY24" fmla="*/ 4845 h 348015"/>
                  <a:gd name="connsiteX25" fmla="*/ 32030 w 382787"/>
                  <a:gd name="connsiteY25" fmla="*/ 8079 h 348015"/>
                  <a:gd name="connsiteX26" fmla="*/ 16103 w 382787"/>
                  <a:gd name="connsiteY26" fmla="*/ 803 h 348015"/>
                  <a:gd name="connsiteX27" fmla="*/ 2562 w 382787"/>
                  <a:gd name="connsiteY27" fmla="*/ 12910 h 348015"/>
                  <a:gd name="connsiteX28" fmla="*/ 7332 w 382787"/>
                  <a:gd name="connsiteY28" fmla="*/ 31484 h 348015"/>
                  <a:gd name="connsiteX29" fmla="*/ 8120 w 382787"/>
                  <a:gd name="connsiteY29" fmla="*/ 60548 h 348015"/>
                  <a:gd name="connsiteX30" fmla="*/ 16892 w 382787"/>
                  <a:gd name="connsiteY30" fmla="*/ 79122 h 348015"/>
                  <a:gd name="connsiteX31" fmla="*/ 34415 w 382787"/>
                  <a:gd name="connsiteY31" fmla="*/ 101739 h 348015"/>
                  <a:gd name="connsiteX32" fmla="*/ 43975 w 382787"/>
                  <a:gd name="connsiteY32" fmla="*/ 111420 h 348015"/>
                  <a:gd name="connsiteX33" fmla="*/ 35203 w 382787"/>
                  <a:gd name="connsiteY33" fmla="*/ 137251 h 348015"/>
                  <a:gd name="connsiteX34" fmla="*/ 28028 w 382787"/>
                  <a:gd name="connsiteY34" fmla="*/ 150166 h 348015"/>
                  <a:gd name="connsiteX35" fmla="*/ 47148 w 382787"/>
                  <a:gd name="connsiteY35" fmla="*/ 163889 h 348015"/>
                  <a:gd name="connsiteX36" fmla="*/ 58305 w 382787"/>
                  <a:gd name="connsiteY36" fmla="*/ 183272 h 348015"/>
                  <a:gd name="connsiteX37" fmla="*/ 79810 w 382787"/>
                  <a:gd name="connsiteY37" fmla="*/ 205080 h 348015"/>
                  <a:gd name="connsiteX38" fmla="*/ 85388 w 382787"/>
                  <a:gd name="connsiteY38" fmla="*/ 234145 h 348015"/>
                  <a:gd name="connsiteX39" fmla="*/ 90967 w 382787"/>
                  <a:gd name="connsiteY39" fmla="*/ 240612 h 348015"/>
                  <a:gd name="connsiteX40" fmla="*/ 122032 w 382787"/>
                  <a:gd name="connsiteY40" fmla="*/ 238995 h 348015"/>
                  <a:gd name="connsiteX41" fmla="*/ 143537 w 382787"/>
                  <a:gd name="connsiteY41" fmla="*/ 263229 h 348015"/>
                  <a:gd name="connsiteX42" fmla="*/ 161060 w 382787"/>
                  <a:gd name="connsiteY42" fmla="*/ 291485 h 348015"/>
                  <a:gd name="connsiteX43" fmla="*/ 182565 w 382787"/>
                  <a:gd name="connsiteY43" fmla="*/ 308442 h 348015"/>
                  <a:gd name="connsiteX44" fmla="*/ 207264 w 382787"/>
                  <a:gd name="connsiteY44" fmla="*/ 313293 h 348015"/>
                  <a:gd name="connsiteX45" fmla="*/ 233559 w 382787"/>
                  <a:gd name="connsiteY45" fmla="*/ 313293 h 348015"/>
                  <a:gd name="connsiteX46" fmla="*/ 274992 w 382787"/>
                  <a:gd name="connsiteY46" fmla="*/ 331059 h 348015"/>
                  <a:gd name="connsiteX47" fmla="*/ 293324 w 382787"/>
                  <a:gd name="connsiteY47" fmla="*/ 343165 h 348015"/>
                  <a:gd name="connsiteX48" fmla="*/ 322792 w 382787"/>
                  <a:gd name="connsiteY48" fmla="*/ 340740 h 348015"/>
                  <a:gd name="connsiteX49" fmla="*/ 341912 w 382787"/>
                  <a:gd name="connsiteY49" fmla="*/ 348016 h 348015"/>
                  <a:gd name="connsiteX50" fmla="*/ 364226 w 382787"/>
                  <a:gd name="connsiteY50" fmla="*/ 331059 h 348015"/>
                  <a:gd name="connsiteX51" fmla="*/ 370593 w 382787"/>
                  <a:gd name="connsiteY51" fmla="*/ 313293 h 348015"/>
                  <a:gd name="connsiteX52" fmla="*/ 379364 w 382787"/>
                  <a:gd name="connsiteY52" fmla="*/ 284229 h 348015"/>
                  <a:gd name="connsiteX53" fmla="*/ 356263 w 382787"/>
                  <a:gd name="connsiteY53" fmla="*/ 263229 h 348015"/>
                  <a:gd name="connsiteX54" fmla="*/ 356263 w 382787"/>
                  <a:gd name="connsiteY54" fmla="*/ 263229 h 34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82787" h="348015">
                    <a:moveTo>
                      <a:pt x="356283" y="263209"/>
                    </a:moveTo>
                    <a:cubicBezTo>
                      <a:pt x="345126" y="260783"/>
                      <a:pt x="339548" y="250293"/>
                      <a:pt x="339548" y="250293"/>
                    </a:cubicBezTo>
                    <a:cubicBezTo>
                      <a:pt x="339548" y="250293"/>
                      <a:pt x="350705" y="242229"/>
                      <a:pt x="356283" y="234953"/>
                    </a:cubicBezTo>
                    <a:cubicBezTo>
                      <a:pt x="361861" y="228485"/>
                      <a:pt x="361073" y="224463"/>
                      <a:pt x="361073" y="220421"/>
                    </a:cubicBezTo>
                    <a:cubicBezTo>
                      <a:pt x="361073" y="215570"/>
                      <a:pt x="355495" y="205889"/>
                      <a:pt x="348320" y="196208"/>
                    </a:cubicBezTo>
                    <a:cubicBezTo>
                      <a:pt x="340356" y="186526"/>
                      <a:pt x="338760" y="177633"/>
                      <a:pt x="334778" y="167143"/>
                    </a:cubicBezTo>
                    <a:cubicBezTo>
                      <a:pt x="331584" y="156654"/>
                      <a:pt x="336374" y="155037"/>
                      <a:pt x="343550" y="150186"/>
                    </a:cubicBezTo>
                    <a:cubicBezTo>
                      <a:pt x="350725" y="145335"/>
                      <a:pt x="352321" y="134037"/>
                      <a:pt x="347531" y="119505"/>
                    </a:cubicBezTo>
                    <a:cubicBezTo>
                      <a:pt x="342761" y="104973"/>
                      <a:pt x="359476" y="92866"/>
                      <a:pt x="359476" y="92866"/>
                    </a:cubicBezTo>
                    <a:cubicBezTo>
                      <a:pt x="359476" y="92866"/>
                      <a:pt x="363458" y="85590"/>
                      <a:pt x="359476" y="84782"/>
                    </a:cubicBezTo>
                    <a:cubicBezTo>
                      <a:pt x="355495" y="83165"/>
                      <a:pt x="342741" y="71866"/>
                      <a:pt x="333990" y="71866"/>
                    </a:cubicBezTo>
                    <a:cubicBezTo>
                      <a:pt x="326026" y="71866"/>
                      <a:pt x="302116" y="59760"/>
                      <a:pt x="297346" y="55718"/>
                    </a:cubicBezTo>
                    <a:cubicBezTo>
                      <a:pt x="293365" y="52484"/>
                      <a:pt x="283804" y="42802"/>
                      <a:pt x="278226" y="42802"/>
                    </a:cubicBezTo>
                    <a:cubicBezTo>
                      <a:pt x="272648" y="42802"/>
                      <a:pt x="262300" y="40377"/>
                      <a:pt x="255913" y="37143"/>
                    </a:cubicBezTo>
                    <a:cubicBezTo>
                      <a:pt x="248738" y="33909"/>
                      <a:pt x="237581" y="37952"/>
                      <a:pt x="237581" y="37952"/>
                    </a:cubicBezTo>
                    <a:lnTo>
                      <a:pt x="199341" y="55718"/>
                    </a:lnTo>
                    <a:cubicBezTo>
                      <a:pt x="199341" y="55718"/>
                      <a:pt x="186587" y="66207"/>
                      <a:pt x="184202" y="67824"/>
                    </a:cubicBezTo>
                    <a:cubicBezTo>
                      <a:pt x="181009" y="69441"/>
                      <a:pt x="172257" y="71866"/>
                      <a:pt x="168276" y="73483"/>
                    </a:cubicBezTo>
                    <a:cubicBezTo>
                      <a:pt x="168276" y="73483"/>
                      <a:pt x="145962" y="75100"/>
                      <a:pt x="142789" y="74292"/>
                    </a:cubicBezTo>
                    <a:cubicBezTo>
                      <a:pt x="138807" y="73483"/>
                      <a:pt x="122881" y="65419"/>
                      <a:pt x="120476" y="62185"/>
                    </a:cubicBezTo>
                    <a:cubicBezTo>
                      <a:pt x="118090" y="58143"/>
                      <a:pt x="106146" y="30696"/>
                      <a:pt x="106146" y="30696"/>
                    </a:cubicBezTo>
                    <a:cubicBezTo>
                      <a:pt x="106146" y="36355"/>
                      <a:pt x="94201" y="33929"/>
                      <a:pt x="89410" y="30696"/>
                    </a:cubicBezTo>
                    <a:cubicBezTo>
                      <a:pt x="84641" y="27462"/>
                      <a:pt x="79850" y="12121"/>
                      <a:pt x="80639" y="8079"/>
                    </a:cubicBezTo>
                    <a:cubicBezTo>
                      <a:pt x="81427" y="4845"/>
                      <a:pt x="83024" y="-2411"/>
                      <a:pt x="75849" y="803"/>
                    </a:cubicBezTo>
                    <a:cubicBezTo>
                      <a:pt x="69482" y="4845"/>
                      <a:pt x="62307" y="8079"/>
                      <a:pt x="59922" y="4845"/>
                    </a:cubicBezTo>
                    <a:cubicBezTo>
                      <a:pt x="58325" y="14527"/>
                      <a:pt x="39205" y="11313"/>
                      <a:pt x="32030" y="8079"/>
                    </a:cubicBezTo>
                    <a:cubicBezTo>
                      <a:pt x="24067" y="4845"/>
                      <a:pt x="24855" y="4845"/>
                      <a:pt x="16103" y="803"/>
                    </a:cubicBezTo>
                    <a:cubicBezTo>
                      <a:pt x="16103" y="803"/>
                      <a:pt x="6543" y="12101"/>
                      <a:pt x="2562" y="12910"/>
                    </a:cubicBezTo>
                    <a:cubicBezTo>
                      <a:pt x="-1420" y="13718"/>
                      <a:pt x="-1420" y="20186"/>
                      <a:pt x="7332" y="31484"/>
                    </a:cubicBezTo>
                    <a:cubicBezTo>
                      <a:pt x="16892" y="41974"/>
                      <a:pt x="11313" y="63782"/>
                      <a:pt x="8120" y="60548"/>
                    </a:cubicBezTo>
                    <a:cubicBezTo>
                      <a:pt x="8120" y="60548"/>
                      <a:pt x="12890" y="74272"/>
                      <a:pt x="16892" y="79122"/>
                    </a:cubicBezTo>
                    <a:cubicBezTo>
                      <a:pt x="21662" y="83165"/>
                      <a:pt x="29645" y="99314"/>
                      <a:pt x="34415" y="101739"/>
                    </a:cubicBezTo>
                    <a:cubicBezTo>
                      <a:pt x="38397" y="103356"/>
                      <a:pt x="41590" y="104973"/>
                      <a:pt x="43975" y="111420"/>
                    </a:cubicBezTo>
                    <a:cubicBezTo>
                      <a:pt x="47168" y="117080"/>
                      <a:pt x="40782" y="130803"/>
                      <a:pt x="35203" y="137251"/>
                    </a:cubicBezTo>
                    <a:cubicBezTo>
                      <a:pt x="29625" y="144527"/>
                      <a:pt x="28028" y="150166"/>
                      <a:pt x="28028" y="150166"/>
                    </a:cubicBezTo>
                    <a:cubicBezTo>
                      <a:pt x="28028" y="150166"/>
                      <a:pt x="42358" y="156634"/>
                      <a:pt x="47148" y="163889"/>
                    </a:cubicBezTo>
                    <a:cubicBezTo>
                      <a:pt x="51938" y="171954"/>
                      <a:pt x="47148" y="172762"/>
                      <a:pt x="58305" y="183272"/>
                    </a:cubicBezTo>
                    <a:cubicBezTo>
                      <a:pt x="69462" y="193762"/>
                      <a:pt x="77425" y="196187"/>
                      <a:pt x="79810" y="205080"/>
                    </a:cubicBezTo>
                    <a:cubicBezTo>
                      <a:pt x="83003" y="213165"/>
                      <a:pt x="83792" y="229294"/>
                      <a:pt x="85388" y="234145"/>
                    </a:cubicBezTo>
                    <a:cubicBezTo>
                      <a:pt x="86985" y="238995"/>
                      <a:pt x="85388" y="239804"/>
                      <a:pt x="90967" y="240612"/>
                    </a:cubicBezTo>
                    <a:cubicBezTo>
                      <a:pt x="96545" y="242229"/>
                      <a:pt x="110087" y="234145"/>
                      <a:pt x="122032" y="238995"/>
                    </a:cubicBezTo>
                    <a:cubicBezTo>
                      <a:pt x="133977" y="243846"/>
                      <a:pt x="139555" y="251102"/>
                      <a:pt x="143537" y="263229"/>
                    </a:cubicBezTo>
                    <a:cubicBezTo>
                      <a:pt x="147518" y="276144"/>
                      <a:pt x="161060" y="291485"/>
                      <a:pt x="161060" y="291485"/>
                    </a:cubicBezTo>
                    <a:lnTo>
                      <a:pt x="182565" y="308442"/>
                    </a:lnTo>
                    <a:cubicBezTo>
                      <a:pt x="182565" y="308442"/>
                      <a:pt x="194510" y="313293"/>
                      <a:pt x="207264" y="313293"/>
                    </a:cubicBezTo>
                    <a:cubicBezTo>
                      <a:pt x="219209" y="313293"/>
                      <a:pt x="205667" y="313293"/>
                      <a:pt x="233559" y="313293"/>
                    </a:cubicBezTo>
                    <a:cubicBezTo>
                      <a:pt x="261451" y="313293"/>
                      <a:pt x="270202" y="320569"/>
                      <a:pt x="274992" y="331059"/>
                    </a:cubicBezTo>
                    <a:cubicBezTo>
                      <a:pt x="279762" y="341548"/>
                      <a:pt x="280571" y="341548"/>
                      <a:pt x="293324" y="343165"/>
                    </a:cubicBezTo>
                    <a:cubicBezTo>
                      <a:pt x="305269" y="344782"/>
                      <a:pt x="322792" y="340740"/>
                      <a:pt x="322792" y="340740"/>
                    </a:cubicBezTo>
                    <a:lnTo>
                      <a:pt x="341912" y="348016"/>
                    </a:lnTo>
                    <a:cubicBezTo>
                      <a:pt x="341912" y="348016"/>
                      <a:pt x="357839" y="336718"/>
                      <a:pt x="364226" y="331059"/>
                    </a:cubicBezTo>
                    <a:cubicBezTo>
                      <a:pt x="370593" y="325399"/>
                      <a:pt x="353069" y="328633"/>
                      <a:pt x="370593" y="313293"/>
                    </a:cubicBezTo>
                    <a:cubicBezTo>
                      <a:pt x="388116" y="297144"/>
                      <a:pt x="382538" y="285037"/>
                      <a:pt x="379364" y="284229"/>
                    </a:cubicBezTo>
                    <a:lnTo>
                      <a:pt x="356263" y="263229"/>
                    </a:lnTo>
                    <a:lnTo>
                      <a:pt x="356263" y="26322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1" name="Szabadkézi sokszög: alakzat 1230">
                <a:extLst>
                  <a:ext uri="{FF2B5EF4-FFF2-40B4-BE49-F238E27FC236}">
                    <a16:creationId xmlns:a16="http://schemas.microsoft.com/office/drawing/2014/main" id="{127AAE7B-A833-2B2A-FE98-A258921C05ED}"/>
                  </a:ext>
                </a:extLst>
              </p:cNvPr>
              <p:cNvSpPr/>
              <p:nvPr/>
            </p:nvSpPr>
            <p:spPr>
              <a:xfrm>
                <a:off x="4924428" y="3478173"/>
                <a:ext cx="203004" cy="217703"/>
              </a:xfrm>
              <a:custGeom>
                <a:avLst/>
                <a:gdLst>
                  <a:gd name="connsiteX0" fmla="*/ 97076 w 203004"/>
                  <a:gd name="connsiteY0" fmla="*/ 0 h 217703"/>
                  <a:gd name="connsiteX1" fmla="*/ 124583 w 203004"/>
                  <a:gd name="connsiteY1" fmla="*/ 3254 h 217703"/>
                  <a:gd name="connsiteX2" fmla="*/ 133476 w 203004"/>
                  <a:gd name="connsiteY2" fmla="*/ 21909 h 217703"/>
                  <a:gd name="connsiteX3" fmla="*/ 151263 w 203004"/>
                  <a:gd name="connsiteY3" fmla="*/ 44627 h 217703"/>
                  <a:gd name="connsiteX4" fmla="*/ 160964 w 203004"/>
                  <a:gd name="connsiteY4" fmla="*/ 54369 h 217703"/>
                  <a:gd name="connsiteX5" fmla="*/ 152071 w 203004"/>
                  <a:gd name="connsiteY5" fmla="*/ 80320 h 217703"/>
                  <a:gd name="connsiteX6" fmla="*/ 144795 w 203004"/>
                  <a:gd name="connsiteY6" fmla="*/ 93296 h 217703"/>
                  <a:gd name="connsiteX7" fmla="*/ 164198 w 203004"/>
                  <a:gd name="connsiteY7" fmla="*/ 107080 h 217703"/>
                  <a:gd name="connsiteX8" fmla="*/ 175516 w 203004"/>
                  <a:gd name="connsiteY8" fmla="*/ 126544 h 217703"/>
                  <a:gd name="connsiteX9" fmla="*/ 197345 w 203004"/>
                  <a:gd name="connsiteY9" fmla="*/ 148453 h 217703"/>
                  <a:gd name="connsiteX10" fmla="*/ 203004 w 203004"/>
                  <a:gd name="connsiteY10" fmla="*/ 177659 h 217703"/>
                  <a:gd name="connsiteX11" fmla="*/ 193302 w 203004"/>
                  <a:gd name="connsiteY11" fmla="*/ 192252 h 217703"/>
                  <a:gd name="connsiteX12" fmla="*/ 182793 w 203004"/>
                  <a:gd name="connsiteY12" fmla="*/ 206036 h 217703"/>
                  <a:gd name="connsiteX13" fmla="*/ 165815 w 203004"/>
                  <a:gd name="connsiteY13" fmla="*/ 217395 h 217703"/>
                  <a:gd name="connsiteX14" fmla="*/ 139116 w 203004"/>
                  <a:gd name="connsiteY14" fmla="*/ 213332 h 217703"/>
                  <a:gd name="connsiteX15" fmla="*/ 114033 w 203004"/>
                  <a:gd name="connsiteY15" fmla="*/ 205227 h 217703"/>
                  <a:gd name="connsiteX16" fmla="*/ 89759 w 203004"/>
                  <a:gd name="connsiteY16" fmla="*/ 170342 h 217703"/>
                  <a:gd name="connsiteX17" fmla="*/ 72781 w 203004"/>
                  <a:gd name="connsiteY17" fmla="*/ 153304 h 217703"/>
                  <a:gd name="connsiteX18" fmla="*/ 31530 w 203004"/>
                  <a:gd name="connsiteY18" fmla="*/ 135457 h 217703"/>
                  <a:gd name="connsiteX19" fmla="*/ 9701 w 203004"/>
                  <a:gd name="connsiteY19" fmla="*/ 131395 h 217703"/>
                  <a:gd name="connsiteX20" fmla="*/ 0 w 203004"/>
                  <a:gd name="connsiteY20" fmla="*/ 102189 h 217703"/>
                  <a:gd name="connsiteX21" fmla="*/ 21828 w 203004"/>
                  <a:gd name="connsiteY21" fmla="*/ 89214 h 217703"/>
                  <a:gd name="connsiteX22" fmla="*/ 50953 w 203004"/>
                  <a:gd name="connsiteY22" fmla="*/ 64070 h 217703"/>
                  <a:gd name="connsiteX23" fmla="*/ 62271 w 203004"/>
                  <a:gd name="connsiteY23" fmla="*/ 34056 h 217703"/>
                  <a:gd name="connsiteX24" fmla="*/ 82483 w 203004"/>
                  <a:gd name="connsiteY24" fmla="*/ 8913 h 217703"/>
                  <a:gd name="connsiteX25" fmla="*/ 97035 w 203004"/>
                  <a:gd name="connsiteY25" fmla="*/ 0 h 217703"/>
                  <a:gd name="connsiteX26" fmla="*/ 97035 w 203004"/>
                  <a:gd name="connsiteY26" fmla="*/ 0 h 21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03004" h="217703">
                    <a:moveTo>
                      <a:pt x="97076" y="0"/>
                    </a:moveTo>
                    <a:cubicBezTo>
                      <a:pt x="102735" y="5679"/>
                      <a:pt x="121350" y="0"/>
                      <a:pt x="124583" y="3254"/>
                    </a:cubicBezTo>
                    <a:cubicBezTo>
                      <a:pt x="124583" y="3254"/>
                      <a:pt x="129434" y="17038"/>
                      <a:pt x="133476" y="21909"/>
                    </a:cubicBezTo>
                    <a:cubicBezTo>
                      <a:pt x="138327" y="25972"/>
                      <a:pt x="146412" y="42181"/>
                      <a:pt x="151263" y="44627"/>
                    </a:cubicBezTo>
                    <a:cubicBezTo>
                      <a:pt x="155305" y="46244"/>
                      <a:pt x="158539" y="47881"/>
                      <a:pt x="160964" y="54369"/>
                    </a:cubicBezTo>
                    <a:cubicBezTo>
                      <a:pt x="164198" y="60048"/>
                      <a:pt x="157730" y="73833"/>
                      <a:pt x="152071" y="80320"/>
                    </a:cubicBezTo>
                    <a:cubicBezTo>
                      <a:pt x="146412" y="87617"/>
                      <a:pt x="144795" y="93296"/>
                      <a:pt x="144795" y="93296"/>
                    </a:cubicBezTo>
                    <a:cubicBezTo>
                      <a:pt x="144795" y="93296"/>
                      <a:pt x="159347" y="99784"/>
                      <a:pt x="164198" y="107080"/>
                    </a:cubicBezTo>
                    <a:cubicBezTo>
                      <a:pt x="169049" y="115185"/>
                      <a:pt x="164198" y="115994"/>
                      <a:pt x="175516" y="126544"/>
                    </a:cubicBezTo>
                    <a:cubicBezTo>
                      <a:pt x="186835" y="137094"/>
                      <a:pt x="194919" y="139520"/>
                      <a:pt x="197345" y="148453"/>
                    </a:cubicBezTo>
                    <a:cubicBezTo>
                      <a:pt x="200579" y="156558"/>
                      <a:pt x="201387" y="172788"/>
                      <a:pt x="203004" y="177659"/>
                    </a:cubicBezTo>
                    <a:cubicBezTo>
                      <a:pt x="203004" y="177659"/>
                      <a:pt x="198962" y="189018"/>
                      <a:pt x="193302" y="192252"/>
                    </a:cubicBezTo>
                    <a:cubicBezTo>
                      <a:pt x="187643" y="194677"/>
                      <a:pt x="184410" y="198739"/>
                      <a:pt x="182793" y="206036"/>
                    </a:cubicBezTo>
                    <a:cubicBezTo>
                      <a:pt x="181984" y="214141"/>
                      <a:pt x="173091" y="219012"/>
                      <a:pt x="165815" y="217395"/>
                    </a:cubicBezTo>
                    <a:cubicBezTo>
                      <a:pt x="159347" y="216586"/>
                      <a:pt x="149646" y="213332"/>
                      <a:pt x="139116" y="213332"/>
                    </a:cubicBezTo>
                    <a:cubicBezTo>
                      <a:pt x="129414" y="213332"/>
                      <a:pt x="119713" y="210907"/>
                      <a:pt x="114033" y="205227"/>
                    </a:cubicBezTo>
                    <a:cubicBezTo>
                      <a:pt x="108374" y="199548"/>
                      <a:pt x="94630" y="176830"/>
                      <a:pt x="89759" y="170342"/>
                    </a:cubicBezTo>
                    <a:cubicBezTo>
                      <a:pt x="85717" y="163854"/>
                      <a:pt x="76824" y="153304"/>
                      <a:pt x="72781" y="153304"/>
                    </a:cubicBezTo>
                    <a:cubicBezTo>
                      <a:pt x="69548" y="153304"/>
                      <a:pt x="38806" y="135457"/>
                      <a:pt x="31530" y="135457"/>
                    </a:cubicBezTo>
                    <a:cubicBezTo>
                      <a:pt x="23445" y="135457"/>
                      <a:pt x="12127" y="132203"/>
                      <a:pt x="9701" y="131395"/>
                    </a:cubicBezTo>
                    <a:cubicBezTo>
                      <a:pt x="6468" y="129778"/>
                      <a:pt x="0" y="102189"/>
                      <a:pt x="0" y="102189"/>
                    </a:cubicBezTo>
                    <a:cubicBezTo>
                      <a:pt x="0" y="102189"/>
                      <a:pt x="9701" y="95701"/>
                      <a:pt x="21828" y="89214"/>
                    </a:cubicBezTo>
                    <a:cubicBezTo>
                      <a:pt x="33955" y="82725"/>
                      <a:pt x="46102" y="71367"/>
                      <a:pt x="50953" y="64070"/>
                    </a:cubicBezTo>
                    <a:cubicBezTo>
                      <a:pt x="55804" y="57582"/>
                      <a:pt x="61463" y="47840"/>
                      <a:pt x="62271" y="34056"/>
                    </a:cubicBezTo>
                    <a:cubicBezTo>
                      <a:pt x="63888" y="19464"/>
                      <a:pt x="76824" y="7296"/>
                      <a:pt x="82483" y="8913"/>
                    </a:cubicBezTo>
                    <a:cubicBezTo>
                      <a:pt x="88142" y="11339"/>
                      <a:pt x="97035" y="0"/>
                      <a:pt x="97035" y="0"/>
                    </a:cubicBezTo>
                    <a:lnTo>
                      <a:pt x="9703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2" name="Szabadkézi sokszög: alakzat 1231">
                <a:extLst>
                  <a:ext uri="{FF2B5EF4-FFF2-40B4-BE49-F238E27FC236}">
                    <a16:creationId xmlns:a16="http://schemas.microsoft.com/office/drawing/2014/main" id="{052E2D31-9FDF-9046-E646-3C130A1F1683}"/>
                  </a:ext>
                </a:extLst>
              </p:cNvPr>
              <p:cNvSpPr/>
              <p:nvPr/>
            </p:nvSpPr>
            <p:spPr>
              <a:xfrm>
                <a:off x="4862356" y="3475858"/>
                <a:ext cx="155367" cy="132784"/>
              </a:xfrm>
              <a:custGeom>
                <a:avLst/>
                <a:gdLst>
                  <a:gd name="connsiteX0" fmla="*/ 16030 w 155367"/>
                  <a:gd name="connsiteY0" fmla="*/ 32269 h 132784"/>
                  <a:gd name="connsiteX1" fmla="*/ 33452 w 155367"/>
                  <a:gd name="connsiteY1" fmla="*/ 19394 h 132784"/>
                  <a:gd name="connsiteX2" fmla="*/ 46913 w 155367"/>
                  <a:gd name="connsiteY2" fmla="*/ 12947 h 132784"/>
                  <a:gd name="connsiteX3" fmla="*/ 69085 w 155367"/>
                  <a:gd name="connsiteY3" fmla="*/ 10522 h 132784"/>
                  <a:gd name="connsiteX4" fmla="*/ 112620 w 155367"/>
                  <a:gd name="connsiteY4" fmla="*/ 8116 h 132784"/>
                  <a:gd name="connsiteX5" fmla="*/ 136369 w 155367"/>
                  <a:gd name="connsiteY5" fmla="*/ 3286 h 132784"/>
                  <a:gd name="connsiteX6" fmla="*/ 155368 w 155367"/>
                  <a:gd name="connsiteY6" fmla="*/ 2477 h 132784"/>
                  <a:gd name="connsiteX7" fmla="*/ 141119 w 155367"/>
                  <a:gd name="connsiteY7" fmla="*/ 11330 h 132784"/>
                  <a:gd name="connsiteX8" fmla="*/ 121332 w 155367"/>
                  <a:gd name="connsiteY8" fmla="*/ 36291 h 132784"/>
                  <a:gd name="connsiteX9" fmla="*/ 110256 w 155367"/>
                  <a:gd name="connsiteY9" fmla="*/ 66083 h 132784"/>
                  <a:gd name="connsiteX10" fmla="*/ 81758 w 155367"/>
                  <a:gd name="connsiteY10" fmla="*/ 91044 h 132784"/>
                  <a:gd name="connsiteX11" fmla="*/ 60374 w 155367"/>
                  <a:gd name="connsiteY11" fmla="*/ 103919 h 132784"/>
                  <a:gd name="connsiteX12" fmla="*/ 46125 w 155367"/>
                  <a:gd name="connsiteY12" fmla="*/ 113580 h 132784"/>
                  <a:gd name="connsiteX13" fmla="*/ 30299 w 155367"/>
                  <a:gd name="connsiteY13" fmla="*/ 131305 h 132784"/>
                  <a:gd name="connsiteX14" fmla="*/ 12877 w 155367"/>
                  <a:gd name="connsiteY14" fmla="*/ 127283 h 132784"/>
                  <a:gd name="connsiteX15" fmla="*/ 1801 w 155367"/>
                  <a:gd name="connsiteY15" fmla="*/ 107153 h 132784"/>
                  <a:gd name="connsiteX16" fmla="*/ 8127 w 155367"/>
                  <a:gd name="connsiteY16" fmla="*/ 96683 h 132784"/>
                  <a:gd name="connsiteX17" fmla="*/ 16050 w 155367"/>
                  <a:gd name="connsiteY17" fmla="*/ 76552 h 132784"/>
                  <a:gd name="connsiteX18" fmla="*/ 4974 w 155367"/>
                  <a:gd name="connsiteY18" fmla="*/ 69297 h 132784"/>
                  <a:gd name="connsiteX19" fmla="*/ 16050 w 155367"/>
                  <a:gd name="connsiteY19" fmla="*/ 32249 h 132784"/>
                  <a:gd name="connsiteX20" fmla="*/ 16050 w 155367"/>
                  <a:gd name="connsiteY20" fmla="*/ 32249 h 13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5367" h="132784">
                    <a:moveTo>
                      <a:pt x="16030" y="32269"/>
                    </a:moveTo>
                    <a:cubicBezTo>
                      <a:pt x="21568" y="29844"/>
                      <a:pt x="27106" y="22608"/>
                      <a:pt x="33452" y="19394"/>
                    </a:cubicBezTo>
                    <a:cubicBezTo>
                      <a:pt x="39778" y="16181"/>
                      <a:pt x="36625" y="5711"/>
                      <a:pt x="46913" y="12947"/>
                    </a:cubicBezTo>
                    <a:cubicBezTo>
                      <a:pt x="56412" y="20203"/>
                      <a:pt x="55624" y="10522"/>
                      <a:pt x="69085" y="10522"/>
                    </a:cubicBezTo>
                    <a:cubicBezTo>
                      <a:pt x="82546" y="10522"/>
                      <a:pt x="105506" y="5691"/>
                      <a:pt x="112620" y="8116"/>
                    </a:cubicBezTo>
                    <a:cubicBezTo>
                      <a:pt x="118947" y="9733"/>
                      <a:pt x="126870" y="4903"/>
                      <a:pt x="136369" y="3286"/>
                    </a:cubicBezTo>
                    <a:cubicBezTo>
                      <a:pt x="145868" y="2477"/>
                      <a:pt x="149830" y="-3162"/>
                      <a:pt x="155368" y="2477"/>
                    </a:cubicBezTo>
                    <a:cubicBezTo>
                      <a:pt x="155368" y="2477"/>
                      <a:pt x="146657" y="13755"/>
                      <a:pt x="141119" y="11330"/>
                    </a:cubicBezTo>
                    <a:cubicBezTo>
                      <a:pt x="135581" y="9713"/>
                      <a:pt x="122908" y="21799"/>
                      <a:pt x="121332" y="36291"/>
                    </a:cubicBezTo>
                    <a:cubicBezTo>
                      <a:pt x="120543" y="49974"/>
                      <a:pt x="115005" y="59635"/>
                      <a:pt x="110256" y="66083"/>
                    </a:cubicBezTo>
                    <a:cubicBezTo>
                      <a:pt x="105506" y="73339"/>
                      <a:pt x="93622" y="84597"/>
                      <a:pt x="81758" y="91044"/>
                    </a:cubicBezTo>
                    <a:cubicBezTo>
                      <a:pt x="69873" y="97491"/>
                      <a:pt x="60374" y="103919"/>
                      <a:pt x="60374" y="103919"/>
                    </a:cubicBezTo>
                    <a:cubicBezTo>
                      <a:pt x="60374" y="103919"/>
                      <a:pt x="49298" y="109558"/>
                      <a:pt x="46125" y="113580"/>
                    </a:cubicBezTo>
                    <a:cubicBezTo>
                      <a:pt x="43760" y="117602"/>
                      <a:pt x="35837" y="129688"/>
                      <a:pt x="30299" y="131305"/>
                    </a:cubicBezTo>
                    <a:cubicBezTo>
                      <a:pt x="24761" y="133711"/>
                      <a:pt x="16050" y="133711"/>
                      <a:pt x="12877" y="127283"/>
                    </a:cubicBezTo>
                    <a:cubicBezTo>
                      <a:pt x="10512" y="120027"/>
                      <a:pt x="7339" y="106344"/>
                      <a:pt x="1801" y="107153"/>
                    </a:cubicBezTo>
                    <a:cubicBezTo>
                      <a:pt x="-3737" y="107961"/>
                      <a:pt x="4974" y="101514"/>
                      <a:pt x="8127" y="96683"/>
                    </a:cubicBezTo>
                    <a:cubicBezTo>
                      <a:pt x="12088" y="91852"/>
                      <a:pt x="19991" y="82191"/>
                      <a:pt x="16050" y="76552"/>
                    </a:cubicBezTo>
                    <a:cubicBezTo>
                      <a:pt x="11300" y="70913"/>
                      <a:pt x="4974" y="69297"/>
                      <a:pt x="4974" y="69297"/>
                    </a:cubicBezTo>
                    <a:cubicBezTo>
                      <a:pt x="4974" y="69297"/>
                      <a:pt x="5762" y="37888"/>
                      <a:pt x="16050" y="32249"/>
                    </a:cubicBezTo>
                    <a:lnTo>
                      <a:pt x="16050" y="3224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3" name="Szabadkézi sokszög: alakzat 1232">
                <a:extLst>
                  <a:ext uri="{FF2B5EF4-FFF2-40B4-BE49-F238E27FC236}">
                    <a16:creationId xmlns:a16="http://schemas.microsoft.com/office/drawing/2014/main" id="{1EF07B0C-C843-AA17-74D5-D7318D7B5654}"/>
                  </a:ext>
                </a:extLst>
              </p:cNvPr>
              <p:cNvSpPr/>
              <p:nvPr/>
            </p:nvSpPr>
            <p:spPr>
              <a:xfrm>
                <a:off x="4861385" y="3543881"/>
                <a:ext cx="17252" cy="38320"/>
              </a:xfrm>
              <a:custGeom>
                <a:avLst/>
                <a:gdLst>
                  <a:gd name="connsiteX0" fmla="*/ 5703 w 17252"/>
                  <a:gd name="connsiteY0" fmla="*/ 0 h 38320"/>
                  <a:gd name="connsiteX1" fmla="*/ 17021 w 17252"/>
                  <a:gd name="connsiteY1" fmla="*/ 14674 h 38320"/>
                  <a:gd name="connsiteX2" fmla="*/ 731 w 17252"/>
                  <a:gd name="connsiteY2" fmla="*/ 38321 h 38320"/>
                  <a:gd name="connsiteX3" fmla="*/ 5683 w 17252"/>
                  <a:gd name="connsiteY3" fmla="*/ 0 h 38320"/>
                  <a:gd name="connsiteX4" fmla="*/ 5683 w 17252"/>
                  <a:gd name="connsiteY4" fmla="*/ 0 h 3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52" h="38320">
                    <a:moveTo>
                      <a:pt x="5703" y="0"/>
                    </a:moveTo>
                    <a:cubicBezTo>
                      <a:pt x="5703" y="0"/>
                      <a:pt x="19164" y="8145"/>
                      <a:pt x="17021" y="14674"/>
                    </a:cubicBezTo>
                    <a:cubicBezTo>
                      <a:pt x="14899" y="21202"/>
                      <a:pt x="731" y="38321"/>
                      <a:pt x="731" y="38321"/>
                    </a:cubicBezTo>
                    <a:cubicBezTo>
                      <a:pt x="731" y="38321"/>
                      <a:pt x="-2806" y="13036"/>
                      <a:pt x="5683" y="0"/>
                    </a:cubicBezTo>
                    <a:lnTo>
                      <a:pt x="5683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4" name="Szabadkézi sokszög: alakzat 1233">
                <a:extLst>
                  <a:ext uri="{FF2B5EF4-FFF2-40B4-BE49-F238E27FC236}">
                    <a16:creationId xmlns:a16="http://schemas.microsoft.com/office/drawing/2014/main" id="{30136084-9255-37A0-CE24-4DD485DB44FF}"/>
                  </a:ext>
                </a:extLst>
              </p:cNvPr>
              <p:cNvSpPr/>
              <p:nvPr/>
            </p:nvSpPr>
            <p:spPr>
              <a:xfrm>
                <a:off x="4827348" y="3580861"/>
                <a:ext cx="31250" cy="88957"/>
              </a:xfrm>
              <a:custGeom>
                <a:avLst/>
                <a:gdLst>
                  <a:gd name="connsiteX0" fmla="*/ 31251 w 31250"/>
                  <a:gd name="connsiteY0" fmla="*/ 2190 h 88957"/>
                  <a:gd name="connsiteX1" fmla="*/ 18538 w 31250"/>
                  <a:gd name="connsiteY1" fmla="*/ 36105 h 88957"/>
                  <a:gd name="connsiteX2" fmla="*/ 16294 w 31250"/>
                  <a:gd name="connsiteY2" fmla="*/ 88958 h 88957"/>
                  <a:gd name="connsiteX3" fmla="*/ 1338 w 31250"/>
                  <a:gd name="connsiteY3" fmla="*/ 53466 h 88957"/>
                  <a:gd name="connsiteX4" fmla="*/ 4329 w 31250"/>
                  <a:gd name="connsiteY4" fmla="*/ 26646 h 88957"/>
                  <a:gd name="connsiteX5" fmla="*/ 14051 w 31250"/>
                  <a:gd name="connsiteY5" fmla="*/ 11649 h 88957"/>
                  <a:gd name="connsiteX6" fmla="*/ 31251 w 31250"/>
                  <a:gd name="connsiteY6" fmla="*/ 2190 h 88957"/>
                  <a:gd name="connsiteX7" fmla="*/ 31251 w 31250"/>
                  <a:gd name="connsiteY7" fmla="*/ 2190 h 88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250" h="88957">
                    <a:moveTo>
                      <a:pt x="31251" y="2190"/>
                    </a:moveTo>
                    <a:cubicBezTo>
                      <a:pt x="31251" y="2190"/>
                      <a:pt x="14051" y="29011"/>
                      <a:pt x="18538" y="36105"/>
                    </a:cubicBezTo>
                    <a:cubicBezTo>
                      <a:pt x="22277" y="43987"/>
                      <a:pt x="21529" y="80287"/>
                      <a:pt x="16294" y="88958"/>
                    </a:cubicBezTo>
                    <a:cubicBezTo>
                      <a:pt x="16294" y="88958"/>
                      <a:pt x="2086" y="70020"/>
                      <a:pt x="1338" y="53466"/>
                    </a:cubicBezTo>
                    <a:cubicBezTo>
                      <a:pt x="-158" y="37681"/>
                      <a:pt x="-1654" y="31375"/>
                      <a:pt x="4329" y="26646"/>
                    </a:cubicBezTo>
                    <a:cubicBezTo>
                      <a:pt x="11060" y="21128"/>
                      <a:pt x="11060" y="18763"/>
                      <a:pt x="14051" y="11649"/>
                    </a:cubicBezTo>
                    <a:cubicBezTo>
                      <a:pt x="17042" y="4555"/>
                      <a:pt x="23773" y="-4136"/>
                      <a:pt x="31251" y="2190"/>
                    </a:cubicBezTo>
                    <a:lnTo>
                      <a:pt x="31251" y="219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5" name="Szabadkézi sokszög: alakzat 1234">
                <a:extLst>
                  <a:ext uri="{FF2B5EF4-FFF2-40B4-BE49-F238E27FC236}">
                    <a16:creationId xmlns:a16="http://schemas.microsoft.com/office/drawing/2014/main" id="{5CBD9DE8-250A-2AA5-C9B7-EC2B088B7099}"/>
                  </a:ext>
                </a:extLst>
              </p:cNvPr>
              <p:cNvSpPr/>
              <p:nvPr/>
            </p:nvSpPr>
            <p:spPr>
              <a:xfrm>
                <a:off x="4844511" y="3582222"/>
                <a:ext cx="85433" cy="102342"/>
              </a:xfrm>
              <a:custGeom>
                <a:avLst/>
                <a:gdLst>
                  <a:gd name="connsiteX0" fmla="*/ 85414 w 85433"/>
                  <a:gd name="connsiteY0" fmla="*/ 28155 h 102342"/>
                  <a:gd name="connsiteX1" fmla="*/ 76015 w 85433"/>
                  <a:gd name="connsiteY1" fmla="*/ 0 h 102342"/>
                  <a:gd name="connsiteX2" fmla="*/ 61908 w 85433"/>
                  <a:gd name="connsiteY2" fmla="*/ 9378 h 102342"/>
                  <a:gd name="connsiteX3" fmla="*/ 46224 w 85433"/>
                  <a:gd name="connsiteY3" fmla="*/ 26578 h 102342"/>
                  <a:gd name="connsiteX4" fmla="*/ 28983 w 85433"/>
                  <a:gd name="connsiteY4" fmla="*/ 22657 h 102342"/>
                  <a:gd name="connsiteX5" fmla="*/ 18009 w 85433"/>
                  <a:gd name="connsiteY5" fmla="*/ 3092 h 102342"/>
                  <a:gd name="connsiteX6" fmla="*/ 15664 w 85433"/>
                  <a:gd name="connsiteY6" fmla="*/ 2304 h 102342"/>
                  <a:gd name="connsiteX7" fmla="*/ 2345 w 85433"/>
                  <a:gd name="connsiteY7" fmla="*/ 35936 h 102342"/>
                  <a:gd name="connsiteX8" fmla="*/ 0 w 85433"/>
                  <a:gd name="connsiteY8" fmla="*/ 88344 h 102342"/>
                  <a:gd name="connsiteX9" fmla="*/ 12531 w 85433"/>
                  <a:gd name="connsiteY9" fmla="*/ 101644 h 102342"/>
                  <a:gd name="connsiteX10" fmla="*/ 35269 w 85433"/>
                  <a:gd name="connsiteY10" fmla="*/ 100087 h 102342"/>
                  <a:gd name="connsiteX11" fmla="*/ 54086 w 85433"/>
                  <a:gd name="connsiteY11" fmla="*/ 74277 h 102342"/>
                  <a:gd name="connsiteX12" fmla="*/ 65061 w 85433"/>
                  <a:gd name="connsiteY12" fmla="*/ 64899 h 102342"/>
                  <a:gd name="connsiteX13" fmla="*/ 72114 w 85433"/>
                  <a:gd name="connsiteY13" fmla="*/ 53944 h 102342"/>
                  <a:gd name="connsiteX14" fmla="*/ 85434 w 85433"/>
                  <a:gd name="connsiteY14" fmla="*/ 28134 h 102342"/>
                  <a:gd name="connsiteX15" fmla="*/ 85434 w 85433"/>
                  <a:gd name="connsiteY15" fmla="*/ 28134 h 10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5433" h="102342">
                    <a:moveTo>
                      <a:pt x="85414" y="28155"/>
                    </a:moveTo>
                    <a:cubicBezTo>
                      <a:pt x="82281" y="26598"/>
                      <a:pt x="76015" y="0"/>
                      <a:pt x="76015" y="0"/>
                    </a:cubicBezTo>
                    <a:cubicBezTo>
                      <a:pt x="76015" y="0"/>
                      <a:pt x="65040" y="5477"/>
                      <a:pt x="61908" y="9378"/>
                    </a:cubicBezTo>
                    <a:cubicBezTo>
                      <a:pt x="59563" y="13299"/>
                      <a:pt x="51721" y="25022"/>
                      <a:pt x="46224" y="26578"/>
                    </a:cubicBezTo>
                    <a:cubicBezTo>
                      <a:pt x="40746" y="28923"/>
                      <a:pt x="32116" y="28923"/>
                      <a:pt x="28983" y="22657"/>
                    </a:cubicBezTo>
                    <a:cubicBezTo>
                      <a:pt x="26639" y="15623"/>
                      <a:pt x="23506" y="2324"/>
                      <a:pt x="18009" y="3092"/>
                    </a:cubicBezTo>
                    <a:lnTo>
                      <a:pt x="15664" y="2304"/>
                    </a:lnTo>
                    <a:cubicBezTo>
                      <a:pt x="15664" y="2304"/>
                      <a:pt x="-2365" y="28903"/>
                      <a:pt x="2345" y="35936"/>
                    </a:cubicBezTo>
                    <a:cubicBezTo>
                      <a:pt x="6266" y="43758"/>
                      <a:pt x="5477" y="79734"/>
                      <a:pt x="0" y="88344"/>
                    </a:cubicBezTo>
                    <a:lnTo>
                      <a:pt x="12531" y="101644"/>
                    </a:lnTo>
                    <a:cubicBezTo>
                      <a:pt x="12531" y="101644"/>
                      <a:pt x="31348" y="103988"/>
                      <a:pt x="35269" y="100087"/>
                    </a:cubicBezTo>
                    <a:cubicBezTo>
                      <a:pt x="39190" y="95398"/>
                      <a:pt x="50953" y="80522"/>
                      <a:pt x="54086" y="74277"/>
                    </a:cubicBezTo>
                    <a:cubicBezTo>
                      <a:pt x="58007" y="68012"/>
                      <a:pt x="59563" y="66455"/>
                      <a:pt x="65061" y="64899"/>
                    </a:cubicBezTo>
                    <a:cubicBezTo>
                      <a:pt x="70538" y="62554"/>
                      <a:pt x="72114" y="57865"/>
                      <a:pt x="72114" y="53944"/>
                    </a:cubicBezTo>
                    <a:cubicBezTo>
                      <a:pt x="72114" y="49255"/>
                      <a:pt x="80745" y="30479"/>
                      <a:pt x="85434" y="28134"/>
                    </a:cubicBezTo>
                    <a:lnTo>
                      <a:pt x="85434" y="2813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6" name="Szabadkézi sokszög: alakzat 1235">
                <a:extLst>
                  <a:ext uri="{FF2B5EF4-FFF2-40B4-BE49-F238E27FC236}">
                    <a16:creationId xmlns:a16="http://schemas.microsoft.com/office/drawing/2014/main" id="{E47964C6-728D-3EA6-5897-E1E0BE872740}"/>
                  </a:ext>
                </a:extLst>
              </p:cNvPr>
              <p:cNvSpPr/>
              <p:nvPr/>
            </p:nvSpPr>
            <p:spPr>
              <a:xfrm>
                <a:off x="4840130" y="3609609"/>
                <a:ext cx="422631" cy="363057"/>
              </a:xfrm>
              <a:custGeom>
                <a:avLst/>
                <a:gdLst>
                  <a:gd name="connsiteX0" fmla="*/ 263593 w 422631"/>
                  <a:gd name="connsiteY0" fmla="*/ 73509 h 363057"/>
                  <a:gd name="connsiteX1" fmla="*/ 246696 w 422631"/>
                  <a:gd name="connsiteY1" fmla="*/ 84706 h 363057"/>
                  <a:gd name="connsiteX2" fmla="*/ 220159 w 422631"/>
                  <a:gd name="connsiteY2" fmla="*/ 80704 h 363057"/>
                  <a:gd name="connsiteX3" fmla="*/ 195218 w 422631"/>
                  <a:gd name="connsiteY3" fmla="*/ 72721 h 363057"/>
                  <a:gd name="connsiteX4" fmla="*/ 171085 w 422631"/>
                  <a:gd name="connsiteY4" fmla="*/ 38361 h 363057"/>
                  <a:gd name="connsiteX5" fmla="*/ 154188 w 422631"/>
                  <a:gd name="connsiteY5" fmla="*/ 21586 h 363057"/>
                  <a:gd name="connsiteX6" fmla="*/ 113159 w 422631"/>
                  <a:gd name="connsiteY6" fmla="*/ 4002 h 363057"/>
                  <a:gd name="connsiteX7" fmla="*/ 91432 w 422631"/>
                  <a:gd name="connsiteY7" fmla="*/ 0 h 363057"/>
                  <a:gd name="connsiteX8" fmla="*/ 77748 w 422631"/>
                  <a:gd name="connsiteY8" fmla="*/ 26376 h 363057"/>
                  <a:gd name="connsiteX9" fmla="*/ 70513 w 422631"/>
                  <a:gd name="connsiteY9" fmla="*/ 37573 h 363057"/>
                  <a:gd name="connsiteX10" fmla="*/ 59255 w 422631"/>
                  <a:gd name="connsiteY10" fmla="*/ 47174 h 363057"/>
                  <a:gd name="connsiteX11" fmla="*/ 39953 w 422631"/>
                  <a:gd name="connsiteY11" fmla="*/ 73549 h 363057"/>
                  <a:gd name="connsiteX12" fmla="*/ 16629 w 422631"/>
                  <a:gd name="connsiteY12" fmla="*/ 75146 h 363057"/>
                  <a:gd name="connsiteX13" fmla="*/ 3754 w 422631"/>
                  <a:gd name="connsiteY13" fmla="*/ 61564 h 363057"/>
                  <a:gd name="connsiteX14" fmla="*/ 2137 w 422631"/>
                  <a:gd name="connsiteY14" fmla="*/ 91942 h 363057"/>
                  <a:gd name="connsiteX15" fmla="*/ 19034 w 422631"/>
                  <a:gd name="connsiteY15" fmla="*/ 104736 h 363057"/>
                  <a:gd name="connsiteX16" fmla="*/ 22248 w 422631"/>
                  <a:gd name="connsiteY16" fmla="*/ 118318 h 363057"/>
                  <a:gd name="connsiteX17" fmla="*/ 39145 w 422631"/>
                  <a:gd name="connsiteY17" fmla="*/ 130303 h 363057"/>
                  <a:gd name="connsiteX18" fmla="*/ 45572 w 422631"/>
                  <a:gd name="connsiteY18" fmla="*/ 143885 h 363057"/>
                  <a:gd name="connsiteX19" fmla="*/ 52808 w 422631"/>
                  <a:gd name="connsiteY19" fmla="*/ 172667 h 363057"/>
                  <a:gd name="connsiteX20" fmla="*/ 54425 w 422631"/>
                  <a:gd name="connsiteY20" fmla="*/ 182267 h 363057"/>
                  <a:gd name="connsiteX21" fmla="*/ 64874 w 422631"/>
                  <a:gd name="connsiteY21" fmla="*/ 177477 h 363057"/>
                  <a:gd name="connsiteX22" fmla="*/ 71301 w 422631"/>
                  <a:gd name="connsiteY22" fmla="*/ 179074 h 363057"/>
                  <a:gd name="connsiteX23" fmla="*/ 78537 w 422631"/>
                  <a:gd name="connsiteY23" fmla="*/ 190271 h 363057"/>
                  <a:gd name="connsiteX24" fmla="*/ 76132 w 422631"/>
                  <a:gd name="connsiteY24" fmla="*/ 195061 h 363057"/>
                  <a:gd name="connsiteX25" fmla="*/ 88198 w 422631"/>
                  <a:gd name="connsiteY25" fmla="*/ 195869 h 363057"/>
                  <a:gd name="connsiteX26" fmla="*/ 80154 w 422631"/>
                  <a:gd name="connsiteY26" fmla="*/ 210260 h 363057"/>
                  <a:gd name="connsiteX27" fmla="*/ 80154 w 422631"/>
                  <a:gd name="connsiteY27" fmla="*/ 216647 h 363057"/>
                  <a:gd name="connsiteX28" fmla="*/ 91411 w 422631"/>
                  <a:gd name="connsiteY28" fmla="*/ 221437 h 363057"/>
                  <a:gd name="connsiteX29" fmla="*/ 89795 w 422631"/>
                  <a:gd name="connsiteY29" fmla="*/ 235019 h 363057"/>
                  <a:gd name="connsiteX30" fmla="*/ 109096 w 422631"/>
                  <a:gd name="connsiteY30" fmla="*/ 261395 h 363057"/>
                  <a:gd name="connsiteX31" fmla="*/ 119546 w 422631"/>
                  <a:gd name="connsiteY31" fmla="*/ 281384 h 363057"/>
                  <a:gd name="connsiteX32" fmla="*/ 125973 w 422631"/>
                  <a:gd name="connsiteY32" fmla="*/ 285386 h 363057"/>
                  <a:gd name="connsiteX33" fmla="*/ 142062 w 422631"/>
                  <a:gd name="connsiteY33" fmla="*/ 295775 h 363057"/>
                  <a:gd name="connsiteX34" fmla="*/ 152511 w 422631"/>
                  <a:gd name="connsiteY34" fmla="*/ 315764 h 363057"/>
                  <a:gd name="connsiteX35" fmla="*/ 172621 w 422631"/>
                  <a:gd name="connsiteY35" fmla="*/ 348527 h 363057"/>
                  <a:gd name="connsiteX36" fmla="*/ 189518 w 422631"/>
                  <a:gd name="connsiteY36" fmla="*/ 336541 h 363057"/>
                  <a:gd name="connsiteX37" fmla="*/ 224908 w 422631"/>
                  <a:gd name="connsiteY37" fmla="*/ 349335 h 363057"/>
                  <a:gd name="connsiteX38" fmla="*/ 240188 w 422631"/>
                  <a:gd name="connsiteY38" fmla="*/ 362129 h 363057"/>
                  <a:gd name="connsiteX39" fmla="*/ 251446 w 422631"/>
                  <a:gd name="connsiteY39" fmla="*/ 347738 h 363057"/>
                  <a:gd name="connsiteX40" fmla="*/ 265129 w 422631"/>
                  <a:gd name="connsiteY40" fmla="*/ 336541 h 363057"/>
                  <a:gd name="connsiteX41" fmla="*/ 272365 w 422631"/>
                  <a:gd name="connsiteY41" fmla="*/ 321363 h 363057"/>
                  <a:gd name="connsiteX42" fmla="*/ 291667 w 422631"/>
                  <a:gd name="connsiteY42" fmla="*/ 310974 h 363057"/>
                  <a:gd name="connsiteX43" fmla="*/ 314183 w 422631"/>
                  <a:gd name="connsiteY43" fmla="*/ 305375 h 363057"/>
                  <a:gd name="connsiteX44" fmla="*/ 333484 w 422631"/>
                  <a:gd name="connsiteY44" fmla="*/ 300585 h 363057"/>
                  <a:gd name="connsiteX45" fmla="*/ 351978 w 422631"/>
                  <a:gd name="connsiteY45" fmla="*/ 294986 h 363057"/>
                  <a:gd name="connsiteX46" fmla="*/ 376919 w 422631"/>
                  <a:gd name="connsiteY46" fmla="*/ 289388 h 363057"/>
                  <a:gd name="connsiteX47" fmla="*/ 404265 w 422631"/>
                  <a:gd name="connsiteY47" fmla="*/ 273401 h 363057"/>
                  <a:gd name="connsiteX48" fmla="*/ 419545 w 422631"/>
                  <a:gd name="connsiteY48" fmla="*/ 260607 h 363057"/>
                  <a:gd name="connsiteX49" fmla="*/ 421950 w 422631"/>
                  <a:gd name="connsiteY49" fmla="*/ 232634 h 363057"/>
                  <a:gd name="connsiteX50" fmla="*/ 405053 w 422631"/>
                  <a:gd name="connsiteY50" fmla="*/ 220649 h 363057"/>
                  <a:gd name="connsiteX51" fmla="*/ 379304 w 422631"/>
                  <a:gd name="connsiteY51" fmla="*/ 209452 h 363057"/>
                  <a:gd name="connsiteX52" fmla="*/ 351958 w 422631"/>
                  <a:gd name="connsiteY52" fmla="*/ 207046 h 363057"/>
                  <a:gd name="connsiteX53" fmla="*/ 340700 w 422631"/>
                  <a:gd name="connsiteY53" fmla="*/ 167088 h 363057"/>
                  <a:gd name="connsiteX54" fmla="*/ 328634 w 422631"/>
                  <a:gd name="connsiteY54" fmla="*/ 150313 h 363057"/>
                  <a:gd name="connsiteX55" fmla="*/ 314951 w 422631"/>
                  <a:gd name="connsiteY55" fmla="*/ 136730 h 363057"/>
                  <a:gd name="connsiteX56" fmla="*/ 318973 w 422631"/>
                  <a:gd name="connsiteY56" fmla="*/ 119147 h 363057"/>
                  <a:gd name="connsiteX57" fmla="*/ 312545 w 422631"/>
                  <a:gd name="connsiteY57" fmla="*/ 111951 h 363057"/>
                  <a:gd name="connsiteX58" fmla="*/ 306118 w 422631"/>
                  <a:gd name="connsiteY58" fmla="*/ 103159 h 363057"/>
                  <a:gd name="connsiteX59" fmla="*/ 297266 w 422631"/>
                  <a:gd name="connsiteY59" fmla="*/ 100754 h 363057"/>
                  <a:gd name="connsiteX60" fmla="*/ 294052 w 422631"/>
                  <a:gd name="connsiteY60" fmla="*/ 87960 h 363057"/>
                  <a:gd name="connsiteX61" fmla="*/ 263492 w 422631"/>
                  <a:gd name="connsiteY61" fmla="*/ 73570 h 363057"/>
                  <a:gd name="connsiteX62" fmla="*/ 263492 w 422631"/>
                  <a:gd name="connsiteY62" fmla="*/ 73570 h 363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422631" h="363057">
                    <a:moveTo>
                      <a:pt x="263593" y="73509"/>
                    </a:moveTo>
                    <a:cubicBezTo>
                      <a:pt x="262785" y="81493"/>
                      <a:pt x="253932" y="86303"/>
                      <a:pt x="246696" y="84706"/>
                    </a:cubicBezTo>
                    <a:cubicBezTo>
                      <a:pt x="240269" y="83918"/>
                      <a:pt x="230608" y="80704"/>
                      <a:pt x="220159" y="80704"/>
                    </a:cubicBezTo>
                    <a:cubicBezTo>
                      <a:pt x="210498" y="80704"/>
                      <a:pt x="200857" y="78299"/>
                      <a:pt x="195218" y="72721"/>
                    </a:cubicBezTo>
                    <a:cubicBezTo>
                      <a:pt x="189579" y="67122"/>
                      <a:pt x="175916" y="44748"/>
                      <a:pt x="171085" y="38361"/>
                    </a:cubicBezTo>
                    <a:cubicBezTo>
                      <a:pt x="167063" y="31974"/>
                      <a:pt x="158210" y="21586"/>
                      <a:pt x="154188" y="21586"/>
                    </a:cubicBezTo>
                    <a:cubicBezTo>
                      <a:pt x="150975" y="21586"/>
                      <a:pt x="120395" y="4002"/>
                      <a:pt x="113159" y="4002"/>
                    </a:cubicBezTo>
                    <a:cubicBezTo>
                      <a:pt x="105115" y="4002"/>
                      <a:pt x="93857" y="808"/>
                      <a:pt x="91432" y="0"/>
                    </a:cubicBezTo>
                    <a:cubicBezTo>
                      <a:pt x="86601" y="2405"/>
                      <a:pt x="77748" y="21586"/>
                      <a:pt x="77748" y="26376"/>
                    </a:cubicBezTo>
                    <a:cubicBezTo>
                      <a:pt x="77748" y="30378"/>
                      <a:pt x="76132" y="35168"/>
                      <a:pt x="70513" y="37573"/>
                    </a:cubicBezTo>
                    <a:cubicBezTo>
                      <a:pt x="64874" y="39170"/>
                      <a:pt x="63277" y="40766"/>
                      <a:pt x="59255" y="47174"/>
                    </a:cubicBezTo>
                    <a:cubicBezTo>
                      <a:pt x="56041" y="53560"/>
                      <a:pt x="43975" y="68759"/>
                      <a:pt x="39953" y="73549"/>
                    </a:cubicBezTo>
                    <a:cubicBezTo>
                      <a:pt x="35931" y="77551"/>
                      <a:pt x="16629" y="75146"/>
                      <a:pt x="16629" y="75146"/>
                    </a:cubicBezTo>
                    <a:lnTo>
                      <a:pt x="3754" y="61564"/>
                    </a:lnTo>
                    <a:cubicBezTo>
                      <a:pt x="3754" y="61564"/>
                      <a:pt x="-3481" y="87940"/>
                      <a:pt x="2137" y="91942"/>
                    </a:cubicBezTo>
                    <a:cubicBezTo>
                      <a:pt x="7776" y="96732"/>
                      <a:pt x="16609" y="100734"/>
                      <a:pt x="19034" y="104736"/>
                    </a:cubicBezTo>
                    <a:cubicBezTo>
                      <a:pt x="20651" y="108738"/>
                      <a:pt x="18226" y="113528"/>
                      <a:pt x="22248" y="118318"/>
                    </a:cubicBezTo>
                    <a:cubicBezTo>
                      <a:pt x="27078" y="123916"/>
                      <a:pt x="36719" y="128707"/>
                      <a:pt x="39145" y="130303"/>
                    </a:cubicBezTo>
                    <a:cubicBezTo>
                      <a:pt x="40762" y="131900"/>
                      <a:pt x="42358" y="137499"/>
                      <a:pt x="45572" y="143885"/>
                    </a:cubicBezTo>
                    <a:cubicBezTo>
                      <a:pt x="49594" y="151081"/>
                      <a:pt x="54425" y="169453"/>
                      <a:pt x="52808" y="172667"/>
                    </a:cubicBezTo>
                    <a:cubicBezTo>
                      <a:pt x="51191" y="175860"/>
                      <a:pt x="50403" y="182267"/>
                      <a:pt x="54425" y="182267"/>
                    </a:cubicBezTo>
                    <a:cubicBezTo>
                      <a:pt x="59255" y="182267"/>
                      <a:pt x="60063" y="178265"/>
                      <a:pt x="64874" y="177477"/>
                    </a:cubicBezTo>
                    <a:cubicBezTo>
                      <a:pt x="69684" y="176689"/>
                      <a:pt x="67279" y="176668"/>
                      <a:pt x="71301" y="179074"/>
                    </a:cubicBezTo>
                    <a:cubicBezTo>
                      <a:pt x="76132" y="181479"/>
                      <a:pt x="78537" y="190271"/>
                      <a:pt x="78537" y="190271"/>
                    </a:cubicBezTo>
                    <a:cubicBezTo>
                      <a:pt x="78537" y="190271"/>
                      <a:pt x="66471" y="194273"/>
                      <a:pt x="76132" y="195061"/>
                    </a:cubicBezTo>
                    <a:cubicBezTo>
                      <a:pt x="85793" y="195849"/>
                      <a:pt x="85793" y="189462"/>
                      <a:pt x="88198" y="195869"/>
                    </a:cubicBezTo>
                    <a:cubicBezTo>
                      <a:pt x="89815" y="201468"/>
                      <a:pt x="80154" y="207855"/>
                      <a:pt x="80154" y="210260"/>
                    </a:cubicBezTo>
                    <a:cubicBezTo>
                      <a:pt x="80154" y="212665"/>
                      <a:pt x="76940" y="213453"/>
                      <a:pt x="80154" y="216647"/>
                    </a:cubicBezTo>
                    <a:cubicBezTo>
                      <a:pt x="84176" y="219840"/>
                      <a:pt x="91411" y="212645"/>
                      <a:pt x="91411" y="221437"/>
                    </a:cubicBezTo>
                    <a:cubicBezTo>
                      <a:pt x="91411" y="229421"/>
                      <a:pt x="84984" y="223842"/>
                      <a:pt x="89795" y="235019"/>
                    </a:cubicBezTo>
                    <a:cubicBezTo>
                      <a:pt x="94625" y="245408"/>
                      <a:pt x="103478" y="255796"/>
                      <a:pt x="109096" y="261395"/>
                    </a:cubicBezTo>
                    <a:cubicBezTo>
                      <a:pt x="115524" y="266185"/>
                      <a:pt x="119546" y="281384"/>
                      <a:pt x="119546" y="281384"/>
                    </a:cubicBezTo>
                    <a:cubicBezTo>
                      <a:pt x="119546" y="281384"/>
                      <a:pt x="117141" y="280576"/>
                      <a:pt x="125973" y="285386"/>
                    </a:cubicBezTo>
                    <a:cubicBezTo>
                      <a:pt x="135634" y="290176"/>
                      <a:pt x="138039" y="287791"/>
                      <a:pt x="142062" y="295775"/>
                    </a:cubicBezTo>
                    <a:cubicBezTo>
                      <a:pt x="146084" y="304567"/>
                      <a:pt x="146892" y="304567"/>
                      <a:pt x="152511" y="315764"/>
                    </a:cubicBezTo>
                    <a:cubicBezTo>
                      <a:pt x="157341" y="326153"/>
                      <a:pt x="169408" y="346930"/>
                      <a:pt x="172621" y="348527"/>
                    </a:cubicBezTo>
                    <a:cubicBezTo>
                      <a:pt x="176643" y="350932"/>
                      <a:pt x="179048" y="332539"/>
                      <a:pt x="189518" y="336541"/>
                    </a:cubicBezTo>
                    <a:cubicBezTo>
                      <a:pt x="199179" y="341332"/>
                      <a:pt x="222503" y="346930"/>
                      <a:pt x="224908" y="349335"/>
                    </a:cubicBezTo>
                    <a:cubicBezTo>
                      <a:pt x="226525" y="351740"/>
                      <a:pt x="234570" y="366919"/>
                      <a:pt x="240188" y="362129"/>
                    </a:cubicBezTo>
                    <a:cubicBezTo>
                      <a:pt x="245827" y="358127"/>
                      <a:pt x="246616" y="350932"/>
                      <a:pt x="251446" y="347738"/>
                    </a:cubicBezTo>
                    <a:cubicBezTo>
                      <a:pt x="256277" y="345333"/>
                      <a:pt x="263512" y="338946"/>
                      <a:pt x="265129" y="336541"/>
                    </a:cubicBezTo>
                    <a:cubicBezTo>
                      <a:pt x="267534" y="333348"/>
                      <a:pt x="261915" y="324556"/>
                      <a:pt x="272365" y="321363"/>
                    </a:cubicBezTo>
                    <a:cubicBezTo>
                      <a:pt x="282814" y="317360"/>
                      <a:pt x="278792" y="306972"/>
                      <a:pt x="291667" y="310974"/>
                    </a:cubicBezTo>
                    <a:cubicBezTo>
                      <a:pt x="305350" y="315764"/>
                      <a:pt x="302925" y="306184"/>
                      <a:pt x="314183" y="305375"/>
                    </a:cubicBezTo>
                    <a:cubicBezTo>
                      <a:pt x="325440" y="304567"/>
                      <a:pt x="333484" y="300585"/>
                      <a:pt x="333484" y="300585"/>
                    </a:cubicBezTo>
                    <a:lnTo>
                      <a:pt x="351978" y="294986"/>
                    </a:lnTo>
                    <a:cubicBezTo>
                      <a:pt x="351978" y="294986"/>
                      <a:pt x="366449" y="292581"/>
                      <a:pt x="376919" y="289388"/>
                    </a:cubicBezTo>
                    <a:cubicBezTo>
                      <a:pt x="387368" y="286195"/>
                      <a:pt x="395412" y="272612"/>
                      <a:pt x="404265" y="273401"/>
                    </a:cubicBezTo>
                    <a:cubicBezTo>
                      <a:pt x="413926" y="274997"/>
                      <a:pt x="419545" y="260607"/>
                      <a:pt x="419545" y="260607"/>
                    </a:cubicBezTo>
                    <a:cubicBezTo>
                      <a:pt x="419545" y="260607"/>
                      <a:pt x="424375" y="239829"/>
                      <a:pt x="421950" y="232634"/>
                    </a:cubicBezTo>
                    <a:cubicBezTo>
                      <a:pt x="419545" y="224650"/>
                      <a:pt x="408267" y="219840"/>
                      <a:pt x="405053" y="220649"/>
                    </a:cubicBezTo>
                    <a:cubicBezTo>
                      <a:pt x="401840" y="221457"/>
                      <a:pt x="388965" y="207067"/>
                      <a:pt x="379304" y="209452"/>
                    </a:cubicBezTo>
                    <a:cubicBezTo>
                      <a:pt x="369643" y="211048"/>
                      <a:pt x="358385" y="220649"/>
                      <a:pt x="351958" y="207046"/>
                    </a:cubicBezTo>
                    <a:cubicBezTo>
                      <a:pt x="346319" y="194253"/>
                      <a:pt x="340700" y="167088"/>
                      <a:pt x="340700" y="167088"/>
                    </a:cubicBezTo>
                    <a:cubicBezTo>
                      <a:pt x="340700" y="167088"/>
                      <a:pt x="337486" y="154294"/>
                      <a:pt x="328634" y="150313"/>
                    </a:cubicBezTo>
                    <a:cubicBezTo>
                      <a:pt x="320589" y="146311"/>
                      <a:pt x="313354" y="143117"/>
                      <a:pt x="314951" y="136730"/>
                    </a:cubicBezTo>
                    <a:cubicBezTo>
                      <a:pt x="317356" y="130344"/>
                      <a:pt x="321378" y="119955"/>
                      <a:pt x="318973" y="119147"/>
                    </a:cubicBezTo>
                    <a:cubicBezTo>
                      <a:pt x="316567" y="118338"/>
                      <a:pt x="312545" y="111951"/>
                      <a:pt x="312545" y="111951"/>
                    </a:cubicBezTo>
                    <a:cubicBezTo>
                      <a:pt x="312545" y="111951"/>
                      <a:pt x="310140" y="101563"/>
                      <a:pt x="306118" y="103159"/>
                    </a:cubicBezTo>
                    <a:cubicBezTo>
                      <a:pt x="302904" y="103968"/>
                      <a:pt x="297266" y="100754"/>
                      <a:pt x="297266" y="100754"/>
                    </a:cubicBezTo>
                    <a:lnTo>
                      <a:pt x="294052" y="87960"/>
                    </a:lnTo>
                    <a:cubicBezTo>
                      <a:pt x="294052" y="87960"/>
                      <a:pt x="265897" y="90365"/>
                      <a:pt x="263492" y="73570"/>
                    </a:cubicBezTo>
                    <a:lnTo>
                      <a:pt x="263492" y="7357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7" name="Szabadkézi sokszög: alakzat 1236">
                <a:extLst>
                  <a:ext uri="{FF2B5EF4-FFF2-40B4-BE49-F238E27FC236}">
                    <a16:creationId xmlns:a16="http://schemas.microsoft.com/office/drawing/2014/main" id="{DB74D974-CC56-F6A8-476A-0D8292AAA754}"/>
                  </a:ext>
                </a:extLst>
              </p:cNvPr>
              <p:cNvSpPr/>
              <p:nvPr/>
            </p:nvSpPr>
            <p:spPr>
              <a:xfrm>
                <a:off x="5008110" y="3899805"/>
                <a:ext cx="222097" cy="147076"/>
              </a:xfrm>
              <a:custGeom>
                <a:avLst/>
                <a:gdLst>
                  <a:gd name="connsiteX0" fmla="*/ 4318 w 222097"/>
                  <a:gd name="connsiteY0" fmla="*/ 60089 h 147076"/>
                  <a:gd name="connsiteX1" fmla="*/ 21377 w 222097"/>
                  <a:gd name="connsiteY1" fmla="*/ 47901 h 147076"/>
                  <a:gd name="connsiteX2" fmla="*/ 57110 w 222097"/>
                  <a:gd name="connsiteY2" fmla="*/ 60897 h 147076"/>
                  <a:gd name="connsiteX3" fmla="*/ 72532 w 222097"/>
                  <a:gd name="connsiteY3" fmla="*/ 73893 h 147076"/>
                  <a:gd name="connsiteX4" fmla="*/ 83911 w 222097"/>
                  <a:gd name="connsiteY4" fmla="*/ 59280 h 147076"/>
                  <a:gd name="connsiteX5" fmla="*/ 97716 w 222097"/>
                  <a:gd name="connsiteY5" fmla="*/ 47901 h 147076"/>
                  <a:gd name="connsiteX6" fmla="*/ 105032 w 222097"/>
                  <a:gd name="connsiteY6" fmla="*/ 32460 h 147076"/>
                  <a:gd name="connsiteX7" fmla="*/ 124516 w 222097"/>
                  <a:gd name="connsiteY7" fmla="*/ 21909 h 147076"/>
                  <a:gd name="connsiteX8" fmla="*/ 147254 w 222097"/>
                  <a:gd name="connsiteY8" fmla="*/ 16230 h 147076"/>
                  <a:gd name="connsiteX9" fmla="*/ 166738 w 222097"/>
                  <a:gd name="connsiteY9" fmla="*/ 11359 h 147076"/>
                  <a:gd name="connsiteX10" fmla="*/ 185413 w 222097"/>
                  <a:gd name="connsiteY10" fmla="*/ 5679 h 147076"/>
                  <a:gd name="connsiteX11" fmla="*/ 210597 w 222097"/>
                  <a:gd name="connsiteY11" fmla="*/ 0 h 147076"/>
                  <a:gd name="connsiteX12" fmla="*/ 213851 w 222097"/>
                  <a:gd name="connsiteY12" fmla="*/ 22738 h 147076"/>
                  <a:gd name="connsiteX13" fmla="*/ 221167 w 222097"/>
                  <a:gd name="connsiteY13" fmla="*/ 48730 h 147076"/>
                  <a:gd name="connsiteX14" fmla="*/ 214679 w 222097"/>
                  <a:gd name="connsiteY14" fmla="*/ 69851 h 147076"/>
                  <a:gd name="connsiteX15" fmla="*/ 197621 w 222097"/>
                  <a:gd name="connsiteY15" fmla="*/ 77168 h 147076"/>
                  <a:gd name="connsiteX16" fmla="*/ 183816 w 222097"/>
                  <a:gd name="connsiteY16" fmla="*/ 86101 h 147076"/>
                  <a:gd name="connsiteX17" fmla="*/ 159461 w 222097"/>
                  <a:gd name="connsiteY17" fmla="*/ 103968 h 147076"/>
                  <a:gd name="connsiteX18" fmla="*/ 143211 w 222097"/>
                  <a:gd name="connsiteY18" fmla="*/ 106414 h 147076"/>
                  <a:gd name="connsiteX19" fmla="*/ 115603 w 222097"/>
                  <a:gd name="connsiteY19" fmla="*/ 117793 h 147076"/>
                  <a:gd name="connsiteX20" fmla="*/ 101798 w 222097"/>
                  <a:gd name="connsiteY20" fmla="*/ 110476 h 147076"/>
                  <a:gd name="connsiteX21" fmla="*/ 99353 w 222097"/>
                  <a:gd name="connsiteY21" fmla="*/ 123472 h 147076"/>
                  <a:gd name="connsiteX22" fmla="*/ 81486 w 222097"/>
                  <a:gd name="connsiteY22" fmla="*/ 129980 h 147076"/>
                  <a:gd name="connsiteX23" fmla="*/ 70107 w 222097"/>
                  <a:gd name="connsiteY23" fmla="*/ 128363 h 147076"/>
                  <a:gd name="connsiteX24" fmla="*/ 52240 w 222097"/>
                  <a:gd name="connsiteY24" fmla="*/ 147039 h 147076"/>
                  <a:gd name="connsiteX25" fmla="*/ 18951 w 222097"/>
                  <a:gd name="connsiteY25" fmla="*/ 123492 h 147076"/>
                  <a:gd name="connsiteX26" fmla="*/ 7572 w 222097"/>
                  <a:gd name="connsiteY26" fmla="*/ 103988 h 147076"/>
                  <a:gd name="connsiteX27" fmla="*/ 256 w 222097"/>
                  <a:gd name="connsiteY27" fmla="*/ 88546 h 147076"/>
                  <a:gd name="connsiteX28" fmla="*/ 4318 w 222097"/>
                  <a:gd name="connsiteY28" fmla="*/ 60109 h 147076"/>
                  <a:gd name="connsiteX29" fmla="*/ 4318 w 222097"/>
                  <a:gd name="connsiteY29" fmla="*/ 60109 h 147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2097" h="147076">
                    <a:moveTo>
                      <a:pt x="4318" y="60089"/>
                    </a:moveTo>
                    <a:cubicBezTo>
                      <a:pt x="8381" y="62534"/>
                      <a:pt x="10806" y="43839"/>
                      <a:pt x="21377" y="47901"/>
                    </a:cubicBezTo>
                    <a:cubicBezTo>
                      <a:pt x="31119" y="52772"/>
                      <a:pt x="54665" y="58472"/>
                      <a:pt x="57110" y="60897"/>
                    </a:cubicBezTo>
                    <a:cubicBezTo>
                      <a:pt x="58727" y="63343"/>
                      <a:pt x="66853" y="78764"/>
                      <a:pt x="72532" y="73893"/>
                    </a:cubicBezTo>
                    <a:cubicBezTo>
                      <a:pt x="78211" y="69831"/>
                      <a:pt x="79020" y="62514"/>
                      <a:pt x="83911" y="59280"/>
                    </a:cubicBezTo>
                    <a:cubicBezTo>
                      <a:pt x="88782" y="56835"/>
                      <a:pt x="96098" y="50347"/>
                      <a:pt x="97716" y="47901"/>
                    </a:cubicBezTo>
                    <a:cubicBezTo>
                      <a:pt x="100161" y="44647"/>
                      <a:pt x="94461" y="35714"/>
                      <a:pt x="105032" y="32460"/>
                    </a:cubicBezTo>
                    <a:cubicBezTo>
                      <a:pt x="115582" y="28397"/>
                      <a:pt x="111520" y="17847"/>
                      <a:pt x="124516" y="21909"/>
                    </a:cubicBezTo>
                    <a:cubicBezTo>
                      <a:pt x="138320" y="26780"/>
                      <a:pt x="135895" y="17038"/>
                      <a:pt x="147254" y="16230"/>
                    </a:cubicBezTo>
                    <a:cubicBezTo>
                      <a:pt x="158633" y="15421"/>
                      <a:pt x="166738" y="11359"/>
                      <a:pt x="166738" y="11359"/>
                    </a:cubicBezTo>
                    <a:lnTo>
                      <a:pt x="185413" y="5679"/>
                    </a:lnTo>
                    <a:cubicBezTo>
                      <a:pt x="185413" y="5679"/>
                      <a:pt x="200026" y="3234"/>
                      <a:pt x="210597" y="0"/>
                    </a:cubicBezTo>
                    <a:cubicBezTo>
                      <a:pt x="210597" y="0"/>
                      <a:pt x="208151" y="15442"/>
                      <a:pt x="213851" y="22738"/>
                    </a:cubicBezTo>
                    <a:cubicBezTo>
                      <a:pt x="219530" y="30863"/>
                      <a:pt x="219530" y="43859"/>
                      <a:pt x="221167" y="48730"/>
                    </a:cubicBezTo>
                    <a:cubicBezTo>
                      <a:pt x="223613" y="53601"/>
                      <a:pt x="221167" y="62534"/>
                      <a:pt x="214679" y="69851"/>
                    </a:cubicBezTo>
                    <a:cubicBezTo>
                      <a:pt x="208191" y="77168"/>
                      <a:pt x="198429" y="68234"/>
                      <a:pt x="197621" y="77168"/>
                    </a:cubicBezTo>
                    <a:cubicBezTo>
                      <a:pt x="196812" y="86909"/>
                      <a:pt x="187879" y="70659"/>
                      <a:pt x="183816" y="86101"/>
                    </a:cubicBezTo>
                    <a:cubicBezTo>
                      <a:pt x="180562" y="101542"/>
                      <a:pt x="165141" y="102351"/>
                      <a:pt x="159461" y="103968"/>
                    </a:cubicBezTo>
                    <a:cubicBezTo>
                      <a:pt x="153782" y="106414"/>
                      <a:pt x="148082" y="99097"/>
                      <a:pt x="143211" y="106414"/>
                    </a:cubicBezTo>
                    <a:cubicBezTo>
                      <a:pt x="138341" y="112922"/>
                      <a:pt x="119665" y="118601"/>
                      <a:pt x="115603" y="117793"/>
                    </a:cubicBezTo>
                    <a:cubicBezTo>
                      <a:pt x="111540" y="116176"/>
                      <a:pt x="103415" y="103988"/>
                      <a:pt x="101798" y="110476"/>
                    </a:cubicBezTo>
                    <a:cubicBezTo>
                      <a:pt x="100990" y="117793"/>
                      <a:pt x="100181" y="118601"/>
                      <a:pt x="99353" y="123472"/>
                    </a:cubicBezTo>
                    <a:cubicBezTo>
                      <a:pt x="98524" y="128343"/>
                      <a:pt x="84740" y="128343"/>
                      <a:pt x="81486" y="129980"/>
                    </a:cubicBezTo>
                    <a:cubicBezTo>
                      <a:pt x="77423" y="131597"/>
                      <a:pt x="71744" y="121047"/>
                      <a:pt x="70107" y="128363"/>
                    </a:cubicBezTo>
                    <a:cubicBezTo>
                      <a:pt x="67661" y="134871"/>
                      <a:pt x="79040" y="147867"/>
                      <a:pt x="52240" y="147039"/>
                    </a:cubicBezTo>
                    <a:cubicBezTo>
                      <a:pt x="26247" y="146230"/>
                      <a:pt x="20568" y="129172"/>
                      <a:pt x="18951" y="123492"/>
                    </a:cubicBezTo>
                    <a:cubicBezTo>
                      <a:pt x="18143" y="117813"/>
                      <a:pt x="10826" y="104817"/>
                      <a:pt x="7572" y="103988"/>
                    </a:cubicBezTo>
                    <a:cubicBezTo>
                      <a:pt x="5127" y="103180"/>
                      <a:pt x="-1361" y="91801"/>
                      <a:pt x="256" y="88546"/>
                    </a:cubicBezTo>
                    <a:cubicBezTo>
                      <a:pt x="1873" y="86101"/>
                      <a:pt x="4318" y="60109"/>
                      <a:pt x="4318" y="60109"/>
                    </a:cubicBezTo>
                    <a:lnTo>
                      <a:pt x="4318" y="6010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8" name="Szabadkézi sokszög: alakzat 1237">
                <a:extLst>
                  <a:ext uri="{FF2B5EF4-FFF2-40B4-BE49-F238E27FC236}">
                    <a16:creationId xmlns:a16="http://schemas.microsoft.com/office/drawing/2014/main" id="{F1A968E5-5178-442E-B7EB-6F3F467E9122}"/>
                  </a:ext>
                </a:extLst>
              </p:cNvPr>
              <p:cNvSpPr/>
              <p:nvPr/>
            </p:nvSpPr>
            <p:spPr>
              <a:xfrm>
                <a:off x="5217159" y="3777065"/>
                <a:ext cx="142893" cy="180884"/>
              </a:xfrm>
              <a:custGeom>
                <a:avLst/>
                <a:gdLst>
                  <a:gd name="connsiteX0" fmla="*/ 45851 w 142893"/>
                  <a:gd name="connsiteY0" fmla="*/ 66289 h 180884"/>
                  <a:gd name="connsiteX1" fmla="*/ 43426 w 142893"/>
                  <a:gd name="connsiteY1" fmla="*/ 94262 h 180884"/>
                  <a:gd name="connsiteX2" fmla="*/ 28045 w 142893"/>
                  <a:gd name="connsiteY2" fmla="*/ 107056 h 180884"/>
                  <a:gd name="connsiteX3" fmla="*/ 517 w 142893"/>
                  <a:gd name="connsiteY3" fmla="*/ 123043 h 180884"/>
                  <a:gd name="connsiteX4" fmla="*/ 3750 w 142893"/>
                  <a:gd name="connsiteY4" fmla="*/ 145417 h 180884"/>
                  <a:gd name="connsiteX5" fmla="*/ 11027 w 142893"/>
                  <a:gd name="connsiteY5" fmla="*/ 170985 h 180884"/>
                  <a:gd name="connsiteX6" fmla="*/ 25599 w 142893"/>
                  <a:gd name="connsiteY6" fmla="*/ 180565 h 180884"/>
                  <a:gd name="connsiteX7" fmla="*/ 55553 w 142893"/>
                  <a:gd name="connsiteY7" fmla="*/ 172582 h 180884"/>
                  <a:gd name="connsiteX8" fmla="*/ 77401 w 142893"/>
                  <a:gd name="connsiteY8" fmla="*/ 164598 h 180884"/>
                  <a:gd name="connsiteX9" fmla="*/ 83060 w 142893"/>
                  <a:gd name="connsiteY9" fmla="*/ 144629 h 180884"/>
                  <a:gd name="connsiteX10" fmla="*/ 106546 w 142893"/>
                  <a:gd name="connsiteY10" fmla="*/ 122255 h 180884"/>
                  <a:gd name="connsiteX11" fmla="*/ 113822 w 142893"/>
                  <a:gd name="connsiteY11" fmla="*/ 122255 h 180884"/>
                  <a:gd name="connsiteX12" fmla="*/ 126778 w 142893"/>
                  <a:gd name="connsiteY12" fmla="*/ 95879 h 180884"/>
                  <a:gd name="connsiteX13" fmla="*/ 142159 w 142893"/>
                  <a:gd name="connsiteY13" fmla="*/ 74314 h 180884"/>
                  <a:gd name="connsiteX14" fmla="*/ 128395 w 142893"/>
                  <a:gd name="connsiteY14" fmla="*/ 46341 h 180884"/>
                  <a:gd name="connsiteX15" fmla="*/ 108972 w 142893"/>
                  <a:gd name="connsiteY15" fmla="*/ 25563 h 180884"/>
                  <a:gd name="connsiteX16" fmla="*/ 87931 w 142893"/>
                  <a:gd name="connsiteY16" fmla="*/ 17580 h 180884"/>
                  <a:gd name="connsiteX17" fmla="*/ 74167 w 142893"/>
                  <a:gd name="connsiteY17" fmla="*/ 6403 h 180884"/>
                  <a:gd name="connsiteX18" fmla="*/ 65254 w 142893"/>
                  <a:gd name="connsiteY18" fmla="*/ 1613 h 180884"/>
                  <a:gd name="connsiteX19" fmla="*/ 63637 w 142893"/>
                  <a:gd name="connsiteY19" fmla="*/ 23178 h 180884"/>
                  <a:gd name="connsiteX20" fmla="*/ 53915 w 142893"/>
                  <a:gd name="connsiteY20" fmla="*/ 35952 h 180884"/>
                  <a:gd name="connsiteX21" fmla="*/ 45811 w 142893"/>
                  <a:gd name="connsiteY21" fmla="*/ 66310 h 180884"/>
                  <a:gd name="connsiteX22" fmla="*/ 45811 w 142893"/>
                  <a:gd name="connsiteY22" fmla="*/ 66310 h 18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2893" h="180884">
                    <a:moveTo>
                      <a:pt x="45851" y="66289"/>
                    </a:moveTo>
                    <a:cubicBezTo>
                      <a:pt x="48276" y="73485"/>
                      <a:pt x="43426" y="94262"/>
                      <a:pt x="43426" y="94262"/>
                    </a:cubicBezTo>
                    <a:cubicBezTo>
                      <a:pt x="43426" y="94262"/>
                      <a:pt x="37766" y="108653"/>
                      <a:pt x="28045" y="107056"/>
                    </a:cubicBezTo>
                    <a:cubicBezTo>
                      <a:pt x="19131" y="106248"/>
                      <a:pt x="11047" y="119830"/>
                      <a:pt x="517" y="123043"/>
                    </a:cubicBezTo>
                    <a:cubicBezTo>
                      <a:pt x="517" y="123043"/>
                      <a:pt x="-1909" y="138222"/>
                      <a:pt x="3750" y="145417"/>
                    </a:cubicBezTo>
                    <a:cubicBezTo>
                      <a:pt x="9410" y="153401"/>
                      <a:pt x="9410" y="166195"/>
                      <a:pt x="11027" y="170985"/>
                    </a:cubicBezTo>
                    <a:cubicBezTo>
                      <a:pt x="11027" y="170985"/>
                      <a:pt x="15877" y="182970"/>
                      <a:pt x="25599" y="180565"/>
                    </a:cubicBezTo>
                    <a:cubicBezTo>
                      <a:pt x="35321" y="177372"/>
                      <a:pt x="48256" y="174178"/>
                      <a:pt x="55553" y="172582"/>
                    </a:cubicBezTo>
                    <a:cubicBezTo>
                      <a:pt x="63657" y="171773"/>
                      <a:pt x="76593" y="168580"/>
                      <a:pt x="77401" y="164598"/>
                    </a:cubicBezTo>
                    <a:cubicBezTo>
                      <a:pt x="79018" y="160596"/>
                      <a:pt x="70933" y="153421"/>
                      <a:pt x="83060" y="144629"/>
                    </a:cubicBezTo>
                    <a:cubicBezTo>
                      <a:pt x="96016" y="136646"/>
                      <a:pt x="98441" y="122255"/>
                      <a:pt x="106546" y="122255"/>
                    </a:cubicBezTo>
                    <a:cubicBezTo>
                      <a:pt x="113822" y="122255"/>
                      <a:pt x="113822" y="129450"/>
                      <a:pt x="113822" y="122255"/>
                    </a:cubicBezTo>
                    <a:cubicBezTo>
                      <a:pt x="113822" y="115060"/>
                      <a:pt x="123544" y="99881"/>
                      <a:pt x="126778" y="95879"/>
                    </a:cubicBezTo>
                    <a:cubicBezTo>
                      <a:pt x="130820" y="92686"/>
                      <a:pt x="138116" y="79104"/>
                      <a:pt x="142159" y="74314"/>
                    </a:cubicBezTo>
                    <a:cubicBezTo>
                      <a:pt x="146201" y="69523"/>
                      <a:pt x="132437" y="47149"/>
                      <a:pt x="128395" y="46341"/>
                    </a:cubicBezTo>
                    <a:cubicBezTo>
                      <a:pt x="123544" y="45552"/>
                      <a:pt x="114631" y="25563"/>
                      <a:pt x="108972" y="25563"/>
                    </a:cubicBezTo>
                    <a:cubicBezTo>
                      <a:pt x="103312" y="25563"/>
                      <a:pt x="91974" y="23967"/>
                      <a:pt x="87931" y="17580"/>
                    </a:cubicBezTo>
                    <a:cubicBezTo>
                      <a:pt x="84698" y="10385"/>
                      <a:pt x="77401" y="8000"/>
                      <a:pt x="74167" y="6403"/>
                    </a:cubicBezTo>
                    <a:cubicBezTo>
                      <a:pt x="70125" y="3998"/>
                      <a:pt x="66062" y="-3177"/>
                      <a:pt x="65254" y="1613"/>
                    </a:cubicBezTo>
                    <a:cubicBezTo>
                      <a:pt x="64446" y="6403"/>
                      <a:pt x="63637" y="23178"/>
                      <a:pt x="63637" y="23178"/>
                    </a:cubicBezTo>
                    <a:cubicBezTo>
                      <a:pt x="63637" y="23178"/>
                      <a:pt x="55532" y="33567"/>
                      <a:pt x="53915" y="35952"/>
                    </a:cubicBezTo>
                    <a:cubicBezTo>
                      <a:pt x="52299" y="39146"/>
                      <a:pt x="45811" y="66310"/>
                      <a:pt x="45811" y="66310"/>
                    </a:cubicBezTo>
                    <a:lnTo>
                      <a:pt x="45811" y="6631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39" name="Szabadkézi sokszög: alakzat 1238">
                <a:extLst>
                  <a:ext uri="{FF2B5EF4-FFF2-40B4-BE49-F238E27FC236}">
                    <a16:creationId xmlns:a16="http://schemas.microsoft.com/office/drawing/2014/main" id="{E60786E4-F029-4360-A894-5D5C3DD4E0F5}"/>
                  </a:ext>
                </a:extLst>
              </p:cNvPr>
              <p:cNvSpPr/>
              <p:nvPr/>
            </p:nvSpPr>
            <p:spPr>
              <a:xfrm>
                <a:off x="5171351" y="3746460"/>
                <a:ext cx="120116" cy="98551"/>
              </a:xfrm>
              <a:custGeom>
                <a:avLst/>
                <a:gdLst>
                  <a:gd name="connsiteX0" fmla="*/ 0 w 120116"/>
                  <a:gd name="connsiteY0" fmla="*/ 14674 h 98551"/>
                  <a:gd name="connsiteX1" fmla="*/ 12066 w 120116"/>
                  <a:gd name="connsiteY1" fmla="*/ 31772 h 98551"/>
                  <a:gd name="connsiteX2" fmla="*/ 23324 w 120116"/>
                  <a:gd name="connsiteY2" fmla="*/ 72499 h 98551"/>
                  <a:gd name="connsiteX3" fmla="*/ 50691 w 120116"/>
                  <a:gd name="connsiteY3" fmla="*/ 74944 h 98551"/>
                  <a:gd name="connsiteX4" fmla="*/ 76440 w 120116"/>
                  <a:gd name="connsiteY4" fmla="*/ 86343 h 98551"/>
                  <a:gd name="connsiteX5" fmla="*/ 93337 w 120116"/>
                  <a:gd name="connsiteY5" fmla="*/ 98551 h 98551"/>
                  <a:gd name="connsiteX6" fmla="*/ 101381 w 120116"/>
                  <a:gd name="connsiteY6" fmla="*/ 67607 h 98551"/>
                  <a:gd name="connsiteX7" fmla="*/ 111042 w 120116"/>
                  <a:gd name="connsiteY7" fmla="*/ 54571 h 98551"/>
                  <a:gd name="connsiteX8" fmla="*/ 112659 w 120116"/>
                  <a:gd name="connsiteY8" fmla="*/ 32581 h 98551"/>
                  <a:gd name="connsiteX9" fmla="*/ 119106 w 120116"/>
                  <a:gd name="connsiteY9" fmla="*/ 21990 h 98551"/>
                  <a:gd name="connsiteX10" fmla="*/ 119915 w 120116"/>
                  <a:gd name="connsiteY10" fmla="*/ 7337 h 98551"/>
                  <a:gd name="connsiteX11" fmla="*/ 119106 w 120116"/>
                  <a:gd name="connsiteY11" fmla="*/ 0 h 98551"/>
                  <a:gd name="connsiteX12" fmla="*/ 106232 w 120116"/>
                  <a:gd name="connsiteY12" fmla="*/ 13036 h 98551"/>
                  <a:gd name="connsiteX13" fmla="*/ 94974 w 120116"/>
                  <a:gd name="connsiteY13" fmla="*/ 24436 h 98551"/>
                  <a:gd name="connsiteX14" fmla="*/ 87738 w 120116"/>
                  <a:gd name="connsiteY14" fmla="*/ 34218 h 98551"/>
                  <a:gd name="connsiteX15" fmla="*/ 53136 w 120116"/>
                  <a:gd name="connsiteY15" fmla="*/ 44809 h 98551"/>
                  <a:gd name="connsiteX16" fmla="*/ 36239 w 120116"/>
                  <a:gd name="connsiteY16" fmla="*/ 42363 h 98551"/>
                  <a:gd name="connsiteX17" fmla="*/ 24173 w 120116"/>
                  <a:gd name="connsiteY17" fmla="*/ 35855 h 98551"/>
                  <a:gd name="connsiteX18" fmla="*/ 40 w 120116"/>
                  <a:gd name="connsiteY18" fmla="*/ 14674 h 98551"/>
                  <a:gd name="connsiteX19" fmla="*/ 40 w 120116"/>
                  <a:gd name="connsiteY19" fmla="*/ 14674 h 98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0116" h="98551">
                    <a:moveTo>
                      <a:pt x="0" y="14674"/>
                    </a:moveTo>
                    <a:cubicBezTo>
                      <a:pt x="8853" y="18736"/>
                      <a:pt x="12066" y="31772"/>
                      <a:pt x="12066" y="31772"/>
                    </a:cubicBezTo>
                    <a:cubicBezTo>
                      <a:pt x="12066" y="31772"/>
                      <a:pt x="17705" y="59462"/>
                      <a:pt x="23324" y="72499"/>
                    </a:cubicBezTo>
                    <a:cubicBezTo>
                      <a:pt x="29771" y="86343"/>
                      <a:pt x="41029" y="76561"/>
                      <a:pt x="50691" y="74944"/>
                    </a:cubicBezTo>
                    <a:cubicBezTo>
                      <a:pt x="60351" y="72499"/>
                      <a:pt x="73226" y="87152"/>
                      <a:pt x="76440" y="86343"/>
                    </a:cubicBezTo>
                    <a:cubicBezTo>
                      <a:pt x="79654" y="85535"/>
                      <a:pt x="90931" y="90406"/>
                      <a:pt x="93337" y="98551"/>
                    </a:cubicBezTo>
                    <a:cubicBezTo>
                      <a:pt x="93337" y="98551"/>
                      <a:pt x="99784" y="70861"/>
                      <a:pt x="101381" y="67607"/>
                    </a:cubicBezTo>
                    <a:cubicBezTo>
                      <a:pt x="102998" y="65162"/>
                      <a:pt x="111042" y="54571"/>
                      <a:pt x="111042" y="54571"/>
                    </a:cubicBezTo>
                    <a:cubicBezTo>
                      <a:pt x="111042" y="54571"/>
                      <a:pt x="111850" y="37472"/>
                      <a:pt x="112659" y="32581"/>
                    </a:cubicBezTo>
                    <a:cubicBezTo>
                      <a:pt x="112659" y="32581"/>
                      <a:pt x="116681" y="24436"/>
                      <a:pt x="119106" y="21990"/>
                    </a:cubicBezTo>
                    <a:cubicBezTo>
                      <a:pt x="120723" y="19545"/>
                      <a:pt x="119915" y="8954"/>
                      <a:pt x="119915" y="7337"/>
                    </a:cubicBezTo>
                    <a:cubicBezTo>
                      <a:pt x="119915" y="5720"/>
                      <a:pt x="119106" y="0"/>
                      <a:pt x="119106" y="0"/>
                    </a:cubicBezTo>
                    <a:cubicBezTo>
                      <a:pt x="119106" y="0"/>
                      <a:pt x="107848" y="8954"/>
                      <a:pt x="106232" y="13036"/>
                    </a:cubicBezTo>
                    <a:cubicBezTo>
                      <a:pt x="104615" y="16290"/>
                      <a:pt x="98996" y="19545"/>
                      <a:pt x="94974" y="24436"/>
                    </a:cubicBezTo>
                    <a:cubicBezTo>
                      <a:pt x="90952" y="29327"/>
                      <a:pt x="90143" y="30135"/>
                      <a:pt x="87738" y="34218"/>
                    </a:cubicBezTo>
                    <a:cubicBezTo>
                      <a:pt x="85333" y="37472"/>
                      <a:pt x="57158" y="44809"/>
                      <a:pt x="53136" y="44809"/>
                    </a:cubicBezTo>
                    <a:cubicBezTo>
                      <a:pt x="49923" y="44000"/>
                      <a:pt x="38644" y="43172"/>
                      <a:pt x="36239" y="42363"/>
                    </a:cubicBezTo>
                    <a:cubicBezTo>
                      <a:pt x="33834" y="41555"/>
                      <a:pt x="25770" y="38280"/>
                      <a:pt x="24173" y="35855"/>
                    </a:cubicBezTo>
                    <a:cubicBezTo>
                      <a:pt x="23365" y="32601"/>
                      <a:pt x="10490" y="16311"/>
                      <a:pt x="40" y="14674"/>
                    </a:cubicBezTo>
                    <a:lnTo>
                      <a:pt x="40" y="1467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0" name="Szabadkézi sokszög: alakzat 1239">
                <a:extLst>
                  <a:ext uri="{FF2B5EF4-FFF2-40B4-BE49-F238E27FC236}">
                    <a16:creationId xmlns:a16="http://schemas.microsoft.com/office/drawing/2014/main" id="{E30C1070-D5DD-7E80-CA59-4B3D6D0F23F6}"/>
                  </a:ext>
                </a:extLst>
              </p:cNvPr>
              <p:cNvSpPr/>
              <p:nvPr/>
            </p:nvSpPr>
            <p:spPr>
              <a:xfrm>
                <a:off x="5385330" y="3478193"/>
                <a:ext cx="351194" cy="333994"/>
              </a:xfrm>
              <a:custGeom>
                <a:avLst/>
                <a:gdLst>
                  <a:gd name="connsiteX0" fmla="*/ 0 w 351194"/>
                  <a:gd name="connsiteY0" fmla="*/ 289711 h 333994"/>
                  <a:gd name="connsiteX1" fmla="*/ 22597 w 351194"/>
                  <a:gd name="connsiteY1" fmla="*/ 272815 h 333994"/>
                  <a:gd name="connsiteX2" fmla="*/ 29064 w 351194"/>
                  <a:gd name="connsiteY2" fmla="*/ 255109 h 333994"/>
                  <a:gd name="connsiteX3" fmla="*/ 37937 w 351194"/>
                  <a:gd name="connsiteY3" fmla="*/ 226126 h 333994"/>
                  <a:gd name="connsiteX4" fmla="*/ 14532 w 351194"/>
                  <a:gd name="connsiteY4" fmla="*/ 205207 h 333994"/>
                  <a:gd name="connsiteX5" fmla="*/ 79916 w 351194"/>
                  <a:gd name="connsiteY5" fmla="*/ 199568 h 333994"/>
                  <a:gd name="connsiteX6" fmla="*/ 114619 w 351194"/>
                  <a:gd name="connsiteY6" fmla="*/ 189907 h 333994"/>
                  <a:gd name="connsiteX7" fmla="*/ 120279 w 351194"/>
                  <a:gd name="connsiteY7" fmla="*/ 164966 h 333994"/>
                  <a:gd name="connsiteX8" fmla="*/ 132385 w 351194"/>
                  <a:gd name="connsiteY8" fmla="*/ 143239 h 333994"/>
                  <a:gd name="connsiteX9" fmla="*/ 150960 w 351194"/>
                  <a:gd name="connsiteY9" fmla="*/ 139217 h 333994"/>
                  <a:gd name="connsiteX10" fmla="*/ 181641 w 351194"/>
                  <a:gd name="connsiteY10" fmla="*/ 117489 h 333994"/>
                  <a:gd name="connsiteX11" fmla="*/ 196981 w 351194"/>
                  <a:gd name="connsiteY11" fmla="*/ 86909 h 333994"/>
                  <a:gd name="connsiteX12" fmla="*/ 213938 w 351194"/>
                  <a:gd name="connsiteY12" fmla="*/ 72418 h 333994"/>
                  <a:gd name="connsiteX13" fmla="*/ 228470 w 351194"/>
                  <a:gd name="connsiteY13" fmla="*/ 54712 h 333994"/>
                  <a:gd name="connsiteX14" fmla="*/ 228470 w 351194"/>
                  <a:gd name="connsiteY14" fmla="*/ 36199 h 333994"/>
                  <a:gd name="connsiteX15" fmla="*/ 228470 w 351194"/>
                  <a:gd name="connsiteY15" fmla="*/ 24941 h 333994"/>
                  <a:gd name="connsiteX16" fmla="*/ 239769 w 351194"/>
                  <a:gd name="connsiteY16" fmla="*/ 16897 h 333994"/>
                  <a:gd name="connsiteX17" fmla="*/ 254301 w 351194"/>
                  <a:gd name="connsiteY17" fmla="*/ 13683 h 333994"/>
                  <a:gd name="connsiteX18" fmla="*/ 269641 w 351194"/>
                  <a:gd name="connsiteY18" fmla="*/ 12875 h 333994"/>
                  <a:gd name="connsiteX19" fmla="*/ 302748 w 351194"/>
                  <a:gd name="connsiteY19" fmla="*/ 808 h 333994"/>
                  <a:gd name="connsiteX20" fmla="*/ 301939 w 351194"/>
                  <a:gd name="connsiteY20" fmla="*/ 0 h 333994"/>
                  <a:gd name="connsiteX21" fmla="*/ 321322 w 351194"/>
                  <a:gd name="connsiteY21" fmla="*/ 19322 h 333994"/>
                  <a:gd name="connsiteX22" fmla="*/ 351195 w 351194"/>
                  <a:gd name="connsiteY22" fmla="*/ 34622 h 333994"/>
                  <a:gd name="connsiteX23" fmla="*/ 343939 w 351194"/>
                  <a:gd name="connsiteY23" fmla="*/ 50711 h 333994"/>
                  <a:gd name="connsiteX24" fmla="*/ 339897 w 351194"/>
                  <a:gd name="connsiteY24" fmla="*/ 68416 h 333994"/>
                  <a:gd name="connsiteX25" fmla="*/ 308407 w 351194"/>
                  <a:gd name="connsiteY25" fmla="*/ 66799 h 333994"/>
                  <a:gd name="connsiteX26" fmla="*/ 290641 w 351194"/>
                  <a:gd name="connsiteY26" fmla="*/ 63585 h 333994"/>
                  <a:gd name="connsiteX27" fmla="*/ 268853 w 351194"/>
                  <a:gd name="connsiteY27" fmla="*/ 78077 h 333994"/>
                  <a:gd name="connsiteX28" fmla="*/ 287428 w 351194"/>
                  <a:gd name="connsiteY28" fmla="*/ 111871 h 333994"/>
                  <a:gd name="connsiteX29" fmla="*/ 305194 w 351194"/>
                  <a:gd name="connsiteY29" fmla="*/ 123128 h 333994"/>
                  <a:gd name="connsiteX30" fmla="*/ 299534 w 351194"/>
                  <a:gd name="connsiteY30" fmla="*/ 148878 h 333994"/>
                  <a:gd name="connsiteX31" fmla="*/ 285002 w 351194"/>
                  <a:gd name="connsiteY31" fmla="*/ 166583 h 333994"/>
                  <a:gd name="connsiteX32" fmla="*/ 259172 w 351194"/>
                  <a:gd name="connsiteY32" fmla="*/ 198780 h 333994"/>
                  <a:gd name="connsiteX33" fmla="*/ 231725 w 351194"/>
                  <a:gd name="connsiteY33" fmla="*/ 230168 h 333994"/>
                  <a:gd name="connsiteX34" fmla="*/ 204277 w 351194"/>
                  <a:gd name="connsiteY34" fmla="*/ 242235 h 333994"/>
                  <a:gd name="connsiteX35" fmla="*/ 182489 w 351194"/>
                  <a:gd name="connsiteY35" fmla="*/ 247874 h 333994"/>
                  <a:gd name="connsiteX36" fmla="*/ 202681 w 351194"/>
                  <a:gd name="connsiteY36" fmla="*/ 282476 h 333994"/>
                  <a:gd name="connsiteX37" fmla="*/ 209937 w 351194"/>
                  <a:gd name="connsiteY37" fmla="*/ 291328 h 333994"/>
                  <a:gd name="connsiteX38" fmla="*/ 223660 w 351194"/>
                  <a:gd name="connsiteY38" fmla="*/ 305011 h 333994"/>
                  <a:gd name="connsiteX39" fmla="*/ 204277 w 351194"/>
                  <a:gd name="connsiteY39" fmla="*/ 313056 h 333994"/>
                  <a:gd name="connsiteX40" fmla="*/ 183298 w 351194"/>
                  <a:gd name="connsiteY40" fmla="*/ 308225 h 333994"/>
                  <a:gd name="connsiteX41" fmla="*/ 169574 w 351194"/>
                  <a:gd name="connsiteY41" fmla="*/ 322717 h 333994"/>
                  <a:gd name="connsiteX42" fmla="*/ 159085 w 351194"/>
                  <a:gd name="connsiteY42" fmla="*/ 333995 h 333994"/>
                  <a:gd name="connsiteX43" fmla="*/ 138105 w 351194"/>
                  <a:gd name="connsiteY43" fmla="*/ 313864 h 333994"/>
                  <a:gd name="connsiteX44" fmla="*/ 127615 w 351194"/>
                  <a:gd name="connsiteY44" fmla="*/ 295350 h 333994"/>
                  <a:gd name="connsiteX45" fmla="*/ 100977 w 351194"/>
                  <a:gd name="connsiteY45" fmla="*/ 285689 h 333994"/>
                  <a:gd name="connsiteX46" fmla="*/ 75955 w 351194"/>
                  <a:gd name="connsiteY46" fmla="*/ 293733 h 333994"/>
                  <a:gd name="connsiteX47" fmla="*/ 55763 w 351194"/>
                  <a:gd name="connsiteY47" fmla="*/ 292117 h 333994"/>
                  <a:gd name="connsiteX48" fmla="*/ 61 w 351194"/>
                  <a:gd name="connsiteY48" fmla="*/ 289711 h 333994"/>
                  <a:gd name="connsiteX49" fmla="*/ 61 w 351194"/>
                  <a:gd name="connsiteY49" fmla="*/ 289711 h 33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51194" h="333994">
                    <a:moveTo>
                      <a:pt x="0" y="289711"/>
                    </a:moveTo>
                    <a:cubicBezTo>
                      <a:pt x="0" y="289711"/>
                      <a:pt x="16149" y="278433"/>
                      <a:pt x="22597" y="272815"/>
                    </a:cubicBezTo>
                    <a:cubicBezTo>
                      <a:pt x="29064" y="267175"/>
                      <a:pt x="11298" y="270409"/>
                      <a:pt x="29064" y="255109"/>
                    </a:cubicBezTo>
                    <a:cubicBezTo>
                      <a:pt x="46830" y="239021"/>
                      <a:pt x="41171" y="226935"/>
                      <a:pt x="37937" y="226126"/>
                    </a:cubicBezTo>
                    <a:lnTo>
                      <a:pt x="14532" y="205207"/>
                    </a:lnTo>
                    <a:cubicBezTo>
                      <a:pt x="26639" y="208421"/>
                      <a:pt x="66193" y="201993"/>
                      <a:pt x="79916" y="199568"/>
                    </a:cubicBezTo>
                    <a:cubicBezTo>
                      <a:pt x="94448" y="197951"/>
                      <a:pt x="110597" y="197163"/>
                      <a:pt x="114619" y="189907"/>
                    </a:cubicBezTo>
                    <a:cubicBezTo>
                      <a:pt x="117853" y="181863"/>
                      <a:pt x="117045" y="177841"/>
                      <a:pt x="120279" y="164966"/>
                    </a:cubicBezTo>
                    <a:cubicBezTo>
                      <a:pt x="122704" y="152091"/>
                      <a:pt x="125129" y="141622"/>
                      <a:pt x="132385" y="143239"/>
                    </a:cubicBezTo>
                    <a:cubicBezTo>
                      <a:pt x="139641" y="144856"/>
                      <a:pt x="134002" y="143239"/>
                      <a:pt x="150960" y="139217"/>
                    </a:cubicBezTo>
                    <a:cubicBezTo>
                      <a:pt x="168726" y="136003"/>
                      <a:pt x="175981" y="120703"/>
                      <a:pt x="181641" y="117489"/>
                    </a:cubicBezTo>
                    <a:cubicBezTo>
                      <a:pt x="187300" y="115084"/>
                      <a:pt x="194556" y="93336"/>
                      <a:pt x="196981" y="86909"/>
                    </a:cubicBezTo>
                    <a:cubicBezTo>
                      <a:pt x="198598" y="79674"/>
                      <a:pt x="206663" y="74035"/>
                      <a:pt x="213938" y="72418"/>
                    </a:cubicBezTo>
                    <a:cubicBezTo>
                      <a:pt x="221195" y="70801"/>
                      <a:pt x="225237" y="61948"/>
                      <a:pt x="228470" y="54712"/>
                    </a:cubicBezTo>
                    <a:cubicBezTo>
                      <a:pt x="230896" y="46668"/>
                      <a:pt x="232513" y="40221"/>
                      <a:pt x="228470" y="36199"/>
                    </a:cubicBezTo>
                    <a:cubicBezTo>
                      <a:pt x="223620" y="32985"/>
                      <a:pt x="222003" y="25729"/>
                      <a:pt x="228470" y="24941"/>
                    </a:cubicBezTo>
                    <a:cubicBezTo>
                      <a:pt x="234130" y="24132"/>
                      <a:pt x="234939" y="14471"/>
                      <a:pt x="239769" y="16897"/>
                    </a:cubicBezTo>
                    <a:cubicBezTo>
                      <a:pt x="243811" y="18514"/>
                      <a:pt x="247833" y="16897"/>
                      <a:pt x="254301" y="13683"/>
                    </a:cubicBezTo>
                    <a:cubicBezTo>
                      <a:pt x="261557" y="11278"/>
                      <a:pt x="259152" y="8853"/>
                      <a:pt x="269641" y="12875"/>
                    </a:cubicBezTo>
                    <a:cubicBezTo>
                      <a:pt x="280131" y="16897"/>
                      <a:pt x="302748" y="13683"/>
                      <a:pt x="302748" y="808"/>
                    </a:cubicBezTo>
                    <a:lnTo>
                      <a:pt x="301939" y="0"/>
                    </a:lnTo>
                    <a:cubicBezTo>
                      <a:pt x="305173" y="8044"/>
                      <a:pt x="321322" y="19322"/>
                      <a:pt x="321322" y="19322"/>
                    </a:cubicBezTo>
                    <a:cubicBezTo>
                      <a:pt x="321322" y="19322"/>
                      <a:pt x="347961" y="34622"/>
                      <a:pt x="351195" y="34622"/>
                    </a:cubicBezTo>
                    <a:cubicBezTo>
                      <a:pt x="351195" y="34622"/>
                      <a:pt x="346344" y="47497"/>
                      <a:pt x="343939" y="50711"/>
                    </a:cubicBezTo>
                    <a:cubicBezTo>
                      <a:pt x="340705" y="53924"/>
                      <a:pt x="344747" y="66011"/>
                      <a:pt x="339897" y="68416"/>
                    </a:cubicBezTo>
                    <a:cubicBezTo>
                      <a:pt x="335046" y="71629"/>
                      <a:pt x="314875" y="68416"/>
                      <a:pt x="308407" y="66799"/>
                    </a:cubicBezTo>
                    <a:cubicBezTo>
                      <a:pt x="301939" y="65182"/>
                      <a:pt x="301939" y="62777"/>
                      <a:pt x="290641" y="63585"/>
                    </a:cubicBezTo>
                    <a:cubicBezTo>
                      <a:pt x="279343" y="65202"/>
                      <a:pt x="264811" y="67607"/>
                      <a:pt x="268853" y="78077"/>
                    </a:cubicBezTo>
                    <a:cubicBezTo>
                      <a:pt x="272896" y="88546"/>
                      <a:pt x="283385" y="109465"/>
                      <a:pt x="287428" y="111871"/>
                    </a:cubicBezTo>
                    <a:cubicBezTo>
                      <a:pt x="292278" y="115084"/>
                      <a:pt x="301151" y="119106"/>
                      <a:pt x="305194" y="123128"/>
                    </a:cubicBezTo>
                    <a:cubicBezTo>
                      <a:pt x="308427" y="127959"/>
                      <a:pt x="302768" y="144047"/>
                      <a:pt x="299534" y="148878"/>
                    </a:cubicBezTo>
                    <a:cubicBezTo>
                      <a:pt x="295492" y="153708"/>
                      <a:pt x="290661" y="156113"/>
                      <a:pt x="285002" y="166583"/>
                    </a:cubicBezTo>
                    <a:cubicBezTo>
                      <a:pt x="279343" y="177053"/>
                      <a:pt x="262406" y="190736"/>
                      <a:pt x="259172" y="198780"/>
                    </a:cubicBezTo>
                    <a:cubicBezTo>
                      <a:pt x="256746" y="207633"/>
                      <a:pt x="238192" y="228551"/>
                      <a:pt x="231725" y="230168"/>
                    </a:cubicBezTo>
                    <a:cubicBezTo>
                      <a:pt x="225257" y="231785"/>
                      <a:pt x="213959" y="242235"/>
                      <a:pt x="204277" y="242235"/>
                    </a:cubicBezTo>
                    <a:cubicBezTo>
                      <a:pt x="194596" y="242235"/>
                      <a:pt x="180064" y="234190"/>
                      <a:pt x="182489" y="247874"/>
                    </a:cubicBezTo>
                    <a:cubicBezTo>
                      <a:pt x="185723" y="262365"/>
                      <a:pt x="194596" y="279262"/>
                      <a:pt x="202681" y="282476"/>
                    </a:cubicBezTo>
                    <a:cubicBezTo>
                      <a:pt x="209937" y="284881"/>
                      <a:pt x="203489" y="290520"/>
                      <a:pt x="209937" y="291328"/>
                    </a:cubicBezTo>
                    <a:cubicBezTo>
                      <a:pt x="216404" y="292137"/>
                      <a:pt x="225277" y="295350"/>
                      <a:pt x="223660" y="305011"/>
                    </a:cubicBezTo>
                    <a:cubicBezTo>
                      <a:pt x="221235" y="313864"/>
                      <a:pt x="212362" y="315481"/>
                      <a:pt x="204277" y="313056"/>
                    </a:cubicBezTo>
                    <a:cubicBezTo>
                      <a:pt x="197022" y="311439"/>
                      <a:pt x="188128" y="301778"/>
                      <a:pt x="183298" y="308225"/>
                    </a:cubicBezTo>
                    <a:cubicBezTo>
                      <a:pt x="178447" y="315461"/>
                      <a:pt x="172808" y="316269"/>
                      <a:pt x="169574" y="322717"/>
                    </a:cubicBezTo>
                    <a:cubicBezTo>
                      <a:pt x="165532" y="329164"/>
                      <a:pt x="159085" y="333995"/>
                      <a:pt x="159085" y="333995"/>
                    </a:cubicBezTo>
                    <a:cubicBezTo>
                      <a:pt x="159085" y="333995"/>
                      <a:pt x="142936" y="320312"/>
                      <a:pt x="138105" y="313864"/>
                    </a:cubicBezTo>
                    <a:cubicBezTo>
                      <a:pt x="133254" y="308225"/>
                      <a:pt x="129232" y="301798"/>
                      <a:pt x="127615" y="295350"/>
                    </a:cubicBezTo>
                    <a:cubicBezTo>
                      <a:pt x="125998" y="288903"/>
                      <a:pt x="109041" y="280050"/>
                      <a:pt x="100977" y="285689"/>
                    </a:cubicBezTo>
                    <a:cubicBezTo>
                      <a:pt x="93721" y="291328"/>
                      <a:pt x="81594" y="292137"/>
                      <a:pt x="75955" y="293733"/>
                    </a:cubicBezTo>
                    <a:cubicBezTo>
                      <a:pt x="70295" y="294542"/>
                      <a:pt x="63040" y="288094"/>
                      <a:pt x="55763" y="292117"/>
                    </a:cubicBezTo>
                    <a:cubicBezTo>
                      <a:pt x="48508" y="296947"/>
                      <a:pt x="61" y="289711"/>
                      <a:pt x="61" y="289711"/>
                    </a:cubicBezTo>
                    <a:lnTo>
                      <a:pt x="61" y="28971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1" name="Szabadkézi sokszög: alakzat 1240">
                <a:extLst>
                  <a:ext uri="{FF2B5EF4-FFF2-40B4-BE49-F238E27FC236}">
                    <a16:creationId xmlns:a16="http://schemas.microsoft.com/office/drawing/2014/main" id="{4B180FE2-7297-8B36-F837-65B9E6773D12}"/>
                  </a:ext>
                </a:extLst>
              </p:cNvPr>
              <p:cNvSpPr/>
              <p:nvPr/>
            </p:nvSpPr>
            <p:spPr>
              <a:xfrm>
                <a:off x="5793966" y="3647909"/>
                <a:ext cx="161974" cy="101409"/>
              </a:xfrm>
              <a:custGeom>
                <a:avLst/>
                <a:gdLst>
                  <a:gd name="connsiteX0" fmla="*/ 18959 w 161974"/>
                  <a:gd name="connsiteY0" fmla="*/ 0 h 101409"/>
                  <a:gd name="connsiteX1" fmla="*/ 34137 w 161974"/>
                  <a:gd name="connsiteY1" fmla="*/ 16937 h 101409"/>
                  <a:gd name="connsiteX2" fmla="*/ 65304 w 161974"/>
                  <a:gd name="connsiteY2" fmla="*/ 36300 h 101409"/>
                  <a:gd name="connsiteX3" fmla="*/ 89274 w 161974"/>
                  <a:gd name="connsiteY3" fmla="*/ 50812 h 101409"/>
                  <a:gd name="connsiteX4" fmla="*/ 117247 w 161974"/>
                  <a:gd name="connsiteY4" fmla="*/ 54854 h 101409"/>
                  <a:gd name="connsiteX5" fmla="*/ 138813 w 161974"/>
                  <a:gd name="connsiteY5" fmla="*/ 57279 h 101409"/>
                  <a:gd name="connsiteX6" fmla="*/ 152395 w 161974"/>
                  <a:gd name="connsiteY6" fmla="*/ 75834 h 101409"/>
                  <a:gd name="connsiteX7" fmla="*/ 161975 w 161974"/>
                  <a:gd name="connsiteY7" fmla="*/ 90345 h 101409"/>
                  <a:gd name="connsiteX8" fmla="*/ 154780 w 161974"/>
                  <a:gd name="connsiteY8" fmla="*/ 100835 h 101409"/>
                  <a:gd name="connsiteX9" fmla="*/ 121229 w 161974"/>
                  <a:gd name="connsiteY9" fmla="*/ 95196 h 101409"/>
                  <a:gd name="connsiteX10" fmla="*/ 86869 w 161974"/>
                  <a:gd name="connsiteY10" fmla="*/ 78259 h 101409"/>
                  <a:gd name="connsiteX11" fmla="*/ 33329 w 161974"/>
                  <a:gd name="connsiteY11" fmla="*/ 57300 h 101409"/>
                  <a:gd name="connsiteX12" fmla="*/ 3759 w 161974"/>
                  <a:gd name="connsiteY12" fmla="*/ 35532 h 101409"/>
                  <a:gd name="connsiteX13" fmla="*/ 6165 w 161974"/>
                  <a:gd name="connsiteY13" fmla="*/ 14572 h 101409"/>
                  <a:gd name="connsiteX14" fmla="*/ 18959 w 161974"/>
                  <a:gd name="connsiteY14" fmla="*/ 61 h 101409"/>
                  <a:gd name="connsiteX15" fmla="*/ 18959 w 161974"/>
                  <a:gd name="connsiteY15" fmla="*/ 61 h 101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1974" h="101409">
                    <a:moveTo>
                      <a:pt x="18959" y="0"/>
                    </a:moveTo>
                    <a:cubicBezTo>
                      <a:pt x="23749" y="13703"/>
                      <a:pt x="18959" y="4831"/>
                      <a:pt x="34137" y="16937"/>
                    </a:cubicBezTo>
                    <a:cubicBezTo>
                      <a:pt x="49316" y="29044"/>
                      <a:pt x="65304" y="36300"/>
                      <a:pt x="65304" y="36300"/>
                    </a:cubicBezTo>
                    <a:lnTo>
                      <a:pt x="89274" y="50812"/>
                    </a:lnTo>
                    <a:cubicBezTo>
                      <a:pt x="89274" y="50812"/>
                      <a:pt x="106050" y="49195"/>
                      <a:pt x="117247" y="54854"/>
                    </a:cubicBezTo>
                    <a:cubicBezTo>
                      <a:pt x="128424" y="60493"/>
                      <a:pt x="130829" y="42747"/>
                      <a:pt x="138813" y="57279"/>
                    </a:cubicBezTo>
                    <a:cubicBezTo>
                      <a:pt x="147605" y="72600"/>
                      <a:pt x="141218" y="74217"/>
                      <a:pt x="152395" y="75834"/>
                    </a:cubicBezTo>
                    <a:cubicBezTo>
                      <a:pt x="152395" y="75834"/>
                      <a:pt x="161975" y="87920"/>
                      <a:pt x="161975" y="90345"/>
                    </a:cubicBezTo>
                    <a:cubicBezTo>
                      <a:pt x="161975" y="92771"/>
                      <a:pt x="154780" y="100835"/>
                      <a:pt x="154780" y="100835"/>
                    </a:cubicBezTo>
                    <a:cubicBezTo>
                      <a:pt x="154780" y="100835"/>
                      <a:pt x="129212" y="104069"/>
                      <a:pt x="121229" y="95196"/>
                    </a:cubicBezTo>
                    <a:cubicBezTo>
                      <a:pt x="113245" y="86323"/>
                      <a:pt x="106838" y="86323"/>
                      <a:pt x="86869" y="78259"/>
                    </a:cubicBezTo>
                    <a:cubicBezTo>
                      <a:pt x="66092" y="70194"/>
                      <a:pt x="42930" y="62939"/>
                      <a:pt x="33329" y="57300"/>
                    </a:cubicBezTo>
                    <a:cubicBezTo>
                      <a:pt x="23749" y="51661"/>
                      <a:pt x="10147" y="46001"/>
                      <a:pt x="3759" y="35532"/>
                    </a:cubicBezTo>
                    <a:cubicBezTo>
                      <a:pt x="-2627" y="25042"/>
                      <a:pt x="-242" y="16978"/>
                      <a:pt x="6165" y="14572"/>
                    </a:cubicBezTo>
                    <a:cubicBezTo>
                      <a:pt x="12552" y="12147"/>
                      <a:pt x="18959" y="61"/>
                      <a:pt x="18959" y="61"/>
                    </a:cubicBezTo>
                    <a:lnTo>
                      <a:pt x="18959" y="61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2" name="Szabadkézi sokszög: alakzat 1241">
                <a:extLst>
                  <a:ext uri="{FF2B5EF4-FFF2-40B4-BE49-F238E27FC236}">
                    <a16:creationId xmlns:a16="http://schemas.microsoft.com/office/drawing/2014/main" id="{B752F4B0-0753-A48F-16C7-4BBF71BFAD3B}"/>
                  </a:ext>
                </a:extLst>
              </p:cNvPr>
              <p:cNvSpPr/>
              <p:nvPr/>
            </p:nvSpPr>
            <p:spPr>
              <a:xfrm>
                <a:off x="5945148" y="3680115"/>
                <a:ext cx="186390" cy="168914"/>
              </a:xfrm>
              <a:custGeom>
                <a:avLst/>
                <a:gdLst>
                  <a:gd name="connsiteX0" fmla="*/ 186390 w 186390"/>
                  <a:gd name="connsiteY0" fmla="*/ 27984 h 168914"/>
                  <a:gd name="connsiteX1" fmla="*/ 176668 w 186390"/>
                  <a:gd name="connsiteY1" fmla="*/ 18384 h 168914"/>
                  <a:gd name="connsiteX2" fmla="*/ 164521 w 186390"/>
                  <a:gd name="connsiteY2" fmla="*/ 1588 h 168914"/>
                  <a:gd name="connsiteX3" fmla="*/ 149929 w 186390"/>
                  <a:gd name="connsiteY3" fmla="*/ 12785 h 168914"/>
                  <a:gd name="connsiteX4" fmla="*/ 136144 w 186390"/>
                  <a:gd name="connsiteY4" fmla="*/ 11976 h 168914"/>
                  <a:gd name="connsiteX5" fmla="*/ 125614 w 186390"/>
                  <a:gd name="connsiteY5" fmla="*/ 1567 h 168914"/>
                  <a:gd name="connsiteX6" fmla="*/ 114276 w 186390"/>
                  <a:gd name="connsiteY6" fmla="*/ 11976 h 168914"/>
                  <a:gd name="connsiteX7" fmla="*/ 95640 w 186390"/>
                  <a:gd name="connsiteY7" fmla="*/ 20768 h 168914"/>
                  <a:gd name="connsiteX8" fmla="*/ 72943 w 186390"/>
                  <a:gd name="connsiteY8" fmla="*/ 28772 h 168914"/>
                  <a:gd name="connsiteX9" fmla="*/ 64838 w 186390"/>
                  <a:gd name="connsiteY9" fmla="*/ 32774 h 168914"/>
                  <a:gd name="connsiteX10" fmla="*/ 49437 w 186390"/>
                  <a:gd name="connsiteY10" fmla="*/ 20768 h 168914"/>
                  <a:gd name="connsiteX11" fmla="*/ 38907 w 186390"/>
                  <a:gd name="connsiteY11" fmla="*/ 31177 h 168914"/>
                  <a:gd name="connsiteX12" fmla="*/ 13784 w 186390"/>
                  <a:gd name="connsiteY12" fmla="*/ 34371 h 168914"/>
                  <a:gd name="connsiteX13" fmla="*/ 0 w 186390"/>
                  <a:gd name="connsiteY13" fmla="*/ 41566 h 168914"/>
                  <a:gd name="connsiteX14" fmla="*/ 9721 w 186390"/>
                  <a:gd name="connsiteY14" fmla="*/ 55977 h 168914"/>
                  <a:gd name="connsiteX15" fmla="*/ 29973 w 186390"/>
                  <a:gd name="connsiteY15" fmla="*/ 65577 h 168914"/>
                  <a:gd name="connsiteX16" fmla="*/ 52671 w 186390"/>
                  <a:gd name="connsiteY16" fmla="*/ 71984 h 168914"/>
                  <a:gd name="connsiteX17" fmla="*/ 53480 w 186390"/>
                  <a:gd name="connsiteY17" fmla="*/ 83181 h 168914"/>
                  <a:gd name="connsiteX18" fmla="*/ 79411 w 186390"/>
                  <a:gd name="connsiteY18" fmla="*/ 83181 h 168914"/>
                  <a:gd name="connsiteX19" fmla="*/ 96429 w 186390"/>
                  <a:gd name="connsiteY19" fmla="*/ 87183 h 168914"/>
                  <a:gd name="connsiteX20" fmla="*/ 85090 w 186390"/>
                  <a:gd name="connsiteY20" fmla="*/ 111983 h 168914"/>
                  <a:gd name="connsiteX21" fmla="*/ 77794 w 186390"/>
                  <a:gd name="connsiteY21" fmla="*/ 122392 h 168914"/>
                  <a:gd name="connsiteX22" fmla="*/ 91578 w 186390"/>
                  <a:gd name="connsiteY22" fmla="*/ 127202 h 168914"/>
                  <a:gd name="connsiteX23" fmla="*/ 97257 w 186390"/>
                  <a:gd name="connsiteY23" fmla="*/ 148000 h 168914"/>
                  <a:gd name="connsiteX24" fmla="*/ 105362 w 186390"/>
                  <a:gd name="connsiteY24" fmla="*/ 168797 h 168914"/>
                  <a:gd name="connsiteX25" fmla="*/ 114276 w 186390"/>
                  <a:gd name="connsiteY25" fmla="*/ 149596 h 168914"/>
                  <a:gd name="connsiteX26" fmla="*/ 114276 w 186390"/>
                  <a:gd name="connsiteY26" fmla="*/ 126394 h 168914"/>
                  <a:gd name="connsiteX27" fmla="*/ 130485 w 186390"/>
                  <a:gd name="connsiteY27" fmla="*/ 116793 h 168914"/>
                  <a:gd name="connsiteX28" fmla="*/ 141016 w 186390"/>
                  <a:gd name="connsiteY28" fmla="*/ 106384 h 168914"/>
                  <a:gd name="connsiteX29" fmla="*/ 138590 w 186390"/>
                  <a:gd name="connsiteY29" fmla="*/ 83181 h 168914"/>
                  <a:gd name="connsiteX30" fmla="*/ 151546 w 186390"/>
                  <a:gd name="connsiteY30" fmla="*/ 58382 h 168914"/>
                  <a:gd name="connsiteX31" fmla="*/ 175051 w 186390"/>
                  <a:gd name="connsiteY31" fmla="*/ 40778 h 168914"/>
                  <a:gd name="connsiteX32" fmla="*/ 186390 w 186390"/>
                  <a:gd name="connsiteY32" fmla="*/ 27984 h 168914"/>
                  <a:gd name="connsiteX33" fmla="*/ 186390 w 186390"/>
                  <a:gd name="connsiteY33" fmla="*/ 27984 h 1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86390" h="168914">
                    <a:moveTo>
                      <a:pt x="186390" y="27984"/>
                    </a:moveTo>
                    <a:cubicBezTo>
                      <a:pt x="183156" y="28792"/>
                      <a:pt x="176668" y="25579"/>
                      <a:pt x="176668" y="18384"/>
                    </a:cubicBezTo>
                    <a:cubicBezTo>
                      <a:pt x="176668" y="11976"/>
                      <a:pt x="175051" y="7186"/>
                      <a:pt x="164521" y="1588"/>
                    </a:cubicBezTo>
                    <a:cubicBezTo>
                      <a:pt x="153991" y="-4011"/>
                      <a:pt x="158033" y="7186"/>
                      <a:pt x="149929" y="12785"/>
                    </a:cubicBezTo>
                    <a:cubicBezTo>
                      <a:pt x="142632" y="18384"/>
                      <a:pt x="149120" y="16787"/>
                      <a:pt x="136144" y="11976"/>
                    </a:cubicBezTo>
                    <a:cubicBezTo>
                      <a:pt x="122360" y="7166"/>
                      <a:pt x="133719" y="8783"/>
                      <a:pt x="125614" y="1567"/>
                    </a:cubicBezTo>
                    <a:cubicBezTo>
                      <a:pt x="116701" y="-4839"/>
                      <a:pt x="119935" y="10360"/>
                      <a:pt x="114276" y="11976"/>
                    </a:cubicBezTo>
                    <a:cubicBezTo>
                      <a:pt x="108596" y="14382"/>
                      <a:pt x="105362" y="18384"/>
                      <a:pt x="95640" y="20768"/>
                    </a:cubicBezTo>
                    <a:cubicBezTo>
                      <a:pt x="86727" y="22365"/>
                      <a:pt x="72943" y="28772"/>
                      <a:pt x="72943" y="28772"/>
                    </a:cubicBezTo>
                    <a:cubicBezTo>
                      <a:pt x="72943" y="28772"/>
                      <a:pt x="67264" y="35967"/>
                      <a:pt x="64838" y="32774"/>
                    </a:cubicBezTo>
                    <a:cubicBezTo>
                      <a:pt x="61605" y="30369"/>
                      <a:pt x="60796" y="28772"/>
                      <a:pt x="49437" y="20768"/>
                    </a:cubicBezTo>
                    <a:cubicBezTo>
                      <a:pt x="38098" y="11976"/>
                      <a:pt x="38907" y="31177"/>
                      <a:pt x="38907" y="31177"/>
                    </a:cubicBezTo>
                    <a:cubicBezTo>
                      <a:pt x="38907" y="31177"/>
                      <a:pt x="34036" y="39181"/>
                      <a:pt x="13784" y="34371"/>
                    </a:cubicBezTo>
                    <a:cubicBezTo>
                      <a:pt x="-5659" y="30369"/>
                      <a:pt x="11359" y="42375"/>
                      <a:pt x="0" y="41566"/>
                    </a:cubicBezTo>
                    <a:cubicBezTo>
                      <a:pt x="0" y="41566"/>
                      <a:pt x="9721" y="53572"/>
                      <a:pt x="9721" y="55977"/>
                    </a:cubicBezTo>
                    <a:cubicBezTo>
                      <a:pt x="9721" y="55977"/>
                      <a:pt x="23506" y="63172"/>
                      <a:pt x="29973" y="65577"/>
                    </a:cubicBezTo>
                    <a:cubicBezTo>
                      <a:pt x="37270" y="67174"/>
                      <a:pt x="49417" y="67174"/>
                      <a:pt x="52671" y="71984"/>
                    </a:cubicBezTo>
                    <a:cubicBezTo>
                      <a:pt x="55905" y="75986"/>
                      <a:pt x="45375" y="83181"/>
                      <a:pt x="53480" y="83181"/>
                    </a:cubicBezTo>
                    <a:cubicBezTo>
                      <a:pt x="62393" y="82373"/>
                      <a:pt x="68072" y="83181"/>
                      <a:pt x="79411" y="83181"/>
                    </a:cubicBezTo>
                    <a:cubicBezTo>
                      <a:pt x="89941" y="83181"/>
                      <a:pt x="94004" y="84778"/>
                      <a:pt x="96429" y="87183"/>
                    </a:cubicBezTo>
                    <a:cubicBezTo>
                      <a:pt x="98854" y="89589"/>
                      <a:pt x="87515" y="107981"/>
                      <a:pt x="85090" y="111983"/>
                    </a:cubicBezTo>
                    <a:cubicBezTo>
                      <a:pt x="82665" y="115176"/>
                      <a:pt x="69689" y="112791"/>
                      <a:pt x="77794" y="122392"/>
                    </a:cubicBezTo>
                    <a:cubicBezTo>
                      <a:pt x="85899" y="131992"/>
                      <a:pt x="88324" y="123200"/>
                      <a:pt x="91578" y="127202"/>
                    </a:cubicBezTo>
                    <a:cubicBezTo>
                      <a:pt x="94812" y="132012"/>
                      <a:pt x="96449" y="145594"/>
                      <a:pt x="97257" y="148000"/>
                    </a:cubicBezTo>
                    <a:cubicBezTo>
                      <a:pt x="98874" y="150405"/>
                      <a:pt x="104554" y="166392"/>
                      <a:pt x="105362" y="168797"/>
                    </a:cubicBezTo>
                    <a:cubicBezTo>
                      <a:pt x="105362" y="170394"/>
                      <a:pt x="115084" y="155195"/>
                      <a:pt x="114276" y="149596"/>
                    </a:cubicBezTo>
                    <a:cubicBezTo>
                      <a:pt x="114276" y="143998"/>
                      <a:pt x="108596" y="132801"/>
                      <a:pt x="114276" y="126394"/>
                    </a:cubicBezTo>
                    <a:cubicBezTo>
                      <a:pt x="120764" y="119198"/>
                      <a:pt x="125614" y="115985"/>
                      <a:pt x="130485" y="116793"/>
                    </a:cubicBezTo>
                    <a:cubicBezTo>
                      <a:pt x="135356" y="117602"/>
                      <a:pt x="139399" y="111195"/>
                      <a:pt x="141016" y="106384"/>
                    </a:cubicBezTo>
                    <a:cubicBezTo>
                      <a:pt x="141824" y="102382"/>
                      <a:pt x="137782" y="91185"/>
                      <a:pt x="138590" y="83181"/>
                    </a:cubicBezTo>
                    <a:cubicBezTo>
                      <a:pt x="139399" y="75986"/>
                      <a:pt x="147503" y="60787"/>
                      <a:pt x="151546" y="58382"/>
                    </a:cubicBezTo>
                    <a:cubicBezTo>
                      <a:pt x="155588" y="55977"/>
                      <a:pt x="172606" y="42375"/>
                      <a:pt x="175051" y="40778"/>
                    </a:cubicBezTo>
                    <a:cubicBezTo>
                      <a:pt x="177477" y="39969"/>
                      <a:pt x="186390" y="27984"/>
                      <a:pt x="186390" y="27984"/>
                    </a:cubicBezTo>
                    <a:lnTo>
                      <a:pt x="186390" y="2798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3" name="Szabadkézi sokszög: alakzat 1242">
                <a:extLst>
                  <a:ext uri="{FF2B5EF4-FFF2-40B4-BE49-F238E27FC236}">
                    <a16:creationId xmlns:a16="http://schemas.microsoft.com/office/drawing/2014/main" id="{3B51F4D6-B0F1-149C-5617-88B7E9474558}"/>
                  </a:ext>
                </a:extLst>
              </p:cNvPr>
              <p:cNvSpPr/>
              <p:nvPr/>
            </p:nvSpPr>
            <p:spPr>
              <a:xfrm>
                <a:off x="5950463" y="3735526"/>
                <a:ext cx="98753" cy="133600"/>
              </a:xfrm>
              <a:custGeom>
                <a:avLst/>
                <a:gdLst>
                  <a:gd name="connsiteX0" fmla="*/ 20 w 98753"/>
                  <a:gd name="connsiteY0" fmla="*/ 10651 h 133600"/>
                  <a:gd name="connsiteX1" fmla="*/ 7013 w 98753"/>
                  <a:gd name="connsiteY1" fmla="*/ 0 h 133600"/>
                  <a:gd name="connsiteX2" fmla="*/ 26457 w 98753"/>
                  <a:gd name="connsiteY2" fmla="*/ 9843 h 133600"/>
                  <a:gd name="connsiteX3" fmla="*/ 48225 w 98753"/>
                  <a:gd name="connsiteY3" fmla="*/ 16391 h 133600"/>
                  <a:gd name="connsiteX4" fmla="*/ 48993 w 98753"/>
                  <a:gd name="connsiteY4" fmla="*/ 27872 h 133600"/>
                  <a:gd name="connsiteX5" fmla="*/ 73873 w 98753"/>
                  <a:gd name="connsiteY5" fmla="*/ 27872 h 133600"/>
                  <a:gd name="connsiteX6" fmla="*/ 90204 w 98753"/>
                  <a:gd name="connsiteY6" fmla="*/ 31975 h 133600"/>
                  <a:gd name="connsiteX7" fmla="*/ 79310 w 98753"/>
                  <a:gd name="connsiteY7" fmla="*/ 57380 h 133600"/>
                  <a:gd name="connsiteX8" fmla="*/ 72317 w 98753"/>
                  <a:gd name="connsiteY8" fmla="*/ 68032 h 133600"/>
                  <a:gd name="connsiteX9" fmla="*/ 85535 w 98753"/>
                  <a:gd name="connsiteY9" fmla="*/ 72943 h 133600"/>
                  <a:gd name="connsiteX10" fmla="*/ 90972 w 98753"/>
                  <a:gd name="connsiteY10" fmla="*/ 94246 h 133600"/>
                  <a:gd name="connsiteX11" fmla="*/ 98754 w 98753"/>
                  <a:gd name="connsiteY11" fmla="*/ 115549 h 133600"/>
                  <a:gd name="connsiteX12" fmla="*/ 92528 w 98753"/>
                  <a:gd name="connsiteY12" fmla="*/ 128666 h 133600"/>
                  <a:gd name="connsiteX13" fmla="*/ 80866 w 98753"/>
                  <a:gd name="connsiteY13" fmla="*/ 131132 h 133600"/>
                  <a:gd name="connsiteX14" fmla="*/ 76986 w 98753"/>
                  <a:gd name="connsiteY14" fmla="*/ 109001 h 133600"/>
                  <a:gd name="connsiteX15" fmla="*/ 71549 w 98753"/>
                  <a:gd name="connsiteY15" fmla="*/ 95075 h 133600"/>
                  <a:gd name="connsiteX16" fmla="*/ 52105 w 98753"/>
                  <a:gd name="connsiteY16" fmla="*/ 102452 h 133600"/>
                  <a:gd name="connsiteX17" fmla="*/ 35006 w 98753"/>
                  <a:gd name="connsiteY17" fmla="*/ 118035 h 133600"/>
                  <a:gd name="connsiteX18" fmla="*/ 26457 w 98753"/>
                  <a:gd name="connsiteY18" fmla="*/ 104918 h 133600"/>
                  <a:gd name="connsiteX19" fmla="*/ 21020 w 98753"/>
                  <a:gd name="connsiteY19" fmla="*/ 73772 h 133600"/>
                  <a:gd name="connsiteX20" fmla="*/ 14795 w 98753"/>
                  <a:gd name="connsiteY20" fmla="*/ 63120 h 133600"/>
                  <a:gd name="connsiteX21" fmla="*/ 17119 w 98753"/>
                  <a:gd name="connsiteY21" fmla="*/ 43455 h 133600"/>
                  <a:gd name="connsiteX22" fmla="*/ 17887 w 98753"/>
                  <a:gd name="connsiteY22" fmla="*/ 31166 h 133600"/>
                  <a:gd name="connsiteX23" fmla="*/ 11662 w 98753"/>
                  <a:gd name="connsiteY23" fmla="*/ 27063 h 133600"/>
                  <a:gd name="connsiteX24" fmla="*/ 3113 w 98753"/>
                  <a:gd name="connsiteY24" fmla="*/ 28700 h 133600"/>
                  <a:gd name="connsiteX25" fmla="*/ 0 w 98753"/>
                  <a:gd name="connsiteY25" fmla="*/ 10672 h 133600"/>
                  <a:gd name="connsiteX26" fmla="*/ 0 w 98753"/>
                  <a:gd name="connsiteY26" fmla="*/ 10672 h 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8753" h="133600">
                    <a:moveTo>
                      <a:pt x="20" y="10651"/>
                    </a:moveTo>
                    <a:cubicBezTo>
                      <a:pt x="20" y="10651"/>
                      <a:pt x="7013" y="2446"/>
                      <a:pt x="7013" y="0"/>
                    </a:cubicBezTo>
                    <a:cubicBezTo>
                      <a:pt x="7013" y="0"/>
                      <a:pt x="20232" y="7377"/>
                      <a:pt x="26457" y="9843"/>
                    </a:cubicBezTo>
                    <a:cubicBezTo>
                      <a:pt x="33450" y="11480"/>
                      <a:pt x="45112" y="11480"/>
                      <a:pt x="48225" y="16391"/>
                    </a:cubicBezTo>
                    <a:cubicBezTo>
                      <a:pt x="51337" y="20494"/>
                      <a:pt x="41232" y="27872"/>
                      <a:pt x="48993" y="27872"/>
                    </a:cubicBezTo>
                    <a:cubicBezTo>
                      <a:pt x="57542" y="27043"/>
                      <a:pt x="62999" y="27872"/>
                      <a:pt x="73873" y="27872"/>
                    </a:cubicBezTo>
                    <a:cubicBezTo>
                      <a:pt x="83979" y="27872"/>
                      <a:pt x="87879" y="29509"/>
                      <a:pt x="90204" y="31975"/>
                    </a:cubicBezTo>
                    <a:cubicBezTo>
                      <a:pt x="92528" y="34440"/>
                      <a:pt x="81655" y="53277"/>
                      <a:pt x="79310" y="57380"/>
                    </a:cubicBezTo>
                    <a:cubicBezTo>
                      <a:pt x="76986" y="60655"/>
                      <a:pt x="64535" y="58209"/>
                      <a:pt x="72317" y="68032"/>
                    </a:cubicBezTo>
                    <a:cubicBezTo>
                      <a:pt x="80098" y="77855"/>
                      <a:pt x="82422" y="68861"/>
                      <a:pt x="85535" y="72943"/>
                    </a:cubicBezTo>
                    <a:cubicBezTo>
                      <a:pt x="88648" y="77855"/>
                      <a:pt x="90204" y="91801"/>
                      <a:pt x="90972" y="94246"/>
                    </a:cubicBezTo>
                    <a:cubicBezTo>
                      <a:pt x="92528" y="96712"/>
                      <a:pt x="97965" y="113104"/>
                      <a:pt x="98754" y="115549"/>
                    </a:cubicBezTo>
                    <a:cubicBezTo>
                      <a:pt x="98754" y="115549"/>
                      <a:pt x="91760" y="127029"/>
                      <a:pt x="92528" y="128666"/>
                    </a:cubicBezTo>
                    <a:cubicBezTo>
                      <a:pt x="93297" y="131132"/>
                      <a:pt x="80866" y="136872"/>
                      <a:pt x="80866" y="131132"/>
                    </a:cubicBezTo>
                    <a:cubicBezTo>
                      <a:pt x="80098" y="125392"/>
                      <a:pt x="76986" y="112275"/>
                      <a:pt x="76986" y="109001"/>
                    </a:cubicBezTo>
                    <a:cubicBezTo>
                      <a:pt x="76217" y="104898"/>
                      <a:pt x="76217" y="95883"/>
                      <a:pt x="71549" y="95075"/>
                    </a:cubicBezTo>
                    <a:cubicBezTo>
                      <a:pt x="66880" y="94246"/>
                      <a:pt x="52105" y="97541"/>
                      <a:pt x="52105" y="102452"/>
                    </a:cubicBezTo>
                    <a:cubicBezTo>
                      <a:pt x="51337" y="107363"/>
                      <a:pt x="37331" y="118035"/>
                      <a:pt x="35006" y="118035"/>
                    </a:cubicBezTo>
                    <a:cubicBezTo>
                      <a:pt x="31894" y="118035"/>
                      <a:pt x="25668" y="109021"/>
                      <a:pt x="26457" y="104918"/>
                    </a:cubicBezTo>
                    <a:cubicBezTo>
                      <a:pt x="28013" y="100815"/>
                      <a:pt x="22576" y="76238"/>
                      <a:pt x="21020" y="73772"/>
                    </a:cubicBezTo>
                    <a:cubicBezTo>
                      <a:pt x="19464" y="72135"/>
                      <a:pt x="14795" y="68032"/>
                      <a:pt x="14795" y="63120"/>
                    </a:cubicBezTo>
                    <a:cubicBezTo>
                      <a:pt x="14795" y="57380"/>
                      <a:pt x="16351" y="45900"/>
                      <a:pt x="17119" y="43455"/>
                    </a:cubicBezTo>
                    <a:cubicBezTo>
                      <a:pt x="17887" y="40989"/>
                      <a:pt x="20232" y="32803"/>
                      <a:pt x="17887" y="31166"/>
                    </a:cubicBezTo>
                    <a:cubicBezTo>
                      <a:pt x="14775" y="28700"/>
                      <a:pt x="14006" y="26255"/>
                      <a:pt x="11662" y="27063"/>
                    </a:cubicBezTo>
                    <a:cubicBezTo>
                      <a:pt x="9338" y="27892"/>
                      <a:pt x="5437" y="33612"/>
                      <a:pt x="3113" y="28700"/>
                    </a:cubicBezTo>
                    <a:lnTo>
                      <a:pt x="0" y="10672"/>
                    </a:lnTo>
                    <a:lnTo>
                      <a:pt x="0" y="1067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4" name="Szabadkézi sokszög: alakzat 1243">
                <a:extLst>
                  <a:ext uri="{FF2B5EF4-FFF2-40B4-BE49-F238E27FC236}">
                    <a16:creationId xmlns:a16="http://schemas.microsoft.com/office/drawing/2014/main" id="{FFC9DC5E-4212-6DF3-9134-26D54569D641}"/>
                  </a:ext>
                </a:extLst>
              </p:cNvPr>
              <p:cNvSpPr/>
              <p:nvPr/>
            </p:nvSpPr>
            <p:spPr>
              <a:xfrm>
                <a:off x="6043515" y="3699593"/>
                <a:ext cx="185785" cy="401740"/>
              </a:xfrm>
              <a:custGeom>
                <a:avLst/>
                <a:gdLst>
                  <a:gd name="connsiteX0" fmla="*/ 63 w 185785"/>
                  <a:gd name="connsiteY0" fmla="*/ 164822 h 401740"/>
                  <a:gd name="connsiteX1" fmla="*/ 6530 w 185785"/>
                  <a:gd name="connsiteY1" fmla="*/ 151886 h 401740"/>
                  <a:gd name="connsiteX2" fmla="*/ 15423 w 185785"/>
                  <a:gd name="connsiteY2" fmla="*/ 132483 h 401740"/>
                  <a:gd name="connsiteX3" fmla="*/ 15423 w 185785"/>
                  <a:gd name="connsiteY3" fmla="*/ 109038 h 401740"/>
                  <a:gd name="connsiteX4" fmla="*/ 31573 w 185785"/>
                  <a:gd name="connsiteY4" fmla="*/ 99336 h 401740"/>
                  <a:gd name="connsiteX5" fmla="*/ 42062 w 185785"/>
                  <a:gd name="connsiteY5" fmla="*/ 88827 h 401740"/>
                  <a:gd name="connsiteX6" fmla="*/ 39637 w 185785"/>
                  <a:gd name="connsiteY6" fmla="*/ 65381 h 401740"/>
                  <a:gd name="connsiteX7" fmla="*/ 52552 w 185785"/>
                  <a:gd name="connsiteY7" fmla="*/ 40319 h 401740"/>
                  <a:gd name="connsiteX8" fmla="*/ 75977 w 185785"/>
                  <a:gd name="connsiteY8" fmla="*/ 22533 h 401740"/>
                  <a:gd name="connsiteX9" fmla="*/ 87275 w 185785"/>
                  <a:gd name="connsiteY9" fmla="*/ 9597 h 401740"/>
                  <a:gd name="connsiteX10" fmla="*/ 98573 w 185785"/>
                  <a:gd name="connsiteY10" fmla="*/ 3130 h 401740"/>
                  <a:gd name="connsiteX11" fmla="*/ 109872 w 185785"/>
                  <a:gd name="connsiteY11" fmla="*/ 2321 h 401740"/>
                  <a:gd name="connsiteX12" fmla="*/ 121979 w 185785"/>
                  <a:gd name="connsiteY12" fmla="*/ 17682 h 401740"/>
                  <a:gd name="connsiteX13" fmla="*/ 120362 w 185785"/>
                  <a:gd name="connsiteY13" fmla="*/ 46807 h 401740"/>
                  <a:gd name="connsiteX14" fmla="*/ 106638 w 185785"/>
                  <a:gd name="connsiteY14" fmla="*/ 65402 h 401740"/>
                  <a:gd name="connsiteX15" fmla="*/ 100979 w 185785"/>
                  <a:gd name="connsiteY15" fmla="*/ 81571 h 401740"/>
                  <a:gd name="connsiteX16" fmla="*/ 108255 w 185785"/>
                  <a:gd name="connsiteY16" fmla="*/ 100974 h 401740"/>
                  <a:gd name="connsiteX17" fmla="*/ 127637 w 185785"/>
                  <a:gd name="connsiteY17" fmla="*/ 96931 h 401740"/>
                  <a:gd name="connsiteX18" fmla="*/ 137319 w 185785"/>
                  <a:gd name="connsiteY18" fmla="*/ 114717 h 401740"/>
                  <a:gd name="connsiteX19" fmla="*/ 140553 w 185785"/>
                  <a:gd name="connsiteY19" fmla="*/ 122802 h 401740"/>
                  <a:gd name="connsiteX20" fmla="*/ 130063 w 185785"/>
                  <a:gd name="connsiteY20" fmla="*/ 130887 h 401740"/>
                  <a:gd name="connsiteX21" fmla="*/ 137339 w 185785"/>
                  <a:gd name="connsiteY21" fmla="*/ 142205 h 401740"/>
                  <a:gd name="connsiteX22" fmla="*/ 157530 w 185785"/>
                  <a:gd name="connsiteY22" fmla="*/ 146248 h 401740"/>
                  <a:gd name="connsiteX23" fmla="*/ 185786 w 185785"/>
                  <a:gd name="connsiteY23" fmla="*/ 145439 h 401740"/>
                  <a:gd name="connsiteX24" fmla="*/ 175296 w 185785"/>
                  <a:gd name="connsiteY24" fmla="*/ 167267 h 401740"/>
                  <a:gd name="connsiteX25" fmla="*/ 157530 w 185785"/>
                  <a:gd name="connsiteY25" fmla="*/ 175352 h 401740"/>
                  <a:gd name="connsiteX26" fmla="*/ 144615 w 185785"/>
                  <a:gd name="connsiteY26" fmla="*/ 181820 h 401740"/>
                  <a:gd name="connsiteX27" fmla="*/ 132509 w 185785"/>
                  <a:gd name="connsiteY27" fmla="*/ 182628 h 401740"/>
                  <a:gd name="connsiteX28" fmla="*/ 110700 w 185785"/>
                  <a:gd name="connsiteY28" fmla="*/ 210116 h 401740"/>
                  <a:gd name="connsiteX29" fmla="*/ 101808 w 185785"/>
                  <a:gd name="connsiteY29" fmla="*/ 222243 h 401740"/>
                  <a:gd name="connsiteX30" fmla="*/ 100191 w 185785"/>
                  <a:gd name="connsiteY30" fmla="*/ 232753 h 401740"/>
                  <a:gd name="connsiteX31" fmla="*/ 121190 w 185785"/>
                  <a:gd name="connsiteY31" fmla="*/ 252155 h 401740"/>
                  <a:gd name="connsiteX32" fmla="*/ 124424 w 185785"/>
                  <a:gd name="connsiteY32" fmla="*/ 273175 h 401740"/>
                  <a:gd name="connsiteX33" fmla="*/ 120382 w 185785"/>
                  <a:gd name="connsiteY33" fmla="*/ 299067 h 401740"/>
                  <a:gd name="connsiteX34" fmla="*/ 136531 w 185785"/>
                  <a:gd name="connsiteY34" fmla="*/ 326554 h 401740"/>
                  <a:gd name="connsiteX35" fmla="*/ 142998 w 185785"/>
                  <a:gd name="connsiteY35" fmla="*/ 342723 h 401740"/>
                  <a:gd name="connsiteX36" fmla="*/ 138956 w 185785"/>
                  <a:gd name="connsiteY36" fmla="*/ 362126 h 401740"/>
                  <a:gd name="connsiteX37" fmla="*/ 138956 w 185785"/>
                  <a:gd name="connsiteY37" fmla="*/ 388805 h 401740"/>
                  <a:gd name="connsiteX38" fmla="*/ 132488 w 185785"/>
                  <a:gd name="connsiteY38" fmla="*/ 399315 h 401740"/>
                  <a:gd name="connsiteX39" fmla="*/ 122807 w 185785"/>
                  <a:gd name="connsiteY39" fmla="*/ 401741 h 401740"/>
                  <a:gd name="connsiteX40" fmla="*/ 126849 w 185785"/>
                  <a:gd name="connsiteY40" fmla="*/ 373445 h 401740"/>
                  <a:gd name="connsiteX41" fmla="*/ 118765 w 185785"/>
                  <a:gd name="connsiteY41" fmla="*/ 348382 h 401740"/>
                  <a:gd name="connsiteX42" fmla="*/ 121190 w 185785"/>
                  <a:gd name="connsiteY42" fmla="*/ 333022 h 401740"/>
                  <a:gd name="connsiteX43" fmla="*/ 105850 w 185785"/>
                  <a:gd name="connsiteY43" fmla="*/ 320086 h 401740"/>
                  <a:gd name="connsiteX44" fmla="*/ 99382 w 185785"/>
                  <a:gd name="connsiteY44" fmla="*/ 296641 h 401740"/>
                  <a:gd name="connsiteX45" fmla="*/ 98573 w 185785"/>
                  <a:gd name="connsiteY45" fmla="*/ 282089 h 401740"/>
                  <a:gd name="connsiteX46" fmla="*/ 91297 w 185785"/>
                  <a:gd name="connsiteY46" fmla="*/ 265920 h 401740"/>
                  <a:gd name="connsiteX47" fmla="*/ 79999 w 185785"/>
                  <a:gd name="connsiteY47" fmla="*/ 259452 h 401740"/>
                  <a:gd name="connsiteX48" fmla="*/ 57382 w 185785"/>
                  <a:gd name="connsiteY48" fmla="*/ 285323 h 401740"/>
                  <a:gd name="connsiteX49" fmla="*/ 28318 w 185785"/>
                  <a:gd name="connsiteY49" fmla="*/ 276429 h 401740"/>
                  <a:gd name="connsiteX50" fmla="*/ 23468 w 185785"/>
                  <a:gd name="connsiteY50" fmla="*/ 253793 h 401740"/>
                  <a:gd name="connsiteX51" fmla="*/ 38000 w 185785"/>
                  <a:gd name="connsiteY51" fmla="*/ 241666 h 401740"/>
                  <a:gd name="connsiteX52" fmla="*/ 36383 w 185785"/>
                  <a:gd name="connsiteY52" fmla="*/ 223880 h 401740"/>
                  <a:gd name="connsiteX53" fmla="*/ 17000 w 185785"/>
                  <a:gd name="connsiteY53" fmla="*/ 217412 h 401740"/>
                  <a:gd name="connsiteX54" fmla="*/ 24276 w 185785"/>
                  <a:gd name="connsiteY54" fmla="*/ 205285 h 401740"/>
                  <a:gd name="connsiteX55" fmla="*/ 29127 w 185785"/>
                  <a:gd name="connsiteY55" fmla="*/ 193158 h 401740"/>
                  <a:gd name="connsiteX56" fmla="*/ 19446 w 185785"/>
                  <a:gd name="connsiteY56" fmla="*/ 189116 h 401740"/>
                  <a:gd name="connsiteX57" fmla="*/ 8147 w 185785"/>
                  <a:gd name="connsiteY57" fmla="*/ 176989 h 401740"/>
                  <a:gd name="connsiteX58" fmla="*/ 63 w 185785"/>
                  <a:gd name="connsiteY58" fmla="*/ 164862 h 401740"/>
                  <a:gd name="connsiteX59" fmla="*/ 63 w 185785"/>
                  <a:gd name="connsiteY59" fmla="*/ 164862 h 40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85785" h="401740">
                    <a:moveTo>
                      <a:pt x="63" y="164822"/>
                    </a:moveTo>
                    <a:cubicBezTo>
                      <a:pt x="-746" y="163205"/>
                      <a:pt x="6530" y="151886"/>
                      <a:pt x="6530" y="151886"/>
                    </a:cubicBezTo>
                    <a:cubicBezTo>
                      <a:pt x="6530" y="153503"/>
                      <a:pt x="16212" y="138143"/>
                      <a:pt x="15423" y="132483"/>
                    </a:cubicBezTo>
                    <a:cubicBezTo>
                      <a:pt x="15423" y="126824"/>
                      <a:pt x="9764" y="115506"/>
                      <a:pt x="15423" y="109038"/>
                    </a:cubicBezTo>
                    <a:cubicBezTo>
                      <a:pt x="21891" y="101762"/>
                      <a:pt x="26722" y="98528"/>
                      <a:pt x="31573" y="99336"/>
                    </a:cubicBezTo>
                    <a:cubicBezTo>
                      <a:pt x="36423" y="100145"/>
                      <a:pt x="40465" y="93677"/>
                      <a:pt x="42062" y="88827"/>
                    </a:cubicBezTo>
                    <a:cubicBezTo>
                      <a:pt x="42871" y="84784"/>
                      <a:pt x="38828" y="73466"/>
                      <a:pt x="39637" y="65381"/>
                    </a:cubicBezTo>
                    <a:cubicBezTo>
                      <a:pt x="40445" y="58105"/>
                      <a:pt x="48530" y="42744"/>
                      <a:pt x="52552" y="40319"/>
                    </a:cubicBezTo>
                    <a:cubicBezTo>
                      <a:pt x="56574" y="37894"/>
                      <a:pt x="73551" y="24150"/>
                      <a:pt x="75977" y="22533"/>
                    </a:cubicBezTo>
                    <a:cubicBezTo>
                      <a:pt x="78402" y="21724"/>
                      <a:pt x="87275" y="9597"/>
                      <a:pt x="87275" y="9597"/>
                    </a:cubicBezTo>
                    <a:cubicBezTo>
                      <a:pt x="89700" y="8789"/>
                      <a:pt x="98573" y="3130"/>
                      <a:pt x="98573" y="3130"/>
                    </a:cubicBezTo>
                    <a:cubicBezTo>
                      <a:pt x="98573" y="3130"/>
                      <a:pt x="102616" y="-3338"/>
                      <a:pt x="109872" y="2321"/>
                    </a:cubicBezTo>
                    <a:cubicBezTo>
                      <a:pt x="117148" y="7981"/>
                      <a:pt x="121170" y="1513"/>
                      <a:pt x="121979" y="17682"/>
                    </a:cubicBezTo>
                    <a:cubicBezTo>
                      <a:pt x="122787" y="33851"/>
                      <a:pt x="120362" y="46807"/>
                      <a:pt x="120362" y="46807"/>
                    </a:cubicBezTo>
                    <a:lnTo>
                      <a:pt x="106638" y="65402"/>
                    </a:lnTo>
                    <a:cubicBezTo>
                      <a:pt x="106638" y="65402"/>
                      <a:pt x="98553" y="69444"/>
                      <a:pt x="100979" y="81571"/>
                    </a:cubicBezTo>
                    <a:cubicBezTo>
                      <a:pt x="104213" y="94506"/>
                      <a:pt x="98553" y="99357"/>
                      <a:pt x="108255" y="100974"/>
                    </a:cubicBezTo>
                    <a:cubicBezTo>
                      <a:pt x="117148" y="102591"/>
                      <a:pt x="115531" y="89655"/>
                      <a:pt x="127637" y="96931"/>
                    </a:cubicBezTo>
                    <a:cubicBezTo>
                      <a:pt x="140553" y="105016"/>
                      <a:pt x="134914" y="107441"/>
                      <a:pt x="137319" y="114717"/>
                    </a:cubicBezTo>
                    <a:cubicBezTo>
                      <a:pt x="140553" y="122802"/>
                      <a:pt x="150234" y="113909"/>
                      <a:pt x="140553" y="122802"/>
                    </a:cubicBezTo>
                    <a:cubicBezTo>
                      <a:pt x="130063" y="130887"/>
                      <a:pt x="126021" y="117951"/>
                      <a:pt x="130063" y="130887"/>
                    </a:cubicBezTo>
                    <a:cubicBezTo>
                      <a:pt x="133297" y="144630"/>
                      <a:pt x="128446" y="138971"/>
                      <a:pt x="137339" y="142205"/>
                    </a:cubicBezTo>
                    <a:cubicBezTo>
                      <a:pt x="146232" y="146248"/>
                      <a:pt x="136531" y="135737"/>
                      <a:pt x="157530" y="146248"/>
                    </a:cubicBezTo>
                    <a:cubicBezTo>
                      <a:pt x="178530" y="156757"/>
                      <a:pt x="184998" y="150290"/>
                      <a:pt x="185786" y="145439"/>
                    </a:cubicBezTo>
                    <a:cubicBezTo>
                      <a:pt x="185786" y="145439"/>
                      <a:pt x="183361" y="167267"/>
                      <a:pt x="175296" y="167267"/>
                    </a:cubicBezTo>
                    <a:cubicBezTo>
                      <a:pt x="166403" y="168076"/>
                      <a:pt x="156722" y="168884"/>
                      <a:pt x="157530" y="175352"/>
                    </a:cubicBezTo>
                    <a:cubicBezTo>
                      <a:pt x="158339" y="181820"/>
                      <a:pt x="149446" y="181820"/>
                      <a:pt x="144615" y="181820"/>
                    </a:cubicBezTo>
                    <a:cubicBezTo>
                      <a:pt x="139784" y="181820"/>
                      <a:pt x="138956" y="172118"/>
                      <a:pt x="132509" y="182628"/>
                    </a:cubicBezTo>
                    <a:cubicBezTo>
                      <a:pt x="126041" y="193138"/>
                      <a:pt x="109892" y="204456"/>
                      <a:pt x="110700" y="210116"/>
                    </a:cubicBezTo>
                    <a:cubicBezTo>
                      <a:pt x="111509" y="215775"/>
                      <a:pt x="105850" y="220626"/>
                      <a:pt x="101808" y="222243"/>
                    </a:cubicBezTo>
                    <a:cubicBezTo>
                      <a:pt x="97765" y="224668"/>
                      <a:pt x="93723" y="227902"/>
                      <a:pt x="100191" y="232753"/>
                    </a:cubicBezTo>
                    <a:cubicBezTo>
                      <a:pt x="105850" y="238412"/>
                      <a:pt x="117148" y="244071"/>
                      <a:pt x="121190" y="252155"/>
                    </a:cubicBezTo>
                    <a:cubicBezTo>
                      <a:pt x="125232" y="260240"/>
                      <a:pt x="122807" y="261049"/>
                      <a:pt x="124424" y="273175"/>
                    </a:cubicBezTo>
                    <a:cubicBezTo>
                      <a:pt x="126849" y="285302"/>
                      <a:pt x="113934" y="289345"/>
                      <a:pt x="120382" y="299067"/>
                    </a:cubicBezTo>
                    <a:cubicBezTo>
                      <a:pt x="126849" y="309576"/>
                      <a:pt x="134105" y="320895"/>
                      <a:pt x="136531" y="326554"/>
                    </a:cubicBezTo>
                    <a:cubicBezTo>
                      <a:pt x="138956" y="331405"/>
                      <a:pt x="144615" y="332213"/>
                      <a:pt x="142998" y="342723"/>
                    </a:cubicBezTo>
                    <a:cubicBezTo>
                      <a:pt x="141381" y="353233"/>
                      <a:pt x="137339" y="356467"/>
                      <a:pt x="138956" y="362126"/>
                    </a:cubicBezTo>
                    <a:cubicBezTo>
                      <a:pt x="141381" y="367786"/>
                      <a:pt x="141381" y="383955"/>
                      <a:pt x="138956" y="388805"/>
                    </a:cubicBezTo>
                    <a:cubicBezTo>
                      <a:pt x="137339" y="393656"/>
                      <a:pt x="136531" y="397698"/>
                      <a:pt x="132488" y="399315"/>
                    </a:cubicBezTo>
                    <a:cubicBezTo>
                      <a:pt x="127637" y="401741"/>
                      <a:pt x="122807" y="401741"/>
                      <a:pt x="122807" y="401741"/>
                    </a:cubicBezTo>
                    <a:cubicBezTo>
                      <a:pt x="122807" y="401741"/>
                      <a:pt x="128466" y="385571"/>
                      <a:pt x="126849" y="373445"/>
                    </a:cubicBezTo>
                    <a:cubicBezTo>
                      <a:pt x="124424" y="361318"/>
                      <a:pt x="117956" y="353233"/>
                      <a:pt x="118765" y="348382"/>
                    </a:cubicBezTo>
                    <a:cubicBezTo>
                      <a:pt x="119573" y="342723"/>
                      <a:pt x="125232" y="336255"/>
                      <a:pt x="121190" y="333022"/>
                    </a:cubicBezTo>
                    <a:cubicBezTo>
                      <a:pt x="117148" y="330596"/>
                      <a:pt x="110700" y="328979"/>
                      <a:pt x="105850" y="320086"/>
                    </a:cubicBezTo>
                    <a:cubicBezTo>
                      <a:pt x="101808" y="310385"/>
                      <a:pt x="99382" y="303917"/>
                      <a:pt x="99382" y="296641"/>
                    </a:cubicBezTo>
                    <a:cubicBezTo>
                      <a:pt x="99382" y="289365"/>
                      <a:pt x="100999" y="290982"/>
                      <a:pt x="98573" y="282089"/>
                    </a:cubicBezTo>
                    <a:cubicBezTo>
                      <a:pt x="96148" y="272387"/>
                      <a:pt x="96148" y="265920"/>
                      <a:pt x="91297" y="265920"/>
                    </a:cubicBezTo>
                    <a:cubicBezTo>
                      <a:pt x="86447" y="265111"/>
                      <a:pt x="86447" y="252984"/>
                      <a:pt x="79999" y="259452"/>
                    </a:cubicBezTo>
                    <a:cubicBezTo>
                      <a:pt x="73551" y="265920"/>
                      <a:pt x="63042" y="283706"/>
                      <a:pt x="57382" y="285323"/>
                    </a:cubicBezTo>
                    <a:cubicBezTo>
                      <a:pt x="51723" y="286940"/>
                      <a:pt x="29127" y="282897"/>
                      <a:pt x="28318" y="276429"/>
                    </a:cubicBezTo>
                    <a:cubicBezTo>
                      <a:pt x="26701" y="269153"/>
                      <a:pt x="19426" y="259452"/>
                      <a:pt x="23468" y="253793"/>
                    </a:cubicBezTo>
                    <a:cubicBezTo>
                      <a:pt x="26701" y="248133"/>
                      <a:pt x="34766" y="246517"/>
                      <a:pt x="38000" y="241666"/>
                    </a:cubicBezTo>
                    <a:cubicBezTo>
                      <a:pt x="41233" y="236815"/>
                      <a:pt x="42042" y="223880"/>
                      <a:pt x="36383" y="223880"/>
                    </a:cubicBezTo>
                    <a:cubicBezTo>
                      <a:pt x="30723" y="223880"/>
                      <a:pt x="17000" y="217412"/>
                      <a:pt x="17000" y="217412"/>
                    </a:cubicBezTo>
                    <a:cubicBezTo>
                      <a:pt x="17000" y="217412"/>
                      <a:pt x="19426" y="205285"/>
                      <a:pt x="24276" y="205285"/>
                    </a:cubicBezTo>
                    <a:cubicBezTo>
                      <a:pt x="29127" y="206094"/>
                      <a:pt x="33957" y="193158"/>
                      <a:pt x="29127" y="193158"/>
                    </a:cubicBezTo>
                    <a:cubicBezTo>
                      <a:pt x="24296" y="193158"/>
                      <a:pt x="22659" y="193967"/>
                      <a:pt x="19446" y="189116"/>
                    </a:cubicBezTo>
                    <a:cubicBezTo>
                      <a:pt x="17020" y="183457"/>
                      <a:pt x="12978" y="174564"/>
                      <a:pt x="8147" y="176989"/>
                    </a:cubicBezTo>
                    <a:cubicBezTo>
                      <a:pt x="3296" y="178606"/>
                      <a:pt x="63" y="164862"/>
                      <a:pt x="63" y="164862"/>
                    </a:cubicBezTo>
                    <a:lnTo>
                      <a:pt x="63" y="164862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5" name="Szabadkézi sokszög: alakzat 1244">
                <a:extLst>
                  <a:ext uri="{FF2B5EF4-FFF2-40B4-BE49-F238E27FC236}">
                    <a16:creationId xmlns:a16="http://schemas.microsoft.com/office/drawing/2014/main" id="{0C874463-CBD8-2343-28B6-A489887DF4E0}"/>
                  </a:ext>
                </a:extLst>
              </p:cNvPr>
              <p:cNvSpPr/>
              <p:nvPr/>
            </p:nvSpPr>
            <p:spPr>
              <a:xfrm>
                <a:off x="6230473" y="3813352"/>
                <a:ext cx="163904" cy="324693"/>
              </a:xfrm>
              <a:custGeom>
                <a:avLst/>
                <a:gdLst>
                  <a:gd name="connsiteX0" fmla="*/ 0 w 163904"/>
                  <a:gd name="connsiteY0" fmla="*/ 31963 h 324693"/>
                  <a:gd name="connsiteX1" fmla="*/ 5619 w 163904"/>
                  <a:gd name="connsiteY1" fmla="*/ 16663 h 324693"/>
                  <a:gd name="connsiteX2" fmla="*/ 27306 w 163904"/>
                  <a:gd name="connsiteY2" fmla="*/ 19876 h 324693"/>
                  <a:gd name="connsiteX3" fmla="*/ 41757 w 163904"/>
                  <a:gd name="connsiteY3" fmla="*/ 22282 h 324693"/>
                  <a:gd name="connsiteX4" fmla="*/ 56208 w 163904"/>
                  <a:gd name="connsiteY4" fmla="*/ 22282 h 324693"/>
                  <a:gd name="connsiteX5" fmla="*/ 66637 w 163904"/>
                  <a:gd name="connsiteY5" fmla="*/ 10195 h 324693"/>
                  <a:gd name="connsiteX6" fmla="*/ 78683 w 163904"/>
                  <a:gd name="connsiteY6" fmla="*/ 1343 h 324693"/>
                  <a:gd name="connsiteX7" fmla="*/ 93943 w 163904"/>
                  <a:gd name="connsiteY7" fmla="*/ 10195 h 324693"/>
                  <a:gd name="connsiteX8" fmla="*/ 105181 w 163904"/>
                  <a:gd name="connsiteY8" fmla="*/ 14217 h 324693"/>
                  <a:gd name="connsiteX9" fmla="*/ 108394 w 163904"/>
                  <a:gd name="connsiteY9" fmla="*/ 27901 h 324693"/>
                  <a:gd name="connsiteX10" fmla="*/ 116418 w 163904"/>
                  <a:gd name="connsiteY10" fmla="*/ 36753 h 324693"/>
                  <a:gd name="connsiteX11" fmla="*/ 131678 w 163904"/>
                  <a:gd name="connsiteY11" fmla="*/ 38370 h 324693"/>
                  <a:gd name="connsiteX12" fmla="*/ 118823 w 163904"/>
                  <a:gd name="connsiteY12" fmla="*/ 48031 h 324693"/>
                  <a:gd name="connsiteX13" fmla="*/ 105181 w 163904"/>
                  <a:gd name="connsiteY13" fmla="*/ 59309 h 324693"/>
                  <a:gd name="connsiteX14" fmla="*/ 91538 w 163904"/>
                  <a:gd name="connsiteY14" fmla="*/ 79440 h 324693"/>
                  <a:gd name="connsiteX15" fmla="*/ 93943 w 163904"/>
                  <a:gd name="connsiteY15" fmla="*/ 104401 h 324693"/>
                  <a:gd name="connsiteX16" fmla="*/ 101967 w 163904"/>
                  <a:gd name="connsiteY16" fmla="*/ 125340 h 324693"/>
                  <a:gd name="connsiteX17" fmla="*/ 103564 w 163904"/>
                  <a:gd name="connsiteY17" fmla="*/ 140640 h 324693"/>
                  <a:gd name="connsiteX18" fmla="*/ 120420 w 163904"/>
                  <a:gd name="connsiteY18" fmla="*/ 147088 h 324693"/>
                  <a:gd name="connsiteX19" fmla="*/ 133274 w 163904"/>
                  <a:gd name="connsiteY19" fmla="*/ 163196 h 324693"/>
                  <a:gd name="connsiteX20" fmla="*/ 146129 w 163904"/>
                  <a:gd name="connsiteY20" fmla="*/ 172857 h 324693"/>
                  <a:gd name="connsiteX21" fmla="*/ 155770 w 163904"/>
                  <a:gd name="connsiteY21" fmla="*/ 183327 h 324693"/>
                  <a:gd name="connsiteX22" fmla="*/ 153364 w 163904"/>
                  <a:gd name="connsiteY22" fmla="*/ 200244 h 324693"/>
                  <a:gd name="connsiteX23" fmla="*/ 160600 w 163904"/>
                  <a:gd name="connsiteY23" fmla="*/ 220374 h 324693"/>
                  <a:gd name="connsiteX24" fmla="*/ 157387 w 163904"/>
                  <a:gd name="connsiteY24" fmla="*/ 230036 h 324693"/>
                  <a:gd name="connsiteX25" fmla="*/ 163814 w 163904"/>
                  <a:gd name="connsiteY25" fmla="*/ 248549 h 324693"/>
                  <a:gd name="connsiteX26" fmla="*/ 159792 w 163904"/>
                  <a:gd name="connsiteY26" fmla="*/ 261424 h 324693"/>
                  <a:gd name="connsiteX27" fmla="*/ 157387 w 163904"/>
                  <a:gd name="connsiteY27" fmla="*/ 267871 h 324693"/>
                  <a:gd name="connsiteX28" fmla="*/ 146149 w 163904"/>
                  <a:gd name="connsiteY28" fmla="*/ 273510 h 324693"/>
                  <a:gd name="connsiteX29" fmla="*/ 134103 w 163904"/>
                  <a:gd name="connsiteY29" fmla="*/ 278341 h 324693"/>
                  <a:gd name="connsiteX30" fmla="*/ 126079 w 163904"/>
                  <a:gd name="connsiteY30" fmla="*/ 275127 h 324693"/>
                  <a:gd name="connsiteX31" fmla="*/ 120461 w 163904"/>
                  <a:gd name="connsiteY31" fmla="*/ 285597 h 324693"/>
                  <a:gd name="connsiteX32" fmla="*/ 111628 w 163904"/>
                  <a:gd name="connsiteY32" fmla="*/ 281575 h 324693"/>
                  <a:gd name="connsiteX33" fmla="*/ 109223 w 163904"/>
                  <a:gd name="connsiteY33" fmla="*/ 291236 h 324693"/>
                  <a:gd name="connsiteX34" fmla="*/ 102796 w 163904"/>
                  <a:gd name="connsiteY34" fmla="*/ 297683 h 324693"/>
                  <a:gd name="connsiteX35" fmla="*/ 95560 w 163904"/>
                  <a:gd name="connsiteY35" fmla="*/ 296066 h 324693"/>
                  <a:gd name="connsiteX36" fmla="*/ 95560 w 163904"/>
                  <a:gd name="connsiteY36" fmla="*/ 311367 h 324693"/>
                  <a:gd name="connsiteX37" fmla="*/ 85131 w 163904"/>
                  <a:gd name="connsiteY37" fmla="*/ 317005 h 324693"/>
                  <a:gd name="connsiteX38" fmla="*/ 77895 w 163904"/>
                  <a:gd name="connsiteY38" fmla="*/ 315389 h 324693"/>
                  <a:gd name="connsiteX39" fmla="*/ 73873 w 163904"/>
                  <a:gd name="connsiteY39" fmla="*/ 324241 h 324693"/>
                  <a:gd name="connsiteX40" fmla="*/ 65040 w 163904"/>
                  <a:gd name="connsiteY40" fmla="*/ 322624 h 324693"/>
                  <a:gd name="connsiteX41" fmla="*/ 69062 w 163904"/>
                  <a:gd name="connsiteY41" fmla="*/ 306516 h 324693"/>
                  <a:gd name="connsiteX42" fmla="*/ 72276 w 163904"/>
                  <a:gd name="connsiteY42" fmla="*/ 296855 h 324693"/>
                  <a:gd name="connsiteX43" fmla="*/ 63444 w 163904"/>
                  <a:gd name="connsiteY43" fmla="*/ 292024 h 324693"/>
                  <a:gd name="connsiteX44" fmla="*/ 67466 w 163904"/>
                  <a:gd name="connsiteY44" fmla="*/ 281555 h 324693"/>
                  <a:gd name="connsiteX45" fmla="*/ 75490 w 163904"/>
                  <a:gd name="connsiteY45" fmla="*/ 275916 h 324693"/>
                  <a:gd name="connsiteX46" fmla="*/ 86727 w 163904"/>
                  <a:gd name="connsiteY46" fmla="*/ 273490 h 324693"/>
                  <a:gd name="connsiteX47" fmla="*/ 95560 w 163904"/>
                  <a:gd name="connsiteY47" fmla="*/ 251743 h 324693"/>
                  <a:gd name="connsiteX48" fmla="*/ 110820 w 163904"/>
                  <a:gd name="connsiteY48" fmla="*/ 246912 h 324693"/>
                  <a:gd name="connsiteX49" fmla="*/ 126079 w 163904"/>
                  <a:gd name="connsiteY49" fmla="*/ 234826 h 324693"/>
                  <a:gd name="connsiteX50" fmla="*/ 123674 w 163904"/>
                  <a:gd name="connsiteY50" fmla="*/ 215503 h 324693"/>
                  <a:gd name="connsiteX51" fmla="*/ 118055 w 163904"/>
                  <a:gd name="connsiteY51" fmla="*/ 198586 h 324693"/>
                  <a:gd name="connsiteX52" fmla="*/ 111628 w 163904"/>
                  <a:gd name="connsiteY52" fmla="*/ 188117 h 324693"/>
                  <a:gd name="connsiteX53" fmla="*/ 114842 w 163904"/>
                  <a:gd name="connsiteY53" fmla="*/ 171200 h 324693"/>
                  <a:gd name="connsiteX54" fmla="*/ 112436 w 163904"/>
                  <a:gd name="connsiteY54" fmla="*/ 160730 h 324693"/>
                  <a:gd name="connsiteX55" fmla="*/ 102796 w 163904"/>
                  <a:gd name="connsiteY55" fmla="*/ 155091 h 324693"/>
                  <a:gd name="connsiteX56" fmla="*/ 99582 w 163904"/>
                  <a:gd name="connsiteY56" fmla="*/ 147047 h 324693"/>
                  <a:gd name="connsiteX57" fmla="*/ 86727 w 163904"/>
                  <a:gd name="connsiteY57" fmla="*/ 142217 h 324693"/>
                  <a:gd name="connsiteX58" fmla="*/ 74681 w 163904"/>
                  <a:gd name="connsiteY58" fmla="*/ 122086 h 324693"/>
                  <a:gd name="connsiteX59" fmla="*/ 61039 w 163904"/>
                  <a:gd name="connsiteY59" fmla="*/ 97125 h 324693"/>
                  <a:gd name="connsiteX60" fmla="*/ 48184 w 163904"/>
                  <a:gd name="connsiteY60" fmla="*/ 79420 h 324693"/>
                  <a:gd name="connsiteX61" fmla="*/ 56208 w 163904"/>
                  <a:gd name="connsiteY61" fmla="*/ 72972 h 324693"/>
                  <a:gd name="connsiteX62" fmla="*/ 51398 w 163904"/>
                  <a:gd name="connsiteY62" fmla="*/ 56863 h 324693"/>
                  <a:gd name="connsiteX63" fmla="*/ 40160 w 163904"/>
                  <a:gd name="connsiteY63" fmla="*/ 50416 h 324693"/>
                  <a:gd name="connsiteX64" fmla="*/ 28923 w 163904"/>
                  <a:gd name="connsiteY64" fmla="*/ 55246 h 324693"/>
                  <a:gd name="connsiteX65" fmla="*/ 20090 w 163904"/>
                  <a:gd name="connsiteY65" fmla="*/ 43969 h 324693"/>
                  <a:gd name="connsiteX66" fmla="*/ 16877 w 163904"/>
                  <a:gd name="connsiteY66" fmla="*/ 29477 h 324693"/>
                  <a:gd name="connsiteX67" fmla="*/ 20 w 163904"/>
                  <a:gd name="connsiteY67" fmla="*/ 31902 h 324693"/>
                  <a:gd name="connsiteX68" fmla="*/ 20 w 163904"/>
                  <a:gd name="connsiteY68" fmla="*/ 31902 h 324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63904" h="324693">
                    <a:moveTo>
                      <a:pt x="0" y="31963"/>
                    </a:moveTo>
                    <a:cubicBezTo>
                      <a:pt x="808" y="27132"/>
                      <a:pt x="0" y="19088"/>
                      <a:pt x="5619" y="16663"/>
                    </a:cubicBezTo>
                    <a:cubicBezTo>
                      <a:pt x="11238" y="15046"/>
                      <a:pt x="27306" y="19876"/>
                      <a:pt x="27306" y="19876"/>
                    </a:cubicBezTo>
                    <a:cubicBezTo>
                      <a:pt x="27306" y="19876"/>
                      <a:pt x="32925" y="19068"/>
                      <a:pt x="41757" y="22282"/>
                    </a:cubicBezTo>
                    <a:cubicBezTo>
                      <a:pt x="49781" y="26304"/>
                      <a:pt x="56208" y="22282"/>
                      <a:pt x="56208" y="22282"/>
                    </a:cubicBezTo>
                    <a:cubicBezTo>
                      <a:pt x="56208" y="22282"/>
                      <a:pt x="64232" y="17451"/>
                      <a:pt x="66637" y="10195"/>
                    </a:cubicBezTo>
                    <a:cubicBezTo>
                      <a:pt x="69851" y="2939"/>
                      <a:pt x="67446" y="-2679"/>
                      <a:pt x="78683" y="1343"/>
                    </a:cubicBezTo>
                    <a:cubicBezTo>
                      <a:pt x="90729" y="6173"/>
                      <a:pt x="93943" y="10195"/>
                      <a:pt x="93943" y="10195"/>
                    </a:cubicBezTo>
                    <a:cubicBezTo>
                      <a:pt x="93943" y="10195"/>
                      <a:pt x="97157" y="7770"/>
                      <a:pt x="105181" y="14217"/>
                    </a:cubicBezTo>
                    <a:cubicBezTo>
                      <a:pt x="114013" y="20665"/>
                      <a:pt x="109203" y="21473"/>
                      <a:pt x="108394" y="27901"/>
                    </a:cubicBezTo>
                    <a:cubicBezTo>
                      <a:pt x="107586" y="35156"/>
                      <a:pt x="109991" y="32731"/>
                      <a:pt x="116418" y="36753"/>
                    </a:cubicBezTo>
                    <a:cubicBezTo>
                      <a:pt x="123654" y="40775"/>
                      <a:pt x="131678" y="38370"/>
                      <a:pt x="131678" y="38370"/>
                    </a:cubicBezTo>
                    <a:cubicBezTo>
                      <a:pt x="131678" y="38370"/>
                      <a:pt x="122845" y="45626"/>
                      <a:pt x="118823" y="48031"/>
                    </a:cubicBezTo>
                    <a:cubicBezTo>
                      <a:pt x="114801" y="51245"/>
                      <a:pt x="105969" y="53670"/>
                      <a:pt x="105181" y="59309"/>
                    </a:cubicBezTo>
                    <a:cubicBezTo>
                      <a:pt x="103584" y="64948"/>
                      <a:pt x="93943" y="73801"/>
                      <a:pt x="91538" y="79440"/>
                    </a:cubicBezTo>
                    <a:cubicBezTo>
                      <a:pt x="89941" y="85079"/>
                      <a:pt x="88324" y="100379"/>
                      <a:pt x="93943" y="104401"/>
                    </a:cubicBezTo>
                    <a:cubicBezTo>
                      <a:pt x="99562" y="109232"/>
                      <a:pt x="103584" y="118084"/>
                      <a:pt x="101967" y="125340"/>
                    </a:cubicBezTo>
                    <a:cubicBezTo>
                      <a:pt x="100350" y="132596"/>
                      <a:pt x="96348" y="136618"/>
                      <a:pt x="103564" y="140640"/>
                    </a:cubicBezTo>
                    <a:cubicBezTo>
                      <a:pt x="111588" y="143854"/>
                      <a:pt x="113993" y="143854"/>
                      <a:pt x="120420" y="147088"/>
                    </a:cubicBezTo>
                    <a:cubicBezTo>
                      <a:pt x="127656" y="149493"/>
                      <a:pt x="128444" y="159962"/>
                      <a:pt x="133274" y="163196"/>
                    </a:cubicBezTo>
                    <a:cubicBezTo>
                      <a:pt x="137296" y="165601"/>
                      <a:pt x="140510" y="170452"/>
                      <a:pt x="146129" y="172857"/>
                    </a:cubicBezTo>
                    <a:cubicBezTo>
                      <a:pt x="151748" y="176071"/>
                      <a:pt x="155770" y="180113"/>
                      <a:pt x="155770" y="183327"/>
                    </a:cubicBezTo>
                    <a:cubicBezTo>
                      <a:pt x="155770" y="187349"/>
                      <a:pt x="150959" y="192988"/>
                      <a:pt x="153364" y="200244"/>
                    </a:cubicBezTo>
                    <a:cubicBezTo>
                      <a:pt x="156578" y="207500"/>
                      <a:pt x="163005" y="216352"/>
                      <a:pt x="160600" y="220374"/>
                    </a:cubicBezTo>
                    <a:cubicBezTo>
                      <a:pt x="159004" y="223588"/>
                      <a:pt x="154173" y="226822"/>
                      <a:pt x="157387" y="230036"/>
                    </a:cubicBezTo>
                    <a:cubicBezTo>
                      <a:pt x="159792" y="234058"/>
                      <a:pt x="164622" y="242910"/>
                      <a:pt x="163814" y="248549"/>
                    </a:cubicBezTo>
                    <a:cubicBezTo>
                      <a:pt x="163005" y="254188"/>
                      <a:pt x="163005" y="262232"/>
                      <a:pt x="159792" y="261424"/>
                    </a:cubicBezTo>
                    <a:cubicBezTo>
                      <a:pt x="157387" y="260616"/>
                      <a:pt x="159792" y="263041"/>
                      <a:pt x="157387" y="267871"/>
                    </a:cubicBezTo>
                    <a:cubicBezTo>
                      <a:pt x="154173" y="272702"/>
                      <a:pt x="147746" y="275916"/>
                      <a:pt x="146149" y="273510"/>
                    </a:cubicBezTo>
                    <a:lnTo>
                      <a:pt x="134103" y="278341"/>
                    </a:lnTo>
                    <a:cubicBezTo>
                      <a:pt x="134103" y="278341"/>
                      <a:pt x="127676" y="268680"/>
                      <a:pt x="126079" y="275127"/>
                    </a:cubicBezTo>
                    <a:cubicBezTo>
                      <a:pt x="125271" y="281575"/>
                      <a:pt x="120461" y="285597"/>
                      <a:pt x="120461" y="285597"/>
                    </a:cubicBezTo>
                    <a:cubicBezTo>
                      <a:pt x="120461" y="285597"/>
                      <a:pt x="110820" y="278341"/>
                      <a:pt x="111628" y="281575"/>
                    </a:cubicBezTo>
                    <a:cubicBezTo>
                      <a:pt x="112436" y="285597"/>
                      <a:pt x="109223" y="291236"/>
                      <a:pt x="109223" y="291236"/>
                    </a:cubicBezTo>
                    <a:cubicBezTo>
                      <a:pt x="109223" y="291236"/>
                      <a:pt x="106009" y="297683"/>
                      <a:pt x="102796" y="297683"/>
                    </a:cubicBezTo>
                    <a:cubicBezTo>
                      <a:pt x="100390" y="297683"/>
                      <a:pt x="97177" y="292853"/>
                      <a:pt x="95560" y="296066"/>
                    </a:cubicBezTo>
                    <a:cubicBezTo>
                      <a:pt x="93963" y="298492"/>
                      <a:pt x="95560" y="311367"/>
                      <a:pt x="95560" y="311367"/>
                    </a:cubicBezTo>
                    <a:cubicBezTo>
                      <a:pt x="95560" y="311367"/>
                      <a:pt x="88324" y="315389"/>
                      <a:pt x="85131" y="317005"/>
                    </a:cubicBezTo>
                    <a:cubicBezTo>
                      <a:pt x="82725" y="317814"/>
                      <a:pt x="77895" y="311367"/>
                      <a:pt x="77895" y="315389"/>
                    </a:cubicBezTo>
                    <a:cubicBezTo>
                      <a:pt x="77895" y="320219"/>
                      <a:pt x="77086" y="322644"/>
                      <a:pt x="73873" y="324241"/>
                    </a:cubicBezTo>
                    <a:cubicBezTo>
                      <a:pt x="71468" y="325858"/>
                      <a:pt x="65040" y="322624"/>
                      <a:pt x="65040" y="322624"/>
                    </a:cubicBezTo>
                    <a:cubicBezTo>
                      <a:pt x="63444" y="313772"/>
                      <a:pt x="65849" y="311346"/>
                      <a:pt x="69062" y="306516"/>
                    </a:cubicBezTo>
                    <a:cubicBezTo>
                      <a:pt x="73085" y="301685"/>
                      <a:pt x="77895" y="297663"/>
                      <a:pt x="72276" y="296855"/>
                    </a:cubicBezTo>
                    <a:cubicBezTo>
                      <a:pt x="66657" y="296046"/>
                      <a:pt x="63444" y="292024"/>
                      <a:pt x="63444" y="292024"/>
                    </a:cubicBezTo>
                    <a:cubicBezTo>
                      <a:pt x="63444" y="292024"/>
                      <a:pt x="61847" y="286385"/>
                      <a:pt x="67466" y="281555"/>
                    </a:cubicBezTo>
                    <a:cubicBezTo>
                      <a:pt x="73085" y="277533"/>
                      <a:pt x="68274" y="272702"/>
                      <a:pt x="75490" y="275916"/>
                    </a:cubicBezTo>
                    <a:cubicBezTo>
                      <a:pt x="83514" y="279938"/>
                      <a:pt x="83514" y="274299"/>
                      <a:pt x="86727" y="273490"/>
                    </a:cubicBezTo>
                    <a:cubicBezTo>
                      <a:pt x="90749" y="272682"/>
                      <a:pt x="89941" y="254168"/>
                      <a:pt x="95560" y="251743"/>
                    </a:cubicBezTo>
                    <a:cubicBezTo>
                      <a:pt x="101179" y="250126"/>
                      <a:pt x="103584" y="250126"/>
                      <a:pt x="110820" y="246912"/>
                    </a:cubicBezTo>
                    <a:cubicBezTo>
                      <a:pt x="117247" y="244507"/>
                      <a:pt x="127676" y="244507"/>
                      <a:pt x="126079" y="234826"/>
                    </a:cubicBezTo>
                    <a:cubicBezTo>
                      <a:pt x="125271" y="225973"/>
                      <a:pt x="123674" y="223548"/>
                      <a:pt x="123674" y="215503"/>
                    </a:cubicBezTo>
                    <a:cubicBezTo>
                      <a:pt x="123674" y="206651"/>
                      <a:pt x="122866" y="199395"/>
                      <a:pt x="118055" y="198586"/>
                    </a:cubicBezTo>
                    <a:cubicBezTo>
                      <a:pt x="113245" y="197778"/>
                      <a:pt x="107626" y="198586"/>
                      <a:pt x="111628" y="188117"/>
                    </a:cubicBezTo>
                    <a:cubicBezTo>
                      <a:pt x="114842" y="177647"/>
                      <a:pt x="114842" y="171200"/>
                      <a:pt x="114842" y="171200"/>
                    </a:cubicBezTo>
                    <a:cubicBezTo>
                      <a:pt x="114033" y="164752"/>
                      <a:pt x="117247" y="158325"/>
                      <a:pt x="112436" y="160730"/>
                    </a:cubicBezTo>
                    <a:cubicBezTo>
                      <a:pt x="107626" y="163944"/>
                      <a:pt x="103604" y="160730"/>
                      <a:pt x="102796" y="155091"/>
                    </a:cubicBezTo>
                    <a:cubicBezTo>
                      <a:pt x="101987" y="149452"/>
                      <a:pt x="103604" y="143813"/>
                      <a:pt x="99582" y="147047"/>
                    </a:cubicBezTo>
                    <a:cubicBezTo>
                      <a:pt x="94771" y="149452"/>
                      <a:pt x="90749" y="146239"/>
                      <a:pt x="86727" y="142217"/>
                    </a:cubicBezTo>
                    <a:cubicBezTo>
                      <a:pt x="83514" y="138194"/>
                      <a:pt x="79492" y="136578"/>
                      <a:pt x="74681" y="122086"/>
                    </a:cubicBezTo>
                    <a:cubicBezTo>
                      <a:pt x="70659" y="108403"/>
                      <a:pt x="71468" y="101955"/>
                      <a:pt x="61039" y="97125"/>
                    </a:cubicBezTo>
                    <a:cubicBezTo>
                      <a:pt x="50610" y="92294"/>
                      <a:pt x="43374" y="79420"/>
                      <a:pt x="48184" y="79420"/>
                    </a:cubicBezTo>
                    <a:cubicBezTo>
                      <a:pt x="52206" y="79420"/>
                      <a:pt x="52206" y="73780"/>
                      <a:pt x="56208" y="72972"/>
                    </a:cubicBezTo>
                    <a:cubicBezTo>
                      <a:pt x="60230" y="72164"/>
                      <a:pt x="57017" y="58481"/>
                      <a:pt x="51398" y="56863"/>
                    </a:cubicBezTo>
                    <a:cubicBezTo>
                      <a:pt x="45779" y="55246"/>
                      <a:pt x="44971" y="47202"/>
                      <a:pt x="40160" y="50416"/>
                    </a:cubicBezTo>
                    <a:cubicBezTo>
                      <a:pt x="35350" y="52821"/>
                      <a:pt x="32925" y="56863"/>
                      <a:pt x="28923" y="55246"/>
                    </a:cubicBezTo>
                    <a:cubicBezTo>
                      <a:pt x="25709" y="52821"/>
                      <a:pt x="18493" y="47991"/>
                      <a:pt x="20090" y="43969"/>
                    </a:cubicBezTo>
                    <a:cubicBezTo>
                      <a:pt x="20899" y="39138"/>
                      <a:pt x="20899" y="31094"/>
                      <a:pt x="16877" y="29477"/>
                    </a:cubicBezTo>
                    <a:cubicBezTo>
                      <a:pt x="12855" y="27860"/>
                      <a:pt x="20" y="31902"/>
                      <a:pt x="20" y="31902"/>
                    </a:cubicBezTo>
                    <a:lnTo>
                      <a:pt x="20" y="31902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6" name="Szabadkézi sokszög: alakzat 1245">
                <a:extLst>
                  <a:ext uri="{FF2B5EF4-FFF2-40B4-BE49-F238E27FC236}">
                    <a16:creationId xmlns:a16="http://schemas.microsoft.com/office/drawing/2014/main" id="{59683FD0-44F5-BA7E-21D9-353781AC08BB}"/>
                  </a:ext>
                </a:extLst>
              </p:cNvPr>
              <p:cNvSpPr/>
              <p:nvPr/>
            </p:nvSpPr>
            <p:spPr>
              <a:xfrm>
                <a:off x="6191061" y="3840986"/>
                <a:ext cx="152050" cy="167276"/>
              </a:xfrm>
              <a:custGeom>
                <a:avLst/>
                <a:gdLst>
                  <a:gd name="connsiteX0" fmla="*/ 0 w 152050"/>
                  <a:gd name="connsiteY0" fmla="*/ 39537 h 167276"/>
                  <a:gd name="connsiteX1" fmla="*/ 12531 w 152050"/>
                  <a:gd name="connsiteY1" fmla="*/ 33009 h 167276"/>
                  <a:gd name="connsiteX2" fmla="*/ 28983 w 152050"/>
                  <a:gd name="connsiteY2" fmla="*/ 25672 h 167276"/>
                  <a:gd name="connsiteX3" fmla="*/ 39170 w 152050"/>
                  <a:gd name="connsiteY3" fmla="*/ 3641 h 167276"/>
                  <a:gd name="connsiteX4" fmla="*/ 39958 w 152050"/>
                  <a:gd name="connsiteY4" fmla="*/ 2833 h 167276"/>
                  <a:gd name="connsiteX5" fmla="*/ 56410 w 152050"/>
                  <a:gd name="connsiteY5" fmla="*/ 387 h 167276"/>
                  <a:gd name="connsiteX6" fmla="*/ 58755 w 152050"/>
                  <a:gd name="connsiteY6" fmla="*/ 15081 h 167276"/>
                  <a:gd name="connsiteX7" fmla="*/ 68153 w 152050"/>
                  <a:gd name="connsiteY7" fmla="*/ 26501 h 167276"/>
                  <a:gd name="connsiteX8" fmla="*/ 79128 w 152050"/>
                  <a:gd name="connsiteY8" fmla="*/ 21609 h 167276"/>
                  <a:gd name="connsiteX9" fmla="*/ 90103 w 152050"/>
                  <a:gd name="connsiteY9" fmla="*/ 28138 h 167276"/>
                  <a:gd name="connsiteX10" fmla="*/ 94812 w 152050"/>
                  <a:gd name="connsiteY10" fmla="*/ 44469 h 167276"/>
                  <a:gd name="connsiteX11" fmla="*/ 86182 w 152050"/>
                  <a:gd name="connsiteY11" fmla="*/ 50997 h 167276"/>
                  <a:gd name="connsiteX12" fmla="*/ 98733 w 152050"/>
                  <a:gd name="connsiteY12" fmla="*/ 68945 h 167276"/>
                  <a:gd name="connsiteX13" fmla="*/ 112841 w 152050"/>
                  <a:gd name="connsiteY13" fmla="*/ 95058 h 167276"/>
                  <a:gd name="connsiteX14" fmla="*/ 124604 w 152050"/>
                  <a:gd name="connsiteY14" fmla="*/ 114643 h 167276"/>
                  <a:gd name="connsiteX15" fmla="*/ 136367 w 152050"/>
                  <a:gd name="connsiteY15" fmla="*/ 119534 h 167276"/>
                  <a:gd name="connsiteX16" fmla="*/ 140288 w 152050"/>
                  <a:gd name="connsiteY16" fmla="*/ 127699 h 167276"/>
                  <a:gd name="connsiteX17" fmla="*/ 148918 w 152050"/>
                  <a:gd name="connsiteY17" fmla="*/ 133419 h 167276"/>
                  <a:gd name="connsiteX18" fmla="*/ 152051 w 152050"/>
                  <a:gd name="connsiteY18" fmla="*/ 144030 h 167276"/>
                  <a:gd name="connsiteX19" fmla="*/ 148130 w 152050"/>
                  <a:gd name="connsiteY19" fmla="*/ 161170 h 167276"/>
                  <a:gd name="connsiteX20" fmla="*/ 142653 w 152050"/>
                  <a:gd name="connsiteY20" fmla="*/ 166889 h 167276"/>
                  <a:gd name="connsiteX21" fmla="*/ 133254 w 152050"/>
                  <a:gd name="connsiteY21" fmla="*/ 164444 h 167276"/>
                  <a:gd name="connsiteX22" fmla="*/ 130121 w 152050"/>
                  <a:gd name="connsiteY22" fmla="*/ 162807 h 167276"/>
                  <a:gd name="connsiteX23" fmla="*/ 120723 w 152050"/>
                  <a:gd name="connsiteY23" fmla="*/ 162807 h 167276"/>
                  <a:gd name="connsiteX24" fmla="*/ 119935 w 152050"/>
                  <a:gd name="connsiteY24" fmla="*/ 152196 h 167276"/>
                  <a:gd name="connsiteX25" fmla="*/ 119147 w 152050"/>
                  <a:gd name="connsiteY25" fmla="*/ 139139 h 167276"/>
                  <a:gd name="connsiteX26" fmla="*/ 111305 w 152050"/>
                  <a:gd name="connsiteY26" fmla="*/ 129337 h 167276"/>
                  <a:gd name="connsiteX27" fmla="*/ 105828 w 152050"/>
                  <a:gd name="connsiteY27" fmla="*/ 124445 h 167276"/>
                  <a:gd name="connsiteX28" fmla="*/ 97197 w 152050"/>
                  <a:gd name="connsiteY28" fmla="*/ 118726 h 167276"/>
                  <a:gd name="connsiteX29" fmla="*/ 94852 w 152050"/>
                  <a:gd name="connsiteY29" fmla="*/ 104861 h 167276"/>
                  <a:gd name="connsiteX30" fmla="*/ 86222 w 152050"/>
                  <a:gd name="connsiteY30" fmla="*/ 85275 h 167276"/>
                  <a:gd name="connsiteX31" fmla="*/ 78380 w 152050"/>
                  <a:gd name="connsiteY31" fmla="*/ 83638 h 167276"/>
                  <a:gd name="connsiteX32" fmla="*/ 71326 w 152050"/>
                  <a:gd name="connsiteY32" fmla="*/ 88529 h 167276"/>
                  <a:gd name="connsiteX33" fmla="*/ 58795 w 152050"/>
                  <a:gd name="connsiteY33" fmla="*/ 100778 h 167276"/>
                  <a:gd name="connsiteX34" fmla="*/ 51742 w 152050"/>
                  <a:gd name="connsiteY34" fmla="*/ 89358 h 167276"/>
                  <a:gd name="connsiteX35" fmla="*/ 47032 w 152050"/>
                  <a:gd name="connsiteY35" fmla="*/ 95078 h 167276"/>
                  <a:gd name="connsiteX36" fmla="*/ 41555 w 152050"/>
                  <a:gd name="connsiteY36" fmla="*/ 102415 h 167276"/>
                  <a:gd name="connsiteX37" fmla="*/ 32156 w 152050"/>
                  <a:gd name="connsiteY37" fmla="*/ 102415 h 167276"/>
                  <a:gd name="connsiteX38" fmla="*/ 28235 w 152050"/>
                  <a:gd name="connsiteY38" fmla="*/ 91804 h 167276"/>
                  <a:gd name="connsiteX39" fmla="*/ 35289 w 152050"/>
                  <a:gd name="connsiteY39" fmla="*/ 74664 h 167276"/>
                  <a:gd name="connsiteX40" fmla="*/ 35289 w 152050"/>
                  <a:gd name="connsiteY40" fmla="*/ 64862 h 167276"/>
                  <a:gd name="connsiteX41" fmla="*/ 29024 w 152050"/>
                  <a:gd name="connsiteY41" fmla="*/ 57525 h 167276"/>
                  <a:gd name="connsiteX42" fmla="*/ 21182 w 152050"/>
                  <a:gd name="connsiteY42" fmla="*/ 50997 h 167276"/>
                  <a:gd name="connsiteX43" fmla="*/ 13340 w 152050"/>
                  <a:gd name="connsiteY43" fmla="*/ 45277 h 167276"/>
                  <a:gd name="connsiteX44" fmla="*/ 20 w 152050"/>
                  <a:gd name="connsiteY44" fmla="*/ 39557 h 167276"/>
                  <a:gd name="connsiteX45" fmla="*/ 20 w 152050"/>
                  <a:gd name="connsiteY45" fmla="*/ 39557 h 16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52050" h="167276">
                    <a:moveTo>
                      <a:pt x="0" y="39537"/>
                    </a:moveTo>
                    <a:cubicBezTo>
                      <a:pt x="4709" y="39537"/>
                      <a:pt x="12531" y="39537"/>
                      <a:pt x="12531" y="33009"/>
                    </a:cubicBezTo>
                    <a:cubicBezTo>
                      <a:pt x="11743" y="26480"/>
                      <a:pt x="21161" y="26480"/>
                      <a:pt x="28983" y="25672"/>
                    </a:cubicBezTo>
                    <a:cubicBezTo>
                      <a:pt x="37614" y="24863"/>
                      <a:pt x="39170" y="3641"/>
                      <a:pt x="39170" y="3641"/>
                    </a:cubicBezTo>
                    <a:lnTo>
                      <a:pt x="39958" y="2833"/>
                    </a:lnTo>
                    <a:cubicBezTo>
                      <a:pt x="39958" y="2833"/>
                      <a:pt x="52489" y="-1250"/>
                      <a:pt x="56410" y="387"/>
                    </a:cubicBezTo>
                    <a:cubicBezTo>
                      <a:pt x="59543" y="2833"/>
                      <a:pt x="59543" y="10190"/>
                      <a:pt x="58755" y="15081"/>
                    </a:cubicBezTo>
                    <a:cubicBezTo>
                      <a:pt x="57966" y="19972"/>
                      <a:pt x="64232" y="24055"/>
                      <a:pt x="68153" y="26501"/>
                    </a:cubicBezTo>
                    <a:cubicBezTo>
                      <a:pt x="71286" y="28138"/>
                      <a:pt x="74419" y="24055"/>
                      <a:pt x="79128" y="21609"/>
                    </a:cubicBezTo>
                    <a:cubicBezTo>
                      <a:pt x="83837" y="18335"/>
                      <a:pt x="84605" y="26501"/>
                      <a:pt x="90103" y="28138"/>
                    </a:cubicBezTo>
                    <a:cubicBezTo>
                      <a:pt x="95580" y="29775"/>
                      <a:pt x="97945" y="43640"/>
                      <a:pt x="94812" y="44469"/>
                    </a:cubicBezTo>
                    <a:cubicBezTo>
                      <a:pt x="90891" y="45277"/>
                      <a:pt x="90891" y="50997"/>
                      <a:pt x="86182" y="50997"/>
                    </a:cubicBezTo>
                    <a:cubicBezTo>
                      <a:pt x="81473" y="50997"/>
                      <a:pt x="89314" y="64053"/>
                      <a:pt x="98733" y="68945"/>
                    </a:cubicBezTo>
                    <a:cubicBezTo>
                      <a:pt x="108919" y="73836"/>
                      <a:pt x="108131" y="80364"/>
                      <a:pt x="112841" y="95058"/>
                    </a:cubicBezTo>
                    <a:cubicBezTo>
                      <a:pt x="117550" y="108923"/>
                      <a:pt x="120683" y="110560"/>
                      <a:pt x="124604" y="114643"/>
                    </a:cubicBezTo>
                    <a:cubicBezTo>
                      <a:pt x="128525" y="118726"/>
                      <a:pt x="131657" y="121980"/>
                      <a:pt x="136367" y="119534"/>
                    </a:cubicBezTo>
                    <a:cubicBezTo>
                      <a:pt x="141076" y="116260"/>
                      <a:pt x="139500" y="121980"/>
                      <a:pt x="140288" y="127699"/>
                    </a:cubicBezTo>
                    <a:cubicBezTo>
                      <a:pt x="141076" y="133419"/>
                      <a:pt x="144997" y="136673"/>
                      <a:pt x="148918" y="133419"/>
                    </a:cubicBezTo>
                    <a:cubicBezTo>
                      <a:pt x="153628" y="130974"/>
                      <a:pt x="151263" y="137502"/>
                      <a:pt x="152051" y="144030"/>
                    </a:cubicBezTo>
                    <a:cubicBezTo>
                      <a:pt x="152051" y="144030"/>
                      <a:pt x="152051" y="150559"/>
                      <a:pt x="148130" y="161170"/>
                    </a:cubicBezTo>
                    <a:cubicBezTo>
                      <a:pt x="148130" y="161170"/>
                      <a:pt x="144209" y="165252"/>
                      <a:pt x="142653" y="166889"/>
                    </a:cubicBezTo>
                    <a:cubicBezTo>
                      <a:pt x="140308" y="168527"/>
                      <a:pt x="133254" y="164444"/>
                      <a:pt x="133254" y="164444"/>
                    </a:cubicBezTo>
                    <a:cubicBezTo>
                      <a:pt x="133254" y="164444"/>
                      <a:pt x="131678" y="161998"/>
                      <a:pt x="130121" y="162807"/>
                    </a:cubicBezTo>
                    <a:cubicBezTo>
                      <a:pt x="128545" y="164444"/>
                      <a:pt x="123068" y="166081"/>
                      <a:pt x="120723" y="162807"/>
                    </a:cubicBezTo>
                    <a:cubicBezTo>
                      <a:pt x="119147" y="159532"/>
                      <a:pt x="116802" y="154641"/>
                      <a:pt x="119935" y="152196"/>
                    </a:cubicBezTo>
                    <a:cubicBezTo>
                      <a:pt x="123068" y="149750"/>
                      <a:pt x="121512" y="141585"/>
                      <a:pt x="119147" y="139139"/>
                    </a:cubicBezTo>
                    <a:cubicBezTo>
                      <a:pt x="116802" y="136694"/>
                      <a:pt x="111305" y="130974"/>
                      <a:pt x="111305" y="129337"/>
                    </a:cubicBezTo>
                    <a:cubicBezTo>
                      <a:pt x="111305" y="127699"/>
                      <a:pt x="107383" y="123617"/>
                      <a:pt x="105828" y="124445"/>
                    </a:cubicBezTo>
                    <a:cubicBezTo>
                      <a:pt x="103483" y="124445"/>
                      <a:pt x="97197" y="123637"/>
                      <a:pt x="97197" y="118726"/>
                    </a:cubicBezTo>
                    <a:cubicBezTo>
                      <a:pt x="97197" y="113006"/>
                      <a:pt x="98774" y="106477"/>
                      <a:pt x="94852" y="104861"/>
                    </a:cubicBezTo>
                    <a:cubicBezTo>
                      <a:pt x="90143" y="104052"/>
                      <a:pt x="86222" y="85275"/>
                      <a:pt x="86222" y="85275"/>
                    </a:cubicBezTo>
                    <a:cubicBezTo>
                      <a:pt x="86222" y="85275"/>
                      <a:pt x="80745" y="83638"/>
                      <a:pt x="78380" y="83638"/>
                    </a:cubicBezTo>
                    <a:cubicBezTo>
                      <a:pt x="76016" y="83638"/>
                      <a:pt x="72114" y="83638"/>
                      <a:pt x="71326" y="88529"/>
                    </a:cubicBezTo>
                    <a:cubicBezTo>
                      <a:pt x="69750" y="93421"/>
                      <a:pt x="58795" y="100778"/>
                      <a:pt x="58795" y="100778"/>
                    </a:cubicBezTo>
                    <a:lnTo>
                      <a:pt x="51742" y="89358"/>
                    </a:lnTo>
                    <a:cubicBezTo>
                      <a:pt x="51742" y="89358"/>
                      <a:pt x="47032" y="92632"/>
                      <a:pt x="47032" y="95078"/>
                    </a:cubicBezTo>
                    <a:cubicBezTo>
                      <a:pt x="46244" y="98352"/>
                      <a:pt x="46244" y="101606"/>
                      <a:pt x="41555" y="102415"/>
                    </a:cubicBezTo>
                    <a:cubicBezTo>
                      <a:pt x="37634" y="103223"/>
                      <a:pt x="34501" y="107306"/>
                      <a:pt x="32156" y="102415"/>
                    </a:cubicBezTo>
                    <a:cubicBezTo>
                      <a:pt x="29812" y="97524"/>
                      <a:pt x="26679" y="92612"/>
                      <a:pt x="28235" y="91804"/>
                    </a:cubicBezTo>
                    <a:cubicBezTo>
                      <a:pt x="29812" y="90167"/>
                      <a:pt x="34501" y="77110"/>
                      <a:pt x="35289" y="74664"/>
                    </a:cubicBezTo>
                    <a:cubicBezTo>
                      <a:pt x="35289" y="72219"/>
                      <a:pt x="38422" y="67328"/>
                      <a:pt x="35289" y="64862"/>
                    </a:cubicBezTo>
                    <a:cubicBezTo>
                      <a:pt x="32945" y="62416"/>
                      <a:pt x="31368" y="56696"/>
                      <a:pt x="29024" y="57525"/>
                    </a:cubicBezTo>
                    <a:cubicBezTo>
                      <a:pt x="26679" y="57525"/>
                      <a:pt x="24314" y="50997"/>
                      <a:pt x="21182" y="50997"/>
                    </a:cubicBezTo>
                    <a:cubicBezTo>
                      <a:pt x="18049" y="50997"/>
                      <a:pt x="13340" y="48551"/>
                      <a:pt x="13340" y="45277"/>
                    </a:cubicBezTo>
                    <a:cubicBezTo>
                      <a:pt x="13340" y="42831"/>
                      <a:pt x="20" y="39557"/>
                      <a:pt x="20" y="39557"/>
                    </a:cubicBezTo>
                    <a:lnTo>
                      <a:pt x="20" y="39557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7" name="Szabadkézi sokszög: alakzat 1246">
                <a:extLst>
                  <a:ext uri="{FF2B5EF4-FFF2-40B4-BE49-F238E27FC236}">
                    <a16:creationId xmlns:a16="http://schemas.microsoft.com/office/drawing/2014/main" id="{7E727D54-1B67-F478-D6C8-08377FFDCC76}"/>
                  </a:ext>
                </a:extLst>
              </p:cNvPr>
              <p:cNvSpPr/>
              <p:nvPr/>
            </p:nvSpPr>
            <p:spPr>
              <a:xfrm>
                <a:off x="6245349" y="4003813"/>
                <a:ext cx="110377" cy="100076"/>
              </a:xfrm>
              <a:custGeom>
                <a:avLst/>
                <a:gdLst>
                  <a:gd name="connsiteX0" fmla="*/ 46587 w 110377"/>
                  <a:gd name="connsiteY0" fmla="*/ 98673 h 100076"/>
                  <a:gd name="connsiteX1" fmla="*/ 49862 w 110377"/>
                  <a:gd name="connsiteY1" fmla="*/ 89497 h 100076"/>
                  <a:gd name="connsiteX2" fmla="*/ 58856 w 110377"/>
                  <a:gd name="connsiteY2" fmla="*/ 84140 h 100076"/>
                  <a:gd name="connsiteX3" fmla="*/ 70295 w 110377"/>
                  <a:gd name="connsiteY3" fmla="*/ 81088 h 100076"/>
                  <a:gd name="connsiteX4" fmla="*/ 78461 w 110377"/>
                  <a:gd name="connsiteY4" fmla="*/ 60432 h 100076"/>
                  <a:gd name="connsiteX5" fmla="*/ 93983 w 110377"/>
                  <a:gd name="connsiteY5" fmla="*/ 56612 h 100076"/>
                  <a:gd name="connsiteX6" fmla="*/ 110334 w 110377"/>
                  <a:gd name="connsiteY6" fmla="*/ 44364 h 100076"/>
                  <a:gd name="connsiteX7" fmla="*/ 107060 w 110377"/>
                  <a:gd name="connsiteY7" fmla="*/ 26012 h 100076"/>
                  <a:gd name="connsiteX8" fmla="*/ 101340 w 110377"/>
                  <a:gd name="connsiteY8" fmla="*/ 9944 h 100076"/>
                  <a:gd name="connsiteX9" fmla="*/ 94812 w 110377"/>
                  <a:gd name="connsiteY9" fmla="*/ 0 h 100076"/>
                  <a:gd name="connsiteX10" fmla="*/ 94812 w 110377"/>
                  <a:gd name="connsiteY10" fmla="*/ 0 h 100076"/>
                  <a:gd name="connsiteX11" fmla="*/ 88284 w 110377"/>
                  <a:gd name="connsiteY11" fmla="*/ 5356 h 100076"/>
                  <a:gd name="connsiteX12" fmla="*/ 78481 w 110377"/>
                  <a:gd name="connsiteY12" fmla="*/ 3052 h 100076"/>
                  <a:gd name="connsiteX13" fmla="*/ 75207 w 110377"/>
                  <a:gd name="connsiteY13" fmla="*/ 2284 h 100076"/>
                  <a:gd name="connsiteX14" fmla="*/ 66213 w 110377"/>
                  <a:gd name="connsiteY14" fmla="*/ 2284 h 100076"/>
                  <a:gd name="connsiteX15" fmla="*/ 52327 w 110377"/>
                  <a:gd name="connsiteY15" fmla="*/ 6104 h 100076"/>
                  <a:gd name="connsiteX16" fmla="*/ 36805 w 110377"/>
                  <a:gd name="connsiteY16" fmla="*/ 9156 h 100076"/>
                  <a:gd name="connsiteX17" fmla="*/ 20454 w 110377"/>
                  <a:gd name="connsiteY17" fmla="*/ 8388 h 100076"/>
                  <a:gd name="connsiteX18" fmla="*/ 8205 w 110377"/>
                  <a:gd name="connsiteY18" fmla="*/ 12976 h 100076"/>
                  <a:gd name="connsiteX19" fmla="*/ 1677 w 110377"/>
                  <a:gd name="connsiteY19" fmla="*/ 25972 h 100076"/>
                  <a:gd name="connsiteX20" fmla="*/ 12308 w 110377"/>
                  <a:gd name="connsiteY20" fmla="*/ 45860 h 100076"/>
                  <a:gd name="connsiteX21" fmla="*/ 13117 w 110377"/>
                  <a:gd name="connsiteY21" fmla="*/ 61928 h 100076"/>
                  <a:gd name="connsiteX22" fmla="*/ 14754 w 110377"/>
                  <a:gd name="connsiteY22" fmla="*/ 73408 h 100076"/>
                  <a:gd name="connsiteX23" fmla="*/ 18837 w 110377"/>
                  <a:gd name="connsiteY23" fmla="*/ 93296 h 100076"/>
                  <a:gd name="connsiteX24" fmla="*/ 32722 w 110377"/>
                  <a:gd name="connsiteY24" fmla="*/ 92528 h 100076"/>
                  <a:gd name="connsiteX25" fmla="*/ 46607 w 110377"/>
                  <a:gd name="connsiteY25" fmla="*/ 98652 h 100076"/>
                  <a:gd name="connsiteX26" fmla="*/ 46607 w 110377"/>
                  <a:gd name="connsiteY26" fmla="*/ 98652 h 10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0377" h="100076">
                    <a:moveTo>
                      <a:pt x="46587" y="98673"/>
                    </a:moveTo>
                    <a:cubicBezTo>
                      <a:pt x="46587" y="98673"/>
                      <a:pt x="44141" y="94085"/>
                      <a:pt x="49862" y="89497"/>
                    </a:cubicBezTo>
                    <a:cubicBezTo>
                      <a:pt x="55582" y="84908"/>
                      <a:pt x="51499" y="80320"/>
                      <a:pt x="58856" y="84140"/>
                    </a:cubicBezTo>
                    <a:cubicBezTo>
                      <a:pt x="66213" y="87192"/>
                      <a:pt x="66213" y="81836"/>
                      <a:pt x="70295" y="81088"/>
                    </a:cubicBezTo>
                    <a:cubicBezTo>
                      <a:pt x="74378" y="80320"/>
                      <a:pt x="72741" y="62737"/>
                      <a:pt x="78461" y="60432"/>
                    </a:cubicBezTo>
                    <a:cubicBezTo>
                      <a:pt x="84181" y="58896"/>
                      <a:pt x="87455" y="58896"/>
                      <a:pt x="93983" y="56612"/>
                    </a:cubicBezTo>
                    <a:cubicBezTo>
                      <a:pt x="100512" y="53560"/>
                      <a:pt x="111143" y="53560"/>
                      <a:pt x="110334" y="44364"/>
                    </a:cubicBezTo>
                    <a:cubicBezTo>
                      <a:pt x="109526" y="35956"/>
                      <a:pt x="107060" y="33652"/>
                      <a:pt x="107060" y="26012"/>
                    </a:cubicBezTo>
                    <a:cubicBezTo>
                      <a:pt x="107060" y="18372"/>
                      <a:pt x="106251" y="10712"/>
                      <a:pt x="101340" y="9944"/>
                    </a:cubicBezTo>
                    <a:cubicBezTo>
                      <a:pt x="97257" y="9176"/>
                      <a:pt x="91537" y="9944"/>
                      <a:pt x="94812" y="0"/>
                    </a:cubicBezTo>
                    <a:lnTo>
                      <a:pt x="94812" y="0"/>
                    </a:lnTo>
                    <a:cubicBezTo>
                      <a:pt x="94812" y="0"/>
                      <a:pt x="89901" y="3820"/>
                      <a:pt x="88284" y="5356"/>
                    </a:cubicBezTo>
                    <a:cubicBezTo>
                      <a:pt x="86646" y="7660"/>
                      <a:pt x="78481" y="3052"/>
                      <a:pt x="78481" y="3052"/>
                    </a:cubicBezTo>
                    <a:cubicBezTo>
                      <a:pt x="78481" y="3052"/>
                      <a:pt x="77673" y="748"/>
                      <a:pt x="75207" y="2284"/>
                    </a:cubicBezTo>
                    <a:cubicBezTo>
                      <a:pt x="73570" y="3052"/>
                      <a:pt x="67850" y="5336"/>
                      <a:pt x="66213" y="2284"/>
                    </a:cubicBezTo>
                    <a:cubicBezTo>
                      <a:pt x="66213" y="2284"/>
                      <a:pt x="54773" y="5336"/>
                      <a:pt x="52327" y="6104"/>
                    </a:cubicBezTo>
                    <a:cubicBezTo>
                      <a:pt x="49053" y="7640"/>
                      <a:pt x="36805" y="9156"/>
                      <a:pt x="36805" y="9156"/>
                    </a:cubicBezTo>
                    <a:cubicBezTo>
                      <a:pt x="36805" y="9156"/>
                      <a:pt x="23728" y="7620"/>
                      <a:pt x="20454" y="8388"/>
                    </a:cubicBezTo>
                    <a:cubicBezTo>
                      <a:pt x="17180" y="9156"/>
                      <a:pt x="10651" y="9924"/>
                      <a:pt x="8205" y="12976"/>
                    </a:cubicBezTo>
                    <a:cubicBezTo>
                      <a:pt x="6569" y="16028"/>
                      <a:pt x="-4042" y="18332"/>
                      <a:pt x="1677" y="25972"/>
                    </a:cubicBezTo>
                    <a:cubicBezTo>
                      <a:pt x="7397" y="33612"/>
                      <a:pt x="11480" y="42040"/>
                      <a:pt x="12308" y="45860"/>
                    </a:cubicBezTo>
                    <a:cubicBezTo>
                      <a:pt x="12308" y="49680"/>
                      <a:pt x="12308" y="58856"/>
                      <a:pt x="13117" y="61928"/>
                    </a:cubicBezTo>
                    <a:cubicBezTo>
                      <a:pt x="13925" y="64980"/>
                      <a:pt x="13117" y="71104"/>
                      <a:pt x="14754" y="73408"/>
                    </a:cubicBezTo>
                    <a:cubicBezTo>
                      <a:pt x="16391" y="76460"/>
                      <a:pt x="13946" y="90244"/>
                      <a:pt x="18837" y="93296"/>
                    </a:cubicBezTo>
                    <a:cubicBezTo>
                      <a:pt x="22919" y="96348"/>
                      <a:pt x="32722" y="92528"/>
                      <a:pt x="32722" y="92528"/>
                    </a:cubicBezTo>
                    <a:cubicBezTo>
                      <a:pt x="32722" y="92528"/>
                      <a:pt x="40888" y="104008"/>
                      <a:pt x="46607" y="98652"/>
                    </a:cubicBezTo>
                    <a:lnTo>
                      <a:pt x="46607" y="98652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8" name="Szabadkézi sokszög: alakzat 1247">
                <a:extLst>
                  <a:ext uri="{FF2B5EF4-FFF2-40B4-BE49-F238E27FC236}">
                    <a16:creationId xmlns:a16="http://schemas.microsoft.com/office/drawing/2014/main" id="{FB8824D8-B5D0-6AC1-5F87-091E32E81D3D}"/>
                  </a:ext>
                </a:extLst>
              </p:cNvPr>
              <p:cNvSpPr/>
              <p:nvPr/>
            </p:nvSpPr>
            <p:spPr>
              <a:xfrm>
                <a:off x="6140159" y="3877121"/>
                <a:ext cx="176477" cy="312961"/>
              </a:xfrm>
              <a:custGeom>
                <a:avLst/>
                <a:gdLst>
                  <a:gd name="connsiteX0" fmla="*/ 127725 w 176477"/>
                  <a:gd name="connsiteY0" fmla="*/ 220878 h 312961"/>
                  <a:gd name="connsiteX1" fmla="*/ 123602 w 176477"/>
                  <a:gd name="connsiteY1" fmla="*/ 200080 h 312961"/>
                  <a:gd name="connsiteX2" fmla="*/ 121965 w 176477"/>
                  <a:gd name="connsiteY2" fmla="*/ 188074 h 312961"/>
                  <a:gd name="connsiteX3" fmla="*/ 121136 w 176477"/>
                  <a:gd name="connsiteY3" fmla="*/ 171279 h 312961"/>
                  <a:gd name="connsiteX4" fmla="*/ 110444 w 176477"/>
                  <a:gd name="connsiteY4" fmla="*/ 150481 h 312961"/>
                  <a:gd name="connsiteX5" fmla="*/ 117033 w 176477"/>
                  <a:gd name="connsiteY5" fmla="*/ 136879 h 312961"/>
                  <a:gd name="connsiteX6" fmla="*/ 129383 w 176477"/>
                  <a:gd name="connsiteY6" fmla="*/ 132089 h 312961"/>
                  <a:gd name="connsiteX7" fmla="*/ 145835 w 176477"/>
                  <a:gd name="connsiteY7" fmla="*/ 132897 h 312961"/>
                  <a:gd name="connsiteX8" fmla="*/ 161478 w 176477"/>
                  <a:gd name="connsiteY8" fmla="*/ 129704 h 312961"/>
                  <a:gd name="connsiteX9" fmla="*/ 175465 w 176477"/>
                  <a:gd name="connsiteY9" fmla="*/ 125702 h 312961"/>
                  <a:gd name="connsiteX10" fmla="*/ 175465 w 176477"/>
                  <a:gd name="connsiteY10" fmla="*/ 124893 h 312961"/>
                  <a:gd name="connsiteX11" fmla="*/ 174636 w 176477"/>
                  <a:gd name="connsiteY11" fmla="*/ 114485 h 312961"/>
                  <a:gd name="connsiteX12" fmla="*/ 173808 w 176477"/>
                  <a:gd name="connsiteY12" fmla="*/ 101691 h 312961"/>
                  <a:gd name="connsiteX13" fmla="*/ 165581 w 176477"/>
                  <a:gd name="connsiteY13" fmla="*/ 92090 h 312961"/>
                  <a:gd name="connsiteX14" fmla="*/ 159821 w 176477"/>
                  <a:gd name="connsiteY14" fmla="*/ 87280 h 312961"/>
                  <a:gd name="connsiteX15" fmla="*/ 150766 w 176477"/>
                  <a:gd name="connsiteY15" fmla="*/ 81681 h 312961"/>
                  <a:gd name="connsiteX16" fmla="*/ 148301 w 176477"/>
                  <a:gd name="connsiteY16" fmla="*/ 68079 h 312961"/>
                  <a:gd name="connsiteX17" fmla="*/ 139246 w 176477"/>
                  <a:gd name="connsiteY17" fmla="*/ 48878 h 312961"/>
                  <a:gd name="connsiteX18" fmla="*/ 131020 w 176477"/>
                  <a:gd name="connsiteY18" fmla="*/ 47281 h 312961"/>
                  <a:gd name="connsiteX19" fmla="*/ 123622 w 176477"/>
                  <a:gd name="connsiteY19" fmla="*/ 52092 h 312961"/>
                  <a:gd name="connsiteX20" fmla="*/ 110444 w 176477"/>
                  <a:gd name="connsiteY20" fmla="*/ 64097 h 312961"/>
                  <a:gd name="connsiteX21" fmla="*/ 103047 w 176477"/>
                  <a:gd name="connsiteY21" fmla="*/ 52900 h 312961"/>
                  <a:gd name="connsiteX22" fmla="*/ 98116 w 176477"/>
                  <a:gd name="connsiteY22" fmla="*/ 58499 h 312961"/>
                  <a:gd name="connsiteX23" fmla="*/ 92355 w 176477"/>
                  <a:gd name="connsiteY23" fmla="*/ 65694 h 312961"/>
                  <a:gd name="connsiteX24" fmla="*/ 82472 w 176477"/>
                  <a:gd name="connsiteY24" fmla="*/ 65694 h 312961"/>
                  <a:gd name="connsiteX25" fmla="*/ 78349 w 176477"/>
                  <a:gd name="connsiteY25" fmla="*/ 55285 h 312961"/>
                  <a:gd name="connsiteX26" fmla="*/ 85746 w 176477"/>
                  <a:gd name="connsiteY26" fmla="*/ 38489 h 312961"/>
                  <a:gd name="connsiteX27" fmla="*/ 85746 w 176477"/>
                  <a:gd name="connsiteY27" fmla="*/ 28889 h 312961"/>
                  <a:gd name="connsiteX28" fmla="*/ 79157 w 176477"/>
                  <a:gd name="connsiteY28" fmla="*/ 21694 h 312961"/>
                  <a:gd name="connsiteX29" fmla="*/ 70931 w 176477"/>
                  <a:gd name="connsiteY29" fmla="*/ 15287 h 312961"/>
                  <a:gd name="connsiteX30" fmla="*/ 62705 w 176477"/>
                  <a:gd name="connsiteY30" fmla="*/ 9688 h 312961"/>
                  <a:gd name="connsiteX31" fmla="*/ 48719 w 176477"/>
                  <a:gd name="connsiteY31" fmla="*/ 4090 h 312961"/>
                  <a:gd name="connsiteX32" fmla="*/ 47890 w 176477"/>
                  <a:gd name="connsiteY32" fmla="*/ 4090 h 312961"/>
                  <a:gd name="connsiteX33" fmla="*/ 36370 w 176477"/>
                  <a:gd name="connsiteY33" fmla="*/ 4898 h 312961"/>
                  <a:gd name="connsiteX34" fmla="*/ 14157 w 176477"/>
                  <a:gd name="connsiteY34" fmla="*/ 32103 h 312961"/>
                  <a:gd name="connsiteX35" fmla="*/ 5102 w 176477"/>
                  <a:gd name="connsiteY35" fmla="*/ 44108 h 312961"/>
                  <a:gd name="connsiteX36" fmla="*/ 3465 w 176477"/>
                  <a:gd name="connsiteY36" fmla="*/ 54517 h 312961"/>
                  <a:gd name="connsiteX37" fmla="*/ 24869 w 176477"/>
                  <a:gd name="connsiteY37" fmla="*/ 73718 h 312961"/>
                  <a:gd name="connsiteX38" fmla="*/ 28164 w 176477"/>
                  <a:gd name="connsiteY38" fmla="*/ 94516 h 312961"/>
                  <a:gd name="connsiteX39" fmla="*/ 24040 w 176477"/>
                  <a:gd name="connsiteY39" fmla="*/ 120123 h 312961"/>
                  <a:gd name="connsiteX40" fmla="*/ 40493 w 176477"/>
                  <a:gd name="connsiteY40" fmla="*/ 147328 h 312961"/>
                  <a:gd name="connsiteX41" fmla="*/ 47082 w 176477"/>
                  <a:gd name="connsiteY41" fmla="*/ 163336 h 312961"/>
                  <a:gd name="connsiteX42" fmla="*/ 42959 w 176477"/>
                  <a:gd name="connsiteY42" fmla="*/ 182537 h 312961"/>
                  <a:gd name="connsiteX43" fmla="*/ 42959 w 176477"/>
                  <a:gd name="connsiteY43" fmla="*/ 208933 h 312961"/>
                  <a:gd name="connsiteX44" fmla="*/ 36370 w 176477"/>
                  <a:gd name="connsiteY44" fmla="*/ 219342 h 312961"/>
                  <a:gd name="connsiteX45" fmla="*/ 26486 w 176477"/>
                  <a:gd name="connsiteY45" fmla="*/ 221747 h 312961"/>
                  <a:gd name="connsiteX46" fmla="*/ 24849 w 176477"/>
                  <a:gd name="connsiteY46" fmla="*/ 243353 h 312961"/>
                  <a:gd name="connsiteX47" fmla="*/ 19089 w 176477"/>
                  <a:gd name="connsiteY47" fmla="*/ 259360 h 312961"/>
                  <a:gd name="connsiteX48" fmla="*/ 24020 w 176477"/>
                  <a:gd name="connsiteY48" fmla="*/ 269769 h 312961"/>
                  <a:gd name="connsiteX49" fmla="*/ 41301 w 176477"/>
                  <a:gd name="connsiteY49" fmla="*/ 282563 h 312961"/>
                  <a:gd name="connsiteX50" fmla="*/ 50356 w 176477"/>
                  <a:gd name="connsiteY50" fmla="*/ 294569 h 312961"/>
                  <a:gd name="connsiteX51" fmla="*/ 77520 w 176477"/>
                  <a:gd name="connsiteY51" fmla="*/ 305766 h 312961"/>
                  <a:gd name="connsiteX52" fmla="*/ 93164 w 176477"/>
                  <a:gd name="connsiteY52" fmla="*/ 312961 h 312961"/>
                  <a:gd name="connsiteX53" fmla="*/ 101390 w 176477"/>
                  <a:gd name="connsiteY53" fmla="*/ 309768 h 312961"/>
                  <a:gd name="connsiteX54" fmla="*/ 91507 w 176477"/>
                  <a:gd name="connsiteY54" fmla="*/ 298571 h 312961"/>
                  <a:gd name="connsiteX55" fmla="*/ 73397 w 176477"/>
                  <a:gd name="connsiteY55" fmla="*/ 290567 h 312961"/>
                  <a:gd name="connsiteX56" fmla="*/ 63513 w 176477"/>
                  <a:gd name="connsiteY56" fmla="*/ 274560 h 312961"/>
                  <a:gd name="connsiteX57" fmla="*/ 61876 w 176477"/>
                  <a:gd name="connsiteY57" fmla="*/ 257764 h 312961"/>
                  <a:gd name="connsiteX58" fmla="*/ 51993 w 176477"/>
                  <a:gd name="connsiteY58" fmla="*/ 247355 h 312961"/>
                  <a:gd name="connsiteX59" fmla="*/ 40473 w 176477"/>
                  <a:gd name="connsiteY59" fmla="*/ 239351 h 312961"/>
                  <a:gd name="connsiteX60" fmla="*/ 51164 w 176477"/>
                  <a:gd name="connsiteY60" fmla="*/ 206548 h 312961"/>
                  <a:gd name="connsiteX61" fmla="*/ 56925 w 176477"/>
                  <a:gd name="connsiteY61" fmla="*/ 173745 h 312961"/>
                  <a:gd name="connsiteX62" fmla="*/ 61856 w 176477"/>
                  <a:gd name="connsiteY62" fmla="*/ 154544 h 312961"/>
                  <a:gd name="connsiteX63" fmla="*/ 80794 w 176477"/>
                  <a:gd name="connsiteY63" fmla="*/ 162547 h 312961"/>
                  <a:gd name="connsiteX64" fmla="*/ 94781 w 176477"/>
                  <a:gd name="connsiteY64" fmla="*/ 180940 h 312961"/>
                  <a:gd name="connsiteX65" fmla="*/ 107959 w 176477"/>
                  <a:gd name="connsiteY65" fmla="*/ 185730 h 312961"/>
                  <a:gd name="connsiteX66" fmla="*/ 118650 w 176477"/>
                  <a:gd name="connsiteY66" fmla="*/ 201737 h 312961"/>
                  <a:gd name="connsiteX67" fmla="*/ 127705 w 176477"/>
                  <a:gd name="connsiteY67" fmla="*/ 220938 h 312961"/>
                  <a:gd name="connsiteX68" fmla="*/ 127705 w 176477"/>
                  <a:gd name="connsiteY68" fmla="*/ 220938 h 31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76477" h="312961">
                    <a:moveTo>
                      <a:pt x="127725" y="220878"/>
                    </a:moveTo>
                    <a:cubicBezTo>
                      <a:pt x="122794" y="217684"/>
                      <a:pt x="125260" y="203274"/>
                      <a:pt x="123602" y="200080"/>
                    </a:cubicBezTo>
                    <a:cubicBezTo>
                      <a:pt x="121965" y="197675"/>
                      <a:pt x="122774" y="191288"/>
                      <a:pt x="121965" y="188074"/>
                    </a:cubicBezTo>
                    <a:cubicBezTo>
                      <a:pt x="121157" y="184861"/>
                      <a:pt x="121136" y="175281"/>
                      <a:pt x="121136" y="171279"/>
                    </a:cubicBezTo>
                    <a:cubicBezTo>
                      <a:pt x="120308" y="167277"/>
                      <a:pt x="116205" y="158485"/>
                      <a:pt x="110444" y="150481"/>
                    </a:cubicBezTo>
                    <a:cubicBezTo>
                      <a:pt x="104685" y="142478"/>
                      <a:pt x="115376" y="140072"/>
                      <a:pt x="117033" y="136879"/>
                    </a:cubicBezTo>
                    <a:cubicBezTo>
                      <a:pt x="119499" y="133686"/>
                      <a:pt x="126088" y="132877"/>
                      <a:pt x="129383" y="132089"/>
                    </a:cubicBezTo>
                    <a:cubicBezTo>
                      <a:pt x="132677" y="131280"/>
                      <a:pt x="145835" y="132897"/>
                      <a:pt x="145835" y="132897"/>
                    </a:cubicBezTo>
                    <a:cubicBezTo>
                      <a:pt x="145835" y="132897"/>
                      <a:pt x="158184" y="131301"/>
                      <a:pt x="161478" y="129704"/>
                    </a:cubicBezTo>
                    <a:cubicBezTo>
                      <a:pt x="163944" y="128895"/>
                      <a:pt x="175465" y="125702"/>
                      <a:pt x="175465" y="125702"/>
                    </a:cubicBezTo>
                    <a:lnTo>
                      <a:pt x="175465" y="124893"/>
                    </a:lnTo>
                    <a:cubicBezTo>
                      <a:pt x="173828" y="121700"/>
                      <a:pt x="171342" y="116890"/>
                      <a:pt x="174636" y="114485"/>
                    </a:cubicBezTo>
                    <a:cubicBezTo>
                      <a:pt x="177931" y="112079"/>
                      <a:pt x="176273" y="104076"/>
                      <a:pt x="173808" y="101691"/>
                    </a:cubicBezTo>
                    <a:cubicBezTo>
                      <a:pt x="171342" y="99286"/>
                      <a:pt x="165581" y="93687"/>
                      <a:pt x="165581" y="92090"/>
                    </a:cubicBezTo>
                    <a:cubicBezTo>
                      <a:pt x="165581" y="90494"/>
                      <a:pt x="161458" y="86492"/>
                      <a:pt x="159821" y="87280"/>
                    </a:cubicBezTo>
                    <a:cubicBezTo>
                      <a:pt x="157355" y="87280"/>
                      <a:pt x="150766" y="86471"/>
                      <a:pt x="150766" y="81681"/>
                    </a:cubicBezTo>
                    <a:cubicBezTo>
                      <a:pt x="150766" y="76083"/>
                      <a:pt x="152404" y="69676"/>
                      <a:pt x="148301" y="68079"/>
                    </a:cubicBezTo>
                    <a:cubicBezTo>
                      <a:pt x="143369" y="67270"/>
                      <a:pt x="139246" y="48878"/>
                      <a:pt x="139246" y="48878"/>
                    </a:cubicBezTo>
                    <a:cubicBezTo>
                      <a:pt x="139246" y="48878"/>
                      <a:pt x="133486" y="47281"/>
                      <a:pt x="131020" y="47281"/>
                    </a:cubicBezTo>
                    <a:cubicBezTo>
                      <a:pt x="128554" y="47281"/>
                      <a:pt x="124431" y="47281"/>
                      <a:pt x="123622" y="52092"/>
                    </a:cubicBezTo>
                    <a:cubicBezTo>
                      <a:pt x="121985" y="56882"/>
                      <a:pt x="110444" y="64097"/>
                      <a:pt x="110444" y="64097"/>
                    </a:cubicBezTo>
                    <a:lnTo>
                      <a:pt x="103047" y="52900"/>
                    </a:lnTo>
                    <a:cubicBezTo>
                      <a:pt x="103047" y="52900"/>
                      <a:pt x="98116" y="56094"/>
                      <a:pt x="98116" y="58499"/>
                    </a:cubicBezTo>
                    <a:cubicBezTo>
                      <a:pt x="97287" y="61692"/>
                      <a:pt x="97287" y="64906"/>
                      <a:pt x="92355" y="65694"/>
                    </a:cubicBezTo>
                    <a:cubicBezTo>
                      <a:pt x="88232" y="66503"/>
                      <a:pt x="84958" y="70484"/>
                      <a:pt x="82472" y="65694"/>
                    </a:cubicBezTo>
                    <a:cubicBezTo>
                      <a:pt x="79986" y="60904"/>
                      <a:pt x="76712" y="56094"/>
                      <a:pt x="78349" y="55285"/>
                    </a:cubicBezTo>
                    <a:cubicBezTo>
                      <a:pt x="79986" y="53688"/>
                      <a:pt x="84938" y="40895"/>
                      <a:pt x="85746" y="38489"/>
                    </a:cubicBezTo>
                    <a:cubicBezTo>
                      <a:pt x="85746" y="36084"/>
                      <a:pt x="89041" y="31294"/>
                      <a:pt x="85746" y="28889"/>
                    </a:cubicBezTo>
                    <a:cubicBezTo>
                      <a:pt x="83280" y="26484"/>
                      <a:pt x="81623" y="20885"/>
                      <a:pt x="79157" y="21694"/>
                    </a:cubicBezTo>
                    <a:cubicBezTo>
                      <a:pt x="76691" y="21694"/>
                      <a:pt x="74226" y="15287"/>
                      <a:pt x="70931" y="15287"/>
                    </a:cubicBezTo>
                    <a:cubicBezTo>
                      <a:pt x="67637" y="15287"/>
                      <a:pt x="62705" y="12882"/>
                      <a:pt x="62705" y="9688"/>
                    </a:cubicBezTo>
                    <a:cubicBezTo>
                      <a:pt x="62705" y="7283"/>
                      <a:pt x="48719" y="4090"/>
                      <a:pt x="48719" y="4090"/>
                    </a:cubicBezTo>
                    <a:lnTo>
                      <a:pt x="47890" y="4090"/>
                    </a:lnTo>
                    <a:cubicBezTo>
                      <a:pt x="43767" y="2493"/>
                      <a:pt x="42130" y="-4703"/>
                      <a:pt x="36370" y="4898"/>
                    </a:cubicBezTo>
                    <a:cubicBezTo>
                      <a:pt x="29781" y="15307"/>
                      <a:pt x="13328" y="26504"/>
                      <a:pt x="14157" y="32103"/>
                    </a:cubicBezTo>
                    <a:cubicBezTo>
                      <a:pt x="14986" y="37701"/>
                      <a:pt x="9225" y="42511"/>
                      <a:pt x="5102" y="44108"/>
                    </a:cubicBezTo>
                    <a:cubicBezTo>
                      <a:pt x="979" y="46513"/>
                      <a:pt x="-3124" y="49707"/>
                      <a:pt x="3465" y="54517"/>
                    </a:cubicBezTo>
                    <a:cubicBezTo>
                      <a:pt x="9225" y="60116"/>
                      <a:pt x="20746" y="65714"/>
                      <a:pt x="24869" y="73718"/>
                    </a:cubicBezTo>
                    <a:cubicBezTo>
                      <a:pt x="28992" y="81722"/>
                      <a:pt x="26506" y="82510"/>
                      <a:pt x="28164" y="94516"/>
                    </a:cubicBezTo>
                    <a:cubicBezTo>
                      <a:pt x="30629" y="106521"/>
                      <a:pt x="17472" y="110523"/>
                      <a:pt x="24040" y="120123"/>
                    </a:cubicBezTo>
                    <a:cubicBezTo>
                      <a:pt x="30629" y="130532"/>
                      <a:pt x="38027" y="141730"/>
                      <a:pt x="40493" y="147328"/>
                    </a:cubicBezTo>
                    <a:cubicBezTo>
                      <a:pt x="42959" y="152118"/>
                      <a:pt x="48719" y="152927"/>
                      <a:pt x="47082" y="163336"/>
                    </a:cubicBezTo>
                    <a:cubicBezTo>
                      <a:pt x="45445" y="173745"/>
                      <a:pt x="41321" y="176938"/>
                      <a:pt x="42959" y="182537"/>
                    </a:cubicBezTo>
                    <a:cubicBezTo>
                      <a:pt x="45424" y="188135"/>
                      <a:pt x="45424" y="204143"/>
                      <a:pt x="42959" y="208933"/>
                    </a:cubicBezTo>
                    <a:cubicBezTo>
                      <a:pt x="41321" y="213723"/>
                      <a:pt x="40493" y="217725"/>
                      <a:pt x="36370" y="219342"/>
                    </a:cubicBezTo>
                    <a:cubicBezTo>
                      <a:pt x="31438" y="221747"/>
                      <a:pt x="26486" y="221747"/>
                      <a:pt x="26486" y="221747"/>
                    </a:cubicBezTo>
                    <a:cubicBezTo>
                      <a:pt x="26486" y="221747"/>
                      <a:pt x="25657" y="239351"/>
                      <a:pt x="24849" y="243353"/>
                    </a:cubicBezTo>
                    <a:cubicBezTo>
                      <a:pt x="24020" y="248163"/>
                      <a:pt x="19089" y="255359"/>
                      <a:pt x="19089" y="259360"/>
                    </a:cubicBezTo>
                    <a:cubicBezTo>
                      <a:pt x="19089" y="263362"/>
                      <a:pt x="18260" y="264151"/>
                      <a:pt x="24020" y="269769"/>
                    </a:cubicBezTo>
                    <a:cubicBezTo>
                      <a:pt x="28952" y="275368"/>
                      <a:pt x="37198" y="277773"/>
                      <a:pt x="41301" y="282563"/>
                    </a:cubicBezTo>
                    <a:cubicBezTo>
                      <a:pt x="45424" y="288162"/>
                      <a:pt x="45424" y="292164"/>
                      <a:pt x="50356" y="294569"/>
                    </a:cubicBezTo>
                    <a:cubicBezTo>
                      <a:pt x="55287" y="297762"/>
                      <a:pt x="69294" y="300168"/>
                      <a:pt x="77520" y="305766"/>
                    </a:cubicBezTo>
                    <a:cubicBezTo>
                      <a:pt x="85746" y="310556"/>
                      <a:pt x="88212" y="312173"/>
                      <a:pt x="93164" y="312961"/>
                    </a:cubicBezTo>
                    <a:cubicBezTo>
                      <a:pt x="98924" y="312961"/>
                      <a:pt x="100561" y="310556"/>
                      <a:pt x="101390" y="309768"/>
                    </a:cubicBezTo>
                    <a:cubicBezTo>
                      <a:pt x="103027" y="308171"/>
                      <a:pt x="96458" y="299359"/>
                      <a:pt x="91507" y="298571"/>
                    </a:cubicBezTo>
                    <a:cubicBezTo>
                      <a:pt x="86575" y="297762"/>
                      <a:pt x="73397" y="290567"/>
                      <a:pt x="73397" y="290567"/>
                    </a:cubicBezTo>
                    <a:lnTo>
                      <a:pt x="63513" y="274560"/>
                    </a:lnTo>
                    <a:cubicBezTo>
                      <a:pt x="63513" y="274560"/>
                      <a:pt x="62685" y="262554"/>
                      <a:pt x="61876" y="257764"/>
                    </a:cubicBezTo>
                    <a:cubicBezTo>
                      <a:pt x="60239" y="252974"/>
                      <a:pt x="58582" y="248972"/>
                      <a:pt x="51993" y="247355"/>
                    </a:cubicBezTo>
                    <a:cubicBezTo>
                      <a:pt x="45404" y="245758"/>
                      <a:pt x="41301" y="243353"/>
                      <a:pt x="40473" y="239351"/>
                    </a:cubicBezTo>
                    <a:cubicBezTo>
                      <a:pt x="39644" y="236158"/>
                      <a:pt x="47870" y="220150"/>
                      <a:pt x="51164" y="206548"/>
                    </a:cubicBezTo>
                    <a:cubicBezTo>
                      <a:pt x="54459" y="193754"/>
                      <a:pt x="56096" y="184154"/>
                      <a:pt x="56925" y="173745"/>
                    </a:cubicBezTo>
                    <a:cubicBezTo>
                      <a:pt x="56925" y="164144"/>
                      <a:pt x="52801" y="152947"/>
                      <a:pt x="61856" y="154544"/>
                    </a:cubicBezTo>
                    <a:cubicBezTo>
                      <a:pt x="71740" y="156140"/>
                      <a:pt x="79965" y="152947"/>
                      <a:pt x="80794" y="162547"/>
                    </a:cubicBezTo>
                    <a:cubicBezTo>
                      <a:pt x="80794" y="171340"/>
                      <a:pt x="89021" y="180152"/>
                      <a:pt x="94781" y="180940"/>
                    </a:cubicBezTo>
                    <a:cubicBezTo>
                      <a:pt x="100541" y="182537"/>
                      <a:pt x="104664" y="182537"/>
                      <a:pt x="107959" y="185730"/>
                    </a:cubicBezTo>
                    <a:cubicBezTo>
                      <a:pt x="112082" y="188923"/>
                      <a:pt x="117013" y="189732"/>
                      <a:pt x="118650" y="201737"/>
                    </a:cubicBezTo>
                    <a:cubicBezTo>
                      <a:pt x="120288" y="213743"/>
                      <a:pt x="121116" y="222535"/>
                      <a:pt x="127705" y="220938"/>
                    </a:cubicBezTo>
                    <a:lnTo>
                      <a:pt x="127705" y="22093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49" name="Szabadkézi sokszög: alakzat 1248">
                <a:extLst>
                  <a:ext uri="{FF2B5EF4-FFF2-40B4-BE49-F238E27FC236}">
                    <a16:creationId xmlns:a16="http://schemas.microsoft.com/office/drawing/2014/main" id="{A7D6A677-ADD4-8AC1-407D-E522AE8E351E}"/>
                  </a:ext>
                </a:extLst>
              </p:cNvPr>
              <p:cNvSpPr/>
              <p:nvPr/>
            </p:nvSpPr>
            <p:spPr>
              <a:xfrm>
                <a:off x="6191889" y="4173549"/>
                <a:ext cx="98090" cy="119202"/>
              </a:xfrm>
              <a:custGeom>
                <a:avLst/>
                <a:gdLst>
                  <a:gd name="connsiteX0" fmla="*/ 0 w 98090"/>
                  <a:gd name="connsiteY0" fmla="*/ 0 h 119202"/>
                  <a:gd name="connsiteX1" fmla="*/ 26942 w 98090"/>
                  <a:gd name="connsiteY1" fmla="*/ 11319 h 119202"/>
                  <a:gd name="connsiteX2" fmla="*/ 42444 w 98090"/>
                  <a:gd name="connsiteY2" fmla="*/ 18595 h 119202"/>
                  <a:gd name="connsiteX3" fmla="*/ 50610 w 98090"/>
                  <a:gd name="connsiteY3" fmla="*/ 15361 h 119202"/>
                  <a:gd name="connsiteX4" fmla="*/ 58775 w 98090"/>
                  <a:gd name="connsiteY4" fmla="*/ 25062 h 119202"/>
                  <a:gd name="connsiteX5" fmla="*/ 71023 w 98090"/>
                  <a:gd name="connsiteY5" fmla="*/ 37189 h 119202"/>
                  <a:gd name="connsiteX6" fmla="*/ 78360 w 98090"/>
                  <a:gd name="connsiteY6" fmla="*/ 50125 h 119202"/>
                  <a:gd name="connsiteX7" fmla="*/ 75914 w 98090"/>
                  <a:gd name="connsiteY7" fmla="*/ 66294 h 119202"/>
                  <a:gd name="connsiteX8" fmla="*/ 78360 w 98090"/>
                  <a:gd name="connsiteY8" fmla="*/ 88122 h 119202"/>
                  <a:gd name="connsiteX9" fmla="*/ 88971 w 98090"/>
                  <a:gd name="connsiteY9" fmla="*/ 97015 h 119202"/>
                  <a:gd name="connsiteX10" fmla="*/ 92245 w 98090"/>
                  <a:gd name="connsiteY10" fmla="*/ 101866 h 119202"/>
                  <a:gd name="connsiteX11" fmla="*/ 97965 w 98090"/>
                  <a:gd name="connsiteY11" fmla="*/ 107525 h 119202"/>
                  <a:gd name="connsiteX12" fmla="*/ 91437 w 98090"/>
                  <a:gd name="connsiteY12" fmla="*/ 110759 h 119202"/>
                  <a:gd name="connsiteX13" fmla="*/ 88163 w 98090"/>
                  <a:gd name="connsiteY13" fmla="*/ 115610 h 119202"/>
                  <a:gd name="connsiteX14" fmla="*/ 80826 w 98090"/>
                  <a:gd name="connsiteY14" fmla="*/ 118035 h 119202"/>
                  <a:gd name="connsiteX15" fmla="*/ 74297 w 98090"/>
                  <a:gd name="connsiteY15" fmla="*/ 109142 h 119202"/>
                  <a:gd name="connsiteX16" fmla="*/ 66132 w 98090"/>
                  <a:gd name="connsiteY16" fmla="*/ 100249 h 119202"/>
                  <a:gd name="connsiteX17" fmla="*/ 42464 w 98090"/>
                  <a:gd name="connsiteY17" fmla="*/ 87314 h 119202"/>
                  <a:gd name="connsiteX18" fmla="*/ 28579 w 98090"/>
                  <a:gd name="connsiteY18" fmla="*/ 74378 h 119202"/>
                  <a:gd name="connsiteX19" fmla="*/ 22859 w 98090"/>
                  <a:gd name="connsiteY19" fmla="*/ 62251 h 119202"/>
                  <a:gd name="connsiteX20" fmla="*/ 17968 w 98090"/>
                  <a:gd name="connsiteY20" fmla="*/ 49316 h 119202"/>
                  <a:gd name="connsiteX21" fmla="*/ 11440 w 98090"/>
                  <a:gd name="connsiteY21" fmla="*/ 39615 h 119202"/>
                  <a:gd name="connsiteX22" fmla="*/ 10631 w 98090"/>
                  <a:gd name="connsiteY22" fmla="*/ 24254 h 119202"/>
                  <a:gd name="connsiteX23" fmla="*/ 20 w 98090"/>
                  <a:gd name="connsiteY23" fmla="*/ 0 h 119202"/>
                  <a:gd name="connsiteX24" fmla="*/ 20 w 98090"/>
                  <a:gd name="connsiteY24" fmla="*/ 0 h 11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8090" h="119202">
                    <a:moveTo>
                      <a:pt x="0" y="0"/>
                    </a:moveTo>
                    <a:cubicBezTo>
                      <a:pt x="4892" y="3234"/>
                      <a:pt x="18777" y="5659"/>
                      <a:pt x="26942" y="11319"/>
                    </a:cubicBezTo>
                    <a:cubicBezTo>
                      <a:pt x="35108" y="16169"/>
                      <a:pt x="37553" y="17786"/>
                      <a:pt x="42444" y="18595"/>
                    </a:cubicBezTo>
                    <a:cubicBezTo>
                      <a:pt x="48164" y="18595"/>
                      <a:pt x="49781" y="16169"/>
                      <a:pt x="50610" y="15361"/>
                    </a:cubicBezTo>
                    <a:cubicBezTo>
                      <a:pt x="50610" y="15361"/>
                      <a:pt x="54692" y="21828"/>
                      <a:pt x="58775" y="25062"/>
                    </a:cubicBezTo>
                    <a:cubicBezTo>
                      <a:pt x="62858" y="29105"/>
                      <a:pt x="68578" y="32338"/>
                      <a:pt x="71023" y="37189"/>
                    </a:cubicBezTo>
                    <a:cubicBezTo>
                      <a:pt x="74297" y="42040"/>
                      <a:pt x="77552" y="42848"/>
                      <a:pt x="78360" y="50125"/>
                    </a:cubicBezTo>
                    <a:cubicBezTo>
                      <a:pt x="78360" y="58209"/>
                      <a:pt x="74277" y="58209"/>
                      <a:pt x="75914" y="66294"/>
                    </a:cubicBezTo>
                    <a:cubicBezTo>
                      <a:pt x="77552" y="74378"/>
                      <a:pt x="73469" y="82463"/>
                      <a:pt x="78360" y="88122"/>
                    </a:cubicBezTo>
                    <a:cubicBezTo>
                      <a:pt x="84080" y="93781"/>
                      <a:pt x="86525" y="94590"/>
                      <a:pt x="88971" y="97015"/>
                    </a:cubicBezTo>
                    <a:cubicBezTo>
                      <a:pt x="92245" y="99441"/>
                      <a:pt x="88971" y="101057"/>
                      <a:pt x="92245" y="101866"/>
                    </a:cubicBezTo>
                    <a:cubicBezTo>
                      <a:pt x="95519" y="101866"/>
                      <a:pt x="98774" y="105908"/>
                      <a:pt x="97965" y="107525"/>
                    </a:cubicBezTo>
                    <a:cubicBezTo>
                      <a:pt x="97157" y="109142"/>
                      <a:pt x="91437" y="106717"/>
                      <a:pt x="91437" y="110759"/>
                    </a:cubicBezTo>
                    <a:cubicBezTo>
                      <a:pt x="91437" y="113993"/>
                      <a:pt x="89800" y="112376"/>
                      <a:pt x="88163" y="115610"/>
                    </a:cubicBezTo>
                    <a:cubicBezTo>
                      <a:pt x="86525" y="118844"/>
                      <a:pt x="84080" y="120461"/>
                      <a:pt x="80826" y="118035"/>
                    </a:cubicBezTo>
                    <a:cubicBezTo>
                      <a:pt x="76743" y="114801"/>
                      <a:pt x="75935" y="111568"/>
                      <a:pt x="74297" y="109142"/>
                    </a:cubicBezTo>
                    <a:cubicBezTo>
                      <a:pt x="72661" y="105908"/>
                      <a:pt x="71852" y="102674"/>
                      <a:pt x="66132" y="100249"/>
                    </a:cubicBezTo>
                    <a:cubicBezTo>
                      <a:pt x="59604" y="97015"/>
                      <a:pt x="47356" y="90548"/>
                      <a:pt x="42464" y="87314"/>
                    </a:cubicBezTo>
                    <a:cubicBezTo>
                      <a:pt x="37573" y="84888"/>
                      <a:pt x="31045" y="77612"/>
                      <a:pt x="28579" y="74378"/>
                    </a:cubicBezTo>
                    <a:cubicBezTo>
                      <a:pt x="26942" y="71145"/>
                      <a:pt x="23688" y="65485"/>
                      <a:pt x="22859" y="62251"/>
                    </a:cubicBezTo>
                    <a:cubicBezTo>
                      <a:pt x="22859" y="59018"/>
                      <a:pt x="20414" y="51742"/>
                      <a:pt x="17968" y="49316"/>
                    </a:cubicBezTo>
                    <a:cubicBezTo>
                      <a:pt x="16331" y="46891"/>
                      <a:pt x="13886" y="43657"/>
                      <a:pt x="11440" y="39615"/>
                    </a:cubicBezTo>
                    <a:cubicBezTo>
                      <a:pt x="8995" y="35572"/>
                      <a:pt x="10631" y="26679"/>
                      <a:pt x="10631" y="24254"/>
                    </a:cubicBezTo>
                    <a:cubicBezTo>
                      <a:pt x="11440" y="21020"/>
                      <a:pt x="8995" y="6468"/>
                      <a:pt x="20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0" name="Szabadkézi sokszög: alakzat 1249">
                <a:extLst>
                  <a:ext uri="{FF2B5EF4-FFF2-40B4-BE49-F238E27FC236}">
                    <a16:creationId xmlns:a16="http://schemas.microsoft.com/office/drawing/2014/main" id="{2F50AF5F-AA63-56FA-5A67-7B3F20F6A650}"/>
                  </a:ext>
                </a:extLst>
              </p:cNvPr>
              <p:cNvSpPr/>
              <p:nvPr/>
            </p:nvSpPr>
            <p:spPr>
              <a:xfrm>
                <a:off x="5544435" y="3511037"/>
                <a:ext cx="432161" cy="644261"/>
              </a:xfrm>
              <a:custGeom>
                <a:avLst/>
                <a:gdLst>
                  <a:gd name="connsiteX0" fmla="*/ 20 w 432161"/>
                  <a:gd name="connsiteY0" fmla="*/ 301192 h 644261"/>
                  <a:gd name="connsiteX1" fmla="*/ 10469 w 432161"/>
                  <a:gd name="connsiteY1" fmla="*/ 289853 h 644261"/>
                  <a:gd name="connsiteX2" fmla="*/ 24132 w 432161"/>
                  <a:gd name="connsiteY2" fmla="*/ 275280 h 644261"/>
                  <a:gd name="connsiteX3" fmla="*/ 45051 w 432161"/>
                  <a:gd name="connsiteY3" fmla="*/ 280131 h 644261"/>
                  <a:gd name="connsiteX4" fmla="*/ 64353 w 432161"/>
                  <a:gd name="connsiteY4" fmla="*/ 272026 h 644261"/>
                  <a:gd name="connsiteX5" fmla="*/ 50690 w 432161"/>
                  <a:gd name="connsiteY5" fmla="*/ 258262 h 644261"/>
                  <a:gd name="connsiteX6" fmla="*/ 43455 w 432161"/>
                  <a:gd name="connsiteY6" fmla="*/ 249349 h 644261"/>
                  <a:gd name="connsiteX7" fmla="*/ 23344 w 432161"/>
                  <a:gd name="connsiteY7" fmla="*/ 214525 h 644261"/>
                  <a:gd name="connsiteX8" fmla="*/ 45051 w 432161"/>
                  <a:gd name="connsiteY8" fmla="*/ 208865 h 644261"/>
                  <a:gd name="connsiteX9" fmla="*/ 72397 w 432161"/>
                  <a:gd name="connsiteY9" fmla="*/ 196718 h 644261"/>
                  <a:gd name="connsiteX10" fmla="*/ 99743 w 432161"/>
                  <a:gd name="connsiteY10" fmla="*/ 165148 h 644261"/>
                  <a:gd name="connsiteX11" fmla="*/ 125473 w 432161"/>
                  <a:gd name="connsiteY11" fmla="*/ 132769 h 644261"/>
                  <a:gd name="connsiteX12" fmla="*/ 139944 w 432161"/>
                  <a:gd name="connsiteY12" fmla="*/ 114963 h 644261"/>
                  <a:gd name="connsiteX13" fmla="*/ 145583 w 432161"/>
                  <a:gd name="connsiteY13" fmla="*/ 89052 h 644261"/>
                  <a:gd name="connsiteX14" fmla="*/ 127898 w 432161"/>
                  <a:gd name="connsiteY14" fmla="*/ 77713 h 644261"/>
                  <a:gd name="connsiteX15" fmla="*/ 109405 w 432161"/>
                  <a:gd name="connsiteY15" fmla="*/ 43717 h 644261"/>
                  <a:gd name="connsiteX16" fmla="*/ 131112 w 432161"/>
                  <a:gd name="connsiteY16" fmla="*/ 29145 h 644261"/>
                  <a:gd name="connsiteX17" fmla="*/ 148797 w 432161"/>
                  <a:gd name="connsiteY17" fmla="*/ 32379 h 644261"/>
                  <a:gd name="connsiteX18" fmla="*/ 180165 w 432161"/>
                  <a:gd name="connsiteY18" fmla="*/ 33996 h 644261"/>
                  <a:gd name="connsiteX19" fmla="*/ 184187 w 432161"/>
                  <a:gd name="connsiteY19" fmla="*/ 16189 h 644261"/>
                  <a:gd name="connsiteX20" fmla="*/ 191423 w 432161"/>
                  <a:gd name="connsiteY20" fmla="*/ 0 h 644261"/>
                  <a:gd name="connsiteX21" fmla="*/ 202681 w 432161"/>
                  <a:gd name="connsiteY21" fmla="*/ 0 h 644261"/>
                  <a:gd name="connsiteX22" fmla="*/ 220366 w 432161"/>
                  <a:gd name="connsiteY22" fmla="*/ 14572 h 644261"/>
                  <a:gd name="connsiteX23" fmla="*/ 230007 w 432161"/>
                  <a:gd name="connsiteY23" fmla="*/ 33187 h 644261"/>
                  <a:gd name="connsiteX24" fmla="*/ 222771 w 432161"/>
                  <a:gd name="connsiteY24" fmla="*/ 46951 h 644261"/>
                  <a:gd name="connsiteX25" fmla="*/ 234837 w 432161"/>
                  <a:gd name="connsiteY25" fmla="*/ 59098 h 644261"/>
                  <a:gd name="connsiteX26" fmla="*/ 224388 w 432161"/>
                  <a:gd name="connsiteY26" fmla="*/ 66395 h 644261"/>
                  <a:gd name="connsiteX27" fmla="*/ 235645 w 432161"/>
                  <a:gd name="connsiteY27" fmla="*/ 72054 h 644261"/>
                  <a:gd name="connsiteX28" fmla="*/ 234837 w 432161"/>
                  <a:gd name="connsiteY28" fmla="*/ 86626 h 644261"/>
                  <a:gd name="connsiteX29" fmla="*/ 223579 w 432161"/>
                  <a:gd name="connsiteY29" fmla="*/ 90669 h 644261"/>
                  <a:gd name="connsiteX30" fmla="*/ 218749 w 432161"/>
                  <a:gd name="connsiteY30" fmla="*/ 85009 h 644261"/>
                  <a:gd name="connsiteX31" fmla="*/ 216344 w 432161"/>
                  <a:gd name="connsiteY31" fmla="*/ 97156 h 644261"/>
                  <a:gd name="connsiteX32" fmla="*/ 230007 w 432161"/>
                  <a:gd name="connsiteY32" fmla="*/ 102816 h 644261"/>
                  <a:gd name="connsiteX33" fmla="*/ 227601 w 432161"/>
                  <a:gd name="connsiteY33" fmla="*/ 119814 h 644261"/>
                  <a:gd name="connsiteX34" fmla="*/ 250925 w 432161"/>
                  <a:gd name="connsiteY34" fmla="*/ 126281 h 644261"/>
                  <a:gd name="connsiteX35" fmla="*/ 267822 w 432161"/>
                  <a:gd name="connsiteY35" fmla="*/ 135195 h 644261"/>
                  <a:gd name="connsiteX36" fmla="*/ 254947 w 432161"/>
                  <a:gd name="connsiteY36" fmla="*/ 149767 h 644261"/>
                  <a:gd name="connsiteX37" fmla="*/ 252542 w 432161"/>
                  <a:gd name="connsiteY37" fmla="*/ 170827 h 644261"/>
                  <a:gd name="connsiteX38" fmla="*/ 282294 w 432161"/>
                  <a:gd name="connsiteY38" fmla="*/ 192696 h 644261"/>
                  <a:gd name="connsiteX39" fmla="*/ 336177 w 432161"/>
                  <a:gd name="connsiteY39" fmla="*/ 213757 h 644261"/>
                  <a:gd name="connsiteX40" fmla="*/ 370759 w 432161"/>
                  <a:gd name="connsiteY40" fmla="*/ 230754 h 644261"/>
                  <a:gd name="connsiteX41" fmla="*/ 404533 w 432161"/>
                  <a:gd name="connsiteY41" fmla="*/ 236414 h 644261"/>
                  <a:gd name="connsiteX42" fmla="*/ 407746 w 432161"/>
                  <a:gd name="connsiteY42" fmla="*/ 254220 h 644261"/>
                  <a:gd name="connsiteX43" fmla="*/ 416599 w 432161"/>
                  <a:gd name="connsiteY43" fmla="*/ 252603 h 644261"/>
                  <a:gd name="connsiteX44" fmla="*/ 423026 w 432161"/>
                  <a:gd name="connsiteY44" fmla="*/ 256645 h 644261"/>
                  <a:gd name="connsiteX45" fmla="*/ 422218 w 432161"/>
                  <a:gd name="connsiteY45" fmla="*/ 268792 h 644261"/>
                  <a:gd name="connsiteX46" fmla="*/ 419813 w 432161"/>
                  <a:gd name="connsiteY46" fmla="*/ 288216 h 644261"/>
                  <a:gd name="connsiteX47" fmla="*/ 426240 w 432161"/>
                  <a:gd name="connsiteY47" fmla="*/ 298746 h 644261"/>
                  <a:gd name="connsiteX48" fmla="*/ 431879 w 432161"/>
                  <a:gd name="connsiteY48" fmla="*/ 329508 h 644261"/>
                  <a:gd name="connsiteX49" fmla="*/ 419813 w 432161"/>
                  <a:gd name="connsiteY49" fmla="*/ 332742 h 644261"/>
                  <a:gd name="connsiteX50" fmla="*/ 406150 w 432161"/>
                  <a:gd name="connsiteY50" fmla="*/ 344889 h 644261"/>
                  <a:gd name="connsiteX51" fmla="*/ 403745 w 432161"/>
                  <a:gd name="connsiteY51" fmla="*/ 332742 h 644261"/>
                  <a:gd name="connsiteX52" fmla="*/ 391678 w 432161"/>
                  <a:gd name="connsiteY52" fmla="*/ 341655 h 644261"/>
                  <a:gd name="connsiteX53" fmla="*/ 382826 w 432161"/>
                  <a:gd name="connsiteY53" fmla="*/ 349760 h 644261"/>
                  <a:gd name="connsiteX54" fmla="*/ 377995 w 432161"/>
                  <a:gd name="connsiteY54" fmla="*/ 365140 h 644261"/>
                  <a:gd name="connsiteX55" fmla="*/ 379612 w 432161"/>
                  <a:gd name="connsiteY55" fmla="*/ 377288 h 644261"/>
                  <a:gd name="connsiteX56" fmla="*/ 373185 w 432161"/>
                  <a:gd name="connsiteY56" fmla="*/ 381330 h 644261"/>
                  <a:gd name="connsiteX57" fmla="*/ 361118 w 432161"/>
                  <a:gd name="connsiteY57" fmla="*/ 381330 h 644261"/>
                  <a:gd name="connsiteX58" fmla="*/ 353074 w 432161"/>
                  <a:gd name="connsiteY58" fmla="*/ 381330 h 644261"/>
                  <a:gd name="connsiteX59" fmla="*/ 355479 w 432161"/>
                  <a:gd name="connsiteY59" fmla="*/ 390243 h 644261"/>
                  <a:gd name="connsiteX60" fmla="*/ 343413 w 432161"/>
                  <a:gd name="connsiteY60" fmla="*/ 392669 h 644261"/>
                  <a:gd name="connsiteX61" fmla="*/ 338583 w 432161"/>
                  <a:gd name="connsiteY61" fmla="*/ 385372 h 644261"/>
                  <a:gd name="connsiteX62" fmla="*/ 338583 w 432161"/>
                  <a:gd name="connsiteY62" fmla="*/ 406433 h 644261"/>
                  <a:gd name="connsiteX63" fmla="*/ 325708 w 432161"/>
                  <a:gd name="connsiteY63" fmla="*/ 413729 h 644261"/>
                  <a:gd name="connsiteX64" fmla="*/ 313642 w 432161"/>
                  <a:gd name="connsiteY64" fmla="*/ 425068 h 644261"/>
                  <a:gd name="connsiteX65" fmla="*/ 301575 w 432161"/>
                  <a:gd name="connsiteY65" fmla="*/ 425068 h 644261"/>
                  <a:gd name="connsiteX66" fmla="*/ 296745 w 432161"/>
                  <a:gd name="connsiteY66" fmla="*/ 444491 h 644261"/>
                  <a:gd name="connsiteX67" fmla="*/ 283870 w 432161"/>
                  <a:gd name="connsiteY67" fmla="*/ 442874 h 644261"/>
                  <a:gd name="connsiteX68" fmla="*/ 282253 w 432161"/>
                  <a:gd name="connsiteY68" fmla="*/ 454213 h 644261"/>
                  <a:gd name="connsiteX69" fmla="*/ 283870 w 432161"/>
                  <a:gd name="connsiteY69" fmla="*/ 463126 h 644261"/>
                  <a:gd name="connsiteX70" fmla="*/ 273421 w 432161"/>
                  <a:gd name="connsiteY70" fmla="*/ 463934 h 644261"/>
                  <a:gd name="connsiteX71" fmla="*/ 265377 w 432161"/>
                  <a:gd name="connsiteY71" fmla="*/ 467976 h 644261"/>
                  <a:gd name="connsiteX72" fmla="*/ 256524 w 432161"/>
                  <a:gd name="connsiteY72" fmla="*/ 463934 h 644261"/>
                  <a:gd name="connsiteX73" fmla="*/ 248480 w 432161"/>
                  <a:gd name="connsiteY73" fmla="*/ 465551 h 644261"/>
                  <a:gd name="connsiteX74" fmla="*/ 250885 w 432161"/>
                  <a:gd name="connsiteY74" fmla="*/ 482549 h 644261"/>
                  <a:gd name="connsiteX75" fmla="*/ 243650 w 432161"/>
                  <a:gd name="connsiteY75" fmla="*/ 488208 h 644261"/>
                  <a:gd name="connsiteX76" fmla="*/ 249288 w 432161"/>
                  <a:gd name="connsiteY76" fmla="*/ 500355 h 644261"/>
                  <a:gd name="connsiteX77" fmla="*/ 250905 w 432161"/>
                  <a:gd name="connsiteY77" fmla="*/ 509269 h 644261"/>
                  <a:gd name="connsiteX78" fmla="*/ 249288 w 432161"/>
                  <a:gd name="connsiteY78" fmla="*/ 523841 h 644261"/>
                  <a:gd name="connsiteX79" fmla="*/ 256524 w 432161"/>
                  <a:gd name="connsiteY79" fmla="*/ 530309 h 644261"/>
                  <a:gd name="connsiteX80" fmla="*/ 244458 w 432161"/>
                  <a:gd name="connsiteY80" fmla="*/ 543264 h 644261"/>
                  <a:gd name="connsiteX81" fmla="*/ 237222 w 432161"/>
                  <a:gd name="connsiteY81" fmla="*/ 552986 h 644261"/>
                  <a:gd name="connsiteX82" fmla="*/ 223559 w 432161"/>
                  <a:gd name="connsiteY82" fmla="*/ 561899 h 644261"/>
                  <a:gd name="connsiteX83" fmla="*/ 234817 w 432161"/>
                  <a:gd name="connsiteY83" fmla="*/ 564325 h 644261"/>
                  <a:gd name="connsiteX84" fmla="*/ 241244 w 432161"/>
                  <a:gd name="connsiteY84" fmla="*/ 568367 h 644261"/>
                  <a:gd name="connsiteX85" fmla="*/ 241244 w 432161"/>
                  <a:gd name="connsiteY85" fmla="*/ 568367 h 644261"/>
                  <a:gd name="connsiteX86" fmla="*/ 242053 w 432161"/>
                  <a:gd name="connsiteY86" fmla="*/ 585365 h 644261"/>
                  <a:gd name="connsiteX87" fmla="*/ 237222 w 432161"/>
                  <a:gd name="connsiteY87" fmla="*/ 585365 h 644261"/>
                  <a:gd name="connsiteX88" fmla="*/ 234817 w 432161"/>
                  <a:gd name="connsiteY88" fmla="*/ 590216 h 644261"/>
                  <a:gd name="connsiteX89" fmla="*/ 225176 w 432161"/>
                  <a:gd name="connsiteY89" fmla="*/ 598321 h 644261"/>
                  <a:gd name="connsiteX90" fmla="*/ 223559 w 432161"/>
                  <a:gd name="connsiteY90" fmla="*/ 605617 h 644261"/>
                  <a:gd name="connsiteX91" fmla="*/ 217920 w 432161"/>
                  <a:gd name="connsiteY91" fmla="*/ 610467 h 644261"/>
                  <a:gd name="connsiteX92" fmla="*/ 206662 w 432161"/>
                  <a:gd name="connsiteY92" fmla="*/ 620998 h 644261"/>
                  <a:gd name="connsiteX93" fmla="*/ 198618 w 432161"/>
                  <a:gd name="connsiteY93" fmla="*/ 621806 h 644261"/>
                  <a:gd name="connsiteX94" fmla="*/ 204257 w 432161"/>
                  <a:gd name="connsiteY94" fmla="*/ 638804 h 644261"/>
                  <a:gd name="connsiteX95" fmla="*/ 191382 w 432161"/>
                  <a:gd name="connsiteY95" fmla="*/ 641230 h 644261"/>
                  <a:gd name="connsiteX96" fmla="*/ 180124 w 432161"/>
                  <a:gd name="connsiteY96" fmla="*/ 643655 h 644261"/>
                  <a:gd name="connsiteX97" fmla="*/ 176911 w 432161"/>
                  <a:gd name="connsiteY97" fmla="*/ 629082 h 644261"/>
                  <a:gd name="connsiteX98" fmla="*/ 171272 w 432161"/>
                  <a:gd name="connsiteY98" fmla="*/ 620978 h 644261"/>
                  <a:gd name="connsiteX99" fmla="*/ 168867 w 432161"/>
                  <a:gd name="connsiteY99" fmla="*/ 603171 h 644261"/>
                  <a:gd name="connsiteX100" fmla="*/ 159226 w 432161"/>
                  <a:gd name="connsiteY100" fmla="*/ 597512 h 644261"/>
                  <a:gd name="connsiteX101" fmla="*/ 161631 w 432161"/>
                  <a:gd name="connsiteY101" fmla="*/ 583748 h 644261"/>
                  <a:gd name="connsiteX102" fmla="*/ 154395 w 432161"/>
                  <a:gd name="connsiteY102" fmla="*/ 575643 h 644261"/>
                  <a:gd name="connsiteX103" fmla="*/ 154395 w 432161"/>
                  <a:gd name="connsiteY103" fmla="*/ 560262 h 644261"/>
                  <a:gd name="connsiteX104" fmla="*/ 148756 w 432161"/>
                  <a:gd name="connsiteY104" fmla="*/ 545690 h 644261"/>
                  <a:gd name="connsiteX105" fmla="*/ 135093 w 432161"/>
                  <a:gd name="connsiteY105" fmla="*/ 537585 h 644261"/>
                  <a:gd name="connsiteX106" fmla="*/ 132688 w 432161"/>
                  <a:gd name="connsiteY106" fmla="*/ 525438 h 644261"/>
                  <a:gd name="connsiteX107" fmla="*/ 135093 w 432161"/>
                  <a:gd name="connsiteY107" fmla="*/ 514099 h 644261"/>
                  <a:gd name="connsiteX108" fmla="*/ 127858 w 432161"/>
                  <a:gd name="connsiteY108" fmla="*/ 505186 h 644261"/>
                  <a:gd name="connsiteX109" fmla="*/ 123027 w 432161"/>
                  <a:gd name="connsiteY109" fmla="*/ 497890 h 644261"/>
                  <a:gd name="connsiteX110" fmla="*/ 119005 w 432161"/>
                  <a:gd name="connsiteY110" fmla="*/ 487359 h 644261"/>
                  <a:gd name="connsiteX111" fmla="*/ 108556 w 432161"/>
                  <a:gd name="connsiteY111" fmla="*/ 465491 h 644261"/>
                  <a:gd name="connsiteX112" fmla="*/ 103725 w 432161"/>
                  <a:gd name="connsiteY112" fmla="*/ 435537 h 644261"/>
                  <a:gd name="connsiteX113" fmla="*/ 91659 w 432161"/>
                  <a:gd name="connsiteY113" fmla="*/ 410434 h 644261"/>
                  <a:gd name="connsiteX114" fmla="*/ 94064 w 432161"/>
                  <a:gd name="connsiteY114" fmla="*/ 381290 h 644261"/>
                  <a:gd name="connsiteX115" fmla="*/ 96469 w 432161"/>
                  <a:gd name="connsiteY115" fmla="*/ 360229 h 644261"/>
                  <a:gd name="connsiteX116" fmla="*/ 94064 w 432161"/>
                  <a:gd name="connsiteY116" fmla="*/ 324596 h 644261"/>
                  <a:gd name="connsiteX117" fmla="*/ 77976 w 432161"/>
                  <a:gd name="connsiteY117" fmla="*/ 325405 h 644261"/>
                  <a:gd name="connsiteX118" fmla="*/ 79593 w 432161"/>
                  <a:gd name="connsiteY118" fmla="*/ 341594 h 644261"/>
                  <a:gd name="connsiteX119" fmla="*/ 74762 w 432161"/>
                  <a:gd name="connsiteY119" fmla="*/ 357784 h 644261"/>
                  <a:gd name="connsiteX120" fmla="*/ 56268 w 432161"/>
                  <a:gd name="connsiteY120" fmla="*/ 365080 h 644261"/>
                  <a:gd name="connsiteX121" fmla="*/ 45011 w 432161"/>
                  <a:gd name="connsiteY121" fmla="*/ 353741 h 644261"/>
                  <a:gd name="connsiteX122" fmla="*/ 29731 w 432161"/>
                  <a:gd name="connsiteY122" fmla="*/ 353741 h 644261"/>
                  <a:gd name="connsiteX123" fmla="*/ 16068 w 432161"/>
                  <a:gd name="connsiteY123" fmla="*/ 331872 h 644261"/>
                  <a:gd name="connsiteX124" fmla="*/ 36987 w 432161"/>
                  <a:gd name="connsiteY124" fmla="*/ 320534 h 644261"/>
                  <a:gd name="connsiteX125" fmla="*/ 49053 w 432161"/>
                  <a:gd name="connsiteY125" fmla="*/ 305961 h 644261"/>
                  <a:gd name="connsiteX126" fmla="*/ 39412 w 432161"/>
                  <a:gd name="connsiteY126" fmla="*/ 308387 h 644261"/>
                  <a:gd name="connsiteX127" fmla="*/ 20110 w 432161"/>
                  <a:gd name="connsiteY127" fmla="*/ 313238 h 644261"/>
                  <a:gd name="connsiteX128" fmla="*/ 4022 w 432161"/>
                  <a:gd name="connsiteY128" fmla="*/ 313238 h 644261"/>
                  <a:gd name="connsiteX129" fmla="*/ 0 w 432161"/>
                  <a:gd name="connsiteY129" fmla="*/ 301090 h 644261"/>
                  <a:gd name="connsiteX130" fmla="*/ 0 w 432161"/>
                  <a:gd name="connsiteY130" fmla="*/ 301090 h 644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432161" h="644261">
                    <a:moveTo>
                      <a:pt x="20" y="301192"/>
                    </a:moveTo>
                    <a:cubicBezTo>
                      <a:pt x="20" y="301192"/>
                      <a:pt x="6447" y="296341"/>
                      <a:pt x="10469" y="289853"/>
                    </a:cubicBezTo>
                    <a:cubicBezTo>
                      <a:pt x="13683" y="283385"/>
                      <a:pt x="19322" y="282556"/>
                      <a:pt x="24132" y="275280"/>
                    </a:cubicBezTo>
                    <a:cubicBezTo>
                      <a:pt x="28963" y="268813"/>
                      <a:pt x="37795" y="278514"/>
                      <a:pt x="45051" y="280131"/>
                    </a:cubicBezTo>
                    <a:cubicBezTo>
                      <a:pt x="53096" y="282556"/>
                      <a:pt x="61948" y="280940"/>
                      <a:pt x="64353" y="272026"/>
                    </a:cubicBezTo>
                    <a:cubicBezTo>
                      <a:pt x="65970" y="262305"/>
                      <a:pt x="57118" y="259071"/>
                      <a:pt x="50690" y="258262"/>
                    </a:cubicBezTo>
                    <a:cubicBezTo>
                      <a:pt x="44263" y="257454"/>
                      <a:pt x="50690" y="251795"/>
                      <a:pt x="43455" y="249349"/>
                    </a:cubicBezTo>
                    <a:cubicBezTo>
                      <a:pt x="35411" y="246115"/>
                      <a:pt x="26558" y="229117"/>
                      <a:pt x="23344" y="214525"/>
                    </a:cubicBezTo>
                    <a:cubicBezTo>
                      <a:pt x="20939" y="200761"/>
                      <a:pt x="35411" y="208865"/>
                      <a:pt x="45051" y="208865"/>
                    </a:cubicBezTo>
                    <a:cubicBezTo>
                      <a:pt x="54692" y="208865"/>
                      <a:pt x="65970" y="198335"/>
                      <a:pt x="72397" y="196718"/>
                    </a:cubicBezTo>
                    <a:cubicBezTo>
                      <a:pt x="78825" y="195101"/>
                      <a:pt x="97318" y="174041"/>
                      <a:pt x="99743" y="165148"/>
                    </a:cubicBezTo>
                    <a:cubicBezTo>
                      <a:pt x="102957" y="157043"/>
                      <a:pt x="119854" y="143279"/>
                      <a:pt x="125473" y="132769"/>
                    </a:cubicBezTo>
                    <a:cubicBezTo>
                      <a:pt x="131112" y="122239"/>
                      <a:pt x="135922" y="119814"/>
                      <a:pt x="139944" y="114963"/>
                    </a:cubicBezTo>
                    <a:cubicBezTo>
                      <a:pt x="143158" y="110112"/>
                      <a:pt x="148797" y="93902"/>
                      <a:pt x="145583" y="89052"/>
                    </a:cubicBezTo>
                    <a:cubicBezTo>
                      <a:pt x="141561" y="85009"/>
                      <a:pt x="132708" y="80947"/>
                      <a:pt x="127898" y="77713"/>
                    </a:cubicBezTo>
                    <a:cubicBezTo>
                      <a:pt x="123876" y="75288"/>
                      <a:pt x="113427" y="54227"/>
                      <a:pt x="109405" y="43717"/>
                    </a:cubicBezTo>
                    <a:cubicBezTo>
                      <a:pt x="105382" y="33187"/>
                      <a:pt x="119854" y="30762"/>
                      <a:pt x="131112" y="29145"/>
                    </a:cubicBezTo>
                    <a:cubicBezTo>
                      <a:pt x="142370" y="28337"/>
                      <a:pt x="142370" y="30762"/>
                      <a:pt x="148797" y="32379"/>
                    </a:cubicBezTo>
                    <a:cubicBezTo>
                      <a:pt x="155224" y="33996"/>
                      <a:pt x="175335" y="37229"/>
                      <a:pt x="180165" y="33996"/>
                    </a:cubicBezTo>
                    <a:cubicBezTo>
                      <a:pt x="184996" y="31570"/>
                      <a:pt x="180974" y="19423"/>
                      <a:pt x="184187" y="16189"/>
                    </a:cubicBezTo>
                    <a:cubicBezTo>
                      <a:pt x="186592" y="12955"/>
                      <a:pt x="191423" y="0"/>
                      <a:pt x="191423" y="0"/>
                    </a:cubicBezTo>
                    <a:lnTo>
                      <a:pt x="202681" y="0"/>
                    </a:lnTo>
                    <a:cubicBezTo>
                      <a:pt x="202681" y="0"/>
                      <a:pt x="216344" y="8913"/>
                      <a:pt x="220366" y="14572"/>
                    </a:cubicBezTo>
                    <a:cubicBezTo>
                      <a:pt x="223579" y="21040"/>
                      <a:pt x="240476" y="29145"/>
                      <a:pt x="230007" y="33187"/>
                    </a:cubicBezTo>
                    <a:cubicBezTo>
                      <a:pt x="219557" y="37229"/>
                      <a:pt x="217132" y="41292"/>
                      <a:pt x="222771" y="46951"/>
                    </a:cubicBezTo>
                    <a:cubicBezTo>
                      <a:pt x="228410" y="52611"/>
                      <a:pt x="238859" y="52611"/>
                      <a:pt x="234837" y="59098"/>
                    </a:cubicBezTo>
                    <a:cubicBezTo>
                      <a:pt x="230815" y="65566"/>
                      <a:pt x="220366" y="61524"/>
                      <a:pt x="224388" y="66395"/>
                    </a:cubicBezTo>
                    <a:cubicBezTo>
                      <a:pt x="228410" y="71245"/>
                      <a:pt x="232432" y="64778"/>
                      <a:pt x="235645" y="72054"/>
                    </a:cubicBezTo>
                    <a:cubicBezTo>
                      <a:pt x="239667" y="80159"/>
                      <a:pt x="239667" y="83393"/>
                      <a:pt x="234837" y="86626"/>
                    </a:cubicBezTo>
                    <a:cubicBezTo>
                      <a:pt x="230007" y="89052"/>
                      <a:pt x="226793" y="91477"/>
                      <a:pt x="223579" y="90669"/>
                    </a:cubicBezTo>
                    <a:cubicBezTo>
                      <a:pt x="220366" y="89052"/>
                      <a:pt x="223579" y="81755"/>
                      <a:pt x="218749" y="85009"/>
                    </a:cubicBezTo>
                    <a:cubicBezTo>
                      <a:pt x="213918" y="87435"/>
                      <a:pt x="209108" y="91477"/>
                      <a:pt x="216344" y="97156"/>
                    </a:cubicBezTo>
                    <a:cubicBezTo>
                      <a:pt x="222771" y="102816"/>
                      <a:pt x="229218" y="91497"/>
                      <a:pt x="230007" y="102816"/>
                    </a:cubicBezTo>
                    <a:cubicBezTo>
                      <a:pt x="230815" y="114154"/>
                      <a:pt x="218749" y="115771"/>
                      <a:pt x="227601" y="119814"/>
                    </a:cubicBezTo>
                    <a:cubicBezTo>
                      <a:pt x="235645" y="123856"/>
                      <a:pt x="242073" y="123856"/>
                      <a:pt x="250925" y="126281"/>
                    </a:cubicBezTo>
                    <a:cubicBezTo>
                      <a:pt x="259778" y="129515"/>
                      <a:pt x="262992" y="120622"/>
                      <a:pt x="267822" y="135195"/>
                    </a:cubicBezTo>
                    <a:cubicBezTo>
                      <a:pt x="267822" y="135195"/>
                      <a:pt x="261395" y="147342"/>
                      <a:pt x="254947" y="149767"/>
                    </a:cubicBezTo>
                    <a:cubicBezTo>
                      <a:pt x="248520" y="152192"/>
                      <a:pt x="246095" y="160297"/>
                      <a:pt x="252542" y="170827"/>
                    </a:cubicBezTo>
                    <a:cubicBezTo>
                      <a:pt x="258969" y="181358"/>
                      <a:pt x="272653" y="187017"/>
                      <a:pt x="282294" y="192696"/>
                    </a:cubicBezTo>
                    <a:cubicBezTo>
                      <a:pt x="291935" y="198356"/>
                      <a:pt x="315259" y="205652"/>
                      <a:pt x="336177" y="213757"/>
                    </a:cubicBezTo>
                    <a:cubicBezTo>
                      <a:pt x="356288" y="221861"/>
                      <a:pt x="362715" y="221861"/>
                      <a:pt x="370759" y="230754"/>
                    </a:cubicBezTo>
                    <a:cubicBezTo>
                      <a:pt x="378803" y="239668"/>
                      <a:pt x="404533" y="236414"/>
                      <a:pt x="404533" y="236414"/>
                    </a:cubicBezTo>
                    <a:lnTo>
                      <a:pt x="407746" y="254220"/>
                    </a:lnTo>
                    <a:cubicBezTo>
                      <a:pt x="410151" y="259071"/>
                      <a:pt x="414174" y="253412"/>
                      <a:pt x="416599" y="252603"/>
                    </a:cubicBezTo>
                    <a:cubicBezTo>
                      <a:pt x="419004" y="251795"/>
                      <a:pt x="419813" y="254220"/>
                      <a:pt x="423026" y="256645"/>
                    </a:cubicBezTo>
                    <a:cubicBezTo>
                      <a:pt x="425431" y="258262"/>
                      <a:pt x="423026" y="266367"/>
                      <a:pt x="422218" y="268792"/>
                    </a:cubicBezTo>
                    <a:cubicBezTo>
                      <a:pt x="421409" y="271218"/>
                      <a:pt x="419813" y="282556"/>
                      <a:pt x="419813" y="288216"/>
                    </a:cubicBezTo>
                    <a:cubicBezTo>
                      <a:pt x="419813" y="293066"/>
                      <a:pt x="424643" y="297129"/>
                      <a:pt x="426240" y="298746"/>
                    </a:cubicBezTo>
                    <a:cubicBezTo>
                      <a:pt x="427857" y="301171"/>
                      <a:pt x="433476" y="325466"/>
                      <a:pt x="431879" y="329508"/>
                    </a:cubicBezTo>
                    <a:lnTo>
                      <a:pt x="419813" y="332742"/>
                    </a:lnTo>
                    <a:cubicBezTo>
                      <a:pt x="417408" y="342463"/>
                      <a:pt x="406150" y="348931"/>
                      <a:pt x="406150" y="344889"/>
                    </a:cubicBezTo>
                    <a:cubicBezTo>
                      <a:pt x="407767" y="336784"/>
                      <a:pt x="403745" y="332742"/>
                      <a:pt x="403745" y="332742"/>
                    </a:cubicBezTo>
                    <a:cubicBezTo>
                      <a:pt x="403745" y="332742"/>
                      <a:pt x="390870" y="337592"/>
                      <a:pt x="391678" y="341655"/>
                    </a:cubicBezTo>
                    <a:cubicBezTo>
                      <a:pt x="393295" y="344889"/>
                      <a:pt x="379612" y="346506"/>
                      <a:pt x="382826" y="349760"/>
                    </a:cubicBezTo>
                    <a:cubicBezTo>
                      <a:pt x="386848" y="353802"/>
                      <a:pt x="377995" y="365140"/>
                      <a:pt x="377995" y="365140"/>
                    </a:cubicBezTo>
                    <a:cubicBezTo>
                      <a:pt x="377995" y="365140"/>
                      <a:pt x="379612" y="373245"/>
                      <a:pt x="379612" y="377288"/>
                    </a:cubicBezTo>
                    <a:cubicBezTo>
                      <a:pt x="379612" y="381330"/>
                      <a:pt x="377207" y="386201"/>
                      <a:pt x="373185" y="381330"/>
                    </a:cubicBezTo>
                    <a:cubicBezTo>
                      <a:pt x="369971" y="375671"/>
                      <a:pt x="361118" y="381330"/>
                      <a:pt x="361118" y="381330"/>
                    </a:cubicBezTo>
                    <a:lnTo>
                      <a:pt x="353074" y="381330"/>
                    </a:lnTo>
                    <a:lnTo>
                      <a:pt x="355479" y="390243"/>
                    </a:lnTo>
                    <a:lnTo>
                      <a:pt x="343413" y="392669"/>
                    </a:lnTo>
                    <a:lnTo>
                      <a:pt x="338583" y="385372"/>
                    </a:lnTo>
                    <a:cubicBezTo>
                      <a:pt x="336177" y="396711"/>
                      <a:pt x="338583" y="406433"/>
                      <a:pt x="338583" y="406433"/>
                    </a:cubicBezTo>
                    <a:lnTo>
                      <a:pt x="325708" y="413729"/>
                    </a:lnTo>
                    <a:cubicBezTo>
                      <a:pt x="325708" y="413729"/>
                      <a:pt x="320069" y="428301"/>
                      <a:pt x="313642" y="425068"/>
                    </a:cubicBezTo>
                    <a:cubicBezTo>
                      <a:pt x="308003" y="421025"/>
                      <a:pt x="301575" y="415346"/>
                      <a:pt x="301575" y="425068"/>
                    </a:cubicBezTo>
                    <a:cubicBezTo>
                      <a:pt x="301575" y="434789"/>
                      <a:pt x="300767" y="442065"/>
                      <a:pt x="296745" y="444491"/>
                    </a:cubicBezTo>
                    <a:cubicBezTo>
                      <a:pt x="293531" y="446916"/>
                      <a:pt x="283870" y="442874"/>
                      <a:pt x="283870" y="442874"/>
                    </a:cubicBezTo>
                    <a:cubicBezTo>
                      <a:pt x="283870" y="442874"/>
                      <a:pt x="278231" y="449342"/>
                      <a:pt x="282253" y="454213"/>
                    </a:cubicBezTo>
                    <a:cubicBezTo>
                      <a:pt x="286275" y="459063"/>
                      <a:pt x="287084" y="459063"/>
                      <a:pt x="283870" y="463126"/>
                    </a:cubicBezTo>
                    <a:cubicBezTo>
                      <a:pt x="279848" y="466360"/>
                      <a:pt x="273421" y="463934"/>
                      <a:pt x="273421" y="463934"/>
                    </a:cubicBezTo>
                    <a:cubicBezTo>
                      <a:pt x="273421" y="463934"/>
                      <a:pt x="267782" y="463934"/>
                      <a:pt x="265377" y="467976"/>
                    </a:cubicBezTo>
                    <a:cubicBezTo>
                      <a:pt x="262971" y="471211"/>
                      <a:pt x="260546" y="463934"/>
                      <a:pt x="256524" y="463934"/>
                    </a:cubicBezTo>
                    <a:cubicBezTo>
                      <a:pt x="253310" y="463934"/>
                      <a:pt x="249288" y="457467"/>
                      <a:pt x="248480" y="465551"/>
                    </a:cubicBezTo>
                    <a:cubicBezTo>
                      <a:pt x="246863" y="472848"/>
                      <a:pt x="250885" y="482549"/>
                      <a:pt x="250885" y="482549"/>
                    </a:cubicBezTo>
                    <a:cubicBezTo>
                      <a:pt x="250885" y="482549"/>
                      <a:pt x="243650" y="483358"/>
                      <a:pt x="243650" y="488208"/>
                    </a:cubicBezTo>
                    <a:cubicBezTo>
                      <a:pt x="243650" y="493059"/>
                      <a:pt x="249288" y="500355"/>
                      <a:pt x="249288" y="500355"/>
                    </a:cubicBezTo>
                    <a:cubicBezTo>
                      <a:pt x="249288" y="500355"/>
                      <a:pt x="251694" y="501972"/>
                      <a:pt x="250905" y="509269"/>
                    </a:cubicBezTo>
                    <a:cubicBezTo>
                      <a:pt x="249288" y="516565"/>
                      <a:pt x="246883" y="518990"/>
                      <a:pt x="249288" y="523841"/>
                    </a:cubicBezTo>
                    <a:cubicBezTo>
                      <a:pt x="251694" y="528692"/>
                      <a:pt x="260546" y="521416"/>
                      <a:pt x="256524" y="530309"/>
                    </a:cubicBezTo>
                    <a:cubicBezTo>
                      <a:pt x="253310" y="538414"/>
                      <a:pt x="247672" y="539222"/>
                      <a:pt x="244458" y="543264"/>
                    </a:cubicBezTo>
                    <a:cubicBezTo>
                      <a:pt x="237222" y="552986"/>
                      <a:pt x="250885" y="544881"/>
                      <a:pt x="237222" y="552986"/>
                    </a:cubicBezTo>
                    <a:lnTo>
                      <a:pt x="223559" y="561899"/>
                    </a:lnTo>
                    <a:cubicBezTo>
                      <a:pt x="223559" y="561899"/>
                      <a:pt x="229198" y="560282"/>
                      <a:pt x="234817" y="564325"/>
                    </a:cubicBezTo>
                    <a:cubicBezTo>
                      <a:pt x="241244" y="568367"/>
                      <a:pt x="241244" y="560282"/>
                      <a:pt x="241244" y="568367"/>
                    </a:cubicBezTo>
                    <a:cubicBezTo>
                      <a:pt x="241244" y="575663"/>
                      <a:pt x="241244" y="568367"/>
                      <a:pt x="241244" y="568367"/>
                    </a:cubicBezTo>
                    <a:cubicBezTo>
                      <a:pt x="241244" y="568367"/>
                      <a:pt x="246883" y="585365"/>
                      <a:pt x="242053" y="585365"/>
                    </a:cubicBezTo>
                    <a:cubicBezTo>
                      <a:pt x="237222" y="585365"/>
                      <a:pt x="242053" y="582939"/>
                      <a:pt x="237222" y="585365"/>
                    </a:cubicBezTo>
                    <a:cubicBezTo>
                      <a:pt x="232392" y="587790"/>
                      <a:pt x="234817" y="590216"/>
                      <a:pt x="234817" y="590216"/>
                    </a:cubicBezTo>
                    <a:lnTo>
                      <a:pt x="225176" y="598321"/>
                    </a:lnTo>
                    <a:lnTo>
                      <a:pt x="223559" y="605617"/>
                    </a:lnTo>
                    <a:cubicBezTo>
                      <a:pt x="223559" y="605617"/>
                      <a:pt x="215515" y="604808"/>
                      <a:pt x="217920" y="610467"/>
                    </a:cubicBezTo>
                    <a:cubicBezTo>
                      <a:pt x="220325" y="616935"/>
                      <a:pt x="211493" y="623423"/>
                      <a:pt x="206662" y="620998"/>
                    </a:cubicBezTo>
                    <a:cubicBezTo>
                      <a:pt x="201832" y="618572"/>
                      <a:pt x="196213" y="612893"/>
                      <a:pt x="198618" y="621806"/>
                    </a:cubicBezTo>
                    <a:cubicBezTo>
                      <a:pt x="201023" y="630719"/>
                      <a:pt x="210684" y="635570"/>
                      <a:pt x="204257" y="638804"/>
                    </a:cubicBezTo>
                    <a:cubicBezTo>
                      <a:pt x="198618" y="642846"/>
                      <a:pt x="193808" y="636379"/>
                      <a:pt x="191382" y="641230"/>
                    </a:cubicBezTo>
                    <a:cubicBezTo>
                      <a:pt x="188977" y="646080"/>
                      <a:pt x="180124" y="643655"/>
                      <a:pt x="180124" y="643655"/>
                    </a:cubicBezTo>
                    <a:lnTo>
                      <a:pt x="176911" y="629082"/>
                    </a:lnTo>
                    <a:cubicBezTo>
                      <a:pt x="176911" y="629082"/>
                      <a:pt x="177719" y="616935"/>
                      <a:pt x="171272" y="620978"/>
                    </a:cubicBezTo>
                    <a:cubicBezTo>
                      <a:pt x="171272" y="620978"/>
                      <a:pt x="175294" y="603171"/>
                      <a:pt x="168867" y="603171"/>
                    </a:cubicBezTo>
                    <a:cubicBezTo>
                      <a:pt x="163228" y="603171"/>
                      <a:pt x="156800" y="602363"/>
                      <a:pt x="159226" y="597512"/>
                    </a:cubicBezTo>
                    <a:cubicBezTo>
                      <a:pt x="161631" y="592661"/>
                      <a:pt x="161631" y="583748"/>
                      <a:pt x="161631" y="583748"/>
                    </a:cubicBezTo>
                    <a:cubicBezTo>
                      <a:pt x="161631" y="583748"/>
                      <a:pt x="155992" y="578897"/>
                      <a:pt x="154395" y="575643"/>
                    </a:cubicBezTo>
                    <a:cubicBezTo>
                      <a:pt x="153587" y="571601"/>
                      <a:pt x="154395" y="560262"/>
                      <a:pt x="154395" y="560262"/>
                    </a:cubicBezTo>
                    <a:lnTo>
                      <a:pt x="148756" y="545690"/>
                    </a:lnTo>
                    <a:cubicBezTo>
                      <a:pt x="148756" y="545690"/>
                      <a:pt x="141521" y="547307"/>
                      <a:pt x="135093" y="537585"/>
                    </a:cubicBezTo>
                    <a:cubicBezTo>
                      <a:pt x="129455" y="527863"/>
                      <a:pt x="129455" y="526246"/>
                      <a:pt x="132688" y="525438"/>
                    </a:cubicBezTo>
                    <a:lnTo>
                      <a:pt x="135093" y="514099"/>
                    </a:lnTo>
                    <a:lnTo>
                      <a:pt x="127858" y="505186"/>
                    </a:lnTo>
                    <a:cubicBezTo>
                      <a:pt x="127858" y="505186"/>
                      <a:pt x="119005" y="500335"/>
                      <a:pt x="123027" y="497890"/>
                    </a:cubicBezTo>
                    <a:cubicBezTo>
                      <a:pt x="127049" y="495464"/>
                      <a:pt x="124644" y="490593"/>
                      <a:pt x="119005" y="487359"/>
                    </a:cubicBezTo>
                    <a:cubicBezTo>
                      <a:pt x="114175" y="483317"/>
                      <a:pt x="108556" y="465491"/>
                      <a:pt x="108556" y="465491"/>
                    </a:cubicBezTo>
                    <a:cubicBezTo>
                      <a:pt x="108556" y="465491"/>
                      <a:pt x="109364" y="447684"/>
                      <a:pt x="103725" y="435537"/>
                    </a:cubicBezTo>
                    <a:cubicBezTo>
                      <a:pt x="97298" y="423390"/>
                      <a:pt x="91659" y="420156"/>
                      <a:pt x="91659" y="410434"/>
                    </a:cubicBezTo>
                    <a:cubicBezTo>
                      <a:pt x="91659" y="399904"/>
                      <a:pt x="91659" y="391011"/>
                      <a:pt x="94064" y="381290"/>
                    </a:cubicBezTo>
                    <a:cubicBezTo>
                      <a:pt x="96469" y="370759"/>
                      <a:pt x="94064" y="385332"/>
                      <a:pt x="96469" y="360229"/>
                    </a:cubicBezTo>
                    <a:cubicBezTo>
                      <a:pt x="98874" y="334318"/>
                      <a:pt x="106110" y="327042"/>
                      <a:pt x="94064" y="324596"/>
                    </a:cubicBezTo>
                    <a:cubicBezTo>
                      <a:pt x="81998" y="322171"/>
                      <a:pt x="75571" y="317300"/>
                      <a:pt x="77976" y="325405"/>
                    </a:cubicBezTo>
                    <a:cubicBezTo>
                      <a:pt x="80381" y="334318"/>
                      <a:pt x="79593" y="341594"/>
                      <a:pt x="79593" y="341594"/>
                    </a:cubicBezTo>
                    <a:cubicBezTo>
                      <a:pt x="79593" y="341594"/>
                      <a:pt x="80401" y="353741"/>
                      <a:pt x="74762" y="357784"/>
                    </a:cubicBezTo>
                    <a:cubicBezTo>
                      <a:pt x="68335" y="361017"/>
                      <a:pt x="63504" y="370739"/>
                      <a:pt x="56268" y="365080"/>
                    </a:cubicBezTo>
                    <a:cubicBezTo>
                      <a:pt x="49033" y="358612"/>
                      <a:pt x="51438" y="347274"/>
                      <a:pt x="45011" y="353741"/>
                    </a:cubicBezTo>
                    <a:cubicBezTo>
                      <a:pt x="39372" y="360209"/>
                      <a:pt x="32945" y="363463"/>
                      <a:pt x="29731" y="353741"/>
                    </a:cubicBezTo>
                    <a:cubicBezTo>
                      <a:pt x="25709" y="344020"/>
                      <a:pt x="7215" y="339169"/>
                      <a:pt x="16068" y="331872"/>
                    </a:cubicBezTo>
                    <a:cubicBezTo>
                      <a:pt x="24920" y="324576"/>
                      <a:pt x="28134" y="325405"/>
                      <a:pt x="36987" y="320534"/>
                    </a:cubicBezTo>
                    <a:cubicBezTo>
                      <a:pt x="45031" y="315683"/>
                      <a:pt x="49053" y="305961"/>
                      <a:pt x="49053" y="305961"/>
                    </a:cubicBezTo>
                    <a:cubicBezTo>
                      <a:pt x="49053" y="305961"/>
                      <a:pt x="47436" y="308387"/>
                      <a:pt x="39412" y="308387"/>
                    </a:cubicBezTo>
                    <a:cubicBezTo>
                      <a:pt x="30560" y="308387"/>
                      <a:pt x="23324" y="308387"/>
                      <a:pt x="20110" y="313238"/>
                    </a:cubicBezTo>
                    <a:cubicBezTo>
                      <a:pt x="16088" y="318088"/>
                      <a:pt x="4022" y="319705"/>
                      <a:pt x="4022" y="313238"/>
                    </a:cubicBezTo>
                    <a:cubicBezTo>
                      <a:pt x="4022" y="307578"/>
                      <a:pt x="0" y="301090"/>
                      <a:pt x="0" y="301090"/>
                    </a:cubicBezTo>
                    <a:lnTo>
                      <a:pt x="0" y="30109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1" name="Szabadkézi sokszög: alakzat 1250">
                <a:extLst>
                  <a:ext uri="{FF2B5EF4-FFF2-40B4-BE49-F238E27FC236}">
                    <a16:creationId xmlns:a16="http://schemas.microsoft.com/office/drawing/2014/main" id="{AAF3631F-CAE9-606C-5234-C787B01C87E8}"/>
                  </a:ext>
                </a:extLst>
              </p:cNvPr>
              <p:cNvSpPr/>
              <p:nvPr/>
            </p:nvSpPr>
            <p:spPr>
              <a:xfrm>
                <a:off x="6389396" y="4165686"/>
                <a:ext cx="206631" cy="137980"/>
              </a:xfrm>
              <a:custGeom>
                <a:avLst/>
                <a:gdLst>
                  <a:gd name="connsiteX0" fmla="*/ 168726 w 206631"/>
                  <a:gd name="connsiteY0" fmla="*/ 5014 h 137980"/>
                  <a:gd name="connsiteX1" fmla="*/ 150414 w 206631"/>
                  <a:gd name="connsiteY1" fmla="*/ 3397 h 137980"/>
                  <a:gd name="connsiteX2" fmla="*/ 133699 w 206631"/>
                  <a:gd name="connsiteY2" fmla="*/ 23608 h 137980"/>
                  <a:gd name="connsiteX3" fmla="*/ 116196 w 206631"/>
                  <a:gd name="connsiteY3" fmla="*/ 43032 h 137980"/>
                  <a:gd name="connsiteX4" fmla="*/ 103463 w 206631"/>
                  <a:gd name="connsiteY4" fmla="*/ 57584 h 137980"/>
                  <a:gd name="connsiteX5" fmla="*/ 76400 w 206631"/>
                  <a:gd name="connsiteY5" fmla="*/ 86709 h 137980"/>
                  <a:gd name="connsiteX6" fmla="*/ 50145 w 206631"/>
                  <a:gd name="connsiteY6" fmla="*/ 116642 h 137980"/>
                  <a:gd name="connsiteX7" fmla="*/ 39797 w 206631"/>
                  <a:gd name="connsiteY7" fmla="*/ 123109 h 137980"/>
                  <a:gd name="connsiteX8" fmla="*/ 27063 w 206631"/>
                  <a:gd name="connsiteY8" fmla="*/ 115025 h 137980"/>
                  <a:gd name="connsiteX9" fmla="*/ 7964 w 206631"/>
                  <a:gd name="connsiteY9" fmla="*/ 106132 h 137980"/>
                  <a:gd name="connsiteX10" fmla="*/ 0 w 206631"/>
                  <a:gd name="connsiteY10" fmla="*/ 107749 h 137980"/>
                  <a:gd name="connsiteX11" fmla="*/ 15907 w 206631"/>
                  <a:gd name="connsiteY11" fmla="*/ 119067 h 137980"/>
                  <a:gd name="connsiteX12" fmla="*/ 26255 w 206631"/>
                  <a:gd name="connsiteY12" fmla="*/ 130386 h 137980"/>
                  <a:gd name="connsiteX13" fmla="*/ 45355 w 206631"/>
                  <a:gd name="connsiteY13" fmla="*/ 137662 h 137980"/>
                  <a:gd name="connsiteX14" fmla="*/ 60473 w 206631"/>
                  <a:gd name="connsiteY14" fmla="*/ 128769 h 137980"/>
                  <a:gd name="connsiteX15" fmla="*/ 76379 w 206631"/>
                  <a:gd name="connsiteY15" fmla="*/ 120684 h 137980"/>
                  <a:gd name="connsiteX16" fmla="*/ 97864 w 206631"/>
                  <a:gd name="connsiteY16" fmla="*/ 119067 h 137980"/>
                  <a:gd name="connsiteX17" fmla="*/ 116964 w 206631"/>
                  <a:gd name="connsiteY17" fmla="*/ 102089 h 137980"/>
                  <a:gd name="connsiteX18" fmla="*/ 118561 w 206631"/>
                  <a:gd name="connsiteY18" fmla="*/ 83495 h 137980"/>
                  <a:gd name="connsiteX19" fmla="*/ 145624 w 206631"/>
                  <a:gd name="connsiteY19" fmla="*/ 55179 h 137980"/>
                  <a:gd name="connsiteX20" fmla="*/ 161531 w 206631"/>
                  <a:gd name="connsiteY20" fmla="*/ 64072 h 137980"/>
                  <a:gd name="connsiteX21" fmla="*/ 174264 w 206631"/>
                  <a:gd name="connsiteY21" fmla="*/ 53562 h 137980"/>
                  <a:gd name="connsiteX22" fmla="*/ 186997 w 206631"/>
                  <a:gd name="connsiteY22" fmla="*/ 51945 h 137980"/>
                  <a:gd name="connsiteX23" fmla="*/ 198133 w 206631"/>
                  <a:gd name="connsiteY23" fmla="*/ 43052 h 137980"/>
                  <a:gd name="connsiteX24" fmla="*/ 190979 w 206631"/>
                  <a:gd name="connsiteY24" fmla="*/ 40626 h 137980"/>
                  <a:gd name="connsiteX25" fmla="*/ 189382 w 206631"/>
                  <a:gd name="connsiteY25" fmla="*/ 34159 h 137980"/>
                  <a:gd name="connsiteX26" fmla="*/ 198133 w 206631"/>
                  <a:gd name="connsiteY26" fmla="*/ 32542 h 137980"/>
                  <a:gd name="connsiteX27" fmla="*/ 204500 w 206631"/>
                  <a:gd name="connsiteY27" fmla="*/ 34967 h 137980"/>
                  <a:gd name="connsiteX28" fmla="*/ 203712 w 206631"/>
                  <a:gd name="connsiteY28" fmla="*/ 23649 h 137980"/>
                  <a:gd name="connsiteX29" fmla="*/ 195748 w 206631"/>
                  <a:gd name="connsiteY29" fmla="*/ 21224 h 137980"/>
                  <a:gd name="connsiteX30" fmla="*/ 184612 w 206631"/>
                  <a:gd name="connsiteY30" fmla="*/ 25266 h 137980"/>
                  <a:gd name="connsiteX31" fmla="*/ 173475 w 206631"/>
                  <a:gd name="connsiteY31" fmla="*/ 22032 h 137980"/>
                  <a:gd name="connsiteX32" fmla="*/ 168706 w 206631"/>
                  <a:gd name="connsiteY32" fmla="*/ 14756 h 137980"/>
                  <a:gd name="connsiteX33" fmla="*/ 168706 w 206631"/>
                  <a:gd name="connsiteY33" fmla="*/ 5054 h 137980"/>
                  <a:gd name="connsiteX34" fmla="*/ 168706 w 206631"/>
                  <a:gd name="connsiteY34" fmla="*/ 5054 h 137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06631" h="137980">
                    <a:moveTo>
                      <a:pt x="168726" y="5014"/>
                    </a:moveTo>
                    <a:cubicBezTo>
                      <a:pt x="163148" y="972"/>
                      <a:pt x="154396" y="-3071"/>
                      <a:pt x="150414" y="3397"/>
                    </a:cubicBezTo>
                    <a:cubicBezTo>
                      <a:pt x="145644" y="10673"/>
                      <a:pt x="137681" y="16332"/>
                      <a:pt x="133699" y="23608"/>
                    </a:cubicBezTo>
                    <a:cubicBezTo>
                      <a:pt x="129718" y="30884"/>
                      <a:pt x="116196" y="33310"/>
                      <a:pt x="116196" y="43032"/>
                    </a:cubicBezTo>
                    <a:cubicBezTo>
                      <a:pt x="115408" y="51925"/>
                      <a:pt x="114600" y="51925"/>
                      <a:pt x="103463" y="57584"/>
                    </a:cubicBezTo>
                    <a:cubicBezTo>
                      <a:pt x="91518" y="63243"/>
                      <a:pt x="81978" y="82666"/>
                      <a:pt x="76400" y="86709"/>
                    </a:cubicBezTo>
                    <a:cubicBezTo>
                      <a:pt x="71630" y="91559"/>
                      <a:pt x="50145" y="113408"/>
                      <a:pt x="50145" y="116642"/>
                    </a:cubicBezTo>
                    <a:cubicBezTo>
                      <a:pt x="49357" y="119876"/>
                      <a:pt x="44566" y="124726"/>
                      <a:pt x="39797" y="123109"/>
                    </a:cubicBezTo>
                    <a:cubicBezTo>
                      <a:pt x="34218" y="122301"/>
                      <a:pt x="35815" y="119067"/>
                      <a:pt x="27063" y="115025"/>
                    </a:cubicBezTo>
                    <a:cubicBezTo>
                      <a:pt x="18312" y="111791"/>
                      <a:pt x="11157" y="104515"/>
                      <a:pt x="7964" y="106132"/>
                    </a:cubicBezTo>
                    <a:cubicBezTo>
                      <a:pt x="3982" y="107749"/>
                      <a:pt x="0" y="107749"/>
                      <a:pt x="0" y="107749"/>
                    </a:cubicBezTo>
                    <a:cubicBezTo>
                      <a:pt x="0" y="107749"/>
                      <a:pt x="11137" y="117450"/>
                      <a:pt x="15907" y="119067"/>
                    </a:cubicBezTo>
                    <a:cubicBezTo>
                      <a:pt x="21485" y="120684"/>
                      <a:pt x="20677" y="126343"/>
                      <a:pt x="26255" y="130386"/>
                    </a:cubicBezTo>
                    <a:cubicBezTo>
                      <a:pt x="32622" y="134428"/>
                      <a:pt x="36603" y="139279"/>
                      <a:pt x="45355" y="137662"/>
                    </a:cubicBezTo>
                    <a:cubicBezTo>
                      <a:pt x="54895" y="136853"/>
                      <a:pt x="49337" y="128769"/>
                      <a:pt x="60473" y="128769"/>
                    </a:cubicBezTo>
                    <a:cubicBezTo>
                      <a:pt x="72418" y="127960"/>
                      <a:pt x="66051" y="119876"/>
                      <a:pt x="76379" y="120684"/>
                    </a:cubicBezTo>
                    <a:cubicBezTo>
                      <a:pt x="87516" y="122301"/>
                      <a:pt x="84343" y="120684"/>
                      <a:pt x="97864" y="119067"/>
                    </a:cubicBezTo>
                    <a:cubicBezTo>
                      <a:pt x="111386" y="118259"/>
                      <a:pt x="116176" y="110174"/>
                      <a:pt x="116964" y="102089"/>
                    </a:cubicBezTo>
                    <a:cubicBezTo>
                      <a:pt x="117752" y="94813"/>
                      <a:pt x="111386" y="91580"/>
                      <a:pt x="118561" y="83495"/>
                    </a:cubicBezTo>
                    <a:cubicBezTo>
                      <a:pt x="124927" y="76219"/>
                      <a:pt x="140045" y="52753"/>
                      <a:pt x="145624" y="55179"/>
                    </a:cubicBezTo>
                    <a:cubicBezTo>
                      <a:pt x="151991" y="57604"/>
                      <a:pt x="153588" y="64072"/>
                      <a:pt x="161531" y="64072"/>
                    </a:cubicBezTo>
                    <a:cubicBezTo>
                      <a:pt x="170282" y="64880"/>
                      <a:pt x="166300" y="55987"/>
                      <a:pt x="174264" y="53562"/>
                    </a:cubicBezTo>
                    <a:cubicBezTo>
                      <a:pt x="182227" y="51136"/>
                      <a:pt x="178245" y="50328"/>
                      <a:pt x="186997" y="51945"/>
                    </a:cubicBezTo>
                    <a:cubicBezTo>
                      <a:pt x="195748" y="53562"/>
                      <a:pt x="190979" y="44669"/>
                      <a:pt x="198133" y="43052"/>
                    </a:cubicBezTo>
                    <a:cubicBezTo>
                      <a:pt x="206097" y="42243"/>
                      <a:pt x="196537" y="39818"/>
                      <a:pt x="190979" y="40626"/>
                    </a:cubicBezTo>
                    <a:cubicBezTo>
                      <a:pt x="185400" y="40626"/>
                      <a:pt x="184612" y="34967"/>
                      <a:pt x="189382" y="34159"/>
                    </a:cubicBezTo>
                    <a:cubicBezTo>
                      <a:pt x="194152" y="33350"/>
                      <a:pt x="192555" y="26883"/>
                      <a:pt x="198133" y="32542"/>
                    </a:cubicBezTo>
                    <a:cubicBezTo>
                      <a:pt x="203712" y="37393"/>
                      <a:pt x="200519" y="37393"/>
                      <a:pt x="204500" y="34967"/>
                    </a:cubicBezTo>
                    <a:cubicBezTo>
                      <a:pt x="208482" y="32542"/>
                      <a:pt x="206097" y="24457"/>
                      <a:pt x="203712" y="23649"/>
                    </a:cubicBezTo>
                    <a:cubicBezTo>
                      <a:pt x="200539" y="22840"/>
                      <a:pt x="198133" y="18798"/>
                      <a:pt x="195748" y="21224"/>
                    </a:cubicBezTo>
                    <a:cubicBezTo>
                      <a:pt x="192575" y="24457"/>
                      <a:pt x="187785" y="23649"/>
                      <a:pt x="184612" y="25266"/>
                    </a:cubicBezTo>
                    <a:cubicBezTo>
                      <a:pt x="182227" y="26883"/>
                      <a:pt x="175072" y="23649"/>
                      <a:pt x="173475" y="22032"/>
                    </a:cubicBezTo>
                    <a:cubicBezTo>
                      <a:pt x="171879" y="21224"/>
                      <a:pt x="169494" y="17181"/>
                      <a:pt x="168706" y="14756"/>
                    </a:cubicBezTo>
                    <a:cubicBezTo>
                      <a:pt x="167109" y="12330"/>
                      <a:pt x="168706" y="5054"/>
                      <a:pt x="168706" y="5054"/>
                    </a:cubicBezTo>
                    <a:lnTo>
                      <a:pt x="168706" y="505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2" name="Szabadkézi sokszög: alakzat 1251">
                <a:extLst>
                  <a:ext uri="{FF2B5EF4-FFF2-40B4-BE49-F238E27FC236}">
                    <a16:creationId xmlns:a16="http://schemas.microsoft.com/office/drawing/2014/main" id="{BC69859D-147C-1BC0-359B-8A6760DC40A1}"/>
                  </a:ext>
                </a:extLst>
              </p:cNvPr>
              <p:cNvSpPr/>
              <p:nvPr/>
            </p:nvSpPr>
            <p:spPr>
              <a:xfrm>
                <a:off x="6386237" y="4219635"/>
                <a:ext cx="210955" cy="186675"/>
              </a:xfrm>
              <a:custGeom>
                <a:avLst/>
                <a:gdLst>
                  <a:gd name="connsiteX0" fmla="*/ 164931 w 210955"/>
                  <a:gd name="connsiteY0" fmla="*/ 9193 h 186675"/>
                  <a:gd name="connsiteX1" fmla="*/ 149086 w 210955"/>
                  <a:gd name="connsiteY1" fmla="*/ 179 h 186675"/>
                  <a:gd name="connsiteX2" fmla="*/ 122144 w 210955"/>
                  <a:gd name="connsiteY2" fmla="*/ 28839 h 186675"/>
                  <a:gd name="connsiteX3" fmla="*/ 120567 w 210955"/>
                  <a:gd name="connsiteY3" fmla="*/ 47675 h 186675"/>
                  <a:gd name="connsiteX4" fmla="*/ 101548 w 210955"/>
                  <a:gd name="connsiteY4" fmla="*/ 64875 h 186675"/>
                  <a:gd name="connsiteX5" fmla="*/ 80144 w 210955"/>
                  <a:gd name="connsiteY5" fmla="*/ 66513 h 186675"/>
                  <a:gd name="connsiteX6" fmla="*/ 64298 w 210955"/>
                  <a:gd name="connsiteY6" fmla="*/ 74698 h 186675"/>
                  <a:gd name="connsiteX7" fmla="*/ 49241 w 210955"/>
                  <a:gd name="connsiteY7" fmla="*/ 83713 h 186675"/>
                  <a:gd name="connsiteX8" fmla="*/ 30222 w 210955"/>
                  <a:gd name="connsiteY8" fmla="*/ 76335 h 186675"/>
                  <a:gd name="connsiteX9" fmla="*/ 19914 w 210955"/>
                  <a:gd name="connsiteY9" fmla="*/ 64875 h 186675"/>
                  <a:gd name="connsiteX10" fmla="*/ 4068 w 210955"/>
                  <a:gd name="connsiteY10" fmla="*/ 53416 h 186675"/>
                  <a:gd name="connsiteX11" fmla="*/ 4068 w 210955"/>
                  <a:gd name="connsiteY11" fmla="*/ 68150 h 186675"/>
                  <a:gd name="connsiteX12" fmla="*/ 1683 w 210955"/>
                  <a:gd name="connsiteY12" fmla="*/ 85350 h 186675"/>
                  <a:gd name="connsiteX13" fmla="*/ 10394 w 210955"/>
                  <a:gd name="connsiteY13" fmla="*/ 105015 h 186675"/>
                  <a:gd name="connsiteX14" fmla="*/ 11971 w 210955"/>
                  <a:gd name="connsiteY14" fmla="*/ 116475 h 186675"/>
                  <a:gd name="connsiteX15" fmla="*/ 22279 w 210955"/>
                  <a:gd name="connsiteY15" fmla="*/ 124661 h 186675"/>
                  <a:gd name="connsiteX16" fmla="*/ 27817 w 210955"/>
                  <a:gd name="connsiteY16" fmla="*/ 130401 h 186675"/>
                  <a:gd name="connsiteX17" fmla="*/ 28605 w 210955"/>
                  <a:gd name="connsiteY17" fmla="*/ 148410 h 186675"/>
                  <a:gd name="connsiteX18" fmla="*/ 28605 w 210955"/>
                  <a:gd name="connsiteY18" fmla="*/ 156595 h 186675"/>
                  <a:gd name="connsiteX19" fmla="*/ 36528 w 210955"/>
                  <a:gd name="connsiteY19" fmla="*/ 161507 h 186675"/>
                  <a:gd name="connsiteX20" fmla="*/ 43662 w 210955"/>
                  <a:gd name="connsiteY20" fmla="*/ 159041 h 186675"/>
                  <a:gd name="connsiteX21" fmla="*/ 46048 w 210955"/>
                  <a:gd name="connsiteY21" fmla="*/ 169692 h 186675"/>
                  <a:gd name="connsiteX22" fmla="*/ 53182 w 210955"/>
                  <a:gd name="connsiteY22" fmla="*/ 163952 h 186675"/>
                  <a:gd name="connsiteX23" fmla="*/ 59529 w 210955"/>
                  <a:gd name="connsiteY23" fmla="*/ 164781 h 186675"/>
                  <a:gd name="connsiteX24" fmla="*/ 64279 w 210955"/>
                  <a:gd name="connsiteY24" fmla="*/ 165589 h 186675"/>
                  <a:gd name="connsiteX25" fmla="*/ 59529 w 210955"/>
                  <a:gd name="connsiteY25" fmla="*/ 173775 h 186675"/>
                  <a:gd name="connsiteX26" fmla="*/ 69837 w 210955"/>
                  <a:gd name="connsiteY26" fmla="*/ 172946 h 186675"/>
                  <a:gd name="connsiteX27" fmla="*/ 75375 w 210955"/>
                  <a:gd name="connsiteY27" fmla="*/ 166398 h 186675"/>
                  <a:gd name="connsiteX28" fmla="*/ 86471 w 210955"/>
                  <a:gd name="connsiteY28" fmla="*/ 159021 h 186675"/>
                  <a:gd name="connsiteX29" fmla="*/ 94393 w 210955"/>
                  <a:gd name="connsiteY29" fmla="*/ 164761 h 186675"/>
                  <a:gd name="connsiteX30" fmla="*/ 103913 w 210955"/>
                  <a:gd name="connsiteY30" fmla="*/ 167226 h 186675"/>
                  <a:gd name="connsiteX31" fmla="*/ 107874 w 210955"/>
                  <a:gd name="connsiteY31" fmla="*/ 176241 h 186675"/>
                  <a:gd name="connsiteX32" fmla="*/ 111048 w 210955"/>
                  <a:gd name="connsiteY32" fmla="*/ 183618 h 186675"/>
                  <a:gd name="connsiteX33" fmla="*/ 121356 w 210955"/>
                  <a:gd name="connsiteY33" fmla="*/ 185255 h 186675"/>
                  <a:gd name="connsiteX34" fmla="*/ 124529 w 210955"/>
                  <a:gd name="connsiteY34" fmla="*/ 174604 h 186675"/>
                  <a:gd name="connsiteX35" fmla="*/ 131663 w 210955"/>
                  <a:gd name="connsiteY35" fmla="*/ 177069 h 186675"/>
                  <a:gd name="connsiteX36" fmla="*/ 149106 w 210955"/>
                  <a:gd name="connsiteY36" fmla="*/ 178707 h 186675"/>
                  <a:gd name="connsiteX37" fmla="*/ 149106 w 210955"/>
                  <a:gd name="connsiteY37" fmla="*/ 161507 h 186675"/>
                  <a:gd name="connsiteX38" fmla="*/ 145144 w 210955"/>
                  <a:gd name="connsiteY38" fmla="*/ 148410 h 186675"/>
                  <a:gd name="connsiteX39" fmla="*/ 149894 w 210955"/>
                  <a:gd name="connsiteY39" fmla="*/ 131210 h 186675"/>
                  <a:gd name="connsiteX40" fmla="*/ 153855 w 210955"/>
                  <a:gd name="connsiteY40" fmla="*/ 118113 h 186675"/>
                  <a:gd name="connsiteX41" fmla="*/ 167337 w 210955"/>
                  <a:gd name="connsiteY41" fmla="*/ 120578 h 186675"/>
                  <a:gd name="connsiteX42" fmla="*/ 175260 w 210955"/>
                  <a:gd name="connsiteY42" fmla="*/ 105015 h 186675"/>
                  <a:gd name="connsiteX43" fmla="*/ 183182 w 210955"/>
                  <a:gd name="connsiteY43" fmla="*/ 74718 h 186675"/>
                  <a:gd name="connsiteX44" fmla="*/ 194278 w 210955"/>
                  <a:gd name="connsiteY44" fmla="*/ 73890 h 186675"/>
                  <a:gd name="connsiteX45" fmla="*/ 210912 w 210955"/>
                  <a:gd name="connsiteY45" fmla="*/ 77164 h 186675"/>
                  <a:gd name="connsiteX46" fmla="*/ 199028 w 210955"/>
                  <a:gd name="connsiteY46" fmla="*/ 65704 h 186675"/>
                  <a:gd name="connsiteX47" fmla="*/ 184759 w 210955"/>
                  <a:gd name="connsiteY47" fmla="*/ 59964 h 186675"/>
                  <a:gd name="connsiteX48" fmla="*/ 176048 w 210955"/>
                  <a:gd name="connsiteY48" fmla="*/ 53416 h 186675"/>
                  <a:gd name="connsiteX49" fmla="*/ 175260 w 210955"/>
                  <a:gd name="connsiteY49" fmla="*/ 41956 h 186675"/>
                  <a:gd name="connsiteX50" fmla="*/ 176048 w 210955"/>
                  <a:gd name="connsiteY50" fmla="*/ 24756 h 186675"/>
                  <a:gd name="connsiteX51" fmla="*/ 175260 w 210955"/>
                  <a:gd name="connsiteY51" fmla="*/ 14933 h 186675"/>
                  <a:gd name="connsiteX52" fmla="*/ 164952 w 210955"/>
                  <a:gd name="connsiteY52" fmla="*/ 9193 h 186675"/>
                  <a:gd name="connsiteX53" fmla="*/ 164952 w 210955"/>
                  <a:gd name="connsiteY53" fmla="*/ 9193 h 18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10955" h="186675">
                    <a:moveTo>
                      <a:pt x="164931" y="9193"/>
                    </a:moveTo>
                    <a:cubicBezTo>
                      <a:pt x="157009" y="9193"/>
                      <a:pt x="155412" y="2645"/>
                      <a:pt x="149086" y="179"/>
                    </a:cubicBezTo>
                    <a:cubicBezTo>
                      <a:pt x="143548" y="-2287"/>
                      <a:pt x="128470" y="21481"/>
                      <a:pt x="122144" y="28839"/>
                    </a:cubicBezTo>
                    <a:cubicBezTo>
                      <a:pt x="115009" y="37024"/>
                      <a:pt x="121356" y="40299"/>
                      <a:pt x="120567" y="47675"/>
                    </a:cubicBezTo>
                    <a:cubicBezTo>
                      <a:pt x="119779" y="55861"/>
                      <a:pt x="115029" y="64047"/>
                      <a:pt x="101548" y="64875"/>
                    </a:cubicBezTo>
                    <a:cubicBezTo>
                      <a:pt x="88067" y="66513"/>
                      <a:pt x="91240" y="68150"/>
                      <a:pt x="80144" y="66513"/>
                    </a:cubicBezTo>
                    <a:cubicBezTo>
                      <a:pt x="69837" y="65684"/>
                      <a:pt x="76183" y="73890"/>
                      <a:pt x="64298" y="74698"/>
                    </a:cubicBezTo>
                    <a:cubicBezTo>
                      <a:pt x="53202" y="74698"/>
                      <a:pt x="58760" y="82884"/>
                      <a:pt x="49241" y="83713"/>
                    </a:cubicBezTo>
                    <a:cubicBezTo>
                      <a:pt x="40530" y="85350"/>
                      <a:pt x="36568" y="80438"/>
                      <a:pt x="30222" y="76335"/>
                    </a:cubicBezTo>
                    <a:cubicBezTo>
                      <a:pt x="24684" y="72232"/>
                      <a:pt x="25472" y="66513"/>
                      <a:pt x="19914" y="64875"/>
                    </a:cubicBezTo>
                    <a:cubicBezTo>
                      <a:pt x="15165" y="63238"/>
                      <a:pt x="4068" y="53416"/>
                      <a:pt x="4068" y="53416"/>
                    </a:cubicBezTo>
                    <a:cubicBezTo>
                      <a:pt x="4068" y="53416"/>
                      <a:pt x="6453" y="65704"/>
                      <a:pt x="4068" y="68150"/>
                    </a:cubicBezTo>
                    <a:cubicBezTo>
                      <a:pt x="1683" y="70595"/>
                      <a:pt x="-2278" y="77972"/>
                      <a:pt x="1683" y="85350"/>
                    </a:cubicBezTo>
                    <a:cubicBezTo>
                      <a:pt x="6433" y="91898"/>
                      <a:pt x="9606" y="102550"/>
                      <a:pt x="10394" y="105015"/>
                    </a:cubicBezTo>
                    <a:cubicBezTo>
                      <a:pt x="11971" y="107481"/>
                      <a:pt x="9606" y="113201"/>
                      <a:pt x="11971" y="116475"/>
                    </a:cubicBezTo>
                    <a:cubicBezTo>
                      <a:pt x="13548" y="120578"/>
                      <a:pt x="19894" y="123853"/>
                      <a:pt x="22279" y="124661"/>
                    </a:cubicBezTo>
                    <a:cubicBezTo>
                      <a:pt x="24664" y="125469"/>
                      <a:pt x="27817" y="127127"/>
                      <a:pt x="27817" y="130401"/>
                    </a:cubicBezTo>
                    <a:cubicBezTo>
                      <a:pt x="27817" y="133675"/>
                      <a:pt x="28605" y="142690"/>
                      <a:pt x="28605" y="148410"/>
                    </a:cubicBezTo>
                    <a:cubicBezTo>
                      <a:pt x="28605" y="153321"/>
                      <a:pt x="27817" y="151684"/>
                      <a:pt x="28605" y="156595"/>
                    </a:cubicBezTo>
                    <a:cubicBezTo>
                      <a:pt x="29394" y="161507"/>
                      <a:pt x="33355" y="163144"/>
                      <a:pt x="36528" y="161507"/>
                    </a:cubicBezTo>
                    <a:cubicBezTo>
                      <a:pt x="40490" y="159041"/>
                      <a:pt x="42874" y="154129"/>
                      <a:pt x="43662" y="159041"/>
                    </a:cubicBezTo>
                    <a:cubicBezTo>
                      <a:pt x="45239" y="164781"/>
                      <a:pt x="41278" y="172138"/>
                      <a:pt x="46048" y="169692"/>
                    </a:cubicBezTo>
                    <a:cubicBezTo>
                      <a:pt x="50797" y="168055"/>
                      <a:pt x="46836" y="162315"/>
                      <a:pt x="53182" y="163952"/>
                    </a:cubicBezTo>
                    <a:cubicBezTo>
                      <a:pt x="59529" y="164781"/>
                      <a:pt x="57144" y="163952"/>
                      <a:pt x="59529" y="164781"/>
                    </a:cubicBezTo>
                    <a:cubicBezTo>
                      <a:pt x="61913" y="166418"/>
                      <a:pt x="64279" y="159869"/>
                      <a:pt x="64279" y="165589"/>
                    </a:cubicBezTo>
                    <a:cubicBezTo>
                      <a:pt x="64279" y="171309"/>
                      <a:pt x="56355" y="168864"/>
                      <a:pt x="59529" y="173775"/>
                    </a:cubicBezTo>
                    <a:cubicBezTo>
                      <a:pt x="63490" y="178686"/>
                      <a:pt x="67451" y="173775"/>
                      <a:pt x="69837" y="172946"/>
                    </a:cubicBezTo>
                    <a:cubicBezTo>
                      <a:pt x="72222" y="171309"/>
                      <a:pt x="68260" y="161486"/>
                      <a:pt x="75375" y="166398"/>
                    </a:cubicBezTo>
                    <a:cubicBezTo>
                      <a:pt x="83297" y="170501"/>
                      <a:pt x="81721" y="158212"/>
                      <a:pt x="86471" y="159021"/>
                    </a:cubicBezTo>
                    <a:cubicBezTo>
                      <a:pt x="91220" y="160658"/>
                      <a:pt x="91220" y="159021"/>
                      <a:pt x="94393" y="164761"/>
                    </a:cubicBezTo>
                    <a:cubicBezTo>
                      <a:pt x="97567" y="171309"/>
                      <a:pt x="96778" y="163123"/>
                      <a:pt x="103913" y="167226"/>
                    </a:cubicBezTo>
                    <a:cubicBezTo>
                      <a:pt x="110260" y="170501"/>
                      <a:pt x="107086" y="172138"/>
                      <a:pt x="107874" y="176241"/>
                    </a:cubicBezTo>
                    <a:cubicBezTo>
                      <a:pt x="108663" y="180344"/>
                      <a:pt x="105490" y="177878"/>
                      <a:pt x="111048" y="183618"/>
                    </a:cubicBezTo>
                    <a:cubicBezTo>
                      <a:pt x="116586" y="189358"/>
                      <a:pt x="121356" y="185255"/>
                      <a:pt x="121356" y="185255"/>
                    </a:cubicBezTo>
                    <a:cubicBezTo>
                      <a:pt x="121356" y="185255"/>
                      <a:pt x="118970" y="172966"/>
                      <a:pt x="124529" y="174604"/>
                    </a:cubicBezTo>
                    <a:cubicBezTo>
                      <a:pt x="130087" y="176241"/>
                      <a:pt x="131663" y="177069"/>
                      <a:pt x="131663" y="177069"/>
                    </a:cubicBezTo>
                    <a:cubicBezTo>
                      <a:pt x="131663" y="177069"/>
                      <a:pt x="145933" y="184447"/>
                      <a:pt x="149106" y="178707"/>
                    </a:cubicBezTo>
                    <a:cubicBezTo>
                      <a:pt x="151491" y="172966"/>
                      <a:pt x="152279" y="164781"/>
                      <a:pt x="149106" y="161507"/>
                    </a:cubicBezTo>
                    <a:cubicBezTo>
                      <a:pt x="145144" y="159041"/>
                      <a:pt x="140395" y="152492"/>
                      <a:pt x="145144" y="148410"/>
                    </a:cubicBezTo>
                    <a:cubicBezTo>
                      <a:pt x="149894" y="145135"/>
                      <a:pt x="149106" y="134484"/>
                      <a:pt x="149894" y="131210"/>
                    </a:cubicBezTo>
                    <a:cubicBezTo>
                      <a:pt x="151471" y="127107"/>
                      <a:pt x="145933" y="114838"/>
                      <a:pt x="153855" y="118113"/>
                    </a:cubicBezTo>
                    <a:cubicBezTo>
                      <a:pt x="160990" y="121387"/>
                      <a:pt x="159393" y="117304"/>
                      <a:pt x="167337" y="120578"/>
                    </a:cubicBezTo>
                    <a:cubicBezTo>
                      <a:pt x="175260" y="123853"/>
                      <a:pt x="169722" y="123853"/>
                      <a:pt x="175260" y="105015"/>
                    </a:cubicBezTo>
                    <a:cubicBezTo>
                      <a:pt x="180798" y="86178"/>
                      <a:pt x="176836" y="74718"/>
                      <a:pt x="183182" y="74718"/>
                    </a:cubicBezTo>
                    <a:cubicBezTo>
                      <a:pt x="190317" y="74718"/>
                      <a:pt x="186356" y="68978"/>
                      <a:pt x="194278" y="73890"/>
                    </a:cubicBezTo>
                    <a:cubicBezTo>
                      <a:pt x="202202" y="77993"/>
                      <a:pt x="209336" y="80438"/>
                      <a:pt x="210912" y="77164"/>
                    </a:cubicBezTo>
                    <a:cubicBezTo>
                      <a:pt x="211701" y="74698"/>
                      <a:pt x="201393" y="65704"/>
                      <a:pt x="199028" y="65704"/>
                    </a:cubicBezTo>
                    <a:cubicBezTo>
                      <a:pt x="195855" y="65704"/>
                      <a:pt x="187932" y="62430"/>
                      <a:pt x="184759" y="59964"/>
                    </a:cubicBezTo>
                    <a:cubicBezTo>
                      <a:pt x="181586" y="57498"/>
                      <a:pt x="177624" y="54224"/>
                      <a:pt x="176048" y="53416"/>
                    </a:cubicBezTo>
                    <a:cubicBezTo>
                      <a:pt x="174471" y="51778"/>
                      <a:pt x="170510" y="47675"/>
                      <a:pt x="175260" y="41956"/>
                    </a:cubicBezTo>
                    <a:cubicBezTo>
                      <a:pt x="179221" y="36216"/>
                      <a:pt x="177644" y="28859"/>
                      <a:pt x="176048" y="24756"/>
                    </a:cubicBezTo>
                    <a:cubicBezTo>
                      <a:pt x="174471" y="20653"/>
                      <a:pt x="172875" y="16570"/>
                      <a:pt x="175260" y="14933"/>
                    </a:cubicBezTo>
                    <a:cubicBezTo>
                      <a:pt x="177644" y="12467"/>
                      <a:pt x="164952" y="9193"/>
                      <a:pt x="164952" y="9193"/>
                    </a:cubicBezTo>
                    <a:lnTo>
                      <a:pt x="164952" y="919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3" name="Szabadkézi sokszög: alakzat 1252">
                <a:extLst>
                  <a:ext uri="{FF2B5EF4-FFF2-40B4-BE49-F238E27FC236}">
                    <a16:creationId xmlns:a16="http://schemas.microsoft.com/office/drawing/2014/main" id="{01023AD4-9D2B-7291-8455-1E184330E679}"/>
                  </a:ext>
                </a:extLst>
              </p:cNvPr>
              <p:cNvSpPr/>
              <p:nvPr/>
            </p:nvSpPr>
            <p:spPr>
              <a:xfrm>
                <a:off x="6589396" y="4274325"/>
                <a:ext cx="134315" cy="165578"/>
              </a:xfrm>
              <a:custGeom>
                <a:avLst/>
                <a:gdLst>
                  <a:gd name="connsiteX0" fmla="*/ 129731 w 134315"/>
                  <a:gd name="connsiteY0" fmla="*/ 1777 h 165578"/>
                  <a:gd name="connsiteX1" fmla="*/ 119261 w 134315"/>
                  <a:gd name="connsiteY1" fmla="*/ 6567 h 165578"/>
                  <a:gd name="connsiteX2" fmla="*/ 104749 w 134315"/>
                  <a:gd name="connsiteY2" fmla="*/ 23302 h 165578"/>
                  <a:gd name="connsiteX3" fmla="*/ 78151 w 134315"/>
                  <a:gd name="connsiteY3" fmla="*/ 28092 h 165578"/>
                  <a:gd name="connsiteX4" fmla="*/ 48339 w 134315"/>
                  <a:gd name="connsiteY4" fmla="*/ 19321 h 165578"/>
                  <a:gd name="connsiteX5" fmla="*/ 21741 w 134315"/>
                  <a:gd name="connsiteY5" fmla="*/ 38441 h 165578"/>
                  <a:gd name="connsiteX6" fmla="*/ 8846 w 134315"/>
                  <a:gd name="connsiteY6" fmla="*/ 58369 h 165578"/>
                  <a:gd name="connsiteX7" fmla="*/ 4823 w 134315"/>
                  <a:gd name="connsiteY7" fmla="*/ 87049 h 165578"/>
                  <a:gd name="connsiteX8" fmla="*/ 5632 w 134315"/>
                  <a:gd name="connsiteY8" fmla="*/ 103784 h 165578"/>
                  <a:gd name="connsiteX9" fmla="*/ 3206 w 134315"/>
                  <a:gd name="connsiteY9" fmla="*/ 121308 h 165578"/>
                  <a:gd name="connsiteX10" fmla="*/ 13676 w 134315"/>
                  <a:gd name="connsiteY10" fmla="*/ 125290 h 165578"/>
                  <a:gd name="connsiteX11" fmla="*/ 12868 w 134315"/>
                  <a:gd name="connsiteY11" fmla="*/ 146815 h 165578"/>
                  <a:gd name="connsiteX12" fmla="*/ 21741 w 134315"/>
                  <a:gd name="connsiteY12" fmla="*/ 160356 h 165578"/>
                  <a:gd name="connsiteX13" fmla="*/ 36252 w 134315"/>
                  <a:gd name="connsiteY13" fmla="*/ 162741 h 165578"/>
                  <a:gd name="connsiteX14" fmla="*/ 36252 w 134315"/>
                  <a:gd name="connsiteY14" fmla="*/ 152373 h 165578"/>
                  <a:gd name="connsiteX15" fmla="*/ 29805 w 134315"/>
                  <a:gd name="connsiteY15" fmla="*/ 141216 h 165578"/>
                  <a:gd name="connsiteX16" fmla="*/ 32230 w 134315"/>
                  <a:gd name="connsiteY16" fmla="*/ 126078 h 165578"/>
                  <a:gd name="connsiteX17" fmla="*/ 28996 w 134315"/>
                  <a:gd name="connsiteY17" fmla="*/ 109343 h 165578"/>
                  <a:gd name="connsiteX18" fmla="*/ 31422 w 134315"/>
                  <a:gd name="connsiteY18" fmla="*/ 98974 h 165578"/>
                  <a:gd name="connsiteX19" fmla="*/ 43509 w 134315"/>
                  <a:gd name="connsiteY19" fmla="*/ 109343 h 165578"/>
                  <a:gd name="connsiteX20" fmla="*/ 43509 w 134315"/>
                  <a:gd name="connsiteY20" fmla="*/ 122884 h 165578"/>
                  <a:gd name="connsiteX21" fmla="*/ 58828 w 134315"/>
                  <a:gd name="connsiteY21" fmla="*/ 126078 h 165578"/>
                  <a:gd name="connsiteX22" fmla="*/ 54806 w 134315"/>
                  <a:gd name="connsiteY22" fmla="*/ 135638 h 165578"/>
                  <a:gd name="connsiteX23" fmla="*/ 58828 w 134315"/>
                  <a:gd name="connsiteY23" fmla="*/ 146006 h 165578"/>
                  <a:gd name="connsiteX24" fmla="*/ 53189 w 134315"/>
                  <a:gd name="connsiteY24" fmla="*/ 152373 h 165578"/>
                  <a:gd name="connsiteX25" fmla="*/ 66893 w 134315"/>
                  <a:gd name="connsiteY25" fmla="*/ 143601 h 165578"/>
                  <a:gd name="connsiteX26" fmla="*/ 79788 w 134315"/>
                  <a:gd name="connsiteY26" fmla="*/ 153161 h 165578"/>
                  <a:gd name="connsiteX27" fmla="*/ 89469 w 134315"/>
                  <a:gd name="connsiteY27" fmla="*/ 157143 h 165578"/>
                  <a:gd name="connsiteX28" fmla="*/ 91895 w 134315"/>
                  <a:gd name="connsiteY28" fmla="*/ 141196 h 165578"/>
                  <a:gd name="connsiteX29" fmla="*/ 75766 w 134315"/>
                  <a:gd name="connsiteY29" fmla="*/ 132424 h 165578"/>
                  <a:gd name="connsiteX30" fmla="*/ 69318 w 134315"/>
                  <a:gd name="connsiteY30" fmla="*/ 127634 h 165578"/>
                  <a:gd name="connsiteX31" fmla="*/ 69318 w 134315"/>
                  <a:gd name="connsiteY31" fmla="*/ 115689 h 165578"/>
                  <a:gd name="connsiteX32" fmla="*/ 64488 w 134315"/>
                  <a:gd name="connsiteY32" fmla="*/ 100551 h 165578"/>
                  <a:gd name="connsiteX33" fmla="*/ 56423 w 134315"/>
                  <a:gd name="connsiteY33" fmla="*/ 94184 h 165578"/>
                  <a:gd name="connsiteX34" fmla="*/ 47551 w 134315"/>
                  <a:gd name="connsiteY34" fmla="*/ 87817 h 165578"/>
                  <a:gd name="connsiteX35" fmla="*/ 63680 w 134315"/>
                  <a:gd name="connsiteY35" fmla="*/ 79854 h 165578"/>
                  <a:gd name="connsiteX36" fmla="*/ 74957 w 134315"/>
                  <a:gd name="connsiteY36" fmla="*/ 74276 h 165578"/>
                  <a:gd name="connsiteX37" fmla="*/ 86235 w 134315"/>
                  <a:gd name="connsiteY37" fmla="*/ 77469 h 165578"/>
                  <a:gd name="connsiteX38" fmla="*/ 92683 w 134315"/>
                  <a:gd name="connsiteY38" fmla="*/ 71102 h 165578"/>
                  <a:gd name="connsiteX39" fmla="*/ 83001 w 134315"/>
                  <a:gd name="connsiteY39" fmla="*/ 59946 h 165578"/>
                  <a:gd name="connsiteX40" fmla="*/ 74129 w 134315"/>
                  <a:gd name="connsiteY40" fmla="*/ 65524 h 165578"/>
                  <a:gd name="connsiteX41" fmla="*/ 65256 w 134315"/>
                  <a:gd name="connsiteY41" fmla="*/ 63139 h 165578"/>
                  <a:gd name="connsiteX42" fmla="*/ 58000 w 134315"/>
                  <a:gd name="connsiteY42" fmla="*/ 66333 h 165578"/>
                  <a:gd name="connsiteX43" fmla="*/ 49127 w 134315"/>
                  <a:gd name="connsiteY43" fmla="*/ 67121 h 165578"/>
                  <a:gd name="connsiteX44" fmla="*/ 41062 w 134315"/>
                  <a:gd name="connsiteY44" fmla="*/ 70314 h 165578"/>
                  <a:gd name="connsiteX45" fmla="*/ 27360 w 134315"/>
                  <a:gd name="connsiteY45" fmla="*/ 70314 h 165578"/>
                  <a:gd name="connsiteX46" fmla="*/ 24146 w 134315"/>
                  <a:gd name="connsiteY46" fmla="*/ 56773 h 165578"/>
                  <a:gd name="connsiteX47" fmla="*/ 32210 w 134315"/>
                  <a:gd name="connsiteY47" fmla="*/ 44019 h 165578"/>
                  <a:gd name="connsiteX48" fmla="*/ 41083 w 134315"/>
                  <a:gd name="connsiteY48" fmla="*/ 34459 h 165578"/>
                  <a:gd name="connsiteX49" fmla="*/ 62851 w 134315"/>
                  <a:gd name="connsiteY49" fmla="*/ 32862 h 165578"/>
                  <a:gd name="connsiteX50" fmla="*/ 86215 w 134315"/>
                  <a:gd name="connsiteY50" fmla="*/ 44019 h 165578"/>
                  <a:gd name="connsiteX51" fmla="*/ 112813 w 134315"/>
                  <a:gd name="connsiteY51" fmla="*/ 38441 h 165578"/>
                  <a:gd name="connsiteX52" fmla="*/ 122495 w 134315"/>
                  <a:gd name="connsiteY52" fmla="*/ 24090 h 165578"/>
                  <a:gd name="connsiteX53" fmla="*/ 130559 w 134315"/>
                  <a:gd name="connsiteY53" fmla="*/ 4162 h 16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34315" h="165578">
                    <a:moveTo>
                      <a:pt x="129731" y="1777"/>
                    </a:moveTo>
                    <a:cubicBezTo>
                      <a:pt x="124091" y="-2205"/>
                      <a:pt x="122474" y="989"/>
                      <a:pt x="119261" y="6567"/>
                    </a:cubicBezTo>
                    <a:cubicBezTo>
                      <a:pt x="116835" y="12145"/>
                      <a:pt x="107175" y="20109"/>
                      <a:pt x="104749" y="23302"/>
                    </a:cubicBezTo>
                    <a:cubicBezTo>
                      <a:pt x="101515" y="25687"/>
                      <a:pt x="87023" y="33671"/>
                      <a:pt x="78151" y="28092"/>
                    </a:cubicBezTo>
                    <a:cubicBezTo>
                      <a:pt x="68469" y="22514"/>
                      <a:pt x="58000" y="15339"/>
                      <a:pt x="48339" y="19321"/>
                    </a:cubicBezTo>
                    <a:cubicBezTo>
                      <a:pt x="39466" y="23302"/>
                      <a:pt x="25763" y="29689"/>
                      <a:pt x="21741" y="38441"/>
                    </a:cubicBezTo>
                    <a:cubicBezTo>
                      <a:pt x="18527" y="46404"/>
                      <a:pt x="10463" y="51982"/>
                      <a:pt x="8846" y="58369"/>
                    </a:cubicBezTo>
                    <a:cubicBezTo>
                      <a:pt x="7228" y="65544"/>
                      <a:pt x="2398" y="81471"/>
                      <a:pt x="4823" y="87049"/>
                    </a:cubicBezTo>
                    <a:cubicBezTo>
                      <a:pt x="8057" y="92628"/>
                      <a:pt x="12080" y="97418"/>
                      <a:pt x="5632" y="103784"/>
                    </a:cubicBezTo>
                    <a:cubicBezTo>
                      <a:pt x="-7" y="110151"/>
                      <a:pt x="-2433" y="118923"/>
                      <a:pt x="3206" y="121308"/>
                    </a:cubicBezTo>
                    <a:cubicBezTo>
                      <a:pt x="8846" y="124501"/>
                      <a:pt x="8846" y="122096"/>
                      <a:pt x="13676" y="125290"/>
                    </a:cubicBezTo>
                    <a:cubicBezTo>
                      <a:pt x="18507" y="127674"/>
                      <a:pt x="12868" y="146815"/>
                      <a:pt x="12868" y="146815"/>
                    </a:cubicBezTo>
                    <a:cubicBezTo>
                      <a:pt x="16102" y="157971"/>
                      <a:pt x="17698" y="154778"/>
                      <a:pt x="21741" y="160356"/>
                    </a:cubicBezTo>
                    <a:cubicBezTo>
                      <a:pt x="26571" y="165935"/>
                      <a:pt x="31422" y="167531"/>
                      <a:pt x="36252" y="162741"/>
                    </a:cubicBezTo>
                    <a:cubicBezTo>
                      <a:pt x="41083" y="157951"/>
                      <a:pt x="41891" y="156375"/>
                      <a:pt x="36252" y="152373"/>
                    </a:cubicBezTo>
                    <a:cubicBezTo>
                      <a:pt x="30613" y="148391"/>
                      <a:pt x="25783" y="146795"/>
                      <a:pt x="29805" y="141216"/>
                    </a:cubicBezTo>
                    <a:cubicBezTo>
                      <a:pt x="33018" y="135638"/>
                      <a:pt x="35444" y="131656"/>
                      <a:pt x="32230" y="126078"/>
                    </a:cubicBezTo>
                    <a:cubicBezTo>
                      <a:pt x="29805" y="120499"/>
                      <a:pt x="27400" y="114133"/>
                      <a:pt x="28996" y="109343"/>
                    </a:cubicBezTo>
                    <a:cubicBezTo>
                      <a:pt x="29805" y="104553"/>
                      <a:pt x="25783" y="98186"/>
                      <a:pt x="31422" y="98974"/>
                    </a:cubicBezTo>
                    <a:cubicBezTo>
                      <a:pt x="37061" y="99762"/>
                      <a:pt x="46742" y="102956"/>
                      <a:pt x="43509" y="109343"/>
                    </a:cubicBezTo>
                    <a:cubicBezTo>
                      <a:pt x="41083" y="115709"/>
                      <a:pt x="35444" y="121287"/>
                      <a:pt x="43509" y="122884"/>
                    </a:cubicBezTo>
                    <a:cubicBezTo>
                      <a:pt x="52381" y="125269"/>
                      <a:pt x="56403" y="122884"/>
                      <a:pt x="58828" y="126078"/>
                    </a:cubicBezTo>
                    <a:cubicBezTo>
                      <a:pt x="62042" y="128463"/>
                      <a:pt x="54806" y="130868"/>
                      <a:pt x="54806" y="135638"/>
                    </a:cubicBezTo>
                    <a:cubicBezTo>
                      <a:pt x="54806" y="140408"/>
                      <a:pt x="58828" y="146006"/>
                      <a:pt x="58828" y="146006"/>
                    </a:cubicBezTo>
                    <a:cubicBezTo>
                      <a:pt x="58828" y="146006"/>
                      <a:pt x="41912" y="149200"/>
                      <a:pt x="53189" y="152373"/>
                    </a:cubicBezTo>
                    <a:cubicBezTo>
                      <a:pt x="64468" y="154758"/>
                      <a:pt x="63659" y="148391"/>
                      <a:pt x="66893" y="143601"/>
                    </a:cubicBezTo>
                    <a:cubicBezTo>
                      <a:pt x="69318" y="138811"/>
                      <a:pt x="75766" y="148391"/>
                      <a:pt x="79788" y="153161"/>
                    </a:cubicBezTo>
                    <a:cubicBezTo>
                      <a:pt x="83810" y="157951"/>
                      <a:pt x="83810" y="160336"/>
                      <a:pt x="89469" y="157143"/>
                    </a:cubicBezTo>
                    <a:cubicBezTo>
                      <a:pt x="95108" y="153161"/>
                      <a:pt x="97534" y="142792"/>
                      <a:pt x="91895" y="141196"/>
                    </a:cubicBezTo>
                    <a:cubicBezTo>
                      <a:pt x="86256" y="138811"/>
                      <a:pt x="75766" y="132424"/>
                      <a:pt x="75766" y="132424"/>
                    </a:cubicBezTo>
                    <a:cubicBezTo>
                      <a:pt x="75766" y="132424"/>
                      <a:pt x="69318" y="134809"/>
                      <a:pt x="69318" y="127634"/>
                    </a:cubicBezTo>
                    <a:cubicBezTo>
                      <a:pt x="69318" y="121267"/>
                      <a:pt x="67702" y="119671"/>
                      <a:pt x="69318" y="115689"/>
                    </a:cubicBezTo>
                    <a:cubicBezTo>
                      <a:pt x="70935" y="111707"/>
                      <a:pt x="68510" y="99742"/>
                      <a:pt x="64488" y="100551"/>
                    </a:cubicBezTo>
                    <a:cubicBezTo>
                      <a:pt x="61254" y="101339"/>
                      <a:pt x="58849" y="95761"/>
                      <a:pt x="56423" y="94184"/>
                    </a:cubicBezTo>
                    <a:cubicBezTo>
                      <a:pt x="53189" y="92587"/>
                      <a:pt x="47551" y="87817"/>
                      <a:pt x="47551" y="87817"/>
                    </a:cubicBezTo>
                    <a:cubicBezTo>
                      <a:pt x="47551" y="87817"/>
                      <a:pt x="54806" y="77449"/>
                      <a:pt x="63680" y="79854"/>
                    </a:cubicBezTo>
                    <a:cubicBezTo>
                      <a:pt x="72552" y="83047"/>
                      <a:pt x="68510" y="74276"/>
                      <a:pt x="74957" y="74276"/>
                    </a:cubicBezTo>
                    <a:cubicBezTo>
                      <a:pt x="81405" y="74276"/>
                      <a:pt x="83022" y="75872"/>
                      <a:pt x="86235" y="77469"/>
                    </a:cubicBezTo>
                    <a:cubicBezTo>
                      <a:pt x="90257" y="79066"/>
                      <a:pt x="87044" y="70294"/>
                      <a:pt x="92683" y="71102"/>
                    </a:cubicBezTo>
                    <a:cubicBezTo>
                      <a:pt x="98322" y="71891"/>
                      <a:pt x="83810" y="51174"/>
                      <a:pt x="83001" y="59946"/>
                    </a:cubicBezTo>
                    <a:cubicBezTo>
                      <a:pt x="81385" y="67909"/>
                      <a:pt x="78171" y="65524"/>
                      <a:pt x="74129" y="65524"/>
                    </a:cubicBezTo>
                    <a:cubicBezTo>
                      <a:pt x="70086" y="65524"/>
                      <a:pt x="67681" y="59946"/>
                      <a:pt x="65256" y="63139"/>
                    </a:cubicBezTo>
                    <a:cubicBezTo>
                      <a:pt x="63639" y="67121"/>
                      <a:pt x="62042" y="66333"/>
                      <a:pt x="58000" y="66333"/>
                    </a:cubicBezTo>
                    <a:cubicBezTo>
                      <a:pt x="53958" y="66333"/>
                      <a:pt x="51553" y="63947"/>
                      <a:pt x="49127" y="67121"/>
                    </a:cubicBezTo>
                    <a:cubicBezTo>
                      <a:pt x="47510" y="70314"/>
                      <a:pt x="41062" y="70314"/>
                      <a:pt x="41062" y="70314"/>
                    </a:cubicBezTo>
                    <a:cubicBezTo>
                      <a:pt x="41062" y="70314"/>
                      <a:pt x="28976" y="73508"/>
                      <a:pt x="27360" y="70314"/>
                    </a:cubicBezTo>
                    <a:cubicBezTo>
                      <a:pt x="26551" y="66333"/>
                      <a:pt x="20103" y="61542"/>
                      <a:pt x="24146" y="56773"/>
                    </a:cubicBezTo>
                    <a:cubicBezTo>
                      <a:pt x="27360" y="51982"/>
                      <a:pt x="29785" y="47213"/>
                      <a:pt x="32210" y="44019"/>
                    </a:cubicBezTo>
                    <a:cubicBezTo>
                      <a:pt x="35424" y="40037"/>
                      <a:pt x="32210" y="36056"/>
                      <a:pt x="41083" y="34459"/>
                    </a:cubicBezTo>
                    <a:cubicBezTo>
                      <a:pt x="49147" y="32862"/>
                      <a:pt x="56403" y="25687"/>
                      <a:pt x="62851" y="32862"/>
                    </a:cubicBezTo>
                    <a:cubicBezTo>
                      <a:pt x="69298" y="39229"/>
                      <a:pt x="70915" y="44019"/>
                      <a:pt x="86215" y="44019"/>
                    </a:cubicBezTo>
                    <a:cubicBezTo>
                      <a:pt x="101515" y="44019"/>
                      <a:pt x="110388" y="46404"/>
                      <a:pt x="112813" y="38441"/>
                    </a:cubicBezTo>
                    <a:cubicBezTo>
                      <a:pt x="116027" y="29669"/>
                      <a:pt x="116027" y="25687"/>
                      <a:pt x="122495" y="24090"/>
                    </a:cubicBezTo>
                    <a:cubicBezTo>
                      <a:pt x="128942" y="22494"/>
                      <a:pt x="140220" y="17724"/>
                      <a:pt x="130559" y="4162"/>
                    </a:cubicBezTo>
                  </a:path>
                </a:pathLst>
              </a:custGeom>
              <a:solidFill>
                <a:srgbClr val="213C7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4" name="Szabadkézi sokszög: alakzat 1253">
                <a:extLst>
                  <a:ext uri="{FF2B5EF4-FFF2-40B4-BE49-F238E27FC236}">
                    <a16:creationId xmlns:a16="http://schemas.microsoft.com/office/drawing/2014/main" id="{37ADE908-5EF6-589A-1C92-59FF8EA53ABF}"/>
                  </a:ext>
                </a:extLst>
              </p:cNvPr>
              <p:cNvSpPr/>
              <p:nvPr/>
            </p:nvSpPr>
            <p:spPr>
              <a:xfrm>
                <a:off x="6589396" y="4274325"/>
                <a:ext cx="134315" cy="165578"/>
              </a:xfrm>
              <a:custGeom>
                <a:avLst/>
                <a:gdLst>
                  <a:gd name="connsiteX0" fmla="*/ 129731 w 134315"/>
                  <a:gd name="connsiteY0" fmla="*/ 1777 h 165578"/>
                  <a:gd name="connsiteX1" fmla="*/ 119261 w 134315"/>
                  <a:gd name="connsiteY1" fmla="*/ 6567 h 165578"/>
                  <a:gd name="connsiteX2" fmla="*/ 104749 w 134315"/>
                  <a:gd name="connsiteY2" fmla="*/ 23302 h 165578"/>
                  <a:gd name="connsiteX3" fmla="*/ 78151 w 134315"/>
                  <a:gd name="connsiteY3" fmla="*/ 28092 h 165578"/>
                  <a:gd name="connsiteX4" fmla="*/ 48339 w 134315"/>
                  <a:gd name="connsiteY4" fmla="*/ 19321 h 165578"/>
                  <a:gd name="connsiteX5" fmla="*/ 21741 w 134315"/>
                  <a:gd name="connsiteY5" fmla="*/ 38441 h 165578"/>
                  <a:gd name="connsiteX6" fmla="*/ 8846 w 134315"/>
                  <a:gd name="connsiteY6" fmla="*/ 58369 h 165578"/>
                  <a:gd name="connsiteX7" fmla="*/ 4823 w 134315"/>
                  <a:gd name="connsiteY7" fmla="*/ 87049 h 165578"/>
                  <a:gd name="connsiteX8" fmla="*/ 5632 w 134315"/>
                  <a:gd name="connsiteY8" fmla="*/ 103784 h 165578"/>
                  <a:gd name="connsiteX9" fmla="*/ 3206 w 134315"/>
                  <a:gd name="connsiteY9" fmla="*/ 121308 h 165578"/>
                  <a:gd name="connsiteX10" fmla="*/ 13676 w 134315"/>
                  <a:gd name="connsiteY10" fmla="*/ 125290 h 165578"/>
                  <a:gd name="connsiteX11" fmla="*/ 12868 w 134315"/>
                  <a:gd name="connsiteY11" fmla="*/ 146815 h 165578"/>
                  <a:gd name="connsiteX12" fmla="*/ 21741 w 134315"/>
                  <a:gd name="connsiteY12" fmla="*/ 160356 h 165578"/>
                  <a:gd name="connsiteX13" fmla="*/ 36252 w 134315"/>
                  <a:gd name="connsiteY13" fmla="*/ 162741 h 165578"/>
                  <a:gd name="connsiteX14" fmla="*/ 36252 w 134315"/>
                  <a:gd name="connsiteY14" fmla="*/ 152373 h 165578"/>
                  <a:gd name="connsiteX15" fmla="*/ 29805 w 134315"/>
                  <a:gd name="connsiteY15" fmla="*/ 141216 h 165578"/>
                  <a:gd name="connsiteX16" fmla="*/ 32230 w 134315"/>
                  <a:gd name="connsiteY16" fmla="*/ 126078 h 165578"/>
                  <a:gd name="connsiteX17" fmla="*/ 28996 w 134315"/>
                  <a:gd name="connsiteY17" fmla="*/ 109343 h 165578"/>
                  <a:gd name="connsiteX18" fmla="*/ 31422 w 134315"/>
                  <a:gd name="connsiteY18" fmla="*/ 98974 h 165578"/>
                  <a:gd name="connsiteX19" fmla="*/ 43509 w 134315"/>
                  <a:gd name="connsiteY19" fmla="*/ 109343 h 165578"/>
                  <a:gd name="connsiteX20" fmla="*/ 43509 w 134315"/>
                  <a:gd name="connsiteY20" fmla="*/ 122884 h 165578"/>
                  <a:gd name="connsiteX21" fmla="*/ 58828 w 134315"/>
                  <a:gd name="connsiteY21" fmla="*/ 126078 h 165578"/>
                  <a:gd name="connsiteX22" fmla="*/ 54806 w 134315"/>
                  <a:gd name="connsiteY22" fmla="*/ 135638 h 165578"/>
                  <a:gd name="connsiteX23" fmla="*/ 58828 w 134315"/>
                  <a:gd name="connsiteY23" fmla="*/ 146006 h 165578"/>
                  <a:gd name="connsiteX24" fmla="*/ 53189 w 134315"/>
                  <a:gd name="connsiteY24" fmla="*/ 152373 h 165578"/>
                  <a:gd name="connsiteX25" fmla="*/ 66893 w 134315"/>
                  <a:gd name="connsiteY25" fmla="*/ 143601 h 165578"/>
                  <a:gd name="connsiteX26" fmla="*/ 79788 w 134315"/>
                  <a:gd name="connsiteY26" fmla="*/ 153161 h 165578"/>
                  <a:gd name="connsiteX27" fmla="*/ 89469 w 134315"/>
                  <a:gd name="connsiteY27" fmla="*/ 157143 h 165578"/>
                  <a:gd name="connsiteX28" fmla="*/ 91895 w 134315"/>
                  <a:gd name="connsiteY28" fmla="*/ 141196 h 165578"/>
                  <a:gd name="connsiteX29" fmla="*/ 75766 w 134315"/>
                  <a:gd name="connsiteY29" fmla="*/ 132424 h 165578"/>
                  <a:gd name="connsiteX30" fmla="*/ 69318 w 134315"/>
                  <a:gd name="connsiteY30" fmla="*/ 127634 h 165578"/>
                  <a:gd name="connsiteX31" fmla="*/ 69318 w 134315"/>
                  <a:gd name="connsiteY31" fmla="*/ 115689 h 165578"/>
                  <a:gd name="connsiteX32" fmla="*/ 64488 w 134315"/>
                  <a:gd name="connsiteY32" fmla="*/ 100551 h 165578"/>
                  <a:gd name="connsiteX33" fmla="*/ 56423 w 134315"/>
                  <a:gd name="connsiteY33" fmla="*/ 94184 h 165578"/>
                  <a:gd name="connsiteX34" fmla="*/ 47551 w 134315"/>
                  <a:gd name="connsiteY34" fmla="*/ 87817 h 165578"/>
                  <a:gd name="connsiteX35" fmla="*/ 63680 w 134315"/>
                  <a:gd name="connsiteY35" fmla="*/ 79854 h 165578"/>
                  <a:gd name="connsiteX36" fmla="*/ 74957 w 134315"/>
                  <a:gd name="connsiteY36" fmla="*/ 74276 h 165578"/>
                  <a:gd name="connsiteX37" fmla="*/ 86235 w 134315"/>
                  <a:gd name="connsiteY37" fmla="*/ 77469 h 165578"/>
                  <a:gd name="connsiteX38" fmla="*/ 92683 w 134315"/>
                  <a:gd name="connsiteY38" fmla="*/ 71102 h 165578"/>
                  <a:gd name="connsiteX39" fmla="*/ 83001 w 134315"/>
                  <a:gd name="connsiteY39" fmla="*/ 59946 h 165578"/>
                  <a:gd name="connsiteX40" fmla="*/ 74129 w 134315"/>
                  <a:gd name="connsiteY40" fmla="*/ 65524 h 165578"/>
                  <a:gd name="connsiteX41" fmla="*/ 65256 w 134315"/>
                  <a:gd name="connsiteY41" fmla="*/ 63139 h 165578"/>
                  <a:gd name="connsiteX42" fmla="*/ 58000 w 134315"/>
                  <a:gd name="connsiteY42" fmla="*/ 66333 h 165578"/>
                  <a:gd name="connsiteX43" fmla="*/ 49127 w 134315"/>
                  <a:gd name="connsiteY43" fmla="*/ 67121 h 165578"/>
                  <a:gd name="connsiteX44" fmla="*/ 41062 w 134315"/>
                  <a:gd name="connsiteY44" fmla="*/ 70314 h 165578"/>
                  <a:gd name="connsiteX45" fmla="*/ 27360 w 134315"/>
                  <a:gd name="connsiteY45" fmla="*/ 70314 h 165578"/>
                  <a:gd name="connsiteX46" fmla="*/ 24146 w 134315"/>
                  <a:gd name="connsiteY46" fmla="*/ 56773 h 165578"/>
                  <a:gd name="connsiteX47" fmla="*/ 32210 w 134315"/>
                  <a:gd name="connsiteY47" fmla="*/ 44019 h 165578"/>
                  <a:gd name="connsiteX48" fmla="*/ 41083 w 134315"/>
                  <a:gd name="connsiteY48" fmla="*/ 34459 h 165578"/>
                  <a:gd name="connsiteX49" fmla="*/ 62851 w 134315"/>
                  <a:gd name="connsiteY49" fmla="*/ 32862 h 165578"/>
                  <a:gd name="connsiteX50" fmla="*/ 86215 w 134315"/>
                  <a:gd name="connsiteY50" fmla="*/ 44019 h 165578"/>
                  <a:gd name="connsiteX51" fmla="*/ 112813 w 134315"/>
                  <a:gd name="connsiteY51" fmla="*/ 38441 h 165578"/>
                  <a:gd name="connsiteX52" fmla="*/ 122495 w 134315"/>
                  <a:gd name="connsiteY52" fmla="*/ 24090 h 165578"/>
                  <a:gd name="connsiteX53" fmla="*/ 130559 w 134315"/>
                  <a:gd name="connsiteY53" fmla="*/ 4162 h 16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34315" h="165578">
                    <a:moveTo>
                      <a:pt x="129731" y="1777"/>
                    </a:moveTo>
                    <a:cubicBezTo>
                      <a:pt x="124091" y="-2205"/>
                      <a:pt x="122474" y="989"/>
                      <a:pt x="119261" y="6567"/>
                    </a:cubicBezTo>
                    <a:cubicBezTo>
                      <a:pt x="116835" y="12145"/>
                      <a:pt x="107175" y="20109"/>
                      <a:pt x="104749" y="23302"/>
                    </a:cubicBezTo>
                    <a:cubicBezTo>
                      <a:pt x="101515" y="25687"/>
                      <a:pt x="87023" y="33671"/>
                      <a:pt x="78151" y="28092"/>
                    </a:cubicBezTo>
                    <a:cubicBezTo>
                      <a:pt x="68469" y="22514"/>
                      <a:pt x="58000" y="15339"/>
                      <a:pt x="48339" y="19321"/>
                    </a:cubicBezTo>
                    <a:cubicBezTo>
                      <a:pt x="39466" y="23302"/>
                      <a:pt x="25763" y="29689"/>
                      <a:pt x="21741" y="38441"/>
                    </a:cubicBezTo>
                    <a:cubicBezTo>
                      <a:pt x="18527" y="46404"/>
                      <a:pt x="10463" y="51982"/>
                      <a:pt x="8846" y="58369"/>
                    </a:cubicBezTo>
                    <a:cubicBezTo>
                      <a:pt x="7228" y="65544"/>
                      <a:pt x="2398" y="81471"/>
                      <a:pt x="4823" y="87049"/>
                    </a:cubicBezTo>
                    <a:cubicBezTo>
                      <a:pt x="8057" y="92628"/>
                      <a:pt x="12080" y="97418"/>
                      <a:pt x="5632" y="103784"/>
                    </a:cubicBezTo>
                    <a:cubicBezTo>
                      <a:pt x="-7" y="110151"/>
                      <a:pt x="-2433" y="118923"/>
                      <a:pt x="3206" y="121308"/>
                    </a:cubicBezTo>
                    <a:cubicBezTo>
                      <a:pt x="8846" y="124501"/>
                      <a:pt x="8846" y="122096"/>
                      <a:pt x="13676" y="125290"/>
                    </a:cubicBezTo>
                    <a:cubicBezTo>
                      <a:pt x="18507" y="127674"/>
                      <a:pt x="12868" y="146815"/>
                      <a:pt x="12868" y="146815"/>
                    </a:cubicBezTo>
                    <a:cubicBezTo>
                      <a:pt x="16102" y="157971"/>
                      <a:pt x="17698" y="154778"/>
                      <a:pt x="21741" y="160356"/>
                    </a:cubicBezTo>
                    <a:cubicBezTo>
                      <a:pt x="26571" y="165935"/>
                      <a:pt x="31422" y="167531"/>
                      <a:pt x="36252" y="162741"/>
                    </a:cubicBezTo>
                    <a:cubicBezTo>
                      <a:pt x="41083" y="157951"/>
                      <a:pt x="41891" y="156375"/>
                      <a:pt x="36252" y="152373"/>
                    </a:cubicBezTo>
                    <a:cubicBezTo>
                      <a:pt x="30613" y="148391"/>
                      <a:pt x="25783" y="146795"/>
                      <a:pt x="29805" y="141216"/>
                    </a:cubicBezTo>
                    <a:cubicBezTo>
                      <a:pt x="33018" y="135638"/>
                      <a:pt x="35444" y="131656"/>
                      <a:pt x="32230" y="126078"/>
                    </a:cubicBezTo>
                    <a:cubicBezTo>
                      <a:pt x="29805" y="120499"/>
                      <a:pt x="27400" y="114133"/>
                      <a:pt x="28996" y="109343"/>
                    </a:cubicBezTo>
                    <a:cubicBezTo>
                      <a:pt x="29805" y="104553"/>
                      <a:pt x="25783" y="98186"/>
                      <a:pt x="31422" y="98974"/>
                    </a:cubicBezTo>
                    <a:cubicBezTo>
                      <a:pt x="37061" y="99762"/>
                      <a:pt x="46742" y="102956"/>
                      <a:pt x="43509" y="109343"/>
                    </a:cubicBezTo>
                    <a:cubicBezTo>
                      <a:pt x="41083" y="115709"/>
                      <a:pt x="35444" y="121287"/>
                      <a:pt x="43509" y="122884"/>
                    </a:cubicBezTo>
                    <a:cubicBezTo>
                      <a:pt x="52381" y="125269"/>
                      <a:pt x="56403" y="122884"/>
                      <a:pt x="58828" y="126078"/>
                    </a:cubicBezTo>
                    <a:cubicBezTo>
                      <a:pt x="62042" y="128463"/>
                      <a:pt x="54806" y="130868"/>
                      <a:pt x="54806" y="135638"/>
                    </a:cubicBezTo>
                    <a:cubicBezTo>
                      <a:pt x="54806" y="140408"/>
                      <a:pt x="58828" y="146006"/>
                      <a:pt x="58828" y="146006"/>
                    </a:cubicBezTo>
                    <a:cubicBezTo>
                      <a:pt x="58828" y="146006"/>
                      <a:pt x="41912" y="149200"/>
                      <a:pt x="53189" y="152373"/>
                    </a:cubicBezTo>
                    <a:cubicBezTo>
                      <a:pt x="64468" y="154758"/>
                      <a:pt x="63659" y="148391"/>
                      <a:pt x="66893" y="143601"/>
                    </a:cubicBezTo>
                    <a:cubicBezTo>
                      <a:pt x="69318" y="138811"/>
                      <a:pt x="75766" y="148391"/>
                      <a:pt x="79788" y="153161"/>
                    </a:cubicBezTo>
                    <a:cubicBezTo>
                      <a:pt x="83810" y="157951"/>
                      <a:pt x="83810" y="160336"/>
                      <a:pt x="89469" y="157143"/>
                    </a:cubicBezTo>
                    <a:cubicBezTo>
                      <a:pt x="95108" y="153161"/>
                      <a:pt x="97534" y="142792"/>
                      <a:pt x="91895" y="141196"/>
                    </a:cubicBezTo>
                    <a:cubicBezTo>
                      <a:pt x="86256" y="138811"/>
                      <a:pt x="75766" y="132424"/>
                      <a:pt x="75766" y="132424"/>
                    </a:cubicBezTo>
                    <a:cubicBezTo>
                      <a:pt x="75766" y="132424"/>
                      <a:pt x="69318" y="134809"/>
                      <a:pt x="69318" y="127634"/>
                    </a:cubicBezTo>
                    <a:cubicBezTo>
                      <a:pt x="69318" y="121267"/>
                      <a:pt x="67702" y="119671"/>
                      <a:pt x="69318" y="115689"/>
                    </a:cubicBezTo>
                    <a:cubicBezTo>
                      <a:pt x="70935" y="111707"/>
                      <a:pt x="68510" y="99742"/>
                      <a:pt x="64488" y="100551"/>
                    </a:cubicBezTo>
                    <a:cubicBezTo>
                      <a:pt x="61254" y="101339"/>
                      <a:pt x="58849" y="95761"/>
                      <a:pt x="56423" y="94184"/>
                    </a:cubicBezTo>
                    <a:cubicBezTo>
                      <a:pt x="53189" y="92587"/>
                      <a:pt x="47551" y="87817"/>
                      <a:pt x="47551" y="87817"/>
                    </a:cubicBezTo>
                    <a:cubicBezTo>
                      <a:pt x="47551" y="87817"/>
                      <a:pt x="54806" y="77449"/>
                      <a:pt x="63680" y="79854"/>
                    </a:cubicBezTo>
                    <a:cubicBezTo>
                      <a:pt x="72552" y="83047"/>
                      <a:pt x="68510" y="74276"/>
                      <a:pt x="74957" y="74276"/>
                    </a:cubicBezTo>
                    <a:cubicBezTo>
                      <a:pt x="81405" y="74276"/>
                      <a:pt x="83022" y="75872"/>
                      <a:pt x="86235" y="77469"/>
                    </a:cubicBezTo>
                    <a:cubicBezTo>
                      <a:pt x="90257" y="79066"/>
                      <a:pt x="87044" y="70294"/>
                      <a:pt x="92683" y="71102"/>
                    </a:cubicBezTo>
                    <a:cubicBezTo>
                      <a:pt x="98322" y="71891"/>
                      <a:pt x="83810" y="51174"/>
                      <a:pt x="83001" y="59946"/>
                    </a:cubicBezTo>
                    <a:cubicBezTo>
                      <a:pt x="81385" y="67909"/>
                      <a:pt x="78171" y="65524"/>
                      <a:pt x="74129" y="65524"/>
                    </a:cubicBezTo>
                    <a:cubicBezTo>
                      <a:pt x="70086" y="65524"/>
                      <a:pt x="67681" y="59946"/>
                      <a:pt x="65256" y="63139"/>
                    </a:cubicBezTo>
                    <a:cubicBezTo>
                      <a:pt x="63639" y="67121"/>
                      <a:pt x="62042" y="66333"/>
                      <a:pt x="58000" y="66333"/>
                    </a:cubicBezTo>
                    <a:cubicBezTo>
                      <a:pt x="53958" y="66333"/>
                      <a:pt x="51553" y="63947"/>
                      <a:pt x="49127" y="67121"/>
                    </a:cubicBezTo>
                    <a:cubicBezTo>
                      <a:pt x="47510" y="70314"/>
                      <a:pt x="41062" y="70314"/>
                      <a:pt x="41062" y="70314"/>
                    </a:cubicBezTo>
                    <a:cubicBezTo>
                      <a:pt x="41062" y="70314"/>
                      <a:pt x="28976" y="73508"/>
                      <a:pt x="27360" y="70314"/>
                    </a:cubicBezTo>
                    <a:cubicBezTo>
                      <a:pt x="26551" y="66333"/>
                      <a:pt x="20103" y="61542"/>
                      <a:pt x="24146" y="56773"/>
                    </a:cubicBezTo>
                    <a:cubicBezTo>
                      <a:pt x="27360" y="51982"/>
                      <a:pt x="29785" y="47213"/>
                      <a:pt x="32210" y="44019"/>
                    </a:cubicBezTo>
                    <a:cubicBezTo>
                      <a:pt x="35424" y="40037"/>
                      <a:pt x="32210" y="36056"/>
                      <a:pt x="41083" y="34459"/>
                    </a:cubicBezTo>
                    <a:cubicBezTo>
                      <a:pt x="49147" y="32862"/>
                      <a:pt x="56403" y="25687"/>
                      <a:pt x="62851" y="32862"/>
                    </a:cubicBezTo>
                    <a:cubicBezTo>
                      <a:pt x="69298" y="39229"/>
                      <a:pt x="70915" y="44019"/>
                      <a:pt x="86215" y="44019"/>
                    </a:cubicBezTo>
                    <a:cubicBezTo>
                      <a:pt x="101515" y="44019"/>
                      <a:pt x="110388" y="46404"/>
                      <a:pt x="112813" y="38441"/>
                    </a:cubicBezTo>
                    <a:cubicBezTo>
                      <a:pt x="116027" y="29669"/>
                      <a:pt x="116027" y="25687"/>
                      <a:pt x="122495" y="24090"/>
                    </a:cubicBezTo>
                    <a:cubicBezTo>
                      <a:pt x="128942" y="22494"/>
                      <a:pt x="140220" y="17724"/>
                      <a:pt x="130559" y="4162"/>
                    </a:cubicBezTo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5" name="Szabadkézi sokszög: alakzat 1254">
                <a:extLst>
                  <a:ext uri="{FF2B5EF4-FFF2-40B4-BE49-F238E27FC236}">
                    <a16:creationId xmlns:a16="http://schemas.microsoft.com/office/drawing/2014/main" id="{862EE880-D973-1027-49E0-0B617AC77B2C}"/>
                  </a:ext>
                </a:extLst>
              </p:cNvPr>
              <p:cNvSpPr/>
              <p:nvPr/>
            </p:nvSpPr>
            <p:spPr>
              <a:xfrm>
                <a:off x="6764950" y="4261166"/>
                <a:ext cx="33725" cy="73052"/>
              </a:xfrm>
              <a:custGeom>
                <a:avLst/>
                <a:gdLst>
                  <a:gd name="connsiteX0" fmla="*/ 18833 w 33725"/>
                  <a:gd name="connsiteY0" fmla="*/ 0 h 73052"/>
                  <a:gd name="connsiteX1" fmla="*/ 4947 w 33725"/>
                  <a:gd name="connsiteY1" fmla="*/ 13198 h 73052"/>
                  <a:gd name="connsiteX2" fmla="*/ 3311 w 33725"/>
                  <a:gd name="connsiteY2" fmla="*/ 26376 h 73052"/>
                  <a:gd name="connsiteX3" fmla="*/ 7393 w 33725"/>
                  <a:gd name="connsiteY3" fmla="*/ 39574 h 73052"/>
                  <a:gd name="connsiteX4" fmla="*/ 4947 w 33725"/>
                  <a:gd name="connsiteY4" fmla="*/ 46992 h 73052"/>
                  <a:gd name="connsiteX5" fmla="*/ 1673 w 33725"/>
                  <a:gd name="connsiteY5" fmla="*/ 59361 h 73052"/>
                  <a:gd name="connsiteX6" fmla="*/ 14750 w 33725"/>
                  <a:gd name="connsiteY6" fmla="*/ 72559 h 73052"/>
                  <a:gd name="connsiteX7" fmla="*/ 13942 w 33725"/>
                  <a:gd name="connsiteY7" fmla="*/ 54429 h 73052"/>
                  <a:gd name="connsiteX8" fmla="*/ 30293 w 33725"/>
                  <a:gd name="connsiteY8" fmla="*/ 52772 h 73052"/>
                  <a:gd name="connsiteX9" fmla="*/ 30293 w 33725"/>
                  <a:gd name="connsiteY9" fmla="*/ 39574 h 73052"/>
                  <a:gd name="connsiteX10" fmla="*/ 16408 w 33725"/>
                  <a:gd name="connsiteY10" fmla="*/ 41231 h 73052"/>
                  <a:gd name="connsiteX11" fmla="*/ 18853 w 33725"/>
                  <a:gd name="connsiteY11" fmla="*/ 29691 h 73052"/>
                  <a:gd name="connsiteX12" fmla="*/ 26210 w 33725"/>
                  <a:gd name="connsiteY12" fmla="*/ 24739 h 73052"/>
                  <a:gd name="connsiteX13" fmla="*/ 18853 w 33725"/>
                  <a:gd name="connsiteY13" fmla="*/ 14027 h 73052"/>
                  <a:gd name="connsiteX14" fmla="*/ 10688 w 33725"/>
                  <a:gd name="connsiteY14" fmla="*/ 18150 h 73052"/>
                  <a:gd name="connsiteX15" fmla="*/ 18853 w 33725"/>
                  <a:gd name="connsiteY15" fmla="*/ 20 h 73052"/>
                  <a:gd name="connsiteX16" fmla="*/ 18853 w 33725"/>
                  <a:gd name="connsiteY16" fmla="*/ 20 h 7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725" h="73052">
                    <a:moveTo>
                      <a:pt x="18833" y="0"/>
                    </a:moveTo>
                    <a:cubicBezTo>
                      <a:pt x="14750" y="0"/>
                      <a:pt x="9839" y="3294"/>
                      <a:pt x="4947" y="13198"/>
                    </a:cubicBezTo>
                    <a:cubicBezTo>
                      <a:pt x="36" y="23081"/>
                      <a:pt x="-2409" y="23910"/>
                      <a:pt x="3311" y="26376"/>
                    </a:cubicBezTo>
                    <a:cubicBezTo>
                      <a:pt x="9030" y="29670"/>
                      <a:pt x="9030" y="35451"/>
                      <a:pt x="7393" y="39574"/>
                    </a:cubicBezTo>
                    <a:cubicBezTo>
                      <a:pt x="4947" y="42868"/>
                      <a:pt x="4119" y="42868"/>
                      <a:pt x="4947" y="46992"/>
                    </a:cubicBezTo>
                    <a:cubicBezTo>
                      <a:pt x="5756" y="51115"/>
                      <a:pt x="-1581" y="53581"/>
                      <a:pt x="1673" y="59361"/>
                    </a:cubicBezTo>
                    <a:cubicBezTo>
                      <a:pt x="4119" y="65121"/>
                      <a:pt x="8202" y="67607"/>
                      <a:pt x="14750" y="72559"/>
                    </a:cubicBezTo>
                    <a:cubicBezTo>
                      <a:pt x="21278" y="76682"/>
                      <a:pt x="1673" y="53601"/>
                      <a:pt x="13942" y="54429"/>
                    </a:cubicBezTo>
                    <a:cubicBezTo>
                      <a:pt x="26190" y="56087"/>
                      <a:pt x="26190" y="53601"/>
                      <a:pt x="30293" y="52772"/>
                    </a:cubicBezTo>
                    <a:cubicBezTo>
                      <a:pt x="33567" y="51943"/>
                      <a:pt x="36013" y="36280"/>
                      <a:pt x="30293" y="39574"/>
                    </a:cubicBezTo>
                    <a:cubicBezTo>
                      <a:pt x="24573" y="42040"/>
                      <a:pt x="18853" y="44526"/>
                      <a:pt x="16408" y="41231"/>
                    </a:cubicBezTo>
                    <a:cubicBezTo>
                      <a:pt x="14770" y="38765"/>
                      <a:pt x="13962" y="29691"/>
                      <a:pt x="18853" y="29691"/>
                    </a:cubicBezTo>
                    <a:cubicBezTo>
                      <a:pt x="23744" y="29691"/>
                      <a:pt x="25381" y="28862"/>
                      <a:pt x="26210" y="24739"/>
                    </a:cubicBezTo>
                    <a:cubicBezTo>
                      <a:pt x="27019" y="20616"/>
                      <a:pt x="21299" y="4143"/>
                      <a:pt x="18853" y="14027"/>
                    </a:cubicBezTo>
                    <a:cubicBezTo>
                      <a:pt x="15579" y="23910"/>
                      <a:pt x="8222" y="23910"/>
                      <a:pt x="10688" y="18150"/>
                    </a:cubicBezTo>
                    <a:cubicBezTo>
                      <a:pt x="13962" y="12390"/>
                      <a:pt x="18853" y="20"/>
                      <a:pt x="18853" y="20"/>
                    </a:cubicBezTo>
                    <a:lnTo>
                      <a:pt x="18853" y="2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6" name="Szabadkézi sokszög: alakzat 1255">
                <a:extLst>
                  <a:ext uri="{FF2B5EF4-FFF2-40B4-BE49-F238E27FC236}">
                    <a16:creationId xmlns:a16="http://schemas.microsoft.com/office/drawing/2014/main" id="{BB932320-0C35-C698-617E-6197C5E4B31F}"/>
                  </a:ext>
                </a:extLst>
              </p:cNvPr>
              <p:cNvSpPr/>
              <p:nvPr/>
            </p:nvSpPr>
            <p:spPr>
              <a:xfrm>
                <a:off x="6729596" y="4349596"/>
                <a:ext cx="15246" cy="18983"/>
              </a:xfrm>
              <a:custGeom>
                <a:avLst/>
                <a:gdLst>
                  <a:gd name="connsiteX0" fmla="*/ 13724 w 15246"/>
                  <a:gd name="connsiteY0" fmla="*/ 4502 h 18983"/>
                  <a:gd name="connsiteX1" fmla="*/ 0 w 15246"/>
                  <a:gd name="connsiteY1" fmla="*/ 4502 h 18983"/>
                  <a:gd name="connsiteX2" fmla="*/ 7539 w 15246"/>
                  <a:gd name="connsiteY2" fmla="*/ 18186 h 18983"/>
                  <a:gd name="connsiteX3" fmla="*/ 10975 w 15246"/>
                  <a:gd name="connsiteY3" fmla="*/ 16023 h 18983"/>
                  <a:gd name="connsiteX4" fmla="*/ 15098 w 15246"/>
                  <a:gd name="connsiteY4" fmla="*/ 10970 h 18983"/>
                  <a:gd name="connsiteX5" fmla="*/ 13724 w 15246"/>
                  <a:gd name="connsiteY5" fmla="*/ 4482 h 18983"/>
                  <a:gd name="connsiteX6" fmla="*/ 13724 w 15246"/>
                  <a:gd name="connsiteY6" fmla="*/ 4482 h 18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6" h="18983">
                    <a:moveTo>
                      <a:pt x="13724" y="4502"/>
                    </a:moveTo>
                    <a:cubicBezTo>
                      <a:pt x="10975" y="5937"/>
                      <a:pt x="0" y="-6311"/>
                      <a:pt x="0" y="4502"/>
                    </a:cubicBezTo>
                    <a:cubicBezTo>
                      <a:pt x="0" y="16023"/>
                      <a:pt x="4123" y="21076"/>
                      <a:pt x="7539" y="18186"/>
                    </a:cubicBezTo>
                    <a:cubicBezTo>
                      <a:pt x="10975" y="16023"/>
                      <a:pt x="4790" y="15295"/>
                      <a:pt x="10975" y="16023"/>
                    </a:cubicBezTo>
                    <a:cubicBezTo>
                      <a:pt x="16452" y="16750"/>
                      <a:pt x="15098" y="13133"/>
                      <a:pt x="15098" y="10970"/>
                    </a:cubicBezTo>
                    <a:cubicBezTo>
                      <a:pt x="15098" y="8080"/>
                      <a:pt x="13724" y="4482"/>
                      <a:pt x="13724" y="4482"/>
                    </a:cubicBezTo>
                    <a:lnTo>
                      <a:pt x="13724" y="448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7" name="Szabadkézi sokszög: alakzat 1256">
                <a:extLst>
                  <a:ext uri="{FF2B5EF4-FFF2-40B4-BE49-F238E27FC236}">
                    <a16:creationId xmlns:a16="http://schemas.microsoft.com/office/drawing/2014/main" id="{57D00DA4-E38F-31C7-F497-1F91E0D6D7D2}"/>
                  </a:ext>
                </a:extLst>
              </p:cNvPr>
              <p:cNvSpPr/>
              <p:nvPr/>
            </p:nvSpPr>
            <p:spPr>
              <a:xfrm>
                <a:off x="6837130" y="4322524"/>
                <a:ext cx="67306" cy="35184"/>
              </a:xfrm>
              <a:custGeom>
                <a:avLst/>
                <a:gdLst>
                  <a:gd name="connsiteX0" fmla="*/ 36675 w 67306"/>
                  <a:gd name="connsiteY0" fmla="*/ 6876 h 35184"/>
                  <a:gd name="connsiteX1" fmla="*/ 16847 w 67306"/>
                  <a:gd name="connsiteY1" fmla="*/ 3501 h 35184"/>
                  <a:gd name="connsiteX2" fmla="*/ 6115 w 67306"/>
                  <a:gd name="connsiteY2" fmla="*/ 30463 h 35184"/>
                  <a:gd name="connsiteX3" fmla="*/ 30066 w 67306"/>
                  <a:gd name="connsiteY3" fmla="*/ 34667 h 35184"/>
                  <a:gd name="connsiteX4" fmla="*/ 53188 w 67306"/>
                  <a:gd name="connsiteY4" fmla="*/ 30463 h 35184"/>
                  <a:gd name="connsiteX5" fmla="*/ 67235 w 67306"/>
                  <a:gd name="connsiteY5" fmla="*/ 21206 h 35184"/>
                  <a:gd name="connsiteX6" fmla="*/ 61454 w 67306"/>
                  <a:gd name="connsiteY6" fmla="*/ 6876 h 35184"/>
                  <a:gd name="connsiteX7" fmla="*/ 36675 w 67306"/>
                  <a:gd name="connsiteY7" fmla="*/ 6876 h 3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306" h="35184">
                    <a:moveTo>
                      <a:pt x="36675" y="6876"/>
                    </a:moveTo>
                    <a:cubicBezTo>
                      <a:pt x="27580" y="8553"/>
                      <a:pt x="25943" y="-6605"/>
                      <a:pt x="16847" y="3501"/>
                    </a:cubicBezTo>
                    <a:cubicBezTo>
                      <a:pt x="6944" y="13606"/>
                      <a:pt x="-8760" y="27088"/>
                      <a:pt x="6115" y="30463"/>
                    </a:cubicBezTo>
                    <a:cubicBezTo>
                      <a:pt x="20162" y="32989"/>
                      <a:pt x="18505" y="31312"/>
                      <a:pt x="30066" y="34667"/>
                    </a:cubicBezTo>
                    <a:cubicBezTo>
                      <a:pt x="41627" y="37193"/>
                      <a:pt x="41627" y="29614"/>
                      <a:pt x="53188" y="30463"/>
                    </a:cubicBezTo>
                    <a:cubicBezTo>
                      <a:pt x="64749" y="31312"/>
                      <a:pt x="66406" y="24561"/>
                      <a:pt x="67235" y="21206"/>
                    </a:cubicBezTo>
                    <a:cubicBezTo>
                      <a:pt x="68064" y="18679"/>
                      <a:pt x="61454" y="6876"/>
                      <a:pt x="61454" y="6876"/>
                    </a:cubicBezTo>
                    <a:lnTo>
                      <a:pt x="36675" y="687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8" name="Szabadkézi sokszög: alakzat 1257">
                <a:extLst>
                  <a:ext uri="{FF2B5EF4-FFF2-40B4-BE49-F238E27FC236}">
                    <a16:creationId xmlns:a16="http://schemas.microsoft.com/office/drawing/2014/main" id="{20AD9190-55B0-9504-A5E8-830B249F13AB}"/>
                  </a:ext>
                </a:extLst>
              </p:cNvPr>
              <p:cNvSpPr/>
              <p:nvPr/>
            </p:nvSpPr>
            <p:spPr>
              <a:xfrm>
                <a:off x="6875824" y="4366673"/>
                <a:ext cx="33787" cy="35670"/>
              </a:xfrm>
              <a:custGeom>
                <a:avLst/>
                <a:gdLst>
                  <a:gd name="connsiteX0" fmla="*/ 18253 w 33787"/>
                  <a:gd name="connsiteY0" fmla="*/ 2220 h 35670"/>
                  <a:gd name="connsiteX1" fmla="*/ 790 w 33787"/>
                  <a:gd name="connsiteY1" fmla="*/ 8587 h 35670"/>
                  <a:gd name="connsiteX2" fmla="*/ 12129 w 33787"/>
                  <a:gd name="connsiteY2" fmla="*/ 24837 h 35670"/>
                  <a:gd name="connsiteX3" fmla="*/ 14756 w 33787"/>
                  <a:gd name="connsiteY3" fmla="*/ 35428 h 35670"/>
                  <a:gd name="connsiteX4" fmla="*/ 30461 w 33787"/>
                  <a:gd name="connsiteY4" fmla="*/ 24130 h 35670"/>
                  <a:gd name="connsiteX5" fmla="*/ 33088 w 33787"/>
                  <a:gd name="connsiteY5" fmla="*/ 12831 h 35670"/>
                  <a:gd name="connsiteX6" fmla="*/ 18253 w 33787"/>
                  <a:gd name="connsiteY6" fmla="*/ 2241 h 35670"/>
                  <a:gd name="connsiteX7" fmla="*/ 18253 w 33787"/>
                  <a:gd name="connsiteY7" fmla="*/ 2241 h 3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7" h="35670">
                    <a:moveTo>
                      <a:pt x="18253" y="2220"/>
                    </a:moveTo>
                    <a:cubicBezTo>
                      <a:pt x="11260" y="3635"/>
                      <a:pt x="-3576" y="-6955"/>
                      <a:pt x="790" y="8587"/>
                    </a:cubicBezTo>
                    <a:cubicBezTo>
                      <a:pt x="5156" y="24130"/>
                      <a:pt x="12129" y="17763"/>
                      <a:pt x="12129" y="24837"/>
                    </a:cubicBezTo>
                    <a:cubicBezTo>
                      <a:pt x="12129" y="31911"/>
                      <a:pt x="6894" y="36843"/>
                      <a:pt x="14756" y="35428"/>
                    </a:cubicBezTo>
                    <a:cubicBezTo>
                      <a:pt x="21749" y="34013"/>
                      <a:pt x="27853" y="26252"/>
                      <a:pt x="30461" y="24130"/>
                    </a:cubicBezTo>
                    <a:cubicBezTo>
                      <a:pt x="33088" y="21300"/>
                      <a:pt x="34826" y="15661"/>
                      <a:pt x="33088" y="12831"/>
                    </a:cubicBezTo>
                    <a:cubicBezTo>
                      <a:pt x="30461" y="10709"/>
                      <a:pt x="18253" y="2241"/>
                      <a:pt x="18253" y="2241"/>
                    </a:cubicBezTo>
                    <a:lnTo>
                      <a:pt x="18253" y="224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59" name="Szabadkézi sokszög: alakzat 1258">
                <a:extLst>
                  <a:ext uri="{FF2B5EF4-FFF2-40B4-BE49-F238E27FC236}">
                    <a16:creationId xmlns:a16="http://schemas.microsoft.com/office/drawing/2014/main" id="{2C6AAD2A-D538-6490-0811-7025A01C4B87}"/>
                  </a:ext>
                </a:extLst>
              </p:cNvPr>
              <p:cNvSpPr/>
              <p:nvPr/>
            </p:nvSpPr>
            <p:spPr>
              <a:xfrm>
                <a:off x="6676687" y="4491132"/>
                <a:ext cx="63883" cy="36151"/>
              </a:xfrm>
              <a:custGeom>
                <a:avLst/>
                <a:gdLst>
                  <a:gd name="connsiteX0" fmla="*/ 63883 w 63883"/>
                  <a:gd name="connsiteY0" fmla="*/ 0 h 36151"/>
                  <a:gd name="connsiteX1" fmla="*/ 31020 w 63883"/>
                  <a:gd name="connsiteY1" fmla="*/ 6529 h 36151"/>
                  <a:gd name="connsiteX2" fmla="*/ 14992 w 63883"/>
                  <a:gd name="connsiteY2" fmla="*/ 20515 h 36151"/>
                  <a:gd name="connsiteX3" fmla="*/ 3775 w 63883"/>
                  <a:gd name="connsiteY3" fmla="*/ 29832 h 36151"/>
                  <a:gd name="connsiteX4" fmla="*/ 26209 w 63883"/>
                  <a:gd name="connsiteY4" fmla="*/ 27043 h 36151"/>
                  <a:gd name="connsiteX5" fmla="*/ 46239 w 63883"/>
                  <a:gd name="connsiteY5" fmla="*/ 14916 h 36151"/>
                  <a:gd name="connsiteX6" fmla="*/ 63864 w 63883"/>
                  <a:gd name="connsiteY6" fmla="*/ 0 h 36151"/>
                  <a:gd name="connsiteX7" fmla="*/ 63864 w 63883"/>
                  <a:gd name="connsiteY7" fmla="*/ 0 h 36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883" h="36151">
                    <a:moveTo>
                      <a:pt x="63883" y="0"/>
                    </a:moveTo>
                    <a:cubicBezTo>
                      <a:pt x="51070" y="1860"/>
                      <a:pt x="33425" y="0"/>
                      <a:pt x="31020" y="6529"/>
                    </a:cubicBezTo>
                    <a:cubicBezTo>
                      <a:pt x="28615" y="12127"/>
                      <a:pt x="19803" y="17705"/>
                      <a:pt x="14992" y="20515"/>
                    </a:cubicBezTo>
                    <a:cubicBezTo>
                      <a:pt x="9373" y="23304"/>
                      <a:pt x="-7442" y="14916"/>
                      <a:pt x="3775" y="29832"/>
                    </a:cubicBezTo>
                    <a:cubicBezTo>
                      <a:pt x="14992" y="43819"/>
                      <a:pt x="19803" y="30762"/>
                      <a:pt x="26209" y="27043"/>
                    </a:cubicBezTo>
                    <a:cubicBezTo>
                      <a:pt x="32616" y="22374"/>
                      <a:pt x="46239" y="14916"/>
                      <a:pt x="46239" y="14916"/>
                    </a:cubicBezTo>
                    <a:lnTo>
                      <a:pt x="63864" y="0"/>
                    </a:lnTo>
                    <a:lnTo>
                      <a:pt x="63864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0" name="Szabadkézi sokszög: alakzat 1259">
                <a:extLst>
                  <a:ext uri="{FF2B5EF4-FFF2-40B4-BE49-F238E27FC236}">
                    <a16:creationId xmlns:a16="http://schemas.microsoft.com/office/drawing/2014/main" id="{ED7AF166-5574-E6E3-6767-8A0787CB2572}"/>
                  </a:ext>
                </a:extLst>
              </p:cNvPr>
              <p:cNvSpPr/>
              <p:nvPr/>
            </p:nvSpPr>
            <p:spPr>
              <a:xfrm>
                <a:off x="6604214" y="4491840"/>
                <a:ext cx="64233" cy="15704"/>
              </a:xfrm>
              <a:custGeom>
                <a:avLst/>
                <a:gdLst>
                  <a:gd name="connsiteX0" fmla="*/ 64182 w 64233"/>
                  <a:gd name="connsiteY0" fmla="*/ 0 h 15704"/>
                  <a:gd name="connsiteX1" fmla="*/ 33238 w 64233"/>
                  <a:gd name="connsiteY1" fmla="*/ 7134 h 15704"/>
                  <a:gd name="connsiteX2" fmla="*/ 15189 w 64233"/>
                  <a:gd name="connsiteY2" fmla="*/ 4992 h 15704"/>
                  <a:gd name="connsiteX3" fmla="*/ 2294 w 64233"/>
                  <a:gd name="connsiteY3" fmla="*/ 7134 h 15704"/>
                  <a:gd name="connsiteX4" fmla="*/ 40959 w 64233"/>
                  <a:gd name="connsiteY4" fmla="*/ 15704 h 15704"/>
                  <a:gd name="connsiteX5" fmla="*/ 60726 w 64233"/>
                  <a:gd name="connsiteY5" fmla="*/ 12854 h 15704"/>
                  <a:gd name="connsiteX6" fmla="*/ 64161 w 64233"/>
                  <a:gd name="connsiteY6" fmla="*/ 0 h 15704"/>
                  <a:gd name="connsiteX7" fmla="*/ 64161 w 64233"/>
                  <a:gd name="connsiteY7" fmla="*/ 0 h 15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233" h="15704">
                    <a:moveTo>
                      <a:pt x="64182" y="0"/>
                    </a:moveTo>
                    <a:cubicBezTo>
                      <a:pt x="54723" y="4992"/>
                      <a:pt x="38392" y="7134"/>
                      <a:pt x="33238" y="7134"/>
                    </a:cubicBezTo>
                    <a:cubicBezTo>
                      <a:pt x="27215" y="7134"/>
                      <a:pt x="19494" y="4992"/>
                      <a:pt x="15189" y="4992"/>
                    </a:cubicBezTo>
                    <a:cubicBezTo>
                      <a:pt x="11753" y="4992"/>
                      <a:pt x="-6296" y="-728"/>
                      <a:pt x="2294" y="7134"/>
                    </a:cubicBezTo>
                    <a:cubicBezTo>
                      <a:pt x="10035" y="14997"/>
                      <a:pt x="35805" y="15704"/>
                      <a:pt x="40959" y="15704"/>
                    </a:cubicBezTo>
                    <a:cubicBezTo>
                      <a:pt x="46113" y="15704"/>
                      <a:pt x="57290" y="15704"/>
                      <a:pt x="60726" y="12854"/>
                    </a:cubicBezTo>
                    <a:cubicBezTo>
                      <a:pt x="65031" y="9277"/>
                      <a:pt x="64161" y="0"/>
                      <a:pt x="64161" y="0"/>
                    </a:cubicBezTo>
                    <a:lnTo>
                      <a:pt x="64161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1" name="Szabadkézi sokszög: alakzat 1260">
                <a:extLst>
                  <a:ext uri="{FF2B5EF4-FFF2-40B4-BE49-F238E27FC236}">
                    <a16:creationId xmlns:a16="http://schemas.microsoft.com/office/drawing/2014/main" id="{A2F9528E-1E8F-FF63-0538-7D4584974522}"/>
                  </a:ext>
                </a:extLst>
              </p:cNvPr>
              <p:cNvSpPr/>
              <p:nvPr/>
            </p:nvSpPr>
            <p:spPr>
              <a:xfrm>
                <a:off x="6599922" y="4511171"/>
                <a:ext cx="35574" cy="31254"/>
              </a:xfrm>
              <a:custGeom>
                <a:avLst/>
                <a:gdLst>
                  <a:gd name="connsiteX0" fmla="*/ 14084 w 35574"/>
                  <a:gd name="connsiteY0" fmla="*/ 2902 h 31254"/>
                  <a:gd name="connsiteX1" fmla="*/ 3372 w 35574"/>
                  <a:gd name="connsiteY1" fmla="*/ 2902 h 31254"/>
                  <a:gd name="connsiteX2" fmla="*/ 6060 w 35574"/>
                  <a:gd name="connsiteY2" fmla="*/ 17575 h 31254"/>
                  <a:gd name="connsiteX3" fmla="*/ 23927 w 35574"/>
                  <a:gd name="connsiteY3" fmla="*/ 26549 h 31254"/>
                  <a:gd name="connsiteX4" fmla="*/ 35548 w 35574"/>
                  <a:gd name="connsiteY4" fmla="*/ 26549 h 31254"/>
                  <a:gd name="connsiteX5" fmla="*/ 14104 w 35574"/>
                  <a:gd name="connsiteY5" fmla="*/ 2902 h 31254"/>
                  <a:gd name="connsiteX6" fmla="*/ 14104 w 35574"/>
                  <a:gd name="connsiteY6" fmla="*/ 2902 h 3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574" h="31254">
                    <a:moveTo>
                      <a:pt x="14084" y="2902"/>
                    </a:moveTo>
                    <a:cubicBezTo>
                      <a:pt x="10507" y="2902"/>
                      <a:pt x="7839" y="-3627"/>
                      <a:pt x="3372" y="2902"/>
                    </a:cubicBezTo>
                    <a:cubicBezTo>
                      <a:pt x="-1095" y="8601"/>
                      <a:pt x="-1984" y="12684"/>
                      <a:pt x="6060" y="17575"/>
                    </a:cubicBezTo>
                    <a:cubicBezTo>
                      <a:pt x="14104" y="23275"/>
                      <a:pt x="14104" y="19212"/>
                      <a:pt x="23927" y="26549"/>
                    </a:cubicBezTo>
                    <a:cubicBezTo>
                      <a:pt x="33750" y="34694"/>
                      <a:pt x="33750" y="30632"/>
                      <a:pt x="35548" y="26549"/>
                    </a:cubicBezTo>
                    <a:cubicBezTo>
                      <a:pt x="36438" y="23295"/>
                      <a:pt x="14104" y="2902"/>
                      <a:pt x="14104" y="2902"/>
                    </a:cubicBezTo>
                    <a:lnTo>
                      <a:pt x="14104" y="290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2" name="Szabadkézi sokszög: alakzat 1261">
                <a:extLst>
                  <a:ext uri="{FF2B5EF4-FFF2-40B4-BE49-F238E27FC236}">
                    <a16:creationId xmlns:a16="http://schemas.microsoft.com/office/drawing/2014/main" id="{B70C0489-426A-5CB9-FBA2-5725CE2F0B7C}"/>
                  </a:ext>
                </a:extLst>
              </p:cNvPr>
              <p:cNvSpPr/>
              <p:nvPr/>
            </p:nvSpPr>
            <p:spPr>
              <a:xfrm>
                <a:off x="6567056" y="4485655"/>
                <a:ext cx="25364" cy="15929"/>
              </a:xfrm>
              <a:custGeom>
                <a:avLst/>
                <a:gdLst>
                  <a:gd name="connsiteX0" fmla="*/ 12510 w 25364"/>
                  <a:gd name="connsiteY0" fmla="*/ 0 h 15929"/>
                  <a:gd name="connsiteX1" fmla="*/ 505 w 25364"/>
                  <a:gd name="connsiteY1" fmla="*/ 10449 h 15929"/>
                  <a:gd name="connsiteX2" fmla="*/ 13359 w 25364"/>
                  <a:gd name="connsiteY2" fmla="*/ 15684 h 15929"/>
                  <a:gd name="connsiteX3" fmla="*/ 25365 w 25364"/>
                  <a:gd name="connsiteY3" fmla="*/ 10449 h 15929"/>
                  <a:gd name="connsiteX4" fmla="*/ 12510 w 25364"/>
                  <a:gd name="connsiteY4" fmla="*/ 0 h 15929"/>
                  <a:gd name="connsiteX5" fmla="*/ 12510 w 25364"/>
                  <a:gd name="connsiteY5" fmla="*/ 0 h 15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64" h="15929">
                    <a:moveTo>
                      <a:pt x="12510" y="0"/>
                    </a:moveTo>
                    <a:cubicBezTo>
                      <a:pt x="5659" y="5235"/>
                      <a:pt x="-2062" y="5983"/>
                      <a:pt x="505" y="10449"/>
                    </a:cubicBezTo>
                    <a:cubicBezTo>
                      <a:pt x="3071" y="15684"/>
                      <a:pt x="6507" y="16432"/>
                      <a:pt x="13359" y="15684"/>
                    </a:cubicBezTo>
                    <a:cubicBezTo>
                      <a:pt x="20211" y="14188"/>
                      <a:pt x="25365" y="10449"/>
                      <a:pt x="25365" y="10449"/>
                    </a:cubicBezTo>
                    <a:lnTo>
                      <a:pt x="12510" y="0"/>
                    </a:lnTo>
                    <a:lnTo>
                      <a:pt x="12510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3" name="Szabadkézi sokszög: alakzat 1262">
                <a:extLst>
                  <a:ext uri="{FF2B5EF4-FFF2-40B4-BE49-F238E27FC236}">
                    <a16:creationId xmlns:a16="http://schemas.microsoft.com/office/drawing/2014/main" id="{EF8ED874-FB2D-694C-88AA-609B6A45C794}"/>
                  </a:ext>
                </a:extLst>
              </p:cNvPr>
              <p:cNvSpPr/>
              <p:nvPr/>
            </p:nvSpPr>
            <p:spPr>
              <a:xfrm>
                <a:off x="6530991" y="4491132"/>
                <a:ext cx="17550" cy="9663"/>
              </a:xfrm>
              <a:custGeom>
                <a:avLst/>
                <a:gdLst>
                  <a:gd name="connsiteX0" fmla="*/ 8779 w 17550"/>
                  <a:gd name="connsiteY0" fmla="*/ 0 h 9663"/>
                  <a:gd name="connsiteX1" fmla="*/ 2634 w 17550"/>
                  <a:gd name="connsiteY1" fmla="*/ 7499 h 9663"/>
                  <a:gd name="connsiteX2" fmla="*/ 17551 w 17550"/>
                  <a:gd name="connsiteY2" fmla="*/ 9237 h 9663"/>
                  <a:gd name="connsiteX3" fmla="*/ 8779 w 17550"/>
                  <a:gd name="connsiteY3" fmla="*/ 20 h 9663"/>
                  <a:gd name="connsiteX4" fmla="*/ 8779 w 17550"/>
                  <a:gd name="connsiteY4" fmla="*/ 20 h 9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50" h="9663">
                    <a:moveTo>
                      <a:pt x="8779" y="0"/>
                    </a:moveTo>
                    <a:cubicBezTo>
                      <a:pt x="4393" y="0"/>
                      <a:pt x="-4399" y="4042"/>
                      <a:pt x="2634" y="7499"/>
                    </a:cubicBezTo>
                    <a:cubicBezTo>
                      <a:pt x="9668" y="10955"/>
                      <a:pt x="17551" y="9237"/>
                      <a:pt x="17551" y="9237"/>
                    </a:cubicBezTo>
                    <a:lnTo>
                      <a:pt x="8779" y="20"/>
                    </a:lnTo>
                    <a:lnTo>
                      <a:pt x="8779" y="2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4" name="Szabadkézi sokszög: alakzat 1263">
                <a:extLst>
                  <a:ext uri="{FF2B5EF4-FFF2-40B4-BE49-F238E27FC236}">
                    <a16:creationId xmlns:a16="http://schemas.microsoft.com/office/drawing/2014/main" id="{904E3585-FFD9-2F0D-368B-EB3CA6A0E810}"/>
                  </a:ext>
                </a:extLst>
              </p:cNvPr>
              <p:cNvSpPr/>
              <p:nvPr/>
            </p:nvSpPr>
            <p:spPr>
              <a:xfrm>
                <a:off x="6307135" y="4440231"/>
                <a:ext cx="208481" cy="57680"/>
              </a:xfrm>
              <a:custGeom>
                <a:avLst/>
                <a:gdLst>
                  <a:gd name="connsiteX0" fmla="*/ 208482 w 208481"/>
                  <a:gd name="connsiteY0" fmla="*/ 52821 h 57680"/>
                  <a:gd name="connsiteX1" fmla="*/ 190635 w 208481"/>
                  <a:gd name="connsiteY1" fmla="*/ 45424 h 57680"/>
                  <a:gd name="connsiteX2" fmla="*/ 180085 w 208481"/>
                  <a:gd name="connsiteY2" fmla="*/ 39684 h 57680"/>
                  <a:gd name="connsiteX3" fmla="*/ 166300 w 208481"/>
                  <a:gd name="connsiteY3" fmla="*/ 37218 h 57680"/>
                  <a:gd name="connsiteX4" fmla="*/ 154133 w 208481"/>
                  <a:gd name="connsiteY4" fmla="*/ 24889 h 57680"/>
                  <a:gd name="connsiteX5" fmla="*/ 139540 w 208481"/>
                  <a:gd name="connsiteY5" fmla="*/ 11752 h 57680"/>
                  <a:gd name="connsiteX6" fmla="*/ 128182 w 208481"/>
                  <a:gd name="connsiteY6" fmla="*/ 12580 h 57680"/>
                  <a:gd name="connsiteX7" fmla="*/ 116822 w 208481"/>
                  <a:gd name="connsiteY7" fmla="*/ 7649 h 57680"/>
                  <a:gd name="connsiteX8" fmla="*/ 98976 w 208481"/>
                  <a:gd name="connsiteY8" fmla="*/ 30649 h 57680"/>
                  <a:gd name="connsiteX9" fmla="*/ 80320 w 208481"/>
                  <a:gd name="connsiteY9" fmla="*/ 19149 h 57680"/>
                  <a:gd name="connsiteX10" fmla="*/ 64899 w 208481"/>
                  <a:gd name="connsiteY10" fmla="*/ 16683 h 57680"/>
                  <a:gd name="connsiteX11" fmla="*/ 53540 w 208481"/>
                  <a:gd name="connsiteY11" fmla="*/ 1080 h 57680"/>
                  <a:gd name="connsiteX12" fmla="*/ 22718 w 208481"/>
                  <a:gd name="connsiteY12" fmla="*/ 4375 h 57680"/>
                  <a:gd name="connsiteX13" fmla="*/ 8105 w 208481"/>
                  <a:gd name="connsiteY13" fmla="*/ 7669 h 57680"/>
                  <a:gd name="connsiteX14" fmla="*/ 0 w 208481"/>
                  <a:gd name="connsiteY14" fmla="*/ 23272 h 57680"/>
                  <a:gd name="connsiteX15" fmla="*/ 25143 w 208481"/>
                  <a:gd name="connsiteY15" fmla="*/ 20807 h 57680"/>
                  <a:gd name="connsiteX16" fmla="*/ 44607 w 208481"/>
                  <a:gd name="connsiteY16" fmla="*/ 29841 h 57680"/>
                  <a:gd name="connsiteX17" fmla="*/ 63262 w 208481"/>
                  <a:gd name="connsiteY17" fmla="*/ 41341 h 57680"/>
                  <a:gd name="connsiteX18" fmla="*/ 77855 w 208481"/>
                  <a:gd name="connsiteY18" fmla="*/ 33944 h 57680"/>
                  <a:gd name="connsiteX19" fmla="*/ 98127 w 208481"/>
                  <a:gd name="connsiteY19" fmla="*/ 51184 h 57680"/>
                  <a:gd name="connsiteX20" fmla="*/ 118399 w 208481"/>
                  <a:gd name="connsiteY20" fmla="*/ 47890 h 57680"/>
                  <a:gd name="connsiteX21" fmla="*/ 141117 w 208481"/>
                  <a:gd name="connsiteY21" fmla="*/ 47890 h 57680"/>
                  <a:gd name="connsiteX22" fmla="*/ 158964 w 208481"/>
                  <a:gd name="connsiteY22" fmla="*/ 47890 h 57680"/>
                  <a:gd name="connsiteX23" fmla="*/ 172747 w 208481"/>
                  <a:gd name="connsiteY23" fmla="*/ 55287 h 57680"/>
                  <a:gd name="connsiteX24" fmla="*/ 208441 w 208481"/>
                  <a:gd name="connsiteY24" fmla="*/ 52821 h 57680"/>
                  <a:gd name="connsiteX25" fmla="*/ 208441 w 208481"/>
                  <a:gd name="connsiteY25" fmla="*/ 52821 h 5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8481" h="57680">
                    <a:moveTo>
                      <a:pt x="208482" y="52821"/>
                    </a:moveTo>
                    <a:cubicBezTo>
                      <a:pt x="206056" y="47890"/>
                      <a:pt x="190635" y="45424"/>
                      <a:pt x="190635" y="45424"/>
                    </a:cubicBezTo>
                    <a:cubicBezTo>
                      <a:pt x="190635" y="45424"/>
                      <a:pt x="182530" y="43787"/>
                      <a:pt x="180085" y="39684"/>
                    </a:cubicBezTo>
                    <a:cubicBezTo>
                      <a:pt x="177659" y="36389"/>
                      <a:pt x="166300" y="37218"/>
                      <a:pt x="166300" y="37218"/>
                    </a:cubicBezTo>
                    <a:lnTo>
                      <a:pt x="154133" y="24889"/>
                    </a:lnTo>
                    <a:cubicBezTo>
                      <a:pt x="154133" y="24889"/>
                      <a:pt x="143582" y="10115"/>
                      <a:pt x="139540" y="11752"/>
                    </a:cubicBezTo>
                    <a:cubicBezTo>
                      <a:pt x="136286" y="12580"/>
                      <a:pt x="128182" y="12580"/>
                      <a:pt x="128182" y="12580"/>
                    </a:cubicBezTo>
                    <a:cubicBezTo>
                      <a:pt x="128182" y="12580"/>
                      <a:pt x="119248" y="4375"/>
                      <a:pt x="116822" y="7649"/>
                    </a:cubicBezTo>
                    <a:cubicBezTo>
                      <a:pt x="109526" y="19149"/>
                      <a:pt x="103847" y="32286"/>
                      <a:pt x="98976" y="30649"/>
                    </a:cubicBezTo>
                    <a:cubicBezTo>
                      <a:pt x="94105" y="29821"/>
                      <a:pt x="86808" y="18320"/>
                      <a:pt x="80320" y="19149"/>
                    </a:cubicBezTo>
                    <a:cubicBezTo>
                      <a:pt x="73833" y="20786"/>
                      <a:pt x="67345" y="24889"/>
                      <a:pt x="64899" y="16683"/>
                    </a:cubicBezTo>
                    <a:cubicBezTo>
                      <a:pt x="62474" y="9286"/>
                      <a:pt x="69770" y="-3852"/>
                      <a:pt x="53540" y="1080"/>
                    </a:cubicBezTo>
                    <a:cubicBezTo>
                      <a:pt x="37310" y="6840"/>
                      <a:pt x="29205" y="-2214"/>
                      <a:pt x="22718" y="4375"/>
                    </a:cubicBezTo>
                    <a:cubicBezTo>
                      <a:pt x="16230" y="10135"/>
                      <a:pt x="11359" y="1080"/>
                      <a:pt x="8105" y="7669"/>
                    </a:cubicBezTo>
                    <a:cubicBezTo>
                      <a:pt x="4042" y="14238"/>
                      <a:pt x="0" y="23272"/>
                      <a:pt x="0" y="23272"/>
                    </a:cubicBezTo>
                    <a:cubicBezTo>
                      <a:pt x="0" y="23272"/>
                      <a:pt x="15422" y="18341"/>
                      <a:pt x="25143" y="20807"/>
                    </a:cubicBezTo>
                    <a:cubicBezTo>
                      <a:pt x="35694" y="23272"/>
                      <a:pt x="38119" y="18341"/>
                      <a:pt x="44607" y="29841"/>
                    </a:cubicBezTo>
                    <a:cubicBezTo>
                      <a:pt x="51095" y="41341"/>
                      <a:pt x="60028" y="43807"/>
                      <a:pt x="63262" y="41341"/>
                    </a:cubicBezTo>
                    <a:cubicBezTo>
                      <a:pt x="67325" y="38875"/>
                      <a:pt x="69750" y="15875"/>
                      <a:pt x="77855" y="33944"/>
                    </a:cubicBezTo>
                    <a:cubicBezTo>
                      <a:pt x="85151" y="51184"/>
                      <a:pt x="87597" y="48718"/>
                      <a:pt x="98127" y="51184"/>
                    </a:cubicBezTo>
                    <a:cubicBezTo>
                      <a:pt x="107869" y="54479"/>
                      <a:pt x="105423" y="41321"/>
                      <a:pt x="118399" y="47890"/>
                    </a:cubicBezTo>
                    <a:cubicBezTo>
                      <a:pt x="130566" y="54458"/>
                      <a:pt x="136246" y="43787"/>
                      <a:pt x="141117" y="47890"/>
                    </a:cubicBezTo>
                    <a:cubicBezTo>
                      <a:pt x="145988" y="51184"/>
                      <a:pt x="154901" y="42129"/>
                      <a:pt x="158964" y="47890"/>
                    </a:cubicBezTo>
                    <a:cubicBezTo>
                      <a:pt x="162217" y="52821"/>
                      <a:pt x="166260" y="48718"/>
                      <a:pt x="172747" y="55287"/>
                    </a:cubicBezTo>
                    <a:cubicBezTo>
                      <a:pt x="179236" y="61856"/>
                      <a:pt x="208441" y="52821"/>
                      <a:pt x="208441" y="52821"/>
                    </a:cubicBezTo>
                    <a:lnTo>
                      <a:pt x="208441" y="5282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5" name="Szabadkézi sokszög: alakzat 1264">
                <a:extLst>
                  <a:ext uri="{FF2B5EF4-FFF2-40B4-BE49-F238E27FC236}">
                    <a16:creationId xmlns:a16="http://schemas.microsoft.com/office/drawing/2014/main" id="{4823A985-3BF7-35B6-D086-8F1B0DAFA39B}"/>
                  </a:ext>
                </a:extLst>
              </p:cNvPr>
              <p:cNvSpPr/>
              <p:nvPr/>
            </p:nvSpPr>
            <p:spPr>
              <a:xfrm>
                <a:off x="6087411" y="4195853"/>
                <a:ext cx="236176" cy="246585"/>
              </a:xfrm>
              <a:custGeom>
                <a:avLst/>
                <a:gdLst>
                  <a:gd name="connsiteX0" fmla="*/ 46714 w 236176"/>
                  <a:gd name="connsiteY0" fmla="*/ 10802 h 246585"/>
                  <a:gd name="connsiteX1" fmla="*/ 18741 w 236176"/>
                  <a:gd name="connsiteY1" fmla="*/ 8417 h 246585"/>
                  <a:gd name="connsiteX2" fmla="*/ 7544 w 236176"/>
                  <a:gd name="connsiteY2" fmla="*/ 4456 h 246585"/>
                  <a:gd name="connsiteX3" fmla="*/ 6736 w 236176"/>
                  <a:gd name="connsiteY3" fmla="*/ 25900 h 246585"/>
                  <a:gd name="connsiteX4" fmla="*/ 31515 w 236176"/>
                  <a:gd name="connsiteY4" fmla="*/ 41786 h 246585"/>
                  <a:gd name="connsiteX5" fmla="*/ 43500 w 236176"/>
                  <a:gd name="connsiteY5" fmla="*/ 56884 h 246585"/>
                  <a:gd name="connsiteX6" fmla="*/ 56294 w 236176"/>
                  <a:gd name="connsiteY6" fmla="*/ 61654 h 246585"/>
                  <a:gd name="connsiteX7" fmla="*/ 64298 w 236176"/>
                  <a:gd name="connsiteY7" fmla="*/ 72771 h 246585"/>
                  <a:gd name="connsiteX8" fmla="*/ 78688 w 236176"/>
                  <a:gd name="connsiteY8" fmla="*/ 79926 h 246585"/>
                  <a:gd name="connsiteX9" fmla="*/ 87480 w 236176"/>
                  <a:gd name="connsiteY9" fmla="*/ 81522 h 246585"/>
                  <a:gd name="connsiteX10" fmla="*/ 93079 w 236176"/>
                  <a:gd name="connsiteY10" fmla="*/ 103755 h 246585"/>
                  <a:gd name="connsiteX11" fmla="*/ 100275 w 236176"/>
                  <a:gd name="connsiteY11" fmla="*/ 123603 h 246585"/>
                  <a:gd name="connsiteX12" fmla="*/ 120263 w 236176"/>
                  <a:gd name="connsiteY12" fmla="*/ 137104 h 246585"/>
                  <a:gd name="connsiteX13" fmla="*/ 129864 w 236176"/>
                  <a:gd name="connsiteY13" fmla="*/ 158548 h 246585"/>
                  <a:gd name="connsiteX14" fmla="*/ 138656 w 236176"/>
                  <a:gd name="connsiteY14" fmla="*/ 183166 h 246585"/>
                  <a:gd name="connsiteX15" fmla="*/ 147448 w 236176"/>
                  <a:gd name="connsiteY15" fmla="*/ 198264 h 246585"/>
                  <a:gd name="connsiteX16" fmla="*/ 166628 w 236176"/>
                  <a:gd name="connsiteY16" fmla="*/ 211765 h 246585"/>
                  <a:gd name="connsiteX17" fmla="*/ 210588 w 236176"/>
                  <a:gd name="connsiteY17" fmla="*/ 245922 h 246585"/>
                  <a:gd name="connsiteX18" fmla="*/ 221786 w 236176"/>
                  <a:gd name="connsiteY18" fmla="*/ 229248 h 246585"/>
                  <a:gd name="connsiteX19" fmla="*/ 236177 w 236176"/>
                  <a:gd name="connsiteY19" fmla="*/ 218132 h 246585"/>
                  <a:gd name="connsiteX20" fmla="*/ 228173 w 236176"/>
                  <a:gd name="connsiteY20" fmla="*/ 200649 h 246585"/>
                  <a:gd name="connsiteX21" fmla="*/ 235368 w 236176"/>
                  <a:gd name="connsiteY21" fmla="*/ 191109 h 246585"/>
                  <a:gd name="connsiteX22" fmla="*/ 224979 w 236176"/>
                  <a:gd name="connsiteY22" fmla="*/ 179993 h 246585"/>
                  <a:gd name="connsiteX23" fmla="*/ 210588 w 236176"/>
                  <a:gd name="connsiteY23" fmla="*/ 172049 h 246585"/>
                  <a:gd name="connsiteX24" fmla="*/ 201797 w 236176"/>
                  <a:gd name="connsiteY24" fmla="*/ 156163 h 246585"/>
                  <a:gd name="connsiteX25" fmla="*/ 184213 w 236176"/>
                  <a:gd name="connsiteY25" fmla="*/ 140277 h 246585"/>
                  <a:gd name="connsiteX26" fmla="*/ 173824 w 236176"/>
                  <a:gd name="connsiteY26" fmla="*/ 131545 h 246585"/>
                  <a:gd name="connsiteX27" fmla="*/ 181828 w 236176"/>
                  <a:gd name="connsiteY27" fmla="*/ 114063 h 246585"/>
                  <a:gd name="connsiteX28" fmla="*/ 173824 w 236176"/>
                  <a:gd name="connsiteY28" fmla="*/ 108505 h 246585"/>
                  <a:gd name="connsiteX29" fmla="*/ 160242 w 236176"/>
                  <a:gd name="connsiteY29" fmla="*/ 107716 h 246585"/>
                  <a:gd name="connsiteX30" fmla="*/ 153046 w 236176"/>
                  <a:gd name="connsiteY30" fmla="*/ 96600 h 246585"/>
                  <a:gd name="connsiteX31" fmla="*/ 140253 w 236176"/>
                  <a:gd name="connsiteY31" fmla="*/ 76752 h 246585"/>
                  <a:gd name="connsiteX32" fmla="*/ 117879 w 236176"/>
                  <a:gd name="connsiteY32" fmla="*/ 66424 h 246585"/>
                  <a:gd name="connsiteX33" fmla="*/ 77900 w 236176"/>
                  <a:gd name="connsiteY33" fmla="*/ 21939 h 246585"/>
                  <a:gd name="connsiteX34" fmla="*/ 46714 w 236176"/>
                  <a:gd name="connsiteY34" fmla="*/ 10822 h 246585"/>
                  <a:gd name="connsiteX35" fmla="*/ 46714 w 236176"/>
                  <a:gd name="connsiteY35" fmla="*/ 10822 h 246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36176" h="246585">
                    <a:moveTo>
                      <a:pt x="46714" y="10802"/>
                    </a:moveTo>
                    <a:cubicBezTo>
                      <a:pt x="37922" y="9206"/>
                      <a:pt x="26725" y="11590"/>
                      <a:pt x="18741" y="8417"/>
                    </a:cubicBezTo>
                    <a:cubicBezTo>
                      <a:pt x="11546" y="4456"/>
                      <a:pt x="13951" y="-5872"/>
                      <a:pt x="7544" y="4456"/>
                    </a:cubicBezTo>
                    <a:cubicBezTo>
                      <a:pt x="1157" y="13996"/>
                      <a:pt x="-5250" y="21939"/>
                      <a:pt x="6736" y="25900"/>
                    </a:cubicBezTo>
                    <a:cubicBezTo>
                      <a:pt x="17933" y="29073"/>
                      <a:pt x="27513" y="29073"/>
                      <a:pt x="31515" y="41786"/>
                    </a:cubicBezTo>
                    <a:cubicBezTo>
                      <a:pt x="35517" y="54499"/>
                      <a:pt x="40307" y="55288"/>
                      <a:pt x="43500" y="56884"/>
                    </a:cubicBezTo>
                    <a:cubicBezTo>
                      <a:pt x="47502" y="57673"/>
                      <a:pt x="51504" y="55288"/>
                      <a:pt x="56294" y="61654"/>
                    </a:cubicBezTo>
                    <a:cubicBezTo>
                      <a:pt x="61084" y="68001"/>
                      <a:pt x="60296" y="66424"/>
                      <a:pt x="64298" y="72771"/>
                    </a:cubicBezTo>
                    <a:cubicBezTo>
                      <a:pt x="67492" y="79117"/>
                      <a:pt x="75495" y="79117"/>
                      <a:pt x="78688" y="79926"/>
                    </a:cubicBezTo>
                    <a:cubicBezTo>
                      <a:pt x="82690" y="81522"/>
                      <a:pt x="82690" y="72771"/>
                      <a:pt x="87480" y="81522"/>
                    </a:cubicBezTo>
                    <a:cubicBezTo>
                      <a:pt x="93079" y="90254"/>
                      <a:pt x="91482" y="94235"/>
                      <a:pt x="93079" y="103755"/>
                    </a:cubicBezTo>
                    <a:cubicBezTo>
                      <a:pt x="93887" y="114083"/>
                      <a:pt x="93079" y="119641"/>
                      <a:pt x="100275" y="123603"/>
                    </a:cubicBezTo>
                    <a:cubicBezTo>
                      <a:pt x="107469" y="127564"/>
                      <a:pt x="117858" y="133931"/>
                      <a:pt x="120263" y="137104"/>
                    </a:cubicBezTo>
                    <a:cubicBezTo>
                      <a:pt x="122669" y="141065"/>
                      <a:pt x="126650" y="148220"/>
                      <a:pt x="129864" y="158548"/>
                    </a:cubicBezTo>
                    <a:cubicBezTo>
                      <a:pt x="133866" y="168876"/>
                      <a:pt x="136251" y="178396"/>
                      <a:pt x="138656" y="183166"/>
                    </a:cubicBezTo>
                    <a:cubicBezTo>
                      <a:pt x="141849" y="188724"/>
                      <a:pt x="142658" y="191897"/>
                      <a:pt x="147448" y="198264"/>
                    </a:cubicBezTo>
                    <a:cubicBezTo>
                      <a:pt x="153046" y="204610"/>
                      <a:pt x="156240" y="203034"/>
                      <a:pt x="166628" y="211765"/>
                    </a:cubicBezTo>
                    <a:cubicBezTo>
                      <a:pt x="176229" y="220496"/>
                      <a:pt x="201797" y="251481"/>
                      <a:pt x="210588" y="245922"/>
                    </a:cubicBezTo>
                    <a:cubicBezTo>
                      <a:pt x="219381" y="239576"/>
                      <a:pt x="213782" y="231633"/>
                      <a:pt x="221786" y="229248"/>
                    </a:cubicBezTo>
                    <a:cubicBezTo>
                      <a:pt x="228981" y="226863"/>
                      <a:pt x="236177" y="226075"/>
                      <a:pt x="236177" y="218132"/>
                    </a:cubicBezTo>
                    <a:cubicBezTo>
                      <a:pt x="236177" y="210977"/>
                      <a:pt x="224979" y="207015"/>
                      <a:pt x="228173" y="200649"/>
                    </a:cubicBezTo>
                    <a:cubicBezTo>
                      <a:pt x="230578" y="194302"/>
                      <a:pt x="235368" y="191109"/>
                      <a:pt x="235368" y="191109"/>
                    </a:cubicBezTo>
                    <a:cubicBezTo>
                      <a:pt x="235368" y="191109"/>
                      <a:pt x="228173" y="176011"/>
                      <a:pt x="224979" y="179993"/>
                    </a:cubicBezTo>
                    <a:cubicBezTo>
                      <a:pt x="222574" y="183166"/>
                      <a:pt x="211397" y="176031"/>
                      <a:pt x="210588" y="172049"/>
                    </a:cubicBezTo>
                    <a:cubicBezTo>
                      <a:pt x="208992" y="168876"/>
                      <a:pt x="212994" y="156163"/>
                      <a:pt x="201797" y="156163"/>
                    </a:cubicBezTo>
                    <a:cubicBezTo>
                      <a:pt x="190600" y="156163"/>
                      <a:pt x="184213" y="140277"/>
                      <a:pt x="184213" y="140277"/>
                    </a:cubicBezTo>
                    <a:cubicBezTo>
                      <a:pt x="184213" y="140277"/>
                      <a:pt x="167417" y="136316"/>
                      <a:pt x="173824" y="131545"/>
                    </a:cubicBezTo>
                    <a:cubicBezTo>
                      <a:pt x="180211" y="125987"/>
                      <a:pt x="181828" y="114063"/>
                      <a:pt x="181828" y="114063"/>
                    </a:cubicBezTo>
                    <a:cubicBezTo>
                      <a:pt x="181828" y="114063"/>
                      <a:pt x="177826" y="102946"/>
                      <a:pt x="173824" y="108505"/>
                    </a:cubicBezTo>
                    <a:cubicBezTo>
                      <a:pt x="170630" y="114851"/>
                      <a:pt x="160242" y="107716"/>
                      <a:pt x="160242" y="107716"/>
                    </a:cubicBezTo>
                    <a:cubicBezTo>
                      <a:pt x="160242" y="107716"/>
                      <a:pt x="153855" y="102946"/>
                      <a:pt x="153046" y="96600"/>
                    </a:cubicBezTo>
                    <a:cubicBezTo>
                      <a:pt x="151450" y="90254"/>
                      <a:pt x="146660" y="77540"/>
                      <a:pt x="140253" y="76752"/>
                    </a:cubicBezTo>
                    <a:cubicBezTo>
                      <a:pt x="133866" y="75156"/>
                      <a:pt x="127459" y="75156"/>
                      <a:pt x="117879" y="66424"/>
                    </a:cubicBezTo>
                    <a:cubicBezTo>
                      <a:pt x="107490" y="57693"/>
                      <a:pt x="77900" y="21939"/>
                      <a:pt x="77900" y="21939"/>
                    </a:cubicBezTo>
                    <a:cubicBezTo>
                      <a:pt x="77900" y="21939"/>
                      <a:pt x="58720" y="13207"/>
                      <a:pt x="46714" y="10822"/>
                    </a:cubicBezTo>
                    <a:lnTo>
                      <a:pt x="46714" y="10822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6" name="Szabadkézi sokszög: alakzat 1265">
                <a:extLst>
                  <a:ext uri="{FF2B5EF4-FFF2-40B4-BE49-F238E27FC236}">
                    <a16:creationId xmlns:a16="http://schemas.microsoft.com/office/drawing/2014/main" id="{1CAE321F-D14D-3B42-8B3A-41505923EF4E}"/>
                  </a:ext>
                </a:extLst>
              </p:cNvPr>
              <p:cNvSpPr/>
              <p:nvPr/>
            </p:nvSpPr>
            <p:spPr>
              <a:xfrm>
                <a:off x="5782383" y="4118776"/>
                <a:ext cx="43679" cy="75310"/>
              </a:xfrm>
              <a:custGeom>
                <a:avLst/>
                <a:gdLst>
                  <a:gd name="connsiteX0" fmla="*/ 13927 w 43679"/>
                  <a:gd name="connsiteY0" fmla="*/ 20 h 75310"/>
                  <a:gd name="connsiteX1" fmla="*/ 8349 w 43679"/>
                  <a:gd name="connsiteY1" fmla="*/ 6912 h 75310"/>
                  <a:gd name="connsiteX2" fmla="*/ 385 w 43679"/>
                  <a:gd name="connsiteY2" fmla="*/ 16877 h 75310"/>
                  <a:gd name="connsiteX3" fmla="*/ 5156 w 43679"/>
                  <a:gd name="connsiteY3" fmla="*/ 44465 h 75310"/>
                  <a:gd name="connsiteX4" fmla="*/ 9137 w 43679"/>
                  <a:gd name="connsiteY4" fmla="*/ 73590 h 75310"/>
                  <a:gd name="connsiteX5" fmla="*/ 25872 w 43679"/>
                  <a:gd name="connsiteY5" fmla="*/ 72822 h 75310"/>
                  <a:gd name="connsiteX6" fmla="*/ 38625 w 43679"/>
                  <a:gd name="connsiteY6" fmla="*/ 61322 h 75310"/>
                  <a:gd name="connsiteX7" fmla="*/ 40222 w 43679"/>
                  <a:gd name="connsiteY7" fmla="*/ 36017 h 75310"/>
                  <a:gd name="connsiteX8" fmla="*/ 29874 w 43679"/>
                  <a:gd name="connsiteY8" fmla="*/ 19928 h 75310"/>
                  <a:gd name="connsiteX9" fmla="*/ 13947 w 43679"/>
                  <a:gd name="connsiteY9" fmla="*/ 0 h 75310"/>
                  <a:gd name="connsiteX10" fmla="*/ 13947 w 43679"/>
                  <a:gd name="connsiteY10" fmla="*/ 0 h 75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679" h="75310">
                    <a:moveTo>
                      <a:pt x="13927" y="20"/>
                    </a:moveTo>
                    <a:cubicBezTo>
                      <a:pt x="7561" y="2324"/>
                      <a:pt x="8349" y="20"/>
                      <a:pt x="8349" y="6912"/>
                    </a:cubicBezTo>
                    <a:cubicBezTo>
                      <a:pt x="9137" y="13805"/>
                      <a:pt x="2770" y="8449"/>
                      <a:pt x="385" y="16877"/>
                    </a:cubicBezTo>
                    <a:cubicBezTo>
                      <a:pt x="-1999" y="25305"/>
                      <a:pt x="7561" y="39877"/>
                      <a:pt x="5156" y="44465"/>
                    </a:cubicBezTo>
                    <a:cubicBezTo>
                      <a:pt x="3559" y="49821"/>
                      <a:pt x="3559" y="69770"/>
                      <a:pt x="9137" y="73590"/>
                    </a:cubicBezTo>
                    <a:cubicBezTo>
                      <a:pt x="14716" y="76662"/>
                      <a:pt x="18697" y="75126"/>
                      <a:pt x="25872" y="72822"/>
                    </a:cubicBezTo>
                    <a:cubicBezTo>
                      <a:pt x="33047" y="70518"/>
                      <a:pt x="29065" y="61322"/>
                      <a:pt x="38625" y="61322"/>
                    </a:cubicBezTo>
                    <a:cubicBezTo>
                      <a:pt x="47377" y="61322"/>
                      <a:pt x="42607" y="36017"/>
                      <a:pt x="40222" y="36017"/>
                    </a:cubicBezTo>
                    <a:cubicBezTo>
                      <a:pt x="37029" y="35249"/>
                      <a:pt x="29874" y="22212"/>
                      <a:pt x="29874" y="19928"/>
                    </a:cubicBezTo>
                    <a:cubicBezTo>
                      <a:pt x="29086" y="17624"/>
                      <a:pt x="13947" y="0"/>
                      <a:pt x="13947" y="0"/>
                    </a:cubicBezTo>
                    <a:lnTo>
                      <a:pt x="13947" y="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7" name="Szabadkézi sokszög: alakzat 1266">
                <a:extLst>
                  <a:ext uri="{FF2B5EF4-FFF2-40B4-BE49-F238E27FC236}">
                    <a16:creationId xmlns:a16="http://schemas.microsoft.com/office/drawing/2014/main" id="{D6F212AE-7795-078E-523E-ED7F62044147}"/>
                  </a:ext>
                </a:extLst>
              </p:cNvPr>
              <p:cNvSpPr/>
              <p:nvPr/>
            </p:nvSpPr>
            <p:spPr>
              <a:xfrm>
                <a:off x="6287587" y="4318876"/>
                <a:ext cx="12662" cy="10896"/>
              </a:xfrm>
              <a:custGeom>
                <a:avLst/>
                <a:gdLst>
                  <a:gd name="connsiteX0" fmla="*/ 11990 w 12662"/>
                  <a:gd name="connsiteY0" fmla="*/ 317 h 10896"/>
                  <a:gd name="connsiteX1" fmla="*/ 672 w 12662"/>
                  <a:gd name="connsiteY1" fmla="*/ 5248 h 10896"/>
                  <a:gd name="connsiteX2" fmla="*/ 10959 w 12662"/>
                  <a:gd name="connsiteY2" fmla="*/ 8543 h 10896"/>
                  <a:gd name="connsiteX3" fmla="*/ 11990 w 12662"/>
                  <a:gd name="connsiteY3" fmla="*/ 337 h 10896"/>
                  <a:gd name="connsiteX4" fmla="*/ 11990 w 12662"/>
                  <a:gd name="connsiteY4" fmla="*/ 337 h 1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62" h="10896">
                    <a:moveTo>
                      <a:pt x="11990" y="317"/>
                    </a:moveTo>
                    <a:cubicBezTo>
                      <a:pt x="5825" y="1146"/>
                      <a:pt x="-2421" y="-2978"/>
                      <a:pt x="672" y="5248"/>
                    </a:cubicBezTo>
                    <a:cubicBezTo>
                      <a:pt x="2733" y="13454"/>
                      <a:pt x="8897" y="10989"/>
                      <a:pt x="10959" y="8543"/>
                    </a:cubicBezTo>
                    <a:cubicBezTo>
                      <a:pt x="14051" y="6077"/>
                      <a:pt x="11990" y="337"/>
                      <a:pt x="11990" y="337"/>
                    </a:cubicBezTo>
                    <a:lnTo>
                      <a:pt x="11990" y="337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8" name="Szabadkézi sokszög: alakzat 1267">
                <a:extLst>
                  <a:ext uri="{FF2B5EF4-FFF2-40B4-BE49-F238E27FC236}">
                    <a16:creationId xmlns:a16="http://schemas.microsoft.com/office/drawing/2014/main" id="{0E6046C7-20B3-AA89-2F66-F9CD13653C5A}"/>
                  </a:ext>
                </a:extLst>
              </p:cNvPr>
              <p:cNvSpPr/>
              <p:nvPr/>
            </p:nvSpPr>
            <p:spPr>
              <a:xfrm>
                <a:off x="6316443" y="4359717"/>
                <a:ext cx="17177" cy="15130"/>
              </a:xfrm>
              <a:custGeom>
                <a:avLst/>
                <a:gdLst>
                  <a:gd name="connsiteX0" fmla="*/ 5568 w 17177"/>
                  <a:gd name="connsiteY0" fmla="*/ 0 h 15130"/>
                  <a:gd name="connsiteX1" fmla="*/ 3223 w 17177"/>
                  <a:gd name="connsiteY1" fmla="*/ 9863 h 15130"/>
                  <a:gd name="connsiteX2" fmla="*/ 14198 w 17177"/>
                  <a:gd name="connsiteY2" fmla="*/ 13966 h 15130"/>
                  <a:gd name="connsiteX3" fmla="*/ 16543 w 17177"/>
                  <a:gd name="connsiteY3" fmla="*/ 4931 h 15130"/>
                  <a:gd name="connsiteX4" fmla="*/ 5568 w 17177"/>
                  <a:gd name="connsiteY4" fmla="*/ 0 h 15130"/>
                  <a:gd name="connsiteX5" fmla="*/ 5568 w 17177"/>
                  <a:gd name="connsiteY5" fmla="*/ 0 h 15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77" h="15130">
                    <a:moveTo>
                      <a:pt x="5568" y="0"/>
                    </a:moveTo>
                    <a:cubicBezTo>
                      <a:pt x="2435" y="0"/>
                      <a:pt x="-3830" y="4103"/>
                      <a:pt x="3223" y="9863"/>
                    </a:cubicBezTo>
                    <a:cubicBezTo>
                      <a:pt x="10278" y="16432"/>
                      <a:pt x="12622" y="15623"/>
                      <a:pt x="14198" y="13966"/>
                    </a:cubicBezTo>
                    <a:cubicBezTo>
                      <a:pt x="16543" y="13137"/>
                      <a:pt x="18119" y="9034"/>
                      <a:pt x="16543" y="4931"/>
                    </a:cubicBezTo>
                    <a:cubicBezTo>
                      <a:pt x="14966" y="1637"/>
                      <a:pt x="5568" y="0"/>
                      <a:pt x="5568" y="0"/>
                    </a:cubicBezTo>
                    <a:lnTo>
                      <a:pt x="5568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69" name="Szabadkézi sokszög: alakzat 1268">
                <a:extLst>
                  <a:ext uri="{FF2B5EF4-FFF2-40B4-BE49-F238E27FC236}">
                    <a16:creationId xmlns:a16="http://schemas.microsoft.com/office/drawing/2014/main" id="{99827495-C9DA-6A7C-8E73-8F4B7515F0CA}"/>
                  </a:ext>
                </a:extLst>
              </p:cNvPr>
              <p:cNvSpPr/>
              <p:nvPr/>
            </p:nvSpPr>
            <p:spPr>
              <a:xfrm>
                <a:off x="6985786" y="4354199"/>
                <a:ext cx="332464" cy="245083"/>
              </a:xfrm>
              <a:custGeom>
                <a:avLst/>
                <a:gdLst>
                  <a:gd name="connsiteX0" fmla="*/ 310378 w 332464"/>
                  <a:gd name="connsiteY0" fmla="*/ 215414 h 245083"/>
                  <a:gd name="connsiteX1" fmla="*/ 283739 w 332464"/>
                  <a:gd name="connsiteY1" fmla="*/ 232048 h 245083"/>
                  <a:gd name="connsiteX2" fmla="*/ 225591 w 332464"/>
                  <a:gd name="connsiteY2" fmla="*/ 234433 h 245083"/>
                  <a:gd name="connsiteX3" fmla="*/ 191676 w 332464"/>
                  <a:gd name="connsiteY3" fmla="*/ 217799 h 245083"/>
                  <a:gd name="connsiteX4" fmla="*/ 154527 w 332464"/>
                  <a:gd name="connsiteY4" fmla="*/ 189281 h 245083"/>
                  <a:gd name="connsiteX5" fmla="*/ 151839 w 332464"/>
                  <a:gd name="connsiteY5" fmla="*/ 183359 h 245083"/>
                  <a:gd name="connsiteX6" fmla="*/ 151839 w 332464"/>
                  <a:gd name="connsiteY6" fmla="*/ 166442 h 245083"/>
                  <a:gd name="connsiteX7" fmla="*/ 151839 w 332464"/>
                  <a:gd name="connsiteY7" fmla="*/ 163046 h 245083"/>
                  <a:gd name="connsiteX8" fmla="*/ 150484 w 332464"/>
                  <a:gd name="connsiteY8" fmla="*/ 159186 h 245083"/>
                  <a:gd name="connsiteX9" fmla="*/ 115761 w 332464"/>
                  <a:gd name="connsiteY9" fmla="*/ 136225 h 245083"/>
                  <a:gd name="connsiteX10" fmla="*/ 86697 w 332464"/>
                  <a:gd name="connsiteY10" fmla="*/ 124341 h 245083"/>
                  <a:gd name="connsiteX11" fmla="*/ 83463 w 332464"/>
                  <a:gd name="connsiteY11" fmla="*/ 95823 h 245083"/>
                  <a:gd name="connsiteX12" fmla="*/ 55996 w 332464"/>
                  <a:gd name="connsiteY12" fmla="*/ 84727 h 245083"/>
                  <a:gd name="connsiteX13" fmla="*/ 27720 w 332464"/>
                  <a:gd name="connsiteY13" fmla="*/ 56228 h 245083"/>
                  <a:gd name="connsiteX14" fmla="*/ 4295 w 332464"/>
                  <a:gd name="connsiteY14" fmla="*/ 47517 h 245083"/>
                  <a:gd name="connsiteX15" fmla="*/ 2678 w 332464"/>
                  <a:gd name="connsiteY15" fmla="*/ 17422 h 245083"/>
                  <a:gd name="connsiteX16" fmla="*/ 15593 w 332464"/>
                  <a:gd name="connsiteY16" fmla="*/ 34057 h 245083"/>
                  <a:gd name="connsiteX17" fmla="*/ 31742 w 332464"/>
                  <a:gd name="connsiteY17" fmla="*/ 30095 h 245083"/>
                  <a:gd name="connsiteX18" fmla="*/ 65657 w 332464"/>
                  <a:gd name="connsiteY18" fmla="*/ 0 h 245083"/>
                  <a:gd name="connsiteX19" fmla="*/ 97147 w 332464"/>
                  <a:gd name="connsiteY19" fmla="*/ 13461 h 245083"/>
                  <a:gd name="connsiteX20" fmla="*/ 118146 w 332464"/>
                  <a:gd name="connsiteY20" fmla="*/ 15037 h 245083"/>
                  <a:gd name="connsiteX21" fmla="*/ 127827 w 332464"/>
                  <a:gd name="connsiteY21" fmla="*/ 34057 h 245083"/>
                  <a:gd name="connsiteX22" fmla="*/ 150444 w 332464"/>
                  <a:gd name="connsiteY22" fmla="*/ 31671 h 245083"/>
                  <a:gd name="connsiteX23" fmla="*/ 151799 w 332464"/>
                  <a:gd name="connsiteY23" fmla="*/ 30903 h 245083"/>
                  <a:gd name="connsiteX24" fmla="*/ 176295 w 332464"/>
                  <a:gd name="connsiteY24" fmla="*/ 37209 h 245083"/>
                  <a:gd name="connsiteX25" fmla="*/ 223953 w 332464"/>
                  <a:gd name="connsiteY25" fmla="*/ 37209 h 245083"/>
                  <a:gd name="connsiteX26" fmla="*/ 262719 w 332464"/>
                  <a:gd name="connsiteY26" fmla="*/ 37998 h 245083"/>
                  <a:gd name="connsiteX27" fmla="*/ 285335 w 332464"/>
                  <a:gd name="connsiteY27" fmla="*/ 50670 h 245083"/>
                  <a:gd name="connsiteX28" fmla="*/ 283739 w 332464"/>
                  <a:gd name="connsiteY28" fmla="*/ 69669 h 245083"/>
                  <a:gd name="connsiteX29" fmla="*/ 276463 w 332464"/>
                  <a:gd name="connsiteY29" fmla="*/ 105302 h 245083"/>
                  <a:gd name="connsiteX30" fmla="*/ 283739 w 332464"/>
                  <a:gd name="connsiteY30" fmla="*/ 143320 h 245083"/>
                  <a:gd name="connsiteX31" fmla="*/ 326547 w 332464"/>
                  <a:gd name="connsiteY31" fmla="*/ 167856 h 245083"/>
                  <a:gd name="connsiteX32" fmla="*/ 310398 w 332464"/>
                  <a:gd name="connsiteY32" fmla="*/ 215374 h 245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32464" h="245083">
                    <a:moveTo>
                      <a:pt x="310378" y="215414"/>
                    </a:moveTo>
                    <a:cubicBezTo>
                      <a:pt x="295846" y="213049"/>
                      <a:pt x="295846" y="226510"/>
                      <a:pt x="283739" y="232048"/>
                    </a:cubicBezTo>
                    <a:cubicBezTo>
                      <a:pt x="270804" y="236798"/>
                      <a:pt x="243357" y="257393"/>
                      <a:pt x="225591" y="234433"/>
                    </a:cubicBezTo>
                    <a:cubicBezTo>
                      <a:pt x="207016" y="211473"/>
                      <a:pt x="208633" y="226510"/>
                      <a:pt x="191676" y="217799"/>
                    </a:cubicBezTo>
                    <a:cubicBezTo>
                      <a:pt x="175527" y="209876"/>
                      <a:pt x="168250" y="217799"/>
                      <a:pt x="154527" y="189281"/>
                    </a:cubicBezTo>
                    <a:cubicBezTo>
                      <a:pt x="153456" y="187057"/>
                      <a:pt x="152566" y="185097"/>
                      <a:pt x="151839" y="183359"/>
                    </a:cubicBezTo>
                    <a:cubicBezTo>
                      <a:pt x="145654" y="168604"/>
                      <a:pt x="150646" y="169655"/>
                      <a:pt x="151839" y="166442"/>
                    </a:cubicBezTo>
                    <a:cubicBezTo>
                      <a:pt x="152142" y="165653"/>
                      <a:pt x="152203" y="164623"/>
                      <a:pt x="151839" y="163046"/>
                    </a:cubicBezTo>
                    <a:cubicBezTo>
                      <a:pt x="151596" y="162015"/>
                      <a:pt x="151172" y="160762"/>
                      <a:pt x="150484" y="159186"/>
                    </a:cubicBezTo>
                    <a:cubicBezTo>
                      <a:pt x="143209" y="144128"/>
                      <a:pt x="136741" y="148898"/>
                      <a:pt x="115761" y="136225"/>
                    </a:cubicBezTo>
                    <a:cubicBezTo>
                      <a:pt x="94762" y="124341"/>
                      <a:pt x="93145" y="140187"/>
                      <a:pt x="86697" y="124341"/>
                    </a:cubicBezTo>
                    <a:cubicBezTo>
                      <a:pt x="79421" y="107707"/>
                      <a:pt x="90740" y="106131"/>
                      <a:pt x="83463" y="95823"/>
                    </a:cubicBezTo>
                    <a:cubicBezTo>
                      <a:pt x="76996" y="84727"/>
                      <a:pt x="62464" y="87112"/>
                      <a:pt x="55996" y="84727"/>
                    </a:cubicBezTo>
                    <a:cubicBezTo>
                      <a:pt x="48720" y="81554"/>
                      <a:pt x="42252" y="56228"/>
                      <a:pt x="27720" y="56228"/>
                    </a:cubicBezTo>
                    <a:cubicBezTo>
                      <a:pt x="13977" y="56228"/>
                      <a:pt x="12380" y="56228"/>
                      <a:pt x="4295" y="47517"/>
                    </a:cubicBezTo>
                    <a:cubicBezTo>
                      <a:pt x="-3789" y="39594"/>
                      <a:pt x="1869" y="24557"/>
                      <a:pt x="2678" y="17422"/>
                    </a:cubicBezTo>
                    <a:cubicBezTo>
                      <a:pt x="4295" y="11076"/>
                      <a:pt x="8337" y="27710"/>
                      <a:pt x="15593" y="34057"/>
                    </a:cubicBezTo>
                    <a:cubicBezTo>
                      <a:pt x="22061" y="41191"/>
                      <a:pt x="19635" y="35633"/>
                      <a:pt x="31742" y="30095"/>
                    </a:cubicBezTo>
                    <a:cubicBezTo>
                      <a:pt x="44657" y="24557"/>
                      <a:pt x="46274" y="12673"/>
                      <a:pt x="65657" y="0"/>
                    </a:cubicBezTo>
                    <a:lnTo>
                      <a:pt x="97147" y="13461"/>
                    </a:lnTo>
                    <a:cubicBezTo>
                      <a:pt x="97147" y="13461"/>
                      <a:pt x="110082" y="16634"/>
                      <a:pt x="118146" y="15037"/>
                    </a:cubicBezTo>
                    <a:cubicBezTo>
                      <a:pt x="126210" y="13461"/>
                      <a:pt x="125422" y="22172"/>
                      <a:pt x="127827" y="34057"/>
                    </a:cubicBezTo>
                    <a:cubicBezTo>
                      <a:pt x="131062" y="46729"/>
                      <a:pt x="141571" y="37230"/>
                      <a:pt x="150444" y="31671"/>
                    </a:cubicBezTo>
                    <a:cubicBezTo>
                      <a:pt x="150889" y="31368"/>
                      <a:pt x="151334" y="31126"/>
                      <a:pt x="151799" y="30903"/>
                    </a:cubicBezTo>
                    <a:cubicBezTo>
                      <a:pt x="159741" y="27286"/>
                      <a:pt x="170191" y="37209"/>
                      <a:pt x="176295" y="37209"/>
                    </a:cubicBezTo>
                    <a:cubicBezTo>
                      <a:pt x="183571" y="37209"/>
                      <a:pt x="210210" y="37998"/>
                      <a:pt x="223953" y="37209"/>
                    </a:cubicBezTo>
                    <a:cubicBezTo>
                      <a:pt x="237677" y="35633"/>
                      <a:pt x="262719" y="37998"/>
                      <a:pt x="262719" y="37998"/>
                    </a:cubicBezTo>
                    <a:cubicBezTo>
                      <a:pt x="262719" y="37998"/>
                      <a:pt x="278060" y="47497"/>
                      <a:pt x="285335" y="50670"/>
                    </a:cubicBezTo>
                    <a:cubicBezTo>
                      <a:pt x="291804" y="53035"/>
                      <a:pt x="287761" y="62555"/>
                      <a:pt x="283739" y="69669"/>
                    </a:cubicBezTo>
                    <a:cubicBezTo>
                      <a:pt x="279697" y="76016"/>
                      <a:pt x="283739" y="94226"/>
                      <a:pt x="276463" y="105302"/>
                    </a:cubicBezTo>
                    <a:cubicBezTo>
                      <a:pt x="269995" y="115590"/>
                      <a:pt x="283739" y="143320"/>
                      <a:pt x="283739" y="143320"/>
                    </a:cubicBezTo>
                    <a:cubicBezTo>
                      <a:pt x="283739" y="143320"/>
                      <a:pt x="311206" y="160742"/>
                      <a:pt x="326547" y="167856"/>
                    </a:cubicBezTo>
                    <a:cubicBezTo>
                      <a:pt x="341888" y="174203"/>
                      <a:pt x="324122" y="217739"/>
                      <a:pt x="310398" y="215374"/>
                    </a:cubicBez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0" name="Szabadkézi sokszög: alakzat 1269">
                <a:extLst>
                  <a:ext uri="{FF2B5EF4-FFF2-40B4-BE49-F238E27FC236}">
                    <a16:creationId xmlns:a16="http://schemas.microsoft.com/office/drawing/2014/main" id="{36E42E12-3ABD-8F8B-BD25-07F83AEF463A}"/>
                  </a:ext>
                </a:extLst>
              </p:cNvPr>
              <p:cNvSpPr/>
              <p:nvPr/>
            </p:nvSpPr>
            <p:spPr>
              <a:xfrm>
                <a:off x="3838101" y="3506865"/>
                <a:ext cx="256976" cy="184822"/>
              </a:xfrm>
              <a:custGeom>
                <a:avLst/>
                <a:gdLst>
                  <a:gd name="connsiteX0" fmla="*/ 250521 w 256976"/>
                  <a:gd name="connsiteY0" fmla="*/ 35278 h 184822"/>
                  <a:gd name="connsiteX1" fmla="*/ 242417 w 256976"/>
                  <a:gd name="connsiteY1" fmla="*/ 33681 h 184822"/>
                  <a:gd name="connsiteX2" fmla="*/ 232695 w 256976"/>
                  <a:gd name="connsiteY2" fmla="*/ 30508 h 184822"/>
                  <a:gd name="connsiteX3" fmla="*/ 222973 w 256976"/>
                  <a:gd name="connsiteY3" fmla="*/ 28911 h 184822"/>
                  <a:gd name="connsiteX4" fmla="*/ 171070 w 256976"/>
                  <a:gd name="connsiteY4" fmla="*/ 18563 h 184822"/>
                  <a:gd name="connsiteX5" fmla="*/ 162965 w 256976"/>
                  <a:gd name="connsiteY5" fmla="*/ 1060 h 184822"/>
                  <a:gd name="connsiteX6" fmla="*/ 154052 w 256976"/>
                  <a:gd name="connsiteY6" fmla="*/ 1060 h 184822"/>
                  <a:gd name="connsiteX7" fmla="*/ 145139 w 256976"/>
                  <a:gd name="connsiteY7" fmla="*/ 15390 h 184822"/>
                  <a:gd name="connsiteX8" fmla="*/ 132971 w 256976"/>
                  <a:gd name="connsiteY8" fmla="*/ 33681 h 184822"/>
                  <a:gd name="connsiteX9" fmla="*/ 131354 w 256976"/>
                  <a:gd name="connsiteY9" fmla="*/ 55954 h 184822"/>
                  <a:gd name="connsiteX10" fmla="*/ 121633 w 256976"/>
                  <a:gd name="connsiteY10" fmla="*/ 63918 h 184822"/>
                  <a:gd name="connsiteX11" fmla="*/ 112719 w 256976"/>
                  <a:gd name="connsiteY11" fmla="*/ 63129 h 184822"/>
                  <a:gd name="connsiteX12" fmla="*/ 105423 w 256976"/>
                  <a:gd name="connsiteY12" fmla="*/ 70284 h 184822"/>
                  <a:gd name="connsiteX13" fmla="*/ 97318 w 256976"/>
                  <a:gd name="connsiteY13" fmla="*/ 78248 h 184822"/>
                  <a:gd name="connsiteX14" fmla="*/ 94893 w 256976"/>
                  <a:gd name="connsiteY14" fmla="*/ 87788 h 184822"/>
                  <a:gd name="connsiteX15" fmla="*/ 88405 w 256976"/>
                  <a:gd name="connsiteY15" fmla="*/ 98924 h 184822"/>
                  <a:gd name="connsiteX16" fmla="*/ 80300 w 256976"/>
                  <a:gd name="connsiteY16" fmla="*/ 122794 h 184822"/>
                  <a:gd name="connsiteX17" fmla="*/ 78683 w 256976"/>
                  <a:gd name="connsiteY17" fmla="*/ 134719 h 184822"/>
                  <a:gd name="connsiteX18" fmla="*/ 60837 w 256976"/>
                  <a:gd name="connsiteY18" fmla="*/ 150625 h 184822"/>
                  <a:gd name="connsiteX19" fmla="*/ 42990 w 256976"/>
                  <a:gd name="connsiteY19" fmla="*/ 160165 h 184822"/>
                  <a:gd name="connsiteX20" fmla="*/ 17847 w 256976"/>
                  <a:gd name="connsiteY20" fmla="*/ 172090 h 184822"/>
                  <a:gd name="connsiteX21" fmla="*/ 0 w 256976"/>
                  <a:gd name="connsiteY21" fmla="*/ 180053 h 184822"/>
                  <a:gd name="connsiteX22" fmla="*/ 90022 w 256976"/>
                  <a:gd name="connsiteY22" fmla="*/ 184823 h 184822"/>
                  <a:gd name="connsiteX23" fmla="*/ 93256 w 256976"/>
                  <a:gd name="connsiteY23" fmla="*/ 163338 h 184822"/>
                  <a:gd name="connsiteX24" fmla="*/ 106232 w 256976"/>
                  <a:gd name="connsiteY24" fmla="*/ 157760 h 184822"/>
                  <a:gd name="connsiteX25" fmla="*/ 124078 w 256976"/>
                  <a:gd name="connsiteY25" fmla="*/ 149008 h 184822"/>
                  <a:gd name="connsiteX26" fmla="*/ 145968 w 256976"/>
                  <a:gd name="connsiteY26" fmla="*/ 144238 h 184822"/>
                  <a:gd name="connsiteX27" fmla="*/ 156518 w 256976"/>
                  <a:gd name="connsiteY27" fmla="*/ 140256 h 184822"/>
                  <a:gd name="connsiteX28" fmla="*/ 165431 w 256976"/>
                  <a:gd name="connsiteY28" fmla="*/ 138660 h 184822"/>
                  <a:gd name="connsiteX29" fmla="*/ 176790 w 256976"/>
                  <a:gd name="connsiteY29" fmla="*/ 133082 h 184822"/>
                  <a:gd name="connsiteX30" fmla="*/ 179215 w 256976"/>
                  <a:gd name="connsiteY30" fmla="*/ 129100 h 184822"/>
                  <a:gd name="connsiteX31" fmla="*/ 195425 w 256976"/>
                  <a:gd name="connsiteY31" fmla="*/ 121945 h 184822"/>
                  <a:gd name="connsiteX32" fmla="*/ 204338 w 256976"/>
                  <a:gd name="connsiteY32" fmla="*/ 118772 h 184822"/>
                  <a:gd name="connsiteX33" fmla="*/ 198659 w 256976"/>
                  <a:gd name="connsiteY33" fmla="*/ 111617 h 184822"/>
                  <a:gd name="connsiteX34" fmla="*/ 199467 w 256976"/>
                  <a:gd name="connsiteY34" fmla="*/ 100480 h 184822"/>
                  <a:gd name="connsiteX35" fmla="*/ 219739 w 256976"/>
                  <a:gd name="connsiteY35" fmla="*/ 99692 h 184822"/>
                  <a:gd name="connsiteX36" fmla="*/ 251370 w 256976"/>
                  <a:gd name="connsiteY36" fmla="*/ 98904 h 184822"/>
                  <a:gd name="connsiteX37" fmla="*/ 256241 w 256976"/>
                  <a:gd name="connsiteY37" fmla="*/ 87767 h 184822"/>
                  <a:gd name="connsiteX38" fmla="*/ 249753 w 256976"/>
                  <a:gd name="connsiteY38" fmla="*/ 71052 h 184822"/>
                  <a:gd name="connsiteX39" fmla="*/ 250562 w 256976"/>
                  <a:gd name="connsiteY39" fmla="*/ 57531 h 184822"/>
                  <a:gd name="connsiteX40" fmla="*/ 250562 w 256976"/>
                  <a:gd name="connsiteY40" fmla="*/ 35258 h 184822"/>
                  <a:gd name="connsiteX41" fmla="*/ 250562 w 256976"/>
                  <a:gd name="connsiteY41" fmla="*/ 35258 h 1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56976" h="184822">
                    <a:moveTo>
                      <a:pt x="250521" y="35278"/>
                    </a:moveTo>
                    <a:cubicBezTo>
                      <a:pt x="250521" y="35278"/>
                      <a:pt x="244033" y="32893"/>
                      <a:pt x="242417" y="33681"/>
                    </a:cubicBezTo>
                    <a:cubicBezTo>
                      <a:pt x="239991" y="34470"/>
                      <a:pt x="232695" y="30508"/>
                      <a:pt x="232695" y="30508"/>
                    </a:cubicBezTo>
                    <a:lnTo>
                      <a:pt x="222973" y="28911"/>
                    </a:lnTo>
                    <a:cubicBezTo>
                      <a:pt x="222973" y="28911"/>
                      <a:pt x="178366" y="32893"/>
                      <a:pt x="171070" y="18563"/>
                    </a:cubicBezTo>
                    <a:cubicBezTo>
                      <a:pt x="166199" y="8215"/>
                      <a:pt x="165391" y="5042"/>
                      <a:pt x="162965" y="1060"/>
                    </a:cubicBezTo>
                    <a:cubicBezTo>
                      <a:pt x="162965" y="1060"/>
                      <a:pt x="154860" y="-1325"/>
                      <a:pt x="154052" y="1060"/>
                    </a:cubicBezTo>
                    <a:cubicBezTo>
                      <a:pt x="153244" y="3445"/>
                      <a:pt x="146756" y="11408"/>
                      <a:pt x="145139" y="15390"/>
                    </a:cubicBezTo>
                    <a:cubicBezTo>
                      <a:pt x="143522" y="18563"/>
                      <a:pt x="139459" y="28911"/>
                      <a:pt x="132971" y="33681"/>
                    </a:cubicBezTo>
                    <a:cubicBezTo>
                      <a:pt x="127292" y="37663"/>
                      <a:pt x="133780" y="50396"/>
                      <a:pt x="131354" y="55954"/>
                    </a:cubicBezTo>
                    <a:cubicBezTo>
                      <a:pt x="128929" y="61533"/>
                      <a:pt x="124867" y="63918"/>
                      <a:pt x="121633" y="63918"/>
                    </a:cubicBezTo>
                    <a:cubicBezTo>
                      <a:pt x="119208" y="63918"/>
                      <a:pt x="114336" y="58339"/>
                      <a:pt x="112719" y="63129"/>
                    </a:cubicBezTo>
                    <a:cubicBezTo>
                      <a:pt x="111103" y="67111"/>
                      <a:pt x="107848" y="67899"/>
                      <a:pt x="105423" y="70284"/>
                    </a:cubicBezTo>
                    <a:cubicBezTo>
                      <a:pt x="103806" y="72669"/>
                      <a:pt x="96510" y="73458"/>
                      <a:pt x="97318" y="78248"/>
                    </a:cubicBezTo>
                    <a:cubicBezTo>
                      <a:pt x="98127" y="83018"/>
                      <a:pt x="101381" y="83826"/>
                      <a:pt x="94893" y="87788"/>
                    </a:cubicBezTo>
                    <a:cubicBezTo>
                      <a:pt x="88405" y="90961"/>
                      <a:pt x="95702" y="83806"/>
                      <a:pt x="88405" y="98924"/>
                    </a:cubicBezTo>
                    <a:cubicBezTo>
                      <a:pt x="81109" y="114042"/>
                      <a:pt x="75429" y="118812"/>
                      <a:pt x="80300" y="122794"/>
                    </a:cubicBezTo>
                    <a:cubicBezTo>
                      <a:pt x="85980" y="126775"/>
                      <a:pt x="84363" y="129160"/>
                      <a:pt x="78683" y="134719"/>
                    </a:cubicBezTo>
                    <a:cubicBezTo>
                      <a:pt x="73004" y="141085"/>
                      <a:pt x="64899" y="145067"/>
                      <a:pt x="60837" y="150625"/>
                    </a:cubicBezTo>
                    <a:cubicBezTo>
                      <a:pt x="57603" y="156992"/>
                      <a:pt x="50286" y="149837"/>
                      <a:pt x="42990" y="160165"/>
                    </a:cubicBezTo>
                    <a:cubicBezTo>
                      <a:pt x="35694" y="170513"/>
                      <a:pt x="25952" y="172898"/>
                      <a:pt x="17847" y="172090"/>
                    </a:cubicBezTo>
                    <a:cubicBezTo>
                      <a:pt x="9742" y="172090"/>
                      <a:pt x="0" y="180053"/>
                      <a:pt x="0" y="180053"/>
                    </a:cubicBezTo>
                    <a:lnTo>
                      <a:pt x="90022" y="184823"/>
                    </a:lnTo>
                    <a:lnTo>
                      <a:pt x="93256" y="163338"/>
                    </a:lnTo>
                    <a:cubicBezTo>
                      <a:pt x="93256" y="163338"/>
                      <a:pt x="101361" y="160165"/>
                      <a:pt x="106232" y="157760"/>
                    </a:cubicBezTo>
                    <a:cubicBezTo>
                      <a:pt x="111103" y="156163"/>
                      <a:pt x="120824" y="150605"/>
                      <a:pt x="124078" y="149008"/>
                    </a:cubicBezTo>
                    <a:cubicBezTo>
                      <a:pt x="126504" y="146623"/>
                      <a:pt x="141925" y="141853"/>
                      <a:pt x="145968" y="144238"/>
                    </a:cubicBezTo>
                    <a:cubicBezTo>
                      <a:pt x="150030" y="147411"/>
                      <a:pt x="156518" y="140256"/>
                      <a:pt x="156518" y="140256"/>
                    </a:cubicBezTo>
                    <a:cubicBezTo>
                      <a:pt x="156518" y="140256"/>
                      <a:pt x="158135" y="135487"/>
                      <a:pt x="165431" y="138660"/>
                    </a:cubicBezTo>
                    <a:cubicBezTo>
                      <a:pt x="172728" y="141833"/>
                      <a:pt x="174344" y="136275"/>
                      <a:pt x="176790" y="133082"/>
                    </a:cubicBezTo>
                    <a:cubicBezTo>
                      <a:pt x="179215" y="129100"/>
                      <a:pt x="176790" y="131485"/>
                      <a:pt x="179215" y="129100"/>
                    </a:cubicBezTo>
                    <a:cubicBezTo>
                      <a:pt x="180832" y="126715"/>
                      <a:pt x="190574" y="122733"/>
                      <a:pt x="195425" y="121945"/>
                    </a:cubicBezTo>
                    <a:cubicBezTo>
                      <a:pt x="199487" y="121157"/>
                      <a:pt x="204338" y="121157"/>
                      <a:pt x="204338" y="118772"/>
                    </a:cubicBezTo>
                    <a:cubicBezTo>
                      <a:pt x="203530" y="115599"/>
                      <a:pt x="199467" y="114002"/>
                      <a:pt x="198659" y="111617"/>
                    </a:cubicBezTo>
                    <a:cubicBezTo>
                      <a:pt x="197850" y="108444"/>
                      <a:pt x="188937" y="101268"/>
                      <a:pt x="199467" y="100480"/>
                    </a:cubicBezTo>
                    <a:cubicBezTo>
                      <a:pt x="210018" y="99692"/>
                      <a:pt x="215677" y="98884"/>
                      <a:pt x="219739" y="99692"/>
                    </a:cubicBezTo>
                    <a:cubicBezTo>
                      <a:pt x="224610" y="100480"/>
                      <a:pt x="246499" y="100480"/>
                      <a:pt x="251370" y="98904"/>
                    </a:cubicBezTo>
                    <a:cubicBezTo>
                      <a:pt x="257050" y="97307"/>
                      <a:pt x="257858" y="90152"/>
                      <a:pt x="256241" y="87767"/>
                    </a:cubicBezTo>
                    <a:cubicBezTo>
                      <a:pt x="253816" y="84594"/>
                      <a:pt x="248136" y="75842"/>
                      <a:pt x="249753" y="71052"/>
                    </a:cubicBezTo>
                    <a:cubicBezTo>
                      <a:pt x="250562" y="65474"/>
                      <a:pt x="250562" y="63089"/>
                      <a:pt x="250562" y="57531"/>
                    </a:cubicBezTo>
                    <a:lnTo>
                      <a:pt x="250562" y="35258"/>
                    </a:lnTo>
                    <a:lnTo>
                      <a:pt x="250562" y="3525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1" name="Szabadkézi sokszög: alakzat 1270">
                <a:extLst>
                  <a:ext uri="{FF2B5EF4-FFF2-40B4-BE49-F238E27FC236}">
                    <a16:creationId xmlns:a16="http://schemas.microsoft.com/office/drawing/2014/main" id="{71122DFA-CFB6-A4C6-42C5-0A9EFE14AC23}"/>
                  </a:ext>
                </a:extLst>
              </p:cNvPr>
              <p:cNvSpPr/>
              <p:nvPr/>
            </p:nvSpPr>
            <p:spPr>
              <a:xfrm>
                <a:off x="3931377" y="3501828"/>
                <a:ext cx="411505" cy="403433"/>
              </a:xfrm>
              <a:custGeom>
                <a:avLst/>
                <a:gdLst>
                  <a:gd name="connsiteX0" fmla="*/ 157852 w 411505"/>
                  <a:gd name="connsiteY0" fmla="*/ 40213 h 403433"/>
                  <a:gd name="connsiteX1" fmla="*/ 157852 w 411505"/>
                  <a:gd name="connsiteY1" fmla="*/ 62810 h 403433"/>
                  <a:gd name="connsiteX2" fmla="*/ 157063 w 411505"/>
                  <a:gd name="connsiteY2" fmla="*/ 76533 h 403433"/>
                  <a:gd name="connsiteX3" fmla="*/ 163450 w 411505"/>
                  <a:gd name="connsiteY3" fmla="*/ 93490 h 403433"/>
                  <a:gd name="connsiteX4" fmla="*/ 158660 w 411505"/>
                  <a:gd name="connsiteY4" fmla="*/ 104789 h 403433"/>
                  <a:gd name="connsiteX5" fmla="*/ 127555 w 411505"/>
                  <a:gd name="connsiteY5" fmla="*/ 105597 h 403433"/>
                  <a:gd name="connsiteX6" fmla="*/ 107626 w 411505"/>
                  <a:gd name="connsiteY6" fmla="*/ 106406 h 403433"/>
                  <a:gd name="connsiteX7" fmla="*/ 106838 w 411505"/>
                  <a:gd name="connsiteY7" fmla="*/ 117704 h 403433"/>
                  <a:gd name="connsiteX8" fmla="*/ 112416 w 411505"/>
                  <a:gd name="connsiteY8" fmla="*/ 124960 h 403433"/>
                  <a:gd name="connsiteX9" fmla="*/ 103645 w 411505"/>
                  <a:gd name="connsiteY9" fmla="*/ 128194 h 403433"/>
                  <a:gd name="connsiteX10" fmla="*/ 87698 w 411505"/>
                  <a:gd name="connsiteY10" fmla="*/ 135450 h 403433"/>
                  <a:gd name="connsiteX11" fmla="*/ 85313 w 411505"/>
                  <a:gd name="connsiteY11" fmla="*/ 139492 h 403433"/>
                  <a:gd name="connsiteX12" fmla="*/ 74156 w 411505"/>
                  <a:gd name="connsiteY12" fmla="*/ 145151 h 403433"/>
                  <a:gd name="connsiteX13" fmla="*/ 65384 w 411505"/>
                  <a:gd name="connsiteY13" fmla="*/ 146768 h 403433"/>
                  <a:gd name="connsiteX14" fmla="*/ 55016 w 411505"/>
                  <a:gd name="connsiteY14" fmla="*/ 150810 h 403433"/>
                  <a:gd name="connsiteX15" fmla="*/ 33491 w 411505"/>
                  <a:gd name="connsiteY15" fmla="*/ 155661 h 403433"/>
                  <a:gd name="connsiteX16" fmla="*/ 15947 w 411505"/>
                  <a:gd name="connsiteY16" fmla="*/ 164534 h 403433"/>
                  <a:gd name="connsiteX17" fmla="*/ 3194 w 411505"/>
                  <a:gd name="connsiteY17" fmla="*/ 170193 h 403433"/>
                  <a:gd name="connsiteX18" fmla="*/ 0 w 411505"/>
                  <a:gd name="connsiteY18" fmla="*/ 191981 h 403433"/>
                  <a:gd name="connsiteX19" fmla="*/ 788 w 411505"/>
                  <a:gd name="connsiteY19" fmla="*/ 204088 h 403433"/>
                  <a:gd name="connsiteX20" fmla="*/ 177841 w 411505"/>
                  <a:gd name="connsiteY20" fmla="*/ 351793 h 403433"/>
                  <a:gd name="connsiteX21" fmla="*/ 181034 w 411505"/>
                  <a:gd name="connsiteY21" fmla="*/ 360666 h 403433"/>
                  <a:gd name="connsiteX22" fmla="*/ 186613 w 411505"/>
                  <a:gd name="connsiteY22" fmla="*/ 369539 h 403433"/>
                  <a:gd name="connsiteX23" fmla="*/ 196193 w 411505"/>
                  <a:gd name="connsiteY23" fmla="*/ 370347 h 403433"/>
                  <a:gd name="connsiteX24" fmla="*/ 204965 w 411505"/>
                  <a:gd name="connsiteY24" fmla="*/ 378412 h 403433"/>
                  <a:gd name="connsiteX25" fmla="*/ 216121 w 411505"/>
                  <a:gd name="connsiteY25" fmla="*/ 379220 h 403433"/>
                  <a:gd name="connsiteX26" fmla="*/ 223296 w 411505"/>
                  <a:gd name="connsiteY26" fmla="*/ 394561 h 403433"/>
                  <a:gd name="connsiteX27" fmla="*/ 220103 w 411505"/>
                  <a:gd name="connsiteY27" fmla="*/ 402625 h 403433"/>
                  <a:gd name="connsiteX28" fmla="*/ 239243 w 411505"/>
                  <a:gd name="connsiteY28" fmla="*/ 403433 h 403433"/>
                  <a:gd name="connsiteX29" fmla="*/ 283102 w 411505"/>
                  <a:gd name="connsiteY29" fmla="*/ 392135 h 403433"/>
                  <a:gd name="connsiteX30" fmla="*/ 411506 w 411505"/>
                  <a:gd name="connsiteY30" fmla="*/ 308197 h 403433"/>
                  <a:gd name="connsiteX31" fmla="*/ 397944 w 411505"/>
                  <a:gd name="connsiteY31" fmla="*/ 287217 h 403433"/>
                  <a:gd name="connsiteX32" fmla="*/ 375610 w 411505"/>
                  <a:gd name="connsiteY32" fmla="*/ 281558 h 403433"/>
                  <a:gd name="connsiteX33" fmla="*/ 371629 w 411505"/>
                  <a:gd name="connsiteY33" fmla="*/ 271069 h 403433"/>
                  <a:gd name="connsiteX34" fmla="*/ 365242 w 411505"/>
                  <a:gd name="connsiteY34" fmla="*/ 253303 h 403433"/>
                  <a:gd name="connsiteX35" fmla="*/ 367627 w 411505"/>
                  <a:gd name="connsiteY35" fmla="*/ 239579 h 403433"/>
                  <a:gd name="connsiteX36" fmla="*/ 370820 w 411505"/>
                  <a:gd name="connsiteY36" fmla="*/ 226664 h 403433"/>
                  <a:gd name="connsiteX37" fmla="*/ 374014 w 411505"/>
                  <a:gd name="connsiteY37" fmla="*/ 211324 h 403433"/>
                  <a:gd name="connsiteX38" fmla="*/ 371629 w 411505"/>
                  <a:gd name="connsiteY38" fmla="*/ 191152 h 403433"/>
                  <a:gd name="connsiteX39" fmla="*/ 371629 w 411505"/>
                  <a:gd name="connsiteY39" fmla="*/ 177429 h 403433"/>
                  <a:gd name="connsiteX40" fmla="*/ 371629 w 411505"/>
                  <a:gd name="connsiteY40" fmla="*/ 166131 h 403433"/>
                  <a:gd name="connsiteX41" fmla="*/ 364454 w 411505"/>
                  <a:gd name="connsiteY41" fmla="*/ 158875 h 403433"/>
                  <a:gd name="connsiteX42" fmla="*/ 364454 w 411505"/>
                  <a:gd name="connsiteY42" fmla="*/ 142726 h 403433"/>
                  <a:gd name="connsiteX43" fmla="*/ 360472 w 411505"/>
                  <a:gd name="connsiteY43" fmla="*/ 128194 h 403433"/>
                  <a:gd name="connsiteX44" fmla="*/ 356490 w 411505"/>
                  <a:gd name="connsiteY44" fmla="*/ 109619 h 403433"/>
                  <a:gd name="connsiteX45" fmla="*/ 351700 w 411505"/>
                  <a:gd name="connsiteY45" fmla="*/ 100746 h 403433"/>
                  <a:gd name="connsiteX46" fmla="*/ 342140 w 411505"/>
                  <a:gd name="connsiteY46" fmla="*/ 97513 h 403433"/>
                  <a:gd name="connsiteX47" fmla="*/ 341352 w 411505"/>
                  <a:gd name="connsiteY47" fmla="*/ 86214 h 403433"/>
                  <a:gd name="connsiteX48" fmla="*/ 330983 w 411505"/>
                  <a:gd name="connsiteY48" fmla="*/ 78959 h 403433"/>
                  <a:gd name="connsiteX49" fmla="*/ 330983 w 411505"/>
                  <a:gd name="connsiteY49" fmla="*/ 66852 h 403433"/>
                  <a:gd name="connsiteX50" fmla="*/ 337370 w 411505"/>
                  <a:gd name="connsiteY50" fmla="*/ 59596 h 403433"/>
                  <a:gd name="connsiteX51" fmla="*/ 349335 w 411505"/>
                  <a:gd name="connsiteY51" fmla="*/ 50723 h 403433"/>
                  <a:gd name="connsiteX52" fmla="*/ 353317 w 411505"/>
                  <a:gd name="connsiteY52" fmla="*/ 32149 h 403433"/>
                  <a:gd name="connsiteX53" fmla="*/ 353317 w 411505"/>
                  <a:gd name="connsiteY53" fmla="*/ 16808 h 403433"/>
                  <a:gd name="connsiteX54" fmla="*/ 359704 w 411505"/>
                  <a:gd name="connsiteY54" fmla="*/ 10361 h 403433"/>
                  <a:gd name="connsiteX55" fmla="*/ 350144 w 411505"/>
                  <a:gd name="connsiteY55" fmla="*/ 11169 h 403433"/>
                  <a:gd name="connsiteX56" fmla="*/ 340584 w 411505"/>
                  <a:gd name="connsiteY56" fmla="*/ 8744 h 403433"/>
                  <a:gd name="connsiteX57" fmla="*/ 336602 w 411505"/>
                  <a:gd name="connsiteY57" fmla="*/ 4701 h 403433"/>
                  <a:gd name="connsiteX58" fmla="*/ 331812 w 411505"/>
                  <a:gd name="connsiteY58" fmla="*/ 4701 h 403433"/>
                  <a:gd name="connsiteX59" fmla="*/ 326234 w 411505"/>
                  <a:gd name="connsiteY59" fmla="*/ 11149 h 403433"/>
                  <a:gd name="connsiteX60" fmla="*/ 320655 w 411505"/>
                  <a:gd name="connsiteY60" fmla="*/ 4701 h 403433"/>
                  <a:gd name="connsiteX61" fmla="*/ 318270 w 411505"/>
                  <a:gd name="connsiteY61" fmla="*/ 659 h 403433"/>
                  <a:gd name="connsiteX62" fmla="*/ 308710 w 411505"/>
                  <a:gd name="connsiteY62" fmla="*/ 6318 h 403433"/>
                  <a:gd name="connsiteX63" fmla="*/ 302324 w 411505"/>
                  <a:gd name="connsiteY63" fmla="*/ 10361 h 403433"/>
                  <a:gd name="connsiteX64" fmla="*/ 295937 w 411505"/>
                  <a:gd name="connsiteY64" fmla="*/ 13595 h 403433"/>
                  <a:gd name="connsiteX65" fmla="*/ 291955 w 411505"/>
                  <a:gd name="connsiteY65" fmla="*/ 9552 h 403433"/>
                  <a:gd name="connsiteX66" fmla="*/ 280798 w 411505"/>
                  <a:gd name="connsiteY66" fmla="*/ 6318 h 403433"/>
                  <a:gd name="connsiteX67" fmla="*/ 265640 w 411505"/>
                  <a:gd name="connsiteY67" fmla="*/ 4701 h 403433"/>
                  <a:gd name="connsiteX68" fmla="*/ 246499 w 411505"/>
                  <a:gd name="connsiteY68" fmla="*/ 7935 h 403433"/>
                  <a:gd name="connsiteX69" fmla="*/ 232149 w 411505"/>
                  <a:gd name="connsiteY69" fmla="*/ 11169 h 403433"/>
                  <a:gd name="connsiteX70" fmla="*/ 227359 w 411505"/>
                  <a:gd name="connsiteY70" fmla="*/ 7935 h 403433"/>
                  <a:gd name="connsiteX71" fmla="*/ 205834 w 411505"/>
                  <a:gd name="connsiteY71" fmla="*/ 16808 h 403433"/>
                  <a:gd name="connsiteX72" fmla="*/ 190675 w 411505"/>
                  <a:gd name="connsiteY72" fmla="*/ 25681 h 403433"/>
                  <a:gd name="connsiteX73" fmla="*/ 175516 w 411505"/>
                  <a:gd name="connsiteY73" fmla="*/ 28106 h 403433"/>
                  <a:gd name="connsiteX74" fmla="*/ 157973 w 411505"/>
                  <a:gd name="connsiteY74" fmla="*/ 40213 h 403433"/>
                  <a:gd name="connsiteX75" fmla="*/ 157973 w 411505"/>
                  <a:gd name="connsiteY75" fmla="*/ 40213 h 40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411505" h="403433">
                    <a:moveTo>
                      <a:pt x="157852" y="40213"/>
                    </a:moveTo>
                    <a:lnTo>
                      <a:pt x="157852" y="62810"/>
                    </a:lnTo>
                    <a:cubicBezTo>
                      <a:pt x="157852" y="68469"/>
                      <a:pt x="157852" y="70874"/>
                      <a:pt x="157063" y="76533"/>
                    </a:cubicBezTo>
                    <a:cubicBezTo>
                      <a:pt x="155467" y="81384"/>
                      <a:pt x="161045" y="90257"/>
                      <a:pt x="163450" y="93490"/>
                    </a:cubicBezTo>
                    <a:cubicBezTo>
                      <a:pt x="165047" y="95916"/>
                      <a:pt x="164239" y="103172"/>
                      <a:pt x="158660" y="104789"/>
                    </a:cubicBezTo>
                    <a:cubicBezTo>
                      <a:pt x="153870" y="106406"/>
                      <a:pt x="132345" y="106406"/>
                      <a:pt x="127555" y="105597"/>
                    </a:cubicBezTo>
                    <a:cubicBezTo>
                      <a:pt x="123573" y="104789"/>
                      <a:pt x="117995" y="105597"/>
                      <a:pt x="107626" y="106406"/>
                    </a:cubicBezTo>
                    <a:cubicBezTo>
                      <a:pt x="97258" y="107214"/>
                      <a:pt x="106029" y="114470"/>
                      <a:pt x="106838" y="117704"/>
                    </a:cubicBezTo>
                    <a:cubicBezTo>
                      <a:pt x="107626" y="120129"/>
                      <a:pt x="111628" y="121746"/>
                      <a:pt x="112416" y="124960"/>
                    </a:cubicBezTo>
                    <a:cubicBezTo>
                      <a:pt x="112416" y="127385"/>
                      <a:pt x="107626" y="127385"/>
                      <a:pt x="103645" y="128194"/>
                    </a:cubicBezTo>
                    <a:cubicBezTo>
                      <a:pt x="98854" y="129002"/>
                      <a:pt x="89294" y="133044"/>
                      <a:pt x="87698" y="135450"/>
                    </a:cubicBezTo>
                    <a:cubicBezTo>
                      <a:pt x="85313" y="137875"/>
                      <a:pt x="87698" y="135450"/>
                      <a:pt x="85313" y="139492"/>
                    </a:cubicBezTo>
                    <a:cubicBezTo>
                      <a:pt x="82928" y="142726"/>
                      <a:pt x="81331" y="148365"/>
                      <a:pt x="74156" y="145151"/>
                    </a:cubicBezTo>
                    <a:cubicBezTo>
                      <a:pt x="66981" y="141917"/>
                      <a:pt x="65384" y="146768"/>
                      <a:pt x="65384" y="146768"/>
                    </a:cubicBezTo>
                    <a:cubicBezTo>
                      <a:pt x="65384" y="146768"/>
                      <a:pt x="58997" y="154024"/>
                      <a:pt x="55016" y="150810"/>
                    </a:cubicBezTo>
                    <a:cubicBezTo>
                      <a:pt x="51034" y="148385"/>
                      <a:pt x="35875" y="153236"/>
                      <a:pt x="33491" y="155661"/>
                    </a:cubicBezTo>
                    <a:cubicBezTo>
                      <a:pt x="30297" y="157278"/>
                      <a:pt x="20737" y="162917"/>
                      <a:pt x="15947" y="164534"/>
                    </a:cubicBezTo>
                    <a:cubicBezTo>
                      <a:pt x="11157" y="166959"/>
                      <a:pt x="3194" y="170193"/>
                      <a:pt x="3194" y="170193"/>
                    </a:cubicBezTo>
                    <a:lnTo>
                      <a:pt x="0" y="191981"/>
                    </a:lnTo>
                    <a:lnTo>
                      <a:pt x="788" y="204088"/>
                    </a:lnTo>
                    <a:lnTo>
                      <a:pt x="177841" y="351793"/>
                    </a:lnTo>
                    <a:cubicBezTo>
                      <a:pt x="177841" y="351793"/>
                      <a:pt x="181822" y="357452"/>
                      <a:pt x="181034" y="360666"/>
                    </a:cubicBezTo>
                    <a:cubicBezTo>
                      <a:pt x="180246" y="363091"/>
                      <a:pt x="182631" y="369539"/>
                      <a:pt x="186613" y="369539"/>
                    </a:cubicBezTo>
                    <a:cubicBezTo>
                      <a:pt x="189806" y="369539"/>
                      <a:pt x="192999" y="367114"/>
                      <a:pt x="196193" y="370347"/>
                    </a:cubicBezTo>
                    <a:cubicBezTo>
                      <a:pt x="199386" y="372773"/>
                      <a:pt x="202580" y="375198"/>
                      <a:pt x="204965" y="378412"/>
                    </a:cubicBezTo>
                    <a:cubicBezTo>
                      <a:pt x="207350" y="380837"/>
                      <a:pt x="214545" y="375986"/>
                      <a:pt x="216121" y="379220"/>
                    </a:cubicBezTo>
                    <a:cubicBezTo>
                      <a:pt x="217718" y="381646"/>
                      <a:pt x="224893" y="392135"/>
                      <a:pt x="223296" y="394561"/>
                    </a:cubicBezTo>
                    <a:cubicBezTo>
                      <a:pt x="221700" y="397795"/>
                      <a:pt x="220103" y="402625"/>
                      <a:pt x="220103" y="402625"/>
                    </a:cubicBezTo>
                    <a:cubicBezTo>
                      <a:pt x="220103" y="402625"/>
                      <a:pt x="231260" y="403433"/>
                      <a:pt x="239243" y="403433"/>
                    </a:cubicBezTo>
                    <a:cubicBezTo>
                      <a:pt x="247227" y="403433"/>
                      <a:pt x="276736" y="397774"/>
                      <a:pt x="283102" y="392135"/>
                    </a:cubicBezTo>
                    <a:cubicBezTo>
                      <a:pt x="288681" y="386476"/>
                      <a:pt x="384382" y="313028"/>
                      <a:pt x="411506" y="308197"/>
                    </a:cubicBezTo>
                    <a:cubicBezTo>
                      <a:pt x="411506" y="308197"/>
                      <a:pt x="401946" y="289623"/>
                      <a:pt x="397944" y="287217"/>
                    </a:cubicBezTo>
                    <a:cubicBezTo>
                      <a:pt x="393154" y="285601"/>
                      <a:pt x="379592" y="285601"/>
                      <a:pt x="375610" y="281558"/>
                    </a:cubicBezTo>
                    <a:cubicBezTo>
                      <a:pt x="372417" y="276708"/>
                      <a:pt x="371629" y="278325"/>
                      <a:pt x="371629" y="271069"/>
                    </a:cubicBezTo>
                    <a:cubicBezTo>
                      <a:pt x="371629" y="263004"/>
                      <a:pt x="368435" y="255728"/>
                      <a:pt x="365242" y="253303"/>
                    </a:cubicBezTo>
                    <a:cubicBezTo>
                      <a:pt x="362048" y="250069"/>
                      <a:pt x="360452" y="241196"/>
                      <a:pt x="367627" y="239579"/>
                    </a:cubicBezTo>
                    <a:cubicBezTo>
                      <a:pt x="374802" y="237962"/>
                      <a:pt x="373205" y="231515"/>
                      <a:pt x="370820" y="226664"/>
                    </a:cubicBezTo>
                    <a:cubicBezTo>
                      <a:pt x="367627" y="221005"/>
                      <a:pt x="370820" y="216983"/>
                      <a:pt x="374014" y="211324"/>
                    </a:cubicBezTo>
                    <a:cubicBezTo>
                      <a:pt x="377207" y="205664"/>
                      <a:pt x="374014" y="199217"/>
                      <a:pt x="371629" y="191152"/>
                    </a:cubicBezTo>
                    <a:cubicBezTo>
                      <a:pt x="368435" y="183088"/>
                      <a:pt x="368435" y="181471"/>
                      <a:pt x="371629" y="177429"/>
                    </a:cubicBezTo>
                    <a:cubicBezTo>
                      <a:pt x="374014" y="174195"/>
                      <a:pt x="374014" y="166131"/>
                      <a:pt x="371629" y="166131"/>
                    </a:cubicBezTo>
                    <a:cubicBezTo>
                      <a:pt x="368435" y="166131"/>
                      <a:pt x="364454" y="158875"/>
                      <a:pt x="364454" y="158875"/>
                    </a:cubicBezTo>
                    <a:cubicBezTo>
                      <a:pt x="362857" y="150810"/>
                      <a:pt x="366050" y="149193"/>
                      <a:pt x="364454" y="142726"/>
                    </a:cubicBezTo>
                    <a:cubicBezTo>
                      <a:pt x="362857" y="137067"/>
                      <a:pt x="364454" y="133044"/>
                      <a:pt x="360472" y="128194"/>
                    </a:cubicBezTo>
                    <a:cubicBezTo>
                      <a:pt x="357278" y="122534"/>
                      <a:pt x="355682" y="114470"/>
                      <a:pt x="356490" y="109619"/>
                    </a:cubicBezTo>
                    <a:cubicBezTo>
                      <a:pt x="357278" y="103960"/>
                      <a:pt x="357278" y="101555"/>
                      <a:pt x="351700" y="100746"/>
                    </a:cubicBezTo>
                    <a:cubicBezTo>
                      <a:pt x="346910" y="99938"/>
                      <a:pt x="342928" y="102363"/>
                      <a:pt x="342140" y="97513"/>
                    </a:cubicBezTo>
                    <a:cubicBezTo>
                      <a:pt x="341352" y="93470"/>
                      <a:pt x="341352" y="86214"/>
                      <a:pt x="341352" y="86214"/>
                    </a:cubicBezTo>
                    <a:cubicBezTo>
                      <a:pt x="341352" y="86214"/>
                      <a:pt x="332580" y="82981"/>
                      <a:pt x="330983" y="78959"/>
                    </a:cubicBezTo>
                    <a:cubicBezTo>
                      <a:pt x="329386" y="75724"/>
                      <a:pt x="327790" y="70894"/>
                      <a:pt x="330983" y="66852"/>
                    </a:cubicBezTo>
                    <a:cubicBezTo>
                      <a:pt x="334965" y="62001"/>
                      <a:pt x="331772" y="60404"/>
                      <a:pt x="337370" y="59596"/>
                    </a:cubicBezTo>
                    <a:cubicBezTo>
                      <a:pt x="342160" y="58788"/>
                      <a:pt x="348527" y="55553"/>
                      <a:pt x="349335" y="50723"/>
                    </a:cubicBezTo>
                    <a:cubicBezTo>
                      <a:pt x="350123" y="46681"/>
                      <a:pt x="353317" y="36999"/>
                      <a:pt x="353317" y="32149"/>
                    </a:cubicBezTo>
                    <a:cubicBezTo>
                      <a:pt x="353317" y="28106"/>
                      <a:pt x="352529" y="19234"/>
                      <a:pt x="353317" y="16808"/>
                    </a:cubicBezTo>
                    <a:cubicBezTo>
                      <a:pt x="354914" y="14383"/>
                      <a:pt x="359704" y="10361"/>
                      <a:pt x="359704" y="10361"/>
                    </a:cubicBezTo>
                    <a:cubicBezTo>
                      <a:pt x="359704" y="10361"/>
                      <a:pt x="353317" y="9552"/>
                      <a:pt x="350144" y="11169"/>
                    </a:cubicBezTo>
                    <a:cubicBezTo>
                      <a:pt x="346950" y="12786"/>
                      <a:pt x="342160" y="11978"/>
                      <a:pt x="340584" y="8744"/>
                    </a:cubicBezTo>
                    <a:cubicBezTo>
                      <a:pt x="339795" y="5510"/>
                      <a:pt x="338987" y="6318"/>
                      <a:pt x="336602" y="4701"/>
                    </a:cubicBezTo>
                    <a:cubicBezTo>
                      <a:pt x="334217" y="3893"/>
                      <a:pt x="332621" y="659"/>
                      <a:pt x="331812" y="4701"/>
                    </a:cubicBezTo>
                    <a:cubicBezTo>
                      <a:pt x="331024" y="8744"/>
                      <a:pt x="330215" y="14383"/>
                      <a:pt x="326234" y="11149"/>
                    </a:cubicBezTo>
                    <a:cubicBezTo>
                      <a:pt x="322252" y="7107"/>
                      <a:pt x="320655" y="5490"/>
                      <a:pt x="320655" y="4701"/>
                    </a:cubicBezTo>
                    <a:cubicBezTo>
                      <a:pt x="319867" y="3085"/>
                      <a:pt x="323849" y="-1746"/>
                      <a:pt x="318270" y="659"/>
                    </a:cubicBezTo>
                    <a:cubicBezTo>
                      <a:pt x="313480" y="3085"/>
                      <a:pt x="310287" y="3893"/>
                      <a:pt x="308710" y="6318"/>
                    </a:cubicBezTo>
                    <a:cubicBezTo>
                      <a:pt x="307922" y="8744"/>
                      <a:pt x="304729" y="10361"/>
                      <a:pt x="302324" y="10361"/>
                    </a:cubicBezTo>
                    <a:cubicBezTo>
                      <a:pt x="299938" y="11169"/>
                      <a:pt x="297533" y="13595"/>
                      <a:pt x="295937" y="13595"/>
                    </a:cubicBezTo>
                    <a:cubicBezTo>
                      <a:pt x="295937" y="13595"/>
                      <a:pt x="292743" y="10361"/>
                      <a:pt x="291955" y="9552"/>
                    </a:cubicBezTo>
                    <a:cubicBezTo>
                      <a:pt x="290358" y="8744"/>
                      <a:pt x="285568" y="5510"/>
                      <a:pt x="280798" y="6318"/>
                    </a:cubicBezTo>
                    <a:cubicBezTo>
                      <a:pt x="276008" y="7935"/>
                      <a:pt x="268045" y="-129"/>
                      <a:pt x="265640" y="4701"/>
                    </a:cubicBezTo>
                    <a:cubicBezTo>
                      <a:pt x="263234" y="9532"/>
                      <a:pt x="249693" y="3893"/>
                      <a:pt x="246499" y="7935"/>
                    </a:cubicBezTo>
                    <a:cubicBezTo>
                      <a:pt x="243306" y="11169"/>
                      <a:pt x="235343" y="11978"/>
                      <a:pt x="232149" y="11169"/>
                    </a:cubicBezTo>
                    <a:cubicBezTo>
                      <a:pt x="229764" y="10361"/>
                      <a:pt x="227359" y="7935"/>
                      <a:pt x="227359" y="7935"/>
                    </a:cubicBezTo>
                    <a:cubicBezTo>
                      <a:pt x="227359" y="7935"/>
                      <a:pt x="211412" y="11978"/>
                      <a:pt x="205834" y="16808"/>
                    </a:cubicBezTo>
                    <a:cubicBezTo>
                      <a:pt x="201044" y="21659"/>
                      <a:pt x="195465" y="27298"/>
                      <a:pt x="190675" y="25681"/>
                    </a:cubicBezTo>
                    <a:cubicBezTo>
                      <a:pt x="185885" y="23256"/>
                      <a:pt x="181903" y="21639"/>
                      <a:pt x="175516" y="28106"/>
                    </a:cubicBezTo>
                    <a:cubicBezTo>
                      <a:pt x="169130" y="33766"/>
                      <a:pt x="157973" y="40213"/>
                      <a:pt x="157973" y="40213"/>
                    </a:cubicBezTo>
                    <a:lnTo>
                      <a:pt x="157973" y="4021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2" name="Szabadkézi sokszög: alakzat 1271">
                <a:extLst>
                  <a:ext uri="{FF2B5EF4-FFF2-40B4-BE49-F238E27FC236}">
                    <a16:creationId xmlns:a16="http://schemas.microsoft.com/office/drawing/2014/main" id="{0A56A15D-1D17-8992-306C-75A37FC671E4}"/>
                  </a:ext>
                </a:extLst>
              </p:cNvPr>
              <p:cNvSpPr/>
              <p:nvPr/>
            </p:nvSpPr>
            <p:spPr>
              <a:xfrm>
                <a:off x="4261908" y="3501748"/>
                <a:ext cx="80954" cy="157115"/>
              </a:xfrm>
              <a:custGeom>
                <a:avLst/>
                <a:gdLst>
                  <a:gd name="connsiteX0" fmla="*/ 30911 w 80954"/>
                  <a:gd name="connsiteY0" fmla="*/ 11027 h 157115"/>
                  <a:gd name="connsiteX1" fmla="*/ 30911 w 80954"/>
                  <a:gd name="connsiteY1" fmla="*/ 11027 h 157115"/>
                  <a:gd name="connsiteX2" fmla="*/ 24464 w 80954"/>
                  <a:gd name="connsiteY2" fmla="*/ 17374 h 157115"/>
                  <a:gd name="connsiteX3" fmla="*/ 24464 w 80954"/>
                  <a:gd name="connsiteY3" fmla="*/ 32451 h 157115"/>
                  <a:gd name="connsiteX4" fmla="*/ 20421 w 80954"/>
                  <a:gd name="connsiteY4" fmla="*/ 50702 h 157115"/>
                  <a:gd name="connsiteX5" fmla="*/ 8315 w 80954"/>
                  <a:gd name="connsiteY5" fmla="*/ 59434 h 157115"/>
                  <a:gd name="connsiteX6" fmla="*/ 1867 w 80954"/>
                  <a:gd name="connsiteY6" fmla="*/ 66589 h 157115"/>
                  <a:gd name="connsiteX7" fmla="*/ 1867 w 80954"/>
                  <a:gd name="connsiteY7" fmla="*/ 78493 h 157115"/>
                  <a:gd name="connsiteX8" fmla="*/ 12357 w 80954"/>
                  <a:gd name="connsiteY8" fmla="*/ 85648 h 157115"/>
                  <a:gd name="connsiteX9" fmla="*/ 13165 w 80954"/>
                  <a:gd name="connsiteY9" fmla="*/ 96764 h 157115"/>
                  <a:gd name="connsiteX10" fmla="*/ 22847 w 80954"/>
                  <a:gd name="connsiteY10" fmla="*/ 99938 h 157115"/>
                  <a:gd name="connsiteX11" fmla="*/ 27697 w 80954"/>
                  <a:gd name="connsiteY11" fmla="*/ 108669 h 157115"/>
                  <a:gd name="connsiteX12" fmla="*/ 31740 w 80954"/>
                  <a:gd name="connsiteY12" fmla="*/ 126940 h 157115"/>
                  <a:gd name="connsiteX13" fmla="*/ 35782 w 80954"/>
                  <a:gd name="connsiteY13" fmla="*/ 141230 h 157115"/>
                  <a:gd name="connsiteX14" fmla="*/ 35782 w 80954"/>
                  <a:gd name="connsiteY14" fmla="*/ 157116 h 157115"/>
                  <a:gd name="connsiteX15" fmla="*/ 42230 w 80954"/>
                  <a:gd name="connsiteY15" fmla="*/ 153943 h 157115"/>
                  <a:gd name="connsiteX16" fmla="*/ 51102 w 80954"/>
                  <a:gd name="connsiteY16" fmla="*/ 147596 h 157115"/>
                  <a:gd name="connsiteX17" fmla="*/ 55953 w 80954"/>
                  <a:gd name="connsiteY17" fmla="*/ 136480 h 157115"/>
                  <a:gd name="connsiteX18" fmla="*/ 54336 w 80954"/>
                  <a:gd name="connsiteY18" fmla="*/ 126960 h 157115"/>
                  <a:gd name="connsiteX19" fmla="*/ 60784 w 80954"/>
                  <a:gd name="connsiteY19" fmla="*/ 120614 h 157115"/>
                  <a:gd name="connsiteX20" fmla="*/ 70465 w 80954"/>
                  <a:gd name="connsiteY20" fmla="*/ 114267 h 157115"/>
                  <a:gd name="connsiteX21" fmla="*/ 77721 w 80954"/>
                  <a:gd name="connsiteY21" fmla="*/ 105536 h 157115"/>
                  <a:gd name="connsiteX22" fmla="*/ 80146 w 80954"/>
                  <a:gd name="connsiteY22" fmla="*/ 98381 h 157115"/>
                  <a:gd name="connsiteX23" fmla="*/ 80955 w 80954"/>
                  <a:gd name="connsiteY23" fmla="*/ 90438 h 157115"/>
                  <a:gd name="connsiteX24" fmla="*/ 72890 w 80954"/>
                  <a:gd name="connsiteY24" fmla="*/ 85668 h 157115"/>
                  <a:gd name="connsiteX25" fmla="*/ 72082 w 80954"/>
                  <a:gd name="connsiteY25" fmla="*/ 79322 h 157115"/>
                  <a:gd name="connsiteX26" fmla="*/ 69656 w 80954"/>
                  <a:gd name="connsiteY26" fmla="*/ 76937 h 157115"/>
                  <a:gd name="connsiteX27" fmla="*/ 64806 w 80954"/>
                  <a:gd name="connsiteY27" fmla="*/ 79322 h 157115"/>
                  <a:gd name="connsiteX28" fmla="*/ 58358 w 80954"/>
                  <a:gd name="connsiteY28" fmla="*/ 76937 h 157115"/>
                  <a:gd name="connsiteX29" fmla="*/ 55933 w 80954"/>
                  <a:gd name="connsiteY29" fmla="*/ 72167 h 157115"/>
                  <a:gd name="connsiteX30" fmla="*/ 60784 w 80954"/>
                  <a:gd name="connsiteY30" fmla="*/ 64224 h 157115"/>
                  <a:gd name="connsiteX31" fmla="*/ 69656 w 80954"/>
                  <a:gd name="connsiteY31" fmla="*/ 58666 h 157115"/>
                  <a:gd name="connsiteX32" fmla="*/ 76912 w 80954"/>
                  <a:gd name="connsiteY32" fmla="*/ 49146 h 157115"/>
                  <a:gd name="connsiteX33" fmla="*/ 72870 w 80954"/>
                  <a:gd name="connsiteY33" fmla="*/ 39627 h 157115"/>
                  <a:gd name="connsiteX34" fmla="*/ 68019 w 80954"/>
                  <a:gd name="connsiteY34" fmla="*/ 36453 h 157115"/>
                  <a:gd name="connsiteX35" fmla="*/ 64785 w 80954"/>
                  <a:gd name="connsiteY35" fmla="*/ 28510 h 157115"/>
                  <a:gd name="connsiteX36" fmla="*/ 69636 w 80954"/>
                  <a:gd name="connsiteY36" fmla="*/ 22952 h 157115"/>
                  <a:gd name="connsiteX37" fmla="*/ 76084 w 80954"/>
                  <a:gd name="connsiteY37" fmla="*/ 13432 h 157115"/>
                  <a:gd name="connsiteX38" fmla="*/ 76084 w 80954"/>
                  <a:gd name="connsiteY38" fmla="*/ 5489 h 157115"/>
                  <a:gd name="connsiteX39" fmla="*/ 66402 w 80954"/>
                  <a:gd name="connsiteY39" fmla="*/ 8662 h 157115"/>
                  <a:gd name="connsiteX40" fmla="*/ 59147 w 80954"/>
                  <a:gd name="connsiteY40" fmla="*/ 6278 h 157115"/>
                  <a:gd name="connsiteX41" fmla="*/ 53507 w 80954"/>
                  <a:gd name="connsiteY41" fmla="*/ 719 h 157115"/>
                  <a:gd name="connsiteX42" fmla="*/ 30911 w 80954"/>
                  <a:gd name="connsiteY42" fmla="*/ 11048 h 157115"/>
                  <a:gd name="connsiteX43" fmla="*/ 30911 w 80954"/>
                  <a:gd name="connsiteY43" fmla="*/ 11048 h 157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0954" h="157115">
                    <a:moveTo>
                      <a:pt x="30911" y="11027"/>
                    </a:moveTo>
                    <a:lnTo>
                      <a:pt x="30911" y="11027"/>
                    </a:lnTo>
                    <a:cubicBezTo>
                      <a:pt x="30103" y="11816"/>
                      <a:pt x="26060" y="14989"/>
                      <a:pt x="24464" y="17374"/>
                    </a:cubicBezTo>
                    <a:cubicBezTo>
                      <a:pt x="23655" y="19759"/>
                      <a:pt x="24464" y="28490"/>
                      <a:pt x="24464" y="32451"/>
                    </a:cubicBezTo>
                    <a:cubicBezTo>
                      <a:pt x="24464" y="37221"/>
                      <a:pt x="21230" y="46741"/>
                      <a:pt x="20421" y="50702"/>
                    </a:cubicBezTo>
                    <a:cubicBezTo>
                      <a:pt x="19613" y="55472"/>
                      <a:pt x="13165" y="58645"/>
                      <a:pt x="8315" y="59434"/>
                    </a:cubicBezTo>
                    <a:cubicBezTo>
                      <a:pt x="2675" y="60222"/>
                      <a:pt x="5889" y="61819"/>
                      <a:pt x="1867" y="66589"/>
                    </a:cubicBezTo>
                    <a:cubicBezTo>
                      <a:pt x="-1367" y="70550"/>
                      <a:pt x="250" y="75320"/>
                      <a:pt x="1867" y="78493"/>
                    </a:cubicBezTo>
                    <a:cubicBezTo>
                      <a:pt x="3484" y="82455"/>
                      <a:pt x="12357" y="85648"/>
                      <a:pt x="12357" y="85648"/>
                    </a:cubicBezTo>
                    <a:cubicBezTo>
                      <a:pt x="12357" y="85648"/>
                      <a:pt x="12357" y="92803"/>
                      <a:pt x="13165" y="96764"/>
                    </a:cubicBezTo>
                    <a:cubicBezTo>
                      <a:pt x="13974" y="101534"/>
                      <a:pt x="18016" y="99149"/>
                      <a:pt x="22847" y="99938"/>
                    </a:cubicBezTo>
                    <a:cubicBezTo>
                      <a:pt x="28486" y="100726"/>
                      <a:pt x="28486" y="103111"/>
                      <a:pt x="27697" y="108669"/>
                    </a:cubicBezTo>
                    <a:cubicBezTo>
                      <a:pt x="26889" y="113439"/>
                      <a:pt x="28506" y="121382"/>
                      <a:pt x="31740" y="126940"/>
                    </a:cubicBezTo>
                    <a:cubicBezTo>
                      <a:pt x="35782" y="131710"/>
                      <a:pt x="34165" y="135672"/>
                      <a:pt x="35782" y="141230"/>
                    </a:cubicBezTo>
                    <a:cubicBezTo>
                      <a:pt x="37399" y="147576"/>
                      <a:pt x="34165" y="149173"/>
                      <a:pt x="35782" y="157116"/>
                    </a:cubicBezTo>
                    <a:cubicBezTo>
                      <a:pt x="35782" y="157116"/>
                      <a:pt x="39824" y="154731"/>
                      <a:pt x="42230" y="153943"/>
                    </a:cubicBezTo>
                    <a:cubicBezTo>
                      <a:pt x="43846" y="153943"/>
                      <a:pt x="47868" y="150770"/>
                      <a:pt x="51102" y="147596"/>
                    </a:cubicBezTo>
                    <a:cubicBezTo>
                      <a:pt x="53528" y="144423"/>
                      <a:pt x="57550" y="138865"/>
                      <a:pt x="55953" y="136480"/>
                    </a:cubicBezTo>
                    <a:cubicBezTo>
                      <a:pt x="54336" y="133307"/>
                      <a:pt x="51911" y="129325"/>
                      <a:pt x="54336" y="126960"/>
                    </a:cubicBezTo>
                    <a:cubicBezTo>
                      <a:pt x="56761" y="125364"/>
                      <a:pt x="55953" y="121402"/>
                      <a:pt x="60784" y="120614"/>
                    </a:cubicBezTo>
                    <a:cubicBezTo>
                      <a:pt x="65634" y="119017"/>
                      <a:pt x="66423" y="115056"/>
                      <a:pt x="70465" y="114267"/>
                    </a:cubicBezTo>
                    <a:cubicBezTo>
                      <a:pt x="74507" y="113479"/>
                      <a:pt x="76912" y="107921"/>
                      <a:pt x="77721" y="105536"/>
                    </a:cubicBezTo>
                    <a:cubicBezTo>
                      <a:pt x="78529" y="103151"/>
                      <a:pt x="80146" y="100766"/>
                      <a:pt x="80146" y="98381"/>
                    </a:cubicBezTo>
                    <a:cubicBezTo>
                      <a:pt x="80146" y="95208"/>
                      <a:pt x="80955" y="90438"/>
                      <a:pt x="80955" y="90438"/>
                    </a:cubicBezTo>
                    <a:cubicBezTo>
                      <a:pt x="80955" y="90438"/>
                      <a:pt x="72890" y="89650"/>
                      <a:pt x="72890" y="85668"/>
                    </a:cubicBezTo>
                    <a:cubicBezTo>
                      <a:pt x="72890" y="82495"/>
                      <a:pt x="72082" y="79322"/>
                      <a:pt x="72082" y="79322"/>
                    </a:cubicBezTo>
                    <a:cubicBezTo>
                      <a:pt x="72082" y="79322"/>
                      <a:pt x="71273" y="76149"/>
                      <a:pt x="69656" y="76937"/>
                    </a:cubicBezTo>
                    <a:cubicBezTo>
                      <a:pt x="68848" y="76937"/>
                      <a:pt x="66423" y="78534"/>
                      <a:pt x="64806" y="79322"/>
                    </a:cubicBezTo>
                    <a:cubicBezTo>
                      <a:pt x="63189" y="80919"/>
                      <a:pt x="59955" y="80110"/>
                      <a:pt x="58358" y="76937"/>
                    </a:cubicBezTo>
                    <a:cubicBezTo>
                      <a:pt x="57550" y="74552"/>
                      <a:pt x="55124" y="73764"/>
                      <a:pt x="55933" y="72167"/>
                    </a:cubicBezTo>
                    <a:cubicBezTo>
                      <a:pt x="57550" y="69782"/>
                      <a:pt x="57550" y="65821"/>
                      <a:pt x="60784" y="64224"/>
                    </a:cubicBezTo>
                    <a:cubicBezTo>
                      <a:pt x="63209" y="63436"/>
                      <a:pt x="64826" y="60262"/>
                      <a:pt x="69656" y="58666"/>
                    </a:cubicBezTo>
                    <a:cubicBezTo>
                      <a:pt x="73699" y="56281"/>
                      <a:pt x="76104" y="49934"/>
                      <a:pt x="76912" y="49146"/>
                    </a:cubicBezTo>
                    <a:cubicBezTo>
                      <a:pt x="76912" y="47549"/>
                      <a:pt x="73678" y="41203"/>
                      <a:pt x="72870" y="39627"/>
                    </a:cubicBezTo>
                    <a:cubicBezTo>
                      <a:pt x="72062" y="38838"/>
                      <a:pt x="71253" y="39627"/>
                      <a:pt x="68019" y="36453"/>
                    </a:cubicBezTo>
                    <a:cubicBezTo>
                      <a:pt x="65594" y="34068"/>
                      <a:pt x="63977" y="30895"/>
                      <a:pt x="64785" y="28510"/>
                    </a:cubicBezTo>
                    <a:cubicBezTo>
                      <a:pt x="66402" y="26125"/>
                      <a:pt x="64785" y="25337"/>
                      <a:pt x="69636" y="22952"/>
                    </a:cubicBezTo>
                    <a:cubicBezTo>
                      <a:pt x="73678" y="19779"/>
                      <a:pt x="75275" y="18991"/>
                      <a:pt x="76084" y="13432"/>
                    </a:cubicBezTo>
                    <a:cubicBezTo>
                      <a:pt x="77701" y="8662"/>
                      <a:pt x="77701" y="5489"/>
                      <a:pt x="76084" y="5489"/>
                    </a:cubicBezTo>
                    <a:cubicBezTo>
                      <a:pt x="73658" y="5489"/>
                      <a:pt x="70445" y="8662"/>
                      <a:pt x="66402" y="8662"/>
                    </a:cubicBezTo>
                    <a:cubicBezTo>
                      <a:pt x="61552" y="9451"/>
                      <a:pt x="59955" y="9451"/>
                      <a:pt x="59147" y="6278"/>
                    </a:cubicBezTo>
                    <a:cubicBezTo>
                      <a:pt x="58338" y="2316"/>
                      <a:pt x="60763" y="-1666"/>
                      <a:pt x="53507" y="719"/>
                    </a:cubicBezTo>
                    <a:cubicBezTo>
                      <a:pt x="45443" y="3104"/>
                      <a:pt x="30911" y="11048"/>
                      <a:pt x="30911" y="11048"/>
                    </a:cubicBezTo>
                    <a:lnTo>
                      <a:pt x="30911" y="1104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3" name="Szabadkézi sokszög: alakzat 1272">
                <a:extLst>
                  <a:ext uri="{FF2B5EF4-FFF2-40B4-BE49-F238E27FC236}">
                    <a16:creationId xmlns:a16="http://schemas.microsoft.com/office/drawing/2014/main" id="{679349DC-8AEE-05D4-A3A0-F50AABCD4EDE}"/>
                  </a:ext>
                </a:extLst>
              </p:cNvPr>
              <p:cNvSpPr/>
              <p:nvPr/>
            </p:nvSpPr>
            <p:spPr>
              <a:xfrm>
                <a:off x="4295723" y="3592126"/>
                <a:ext cx="332505" cy="301130"/>
              </a:xfrm>
              <a:custGeom>
                <a:avLst/>
                <a:gdLst>
                  <a:gd name="connsiteX0" fmla="*/ 49969 w 332505"/>
                  <a:gd name="connsiteY0" fmla="*/ 213736 h 301130"/>
                  <a:gd name="connsiteX1" fmla="*/ 36124 w 332505"/>
                  <a:gd name="connsiteY1" fmla="*/ 193080 h 301130"/>
                  <a:gd name="connsiteX2" fmla="*/ 13325 w 332505"/>
                  <a:gd name="connsiteY2" fmla="*/ 187522 h 301130"/>
                  <a:gd name="connsiteX3" fmla="*/ 9263 w 332505"/>
                  <a:gd name="connsiteY3" fmla="*/ 177194 h 301130"/>
                  <a:gd name="connsiteX4" fmla="*/ 2755 w 332505"/>
                  <a:gd name="connsiteY4" fmla="*/ 159711 h 301130"/>
                  <a:gd name="connsiteX5" fmla="*/ 5200 w 332505"/>
                  <a:gd name="connsiteY5" fmla="*/ 146210 h 301130"/>
                  <a:gd name="connsiteX6" fmla="*/ 8454 w 332505"/>
                  <a:gd name="connsiteY6" fmla="*/ 133497 h 301130"/>
                  <a:gd name="connsiteX7" fmla="*/ 11708 w 332505"/>
                  <a:gd name="connsiteY7" fmla="*/ 118399 h 301130"/>
                  <a:gd name="connsiteX8" fmla="*/ 9263 w 332505"/>
                  <a:gd name="connsiteY8" fmla="*/ 98531 h 301130"/>
                  <a:gd name="connsiteX9" fmla="*/ 9263 w 332505"/>
                  <a:gd name="connsiteY9" fmla="*/ 85030 h 301130"/>
                  <a:gd name="connsiteX10" fmla="*/ 9263 w 332505"/>
                  <a:gd name="connsiteY10" fmla="*/ 73913 h 301130"/>
                  <a:gd name="connsiteX11" fmla="*/ 1926 w 332505"/>
                  <a:gd name="connsiteY11" fmla="*/ 66759 h 301130"/>
                  <a:gd name="connsiteX12" fmla="*/ 8434 w 332505"/>
                  <a:gd name="connsiteY12" fmla="*/ 63585 h 301130"/>
                  <a:gd name="connsiteX13" fmla="*/ 17388 w 332505"/>
                  <a:gd name="connsiteY13" fmla="*/ 57219 h 301130"/>
                  <a:gd name="connsiteX14" fmla="*/ 22279 w 332505"/>
                  <a:gd name="connsiteY14" fmla="*/ 46102 h 301130"/>
                  <a:gd name="connsiteX15" fmla="*/ 20642 w 332505"/>
                  <a:gd name="connsiteY15" fmla="*/ 36563 h 301130"/>
                  <a:gd name="connsiteX16" fmla="*/ 27150 w 332505"/>
                  <a:gd name="connsiteY16" fmla="*/ 30196 h 301130"/>
                  <a:gd name="connsiteX17" fmla="*/ 36932 w 332505"/>
                  <a:gd name="connsiteY17" fmla="*/ 23829 h 301130"/>
                  <a:gd name="connsiteX18" fmla="*/ 44269 w 332505"/>
                  <a:gd name="connsiteY18" fmla="*/ 15098 h 301130"/>
                  <a:gd name="connsiteX19" fmla="*/ 46715 w 332505"/>
                  <a:gd name="connsiteY19" fmla="*/ 7943 h 301130"/>
                  <a:gd name="connsiteX20" fmla="*/ 47523 w 332505"/>
                  <a:gd name="connsiteY20" fmla="*/ 0 h 301130"/>
                  <a:gd name="connsiteX21" fmla="*/ 54031 w 332505"/>
                  <a:gd name="connsiteY21" fmla="*/ 4770 h 301130"/>
                  <a:gd name="connsiteX22" fmla="*/ 67876 w 332505"/>
                  <a:gd name="connsiteY22" fmla="*/ 9540 h 301130"/>
                  <a:gd name="connsiteX23" fmla="*/ 88229 w 332505"/>
                  <a:gd name="connsiteY23" fmla="*/ 9540 h 301130"/>
                  <a:gd name="connsiteX24" fmla="*/ 108582 w 332505"/>
                  <a:gd name="connsiteY24" fmla="*/ 16695 h 301130"/>
                  <a:gd name="connsiteX25" fmla="*/ 124064 w 332505"/>
                  <a:gd name="connsiteY25" fmla="*/ 21465 h 301130"/>
                  <a:gd name="connsiteX26" fmla="*/ 138717 w 332505"/>
                  <a:gd name="connsiteY26" fmla="*/ 42909 h 301130"/>
                  <a:gd name="connsiteX27" fmla="*/ 186760 w 332505"/>
                  <a:gd name="connsiteY27" fmla="*/ 58007 h 301130"/>
                  <a:gd name="connsiteX28" fmla="*/ 214450 w 332505"/>
                  <a:gd name="connsiteY28" fmla="*/ 60392 h 301130"/>
                  <a:gd name="connsiteX29" fmla="*/ 218512 w 332505"/>
                  <a:gd name="connsiteY29" fmla="*/ 39736 h 301130"/>
                  <a:gd name="connsiteX30" fmla="*/ 224212 w 332505"/>
                  <a:gd name="connsiteY30" fmla="*/ 20656 h 301130"/>
                  <a:gd name="connsiteX31" fmla="*/ 254347 w 332505"/>
                  <a:gd name="connsiteY31" fmla="*/ 5558 h 301130"/>
                  <a:gd name="connsiteX32" fmla="*/ 280400 w 332505"/>
                  <a:gd name="connsiteY32" fmla="*/ 12713 h 301130"/>
                  <a:gd name="connsiteX33" fmla="*/ 286100 w 332505"/>
                  <a:gd name="connsiteY33" fmla="*/ 23041 h 301130"/>
                  <a:gd name="connsiteX34" fmla="*/ 312981 w 332505"/>
                  <a:gd name="connsiteY34" fmla="*/ 27811 h 301130"/>
                  <a:gd name="connsiteX35" fmla="*/ 320317 w 332505"/>
                  <a:gd name="connsiteY35" fmla="*/ 36542 h 301130"/>
                  <a:gd name="connsiteX36" fmla="*/ 317872 w 332505"/>
                  <a:gd name="connsiteY36" fmla="*/ 49255 h 301130"/>
                  <a:gd name="connsiteX37" fmla="*/ 315426 w 332505"/>
                  <a:gd name="connsiteY37" fmla="*/ 61968 h 301130"/>
                  <a:gd name="connsiteX38" fmla="*/ 318680 w 332505"/>
                  <a:gd name="connsiteY38" fmla="*/ 77855 h 301130"/>
                  <a:gd name="connsiteX39" fmla="*/ 322743 w 332505"/>
                  <a:gd name="connsiteY39" fmla="*/ 92953 h 301130"/>
                  <a:gd name="connsiteX40" fmla="*/ 323551 w 332505"/>
                  <a:gd name="connsiteY40" fmla="*/ 107262 h 301130"/>
                  <a:gd name="connsiteX41" fmla="*/ 332505 w 332505"/>
                  <a:gd name="connsiteY41" fmla="*/ 289226 h 301130"/>
                  <a:gd name="connsiteX42" fmla="*/ 312152 w 332505"/>
                  <a:gd name="connsiteY42" fmla="*/ 290015 h 301130"/>
                  <a:gd name="connsiteX43" fmla="*/ 308898 w 332505"/>
                  <a:gd name="connsiteY43" fmla="*/ 301131 h 301130"/>
                  <a:gd name="connsiteX44" fmla="*/ 138697 w 332505"/>
                  <a:gd name="connsiteY44" fmla="*/ 212928 h 301130"/>
                  <a:gd name="connsiteX45" fmla="*/ 96354 w 332505"/>
                  <a:gd name="connsiteY45" fmla="*/ 235181 h 301130"/>
                  <a:gd name="connsiteX46" fmla="*/ 49928 w 332505"/>
                  <a:gd name="connsiteY46" fmla="*/ 213736 h 301130"/>
                  <a:gd name="connsiteX47" fmla="*/ 49928 w 332505"/>
                  <a:gd name="connsiteY47" fmla="*/ 213736 h 301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32505" h="301130">
                    <a:moveTo>
                      <a:pt x="49969" y="213736"/>
                    </a:moveTo>
                    <a:cubicBezTo>
                      <a:pt x="49969" y="213736"/>
                      <a:pt x="40186" y="195465"/>
                      <a:pt x="36124" y="193080"/>
                    </a:cubicBezTo>
                    <a:cubicBezTo>
                      <a:pt x="31233" y="191484"/>
                      <a:pt x="17388" y="191484"/>
                      <a:pt x="13325" y="187522"/>
                    </a:cubicBezTo>
                    <a:cubicBezTo>
                      <a:pt x="10071" y="182752"/>
                      <a:pt x="9263" y="184349"/>
                      <a:pt x="9263" y="177194"/>
                    </a:cubicBezTo>
                    <a:cubicBezTo>
                      <a:pt x="9263" y="169251"/>
                      <a:pt x="6009" y="162096"/>
                      <a:pt x="2755" y="159711"/>
                    </a:cubicBezTo>
                    <a:cubicBezTo>
                      <a:pt x="-499" y="156538"/>
                      <a:pt x="-2137" y="147786"/>
                      <a:pt x="5200" y="146210"/>
                    </a:cubicBezTo>
                    <a:cubicBezTo>
                      <a:pt x="12537" y="144613"/>
                      <a:pt x="10900" y="138267"/>
                      <a:pt x="8454" y="133497"/>
                    </a:cubicBezTo>
                    <a:cubicBezTo>
                      <a:pt x="5200" y="127939"/>
                      <a:pt x="8454" y="123957"/>
                      <a:pt x="11708" y="118399"/>
                    </a:cubicBezTo>
                    <a:cubicBezTo>
                      <a:pt x="14962" y="112841"/>
                      <a:pt x="11708" y="106474"/>
                      <a:pt x="9263" y="98531"/>
                    </a:cubicBezTo>
                    <a:cubicBezTo>
                      <a:pt x="6009" y="90588"/>
                      <a:pt x="6009" y="88991"/>
                      <a:pt x="9263" y="85030"/>
                    </a:cubicBezTo>
                    <a:cubicBezTo>
                      <a:pt x="11708" y="81857"/>
                      <a:pt x="11708" y="73913"/>
                      <a:pt x="9263" y="73913"/>
                    </a:cubicBezTo>
                    <a:cubicBezTo>
                      <a:pt x="6009" y="73913"/>
                      <a:pt x="1926" y="66759"/>
                      <a:pt x="1926" y="66759"/>
                    </a:cubicBezTo>
                    <a:cubicBezTo>
                      <a:pt x="1926" y="66759"/>
                      <a:pt x="5988" y="64374"/>
                      <a:pt x="8434" y="63585"/>
                    </a:cubicBezTo>
                    <a:cubicBezTo>
                      <a:pt x="10071" y="63585"/>
                      <a:pt x="14134" y="60412"/>
                      <a:pt x="17388" y="57219"/>
                    </a:cubicBezTo>
                    <a:cubicBezTo>
                      <a:pt x="19833" y="54045"/>
                      <a:pt x="23896" y="48487"/>
                      <a:pt x="22279" y="46102"/>
                    </a:cubicBezTo>
                    <a:cubicBezTo>
                      <a:pt x="20642" y="42929"/>
                      <a:pt x="18216" y="38948"/>
                      <a:pt x="20642" y="36563"/>
                    </a:cubicBezTo>
                    <a:cubicBezTo>
                      <a:pt x="23087" y="34966"/>
                      <a:pt x="22279" y="31004"/>
                      <a:pt x="27150" y="30196"/>
                    </a:cubicBezTo>
                    <a:cubicBezTo>
                      <a:pt x="32041" y="28599"/>
                      <a:pt x="32850" y="24638"/>
                      <a:pt x="36932" y="23829"/>
                    </a:cubicBezTo>
                    <a:cubicBezTo>
                      <a:pt x="41015" y="23021"/>
                      <a:pt x="43440" y="17463"/>
                      <a:pt x="44269" y="15098"/>
                    </a:cubicBezTo>
                    <a:cubicBezTo>
                      <a:pt x="45078" y="12713"/>
                      <a:pt x="46715" y="10328"/>
                      <a:pt x="46715" y="7943"/>
                    </a:cubicBezTo>
                    <a:cubicBezTo>
                      <a:pt x="46715" y="4770"/>
                      <a:pt x="47523" y="0"/>
                      <a:pt x="47523" y="0"/>
                    </a:cubicBezTo>
                    <a:cubicBezTo>
                      <a:pt x="47523" y="0"/>
                      <a:pt x="51586" y="2385"/>
                      <a:pt x="54031" y="4770"/>
                    </a:cubicBezTo>
                    <a:cubicBezTo>
                      <a:pt x="56477" y="6367"/>
                      <a:pt x="59731" y="10328"/>
                      <a:pt x="67876" y="9540"/>
                    </a:cubicBezTo>
                    <a:cubicBezTo>
                      <a:pt x="75213" y="8751"/>
                      <a:pt x="85783" y="10328"/>
                      <a:pt x="88229" y="9540"/>
                    </a:cubicBezTo>
                    <a:cubicBezTo>
                      <a:pt x="91483" y="9540"/>
                      <a:pt x="105328" y="13521"/>
                      <a:pt x="108582" y="16695"/>
                    </a:cubicBezTo>
                    <a:cubicBezTo>
                      <a:pt x="111028" y="19868"/>
                      <a:pt x="122427" y="9540"/>
                      <a:pt x="124064" y="21465"/>
                    </a:cubicBezTo>
                    <a:cubicBezTo>
                      <a:pt x="126509" y="33389"/>
                      <a:pt x="122427" y="42909"/>
                      <a:pt x="138717" y="42909"/>
                    </a:cubicBezTo>
                    <a:cubicBezTo>
                      <a:pt x="155008" y="42909"/>
                      <a:pt x="175361" y="48467"/>
                      <a:pt x="186760" y="58007"/>
                    </a:cubicBezTo>
                    <a:cubicBezTo>
                      <a:pt x="198159" y="68335"/>
                      <a:pt x="203859" y="68335"/>
                      <a:pt x="214450" y="60392"/>
                    </a:cubicBezTo>
                    <a:cubicBezTo>
                      <a:pt x="224212" y="52449"/>
                      <a:pt x="223403" y="43697"/>
                      <a:pt x="218512" y="39736"/>
                    </a:cubicBezTo>
                    <a:cubicBezTo>
                      <a:pt x="213621" y="35754"/>
                      <a:pt x="217704" y="26234"/>
                      <a:pt x="224212" y="20656"/>
                    </a:cubicBezTo>
                    <a:cubicBezTo>
                      <a:pt x="231549" y="15098"/>
                      <a:pt x="238865" y="3961"/>
                      <a:pt x="254347" y="5558"/>
                    </a:cubicBezTo>
                    <a:cubicBezTo>
                      <a:pt x="269000" y="7155"/>
                      <a:pt x="282037" y="5558"/>
                      <a:pt x="280400" y="12713"/>
                    </a:cubicBezTo>
                    <a:cubicBezTo>
                      <a:pt x="278763" y="19868"/>
                      <a:pt x="270617" y="23041"/>
                      <a:pt x="286100" y="23041"/>
                    </a:cubicBezTo>
                    <a:cubicBezTo>
                      <a:pt x="301581" y="23041"/>
                      <a:pt x="307281" y="28599"/>
                      <a:pt x="312981" y="27811"/>
                    </a:cubicBezTo>
                    <a:cubicBezTo>
                      <a:pt x="317872" y="26214"/>
                      <a:pt x="325188" y="30984"/>
                      <a:pt x="320317" y="36542"/>
                    </a:cubicBezTo>
                    <a:cubicBezTo>
                      <a:pt x="316255" y="42100"/>
                      <a:pt x="316255" y="45274"/>
                      <a:pt x="317872" y="49255"/>
                    </a:cubicBezTo>
                    <a:cubicBezTo>
                      <a:pt x="319509" y="54025"/>
                      <a:pt x="317872" y="57198"/>
                      <a:pt x="315426" y="61968"/>
                    </a:cubicBezTo>
                    <a:cubicBezTo>
                      <a:pt x="313789" y="67527"/>
                      <a:pt x="314618" y="71508"/>
                      <a:pt x="318680" y="77855"/>
                    </a:cubicBezTo>
                    <a:cubicBezTo>
                      <a:pt x="322743" y="85009"/>
                      <a:pt x="325188" y="85798"/>
                      <a:pt x="322743" y="92953"/>
                    </a:cubicBezTo>
                    <a:cubicBezTo>
                      <a:pt x="320297" y="99319"/>
                      <a:pt x="322743" y="104877"/>
                      <a:pt x="323551" y="107262"/>
                    </a:cubicBezTo>
                    <a:cubicBezTo>
                      <a:pt x="323551" y="110436"/>
                      <a:pt x="332505" y="289226"/>
                      <a:pt x="332505" y="289226"/>
                    </a:cubicBezTo>
                    <a:lnTo>
                      <a:pt x="312152" y="290015"/>
                    </a:lnTo>
                    <a:lnTo>
                      <a:pt x="308898" y="301131"/>
                    </a:lnTo>
                    <a:lnTo>
                      <a:pt x="138697" y="212928"/>
                    </a:lnTo>
                    <a:lnTo>
                      <a:pt x="96354" y="235181"/>
                    </a:lnTo>
                    <a:cubicBezTo>
                      <a:pt x="96354" y="235181"/>
                      <a:pt x="77618" y="207370"/>
                      <a:pt x="49928" y="213736"/>
                    </a:cubicBezTo>
                    <a:lnTo>
                      <a:pt x="49928" y="213736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4" name="Szabadkézi sokszög: alakzat 1273">
                <a:extLst>
                  <a:ext uri="{FF2B5EF4-FFF2-40B4-BE49-F238E27FC236}">
                    <a16:creationId xmlns:a16="http://schemas.microsoft.com/office/drawing/2014/main" id="{BF95EFCA-932D-5577-826B-DC8A22C75903}"/>
                  </a:ext>
                </a:extLst>
              </p:cNvPr>
              <p:cNvSpPr/>
              <p:nvPr/>
            </p:nvSpPr>
            <p:spPr>
              <a:xfrm>
                <a:off x="4607034" y="3617131"/>
                <a:ext cx="240896" cy="227941"/>
              </a:xfrm>
              <a:custGeom>
                <a:avLst/>
                <a:gdLst>
                  <a:gd name="connsiteX0" fmla="*/ 16121 w 240896"/>
                  <a:gd name="connsiteY0" fmla="*/ 224667 h 227941"/>
                  <a:gd name="connsiteX1" fmla="*/ 8865 w 240896"/>
                  <a:gd name="connsiteY1" fmla="*/ 84581 h 227941"/>
                  <a:gd name="connsiteX2" fmla="*/ 8057 w 240896"/>
                  <a:gd name="connsiteY2" fmla="*/ 70009 h 227941"/>
                  <a:gd name="connsiteX3" fmla="*/ 4015 w 240896"/>
                  <a:gd name="connsiteY3" fmla="*/ 54628 h 227941"/>
                  <a:gd name="connsiteX4" fmla="*/ 781 w 240896"/>
                  <a:gd name="connsiteY4" fmla="*/ 38439 h 227941"/>
                  <a:gd name="connsiteX5" fmla="*/ 3206 w 240896"/>
                  <a:gd name="connsiteY5" fmla="*/ 25483 h 227941"/>
                  <a:gd name="connsiteX6" fmla="*/ 5632 w 240896"/>
                  <a:gd name="connsiteY6" fmla="*/ 12527 h 227941"/>
                  <a:gd name="connsiteX7" fmla="*/ 7248 w 240896"/>
                  <a:gd name="connsiteY7" fmla="*/ 9294 h 227941"/>
                  <a:gd name="connsiteX8" fmla="*/ 13696 w 240896"/>
                  <a:gd name="connsiteY8" fmla="*/ 13336 h 227941"/>
                  <a:gd name="connsiteX9" fmla="*/ 25803 w 240896"/>
                  <a:gd name="connsiteY9" fmla="*/ 13336 h 227941"/>
                  <a:gd name="connsiteX10" fmla="*/ 34676 w 240896"/>
                  <a:gd name="connsiteY10" fmla="*/ 14144 h 227941"/>
                  <a:gd name="connsiteX11" fmla="*/ 51613 w 240896"/>
                  <a:gd name="connsiteY11" fmla="*/ 15761 h 227941"/>
                  <a:gd name="connsiteX12" fmla="*/ 64528 w 240896"/>
                  <a:gd name="connsiteY12" fmla="*/ 17378 h 227941"/>
                  <a:gd name="connsiteX13" fmla="*/ 83082 w 240896"/>
                  <a:gd name="connsiteY13" fmla="*/ 22229 h 227941"/>
                  <a:gd name="connsiteX14" fmla="*/ 91146 w 240896"/>
                  <a:gd name="connsiteY14" fmla="*/ 26271 h 227941"/>
                  <a:gd name="connsiteX15" fmla="*/ 110509 w 240896"/>
                  <a:gd name="connsiteY15" fmla="*/ 10890 h 227941"/>
                  <a:gd name="connsiteX16" fmla="*/ 156510 w 240896"/>
                  <a:gd name="connsiteY16" fmla="*/ 360 h 227941"/>
                  <a:gd name="connsiteX17" fmla="*/ 182340 w 240896"/>
                  <a:gd name="connsiteY17" fmla="*/ 8465 h 227941"/>
                  <a:gd name="connsiteX18" fmla="*/ 196873 w 240896"/>
                  <a:gd name="connsiteY18" fmla="*/ 7657 h 227941"/>
                  <a:gd name="connsiteX19" fmla="*/ 207362 w 240896"/>
                  <a:gd name="connsiteY19" fmla="*/ 3614 h 227941"/>
                  <a:gd name="connsiteX20" fmla="*/ 218660 w 240896"/>
                  <a:gd name="connsiteY20" fmla="*/ 1189 h 227941"/>
                  <a:gd name="connsiteX21" fmla="*/ 235598 w 240896"/>
                  <a:gd name="connsiteY21" fmla="*/ 56245 h 227941"/>
                  <a:gd name="connsiteX22" fmla="*/ 232364 w 240896"/>
                  <a:gd name="connsiteY22" fmla="*/ 79731 h 227941"/>
                  <a:gd name="connsiteX23" fmla="*/ 226725 w 240896"/>
                  <a:gd name="connsiteY23" fmla="*/ 94303 h 227941"/>
                  <a:gd name="connsiteX24" fmla="*/ 210596 w 240896"/>
                  <a:gd name="connsiteY24" fmla="*/ 82156 h 227941"/>
                  <a:gd name="connsiteX25" fmla="*/ 191234 w 240896"/>
                  <a:gd name="connsiteY25" fmla="*/ 62733 h 227941"/>
                  <a:gd name="connsiteX26" fmla="*/ 185595 w 240896"/>
                  <a:gd name="connsiteY26" fmla="*/ 52203 h 227941"/>
                  <a:gd name="connsiteX27" fmla="*/ 182361 w 240896"/>
                  <a:gd name="connsiteY27" fmla="*/ 50586 h 227941"/>
                  <a:gd name="connsiteX28" fmla="*/ 182361 w 240896"/>
                  <a:gd name="connsiteY28" fmla="*/ 63541 h 227941"/>
                  <a:gd name="connsiteX29" fmla="*/ 188000 w 240896"/>
                  <a:gd name="connsiteY29" fmla="*/ 70029 h 227941"/>
                  <a:gd name="connsiteX30" fmla="*/ 192042 w 240896"/>
                  <a:gd name="connsiteY30" fmla="*/ 78942 h 227941"/>
                  <a:gd name="connsiteX31" fmla="*/ 199298 w 240896"/>
                  <a:gd name="connsiteY31" fmla="*/ 86239 h 227941"/>
                  <a:gd name="connsiteX32" fmla="*/ 210596 w 240896"/>
                  <a:gd name="connsiteY32" fmla="*/ 102428 h 227941"/>
                  <a:gd name="connsiteX33" fmla="*/ 216235 w 240896"/>
                  <a:gd name="connsiteY33" fmla="*/ 111341 h 227941"/>
                  <a:gd name="connsiteX34" fmla="*/ 225108 w 240896"/>
                  <a:gd name="connsiteY34" fmla="*/ 126722 h 227941"/>
                  <a:gd name="connsiteX35" fmla="*/ 238831 w 240896"/>
                  <a:gd name="connsiteY35" fmla="*/ 152634 h 227941"/>
                  <a:gd name="connsiteX36" fmla="*/ 235598 w 240896"/>
                  <a:gd name="connsiteY36" fmla="*/ 173694 h 227941"/>
                  <a:gd name="connsiteX37" fmla="*/ 234789 w 240896"/>
                  <a:gd name="connsiteY37" fmla="*/ 177736 h 227941"/>
                  <a:gd name="connsiteX38" fmla="*/ 234789 w 240896"/>
                  <a:gd name="connsiteY38" fmla="*/ 185841 h 227941"/>
                  <a:gd name="connsiteX39" fmla="*/ 237215 w 240896"/>
                  <a:gd name="connsiteY39" fmla="*/ 193137 h 227941"/>
                  <a:gd name="connsiteX40" fmla="*/ 228342 w 240896"/>
                  <a:gd name="connsiteY40" fmla="*/ 200434 h 227941"/>
                  <a:gd name="connsiteX41" fmla="*/ 218660 w 240896"/>
                  <a:gd name="connsiteY41" fmla="*/ 202859 h 227941"/>
                  <a:gd name="connsiteX42" fmla="*/ 217044 w 240896"/>
                  <a:gd name="connsiteY42" fmla="*/ 210964 h 227941"/>
                  <a:gd name="connsiteX43" fmla="*/ 212193 w 240896"/>
                  <a:gd name="connsiteY43" fmla="*/ 213389 h 227941"/>
                  <a:gd name="connsiteX44" fmla="*/ 211384 w 240896"/>
                  <a:gd name="connsiteY44" fmla="*/ 219857 h 227941"/>
                  <a:gd name="connsiteX45" fmla="*/ 208151 w 240896"/>
                  <a:gd name="connsiteY45" fmla="*/ 219857 h 227941"/>
                  <a:gd name="connsiteX46" fmla="*/ 204917 w 240896"/>
                  <a:gd name="connsiteY46" fmla="*/ 215815 h 227941"/>
                  <a:gd name="connsiteX47" fmla="*/ 202491 w 240896"/>
                  <a:gd name="connsiteY47" fmla="*/ 220665 h 227941"/>
                  <a:gd name="connsiteX48" fmla="*/ 204917 w 240896"/>
                  <a:gd name="connsiteY48" fmla="*/ 225516 h 227941"/>
                  <a:gd name="connsiteX49" fmla="*/ 199278 w 240896"/>
                  <a:gd name="connsiteY49" fmla="*/ 227942 h 227941"/>
                  <a:gd name="connsiteX50" fmla="*/ 193639 w 240896"/>
                  <a:gd name="connsiteY50" fmla="*/ 227133 h 227941"/>
                  <a:gd name="connsiteX51" fmla="*/ 189596 w 240896"/>
                  <a:gd name="connsiteY51" fmla="*/ 223899 h 227941"/>
                  <a:gd name="connsiteX52" fmla="*/ 177490 w 240896"/>
                  <a:gd name="connsiteY52" fmla="*/ 221474 h 227941"/>
                  <a:gd name="connsiteX53" fmla="*/ 16121 w 240896"/>
                  <a:gd name="connsiteY53" fmla="*/ 224708 h 227941"/>
                  <a:gd name="connsiteX54" fmla="*/ 16121 w 240896"/>
                  <a:gd name="connsiteY54" fmla="*/ 224708 h 22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40896" h="227941">
                    <a:moveTo>
                      <a:pt x="16121" y="224667"/>
                    </a:moveTo>
                    <a:cubicBezTo>
                      <a:pt x="12887" y="170420"/>
                      <a:pt x="8865" y="86198"/>
                      <a:pt x="8865" y="84581"/>
                    </a:cubicBezTo>
                    <a:cubicBezTo>
                      <a:pt x="8057" y="82156"/>
                      <a:pt x="5632" y="76477"/>
                      <a:pt x="8057" y="70009"/>
                    </a:cubicBezTo>
                    <a:cubicBezTo>
                      <a:pt x="10482" y="62713"/>
                      <a:pt x="8057" y="61904"/>
                      <a:pt x="4015" y="54628"/>
                    </a:cubicBezTo>
                    <a:cubicBezTo>
                      <a:pt x="-28" y="48160"/>
                      <a:pt x="-836" y="44098"/>
                      <a:pt x="781" y="38439"/>
                    </a:cubicBezTo>
                    <a:cubicBezTo>
                      <a:pt x="3206" y="33588"/>
                      <a:pt x="4823" y="30334"/>
                      <a:pt x="3206" y="25483"/>
                    </a:cubicBezTo>
                    <a:cubicBezTo>
                      <a:pt x="1589" y="21441"/>
                      <a:pt x="1589" y="18187"/>
                      <a:pt x="5632" y="12527"/>
                    </a:cubicBezTo>
                    <a:cubicBezTo>
                      <a:pt x="7248" y="11719"/>
                      <a:pt x="7248" y="10102"/>
                      <a:pt x="7248" y="9294"/>
                    </a:cubicBezTo>
                    <a:cubicBezTo>
                      <a:pt x="7248" y="9294"/>
                      <a:pt x="10482" y="12527"/>
                      <a:pt x="13696" y="13336"/>
                    </a:cubicBezTo>
                    <a:lnTo>
                      <a:pt x="25803" y="13336"/>
                    </a:lnTo>
                    <a:cubicBezTo>
                      <a:pt x="28228" y="13336"/>
                      <a:pt x="29845" y="11719"/>
                      <a:pt x="34676" y="14144"/>
                    </a:cubicBezTo>
                    <a:cubicBezTo>
                      <a:pt x="39526" y="15761"/>
                      <a:pt x="47590" y="10911"/>
                      <a:pt x="51613" y="15761"/>
                    </a:cubicBezTo>
                    <a:cubicBezTo>
                      <a:pt x="54847" y="19804"/>
                      <a:pt x="57252" y="14144"/>
                      <a:pt x="64528" y="17378"/>
                    </a:cubicBezTo>
                    <a:cubicBezTo>
                      <a:pt x="72592" y="19804"/>
                      <a:pt x="79060" y="18995"/>
                      <a:pt x="83082" y="22229"/>
                    </a:cubicBezTo>
                    <a:cubicBezTo>
                      <a:pt x="87124" y="25463"/>
                      <a:pt x="79848" y="35993"/>
                      <a:pt x="91146" y="26271"/>
                    </a:cubicBezTo>
                    <a:cubicBezTo>
                      <a:pt x="102444" y="15741"/>
                      <a:pt x="102444" y="12507"/>
                      <a:pt x="110509" y="10890"/>
                    </a:cubicBezTo>
                    <a:cubicBezTo>
                      <a:pt x="117765" y="8465"/>
                      <a:pt x="151660" y="-2065"/>
                      <a:pt x="156510" y="360"/>
                    </a:cubicBezTo>
                    <a:cubicBezTo>
                      <a:pt x="162149" y="2786"/>
                      <a:pt x="178298" y="8465"/>
                      <a:pt x="182340" y="8465"/>
                    </a:cubicBezTo>
                    <a:cubicBezTo>
                      <a:pt x="187191" y="9273"/>
                      <a:pt x="194447" y="8465"/>
                      <a:pt x="196873" y="7657"/>
                    </a:cubicBezTo>
                    <a:cubicBezTo>
                      <a:pt x="199298" y="6040"/>
                      <a:pt x="207362" y="3614"/>
                      <a:pt x="207362" y="3614"/>
                    </a:cubicBezTo>
                    <a:lnTo>
                      <a:pt x="218660" y="1189"/>
                    </a:lnTo>
                    <a:cubicBezTo>
                      <a:pt x="218660" y="1189"/>
                      <a:pt x="216235" y="30334"/>
                      <a:pt x="235598" y="56245"/>
                    </a:cubicBezTo>
                    <a:cubicBezTo>
                      <a:pt x="233981" y="62733"/>
                      <a:pt x="233172" y="74051"/>
                      <a:pt x="232364" y="79731"/>
                    </a:cubicBezTo>
                    <a:cubicBezTo>
                      <a:pt x="232364" y="84581"/>
                      <a:pt x="233981" y="95112"/>
                      <a:pt x="226725" y="94303"/>
                    </a:cubicBezTo>
                    <a:cubicBezTo>
                      <a:pt x="218660" y="92686"/>
                      <a:pt x="214618" y="90261"/>
                      <a:pt x="210596" y="82156"/>
                    </a:cubicBezTo>
                    <a:cubicBezTo>
                      <a:pt x="205745" y="73243"/>
                      <a:pt x="195256" y="64350"/>
                      <a:pt x="191234" y="62733"/>
                    </a:cubicBezTo>
                    <a:cubicBezTo>
                      <a:pt x="187191" y="61116"/>
                      <a:pt x="184786" y="56245"/>
                      <a:pt x="185595" y="52203"/>
                    </a:cubicBezTo>
                    <a:cubicBezTo>
                      <a:pt x="186403" y="48160"/>
                      <a:pt x="183169" y="47352"/>
                      <a:pt x="182361" y="50586"/>
                    </a:cubicBezTo>
                    <a:cubicBezTo>
                      <a:pt x="180744" y="54628"/>
                      <a:pt x="177510" y="60307"/>
                      <a:pt x="182361" y="63541"/>
                    </a:cubicBezTo>
                    <a:cubicBezTo>
                      <a:pt x="187212" y="66775"/>
                      <a:pt x="189617" y="65158"/>
                      <a:pt x="188000" y="70029"/>
                    </a:cubicBezTo>
                    <a:cubicBezTo>
                      <a:pt x="186383" y="74072"/>
                      <a:pt x="188000" y="77326"/>
                      <a:pt x="192042" y="78942"/>
                    </a:cubicBezTo>
                    <a:cubicBezTo>
                      <a:pt x="195276" y="81368"/>
                      <a:pt x="194467" y="82176"/>
                      <a:pt x="199298" y="86239"/>
                    </a:cubicBezTo>
                    <a:cubicBezTo>
                      <a:pt x="203340" y="90281"/>
                      <a:pt x="211405" y="95961"/>
                      <a:pt x="210596" y="102428"/>
                    </a:cubicBezTo>
                    <a:cubicBezTo>
                      <a:pt x="208979" y="108087"/>
                      <a:pt x="210596" y="104045"/>
                      <a:pt x="216235" y="111341"/>
                    </a:cubicBezTo>
                    <a:cubicBezTo>
                      <a:pt x="222683" y="117809"/>
                      <a:pt x="225108" y="121872"/>
                      <a:pt x="225108" y="126722"/>
                    </a:cubicBezTo>
                    <a:cubicBezTo>
                      <a:pt x="224300" y="130765"/>
                      <a:pt x="231555" y="143720"/>
                      <a:pt x="238831" y="152634"/>
                    </a:cubicBezTo>
                    <a:cubicBezTo>
                      <a:pt x="246088" y="161547"/>
                      <a:pt x="231576" y="172057"/>
                      <a:pt x="235598" y="173694"/>
                    </a:cubicBezTo>
                    <a:cubicBezTo>
                      <a:pt x="238831" y="175311"/>
                      <a:pt x="237215" y="176119"/>
                      <a:pt x="234789" y="177736"/>
                    </a:cubicBezTo>
                    <a:cubicBezTo>
                      <a:pt x="231555" y="179353"/>
                      <a:pt x="232364" y="181778"/>
                      <a:pt x="234789" y="185841"/>
                    </a:cubicBezTo>
                    <a:cubicBezTo>
                      <a:pt x="236406" y="189075"/>
                      <a:pt x="237215" y="193137"/>
                      <a:pt x="237215" y="193137"/>
                    </a:cubicBezTo>
                    <a:cubicBezTo>
                      <a:pt x="237215" y="193137"/>
                      <a:pt x="232364" y="202051"/>
                      <a:pt x="228342" y="200434"/>
                    </a:cubicBezTo>
                    <a:cubicBezTo>
                      <a:pt x="223491" y="198817"/>
                      <a:pt x="220277" y="198008"/>
                      <a:pt x="218660" y="202859"/>
                    </a:cubicBezTo>
                    <a:cubicBezTo>
                      <a:pt x="217044" y="207710"/>
                      <a:pt x="220277" y="210964"/>
                      <a:pt x="217044" y="210964"/>
                    </a:cubicBezTo>
                    <a:cubicBezTo>
                      <a:pt x="213001" y="210964"/>
                      <a:pt x="210596" y="210964"/>
                      <a:pt x="212193" y="213389"/>
                    </a:cubicBezTo>
                    <a:cubicBezTo>
                      <a:pt x="213001" y="215815"/>
                      <a:pt x="213001" y="219049"/>
                      <a:pt x="211384" y="219857"/>
                    </a:cubicBezTo>
                    <a:cubicBezTo>
                      <a:pt x="210576" y="219857"/>
                      <a:pt x="209768" y="220665"/>
                      <a:pt x="208151" y="219857"/>
                    </a:cubicBezTo>
                    <a:cubicBezTo>
                      <a:pt x="207342" y="219049"/>
                      <a:pt x="207342" y="215006"/>
                      <a:pt x="204917" y="215815"/>
                    </a:cubicBezTo>
                    <a:cubicBezTo>
                      <a:pt x="203300" y="216623"/>
                      <a:pt x="201683" y="219049"/>
                      <a:pt x="202491" y="220665"/>
                    </a:cubicBezTo>
                    <a:cubicBezTo>
                      <a:pt x="204108" y="222282"/>
                      <a:pt x="205725" y="224708"/>
                      <a:pt x="204917" y="225516"/>
                    </a:cubicBezTo>
                    <a:cubicBezTo>
                      <a:pt x="204108" y="226325"/>
                      <a:pt x="200875" y="227133"/>
                      <a:pt x="199278" y="227942"/>
                    </a:cubicBezTo>
                    <a:cubicBezTo>
                      <a:pt x="198469" y="227942"/>
                      <a:pt x="193639" y="227133"/>
                      <a:pt x="193639" y="227133"/>
                    </a:cubicBezTo>
                    <a:lnTo>
                      <a:pt x="189596" y="223899"/>
                    </a:lnTo>
                    <a:cubicBezTo>
                      <a:pt x="189596" y="223899"/>
                      <a:pt x="180723" y="221474"/>
                      <a:pt x="177490" y="221474"/>
                    </a:cubicBezTo>
                    <a:cubicBezTo>
                      <a:pt x="174256" y="221474"/>
                      <a:pt x="16121" y="224708"/>
                      <a:pt x="16121" y="224708"/>
                    </a:cubicBezTo>
                    <a:lnTo>
                      <a:pt x="16121" y="22470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5" name="Szabadkézi sokszög: alakzat 1274">
                <a:extLst>
                  <a:ext uri="{FF2B5EF4-FFF2-40B4-BE49-F238E27FC236}">
                    <a16:creationId xmlns:a16="http://schemas.microsoft.com/office/drawing/2014/main" id="{CCECF13C-525C-5C81-7754-F96779F6F7ED}"/>
                  </a:ext>
                </a:extLst>
              </p:cNvPr>
              <p:cNvSpPr/>
              <p:nvPr/>
            </p:nvSpPr>
            <p:spPr>
              <a:xfrm>
                <a:off x="3739287" y="3686250"/>
                <a:ext cx="192029" cy="142349"/>
              </a:xfrm>
              <a:custGeom>
                <a:avLst/>
                <a:gdLst>
                  <a:gd name="connsiteX0" fmla="*/ 101664 w 192029"/>
                  <a:gd name="connsiteY0" fmla="*/ 0 h 142349"/>
                  <a:gd name="connsiteX1" fmla="*/ 191221 w 192029"/>
                  <a:gd name="connsiteY1" fmla="*/ 4790 h 142349"/>
                  <a:gd name="connsiteX2" fmla="*/ 192029 w 192029"/>
                  <a:gd name="connsiteY2" fmla="*/ 16796 h 142349"/>
                  <a:gd name="connsiteX3" fmla="*/ 186390 w 192029"/>
                  <a:gd name="connsiteY3" fmla="*/ 44789 h 142349"/>
                  <a:gd name="connsiteX4" fmla="*/ 119410 w 192029"/>
                  <a:gd name="connsiteY4" fmla="*/ 38382 h 142349"/>
                  <a:gd name="connsiteX5" fmla="*/ 108920 w 192029"/>
                  <a:gd name="connsiteY5" fmla="*/ 95964 h 142349"/>
                  <a:gd name="connsiteX6" fmla="*/ 82301 w 192029"/>
                  <a:gd name="connsiteY6" fmla="*/ 111163 h 142349"/>
                  <a:gd name="connsiteX7" fmla="*/ 80684 w 192029"/>
                  <a:gd name="connsiteY7" fmla="*/ 142350 h 142349"/>
                  <a:gd name="connsiteX8" fmla="*/ 0 w 192029"/>
                  <a:gd name="connsiteY8" fmla="*/ 135154 h 142349"/>
                  <a:gd name="connsiteX9" fmla="*/ 10490 w 192029"/>
                  <a:gd name="connsiteY9" fmla="*/ 114357 h 142349"/>
                  <a:gd name="connsiteX10" fmla="*/ 21788 w 192029"/>
                  <a:gd name="connsiteY10" fmla="*/ 103968 h 142349"/>
                  <a:gd name="connsiteX11" fmla="*/ 31469 w 192029"/>
                  <a:gd name="connsiteY11" fmla="*/ 80765 h 142349"/>
                  <a:gd name="connsiteX12" fmla="*/ 46810 w 192029"/>
                  <a:gd name="connsiteY12" fmla="*/ 66375 h 142349"/>
                  <a:gd name="connsiteX13" fmla="*/ 61342 w 192029"/>
                  <a:gd name="connsiteY13" fmla="*/ 46385 h 142349"/>
                  <a:gd name="connsiteX14" fmla="*/ 72640 w 192029"/>
                  <a:gd name="connsiteY14" fmla="*/ 26396 h 142349"/>
                  <a:gd name="connsiteX15" fmla="*/ 94428 w 192029"/>
                  <a:gd name="connsiteY15" fmla="*/ 14391 h 142349"/>
                  <a:gd name="connsiteX16" fmla="*/ 101684 w 192029"/>
                  <a:gd name="connsiteY16" fmla="*/ 0 h 142349"/>
                  <a:gd name="connsiteX17" fmla="*/ 101684 w 192029"/>
                  <a:gd name="connsiteY17" fmla="*/ 0 h 142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2029" h="142349">
                    <a:moveTo>
                      <a:pt x="101664" y="0"/>
                    </a:moveTo>
                    <a:lnTo>
                      <a:pt x="191221" y="4790"/>
                    </a:lnTo>
                    <a:lnTo>
                      <a:pt x="192029" y="16796"/>
                    </a:lnTo>
                    <a:lnTo>
                      <a:pt x="186390" y="44789"/>
                    </a:lnTo>
                    <a:lnTo>
                      <a:pt x="119410" y="38382"/>
                    </a:lnTo>
                    <a:lnTo>
                      <a:pt x="108920" y="95964"/>
                    </a:lnTo>
                    <a:cubicBezTo>
                      <a:pt x="108920" y="95964"/>
                      <a:pt x="83898" y="102371"/>
                      <a:pt x="82301" y="111163"/>
                    </a:cubicBezTo>
                    <a:cubicBezTo>
                      <a:pt x="81493" y="120764"/>
                      <a:pt x="80684" y="142350"/>
                      <a:pt x="80684" y="142350"/>
                    </a:cubicBezTo>
                    <a:lnTo>
                      <a:pt x="0" y="135154"/>
                    </a:lnTo>
                    <a:cubicBezTo>
                      <a:pt x="0" y="135154"/>
                      <a:pt x="4042" y="116762"/>
                      <a:pt x="10490" y="114357"/>
                    </a:cubicBezTo>
                    <a:cubicBezTo>
                      <a:pt x="16937" y="111951"/>
                      <a:pt x="20171" y="107161"/>
                      <a:pt x="21788" y="103968"/>
                    </a:cubicBezTo>
                    <a:cubicBezTo>
                      <a:pt x="23405" y="99966"/>
                      <a:pt x="26639" y="86364"/>
                      <a:pt x="31469" y="80765"/>
                    </a:cubicBezTo>
                    <a:cubicBezTo>
                      <a:pt x="37109" y="75167"/>
                      <a:pt x="43576" y="69568"/>
                      <a:pt x="46810" y="66375"/>
                    </a:cubicBezTo>
                    <a:cubicBezTo>
                      <a:pt x="50044" y="62373"/>
                      <a:pt x="58108" y="52772"/>
                      <a:pt x="61342" y="46385"/>
                    </a:cubicBezTo>
                    <a:cubicBezTo>
                      <a:pt x="63767" y="39978"/>
                      <a:pt x="66193" y="27993"/>
                      <a:pt x="72640" y="26396"/>
                    </a:cubicBezTo>
                    <a:cubicBezTo>
                      <a:pt x="79088" y="23991"/>
                      <a:pt x="92003" y="19989"/>
                      <a:pt x="94428" y="14391"/>
                    </a:cubicBezTo>
                    <a:cubicBezTo>
                      <a:pt x="96854" y="9600"/>
                      <a:pt x="101684" y="0"/>
                      <a:pt x="101684" y="0"/>
                    </a:cubicBezTo>
                    <a:lnTo>
                      <a:pt x="101684" y="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6" name="Szabadkézi sokszög: alakzat 1275">
                <a:extLst>
                  <a:ext uri="{FF2B5EF4-FFF2-40B4-BE49-F238E27FC236}">
                    <a16:creationId xmlns:a16="http://schemas.microsoft.com/office/drawing/2014/main" id="{CCEE1D9B-2904-05C6-D99A-9DD0D32CE9D8}"/>
                  </a:ext>
                </a:extLst>
              </p:cNvPr>
              <p:cNvSpPr/>
              <p:nvPr/>
            </p:nvSpPr>
            <p:spPr>
              <a:xfrm>
                <a:off x="3811790" y="3757415"/>
                <a:ext cx="359790" cy="346465"/>
              </a:xfrm>
              <a:custGeom>
                <a:avLst/>
                <a:gdLst>
                  <a:gd name="connsiteX0" fmla="*/ 3634 w 359790"/>
                  <a:gd name="connsiteY0" fmla="*/ 229319 h 346465"/>
                  <a:gd name="connsiteX1" fmla="*/ 15680 w 359790"/>
                  <a:gd name="connsiteY1" fmla="*/ 209937 h 346465"/>
                  <a:gd name="connsiteX2" fmla="*/ 27726 w 359790"/>
                  <a:gd name="connsiteY2" fmla="*/ 217213 h 346465"/>
                  <a:gd name="connsiteX3" fmla="*/ 35750 w 359790"/>
                  <a:gd name="connsiteY3" fmla="*/ 214787 h 346465"/>
                  <a:gd name="connsiteX4" fmla="*/ 49393 w 359790"/>
                  <a:gd name="connsiteY4" fmla="*/ 217213 h 346465"/>
                  <a:gd name="connsiteX5" fmla="*/ 63844 w 359790"/>
                  <a:gd name="connsiteY5" fmla="*/ 212362 h 346465"/>
                  <a:gd name="connsiteX6" fmla="*/ 71080 w 359790"/>
                  <a:gd name="connsiteY6" fmla="*/ 216404 h 346465"/>
                  <a:gd name="connsiteX7" fmla="*/ 148166 w 359790"/>
                  <a:gd name="connsiteY7" fmla="*/ 218830 h 346465"/>
                  <a:gd name="connsiteX8" fmla="*/ 150572 w 359790"/>
                  <a:gd name="connsiteY8" fmla="*/ 200255 h 346465"/>
                  <a:gd name="connsiteX9" fmla="*/ 147358 w 359790"/>
                  <a:gd name="connsiteY9" fmla="*/ 195404 h 346465"/>
                  <a:gd name="connsiteX10" fmla="*/ 150572 w 359790"/>
                  <a:gd name="connsiteY10" fmla="*/ 0 h 346465"/>
                  <a:gd name="connsiteX11" fmla="*/ 183496 w 359790"/>
                  <a:gd name="connsiteY11" fmla="*/ 1617 h 346465"/>
                  <a:gd name="connsiteX12" fmla="*/ 184304 w 359790"/>
                  <a:gd name="connsiteY12" fmla="*/ 1617 h 346465"/>
                  <a:gd name="connsiteX13" fmla="*/ 295912 w 359790"/>
                  <a:gd name="connsiteY13" fmla="*/ 94468 h 346465"/>
                  <a:gd name="connsiteX14" fmla="*/ 299126 w 359790"/>
                  <a:gd name="connsiteY14" fmla="*/ 103341 h 346465"/>
                  <a:gd name="connsiteX15" fmla="*/ 304745 w 359790"/>
                  <a:gd name="connsiteY15" fmla="*/ 112214 h 346465"/>
                  <a:gd name="connsiteX16" fmla="*/ 314386 w 359790"/>
                  <a:gd name="connsiteY16" fmla="*/ 113022 h 346465"/>
                  <a:gd name="connsiteX17" fmla="*/ 323218 w 359790"/>
                  <a:gd name="connsiteY17" fmla="*/ 121087 h 346465"/>
                  <a:gd name="connsiteX18" fmla="*/ 334456 w 359790"/>
                  <a:gd name="connsiteY18" fmla="*/ 121895 h 346465"/>
                  <a:gd name="connsiteX19" fmla="*/ 341691 w 359790"/>
                  <a:gd name="connsiteY19" fmla="*/ 137236 h 346465"/>
                  <a:gd name="connsiteX20" fmla="*/ 338478 w 359790"/>
                  <a:gd name="connsiteY20" fmla="*/ 145320 h 346465"/>
                  <a:gd name="connsiteX21" fmla="*/ 357739 w 359790"/>
                  <a:gd name="connsiteY21" fmla="*/ 146129 h 346465"/>
                  <a:gd name="connsiteX22" fmla="*/ 359336 w 359790"/>
                  <a:gd name="connsiteY22" fmla="*/ 196193 h 346465"/>
                  <a:gd name="connsiteX23" fmla="*/ 352100 w 359790"/>
                  <a:gd name="connsiteY23" fmla="*/ 213959 h 346465"/>
                  <a:gd name="connsiteX24" fmla="*/ 342459 w 359790"/>
                  <a:gd name="connsiteY24" fmla="*/ 232533 h 346465"/>
                  <a:gd name="connsiteX25" fmla="*/ 322389 w 359790"/>
                  <a:gd name="connsiteY25" fmla="*/ 232533 h 346465"/>
                  <a:gd name="connsiteX26" fmla="*/ 306321 w 359790"/>
                  <a:gd name="connsiteY26" fmla="*/ 231724 h 346465"/>
                  <a:gd name="connsiteX27" fmla="*/ 291870 w 359790"/>
                  <a:gd name="connsiteY27" fmla="*/ 231724 h 346465"/>
                  <a:gd name="connsiteX28" fmla="*/ 281441 w 359790"/>
                  <a:gd name="connsiteY28" fmla="*/ 239001 h 346465"/>
                  <a:gd name="connsiteX29" fmla="*/ 248516 w 359790"/>
                  <a:gd name="connsiteY29" fmla="*/ 233341 h 346465"/>
                  <a:gd name="connsiteX30" fmla="*/ 233257 w 359790"/>
                  <a:gd name="connsiteY30" fmla="*/ 244640 h 346465"/>
                  <a:gd name="connsiteX31" fmla="*/ 223616 w 359790"/>
                  <a:gd name="connsiteY31" fmla="*/ 246257 h 346465"/>
                  <a:gd name="connsiteX32" fmla="*/ 216380 w 359790"/>
                  <a:gd name="connsiteY32" fmla="*/ 254341 h 346465"/>
                  <a:gd name="connsiteX33" fmla="*/ 204334 w 359790"/>
                  <a:gd name="connsiteY33" fmla="*/ 257575 h 346465"/>
                  <a:gd name="connsiteX34" fmla="*/ 197098 w 359790"/>
                  <a:gd name="connsiteY34" fmla="*/ 260809 h 346465"/>
                  <a:gd name="connsiteX35" fmla="*/ 195502 w 359790"/>
                  <a:gd name="connsiteY35" fmla="*/ 272915 h 346465"/>
                  <a:gd name="connsiteX36" fmla="*/ 188266 w 359790"/>
                  <a:gd name="connsiteY36" fmla="*/ 274532 h 346465"/>
                  <a:gd name="connsiteX37" fmla="*/ 181030 w 359790"/>
                  <a:gd name="connsiteY37" fmla="*/ 269682 h 346465"/>
                  <a:gd name="connsiteX38" fmla="*/ 175411 w 359790"/>
                  <a:gd name="connsiteY38" fmla="*/ 263214 h 346465"/>
                  <a:gd name="connsiteX39" fmla="*/ 169793 w 359790"/>
                  <a:gd name="connsiteY39" fmla="*/ 271299 h 346465"/>
                  <a:gd name="connsiteX40" fmla="*/ 173006 w 359790"/>
                  <a:gd name="connsiteY40" fmla="*/ 280172 h 346465"/>
                  <a:gd name="connsiteX41" fmla="*/ 164982 w 359790"/>
                  <a:gd name="connsiteY41" fmla="*/ 285022 h 346465"/>
                  <a:gd name="connsiteX42" fmla="*/ 156958 w 359790"/>
                  <a:gd name="connsiteY42" fmla="*/ 300363 h 346465"/>
                  <a:gd name="connsiteX43" fmla="*/ 144912 w 359790"/>
                  <a:gd name="connsiteY43" fmla="*/ 301980 h 346465"/>
                  <a:gd name="connsiteX44" fmla="*/ 144912 w 359790"/>
                  <a:gd name="connsiteY44" fmla="*/ 315703 h 346465"/>
                  <a:gd name="connsiteX45" fmla="*/ 140890 w 359790"/>
                  <a:gd name="connsiteY45" fmla="*/ 323788 h 346465"/>
                  <a:gd name="connsiteX46" fmla="*/ 137677 w 359790"/>
                  <a:gd name="connsiteY46" fmla="*/ 332661 h 346465"/>
                  <a:gd name="connsiteX47" fmla="*/ 139273 w 359790"/>
                  <a:gd name="connsiteY47" fmla="*/ 341534 h 346465"/>
                  <a:gd name="connsiteX48" fmla="*/ 126419 w 359790"/>
                  <a:gd name="connsiteY48" fmla="*/ 340725 h 346465"/>
                  <a:gd name="connsiteX49" fmla="*/ 119992 w 359790"/>
                  <a:gd name="connsiteY49" fmla="*/ 343150 h 346465"/>
                  <a:gd name="connsiteX50" fmla="*/ 123205 w 359790"/>
                  <a:gd name="connsiteY50" fmla="*/ 331044 h 346465"/>
                  <a:gd name="connsiteX51" fmla="*/ 116778 w 359790"/>
                  <a:gd name="connsiteY51" fmla="*/ 328618 h 346465"/>
                  <a:gd name="connsiteX52" fmla="*/ 107945 w 359790"/>
                  <a:gd name="connsiteY52" fmla="*/ 335895 h 346465"/>
                  <a:gd name="connsiteX53" fmla="*/ 100710 w 359790"/>
                  <a:gd name="connsiteY53" fmla="*/ 335895 h 346465"/>
                  <a:gd name="connsiteX54" fmla="*/ 95899 w 359790"/>
                  <a:gd name="connsiteY54" fmla="*/ 340745 h 346465"/>
                  <a:gd name="connsiteX55" fmla="*/ 92686 w 359790"/>
                  <a:gd name="connsiteY55" fmla="*/ 331872 h 346465"/>
                  <a:gd name="connsiteX56" fmla="*/ 87067 w 359790"/>
                  <a:gd name="connsiteY56" fmla="*/ 337532 h 346465"/>
                  <a:gd name="connsiteX57" fmla="*/ 81448 w 359790"/>
                  <a:gd name="connsiteY57" fmla="*/ 339149 h 346465"/>
                  <a:gd name="connsiteX58" fmla="*/ 74213 w 359790"/>
                  <a:gd name="connsiteY58" fmla="*/ 329467 h 346465"/>
                  <a:gd name="connsiteX59" fmla="*/ 79831 w 359790"/>
                  <a:gd name="connsiteY59" fmla="*/ 325425 h 346465"/>
                  <a:gd name="connsiteX60" fmla="*/ 70191 w 359790"/>
                  <a:gd name="connsiteY60" fmla="*/ 316552 h 346465"/>
                  <a:gd name="connsiteX61" fmla="*/ 76618 w 359790"/>
                  <a:gd name="connsiteY61" fmla="*/ 313318 h 346465"/>
                  <a:gd name="connsiteX62" fmla="*/ 72596 w 359790"/>
                  <a:gd name="connsiteY62" fmla="*/ 303637 h 346465"/>
                  <a:gd name="connsiteX63" fmla="*/ 64572 w 359790"/>
                  <a:gd name="connsiteY63" fmla="*/ 302829 h 346465"/>
                  <a:gd name="connsiteX64" fmla="*/ 64572 w 359790"/>
                  <a:gd name="connsiteY64" fmla="*/ 293147 h 346465"/>
                  <a:gd name="connsiteX65" fmla="*/ 57336 w 359790"/>
                  <a:gd name="connsiteY65" fmla="*/ 284274 h 346465"/>
                  <a:gd name="connsiteX66" fmla="*/ 49312 w 359790"/>
                  <a:gd name="connsiteY66" fmla="*/ 286700 h 346465"/>
                  <a:gd name="connsiteX67" fmla="*/ 44502 w 359790"/>
                  <a:gd name="connsiteY67" fmla="*/ 296381 h 346465"/>
                  <a:gd name="connsiteX68" fmla="*/ 36478 w 359790"/>
                  <a:gd name="connsiteY68" fmla="*/ 286700 h 346465"/>
                  <a:gd name="connsiteX69" fmla="*/ 28454 w 359790"/>
                  <a:gd name="connsiteY69" fmla="*/ 296381 h 346465"/>
                  <a:gd name="connsiteX70" fmla="*/ 20430 w 359790"/>
                  <a:gd name="connsiteY70" fmla="*/ 289913 h 346465"/>
                  <a:gd name="connsiteX71" fmla="*/ 10789 w 359790"/>
                  <a:gd name="connsiteY71" fmla="*/ 292339 h 346465"/>
                  <a:gd name="connsiteX72" fmla="*/ 11597 w 359790"/>
                  <a:gd name="connsiteY72" fmla="*/ 281849 h 346465"/>
                  <a:gd name="connsiteX73" fmla="*/ 15620 w 359790"/>
                  <a:gd name="connsiteY73" fmla="*/ 274573 h 346465"/>
                  <a:gd name="connsiteX74" fmla="*/ 6787 w 359790"/>
                  <a:gd name="connsiteY74" fmla="*/ 254382 h 346465"/>
                  <a:gd name="connsiteX75" fmla="*/ 360 w 359790"/>
                  <a:gd name="connsiteY75" fmla="*/ 252765 h 346465"/>
                  <a:gd name="connsiteX76" fmla="*/ 2765 w 359790"/>
                  <a:gd name="connsiteY76" fmla="*/ 244700 h 346465"/>
                  <a:gd name="connsiteX77" fmla="*/ 2765 w 359790"/>
                  <a:gd name="connsiteY77" fmla="*/ 235827 h 346465"/>
                  <a:gd name="connsiteX78" fmla="*/ 3573 w 359790"/>
                  <a:gd name="connsiteY78" fmla="*/ 229360 h 346465"/>
                  <a:gd name="connsiteX79" fmla="*/ 3573 w 359790"/>
                  <a:gd name="connsiteY79" fmla="*/ 229360 h 34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359790" h="346465">
                    <a:moveTo>
                      <a:pt x="3634" y="229319"/>
                    </a:moveTo>
                    <a:cubicBezTo>
                      <a:pt x="10870" y="233362"/>
                      <a:pt x="10061" y="212362"/>
                      <a:pt x="15680" y="209937"/>
                    </a:cubicBezTo>
                    <a:cubicBezTo>
                      <a:pt x="21299" y="207511"/>
                      <a:pt x="23704" y="210745"/>
                      <a:pt x="27726" y="217213"/>
                    </a:cubicBezTo>
                    <a:cubicBezTo>
                      <a:pt x="31748" y="223680"/>
                      <a:pt x="32537" y="218830"/>
                      <a:pt x="35750" y="214787"/>
                    </a:cubicBezTo>
                    <a:cubicBezTo>
                      <a:pt x="38155" y="210745"/>
                      <a:pt x="49393" y="217213"/>
                      <a:pt x="49393" y="217213"/>
                    </a:cubicBezTo>
                    <a:cubicBezTo>
                      <a:pt x="49393" y="217213"/>
                      <a:pt x="63844" y="217213"/>
                      <a:pt x="63844" y="212362"/>
                    </a:cubicBezTo>
                    <a:cubicBezTo>
                      <a:pt x="63844" y="207511"/>
                      <a:pt x="71080" y="216404"/>
                      <a:pt x="71080" y="216404"/>
                    </a:cubicBezTo>
                    <a:lnTo>
                      <a:pt x="148166" y="218830"/>
                    </a:lnTo>
                    <a:cubicBezTo>
                      <a:pt x="148166" y="214787"/>
                      <a:pt x="152977" y="200255"/>
                      <a:pt x="150572" y="200255"/>
                    </a:cubicBezTo>
                    <a:cubicBezTo>
                      <a:pt x="148975" y="200255"/>
                      <a:pt x="147358" y="195404"/>
                      <a:pt x="147358" y="195404"/>
                    </a:cubicBezTo>
                    <a:lnTo>
                      <a:pt x="150572" y="0"/>
                    </a:lnTo>
                    <a:lnTo>
                      <a:pt x="183496" y="1617"/>
                    </a:lnTo>
                    <a:lnTo>
                      <a:pt x="184304" y="1617"/>
                    </a:lnTo>
                    <a:lnTo>
                      <a:pt x="295912" y="94468"/>
                    </a:lnTo>
                    <a:cubicBezTo>
                      <a:pt x="295912" y="94468"/>
                      <a:pt x="299934" y="100128"/>
                      <a:pt x="299126" y="103341"/>
                    </a:cubicBezTo>
                    <a:cubicBezTo>
                      <a:pt x="298318" y="105767"/>
                      <a:pt x="300723" y="112214"/>
                      <a:pt x="304745" y="112214"/>
                    </a:cubicBezTo>
                    <a:cubicBezTo>
                      <a:pt x="307958" y="112214"/>
                      <a:pt x="311172" y="109789"/>
                      <a:pt x="314386" y="113022"/>
                    </a:cubicBezTo>
                    <a:cubicBezTo>
                      <a:pt x="317599" y="115448"/>
                      <a:pt x="320813" y="117873"/>
                      <a:pt x="323218" y="121087"/>
                    </a:cubicBezTo>
                    <a:cubicBezTo>
                      <a:pt x="325623" y="123512"/>
                      <a:pt x="332859" y="118662"/>
                      <a:pt x="334456" y="121895"/>
                    </a:cubicBezTo>
                    <a:cubicBezTo>
                      <a:pt x="336052" y="124321"/>
                      <a:pt x="343288" y="134810"/>
                      <a:pt x="341691" y="137236"/>
                    </a:cubicBezTo>
                    <a:cubicBezTo>
                      <a:pt x="340094" y="140470"/>
                      <a:pt x="338478" y="145320"/>
                      <a:pt x="338478" y="145320"/>
                    </a:cubicBezTo>
                    <a:cubicBezTo>
                      <a:pt x="338478" y="145320"/>
                      <a:pt x="349715" y="146129"/>
                      <a:pt x="357739" y="146129"/>
                    </a:cubicBezTo>
                    <a:cubicBezTo>
                      <a:pt x="357739" y="146129"/>
                      <a:pt x="360953" y="183278"/>
                      <a:pt x="359336" y="196193"/>
                    </a:cubicBezTo>
                    <a:cubicBezTo>
                      <a:pt x="357739" y="208299"/>
                      <a:pt x="351312" y="208299"/>
                      <a:pt x="352100" y="213959"/>
                    </a:cubicBezTo>
                    <a:cubicBezTo>
                      <a:pt x="352909" y="218809"/>
                      <a:pt x="347290" y="230108"/>
                      <a:pt x="342459" y="232533"/>
                    </a:cubicBezTo>
                    <a:cubicBezTo>
                      <a:pt x="338437" y="234958"/>
                      <a:pt x="326391" y="232533"/>
                      <a:pt x="322389" y="232533"/>
                    </a:cubicBezTo>
                    <a:cubicBezTo>
                      <a:pt x="317579" y="232533"/>
                      <a:pt x="309535" y="230916"/>
                      <a:pt x="306321" y="231724"/>
                    </a:cubicBezTo>
                    <a:cubicBezTo>
                      <a:pt x="303108" y="232533"/>
                      <a:pt x="291870" y="231724"/>
                      <a:pt x="291870" y="231724"/>
                    </a:cubicBezTo>
                    <a:cubicBezTo>
                      <a:pt x="291870" y="231724"/>
                      <a:pt x="291870" y="240597"/>
                      <a:pt x="281441" y="239001"/>
                    </a:cubicBezTo>
                    <a:cubicBezTo>
                      <a:pt x="271012" y="236575"/>
                      <a:pt x="254135" y="224469"/>
                      <a:pt x="248516" y="233341"/>
                    </a:cubicBezTo>
                    <a:cubicBezTo>
                      <a:pt x="242089" y="242214"/>
                      <a:pt x="238087" y="244640"/>
                      <a:pt x="233257" y="244640"/>
                    </a:cubicBezTo>
                    <a:cubicBezTo>
                      <a:pt x="227638" y="244640"/>
                      <a:pt x="223616" y="243831"/>
                      <a:pt x="223616" y="246257"/>
                    </a:cubicBezTo>
                    <a:cubicBezTo>
                      <a:pt x="223616" y="249490"/>
                      <a:pt x="219594" y="253533"/>
                      <a:pt x="216380" y="254341"/>
                    </a:cubicBezTo>
                    <a:cubicBezTo>
                      <a:pt x="213167" y="255150"/>
                      <a:pt x="204334" y="257575"/>
                      <a:pt x="204334" y="257575"/>
                    </a:cubicBezTo>
                    <a:cubicBezTo>
                      <a:pt x="204334" y="257575"/>
                      <a:pt x="197907" y="258384"/>
                      <a:pt x="197098" y="260809"/>
                    </a:cubicBezTo>
                    <a:cubicBezTo>
                      <a:pt x="196290" y="263234"/>
                      <a:pt x="195502" y="272915"/>
                      <a:pt x="195502" y="272915"/>
                    </a:cubicBezTo>
                    <a:cubicBezTo>
                      <a:pt x="195502" y="272915"/>
                      <a:pt x="190691" y="277766"/>
                      <a:pt x="188266" y="274532"/>
                    </a:cubicBezTo>
                    <a:cubicBezTo>
                      <a:pt x="185861" y="270490"/>
                      <a:pt x="183456" y="271299"/>
                      <a:pt x="181030" y="269682"/>
                    </a:cubicBezTo>
                    <a:cubicBezTo>
                      <a:pt x="178625" y="268065"/>
                      <a:pt x="180222" y="260809"/>
                      <a:pt x="175411" y="263214"/>
                    </a:cubicBezTo>
                    <a:cubicBezTo>
                      <a:pt x="171389" y="266448"/>
                      <a:pt x="168984" y="268873"/>
                      <a:pt x="169793" y="271299"/>
                    </a:cubicBezTo>
                    <a:cubicBezTo>
                      <a:pt x="170601" y="274532"/>
                      <a:pt x="175411" y="275341"/>
                      <a:pt x="173006" y="280172"/>
                    </a:cubicBezTo>
                    <a:cubicBezTo>
                      <a:pt x="170601" y="285831"/>
                      <a:pt x="164982" y="285022"/>
                      <a:pt x="164982" y="285022"/>
                    </a:cubicBezTo>
                    <a:cubicBezTo>
                      <a:pt x="162577" y="292298"/>
                      <a:pt x="161769" y="300363"/>
                      <a:pt x="156958" y="300363"/>
                    </a:cubicBezTo>
                    <a:cubicBezTo>
                      <a:pt x="152936" y="300363"/>
                      <a:pt x="147317" y="296321"/>
                      <a:pt x="144912" y="301980"/>
                    </a:cubicBezTo>
                    <a:cubicBezTo>
                      <a:pt x="142507" y="306830"/>
                      <a:pt x="144912" y="311661"/>
                      <a:pt x="144912" y="315703"/>
                    </a:cubicBezTo>
                    <a:cubicBezTo>
                      <a:pt x="144912" y="320554"/>
                      <a:pt x="144104" y="319746"/>
                      <a:pt x="140890" y="323788"/>
                    </a:cubicBezTo>
                    <a:cubicBezTo>
                      <a:pt x="136868" y="328639"/>
                      <a:pt x="135271" y="330255"/>
                      <a:pt x="137677" y="332661"/>
                    </a:cubicBezTo>
                    <a:cubicBezTo>
                      <a:pt x="140890" y="335086"/>
                      <a:pt x="144104" y="341534"/>
                      <a:pt x="139273" y="341534"/>
                    </a:cubicBezTo>
                    <a:cubicBezTo>
                      <a:pt x="135251" y="341534"/>
                      <a:pt x="128036" y="337491"/>
                      <a:pt x="126419" y="340725"/>
                    </a:cubicBezTo>
                    <a:cubicBezTo>
                      <a:pt x="124822" y="343959"/>
                      <a:pt x="119183" y="350406"/>
                      <a:pt x="119992" y="343150"/>
                    </a:cubicBezTo>
                    <a:cubicBezTo>
                      <a:pt x="120800" y="335874"/>
                      <a:pt x="123205" y="331044"/>
                      <a:pt x="123205" y="331044"/>
                    </a:cubicBezTo>
                    <a:cubicBezTo>
                      <a:pt x="123205" y="331044"/>
                      <a:pt x="118395" y="324576"/>
                      <a:pt x="116778" y="328618"/>
                    </a:cubicBezTo>
                    <a:cubicBezTo>
                      <a:pt x="111967" y="337491"/>
                      <a:pt x="111159" y="337491"/>
                      <a:pt x="107945" y="335895"/>
                    </a:cubicBezTo>
                    <a:cubicBezTo>
                      <a:pt x="104732" y="335086"/>
                      <a:pt x="99922" y="331044"/>
                      <a:pt x="100710" y="335895"/>
                    </a:cubicBezTo>
                    <a:cubicBezTo>
                      <a:pt x="101518" y="341554"/>
                      <a:pt x="95899" y="340745"/>
                      <a:pt x="95899" y="340745"/>
                    </a:cubicBezTo>
                    <a:cubicBezTo>
                      <a:pt x="95899" y="340745"/>
                      <a:pt x="95899" y="330255"/>
                      <a:pt x="92686" y="331872"/>
                    </a:cubicBezTo>
                    <a:cubicBezTo>
                      <a:pt x="90281" y="333489"/>
                      <a:pt x="87876" y="333489"/>
                      <a:pt x="87067" y="337532"/>
                    </a:cubicBezTo>
                    <a:cubicBezTo>
                      <a:pt x="85470" y="340766"/>
                      <a:pt x="81448" y="339149"/>
                      <a:pt x="81448" y="339149"/>
                    </a:cubicBezTo>
                    <a:lnTo>
                      <a:pt x="74213" y="329467"/>
                    </a:lnTo>
                    <a:cubicBezTo>
                      <a:pt x="74213" y="329467"/>
                      <a:pt x="85450" y="331084"/>
                      <a:pt x="79831" y="325425"/>
                    </a:cubicBezTo>
                    <a:cubicBezTo>
                      <a:pt x="73404" y="320574"/>
                      <a:pt x="70191" y="319766"/>
                      <a:pt x="70191" y="316552"/>
                    </a:cubicBezTo>
                    <a:cubicBezTo>
                      <a:pt x="70191" y="314127"/>
                      <a:pt x="76618" y="313318"/>
                      <a:pt x="76618" y="313318"/>
                    </a:cubicBezTo>
                    <a:cubicBezTo>
                      <a:pt x="76618" y="313318"/>
                      <a:pt x="74213" y="299595"/>
                      <a:pt x="72596" y="303637"/>
                    </a:cubicBezTo>
                    <a:cubicBezTo>
                      <a:pt x="70999" y="306871"/>
                      <a:pt x="64572" y="302829"/>
                      <a:pt x="64572" y="302829"/>
                    </a:cubicBezTo>
                    <a:lnTo>
                      <a:pt x="64572" y="293147"/>
                    </a:lnTo>
                    <a:lnTo>
                      <a:pt x="57336" y="284274"/>
                    </a:lnTo>
                    <a:cubicBezTo>
                      <a:pt x="57336" y="284274"/>
                      <a:pt x="48504" y="279424"/>
                      <a:pt x="49312" y="286700"/>
                    </a:cubicBezTo>
                    <a:cubicBezTo>
                      <a:pt x="50909" y="293976"/>
                      <a:pt x="46907" y="297189"/>
                      <a:pt x="44502" y="296381"/>
                    </a:cubicBezTo>
                    <a:cubicBezTo>
                      <a:pt x="42097" y="295573"/>
                      <a:pt x="40479" y="281849"/>
                      <a:pt x="36478" y="286700"/>
                    </a:cubicBezTo>
                    <a:cubicBezTo>
                      <a:pt x="31667" y="290742"/>
                      <a:pt x="30859" y="295573"/>
                      <a:pt x="28454" y="296381"/>
                    </a:cubicBezTo>
                    <a:cubicBezTo>
                      <a:pt x="26048" y="297189"/>
                      <a:pt x="25240" y="287508"/>
                      <a:pt x="20430" y="289913"/>
                    </a:cubicBezTo>
                    <a:cubicBezTo>
                      <a:pt x="16408" y="293147"/>
                      <a:pt x="12406" y="297998"/>
                      <a:pt x="10789" y="292339"/>
                    </a:cubicBezTo>
                    <a:cubicBezTo>
                      <a:pt x="9192" y="285871"/>
                      <a:pt x="8384" y="284254"/>
                      <a:pt x="11597" y="281849"/>
                    </a:cubicBezTo>
                    <a:cubicBezTo>
                      <a:pt x="15620" y="280232"/>
                      <a:pt x="15620" y="277807"/>
                      <a:pt x="15620" y="274573"/>
                    </a:cubicBezTo>
                    <a:cubicBezTo>
                      <a:pt x="15620" y="270531"/>
                      <a:pt x="10001" y="252765"/>
                      <a:pt x="6787" y="254382"/>
                    </a:cubicBezTo>
                    <a:cubicBezTo>
                      <a:pt x="2765" y="256807"/>
                      <a:pt x="-1237" y="258424"/>
                      <a:pt x="360" y="252765"/>
                    </a:cubicBezTo>
                    <a:cubicBezTo>
                      <a:pt x="1957" y="247914"/>
                      <a:pt x="2765" y="244700"/>
                      <a:pt x="2765" y="244700"/>
                    </a:cubicBezTo>
                    <a:lnTo>
                      <a:pt x="2765" y="235827"/>
                    </a:lnTo>
                    <a:lnTo>
                      <a:pt x="3573" y="229360"/>
                    </a:lnTo>
                    <a:lnTo>
                      <a:pt x="3573" y="22936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7" name="Szabadkézi sokszög: alakzat 1276">
                <a:extLst>
                  <a:ext uri="{FF2B5EF4-FFF2-40B4-BE49-F238E27FC236}">
                    <a16:creationId xmlns:a16="http://schemas.microsoft.com/office/drawing/2014/main" id="{EF4A4E68-BC86-B8A9-BE6F-46B7FB526BD6}"/>
                  </a:ext>
                </a:extLst>
              </p:cNvPr>
              <p:cNvSpPr/>
              <p:nvPr/>
            </p:nvSpPr>
            <p:spPr>
              <a:xfrm>
                <a:off x="3734659" y="3702642"/>
                <a:ext cx="262506" cy="286653"/>
              </a:xfrm>
              <a:custGeom>
                <a:avLst/>
                <a:gdLst>
                  <a:gd name="connsiteX0" fmla="*/ 82645 w 262506"/>
                  <a:gd name="connsiteY0" fmla="*/ 286134 h 286653"/>
                  <a:gd name="connsiteX1" fmla="*/ 94691 w 262506"/>
                  <a:gd name="connsiteY1" fmla="*/ 266509 h 286653"/>
                  <a:gd name="connsiteX2" fmla="*/ 106737 w 262506"/>
                  <a:gd name="connsiteY2" fmla="*/ 273866 h 286653"/>
                  <a:gd name="connsiteX3" fmla="*/ 114761 w 262506"/>
                  <a:gd name="connsiteY3" fmla="*/ 271420 h 286653"/>
                  <a:gd name="connsiteX4" fmla="*/ 128404 w 262506"/>
                  <a:gd name="connsiteY4" fmla="*/ 273866 h 286653"/>
                  <a:gd name="connsiteX5" fmla="*/ 142855 w 262506"/>
                  <a:gd name="connsiteY5" fmla="*/ 268954 h 286653"/>
                  <a:gd name="connsiteX6" fmla="*/ 150090 w 262506"/>
                  <a:gd name="connsiteY6" fmla="*/ 273037 h 286653"/>
                  <a:gd name="connsiteX7" fmla="*/ 227177 w 262506"/>
                  <a:gd name="connsiteY7" fmla="*/ 275483 h 286653"/>
                  <a:gd name="connsiteX8" fmla="*/ 229582 w 262506"/>
                  <a:gd name="connsiteY8" fmla="*/ 256686 h 286653"/>
                  <a:gd name="connsiteX9" fmla="*/ 226369 w 262506"/>
                  <a:gd name="connsiteY9" fmla="*/ 251775 h 286653"/>
                  <a:gd name="connsiteX10" fmla="*/ 229582 w 262506"/>
                  <a:gd name="connsiteY10" fmla="*/ 53945 h 286653"/>
                  <a:gd name="connsiteX11" fmla="*/ 262507 w 262506"/>
                  <a:gd name="connsiteY11" fmla="*/ 55582 h 286653"/>
                  <a:gd name="connsiteX12" fmla="*/ 258485 w 262506"/>
                  <a:gd name="connsiteY12" fmla="*/ 52307 h 286653"/>
                  <a:gd name="connsiteX13" fmla="*/ 196658 w 262506"/>
                  <a:gd name="connsiteY13" fmla="*/ 0 h 286653"/>
                  <a:gd name="connsiteX14" fmla="*/ 191039 w 262506"/>
                  <a:gd name="connsiteY14" fmla="*/ 28620 h 286653"/>
                  <a:gd name="connsiteX15" fmla="*/ 124402 w 262506"/>
                  <a:gd name="connsiteY15" fmla="*/ 22071 h 286653"/>
                  <a:gd name="connsiteX16" fmla="*/ 113973 w 262506"/>
                  <a:gd name="connsiteY16" fmla="*/ 80927 h 286653"/>
                  <a:gd name="connsiteX17" fmla="*/ 87475 w 262506"/>
                  <a:gd name="connsiteY17" fmla="*/ 96470 h 286653"/>
                  <a:gd name="connsiteX18" fmla="*/ 85879 w 262506"/>
                  <a:gd name="connsiteY18" fmla="*/ 128343 h 286653"/>
                  <a:gd name="connsiteX19" fmla="*/ 5578 w 262506"/>
                  <a:gd name="connsiteY19" fmla="*/ 120986 h 286653"/>
                  <a:gd name="connsiteX20" fmla="*/ 3173 w 262506"/>
                  <a:gd name="connsiteY20" fmla="*/ 131617 h 286653"/>
                  <a:gd name="connsiteX21" fmla="*/ 10409 w 262506"/>
                  <a:gd name="connsiteY21" fmla="*/ 141420 h 286653"/>
                  <a:gd name="connsiteX22" fmla="*/ 14431 w 262506"/>
                  <a:gd name="connsiteY22" fmla="*/ 149585 h 286653"/>
                  <a:gd name="connsiteX23" fmla="*/ 11217 w 262506"/>
                  <a:gd name="connsiteY23" fmla="*/ 158579 h 286653"/>
                  <a:gd name="connsiteX24" fmla="*/ 8812 w 262506"/>
                  <a:gd name="connsiteY24" fmla="*/ 166745 h 286653"/>
                  <a:gd name="connsiteX25" fmla="*/ 15239 w 262506"/>
                  <a:gd name="connsiteY25" fmla="*/ 176547 h 286653"/>
                  <a:gd name="connsiteX26" fmla="*/ 12834 w 262506"/>
                  <a:gd name="connsiteY26" fmla="*/ 186350 h 286653"/>
                  <a:gd name="connsiteX27" fmla="*/ 12834 w 262506"/>
                  <a:gd name="connsiteY27" fmla="*/ 196153 h 286653"/>
                  <a:gd name="connsiteX28" fmla="*/ 7215 w 262506"/>
                  <a:gd name="connsiteY28" fmla="*/ 211675 h 286653"/>
                  <a:gd name="connsiteX29" fmla="*/ 1597 w 262506"/>
                  <a:gd name="connsiteY29" fmla="*/ 225580 h 286653"/>
                  <a:gd name="connsiteX30" fmla="*/ 0 w 262506"/>
                  <a:gd name="connsiteY30" fmla="*/ 235383 h 286653"/>
                  <a:gd name="connsiteX31" fmla="*/ 7236 w 262506"/>
                  <a:gd name="connsiteY31" fmla="*/ 237020 h 286653"/>
                  <a:gd name="connsiteX32" fmla="*/ 23304 w 262506"/>
                  <a:gd name="connsiteY32" fmla="*/ 237020 h 286653"/>
                  <a:gd name="connsiteX33" fmla="*/ 32136 w 262506"/>
                  <a:gd name="connsiteY33" fmla="*/ 234575 h 286653"/>
                  <a:gd name="connsiteX34" fmla="*/ 46587 w 262506"/>
                  <a:gd name="connsiteY34" fmla="*/ 241932 h 286653"/>
                  <a:gd name="connsiteX35" fmla="*/ 56228 w 262506"/>
                  <a:gd name="connsiteY35" fmla="*/ 250926 h 286653"/>
                  <a:gd name="connsiteX36" fmla="*/ 67466 w 262506"/>
                  <a:gd name="connsiteY36" fmla="*/ 264002 h 286653"/>
                  <a:gd name="connsiteX37" fmla="*/ 77107 w 262506"/>
                  <a:gd name="connsiteY37" fmla="*/ 268914 h 286653"/>
                  <a:gd name="connsiteX38" fmla="*/ 77915 w 262506"/>
                  <a:gd name="connsiteY38" fmla="*/ 279545 h 286653"/>
                  <a:gd name="connsiteX39" fmla="*/ 82725 w 262506"/>
                  <a:gd name="connsiteY39" fmla="*/ 286094 h 286653"/>
                  <a:gd name="connsiteX40" fmla="*/ 82725 w 262506"/>
                  <a:gd name="connsiteY40" fmla="*/ 286094 h 28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62506" h="286653">
                    <a:moveTo>
                      <a:pt x="82645" y="286134"/>
                    </a:moveTo>
                    <a:cubicBezTo>
                      <a:pt x="89880" y="290217"/>
                      <a:pt x="89072" y="268975"/>
                      <a:pt x="94691" y="266509"/>
                    </a:cubicBezTo>
                    <a:cubicBezTo>
                      <a:pt x="100310" y="264063"/>
                      <a:pt x="102715" y="267317"/>
                      <a:pt x="106737" y="273866"/>
                    </a:cubicBezTo>
                    <a:cubicBezTo>
                      <a:pt x="110759" y="280414"/>
                      <a:pt x="111547" y="275503"/>
                      <a:pt x="114761" y="271420"/>
                    </a:cubicBezTo>
                    <a:cubicBezTo>
                      <a:pt x="117166" y="267337"/>
                      <a:pt x="128404" y="273866"/>
                      <a:pt x="128404" y="273866"/>
                    </a:cubicBezTo>
                    <a:cubicBezTo>
                      <a:pt x="128404" y="273866"/>
                      <a:pt x="142855" y="273866"/>
                      <a:pt x="142855" y="268954"/>
                    </a:cubicBezTo>
                    <a:cubicBezTo>
                      <a:pt x="142855" y="264043"/>
                      <a:pt x="150090" y="273037"/>
                      <a:pt x="150090" y="273037"/>
                    </a:cubicBezTo>
                    <a:lnTo>
                      <a:pt x="227177" y="275483"/>
                    </a:lnTo>
                    <a:cubicBezTo>
                      <a:pt x="227177" y="271400"/>
                      <a:pt x="231987" y="256686"/>
                      <a:pt x="229582" y="256686"/>
                    </a:cubicBezTo>
                    <a:cubicBezTo>
                      <a:pt x="227985" y="256686"/>
                      <a:pt x="226369" y="251775"/>
                      <a:pt x="226369" y="251775"/>
                    </a:cubicBezTo>
                    <a:lnTo>
                      <a:pt x="229582" y="53945"/>
                    </a:lnTo>
                    <a:lnTo>
                      <a:pt x="262507" y="55582"/>
                    </a:lnTo>
                    <a:lnTo>
                      <a:pt x="258485" y="52307"/>
                    </a:lnTo>
                    <a:lnTo>
                      <a:pt x="196658" y="0"/>
                    </a:lnTo>
                    <a:lnTo>
                      <a:pt x="191039" y="28620"/>
                    </a:lnTo>
                    <a:lnTo>
                      <a:pt x="124402" y="22071"/>
                    </a:lnTo>
                    <a:lnTo>
                      <a:pt x="113973" y="80927"/>
                    </a:lnTo>
                    <a:cubicBezTo>
                      <a:pt x="113973" y="80927"/>
                      <a:pt x="89072" y="87475"/>
                      <a:pt x="87475" y="96470"/>
                    </a:cubicBezTo>
                    <a:cubicBezTo>
                      <a:pt x="86667" y="106272"/>
                      <a:pt x="85879" y="128343"/>
                      <a:pt x="85879" y="128343"/>
                    </a:cubicBezTo>
                    <a:lnTo>
                      <a:pt x="5578" y="120986"/>
                    </a:lnTo>
                    <a:cubicBezTo>
                      <a:pt x="5578" y="120986"/>
                      <a:pt x="-849" y="126706"/>
                      <a:pt x="3173" y="131617"/>
                    </a:cubicBezTo>
                    <a:cubicBezTo>
                      <a:pt x="6387" y="135700"/>
                      <a:pt x="8792" y="138974"/>
                      <a:pt x="10409" y="141420"/>
                    </a:cubicBezTo>
                    <a:cubicBezTo>
                      <a:pt x="12814" y="144694"/>
                      <a:pt x="15219" y="144694"/>
                      <a:pt x="14431" y="149585"/>
                    </a:cubicBezTo>
                    <a:cubicBezTo>
                      <a:pt x="13643" y="154476"/>
                      <a:pt x="12834" y="156134"/>
                      <a:pt x="11217" y="158579"/>
                    </a:cubicBezTo>
                    <a:cubicBezTo>
                      <a:pt x="10409" y="161854"/>
                      <a:pt x="6407" y="162662"/>
                      <a:pt x="8812" y="166745"/>
                    </a:cubicBezTo>
                    <a:cubicBezTo>
                      <a:pt x="10409" y="170019"/>
                      <a:pt x="14431" y="175739"/>
                      <a:pt x="15239" y="176547"/>
                    </a:cubicBezTo>
                    <a:cubicBezTo>
                      <a:pt x="15239" y="178184"/>
                      <a:pt x="12026" y="180630"/>
                      <a:pt x="12834" y="186350"/>
                    </a:cubicBezTo>
                    <a:cubicBezTo>
                      <a:pt x="12834" y="192070"/>
                      <a:pt x="14431" y="191261"/>
                      <a:pt x="12834" y="196153"/>
                    </a:cubicBezTo>
                    <a:cubicBezTo>
                      <a:pt x="12026" y="201872"/>
                      <a:pt x="8812" y="210867"/>
                      <a:pt x="7215" y="211675"/>
                    </a:cubicBezTo>
                    <a:cubicBezTo>
                      <a:pt x="6407" y="213312"/>
                      <a:pt x="4002" y="221478"/>
                      <a:pt x="1597" y="225580"/>
                    </a:cubicBezTo>
                    <a:cubicBezTo>
                      <a:pt x="526" y="227763"/>
                      <a:pt x="0" y="231038"/>
                      <a:pt x="0" y="235383"/>
                    </a:cubicBezTo>
                    <a:cubicBezTo>
                      <a:pt x="0" y="235383"/>
                      <a:pt x="4022" y="237020"/>
                      <a:pt x="7236" y="237020"/>
                    </a:cubicBezTo>
                    <a:lnTo>
                      <a:pt x="23304" y="237020"/>
                    </a:lnTo>
                    <a:cubicBezTo>
                      <a:pt x="25709" y="237829"/>
                      <a:pt x="27326" y="234575"/>
                      <a:pt x="32136" y="234575"/>
                    </a:cubicBezTo>
                    <a:cubicBezTo>
                      <a:pt x="36158" y="235383"/>
                      <a:pt x="44182" y="236212"/>
                      <a:pt x="46587" y="241932"/>
                    </a:cubicBezTo>
                    <a:cubicBezTo>
                      <a:pt x="48993" y="247651"/>
                      <a:pt x="51398" y="251734"/>
                      <a:pt x="56228" y="250926"/>
                    </a:cubicBezTo>
                    <a:cubicBezTo>
                      <a:pt x="61039" y="250926"/>
                      <a:pt x="63464" y="260728"/>
                      <a:pt x="67466" y="264002"/>
                    </a:cubicBezTo>
                    <a:cubicBezTo>
                      <a:pt x="71488" y="268085"/>
                      <a:pt x="77107" y="268914"/>
                      <a:pt x="77107" y="268914"/>
                    </a:cubicBezTo>
                    <a:cubicBezTo>
                      <a:pt x="77107" y="268914"/>
                      <a:pt x="76298" y="276271"/>
                      <a:pt x="77915" y="279545"/>
                    </a:cubicBezTo>
                    <a:lnTo>
                      <a:pt x="82725" y="286094"/>
                    </a:lnTo>
                    <a:lnTo>
                      <a:pt x="82725" y="28609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8" name="Szabadkézi sokszög: alakzat 1277">
                <a:extLst>
                  <a:ext uri="{FF2B5EF4-FFF2-40B4-BE49-F238E27FC236}">
                    <a16:creationId xmlns:a16="http://schemas.microsoft.com/office/drawing/2014/main" id="{E418A0B4-6849-C931-9798-B6631773FF49}"/>
                  </a:ext>
                </a:extLst>
              </p:cNvPr>
              <p:cNvSpPr/>
              <p:nvPr/>
            </p:nvSpPr>
            <p:spPr>
              <a:xfrm>
                <a:off x="3707939" y="3932649"/>
                <a:ext cx="119126" cy="136892"/>
              </a:xfrm>
              <a:custGeom>
                <a:avLst/>
                <a:gdLst>
                  <a:gd name="connsiteX0" fmla="*/ 24799 w 119126"/>
                  <a:gd name="connsiteY0" fmla="*/ 809 h 136892"/>
                  <a:gd name="connsiteX1" fmla="*/ 31995 w 119126"/>
                  <a:gd name="connsiteY1" fmla="*/ 2466 h 136892"/>
                  <a:gd name="connsiteX2" fmla="*/ 47982 w 119126"/>
                  <a:gd name="connsiteY2" fmla="*/ 2466 h 136892"/>
                  <a:gd name="connsiteX3" fmla="*/ 56774 w 119126"/>
                  <a:gd name="connsiteY3" fmla="*/ 0 h 136892"/>
                  <a:gd name="connsiteX4" fmla="*/ 71165 w 119126"/>
                  <a:gd name="connsiteY4" fmla="*/ 7418 h 136892"/>
                  <a:gd name="connsiteX5" fmla="*/ 80765 w 119126"/>
                  <a:gd name="connsiteY5" fmla="*/ 16493 h 136892"/>
                  <a:gd name="connsiteX6" fmla="*/ 91962 w 119126"/>
                  <a:gd name="connsiteY6" fmla="*/ 29691 h 136892"/>
                  <a:gd name="connsiteX7" fmla="*/ 101563 w 119126"/>
                  <a:gd name="connsiteY7" fmla="*/ 34643 h 136892"/>
                  <a:gd name="connsiteX8" fmla="*/ 102371 w 119126"/>
                  <a:gd name="connsiteY8" fmla="*/ 45354 h 136892"/>
                  <a:gd name="connsiteX9" fmla="*/ 107161 w 119126"/>
                  <a:gd name="connsiteY9" fmla="*/ 51943 h 136892"/>
                  <a:gd name="connsiteX10" fmla="*/ 106353 w 119126"/>
                  <a:gd name="connsiteY10" fmla="*/ 58532 h 136892"/>
                  <a:gd name="connsiteX11" fmla="*/ 106353 w 119126"/>
                  <a:gd name="connsiteY11" fmla="*/ 67607 h 136892"/>
                  <a:gd name="connsiteX12" fmla="*/ 103948 w 119126"/>
                  <a:gd name="connsiteY12" fmla="*/ 75854 h 136892"/>
                  <a:gd name="connsiteX13" fmla="*/ 110334 w 119126"/>
                  <a:gd name="connsiteY13" fmla="*/ 77511 h 136892"/>
                  <a:gd name="connsiteX14" fmla="*/ 119126 w 119126"/>
                  <a:gd name="connsiteY14" fmla="*/ 98127 h 136892"/>
                  <a:gd name="connsiteX15" fmla="*/ 115125 w 119126"/>
                  <a:gd name="connsiteY15" fmla="*/ 105544 h 136892"/>
                  <a:gd name="connsiteX16" fmla="*/ 105524 w 119126"/>
                  <a:gd name="connsiteY16" fmla="*/ 108839 h 136892"/>
                  <a:gd name="connsiteX17" fmla="*/ 92730 w 119126"/>
                  <a:gd name="connsiteY17" fmla="*/ 108839 h 136892"/>
                  <a:gd name="connsiteX18" fmla="*/ 79936 w 119126"/>
                  <a:gd name="connsiteY18" fmla="*/ 99764 h 136892"/>
                  <a:gd name="connsiteX19" fmla="*/ 67951 w 119126"/>
                  <a:gd name="connsiteY19" fmla="*/ 98935 h 136892"/>
                  <a:gd name="connsiteX20" fmla="*/ 70356 w 119126"/>
                  <a:gd name="connsiteY20" fmla="*/ 107182 h 136892"/>
                  <a:gd name="connsiteX21" fmla="*/ 64757 w 119126"/>
                  <a:gd name="connsiteY21" fmla="*/ 108839 h 136892"/>
                  <a:gd name="connsiteX22" fmla="*/ 62352 w 119126"/>
                  <a:gd name="connsiteY22" fmla="*/ 108010 h 136892"/>
                  <a:gd name="connsiteX23" fmla="*/ 68739 w 119126"/>
                  <a:gd name="connsiteY23" fmla="*/ 116256 h 136892"/>
                  <a:gd name="connsiteX24" fmla="*/ 64737 w 119126"/>
                  <a:gd name="connsiteY24" fmla="*/ 122037 h 136892"/>
                  <a:gd name="connsiteX25" fmla="*/ 57542 w 119126"/>
                  <a:gd name="connsiteY25" fmla="*/ 122866 h 136892"/>
                  <a:gd name="connsiteX26" fmla="*/ 39150 w 119126"/>
                  <a:gd name="connsiteY26" fmla="*/ 136892 h 136892"/>
                  <a:gd name="connsiteX27" fmla="*/ 33551 w 119126"/>
                  <a:gd name="connsiteY27" fmla="*/ 127817 h 136892"/>
                  <a:gd name="connsiteX28" fmla="*/ 33551 w 119126"/>
                  <a:gd name="connsiteY28" fmla="*/ 119571 h 136892"/>
                  <a:gd name="connsiteX29" fmla="*/ 39150 w 119126"/>
                  <a:gd name="connsiteY29" fmla="*/ 114619 h 136892"/>
                  <a:gd name="connsiteX30" fmla="*/ 34360 w 119126"/>
                  <a:gd name="connsiteY30" fmla="*/ 112153 h 136892"/>
                  <a:gd name="connsiteX31" fmla="*/ 21565 w 119126"/>
                  <a:gd name="connsiteY31" fmla="*/ 116277 h 136892"/>
                  <a:gd name="connsiteX32" fmla="*/ 14370 w 119126"/>
                  <a:gd name="connsiteY32" fmla="*/ 112153 h 136892"/>
                  <a:gd name="connsiteX33" fmla="*/ 9580 w 119126"/>
                  <a:gd name="connsiteY33" fmla="*/ 104736 h 136892"/>
                  <a:gd name="connsiteX34" fmla="*/ 5578 w 119126"/>
                  <a:gd name="connsiteY34" fmla="*/ 100613 h 136892"/>
                  <a:gd name="connsiteX35" fmla="*/ 11177 w 119126"/>
                  <a:gd name="connsiteY35" fmla="*/ 101441 h 136892"/>
                  <a:gd name="connsiteX36" fmla="*/ 24759 w 119126"/>
                  <a:gd name="connsiteY36" fmla="*/ 102270 h 136892"/>
                  <a:gd name="connsiteX37" fmla="*/ 34360 w 119126"/>
                  <a:gd name="connsiteY37" fmla="*/ 96490 h 136892"/>
                  <a:gd name="connsiteX38" fmla="*/ 7983 w 119126"/>
                  <a:gd name="connsiteY38" fmla="*/ 95661 h 136892"/>
                  <a:gd name="connsiteX39" fmla="*/ 6387 w 119126"/>
                  <a:gd name="connsiteY39" fmla="*/ 84949 h 136892"/>
                  <a:gd name="connsiteX40" fmla="*/ 10388 w 119126"/>
                  <a:gd name="connsiteY40" fmla="*/ 69285 h 136892"/>
                  <a:gd name="connsiteX41" fmla="*/ 15179 w 119126"/>
                  <a:gd name="connsiteY41" fmla="*/ 60210 h 136892"/>
                  <a:gd name="connsiteX42" fmla="*/ 10388 w 119126"/>
                  <a:gd name="connsiteY42" fmla="*/ 64333 h 136892"/>
                  <a:gd name="connsiteX43" fmla="*/ 7195 w 119126"/>
                  <a:gd name="connsiteY43" fmla="*/ 56916 h 136892"/>
                  <a:gd name="connsiteX44" fmla="*/ 3193 w 119126"/>
                  <a:gd name="connsiteY44" fmla="*/ 50327 h 136892"/>
                  <a:gd name="connsiteX45" fmla="*/ 0 w 119126"/>
                  <a:gd name="connsiteY45" fmla="*/ 47032 h 136892"/>
                  <a:gd name="connsiteX46" fmla="*/ 4002 w 119126"/>
                  <a:gd name="connsiteY46" fmla="*/ 37957 h 136892"/>
                  <a:gd name="connsiteX47" fmla="*/ 8792 w 119126"/>
                  <a:gd name="connsiteY47" fmla="*/ 33005 h 136892"/>
                  <a:gd name="connsiteX48" fmla="*/ 15179 w 119126"/>
                  <a:gd name="connsiteY48" fmla="*/ 23930 h 136892"/>
                  <a:gd name="connsiteX49" fmla="*/ 19181 w 119126"/>
                  <a:gd name="connsiteY49" fmla="*/ 14855 h 136892"/>
                  <a:gd name="connsiteX50" fmla="*/ 24779 w 119126"/>
                  <a:gd name="connsiteY50" fmla="*/ 829 h 136892"/>
                  <a:gd name="connsiteX51" fmla="*/ 24779 w 119126"/>
                  <a:gd name="connsiteY51" fmla="*/ 829 h 136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19126" h="136892">
                    <a:moveTo>
                      <a:pt x="24799" y="809"/>
                    </a:moveTo>
                    <a:cubicBezTo>
                      <a:pt x="24799" y="809"/>
                      <a:pt x="28801" y="2466"/>
                      <a:pt x="31995" y="2466"/>
                    </a:cubicBezTo>
                    <a:lnTo>
                      <a:pt x="47982" y="2466"/>
                    </a:lnTo>
                    <a:cubicBezTo>
                      <a:pt x="50387" y="3294"/>
                      <a:pt x="51984" y="0"/>
                      <a:pt x="56774" y="0"/>
                    </a:cubicBezTo>
                    <a:cubicBezTo>
                      <a:pt x="60776" y="829"/>
                      <a:pt x="68759" y="1657"/>
                      <a:pt x="71165" y="7418"/>
                    </a:cubicBezTo>
                    <a:cubicBezTo>
                      <a:pt x="73570" y="13198"/>
                      <a:pt x="75955" y="17321"/>
                      <a:pt x="80765" y="16493"/>
                    </a:cubicBezTo>
                    <a:cubicBezTo>
                      <a:pt x="85555" y="16493"/>
                      <a:pt x="87960" y="26396"/>
                      <a:pt x="91962" y="29691"/>
                    </a:cubicBezTo>
                    <a:cubicBezTo>
                      <a:pt x="95964" y="33814"/>
                      <a:pt x="101563" y="34643"/>
                      <a:pt x="101563" y="34643"/>
                    </a:cubicBezTo>
                    <a:cubicBezTo>
                      <a:pt x="101563" y="34643"/>
                      <a:pt x="100754" y="42060"/>
                      <a:pt x="102371" y="45354"/>
                    </a:cubicBezTo>
                    <a:lnTo>
                      <a:pt x="107161" y="51943"/>
                    </a:lnTo>
                    <a:lnTo>
                      <a:pt x="106353" y="58532"/>
                    </a:lnTo>
                    <a:lnTo>
                      <a:pt x="106353" y="67607"/>
                    </a:lnTo>
                    <a:cubicBezTo>
                      <a:pt x="106353" y="67607"/>
                      <a:pt x="105544" y="70902"/>
                      <a:pt x="103948" y="75854"/>
                    </a:cubicBezTo>
                    <a:cubicBezTo>
                      <a:pt x="102351" y="81634"/>
                      <a:pt x="106353" y="79977"/>
                      <a:pt x="110334" y="77511"/>
                    </a:cubicBezTo>
                    <a:cubicBezTo>
                      <a:pt x="113528" y="75854"/>
                      <a:pt x="119126" y="94004"/>
                      <a:pt x="119126" y="98127"/>
                    </a:cubicBezTo>
                    <a:cubicBezTo>
                      <a:pt x="119126" y="101421"/>
                      <a:pt x="119126" y="103907"/>
                      <a:pt x="115125" y="105544"/>
                    </a:cubicBezTo>
                    <a:cubicBezTo>
                      <a:pt x="115125" y="105544"/>
                      <a:pt x="107929" y="108839"/>
                      <a:pt x="105524" y="108839"/>
                    </a:cubicBezTo>
                    <a:cubicBezTo>
                      <a:pt x="102331" y="108010"/>
                      <a:pt x="95924" y="112133"/>
                      <a:pt x="92730" y="108839"/>
                    </a:cubicBezTo>
                    <a:cubicBezTo>
                      <a:pt x="89537" y="105544"/>
                      <a:pt x="85535" y="100593"/>
                      <a:pt x="79936" y="99764"/>
                    </a:cubicBezTo>
                    <a:cubicBezTo>
                      <a:pt x="74338" y="98935"/>
                      <a:pt x="68739" y="96469"/>
                      <a:pt x="67951" y="98935"/>
                    </a:cubicBezTo>
                    <a:cubicBezTo>
                      <a:pt x="67951" y="101401"/>
                      <a:pt x="71144" y="105524"/>
                      <a:pt x="70356" y="107182"/>
                    </a:cubicBezTo>
                    <a:cubicBezTo>
                      <a:pt x="69548" y="108010"/>
                      <a:pt x="65566" y="109647"/>
                      <a:pt x="64757" y="108839"/>
                    </a:cubicBezTo>
                    <a:cubicBezTo>
                      <a:pt x="63949" y="108010"/>
                      <a:pt x="60756" y="105544"/>
                      <a:pt x="62352" y="108010"/>
                    </a:cubicBezTo>
                    <a:cubicBezTo>
                      <a:pt x="63161" y="111305"/>
                      <a:pt x="67951" y="114599"/>
                      <a:pt x="68739" y="116256"/>
                    </a:cubicBezTo>
                    <a:cubicBezTo>
                      <a:pt x="68739" y="117085"/>
                      <a:pt x="67931" y="120379"/>
                      <a:pt x="64737" y="122037"/>
                    </a:cubicBezTo>
                    <a:cubicBezTo>
                      <a:pt x="62332" y="123694"/>
                      <a:pt x="59947" y="122037"/>
                      <a:pt x="57542" y="122866"/>
                    </a:cubicBezTo>
                    <a:cubicBezTo>
                      <a:pt x="54348" y="123694"/>
                      <a:pt x="44748" y="122037"/>
                      <a:pt x="39150" y="136892"/>
                    </a:cubicBezTo>
                    <a:cubicBezTo>
                      <a:pt x="39150" y="136892"/>
                      <a:pt x="35148" y="129475"/>
                      <a:pt x="33551" y="127817"/>
                    </a:cubicBezTo>
                    <a:cubicBezTo>
                      <a:pt x="31146" y="126160"/>
                      <a:pt x="31954" y="121228"/>
                      <a:pt x="33551" y="119571"/>
                    </a:cubicBezTo>
                    <a:cubicBezTo>
                      <a:pt x="35148" y="117914"/>
                      <a:pt x="36744" y="116277"/>
                      <a:pt x="39150" y="114619"/>
                    </a:cubicBezTo>
                    <a:cubicBezTo>
                      <a:pt x="41555" y="112962"/>
                      <a:pt x="39958" y="110496"/>
                      <a:pt x="34360" y="112153"/>
                    </a:cubicBezTo>
                    <a:cubicBezTo>
                      <a:pt x="29569" y="114619"/>
                      <a:pt x="23971" y="114619"/>
                      <a:pt x="21565" y="116277"/>
                    </a:cubicBezTo>
                    <a:cubicBezTo>
                      <a:pt x="19969" y="117934"/>
                      <a:pt x="15967" y="115448"/>
                      <a:pt x="14370" y="112153"/>
                    </a:cubicBezTo>
                    <a:cubicBezTo>
                      <a:pt x="12774" y="108859"/>
                      <a:pt x="12774" y="105565"/>
                      <a:pt x="9580" y="104736"/>
                    </a:cubicBezTo>
                    <a:cubicBezTo>
                      <a:pt x="7175" y="103079"/>
                      <a:pt x="6387" y="102270"/>
                      <a:pt x="5578" y="100613"/>
                    </a:cubicBezTo>
                    <a:cubicBezTo>
                      <a:pt x="5578" y="98955"/>
                      <a:pt x="10369" y="100613"/>
                      <a:pt x="11177" y="101441"/>
                    </a:cubicBezTo>
                    <a:cubicBezTo>
                      <a:pt x="12774" y="101441"/>
                      <a:pt x="18372" y="103099"/>
                      <a:pt x="24759" y="102270"/>
                    </a:cubicBezTo>
                    <a:cubicBezTo>
                      <a:pt x="31146" y="100613"/>
                      <a:pt x="31954" y="98976"/>
                      <a:pt x="34360" y="96490"/>
                    </a:cubicBezTo>
                    <a:cubicBezTo>
                      <a:pt x="34360" y="96490"/>
                      <a:pt x="18372" y="104736"/>
                      <a:pt x="7983" y="95661"/>
                    </a:cubicBezTo>
                    <a:cubicBezTo>
                      <a:pt x="-1617" y="87415"/>
                      <a:pt x="5578" y="89072"/>
                      <a:pt x="6387" y="84949"/>
                    </a:cubicBezTo>
                    <a:cubicBezTo>
                      <a:pt x="7195" y="80826"/>
                      <a:pt x="9580" y="72580"/>
                      <a:pt x="10388" y="69285"/>
                    </a:cubicBezTo>
                    <a:cubicBezTo>
                      <a:pt x="11985" y="66819"/>
                      <a:pt x="13582" y="63505"/>
                      <a:pt x="15179" y="60210"/>
                    </a:cubicBezTo>
                    <a:cubicBezTo>
                      <a:pt x="15987" y="57744"/>
                      <a:pt x="12774" y="63505"/>
                      <a:pt x="10388" y="64333"/>
                    </a:cubicBezTo>
                    <a:cubicBezTo>
                      <a:pt x="8792" y="65162"/>
                      <a:pt x="7195" y="57744"/>
                      <a:pt x="7195" y="56916"/>
                    </a:cubicBezTo>
                    <a:cubicBezTo>
                      <a:pt x="6387" y="55258"/>
                      <a:pt x="4790" y="51135"/>
                      <a:pt x="3193" y="50327"/>
                    </a:cubicBezTo>
                    <a:cubicBezTo>
                      <a:pt x="2385" y="49498"/>
                      <a:pt x="0" y="50327"/>
                      <a:pt x="0" y="47032"/>
                    </a:cubicBezTo>
                    <a:cubicBezTo>
                      <a:pt x="0" y="42909"/>
                      <a:pt x="1597" y="38786"/>
                      <a:pt x="4002" y="37957"/>
                    </a:cubicBezTo>
                    <a:cubicBezTo>
                      <a:pt x="6407" y="37128"/>
                      <a:pt x="6407" y="33005"/>
                      <a:pt x="8792" y="33005"/>
                    </a:cubicBezTo>
                    <a:cubicBezTo>
                      <a:pt x="11197" y="32177"/>
                      <a:pt x="12794" y="26416"/>
                      <a:pt x="15179" y="23930"/>
                    </a:cubicBezTo>
                    <a:cubicBezTo>
                      <a:pt x="17584" y="20636"/>
                      <a:pt x="18372" y="17341"/>
                      <a:pt x="19181" y="14855"/>
                    </a:cubicBezTo>
                    <a:cubicBezTo>
                      <a:pt x="20777" y="12390"/>
                      <a:pt x="24779" y="829"/>
                      <a:pt x="24779" y="829"/>
                    </a:cubicBezTo>
                    <a:lnTo>
                      <a:pt x="24779" y="82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79" name="Szabadkézi sokszög: alakzat 1278">
                <a:extLst>
                  <a:ext uri="{FF2B5EF4-FFF2-40B4-BE49-F238E27FC236}">
                    <a16:creationId xmlns:a16="http://schemas.microsoft.com/office/drawing/2014/main" id="{44BACF4A-B747-FCD3-CC8D-FFD3D50DCB6E}"/>
                  </a:ext>
                </a:extLst>
              </p:cNvPr>
              <p:cNvSpPr/>
              <p:nvPr/>
            </p:nvSpPr>
            <p:spPr>
              <a:xfrm>
                <a:off x="3750262" y="4032555"/>
                <a:ext cx="152248" cy="129317"/>
              </a:xfrm>
              <a:custGeom>
                <a:avLst/>
                <a:gdLst>
                  <a:gd name="connsiteX0" fmla="*/ 0 w 152248"/>
                  <a:gd name="connsiteY0" fmla="*/ 38138 h 129317"/>
                  <a:gd name="connsiteX1" fmla="*/ 18029 w 152248"/>
                  <a:gd name="connsiteY1" fmla="*/ 24435 h 129317"/>
                  <a:gd name="connsiteX2" fmla="*/ 25083 w 152248"/>
                  <a:gd name="connsiteY2" fmla="*/ 23626 h 129317"/>
                  <a:gd name="connsiteX3" fmla="*/ 29003 w 152248"/>
                  <a:gd name="connsiteY3" fmla="*/ 17987 h 129317"/>
                  <a:gd name="connsiteX4" fmla="*/ 22738 w 152248"/>
                  <a:gd name="connsiteY4" fmla="*/ 9923 h 129317"/>
                  <a:gd name="connsiteX5" fmla="*/ 25083 w 152248"/>
                  <a:gd name="connsiteY5" fmla="*/ 10732 h 129317"/>
                  <a:gd name="connsiteX6" fmla="*/ 30560 w 152248"/>
                  <a:gd name="connsiteY6" fmla="*/ 9115 h 129317"/>
                  <a:gd name="connsiteX7" fmla="*/ 28215 w 152248"/>
                  <a:gd name="connsiteY7" fmla="*/ 1050 h 129317"/>
                  <a:gd name="connsiteX8" fmla="*/ 39978 w 152248"/>
                  <a:gd name="connsiteY8" fmla="*/ 1859 h 129317"/>
                  <a:gd name="connsiteX9" fmla="*/ 52509 w 152248"/>
                  <a:gd name="connsiteY9" fmla="*/ 10732 h 129317"/>
                  <a:gd name="connsiteX10" fmla="*/ 65061 w 152248"/>
                  <a:gd name="connsiteY10" fmla="*/ 10732 h 129317"/>
                  <a:gd name="connsiteX11" fmla="*/ 74459 w 152248"/>
                  <a:gd name="connsiteY11" fmla="*/ 7498 h 129317"/>
                  <a:gd name="connsiteX12" fmla="*/ 73671 w 152248"/>
                  <a:gd name="connsiteY12" fmla="*/ 17987 h 129317"/>
                  <a:gd name="connsiteX13" fmla="*/ 83069 w 152248"/>
                  <a:gd name="connsiteY13" fmla="*/ 15562 h 129317"/>
                  <a:gd name="connsiteX14" fmla="*/ 90911 w 152248"/>
                  <a:gd name="connsiteY14" fmla="*/ 22009 h 129317"/>
                  <a:gd name="connsiteX15" fmla="*/ 98753 w 152248"/>
                  <a:gd name="connsiteY15" fmla="*/ 12328 h 129317"/>
                  <a:gd name="connsiteX16" fmla="*/ 106595 w 152248"/>
                  <a:gd name="connsiteY16" fmla="*/ 22009 h 129317"/>
                  <a:gd name="connsiteX17" fmla="*/ 111305 w 152248"/>
                  <a:gd name="connsiteY17" fmla="*/ 12328 h 129317"/>
                  <a:gd name="connsiteX18" fmla="*/ 119147 w 152248"/>
                  <a:gd name="connsiteY18" fmla="*/ 9903 h 129317"/>
                  <a:gd name="connsiteX19" fmla="*/ 126201 w 152248"/>
                  <a:gd name="connsiteY19" fmla="*/ 18776 h 129317"/>
                  <a:gd name="connsiteX20" fmla="*/ 126201 w 152248"/>
                  <a:gd name="connsiteY20" fmla="*/ 28457 h 129317"/>
                  <a:gd name="connsiteX21" fmla="*/ 134042 w 152248"/>
                  <a:gd name="connsiteY21" fmla="*/ 29266 h 129317"/>
                  <a:gd name="connsiteX22" fmla="*/ 137964 w 152248"/>
                  <a:gd name="connsiteY22" fmla="*/ 38947 h 129317"/>
                  <a:gd name="connsiteX23" fmla="*/ 131698 w 152248"/>
                  <a:gd name="connsiteY23" fmla="*/ 42181 h 129317"/>
                  <a:gd name="connsiteX24" fmla="*/ 141096 w 152248"/>
                  <a:gd name="connsiteY24" fmla="*/ 51053 h 129317"/>
                  <a:gd name="connsiteX25" fmla="*/ 135619 w 152248"/>
                  <a:gd name="connsiteY25" fmla="*/ 55076 h 129317"/>
                  <a:gd name="connsiteX26" fmla="*/ 142673 w 152248"/>
                  <a:gd name="connsiteY26" fmla="*/ 64757 h 129317"/>
                  <a:gd name="connsiteX27" fmla="*/ 141885 w 152248"/>
                  <a:gd name="connsiteY27" fmla="*/ 70396 h 129317"/>
                  <a:gd name="connsiteX28" fmla="*/ 143461 w 152248"/>
                  <a:gd name="connsiteY28" fmla="*/ 83291 h 129317"/>
                  <a:gd name="connsiteX29" fmla="*/ 148939 w 152248"/>
                  <a:gd name="connsiteY29" fmla="*/ 93780 h 129317"/>
                  <a:gd name="connsiteX30" fmla="*/ 143461 w 152248"/>
                  <a:gd name="connsiteY30" fmla="*/ 97014 h 129317"/>
                  <a:gd name="connsiteX31" fmla="*/ 152091 w 152248"/>
                  <a:gd name="connsiteY31" fmla="*/ 101845 h 129317"/>
                  <a:gd name="connsiteX32" fmla="*/ 148959 w 152248"/>
                  <a:gd name="connsiteY32" fmla="*/ 110718 h 129317"/>
                  <a:gd name="connsiteX33" fmla="*/ 141905 w 152248"/>
                  <a:gd name="connsiteY33" fmla="*/ 107484 h 129317"/>
                  <a:gd name="connsiteX34" fmla="*/ 139560 w 152248"/>
                  <a:gd name="connsiteY34" fmla="*/ 105867 h 129317"/>
                  <a:gd name="connsiteX35" fmla="*/ 137216 w 152248"/>
                  <a:gd name="connsiteY35" fmla="*/ 109889 h 129317"/>
                  <a:gd name="connsiteX36" fmla="*/ 139560 w 152248"/>
                  <a:gd name="connsiteY36" fmla="*/ 120379 h 129317"/>
                  <a:gd name="connsiteX37" fmla="*/ 128585 w 152248"/>
                  <a:gd name="connsiteY37" fmla="*/ 121996 h 129317"/>
                  <a:gd name="connsiteX38" fmla="*/ 122320 w 152248"/>
                  <a:gd name="connsiteY38" fmla="*/ 129252 h 129317"/>
                  <a:gd name="connsiteX39" fmla="*/ 112133 w 152248"/>
                  <a:gd name="connsiteY39" fmla="*/ 126018 h 129317"/>
                  <a:gd name="connsiteX40" fmla="*/ 111345 w 152248"/>
                  <a:gd name="connsiteY40" fmla="*/ 113931 h 129317"/>
                  <a:gd name="connsiteX41" fmla="*/ 108212 w 152248"/>
                  <a:gd name="connsiteY41" fmla="*/ 105867 h 129317"/>
                  <a:gd name="connsiteX42" fmla="*/ 101159 w 152248"/>
                  <a:gd name="connsiteY42" fmla="*/ 101845 h 129317"/>
                  <a:gd name="connsiteX43" fmla="*/ 94893 w 152248"/>
                  <a:gd name="connsiteY43" fmla="*/ 103462 h 129317"/>
                  <a:gd name="connsiteX44" fmla="*/ 88627 w 152248"/>
                  <a:gd name="connsiteY44" fmla="*/ 106696 h 129317"/>
                  <a:gd name="connsiteX45" fmla="*/ 90204 w 152248"/>
                  <a:gd name="connsiteY45" fmla="*/ 91375 h 129317"/>
                  <a:gd name="connsiteX46" fmla="*/ 62777 w 152248"/>
                  <a:gd name="connsiteY46" fmla="*/ 66374 h 129317"/>
                  <a:gd name="connsiteX47" fmla="*/ 48669 w 152248"/>
                  <a:gd name="connsiteY47" fmla="*/ 71204 h 129317"/>
                  <a:gd name="connsiteX48" fmla="*/ 34562 w 152248"/>
                  <a:gd name="connsiteY48" fmla="*/ 87333 h 129317"/>
                  <a:gd name="connsiteX49" fmla="*/ 27508 w 152248"/>
                  <a:gd name="connsiteY49" fmla="*/ 74438 h 129317"/>
                  <a:gd name="connsiteX50" fmla="*/ 21242 w 152248"/>
                  <a:gd name="connsiteY50" fmla="*/ 63160 h 129317"/>
                  <a:gd name="connsiteX51" fmla="*/ 9479 w 152248"/>
                  <a:gd name="connsiteY51" fmla="*/ 55096 h 129317"/>
                  <a:gd name="connsiteX52" fmla="*/ 81 w 152248"/>
                  <a:gd name="connsiteY52" fmla="*/ 38158 h 129317"/>
                  <a:gd name="connsiteX53" fmla="*/ 81 w 152248"/>
                  <a:gd name="connsiteY53" fmla="*/ 38158 h 12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52248" h="129317">
                    <a:moveTo>
                      <a:pt x="0" y="38138"/>
                    </a:moveTo>
                    <a:cubicBezTo>
                      <a:pt x="5477" y="23626"/>
                      <a:pt x="14896" y="25244"/>
                      <a:pt x="18029" y="24435"/>
                    </a:cubicBezTo>
                    <a:cubicBezTo>
                      <a:pt x="20373" y="23626"/>
                      <a:pt x="22738" y="25244"/>
                      <a:pt x="25083" y="23626"/>
                    </a:cubicBezTo>
                    <a:cubicBezTo>
                      <a:pt x="28215" y="22009"/>
                      <a:pt x="29003" y="18796"/>
                      <a:pt x="29003" y="17987"/>
                    </a:cubicBezTo>
                    <a:cubicBezTo>
                      <a:pt x="28215" y="16371"/>
                      <a:pt x="23526" y="13157"/>
                      <a:pt x="22738" y="9923"/>
                    </a:cubicBezTo>
                    <a:cubicBezTo>
                      <a:pt x="21161" y="7498"/>
                      <a:pt x="24314" y="9923"/>
                      <a:pt x="25083" y="10732"/>
                    </a:cubicBezTo>
                    <a:cubicBezTo>
                      <a:pt x="25871" y="11540"/>
                      <a:pt x="29792" y="9923"/>
                      <a:pt x="30560" y="9115"/>
                    </a:cubicBezTo>
                    <a:cubicBezTo>
                      <a:pt x="31348" y="7498"/>
                      <a:pt x="28215" y="3476"/>
                      <a:pt x="28215" y="1050"/>
                    </a:cubicBezTo>
                    <a:cubicBezTo>
                      <a:pt x="29003" y="-1375"/>
                      <a:pt x="34481" y="1050"/>
                      <a:pt x="39978" y="1859"/>
                    </a:cubicBezTo>
                    <a:cubicBezTo>
                      <a:pt x="45456" y="2667"/>
                      <a:pt x="49377" y="7498"/>
                      <a:pt x="52509" y="10732"/>
                    </a:cubicBezTo>
                    <a:cubicBezTo>
                      <a:pt x="55642" y="13965"/>
                      <a:pt x="61908" y="9923"/>
                      <a:pt x="65061" y="10732"/>
                    </a:cubicBezTo>
                    <a:cubicBezTo>
                      <a:pt x="67405" y="10732"/>
                      <a:pt x="74459" y="7498"/>
                      <a:pt x="74459" y="7498"/>
                    </a:cubicBezTo>
                    <a:cubicBezTo>
                      <a:pt x="71326" y="9923"/>
                      <a:pt x="72115" y="11520"/>
                      <a:pt x="73671" y="17987"/>
                    </a:cubicBezTo>
                    <a:cubicBezTo>
                      <a:pt x="75247" y="23626"/>
                      <a:pt x="79148" y="18796"/>
                      <a:pt x="83069" y="15562"/>
                    </a:cubicBezTo>
                    <a:cubicBezTo>
                      <a:pt x="87779" y="13137"/>
                      <a:pt x="88547" y="22818"/>
                      <a:pt x="90911" y="22009"/>
                    </a:cubicBezTo>
                    <a:cubicBezTo>
                      <a:pt x="93256" y="21201"/>
                      <a:pt x="94044" y="16371"/>
                      <a:pt x="98753" y="12328"/>
                    </a:cubicBezTo>
                    <a:cubicBezTo>
                      <a:pt x="102674" y="7498"/>
                      <a:pt x="104231" y="21201"/>
                      <a:pt x="106595" y="22009"/>
                    </a:cubicBezTo>
                    <a:cubicBezTo>
                      <a:pt x="108940" y="22818"/>
                      <a:pt x="112861" y="19584"/>
                      <a:pt x="111305" y="12328"/>
                    </a:cubicBezTo>
                    <a:cubicBezTo>
                      <a:pt x="110516" y="5072"/>
                      <a:pt x="119147" y="9903"/>
                      <a:pt x="119147" y="9903"/>
                    </a:cubicBezTo>
                    <a:lnTo>
                      <a:pt x="126201" y="18776"/>
                    </a:lnTo>
                    <a:lnTo>
                      <a:pt x="126201" y="28457"/>
                    </a:lnTo>
                    <a:cubicBezTo>
                      <a:pt x="126201" y="28457"/>
                      <a:pt x="132466" y="32479"/>
                      <a:pt x="134042" y="29266"/>
                    </a:cubicBezTo>
                    <a:cubicBezTo>
                      <a:pt x="135619" y="25244"/>
                      <a:pt x="137964" y="38947"/>
                      <a:pt x="137964" y="38947"/>
                    </a:cubicBezTo>
                    <a:cubicBezTo>
                      <a:pt x="137964" y="38947"/>
                      <a:pt x="131698" y="39755"/>
                      <a:pt x="131698" y="42181"/>
                    </a:cubicBezTo>
                    <a:cubicBezTo>
                      <a:pt x="131698" y="45415"/>
                      <a:pt x="134831" y="46203"/>
                      <a:pt x="141096" y="51053"/>
                    </a:cubicBezTo>
                    <a:cubicBezTo>
                      <a:pt x="146574" y="56692"/>
                      <a:pt x="135619" y="55076"/>
                      <a:pt x="135619" y="55076"/>
                    </a:cubicBezTo>
                    <a:lnTo>
                      <a:pt x="142673" y="64757"/>
                    </a:lnTo>
                    <a:cubicBezTo>
                      <a:pt x="142673" y="64757"/>
                      <a:pt x="141096" y="67182"/>
                      <a:pt x="141885" y="70396"/>
                    </a:cubicBezTo>
                    <a:cubicBezTo>
                      <a:pt x="142673" y="74418"/>
                      <a:pt x="139540" y="80886"/>
                      <a:pt x="143461" y="83291"/>
                    </a:cubicBezTo>
                    <a:cubicBezTo>
                      <a:pt x="147382" y="86525"/>
                      <a:pt x="153648" y="91355"/>
                      <a:pt x="148939" y="93780"/>
                    </a:cubicBezTo>
                    <a:cubicBezTo>
                      <a:pt x="145017" y="95397"/>
                      <a:pt x="140308" y="93780"/>
                      <a:pt x="143461" y="97014"/>
                    </a:cubicBezTo>
                    <a:cubicBezTo>
                      <a:pt x="147382" y="99440"/>
                      <a:pt x="151303" y="98631"/>
                      <a:pt x="152091" y="101845"/>
                    </a:cubicBezTo>
                    <a:cubicBezTo>
                      <a:pt x="152880" y="105079"/>
                      <a:pt x="150515" y="110718"/>
                      <a:pt x="148959" y="110718"/>
                    </a:cubicBezTo>
                    <a:cubicBezTo>
                      <a:pt x="146614" y="109909"/>
                      <a:pt x="141905" y="107484"/>
                      <a:pt x="141905" y="107484"/>
                    </a:cubicBezTo>
                    <a:cubicBezTo>
                      <a:pt x="141905" y="107484"/>
                      <a:pt x="140328" y="104250"/>
                      <a:pt x="139560" y="105867"/>
                    </a:cubicBezTo>
                    <a:cubicBezTo>
                      <a:pt x="138792" y="107484"/>
                      <a:pt x="135639" y="108292"/>
                      <a:pt x="137216" y="109889"/>
                    </a:cubicBezTo>
                    <a:cubicBezTo>
                      <a:pt x="139560" y="112314"/>
                      <a:pt x="140349" y="118762"/>
                      <a:pt x="139560" y="120379"/>
                    </a:cubicBezTo>
                    <a:cubicBezTo>
                      <a:pt x="138772" y="121996"/>
                      <a:pt x="130930" y="117954"/>
                      <a:pt x="128585" y="121996"/>
                    </a:cubicBezTo>
                    <a:cubicBezTo>
                      <a:pt x="126241" y="126826"/>
                      <a:pt x="123108" y="129252"/>
                      <a:pt x="122320" y="129252"/>
                    </a:cubicBezTo>
                    <a:cubicBezTo>
                      <a:pt x="121532" y="129252"/>
                      <a:pt x="112922" y="130060"/>
                      <a:pt x="112133" y="126018"/>
                    </a:cubicBezTo>
                    <a:cubicBezTo>
                      <a:pt x="112133" y="121996"/>
                      <a:pt x="112133" y="117145"/>
                      <a:pt x="111345" y="113931"/>
                    </a:cubicBezTo>
                    <a:cubicBezTo>
                      <a:pt x="110557" y="110718"/>
                      <a:pt x="111345" y="108292"/>
                      <a:pt x="108212" y="105867"/>
                    </a:cubicBezTo>
                    <a:cubicBezTo>
                      <a:pt x="105079" y="104250"/>
                      <a:pt x="102735" y="99420"/>
                      <a:pt x="101159" y="101845"/>
                    </a:cubicBezTo>
                    <a:cubicBezTo>
                      <a:pt x="98814" y="105079"/>
                      <a:pt x="96449" y="100228"/>
                      <a:pt x="94893" y="103462"/>
                    </a:cubicBezTo>
                    <a:cubicBezTo>
                      <a:pt x="93317" y="105887"/>
                      <a:pt x="90972" y="112335"/>
                      <a:pt x="88627" y="106696"/>
                    </a:cubicBezTo>
                    <a:cubicBezTo>
                      <a:pt x="86283" y="101057"/>
                      <a:pt x="92548" y="100248"/>
                      <a:pt x="90204" y="91375"/>
                    </a:cubicBezTo>
                    <a:cubicBezTo>
                      <a:pt x="87071" y="82503"/>
                      <a:pt x="83150" y="64777"/>
                      <a:pt x="62777" y="66374"/>
                    </a:cubicBezTo>
                    <a:cubicBezTo>
                      <a:pt x="51014" y="67991"/>
                      <a:pt x="50246" y="63140"/>
                      <a:pt x="48669" y="71204"/>
                    </a:cubicBezTo>
                    <a:cubicBezTo>
                      <a:pt x="46325" y="80077"/>
                      <a:pt x="38483" y="85716"/>
                      <a:pt x="34562" y="87333"/>
                    </a:cubicBezTo>
                    <a:cubicBezTo>
                      <a:pt x="34562" y="87333"/>
                      <a:pt x="29852" y="79269"/>
                      <a:pt x="27508" y="74438"/>
                    </a:cubicBezTo>
                    <a:cubicBezTo>
                      <a:pt x="25163" y="69608"/>
                      <a:pt x="25163" y="63948"/>
                      <a:pt x="21242" y="63160"/>
                    </a:cubicBezTo>
                    <a:cubicBezTo>
                      <a:pt x="17321" y="62352"/>
                      <a:pt x="11844" y="60735"/>
                      <a:pt x="9479" y="55096"/>
                    </a:cubicBezTo>
                    <a:cubicBezTo>
                      <a:pt x="7135" y="49457"/>
                      <a:pt x="81" y="38158"/>
                      <a:pt x="81" y="38158"/>
                    </a:cubicBezTo>
                    <a:lnTo>
                      <a:pt x="81" y="38158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0" name="Szabadkézi sokszög: alakzat 1279">
                <a:extLst>
                  <a:ext uri="{FF2B5EF4-FFF2-40B4-BE49-F238E27FC236}">
                    <a16:creationId xmlns:a16="http://schemas.microsoft.com/office/drawing/2014/main" id="{8694B9F8-6981-A582-A679-A9A29FFA3724}"/>
                  </a:ext>
                </a:extLst>
              </p:cNvPr>
              <p:cNvSpPr/>
              <p:nvPr/>
            </p:nvSpPr>
            <p:spPr>
              <a:xfrm>
                <a:off x="3783166" y="4099842"/>
                <a:ext cx="58464" cy="68249"/>
              </a:xfrm>
              <a:custGeom>
                <a:avLst/>
                <a:gdLst>
                  <a:gd name="connsiteX0" fmla="*/ 20 w 58464"/>
                  <a:gd name="connsiteY0" fmla="*/ 19783 h 68249"/>
                  <a:gd name="connsiteX1" fmla="*/ 14694 w 58464"/>
                  <a:gd name="connsiteY1" fmla="*/ 4644 h 68249"/>
                  <a:gd name="connsiteX2" fmla="*/ 29367 w 58464"/>
                  <a:gd name="connsiteY2" fmla="*/ 97 h 68249"/>
                  <a:gd name="connsiteX3" fmla="*/ 57906 w 58464"/>
                  <a:gd name="connsiteY3" fmla="*/ 23562 h 68249"/>
                  <a:gd name="connsiteX4" fmla="*/ 56269 w 58464"/>
                  <a:gd name="connsiteY4" fmla="*/ 37953 h 68249"/>
                  <a:gd name="connsiteX5" fmla="*/ 56269 w 58464"/>
                  <a:gd name="connsiteY5" fmla="*/ 42501 h 68249"/>
                  <a:gd name="connsiteX6" fmla="*/ 52186 w 58464"/>
                  <a:gd name="connsiteY6" fmla="*/ 52343 h 68249"/>
                  <a:gd name="connsiteX7" fmla="*/ 34238 w 58464"/>
                  <a:gd name="connsiteY7" fmla="*/ 68250 h 68249"/>
                  <a:gd name="connsiteX8" fmla="*/ 19565 w 58464"/>
                  <a:gd name="connsiteY8" fmla="*/ 59155 h 68249"/>
                  <a:gd name="connsiteX9" fmla="*/ 4891 w 58464"/>
                  <a:gd name="connsiteY9" fmla="*/ 47796 h 68249"/>
                  <a:gd name="connsiteX10" fmla="*/ 0 w 58464"/>
                  <a:gd name="connsiteY10" fmla="*/ 34173 h 68249"/>
                  <a:gd name="connsiteX11" fmla="*/ 0 w 58464"/>
                  <a:gd name="connsiteY11" fmla="*/ 19783 h 68249"/>
                  <a:gd name="connsiteX12" fmla="*/ 0 w 58464"/>
                  <a:gd name="connsiteY12" fmla="*/ 19783 h 6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464" h="68249">
                    <a:moveTo>
                      <a:pt x="20" y="19783"/>
                    </a:moveTo>
                    <a:cubicBezTo>
                      <a:pt x="4103" y="18267"/>
                      <a:pt x="12248" y="12972"/>
                      <a:pt x="14694" y="4644"/>
                    </a:cubicBezTo>
                    <a:cubicBezTo>
                      <a:pt x="16331" y="-2935"/>
                      <a:pt x="17139" y="1613"/>
                      <a:pt x="29367" y="97"/>
                    </a:cubicBezTo>
                    <a:cubicBezTo>
                      <a:pt x="50569" y="-1419"/>
                      <a:pt x="54652" y="15235"/>
                      <a:pt x="57906" y="23562"/>
                    </a:cubicBezTo>
                    <a:cubicBezTo>
                      <a:pt x="60351" y="31889"/>
                      <a:pt x="53823" y="32658"/>
                      <a:pt x="56269" y="37953"/>
                    </a:cubicBezTo>
                    <a:cubicBezTo>
                      <a:pt x="56269" y="37953"/>
                      <a:pt x="57906" y="40985"/>
                      <a:pt x="56269" y="42501"/>
                    </a:cubicBezTo>
                    <a:cubicBezTo>
                      <a:pt x="55460" y="44016"/>
                      <a:pt x="54632" y="49312"/>
                      <a:pt x="52186" y="52343"/>
                    </a:cubicBezTo>
                    <a:cubicBezTo>
                      <a:pt x="49740" y="55375"/>
                      <a:pt x="36684" y="61439"/>
                      <a:pt x="34238" y="68250"/>
                    </a:cubicBezTo>
                    <a:cubicBezTo>
                      <a:pt x="34238" y="68250"/>
                      <a:pt x="26901" y="62955"/>
                      <a:pt x="19565" y="59155"/>
                    </a:cubicBezTo>
                    <a:cubicBezTo>
                      <a:pt x="12228" y="56123"/>
                      <a:pt x="8145" y="54607"/>
                      <a:pt x="4891" y="47796"/>
                    </a:cubicBezTo>
                    <a:cubicBezTo>
                      <a:pt x="809" y="40217"/>
                      <a:pt x="809" y="38701"/>
                      <a:pt x="0" y="34173"/>
                    </a:cubicBezTo>
                    <a:lnTo>
                      <a:pt x="0" y="19783"/>
                    </a:lnTo>
                    <a:lnTo>
                      <a:pt x="0" y="19783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1" name="Szabadkézi sokszög: alakzat 1280">
                <a:extLst>
                  <a:ext uri="{FF2B5EF4-FFF2-40B4-BE49-F238E27FC236}">
                    <a16:creationId xmlns:a16="http://schemas.microsoft.com/office/drawing/2014/main" id="{4FA6A862-723F-7B9D-C5D8-C27B85E26830}"/>
                  </a:ext>
                </a:extLst>
              </p:cNvPr>
              <p:cNvSpPr/>
              <p:nvPr/>
            </p:nvSpPr>
            <p:spPr>
              <a:xfrm>
                <a:off x="3816070" y="4131539"/>
                <a:ext cx="87798" cy="102240"/>
              </a:xfrm>
              <a:custGeom>
                <a:avLst/>
                <a:gdLst>
                  <a:gd name="connsiteX0" fmla="*/ 40 w 87798"/>
                  <a:gd name="connsiteY0" fmla="*/ 38352 h 102240"/>
                  <a:gd name="connsiteX1" fmla="*/ 17604 w 87798"/>
                  <a:gd name="connsiteY1" fmla="*/ 21152 h 102240"/>
                  <a:gd name="connsiteX2" fmla="*/ 21586 w 87798"/>
                  <a:gd name="connsiteY2" fmla="*/ 10501 h 102240"/>
                  <a:gd name="connsiteX3" fmla="*/ 21586 w 87798"/>
                  <a:gd name="connsiteY3" fmla="*/ 5589 h 102240"/>
                  <a:gd name="connsiteX4" fmla="*/ 27973 w 87798"/>
                  <a:gd name="connsiteY4" fmla="*/ 2315 h 102240"/>
                  <a:gd name="connsiteX5" fmla="*/ 34360 w 87798"/>
                  <a:gd name="connsiteY5" fmla="*/ 678 h 102240"/>
                  <a:gd name="connsiteX6" fmla="*/ 41534 w 87798"/>
                  <a:gd name="connsiteY6" fmla="*/ 4781 h 102240"/>
                  <a:gd name="connsiteX7" fmla="*/ 44728 w 87798"/>
                  <a:gd name="connsiteY7" fmla="*/ 12966 h 102240"/>
                  <a:gd name="connsiteX8" fmla="*/ 45516 w 87798"/>
                  <a:gd name="connsiteY8" fmla="*/ 25255 h 102240"/>
                  <a:gd name="connsiteX9" fmla="*/ 55885 w 87798"/>
                  <a:gd name="connsiteY9" fmla="*/ 28529 h 102240"/>
                  <a:gd name="connsiteX10" fmla="*/ 62271 w 87798"/>
                  <a:gd name="connsiteY10" fmla="*/ 21152 h 102240"/>
                  <a:gd name="connsiteX11" fmla="*/ 68658 w 87798"/>
                  <a:gd name="connsiteY11" fmla="*/ 30975 h 102240"/>
                  <a:gd name="connsiteX12" fmla="*/ 68658 w 87798"/>
                  <a:gd name="connsiteY12" fmla="*/ 44092 h 102240"/>
                  <a:gd name="connsiteX13" fmla="*/ 62271 w 87798"/>
                  <a:gd name="connsiteY13" fmla="*/ 49004 h 102240"/>
                  <a:gd name="connsiteX14" fmla="*/ 77430 w 87798"/>
                  <a:gd name="connsiteY14" fmla="*/ 55552 h 102240"/>
                  <a:gd name="connsiteX15" fmla="*/ 81412 w 87798"/>
                  <a:gd name="connsiteY15" fmla="*/ 62929 h 102240"/>
                  <a:gd name="connsiteX16" fmla="*/ 81412 w 87798"/>
                  <a:gd name="connsiteY16" fmla="*/ 68669 h 102240"/>
                  <a:gd name="connsiteX17" fmla="*/ 87799 w 87798"/>
                  <a:gd name="connsiteY17" fmla="*/ 70306 h 102240"/>
                  <a:gd name="connsiteX18" fmla="*/ 83008 w 87798"/>
                  <a:gd name="connsiteY18" fmla="*/ 81766 h 102240"/>
                  <a:gd name="connsiteX19" fmla="*/ 83008 w 87798"/>
                  <a:gd name="connsiteY19" fmla="*/ 102241 h 102240"/>
                  <a:gd name="connsiteX20" fmla="*/ 59866 w 87798"/>
                  <a:gd name="connsiteY20" fmla="*/ 92418 h 102240"/>
                  <a:gd name="connsiteX21" fmla="*/ 40706 w 87798"/>
                  <a:gd name="connsiteY21" fmla="*/ 74389 h 102240"/>
                  <a:gd name="connsiteX22" fmla="*/ 24739 w 87798"/>
                  <a:gd name="connsiteY22" fmla="*/ 56361 h 102240"/>
                  <a:gd name="connsiteX23" fmla="*/ 0 w 87798"/>
                  <a:gd name="connsiteY23" fmla="*/ 38332 h 102240"/>
                  <a:gd name="connsiteX24" fmla="*/ 0 w 87798"/>
                  <a:gd name="connsiteY24" fmla="*/ 38332 h 10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7798" h="102240">
                    <a:moveTo>
                      <a:pt x="40" y="38352"/>
                    </a:moveTo>
                    <a:cubicBezTo>
                      <a:pt x="2425" y="30975"/>
                      <a:pt x="15199" y="24426"/>
                      <a:pt x="17604" y="21152"/>
                    </a:cubicBezTo>
                    <a:cubicBezTo>
                      <a:pt x="20009" y="17878"/>
                      <a:pt x="20797" y="12138"/>
                      <a:pt x="21586" y="10501"/>
                    </a:cubicBezTo>
                    <a:cubicBezTo>
                      <a:pt x="23183" y="8864"/>
                      <a:pt x="21586" y="5589"/>
                      <a:pt x="21586" y="5589"/>
                    </a:cubicBezTo>
                    <a:cubicBezTo>
                      <a:pt x="23971" y="11329"/>
                      <a:pt x="26376" y="4761"/>
                      <a:pt x="27973" y="2315"/>
                    </a:cubicBezTo>
                    <a:cubicBezTo>
                      <a:pt x="29569" y="-959"/>
                      <a:pt x="31954" y="3952"/>
                      <a:pt x="34360" y="678"/>
                    </a:cubicBezTo>
                    <a:cubicBezTo>
                      <a:pt x="35956" y="-1788"/>
                      <a:pt x="38341" y="3144"/>
                      <a:pt x="41534" y="4781"/>
                    </a:cubicBezTo>
                    <a:cubicBezTo>
                      <a:pt x="44728" y="7247"/>
                      <a:pt x="43920" y="9692"/>
                      <a:pt x="44728" y="12966"/>
                    </a:cubicBezTo>
                    <a:cubicBezTo>
                      <a:pt x="45536" y="16241"/>
                      <a:pt x="45516" y="21152"/>
                      <a:pt x="45516" y="25255"/>
                    </a:cubicBezTo>
                    <a:cubicBezTo>
                      <a:pt x="46304" y="29358"/>
                      <a:pt x="55096" y="28529"/>
                      <a:pt x="55885" y="28529"/>
                    </a:cubicBezTo>
                    <a:cubicBezTo>
                      <a:pt x="56673" y="28529"/>
                      <a:pt x="59866" y="26064"/>
                      <a:pt x="62271" y="21152"/>
                    </a:cubicBezTo>
                    <a:cubicBezTo>
                      <a:pt x="62271" y="21152"/>
                      <a:pt x="67062" y="26064"/>
                      <a:pt x="68658" y="30975"/>
                    </a:cubicBezTo>
                    <a:cubicBezTo>
                      <a:pt x="70255" y="35078"/>
                      <a:pt x="71852" y="41626"/>
                      <a:pt x="68658" y="44092"/>
                    </a:cubicBezTo>
                    <a:cubicBezTo>
                      <a:pt x="64677" y="46558"/>
                      <a:pt x="55096" y="43263"/>
                      <a:pt x="62271" y="49004"/>
                    </a:cubicBezTo>
                    <a:cubicBezTo>
                      <a:pt x="70255" y="54744"/>
                      <a:pt x="73448" y="53107"/>
                      <a:pt x="77430" y="55552"/>
                    </a:cubicBezTo>
                    <a:cubicBezTo>
                      <a:pt x="80623" y="58826"/>
                      <a:pt x="82220" y="58018"/>
                      <a:pt x="81412" y="62929"/>
                    </a:cubicBezTo>
                    <a:cubicBezTo>
                      <a:pt x="80623" y="67032"/>
                      <a:pt x="77430" y="67841"/>
                      <a:pt x="81412" y="68669"/>
                    </a:cubicBezTo>
                    <a:cubicBezTo>
                      <a:pt x="84605" y="69498"/>
                      <a:pt x="87799" y="65395"/>
                      <a:pt x="87799" y="70306"/>
                    </a:cubicBezTo>
                    <a:cubicBezTo>
                      <a:pt x="87799" y="75218"/>
                      <a:pt x="85414" y="77684"/>
                      <a:pt x="83008" y="81766"/>
                    </a:cubicBezTo>
                    <a:cubicBezTo>
                      <a:pt x="81412" y="85869"/>
                      <a:pt x="83008" y="102241"/>
                      <a:pt x="83008" y="102241"/>
                    </a:cubicBezTo>
                    <a:cubicBezTo>
                      <a:pt x="83008" y="102241"/>
                      <a:pt x="66253" y="98966"/>
                      <a:pt x="59866" y="92418"/>
                    </a:cubicBezTo>
                    <a:cubicBezTo>
                      <a:pt x="54288" y="85869"/>
                      <a:pt x="44708" y="76026"/>
                      <a:pt x="40706" y="74389"/>
                    </a:cubicBezTo>
                    <a:cubicBezTo>
                      <a:pt x="36704" y="72752"/>
                      <a:pt x="31125" y="58826"/>
                      <a:pt x="24739" y="56361"/>
                    </a:cubicBezTo>
                    <a:cubicBezTo>
                      <a:pt x="18352" y="53086"/>
                      <a:pt x="7983" y="48175"/>
                      <a:pt x="0" y="38332"/>
                    </a:cubicBezTo>
                    <a:lnTo>
                      <a:pt x="0" y="38332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2" name="Szabadkézi sokszög: alakzat 1281">
                <a:extLst>
                  <a:ext uri="{FF2B5EF4-FFF2-40B4-BE49-F238E27FC236}">
                    <a16:creationId xmlns:a16="http://schemas.microsoft.com/office/drawing/2014/main" id="{829A05F4-E45C-1548-0E23-C395CFBCEAA5}"/>
                  </a:ext>
                </a:extLst>
              </p:cNvPr>
              <p:cNvSpPr/>
              <p:nvPr/>
            </p:nvSpPr>
            <p:spPr>
              <a:xfrm>
                <a:off x="3875631" y="4083168"/>
                <a:ext cx="139783" cy="149012"/>
              </a:xfrm>
              <a:custGeom>
                <a:avLst/>
                <a:gdLst>
                  <a:gd name="connsiteX0" fmla="*/ 23670 w 139783"/>
                  <a:gd name="connsiteY0" fmla="*/ 148994 h 149012"/>
                  <a:gd name="connsiteX1" fmla="*/ 23670 w 139783"/>
                  <a:gd name="connsiteY1" fmla="*/ 128823 h 149012"/>
                  <a:gd name="connsiteX2" fmla="*/ 28521 w 139783"/>
                  <a:gd name="connsiteY2" fmla="*/ 117525 h 149012"/>
                  <a:gd name="connsiteX3" fmla="*/ 22054 w 139783"/>
                  <a:gd name="connsiteY3" fmla="*/ 115908 h 149012"/>
                  <a:gd name="connsiteX4" fmla="*/ 22054 w 139783"/>
                  <a:gd name="connsiteY4" fmla="*/ 110269 h 149012"/>
                  <a:gd name="connsiteX5" fmla="*/ 18011 w 139783"/>
                  <a:gd name="connsiteY5" fmla="*/ 103013 h 149012"/>
                  <a:gd name="connsiteX6" fmla="*/ 2630 w 139783"/>
                  <a:gd name="connsiteY6" fmla="*/ 96566 h 149012"/>
                  <a:gd name="connsiteX7" fmla="*/ 9098 w 139783"/>
                  <a:gd name="connsiteY7" fmla="*/ 91715 h 149012"/>
                  <a:gd name="connsiteX8" fmla="*/ 9098 w 139783"/>
                  <a:gd name="connsiteY8" fmla="*/ 78800 h 149012"/>
                  <a:gd name="connsiteX9" fmla="*/ 2630 w 139783"/>
                  <a:gd name="connsiteY9" fmla="*/ 69119 h 149012"/>
                  <a:gd name="connsiteX10" fmla="*/ 13969 w 139783"/>
                  <a:gd name="connsiteY10" fmla="*/ 67501 h 149012"/>
                  <a:gd name="connsiteX11" fmla="*/ 11544 w 139783"/>
                  <a:gd name="connsiteY11" fmla="*/ 57012 h 149012"/>
                  <a:gd name="connsiteX12" fmla="*/ 13969 w 139783"/>
                  <a:gd name="connsiteY12" fmla="*/ 52970 h 149012"/>
                  <a:gd name="connsiteX13" fmla="*/ 16394 w 139783"/>
                  <a:gd name="connsiteY13" fmla="*/ 54586 h 149012"/>
                  <a:gd name="connsiteX14" fmla="*/ 23670 w 139783"/>
                  <a:gd name="connsiteY14" fmla="*/ 57820 h 149012"/>
                  <a:gd name="connsiteX15" fmla="*/ 26904 w 139783"/>
                  <a:gd name="connsiteY15" fmla="*/ 48947 h 149012"/>
                  <a:gd name="connsiteX16" fmla="*/ 17991 w 139783"/>
                  <a:gd name="connsiteY16" fmla="*/ 44097 h 149012"/>
                  <a:gd name="connsiteX17" fmla="*/ 23650 w 139783"/>
                  <a:gd name="connsiteY17" fmla="*/ 40863 h 149012"/>
                  <a:gd name="connsiteX18" fmla="*/ 17991 w 139783"/>
                  <a:gd name="connsiteY18" fmla="*/ 30373 h 149012"/>
                  <a:gd name="connsiteX19" fmla="*/ 16374 w 139783"/>
                  <a:gd name="connsiteY19" fmla="*/ 17458 h 149012"/>
                  <a:gd name="connsiteX20" fmla="*/ 17183 w 139783"/>
                  <a:gd name="connsiteY20" fmla="*/ 11819 h 149012"/>
                  <a:gd name="connsiteX21" fmla="*/ 22842 w 139783"/>
                  <a:gd name="connsiteY21" fmla="*/ 10202 h 149012"/>
                  <a:gd name="connsiteX22" fmla="*/ 28501 w 139783"/>
                  <a:gd name="connsiteY22" fmla="*/ 4563 h 149012"/>
                  <a:gd name="connsiteX23" fmla="*/ 31735 w 139783"/>
                  <a:gd name="connsiteY23" fmla="*/ 13436 h 149012"/>
                  <a:gd name="connsiteX24" fmla="*/ 36586 w 139783"/>
                  <a:gd name="connsiteY24" fmla="*/ 8585 h 149012"/>
                  <a:gd name="connsiteX25" fmla="*/ 43862 w 139783"/>
                  <a:gd name="connsiteY25" fmla="*/ 8585 h 149012"/>
                  <a:gd name="connsiteX26" fmla="*/ 52775 w 139783"/>
                  <a:gd name="connsiteY26" fmla="*/ 1329 h 149012"/>
                  <a:gd name="connsiteX27" fmla="*/ 59243 w 139783"/>
                  <a:gd name="connsiteY27" fmla="*/ 3754 h 149012"/>
                  <a:gd name="connsiteX28" fmla="*/ 56009 w 139783"/>
                  <a:gd name="connsiteY28" fmla="*/ 15861 h 149012"/>
                  <a:gd name="connsiteX29" fmla="*/ 62477 w 139783"/>
                  <a:gd name="connsiteY29" fmla="*/ 13436 h 149012"/>
                  <a:gd name="connsiteX30" fmla="*/ 75432 w 139783"/>
                  <a:gd name="connsiteY30" fmla="*/ 14244 h 149012"/>
                  <a:gd name="connsiteX31" fmla="*/ 87579 w 139783"/>
                  <a:gd name="connsiteY31" fmla="*/ 20692 h 149012"/>
                  <a:gd name="connsiteX32" fmla="*/ 101343 w 139783"/>
                  <a:gd name="connsiteY32" fmla="*/ 28756 h 149012"/>
                  <a:gd name="connsiteX33" fmla="*/ 128063 w 139783"/>
                  <a:gd name="connsiteY33" fmla="*/ 26331 h 149012"/>
                  <a:gd name="connsiteX34" fmla="*/ 135339 w 139783"/>
                  <a:gd name="connsiteY34" fmla="*/ 44076 h 149012"/>
                  <a:gd name="connsiteX35" fmla="*/ 137764 w 139783"/>
                  <a:gd name="connsiteY35" fmla="*/ 61822 h 149012"/>
                  <a:gd name="connsiteX36" fmla="*/ 128043 w 139783"/>
                  <a:gd name="connsiteY36" fmla="*/ 78759 h 149012"/>
                  <a:gd name="connsiteX37" fmla="*/ 122383 w 139783"/>
                  <a:gd name="connsiteY37" fmla="*/ 94888 h 149012"/>
                  <a:gd name="connsiteX38" fmla="*/ 124809 w 139783"/>
                  <a:gd name="connsiteY38" fmla="*/ 115868 h 149012"/>
                  <a:gd name="connsiteX39" fmla="*/ 129660 w 139783"/>
                  <a:gd name="connsiteY39" fmla="*/ 135230 h 149012"/>
                  <a:gd name="connsiteX40" fmla="*/ 56797 w 139783"/>
                  <a:gd name="connsiteY40" fmla="*/ 136847 h 149012"/>
                  <a:gd name="connsiteX41" fmla="*/ 23610 w 139783"/>
                  <a:gd name="connsiteY41" fmla="*/ 148954 h 149012"/>
                  <a:gd name="connsiteX42" fmla="*/ 23610 w 139783"/>
                  <a:gd name="connsiteY42" fmla="*/ 148954 h 149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39783" h="149012">
                    <a:moveTo>
                      <a:pt x="23670" y="148994"/>
                    </a:moveTo>
                    <a:cubicBezTo>
                      <a:pt x="23670" y="148994"/>
                      <a:pt x="22054" y="132865"/>
                      <a:pt x="23670" y="128823"/>
                    </a:cubicBezTo>
                    <a:cubicBezTo>
                      <a:pt x="26096" y="124781"/>
                      <a:pt x="28521" y="122376"/>
                      <a:pt x="28521" y="117525"/>
                    </a:cubicBezTo>
                    <a:cubicBezTo>
                      <a:pt x="28521" y="112674"/>
                      <a:pt x="25287" y="116716"/>
                      <a:pt x="22054" y="115908"/>
                    </a:cubicBezTo>
                    <a:cubicBezTo>
                      <a:pt x="18011" y="115100"/>
                      <a:pt x="21245" y="114291"/>
                      <a:pt x="22054" y="110269"/>
                    </a:cubicBezTo>
                    <a:cubicBezTo>
                      <a:pt x="22862" y="105418"/>
                      <a:pt x="21245" y="106227"/>
                      <a:pt x="18011" y="103013"/>
                    </a:cubicBezTo>
                    <a:cubicBezTo>
                      <a:pt x="13969" y="100588"/>
                      <a:pt x="10735" y="102205"/>
                      <a:pt x="2630" y="96566"/>
                    </a:cubicBezTo>
                    <a:cubicBezTo>
                      <a:pt x="-4646" y="90927"/>
                      <a:pt x="5056" y="94140"/>
                      <a:pt x="9098" y="91715"/>
                    </a:cubicBezTo>
                    <a:cubicBezTo>
                      <a:pt x="12332" y="89290"/>
                      <a:pt x="10715" y="82842"/>
                      <a:pt x="9098" y="78800"/>
                    </a:cubicBezTo>
                    <a:cubicBezTo>
                      <a:pt x="7481" y="73949"/>
                      <a:pt x="2630" y="69119"/>
                      <a:pt x="2630" y="69119"/>
                    </a:cubicBezTo>
                    <a:cubicBezTo>
                      <a:pt x="5056" y="65076"/>
                      <a:pt x="13161" y="69119"/>
                      <a:pt x="13969" y="67501"/>
                    </a:cubicBezTo>
                    <a:cubicBezTo>
                      <a:pt x="14777" y="65884"/>
                      <a:pt x="13969" y="59437"/>
                      <a:pt x="11544" y="57012"/>
                    </a:cubicBezTo>
                    <a:cubicBezTo>
                      <a:pt x="9927" y="55395"/>
                      <a:pt x="13161" y="54586"/>
                      <a:pt x="13969" y="52970"/>
                    </a:cubicBezTo>
                    <a:cubicBezTo>
                      <a:pt x="14777" y="51353"/>
                      <a:pt x="16394" y="54586"/>
                      <a:pt x="16394" y="54586"/>
                    </a:cubicBezTo>
                    <a:cubicBezTo>
                      <a:pt x="16394" y="54586"/>
                      <a:pt x="21245" y="57012"/>
                      <a:pt x="23670" y="57820"/>
                    </a:cubicBezTo>
                    <a:cubicBezTo>
                      <a:pt x="25287" y="57820"/>
                      <a:pt x="27713" y="52181"/>
                      <a:pt x="26904" y="48947"/>
                    </a:cubicBezTo>
                    <a:cubicBezTo>
                      <a:pt x="26096" y="45713"/>
                      <a:pt x="22054" y="46522"/>
                      <a:pt x="17991" y="44097"/>
                    </a:cubicBezTo>
                    <a:cubicBezTo>
                      <a:pt x="14757" y="40863"/>
                      <a:pt x="19608" y="42480"/>
                      <a:pt x="23650" y="40863"/>
                    </a:cubicBezTo>
                    <a:cubicBezTo>
                      <a:pt x="28501" y="38437"/>
                      <a:pt x="22033" y="33607"/>
                      <a:pt x="17991" y="30373"/>
                    </a:cubicBezTo>
                    <a:cubicBezTo>
                      <a:pt x="13949" y="27948"/>
                      <a:pt x="17183" y="21500"/>
                      <a:pt x="16374" y="17458"/>
                    </a:cubicBezTo>
                    <a:cubicBezTo>
                      <a:pt x="15566" y="14224"/>
                      <a:pt x="17183" y="11819"/>
                      <a:pt x="17183" y="11819"/>
                    </a:cubicBezTo>
                    <a:cubicBezTo>
                      <a:pt x="17183" y="11819"/>
                      <a:pt x="21225" y="13436"/>
                      <a:pt x="22842" y="10202"/>
                    </a:cubicBezTo>
                    <a:cubicBezTo>
                      <a:pt x="23650" y="6160"/>
                      <a:pt x="26076" y="6160"/>
                      <a:pt x="28501" y="4563"/>
                    </a:cubicBezTo>
                    <a:cubicBezTo>
                      <a:pt x="31735" y="2946"/>
                      <a:pt x="31735" y="13436"/>
                      <a:pt x="31735" y="13436"/>
                    </a:cubicBezTo>
                    <a:cubicBezTo>
                      <a:pt x="31735" y="13436"/>
                      <a:pt x="37394" y="14244"/>
                      <a:pt x="36586" y="8585"/>
                    </a:cubicBezTo>
                    <a:cubicBezTo>
                      <a:pt x="35777" y="3734"/>
                      <a:pt x="40628" y="7776"/>
                      <a:pt x="43862" y="8585"/>
                    </a:cubicBezTo>
                    <a:cubicBezTo>
                      <a:pt x="47095" y="10202"/>
                      <a:pt x="47904" y="10202"/>
                      <a:pt x="52775" y="1329"/>
                    </a:cubicBezTo>
                    <a:cubicBezTo>
                      <a:pt x="54392" y="-2713"/>
                      <a:pt x="59243" y="3754"/>
                      <a:pt x="59243" y="3754"/>
                    </a:cubicBezTo>
                    <a:cubicBezTo>
                      <a:pt x="59243" y="3754"/>
                      <a:pt x="56817" y="8605"/>
                      <a:pt x="56009" y="15861"/>
                    </a:cubicBezTo>
                    <a:cubicBezTo>
                      <a:pt x="55200" y="23117"/>
                      <a:pt x="60860" y="16670"/>
                      <a:pt x="62477" y="13436"/>
                    </a:cubicBezTo>
                    <a:cubicBezTo>
                      <a:pt x="64093" y="10202"/>
                      <a:pt x="71390" y="14244"/>
                      <a:pt x="75432" y="14244"/>
                    </a:cubicBezTo>
                    <a:cubicBezTo>
                      <a:pt x="75432" y="14244"/>
                      <a:pt x="85154" y="13436"/>
                      <a:pt x="87579" y="20692"/>
                    </a:cubicBezTo>
                    <a:cubicBezTo>
                      <a:pt x="90813" y="28756"/>
                      <a:pt x="93238" y="34415"/>
                      <a:pt x="101343" y="28756"/>
                    </a:cubicBezTo>
                    <a:cubicBezTo>
                      <a:pt x="108619" y="23117"/>
                      <a:pt x="119149" y="19075"/>
                      <a:pt x="128063" y="26331"/>
                    </a:cubicBezTo>
                    <a:cubicBezTo>
                      <a:pt x="136976" y="34395"/>
                      <a:pt x="136168" y="40054"/>
                      <a:pt x="135339" y="44076"/>
                    </a:cubicBezTo>
                    <a:cubicBezTo>
                      <a:pt x="135339" y="48119"/>
                      <a:pt x="143444" y="52141"/>
                      <a:pt x="137764" y="61822"/>
                    </a:cubicBezTo>
                    <a:cubicBezTo>
                      <a:pt x="132105" y="72312"/>
                      <a:pt x="126426" y="71503"/>
                      <a:pt x="128043" y="78759"/>
                    </a:cubicBezTo>
                    <a:cubicBezTo>
                      <a:pt x="128851" y="86015"/>
                      <a:pt x="121575" y="81993"/>
                      <a:pt x="122383" y="94888"/>
                    </a:cubicBezTo>
                    <a:cubicBezTo>
                      <a:pt x="123192" y="107803"/>
                      <a:pt x="119149" y="107803"/>
                      <a:pt x="124809" y="115868"/>
                    </a:cubicBezTo>
                    <a:cubicBezTo>
                      <a:pt x="130468" y="123932"/>
                      <a:pt x="134530" y="134422"/>
                      <a:pt x="129660" y="135230"/>
                    </a:cubicBezTo>
                    <a:cubicBezTo>
                      <a:pt x="129660" y="135230"/>
                      <a:pt x="84325" y="123932"/>
                      <a:pt x="56797" y="136847"/>
                    </a:cubicBezTo>
                    <a:cubicBezTo>
                      <a:pt x="28461" y="150571"/>
                      <a:pt x="23610" y="148954"/>
                      <a:pt x="23610" y="148954"/>
                    </a:cubicBezTo>
                    <a:lnTo>
                      <a:pt x="23610" y="14895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3" name="Szabadkézi sokszög: alakzat 1282">
                <a:extLst>
                  <a:ext uri="{FF2B5EF4-FFF2-40B4-BE49-F238E27FC236}">
                    <a16:creationId xmlns:a16="http://schemas.microsoft.com/office/drawing/2014/main" id="{C11112C9-EA77-C312-FA8B-5B15D1EEF11B}"/>
                  </a:ext>
                </a:extLst>
              </p:cNvPr>
              <p:cNvSpPr/>
              <p:nvPr/>
            </p:nvSpPr>
            <p:spPr>
              <a:xfrm>
                <a:off x="3949195" y="3983376"/>
                <a:ext cx="178585" cy="134248"/>
              </a:xfrm>
              <a:custGeom>
                <a:avLst/>
                <a:gdLst>
                  <a:gd name="connsiteX0" fmla="*/ 133889 w 178585"/>
                  <a:gd name="connsiteY0" fmla="*/ 4753 h 134248"/>
                  <a:gd name="connsiteX1" fmla="*/ 112162 w 178585"/>
                  <a:gd name="connsiteY1" fmla="*/ 3096 h 134248"/>
                  <a:gd name="connsiteX2" fmla="*/ 96882 w 178585"/>
                  <a:gd name="connsiteY2" fmla="*/ 14637 h 134248"/>
                  <a:gd name="connsiteX3" fmla="*/ 87221 w 178585"/>
                  <a:gd name="connsiteY3" fmla="*/ 16294 h 134248"/>
                  <a:gd name="connsiteX4" fmla="*/ 79985 w 178585"/>
                  <a:gd name="connsiteY4" fmla="*/ 24540 h 134248"/>
                  <a:gd name="connsiteX5" fmla="*/ 67919 w 178585"/>
                  <a:gd name="connsiteY5" fmla="*/ 27835 h 134248"/>
                  <a:gd name="connsiteX6" fmla="*/ 60683 w 178585"/>
                  <a:gd name="connsiteY6" fmla="*/ 31129 h 134248"/>
                  <a:gd name="connsiteX7" fmla="*/ 59066 w 178585"/>
                  <a:gd name="connsiteY7" fmla="*/ 43499 h 134248"/>
                  <a:gd name="connsiteX8" fmla="*/ 51831 w 178585"/>
                  <a:gd name="connsiteY8" fmla="*/ 45156 h 134248"/>
                  <a:gd name="connsiteX9" fmla="*/ 44595 w 178585"/>
                  <a:gd name="connsiteY9" fmla="*/ 40204 h 134248"/>
                  <a:gd name="connsiteX10" fmla="*/ 38956 w 178585"/>
                  <a:gd name="connsiteY10" fmla="*/ 33615 h 134248"/>
                  <a:gd name="connsiteX11" fmla="*/ 33317 w 178585"/>
                  <a:gd name="connsiteY11" fmla="*/ 41862 h 134248"/>
                  <a:gd name="connsiteX12" fmla="*/ 36531 w 178585"/>
                  <a:gd name="connsiteY12" fmla="*/ 50937 h 134248"/>
                  <a:gd name="connsiteX13" fmla="*/ 28486 w 178585"/>
                  <a:gd name="connsiteY13" fmla="*/ 55888 h 134248"/>
                  <a:gd name="connsiteX14" fmla="*/ 20442 w 178585"/>
                  <a:gd name="connsiteY14" fmla="*/ 71552 h 134248"/>
                  <a:gd name="connsiteX15" fmla="*/ 8376 w 178585"/>
                  <a:gd name="connsiteY15" fmla="*/ 73210 h 134248"/>
                  <a:gd name="connsiteX16" fmla="*/ 8376 w 178585"/>
                  <a:gd name="connsiteY16" fmla="*/ 87237 h 134248"/>
                  <a:gd name="connsiteX17" fmla="*/ 4354 w 178585"/>
                  <a:gd name="connsiteY17" fmla="*/ 95483 h 134248"/>
                  <a:gd name="connsiteX18" fmla="*/ 1140 w 178585"/>
                  <a:gd name="connsiteY18" fmla="*/ 104558 h 134248"/>
                  <a:gd name="connsiteX19" fmla="*/ 2757 w 178585"/>
                  <a:gd name="connsiteY19" fmla="*/ 113633 h 134248"/>
                  <a:gd name="connsiteX20" fmla="*/ 14823 w 178585"/>
                  <a:gd name="connsiteY20" fmla="*/ 120222 h 134248"/>
                  <a:gd name="connsiteX21" fmla="*/ 28507 w 178585"/>
                  <a:gd name="connsiteY21" fmla="*/ 128468 h 134248"/>
                  <a:gd name="connsiteX22" fmla="*/ 55065 w 178585"/>
                  <a:gd name="connsiteY22" fmla="*/ 126002 h 134248"/>
                  <a:gd name="connsiteX23" fmla="*/ 61512 w 178585"/>
                  <a:gd name="connsiteY23" fmla="*/ 134248 h 134248"/>
                  <a:gd name="connsiteX24" fmla="*/ 63129 w 178585"/>
                  <a:gd name="connsiteY24" fmla="*/ 124345 h 134248"/>
                  <a:gd name="connsiteX25" fmla="*/ 58298 w 178585"/>
                  <a:gd name="connsiteY25" fmla="*/ 104558 h 134248"/>
                  <a:gd name="connsiteX26" fmla="*/ 63937 w 178585"/>
                  <a:gd name="connsiteY26" fmla="*/ 96311 h 134248"/>
                  <a:gd name="connsiteX27" fmla="*/ 72790 w 178585"/>
                  <a:gd name="connsiteY27" fmla="*/ 93017 h 134248"/>
                  <a:gd name="connsiteX28" fmla="*/ 83259 w 178585"/>
                  <a:gd name="connsiteY28" fmla="*/ 100435 h 134248"/>
                  <a:gd name="connsiteX29" fmla="*/ 94517 w 178585"/>
                  <a:gd name="connsiteY29" fmla="*/ 97140 h 134248"/>
                  <a:gd name="connsiteX30" fmla="*/ 113031 w 178585"/>
                  <a:gd name="connsiteY30" fmla="*/ 98797 h 134248"/>
                  <a:gd name="connsiteX31" fmla="*/ 125906 w 178585"/>
                  <a:gd name="connsiteY31" fmla="*/ 96332 h 134248"/>
                  <a:gd name="connsiteX32" fmla="*/ 139589 w 178585"/>
                  <a:gd name="connsiteY32" fmla="*/ 102112 h 134248"/>
                  <a:gd name="connsiteX33" fmla="*/ 147633 w 178585"/>
                  <a:gd name="connsiteY33" fmla="*/ 97989 h 134248"/>
                  <a:gd name="connsiteX34" fmla="*/ 165338 w 178585"/>
                  <a:gd name="connsiteY34" fmla="*/ 89743 h 134248"/>
                  <a:gd name="connsiteX35" fmla="*/ 178213 w 178585"/>
                  <a:gd name="connsiteY35" fmla="*/ 79839 h 134248"/>
                  <a:gd name="connsiteX36" fmla="*/ 173382 w 178585"/>
                  <a:gd name="connsiteY36" fmla="*/ 71593 h 134248"/>
                  <a:gd name="connsiteX37" fmla="*/ 171766 w 178585"/>
                  <a:gd name="connsiteY37" fmla="*/ 60881 h 134248"/>
                  <a:gd name="connsiteX38" fmla="*/ 162913 w 178585"/>
                  <a:gd name="connsiteY38" fmla="*/ 60881 h 134248"/>
                  <a:gd name="connsiteX39" fmla="*/ 150038 w 178585"/>
                  <a:gd name="connsiteY39" fmla="*/ 55929 h 134248"/>
                  <a:gd name="connsiteX40" fmla="*/ 149230 w 178585"/>
                  <a:gd name="connsiteY40" fmla="*/ 48511 h 134248"/>
                  <a:gd name="connsiteX41" fmla="*/ 153252 w 178585"/>
                  <a:gd name="connsiteY41" fmla="*/ 46046 h 134248"/>
                  <a:gd name="connsiteX42" fmla="*/ 145208 w 178585"/>
                  <a:gd name="connsiteY42" fmla="*/ 40265 h 134248"/>
                  <a:gd name="connsiteX43" fmla="*/ 132333 w 178585"/>
                  <a:gd name="connsiteY43" fmla="*/ 21307 h 134248"/>
                  <a:gd name="connsiteX44" fmla="*/ 131524 w 178585"/>
                  <a:gd name="connsiteY44" fmla="*/ 13060 h 134248"/>
                  <a:gd name="connsiteX45" fmla="*/ 133930 w 178585"/>
                  <a:gd name="connsiteY45" fmla="*/ 4814 h 134248"/>
                  <a:gd name="connsiteX46" fmla="*/ 133930 w 178585"/>
                  <a:gd name="connsiteY46" fmla="*/ 4814 h 13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78585" h="134248">
                    <a:moveTo>
                      <a:pt x="133889" y="4753"/>
                    </a:moveTo>
                    <a:cubicBezTo>
                      <a:pt x="125037" y="630"/>
                      <a:pt x="116184" y="-2664"/>
                      <a:pt x="112162" y="3096"/>
                    </a:cubicBezTo>
                    <a:cubicBezTo>
                      <a:pt x="105714" y="12171"/>
                      <a:pt x="101692" y="14637"/>
                      <a:pt x="96882" y="14637"/>
                    </a:cubicBezTo>
                    <a:cubicBezTo>
                      <a:pt x="91243" y="14637"/>
                      <a:pt x="87221" y="13808"/>
                      <a:pt x="87221" y="16294"/>
                    </a:cubicBezTo>
                    <a:cubicBezTo>
                      <a:pt x="87221" y="19589"/>
                      <a:pt x="83199" y="23712"/>
                      <a:pt x="79985" y="24540"/>
                    </a:cubicBezTo>
                    <a:cubicBezTo>
                      <a:pt x="76772" y="25369"/>
                      <a:pt x="67919" y="27835"/>
                      <a:pt x="67919" y="27835"/>
                    </a:cubicBezTo>
                    <a:cubicBezTo>
                      <a:pt x="67919" y="27835"/>
                      <a:pt x="61471" y="28664"/>
                      <a:pt x="60683" y="31129"/>
                    </a:cubicBezTo>
                    <a:cubicBezTo>
                      <a:pt x="59875" y="33595"/>
                      <a:pt x="59066" y="43499"/>
                      <a:pt x="59066" y="43499"/>
                    </a:cubicBezTo>
                    <a:cubicBezTo>
                      <a:pt x="59066" y="43499"/>
                      <a:pt x="54236" y="48451"/>
                      <a:pt x="51831" y="45156"/>
                    </a:cubicBezTo>
                    <a:cubicBezTo>
                      <a:pt x="49425" y="41033"/>
                      <a:pt x="47000" y="41862"/>
                      <a:pt x="44595" y="40204"/>
                    </a:cubicBezTo>
                    <a:cubicBezTo>
                      <a:pt x="42190" y="38547"/>
                      <a:pt x="43786" y="31129"/>
                      <a:pt x="38956" y="33615"/>
                    </a:cubicBezTo>
                    <a:cubicBezTo>
                      <a:pt x="34934" y="36910"/>
                      <a:pt x="32508" y="39396"/>
                      <a:pt x="33317" y="41862"/>
                    </a:cubicBezTo>
                    <a:cubicBezTo>
                      <a:pt x="34125" y="45156"/>
                      <a:pt x="38956" y="45985"/>
                      <a:pt x="36531" y="50937"/>
                    </a:cubicBezTo>
                    <a:cubicBezTo>
                      <a:pt x="34125" y="56717"/>
                      <a:pt x="28486" y="55888"/>
                      <a:pt x="28486" y="55888"/>
                    </a:cubicBezTo>
                    <a:cubicBezTo>
                      <a:pt x="26081" y="63306"/>
                      <a:pt x="25273" y="71552"/>
                      <a:pt x="20442" y="71552"/>
                    </a:cubicBezTo>
                    <a:cubicBezTo>
                      <a:pt x="16420" y="71552"/>
                      <a:pt x="10781" y="67429"/>
                      <a:pt x="8376" y="73210"/>
                    </a:cubicBezTo>
                    <a:cubicBezTo>
                      <a:pt x="5971" y="78162"/>
                      <a:pt x="8376" y="83113"/>
                      <a:pt x="8376" y="87237"/>
                    </a:cubicBezTo>
                    <a:cubicBezTo>
                      <a:pt x="8376" y="92188"/>
                      <a:pt x="7568" y="91360"/>
                      <a:pt x="4354" y="95483"/>
                    </a:cubicBezTo>
                    <a:cubicBezTo>
                      <a:pt x="332" y="100435"/>
                      <a:pt x="-1285" y="102072"/>
                      <a:pt x="1140" y="104558"/>
                    </a:cubicBezTo>
                    <a:cubicBezTo>
                      <a:pt x="4354" y="107024"/>
                      <a:pt x="7588" y="113633"/>
                      <a:pt x="2757" y="113633"/>
                    </a:cubicBezTo>
                    <a:cubicBezTo>
                      <a:pt x="2757" y="113633"/>
                      <a:pt x="12418" y="112804"/>
                      <a:pt x="14823" y="120222"/>
                    </a:cubicBezTo>
                    <a:cubicBezTo>
                      <a:pt x="18037" y="128468"/>
                      <a:pt x="20462" y="134248"/>
                      <a:pt x="28507" y="128468"/>
                    </a:cubicBezTo>
                    <a:cubicBezTo>
                      <a:pt x="35742" y="122688"/>
                      <a:pt x="46212" y="118564"/>
                      <a:pt x="55065" y="126002"/>
                    </a:cubicBezTo>
                    <a:cubicBezTo>
                      <a:pt x="58278" y="129296"/>
                      <a:pt x="60703" y="131783"/>
                      <a:pt x="61512" y="134248"/>
                    </a:cubicBezTo>
                    <a:cubicBezTo>
                      <a:pt x="61512" y="134248"/>
                      <a:pt x="64725" y="130125"/>
                      <a:pt x="63129" y="124345"/>
                    </a:cubicBezTo>
                    <a:cubicBezTo>
                      <a:pt x="60724" y="117756"/>
                      <a:pt x="57490" y="107024"/>
                      <a:pt x="58298" y="104558"/>
                    </a:cubicBezTo>
                    <a:cubicBezTo>
                      <a:pt x="59107" y="102092"/>
                      <a:pt x="60703" y="97969"/>
                      <a:pt x="63937" y="96311"/>
                    </a:cubicBezTo>
                    <a:cubicBezTo>
                      <a:pt x="67151" y="93846"/>
                      <a:pt x="67959" y="87237"/>
                      <a:pt x="72790" y="93017"/>
                    </a:cubicBezTo>
                    <a:cubicBezTo>
                      <a:pt x="77620" y="99606"/>
                      <a:pt x="80026" y="101263"/>
                      <a:pt x="83259" y="100435"/>
                    </a:cubicBezTo>
                    <a:cubicBezTo>
                      <a:pt x="87282" y="98777"/>
                      <a:pt x="87282" y="97140"/>
                      <a:pt x="94517" y="97140"/>
                    </a:cubicBezTo>
                    <a:cubicBezTo>
                      <a:pt x="101753" y="97140"/>
                      <a:pt x="109797" y="101263"/>
                      <a:pt x="113031" y="98797"/>
                    </a:cubicBezTo>
                    <a:cubicBezTo>
                      <a:pt x="117053" y="96332"/>
                      <a:pt x="118670" y="92208"/>
                      <a:pt x="125906" y="96332"/>
                    </a:cubicBezTo>
                    <a:cubicBezTo>
                      <a:pt x="132353" y="101283"/>
                      <a:pt x="133950" y="102112"/>
                      <a:pt x="139589" y="102112"/>
                    </a:cubicBezTo>
                    <a:cubicBezTo>
                      <a:pt x="144419" y="102112"/>
                      <a:pt x="146036" y="100455"/>
                      <a:pt x="147633" y="97989"/>
                    </a:cubicBezTo>
                    <a:cubicBezTo>
                      <a:pt x="149250" y="96332"/>
                      <a:pt x="159699" y="88914"/>
                      <a:pt x="165338" y="89743"/>
                    </a:cubicBezTo>
                    <a:cubicBezTo>
                      <a:pt x="170977" y="91400"/>
                      <a:pt x="177404" y="83962"/>
                      <a:pt x="178213" y="79839"/>
                    </a:cubicBezTo>
                    <a:cubicBezTo>
                      <a:pt x="179830" y="75716"/>
                      <a:pt x="175808" y="75716"/>
                      <a:pt x="173382" y="71593"/>
                    </a:cubicBezTo>
                    <a:cubicBezTo>
                      <a:pt x="170977" y="66641"/>
                      <a:pt x="176596" y="60881"/>
                      <a:pt x="171766" y="60881"/>
                    </a:cubicBezTo>
                    <a:cubicBezTo>
                      <a:pt x="167744" y="60881"/>
                      <a:pt x="166127" y="59223"/>
                      <a:pt x="162913" y="60881"/>
                    </a:cubicBezTo>
                    <a:cubicBezTo>
                      <a:pt x="159699" y="61709"/>
                      <a:pt x="150847" y="60881"/>
                      <a:pt x="150038" y="55929"/>
                    </a:cubicBezTo>
                    <a:cubicBezTo>
                      <a:pt x="150038" y="51806"/>
                      <a:pt x="146824" y="49340"/>
                      <a:pt x="149230" y="48511"/>
                    </a:cubicBezTo>
                    <a:cubicBezTo>
                      <a:pt x="152443" y="48511"/>
                      <a:pt x="154869" y="47683"/>
                      <a:pt x="153252" y="46046"/>
                    </a:cubicBezTo>
                    <a:cubicBezTo>
                      <a:pt x="152443" y="43580"/>
                      <a:pt x="150038" y="45217"/>
                      <a:pt x="145208" y="40265"/>
                    </a:cubicBezTo>
                    <a:cubicBezTo>
                      <a:pt x="141186" y="35313"/>
                      <a:pt x="132333" y="23772"/>
                      <a:pt x="132333" y="21307"/>
                    </a:cubicBezTo>
                    <a:cubicBezTo>
                      <a:pt x="133142" y="18841"/>
                      <a:pt x="131524" y="13060"/>
                      <a:pt x="131524" y="13060"/>
                    </a:cubicBezTo>
                    <a:lnTo>
                      <a:pt x="133930" y="4814"/>
                    </a:lnTo>
                    <a:lnTo>
                      <a:pt x="133930" y="481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4" name="Szabadkézi sokszög: alakzat 1283">
                <a:extLst>
                  <a:ext uri="{FF2B5EF4-FFF2-40B4-BE49-F238E27FC236}">
                    <a16:creationId xmlns:a16="http://schemas.microsoft.com/office/drawing/2014/main" id="{31D4BC0F-7D74-ED44-C944-73AC5F1424E3}"/>
                  </a:ext>
                </a:extLst>
              </p:cNvPr>
              <p:cNvSpPr/>
              <p:nvPr/>
            </p:nvSpPr>
            <p:spPr>
              <a:xfrm>
                <a:off x="3999764" y="4073439"/>
                <a:ext cx="101631" cy="157317"/>
              </a:xfrm>
              <a:custGeom>
                <a:avLst/>
                <a:gdLst>
                  <a:gd name="connsiteX0" fmla="*/ 77216 w 101631"/>
                  <a:gd name="connsiteY0" fmla="*/ 5985 h 157317"/>
                  <a:gd name="connsiteX1" fmla="*/ 65009 w 101631"/>
                  <a:gd name="connsiteY1" fmla="*/ 8471 h 157317"/>
                  <a:gd name="connsiteX2" fmla="*/ 46273 w 101631"/>
                  <a:gd name="connsiteY2" fmla="*/ 6814 h 157317"/>
                  <a:gd name="connsiteX3" fmla="*/ 34873 w 101631"/>
                  <a:gd name="connsiteY3" fmla="*/ 9300 h 157317"/>
                  <a:gd name="connsiteX4" fmla="*/ 24282 w 101631"/>
                  <a:gd name="connsiteY4" fmla="*/ 2691 h 157317"/>
                  <a:gd name="connsiteX5" fmla="*/ 15329 w 101631"/>
                  <a:gd name="connsiteY5" fmla="*/ 5177 h 157317"/>
                  <a:gd name="connsiteX6" fmla="*/ 9629 w 101631"/>
                  <a:gd name="connsiteY6" fmla="*/ 14252 h 157317"/>
                  <a:gd name="connsiteX7" fmla="*/ 13692 w 101631"/>
                  <a:gd name="connsiteY7" fmla="*/ 34059 h 157317"/>
                  <a:gd name="connsiteX8" fmla="*/ 12883 w 101631"/>
                  <a:gd name="connsiteY8" fmla="*/ 43963 h 157317"/>
                  <a:gd name="connsiteX9" fmla="*/ 12883 w 101631"/>
                  <a:gd name="connsiteY9" fmla="*/ 44791 h 157317"/>
                  <a:gd name="connsiteX10" fmla="*/ 13692 w 101631"/>
                  <a:gd name="connsiteY10" fmla="*/ 53866 h 157317"/>
                  <a:gd name="connsiteX11" fmla="*/ 16137 w 101631"/>
                  <a:gd name="connsiteY11" fmla="*/ 72037 h 157317"/>
                  <a:gd name="connsiteX12" fmla="*/ 6355 w 101631"/>
                  <a:gd name="connsiteY12" fmla="*/ 89378 h 157317"/>
                  <a:gd name="connsiteX13" fmla="*/ 655 w 101631"/>
                  <a:gd name="connsiteY13" fmla="*/ 105891 h 157317"/>
                  <a:gd name="connsiteX14" fmla="*/ 3101 w 101631"/>
                  <a:gd name="connsiteY14" fmla="*/ 127356 h 157317"/>
                  <a:gd name="connsiteX15" fmla="*/ 7992 w 101631"/>
                  <a:gd name="connsiteY15" fmla="*/ 147163 h 157317"/>
                  <a:gd name="connsiteX16" fmla="*/ 16137 w 101631"/>
                  <a:gd name="connsiteY16" fmla="*/ 152115 h 157317"/>
                  <a:gd name="connsiteX17" fmla="*/ 27536 w 101631"/>
                  <a:gd name="connsiteY17" fmla="*/ 156238 h 157317"/>
                  <a:gd name="connsiteX18" fmla="*/ 38936 w 101631"/>
                  <a:gd name="connsiteY18" fmla="*/ 147163 h 157317"/>
                  <a:gd name="connsiteX19" fmla="*/ 69071 w 101631"/>
                  <a:gd name="connsiteY19" fmla="*/ 139725 h 157317"/>
                  <a:gd name="connsiteX20" fmla="*/ 73962 w 101631"/>
                  <a:gd name="connsiteY20" fmla="*/ 129821 h 157317"/>
                  <a:gd name="connsiteX21" fmla="*/ 78025 w 101631"/>
                  <a:gd name="connsiteY21" fmla="*/ 124869 h 157317"/>
                  <a:gd name="connsiteX22" fmla="*/ 90233 w 101631"/>
                  <a:gd name="connsiteY22" fmla="*/ 133945 h 157317"/>
                  <a:gd name="connsiteX23" fmla="*/ 101632 w 101631"/>
                  <a:gd name="connsiteY23" fmla="*/ 126507 h 157317"/>
                  <a:gd name="connsiteX24" fmla="*/ 85341 w 101631"/>
                  <a:gd name="connsiteY24" fmla="*/ 111651 h 157317"/>
                  <a:gd name="connsiteX25" fmla="*/ 86978 w 101631"/>
                  <a:gd name="connsiteY25" fmla="*/ 87721 h 157317"/>
                  <a:gd name="connsiteX26" fmla="*/ 85341 w 101631"/>
                  <a:gd name="connsiteY26" fmla="*/ 72865 h 157317"/>
                  <a:gd name="connsiteX27" fmla="*/ 80450 w 101631"/>
                  <a:gd name="connsiteY27" fmla="*/ 62962 h 157317"/>
                  <a:gd name="connsiteX28" fmla="*/ 82087 w 101631"/>
                  <a:gd name="connsiteY28" fmla="*/ 47278 h 157317"/>
                  <a:gd name="connsiteX29" fmla="*/ 84533 w 101631"/>
                  <a:gd name="connsiteY29" fmla="*/ 36545 h 157317"/>
                  <a:gd name="connsiteX30" fmla="*/ 78833 w 101631"/>
                  <a:gd name="connsiteY30" fmla="*/ 20032 h 157317"/>
                  <a:gd name="connsiteX31" fmla="*/ 77196 w 101631"/>
                  <a:gd name="connsiteY31" fmla="*/ 6006 h 157317"/>
                  <a:gd name="connsiteX32" fmla="*/ 77196 w 101631"/>
                  <a:gd name="connsiteY32" fmla="*/ 6006 h 15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1631" h="157317">
                    <a:moveTo>
                      <a:pt x="77216" y="5985"/>
                    </a:moveTo>
                    <a:cubicBezTo>
                      <a:pt x="70708" y="1862"/>
                      <a:pt x="68263" y="5985"/>
                      <a:pt x="65009" y="8471"/>
                    </a:cubicBezTo>
                    <a:cubicBezTo>
                      <a:pt x="61755" y="10129"/>
                      <a:pt x="53609" y="6814"/>
                      <a:pt x="46273" y="6814"/>
                    </a:cubicBezTo>
                    <a:cubicBezTo>
                      <a:pt x="38936" y="6814"/>
                      <a:pt x="38936" y="8471"/>
                      <a:pt x="34873" y="9300"/>
                    </a:cubicBezTo>
                    <a:cubicBezTo>
                      <a:pt x="31619" y="10129"/>
                      <a:pt x="29174" y="9300"/>
                      <a:pt x="24282" y="2691"/>
                    </a:cubicBezTo>
                    <a:cubicBezTo>
                      <a:pt x="18583" y="-3918"/>
                      <a:pt x="18583" y="3520"/>
                      <a:pt x="15329" y="5177"/>
                    </a:cubicBezTo>
                    <a:cubicBezTo>
                      <a:pt x="12075" y="7663"/>
                      <a:pt x="10438" y="11786"/>
                      <a:pt x="9629" y="14252"/>
                    </a:cubicBezTo>
                    <a:cubicBezTo>
                      <a:pt x="8821" y="16738"/>
                      <a:pt x="12075" y="27450"/>
                      <a:pt x="13692" y="34059"/>
                    </a:cubicBezTo>
                    <a:cubicBezTo>
                      <a:pt x="16137" y="39840"/>
                      <a:pt x="12883" y="43963"/>
                      <a:pt x="12883" y="43963"/>
                    </a:cubicBezTo>
                    <a:lnTo>
                      <a:pt x="12883" y="44791"/>
                    </a:lnTo>
                    <a:cubicBezTo>
                      <a:pt x="14520" y="48086"/>
                      <a:pt x="13692" y="51401"/>
                      <a:pt x="13692" y="53866"/>
                    </a:cubicBezTo>
                    <a:cubicBezTo>
                      <a:pt x="12883" y="57990"/>
                      <a:pt x="21837" y="62113"/>
                      <a:pt x="16137" y="72037"/>
                    </a:cubicBezTo>
                    <a:cubicBezTo>
                      <a:pt x="10438" y="82769"/>
                      <a:pt x="4738" y="81940"/>
                      <a:pt x="6355" y="89378"/>
                    </a:cubicBezTo>
                    <a:cubicBezTo>
                      <a:pt x="7163" y="96816"/>
                      <a:pt x="-153" y="92673"/>
                      <a:pt x="655" y="105891"/>
                    </a:cubicBezTo>
                    <a:cubicBezTo>
                      <a:pt x="1464" y="119089"/>
                      <a:pt x="-2599" y="119089"/>
                      <a:pt x="3101" y="127356"/>
                    </a:cubicBezTo>
                    <a:cubicBezTo>
                      <a:pt x="8801" y="135602"/>
                      <a:pt x="12883" y="146334"/>
                      <a:pt x="7992" y="147163"/>
                    </a:cubicBezTo>
                    <a:cubicBezTo>
                      <a:pt x="7992" y="147163"/>
                      <a:pt x="12883" y="152115"/>
                      <a:pt x="16137" y="152115"/>
                    </a:cubicBezTo>
                    <a:cubicBezTo>
                      <a:pt x="18583" y="151286"/>
                      <a:pt x="22645" y="160361"/>
                      <a:pt x="27536" y="156238"/>
                    </a:cubicBezTo>
                    <a:cubicBezTo>
                      <a:pt x="32428" y="152115"/>
                      <a:pt x="32428" y="149628"/>
                      <a:pt x="38936" y="147163"/>
                    </a:cubicBezTo>
                    <a:cubicBezTo>
                      <a:pt x="44636" y="143868"/>
                      <a:pt x="64180" y="143040"/>
                      <a:pt x="69071" y="139725"/>
                    </a:cubicBezTo>
                    <a:cubicBezTo>
                      <a:pt x="73962" y="137239"/>
                      <a:pt x="73962" y="131479"/>
                      <a:pt x="73962" y="129821"/>
                    </a:cubicBezTo>
                    <a:cubicBezTo>
                      <a:pt x="73962" y="127335"/>
                      <a:pt x="73154" y="121575"/>
                      <a:pt x="78025" y="124869"/>
                    </a:cubicBezTo>
                    <a:cubicBezTo>
                      <a:pt x="82087" y="127356"/>
                      <a:pt x="86170" y="135602"/>
                      <a:pt x="90233" y="133945"/>
                    </a:cubicBezTo>
                    <a:cubicBezTo>
                      <a:pt x="95124" y="132287"/>
                      <a:pt x="100823" y="128164"/>
                      <a:pt x="101632" y="126507"/>
                    </a:cubicBezTo>
                    <a:cubicBezTo>
                      <a:pt x="101632" y="126507"/>
                      <a:pt x="86978" y="120726"/>
                      <a:pt x="85341" y="111651"/>
                    </a:cubicBezTo>
                    <a:cubicBezTo>
                      <a:pt x="83704" y="102576"/>
                      <a:pt x="86150" y="93481"/>
                      <a:pt x="86978" y="87721"/>
                    </a:cubicBezTo>
                    <a:cubicBezTo>
                      <a:pt x="87787" y="81940"/>
                      <a:pt x="87787" y="75331"/>
                      <a:pt x="85341" y="72865"/>
                    </a:cubicBezTo>
                    <a:cubicBezTo>
                      <a:pt x="82896" y="70379"/>
                      <a:pt x="79642" y="69571"/>
                      <a:pt x="80450" y="62962"/>
                    </a:cubicBezTo>
                    <a:cubicBezTo>
                      <a:pt x="80450" y="57181"/>
                      <a:pt x="82896" y="53887"/>
                      <a:pt x="82087" y="47278"/>
                    </a:cubicBezTo>
                    <a:cubicBezTo>
                      <a:pt x="80450" y="40668"/>
                      <a:pt x="82896" y="42326"/>
                      <a:pt x="84533" y="36545"/>
                    </a:cubicBezTo>
                    <a:cubicBezTo>
                      <a:pt x="86170" y="29936"/>
                      <a:pt x="86170" y="21690"/>
                      <a:pt x="78833" y="20032"/>
                    </a:cubicBezTo>
                    <a:cubicBezTo>
                      <a:pt x="71496" y="19204"/>
                      <a:pt x="77196" y="6006"/>
                      <a:pt x="77196" y="6006"/>
                    </a:cubicBezTo>
                    <a:lnTo>
                      <a:pt x="77196" y="600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5" name="Szabadkézi sokszög: alakzat 1284">
                <a:extLst>
                  <a:ext uri="{FF2B5EF4-FFF2-40B4-BE49-F238E27FC236}">
                    <a16:creationId xmlns:a16="http://schemas.microsoft.com/office/drawing/2014/main" id="{2D720300-EAF7-D781-17E0-2C3AF9DBF01D}"/>
                  </a:ext>
                </a:extLst>
              </p:cNvPr>
              <p:cNvSpPr/>
              <p:nvPr/>
            </p:nvSpPr>
            <p:spPr>
              <a:xfrm>
                <a:off x="4072790" y="4078960"/>
                <a:ext cx="39546" cy="115023"/>
              </a:xfrm>
              <a:custGeom>
                <a:avLst/>
                <a:gdLst>
                  <a:gd name="connsiteX0" fmla="*/ 27009 w 39546"/>
                  <a:gd name="connsiteY0" fmla="*/ 114963 h 115023"/>
                  <a:gd name="connsiteX1" fmla="*/ 10436 w 39546"/>
                  <a:gd name="connsiteY1" fmla="*/ 100795 h 115023"/>
                  <a:gd name="connsiteX2" fmla="*/ 12093 w 39546"/>
                  <a:gd name="connsiteY2" fmla="*/ 77956 h 115023"/>
                  <a:gd name="connsiteX3" fmla="*/ 10436 w 39546"/>
                  <a:gd name="connsiteY3" fmla="*/ 63787 h 115023"/>
                  <a:gd name="connsiteX4" fmla="*/ 5464 w 39546"/>
                  <a:gd name="connsiteY4" fmla="*/ 54328 h 115023"/>
                  <a:gd name="connsiteX5" fmla="*/ 7121 w 39546"/>
                  <a:gd name="connsiteY5" fmla="*/ 39372 h 115023"/>
                  <a:gd name="connsiteX6" fmla="*/ 9607 w 39546"/>
                  <a:gd name="connsiteY6" fmla="*/ 29125 h 115023"/>
                  <a:gd name="connsiteX7" fmla="*/ 3806 w 39546"/>
                  <a:gd name="connsiteY7" fmla="*/ 13380 h 115023"/>
                  <a:gd name="connsiteX8" fmla="*/ 2149 w 39546"/>
                  <a:gd name="connsiteY8" fmla="*/ 0 h 115023"/>
                  <a:gd name="connsiteX9" fmla="*/ 2978 w 39546"/>
                  <a:gd name="connsiteY9" fmla="*/ 0 h 115023"/>
                  <a:gd name="connsiteX10" fmla="*/ 17065 w 39546"/>
                  <a:gd name="connsiteY10" fmla="*/ 5518 h 115023"/>
                  <a:gd name="connsiteX11" fmla="*/ 19551 w 39546"/>
                  <a:gd name="connsiteY11" fmla="*/ 17341 h 115023"/>
                  <a:gd name="connsiteX12" fmla="*/ 31153 w 39546"/>
                  <a:gd name="connsiteY12" fmla="*/ 29933 h 115023"/>
                  <a:gd name="connsiteX13" fmla="*/ 32810 w 39546"/>
                  <a:gd name="connsiteY13" fmla="*/ 44890 h 115023"/>
                  <a:gd name="connsiteX14" fmla="*/ 39439 w 39546"/>
                  <a:gd name="connsiteY14" fmla="*/ 54349 h 115023"/>
                  <a:gd name="connsiteX15" fmla="*/ 36125 w 39546"/>
                  <a:gd name="connsiteY15" fmla="*/ 64596 h 115023"/>
                  <a:gd name="connsiteX16" fmla="*/ 36953 w 39546"/>
                  <a:gd name="connsiteY16" fmla="*/ 92953 h 115023"/>
                  <a:gd name="connsiteX17" fmla="*/ 36125 w 39546"/>
                  <a:gd name="connsiteY17" fmla="*/ 102411 h 115023"/>
                  <a:gd name="connsiteX18" fmla="*/ 39439 w 39546"/>
                  <a:gd name="connsiteY18" fmla="*/ 112659 h 115023"/>
                  <a:gd name="connsiteX19" fmla="*/ 27009 w 39546"/>
                  <a:gd name="connsiteY19" fmla="*/ 115024 h 115023"/>
                  <a:gd name="connsiteX20" fmla="*/ 27009 w 39546"/>
                  <a:gd name="connsiteY20" fmla="*/ 115024 h 11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546" h="115023">
                    <a:moveTo>
                      <a:pt x="27009" y="114963"/>
                    </a:moveTo>
                    <a:cubicBezTo>
                      <a:pt x="27009" y="114963"/>
                      <a:pt x="12093" y="109445"/>
                      <a:pt x="10436" y="100795"/>
                    </a:cubicBezTo>
                    <a:cubicBezTo>
                      <a:pt x="8779" y="92124"/>
                      <a:pt x="11265" y="83473"/>
                      <a:pt x="12093" y="77956"/>
                    </a:cubicBezTo>
                    <a:cubicBezTo>
                      <a:pt x="12922" y="72438"/>
                      <a:pt x="12922" y="66132"/>
                      <a:pt x="10436" y="63787"/>
                    </a:cubicBezTo>
                    <a:cubicBezTo>
                      <a:pt x="7950" y="61423"/>
                      <a:pt x="4635" y="60634"/>
                      <a:pt x="5464" y="54328"/>
                    </a:cubicBezTo>
                    <a:cubicBezTo>
                      <a:pt x="5464" y="48811"/>
                      <a:pt x="7950" y="45658"/>
                      <a:pt x="7121" y="39372"/>
                    </a:cubicBezTo>
                    <a:cubicBezTo>
                      <a:pt x="5464" y="33066"/>
                      <a:pt x="7950" y="34643"/>
                      <a:pt x="9607" y="29125"/>
                    </a:cubicBezTo>
                    <a:cubicBezTo>
                      <a:pt x="11265" y="22819"/>
                      <a:pt x="11265" y="14957"/>
                      <a:pt x="3806" y="13380"/>
                    </a:cubicBezTo>
                    <a:cubicBezTo>
                      <a:pt x="-3651" y="12592"/>
                      <a:pt x="2149" y="0"/>
                      <a:pt x="2149" y="0"/>
                    </a:cubicBezTo>
                    <a:lnTo>
                      <a:pt x="2978" y="0"/>
                    </a:lnTo>
                    <a:cubicBezTo>
                      <a:pt x="9607" y="4729"/>
                      <a:pt x="11265" y="5518"/>
                      <a:pt x="17065" y="5518"/>
                    </a:cubicBezTo>
                    <a:cubicBezTo>
                      <a:pt x="17065" y="5518"/>
                      <a:pt x="14579" y="14188"/>
                      <a:pt x="19551" y="17341"/>
                    </a:cubicBezTo>
                    <a:cubicBezTo>
                      <a:pt x="23695" y="21283"/>
                      <a:pt x="31153" y="24436"/>
                      <a:pt x="31153" y="29933"/>
                    </a:cubicBezTo>
                    <a:cubicBezTo>
                      <a:pt x="31981" y="35451"/>
                      <a:pt x="29495" y="40180"/>
                      <a:pt x="32810" y="44890"/>
                    </a:cubicBezTo>
                    <a:cubicBezTo>
                      <a:pt x="36125" y="48831"/>
                      <a:pt x="40268" y="48831"/>
                      <a:pt x="39439" y="54349"/>
                    </a:cubicBezTo>
                    <a:cubicBezTo>
                      <a:pt x="37782" y="60655"/>
                      <a:pt x="35296" y="55137"/>
                      <a:pt x="36125" y="64596"/>
                    </a:cubicBezTo>
                    <a:cubicBezTo>
                      <a:pt x="37782" y="74055"/>
                      <a:pt x="37782" y="90588"/>
                      <a:pt x="36953" y="92953"/>
                    </a:cubicBezTo>
                    <a:cubicBezTo>
                      <a:pt x="36125" y="95317"/>
                      <a:pt x="33639" y="100047"/>
                      <a:pt x="36125" y="102411"/>
                    </a:cubicBezTo>
                    <a:cubicBezTo>
                      <a:pt x="38611" y="105565"/>
                      <a:pt x="39439" y="112659"/>
                      <a:pt x="39439" y="112659"/>
                    </a:cubicBezTo>
                    <a:cubicBezTo>
                      <a:pt x="39439" y="112659"/>
                      <a:pt x="32810" y="109506"/>
                      <a:pt x="27009" y="115024"/>
                    </a:cubicBezTo>
                    <a:lnTo>
                      <a:pt x="27009" y="11502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6" name="Szabadkézi sokszög: alakzat 1285">
                <a:extLst>
                  <a:ext uri="{FF2B5EF4-FFF2-40B4-BE49-F238E27FC236}">
                    <a16:creationId xmlns:a16="http://schemas.microsoft.com/office/drawing/2014/main" id="{8F1809F6-746D-C11E-4C90-7D5BE37207F2}"/>
                  </a:ext>
                </a:extLst>
              </p:cNvPr>
              <p:cNvSpPr/>
              <p:nvPr/>
            </p:nvSpPr>
            <p:spPr>
              <a:xfrm>
                <a:off x="4090285" y="4048541"/>
                <a:ext cx="68265" cy="140025"/>
              </a:xfrm>
              <a:custGeom>
                <a:avLst/>
                <a:gdLst>
                  <a:gd name="connsiteX0" fmla="*/ 21520 w 68265"/>
                  <a:gd name="connsiteY0" fmla="*/ 140025 h 140025"/>
                  <a:gd name="connsiteX1" fmla="*/ 18428 w 68265"/>
                  <a:gd name="connsiteY1" fmla="*/ 129798 h 140025"/>
                  <a:gd name="connsiteX2" fmla="*/ 19196 w 68265"/>
                  <a:gd name="connsiteY2" fmla="*/ 120359 h 140025"/>
                  <a:gd name="connsiteX3" fmla="*/ 18428 w 68265"/>
                  <a:gd name="connsiteY3" fmla="*/ 92043 h 140025"/>
                  <a:gd name="connsiteX4" fmla="*/ 21520 w 68265"/>
                  <a:gd name="connsiteY4" fmla="*/ 81816 h 140025"/>
                  <a:gd name="connsiteX5" fmla="*/ 15315 w 68265"/>
                  <a:gd name="connsiteY5" fmla="*/ 72377 h 140025"/>
                  <a:gd name="connsiteX6" fmla="*/ 13759 w 68265"/>
                  <a:gd name="connsiteY6" fmla="*/ 57441 h 140025"/>
                  <a:gd name="connsiteX7" fmla="*/ 2905 w 68265"/>
                  <a:gd name="connsiteY7" fmla="*/ 44849 h 140025"/>
                  <a:gd name="connsiteX8" fmla="*/ 581 w 68265"/>
                  <a:gd name="connsiteY8" fmla="*/ 33046 h 140025"/>
                  <a:gd name="connsiteX9" fmla="*/ 8342 w 68265"/>
                  <a:gd name="connsiteY9" fmla="*/ 29104 h 140025"/>
                  <a:gd name="connsiteX10" fmla="*/ 25401 w 68265"/>
                  <a:gd name="connsiteY10" fmla="*/ 21242 h 140025"/>
                  <a:gd name="connsiteX11" fmla="*/ 37811 w 68265"/>
                  <a:gd name="connsiteY11" fmla="*/ 11804 h 140025"/>
                  <a:gd name="connsiteX12" fmla="*/ 40903 w 68265"/>
                  <a:gd name="connsiteY12" fmla="*/ 3153 h 140025"/>
                  <a:gd name="connsiteX13" fmla="*/ 47108 w 68265"/>
                  <a:gd name="connsiteY13" fmla="*/ 2365 h 140025"/>
                  <a:gd name="connsiteX14" fmla="*/ 51756 w 68265"/>
                  <a:gd name="connsiteY14" fmla="*/ 4730 h 140025"/>
                  <a:gd name="connsiteX15" fmla="*/ 61842 w 68265"/>
                  <a:gd name="connsiteY15" fmla="*/ 14168 h 140025"/>
                  <a:gd name="connsiteX16" fmla="*/ 62610 w 68265"/>
                  <a:gd name="connsiteY16" fmla="*/ 22819 h 140025"/>
                  <a:gd name="connsiteX17" fmla="*/ 66491 w 68265"/>
                  <a:gd name="connsiteY17" fmla="*/ 30681 h 140025"/>
                  <a:gd name="connsiteX18" fmla="*/ 67259 w 68265"/>
                  <a:gd name="connsiteY18" fmla="*/ 39332 h 140025"/>
                  <a:gd name="connsiteX19" fmla="*/ 61054 w 68265"/>
                  <a:gd name="connsiteY19" fmla="*/ 51135 h 140025"/>
                  <a:gd name="connsiteX20" fmla="*/ 61054 w 68265"/>
                  <a:gd name="connsiteY20" fmla="*/ 59786 h 140025"/>
                  <a:gd name="connsiteX21" fmla="*/ 53293 w 68265"/>
                  <a:gd name="connsiteY21" fmla="*/ 60574 h 140025"/>
                  <a:gd name="connsiteX22" fmla="*/ 49412 w 68265"/>
                  <a:gd name="connsiteY22" fmla="*/ 64515 h 140025"/>
                  <a:gd name="connsiteX23" fmla="*/ 49412 w 68265"/>
                  <a:gd name="connsiteY23" fmla="*/ 73954 h 140025"/>
                  <a:gd name="connsiteX24" fmla="*/ 40115 w 68265"/>
                  <a:gd name="connsiteY24" fmla="*/ 82604 h 140025"/>
                  <a:gd name="connsiteX25" fmla="*/ 40883 w 68265"/>
                  <a:gd name="connsiteY25" fmla="*/ 97541 h 140025"/>
                  <a:gd name="connsiteX26" fmla="*/ 40883 w 68265"/>
                  <a:gd name="connsiteY26" fmla="*/ 106191 h 140025"/>
                  <a:gd name="connsiteX27" fmla="*/ 43207 w 68265"/>
                  <a:gd name="connsiteY27" fmla="*/ 117995 h 140025"/>
                  <a:gd name="connsiteX28" fmla="*/ 39327 w 68265"/>
                  <a:gd name="connsiteY28" fmla="*/ 136084 h 140025"/>
                  <a:gd name="connsiteX29" fmla="*/ 21500 w 68265"/>
                  <a:gd name="connsiteY29" fmla="*/ 140025 h 140025"/>
                  <a:gd name="connsiteX30" fmla="*/ 21500 w 68265"/>
                  <a:gd name="connsiteY30" fmla="*/ 140025 h 14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8265" h="140025">
                    <a:moveTo>
                      <a:pt x="21520" y="140025"/>
                    </a:moveTo>
                    <a:cubicBezTo>
                      <a:pt x="21520" y="140025"/>
                      <a:pt x="20752" y="132951"/>
                      <a:pt x="18428" y="129798"/>
                    </a:cubicBezTo>
                    <a:cubicBezTo>
                      <a:pt x="16103" y="127433"/>
                      <a:pt x="18428" y="122724"/>
                      <a:pt x="19196" y="120359"/>
                    </a:cubicBezTo>
                    <a:cubicBezTo>
                      <a:pt x="19964" y="117995"/>
                      <a:pt x="19964" y="101482"/>
                      <a:pt x="18428" y="92043"/>
                    </a:cubicBezTo>
                    <a:cubicBezTo>
                      <a:pt x="17660" y="82604"/>
                      <a:pt x="19984" y="88102"/>
                      <a:pt x="21520" y="81816"/>
                    </a:cubicBezTo>
                    <a:cubicBezTo>
                      <a:pt x="22288" y="76318"/>
                      <a:pt x="18428" y="76318"/>
                      <a:pt x="15315" y="72377"/>
                    </a:cubicBezTo>
                    <a:cubicBezTo>
                      <a:pt x="12223" y="67648"/>
                      <a:pt x="14547" y="62938"/>
                      <a:pt x="13759" y="57441"/>
                    </a:cubicBezTo>
                    <a:cubicBezTo>
                      <a:pt x="13759" y="51944"/>
                      <a:pt x="6786" y="48790"/>
                      <a:pt x="2905" y="44849"/>
                    </a:cubicBezTo>
                    <a:cubicBezTo>
                      <a:pt x="-1743" y="41696"/>
                      <a:pt x="581" y="33046"/>
                      <a:pt x="581" y="33046"/>
                    </a:cubicBezTo>
                    <a:cubicBezTo>
                      <a:pt x="5230" y="33046"/>
                      <a:pt x="6786" y="31469"/>
                      <a:pt x="8342" y="29104"/>
                    </a:cubicBezTo>
                    <a:cubicBezTo>
                      <a:pt x="9899" y="27528"/>
                      <a:pt x="19964" y="20454"/>
                      <a:pt x="25401" y="21242"/>
                    </a:cubicBezTo>
                    <a:cubicBezTo>
                      <a:pt x="30838" y="22819"/>
                      <a:pt x="37022" y="15745"/>
                      <a:pt x="37811" y="11804"/>
                    </a:cubicBezTo>
                    <a:cubicBezTo>
                      <a:pt x="37811" y="11804"/>
                      <a:pt x="37811" y="2365"/>
                      <a:pt x="40903" y="3153"/>
                    </a:cubicBezTo>
                    <a:cubicBezTo>
                      <a:pt x="43995" y="4730"/>
                      <a:pt x="46340" y="4730"/>
                      <a:pt x="47108" y="2365"/>
                    </a:cubicBezTo>
                    <a:cubicBezTo>
                      <a:pt x="47108" y="0"/>
                      <a:pt x="47108" y="-2365"/>
                      <a:pt x="51756" y="4730"/>
                    </a:cubicBezTo>
                    <a:cubicBezTo>
                      <a:pt x="56405" y="11015"/>
                      <a:pt x="59518" y="9439"/>
                      <a:pt x="61842" y="14168"/>
                    </a:cubicBezTo>
                    <a:cubicBezTo>
                      <a:pt x="64934" y="18110"/>
                      <a:pt x="61842" y="19666"/>
                      <a:pt x="62610" y="22819"/>
                    </a:cubicBezTo>
                    <a:cubicBezTo>
                      <a:pt x="63378" y="25972"/>
                      <a:pt x="64934" y="28316"/>
                      <a:pt x="66491" y="30681"/>
                    </a:cubicBezTo>
                    <a:cubicBezTo>
                      <a:pt x="67259" y="33834"/>
                      <a:pt x="69583" y="33834"/>
                      <a:pt x="67259" y="39332"/>
                    </a:cubicBezTo>
                    <a:cubicBezTo>
                      <a:pt x="64934" y="44829"/>
                      <a:pt x="60286" y="47194"/>
                      <a:pt x="61054" y="51135"/>
                    </a:cubicBezTo>
                    <a:cubicBezTo>
                      <a:pt x="62610" y="55076"/>
                      <a:pt x="67259" y="58209"/>
                      <a:pt x="61054" y="59786"/>
                    </a:cubicBezTo>
                    <a:cubicBezTo>
                      <a:pt x="54849" y="61362"/>
                      <a:pt x="53293" y="58209"/>
                      <a:pt x="53293" y="60574"/>
                    </a:cubicBezTo>
                    <a:cubicBezTo>
                      <a:pt x="52525" y="63727"/>
                      <a:pt x="50200" y="62150"/>
                      <a:pt x="49412" y="64515"/>
                    </a:cubicBezTo>
                    <a:cubicBezTo>
                      <a:pt x="47856" y="66880"/>
                      <a:pt x="57941" y="72377"/>
                      <a:pt x="49412" y="73954"/>
                    </a:cubicBezTo>
                    <a:cubicBezTo>
                      <a:pt x="40883" y="75530"/>
                      <a:pt x="37791" y="76318"/>
                      <a:pt x="40115" y="82604"/>
                    </a:cubicBezTo>
                    <a:cubicBezTo>
                      <a:pt x="42439" y="89678"/>
                      <a:pt x="41671" y="93620"/>
                      <a:pt x="40883" y="97541"/>
                    </a:cubicBezTo>
                    <a:cubicBezTo>
                      <a:pt x="40115" y="100694"/>
                      <a:pt x="40115" y="101482"/>
                      <a:pt x="40883" y="106191"/>
                    </a:cubicBezTo>
                    <a:cubicBezTo>
                      <a:pt x="42439" y="111689"/>
                      <a:pt x="43207" y="113265"/>
                      <a:pt x="43207" y="117995"/>
                    </a:cubicBezTo>
                    <a:cubicBezTo>
                      <a:pt x="43207" y="121936"/>
                      <a:pt x="39327" y="136084"/>
                      <a:pt x="39327" y="136084"/>
                    </a:cubicBezTo>
                    <a:cubicBezTo>
                      <a:pt x="39327" y="136084"/>
                      <a:pt x="26149" y="139237"/>
                      <a:pt x="21500" y="140025"/>
                    </a:cubicBezTo>
                    <a:lnTo>
                      <a:pt x="21500" y="140025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7" name="Szabadkézi sokszög: alakzat 1286">
                <a:extLst>
                  <a:ext uri="{FF2B5EF4-FFF2-40B4-BE49-F238E27FC236}">
                    <a16:creationId xmlns:a16="http://schemas.microsoft.com/office/drawing/2014/main" id="{A5D3D1ED-91C9-DF4B-CD44-6380AC08923B}"/>
                  </a:ext>
                </a:extLst>
              </p:cNvPr>
              <p:cNvSpPr/>
              <p:nvPr/>
            </p:nvSpPr>
            <p:spPr>
              <a:xfrm>
                <a:off x="4080578" y="3805098"/>
                <a:ext cx="349246" cy="257388"/>
              </a:xfrm>
              <a:custGeom>
                <a:avLst/>
                <a:gdLst>
                  <a:gd name="connsiteX0" fmla="*/ 330114 w 349246"/>
                  <a:gd name="connsiteY0" fmla="*/ 12891 h 257388"/>
                  <a:gd name="connsiteX1" fmla="*/ 311499 w 349246"/>
                  <a:gd name="connsiteY1" fmla="*/ 22451 h 257388"/>
                  <a:gd name="connsiteX2" fmla="*/ 265377 w 349246"/>
                  <a:gd name="connsiteY2" fmla="*/ 945 h 257388"/>
                  <a:gd name="connsiteX3" fmla="*/ 135114 w 349246"/>
                  <a:gd name="connsiteY3" fmla="*/ 83772 h 257388"/>
                  <a:gd name="connsiteX4" fmla="*/ 90608 w 349246"/>
                  <a:gd name="connsiteY4" fmla="*/ 94929 h 257388"/>
                  <a:gd name="connsiteX5" fmla="*/ 92225 w 349246"/>
                  <a:gd name="connsiteY5" fmla="*/ 144306 h 257388"/>
                  <a:gd name="connsiteX6" fmla="*/ 84949 w 349246"/>
                  <a:gd name="connsiteY6" fmla="*/ 161829 h 257388"/>
                  <a:gd name="connsiteX7" fmla="*/ 75247 w 349246"/>
                  <a:gd name="connsiteY7" fmla="*/ 180141 h 257388"/>
                  <a:gd name="connsiteX8" fmla="*/ 55016 w 349246"/>
                  <a:gd name="connsiteY8" fmla="*/ 180141 h 257388"/>
                  <a:gd name="connsiteX9" fmla="*/ 38826 w 349246"/>
                  <a:gd name="connsiteY9" fmla="*/ 179352 h 257388"/>
                  <a:gd name="connsiteX10" fmla="*/ 24254 w 349246"/>
                  <a:gd name="connsiteY10" fmla="*/ 179352 h 257388"/>
                  <a:gd name="connsiteX11" fmla="*/ 13744 w 349246"/>
                  <a:gd name="connsiteY11" fmla="*/ 186527 h 257388"/>
                  <a:gd name="connsiteX12" fmla="*/ 3234 w 349246"/>
                  <a:gd name="connsiteY12" fmla="*/ 182546 h 257388"/>
                  <a:gd name="connsiteX13" fmla="*/ 2425 w 349246"/>
                  <a:gd name="connsiteY13" fmla="*/ 182546 h 257388"/>
                  <a:gd name="connsiteX14" fmla="*/ 0 w 349246"/>
                  <a:gd name="connsiteY14" fmla="*/ 190509 h 257388"/>
                  <a:gd name="connsiteX15" fmla="*/ 808 w 349246"/>
                  <a:gd name="connsiteY15" fmla="*/ 198472 h 257388"/>
                  <a:gd name="connsiteX16" fmla="*/ 13764 w 349246"/>
                  <a:gd name="connsiteY16" fmla="*/ 216784 h 257388"/>
                  <a:gd name="connsiteX17" fmla="*/ 21848 w 349246"/>
                  <a:gd name="connsiteY17" fmla="*/ 222362 h 257388"/>
                  <a:gd name="connsiteX18" fmla="*/ 17806 w 349246"/>
                  <a:gd name="connsiteY18" fmla="*/ 224747 h 257388"/>
                  <a:gd name="connsiteX19" fmla="*/ 18615 w 349246"/>
                  <a:gd name="connsiteY19" fmla="*/ 231922 h 257388"/>
                  <a:gd name="connsiteX20" fmla="*/ 31570 w 349246"/>
                  <a:gd name="connsiteY20" fmla="*/ 236692 h 257388"/>
                  <a:gd name="connsiteX21" fmla="*/ 40463 w 349246"/>
                  <a:gd name="connsiteY21" fmla="*/ 236692 h 257388"/>
                  <a:gd name="connsiteX22" fmla="*/ 42080 w 349246"/>
                  <a:gd name="connsiteY22" fmla="*/ 247041 h 257388"/>
                  <a:gd name="connsiteX23" fmla="*/ 46931 w 349246"/>
                  <a:gd name="connsiteY23" fmla="*/ 255004 h 257388"/>
                  <a:gd name="connsiteX24" fmla="*/ 50165 w 349246"/>
                  <a:gd name="connsiteY24" fmla="*/ 246252 h 257388"/>
                  <a:gd name="connsiteX25" fmla="*/ 56632 w 349246"/>
                  <a:gd name="connsiteY25" fmla="*/ 245464 h 257388"/>
                  <a:gd name="connsiteX26" fmla="*/ 61483 w 349246"/>
                  <a:gd name="connsiteY26" fmla="*/ 247849 h 257388"/>
                  <a:gd name="connsiteX27" fmla="*/ 71993 w 349246"/>
                  <a:gd name="connsiteY27" fmla="*/ 256600 h 257388"/>
                  <a:gd name="connsiteX28" fmla="*/ 71993 w 349246"/>
                  <a:gd name="connsiteY28" fmla="*/ 257389 h 257388"/>
                  <a:gd name="connsiteX29" fmla="*/ 71993 w 349246"/>
                  <a:gd name="connsiteY29" fmla="*/ 257389 h 257388"/>
                  <a:gd name="connsiteX30" fmla="*/ 75227 w 349246"/>
                  <a:gd name="connsiteY30" fmla="*/ 246232 h 257388"/>
                  <a:gd name="connsiteX31" fmla="*/ 77652 w 349246"/>
                  <a:gd name="connsiteY31" fmla="*/ 239057 h 257388"/>
                  <a:gd name="connsiteX32" fmla="*/ 84120 w 349246"/>
                  <a:gd name="connsiteY32" fmla="*/ 233479 h 257388"/>
                  <a:gd name="connsiteX33" fmla="*/ 85737 w 349246"/>
                  <a:gd name="connsiteY33" fmla="*/ 226304 h 257388"/>
                  <a:gd name="connsiteX34" fmla="*/ 98693 w 349246"/>
                  <a:gd name="connsiteY34" fmla="*/ 215147 h 257388"/>
                  <a:gd name="connsiteX35" fmla="*/ 113265 w 349246"/>
                  <a:gd name="connsiteY35" fmla="*/ 213550 h 257388"/>
                  <a:gd name="connsiteX36" fmla="*/ 122158 w 349246"/>
                  <a:gd name="connsiteY36" fmla="*/ 211165 h 257388"/>
                  <a:gd name="connsiteX37" fmla="*/ 141581 w 349246"/>
                  <a:gd name="connsiteY37" fmla="*/ 219128 h 257388"/>
                  <a:gd name="connsiteX38" fmla="*/ 146432 w 349246"/>
                  <a:gd name="connsiteY38" fmla="*/ 221513 h 257388"/>
                  <a:gd name="connsiteX39" fmla="*/ 145624 w 349246"/>
                  <a:gd name="connsiteY39" fmla="*/ 230265 h 257388"/>
                  <a:gd name="connsiteX40" fmla="*/ 156134 w 349246"/>
                  <a:gd name="connsiteY40" fmla="*/ 230265 h 257388"/>
                  <a:gd name="connsiteX41" fmla="*/ 168261 w 349246"/>
                  <a:gd name="connsiteY41" fmla="*/ 226283 h 257388"/>
                  <a:gd name="connsiteX42" fmla="*/ 182024 w 349246"/>
                  <a:gd name="connsiteY42" fmla="*/ 225495 h 257388"/>
                  <a:gd name="connsiteX43" fmla="*/ 195789 w 349246"/>
                  <a:gd name="connsiteY43" fmla="*/ 236652 h 257388"/>
                  <a:gd name="connsiteX44" fmla="*/ 218446 w 349246"/>
                  <a:gd name="connsiteY44" fmla="*/ 228689 h 257388"/>
                  <a:gd name="connsiteX45" fmla="*/ 237869 w 349246"/>
                  <a:gd name="connsiteY45" fmla="*/ 221513 h 257388"/>
                  <a:gd name="connsiteX46" fmla="*/ 258101 w 349246"/>
                  <a:gd name="connsiteY46" fmla="*/ 227880 h 257388"/>
                  <a:gd name="connsiteX47" fmla="*/ 273481 w 349246"/>
                  <a:gd name="connsiteY47" fmla="*/ 224686 h 257388"/>
                  <a:gd name="connsiteX48" fmla="*/ 285608 w 349246"/>
                  <a:gd name="connsiteY48" fmla="*/ 219917 h 257388"/>
                  <a:gd name="connsiteX49" fmla="*/ 297735 w 349246"/>
                  <a:gd name="connsiteY49" fmla="*/ 219917 h 257388"/>
                  <a:gd name="connsiteX50" fmla="*/ 296927 w 349246"/>
                  <a:gd name="connsiteY50" fmla="*/ 203202 h 257388"/>
                  <a:gd name="connsiteX51" fmla="*/ 304203 w 349246"/>
                  <a:gd name="connsiteY51" fmla="*/ 192853 h 257388"/>
                  <a:gd name="connsiteX52" fmla="*/ 311479 w 349246"/>
                  <a:gd name="connsiteY52" fmla="*/ 177715 h 257388"/>
                  <a:gd name="connsiteX53" fmla="*/ 324435 w 349246"/>
                  <a:gd name="connsiteY53" fmla="*/ 163385 h 257388"/>
                  <a:gd name="connsiteX54" fmla="*/ 339007 w 349246"/>
                  <a:gd name="connsiteY54" fmla="*/ 147459 h 257388"/>
                  <a:gd name="connsiteX55" fmla="*/ 343049 w 349246"/>
                  <a:gd name="connsiteY55" fmla="*/ 97294 h 257388"/>
                  <a:gd name="connsiteX56" fmla="*/ 348709 w 349246"/>
                  <a:gd name="connsiteY56" fmla="*/ 75000 h 257388"/>
                  <a:gd name="connsiteX57" fmla="*/ 337390 w 349246"/>
                  <a:gd name="connsiteY57" fmla="*/ 64652 h 257388"/>
                  <a:gd name="connsiteX58" fmla="*/ 336582 w 349246"/>
                  <a:gd name="connsiteY58" fmla="*/ 51111 h 257388"/>
                  <a:gd name="connsiteX59" fmla="*/ 330114 w 349246"/>
                  <a:gd name="connsiteY59" fmla="*/ 38377 h 257388"/>
                  <a:gd name="connsiteX60" fmla="*/ 330114 w 349246"/>
                  <a:gd name="connsiteY60" fmla="*/ 12891 h 257388"/>
                  <a:gd name="connsiteX61" fmla="*/ 330114 w 349246"/>
                  <a:gd name="connsiteY61" fmla="*/ 12891 h 25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49246" h="257388">
                    <a:moveTo>
                      <a:pt x="330114" y="12891"/>
                    </a:moveTo>
                    <a:lnTo>
                      <a:pt x="311499" y="22451"/>
                    </a:lnTo>
                    <a:cubicBezTo>
                      <a:pt x="311499" y="22451"/>
                      <a:pt x="292884" y="-5421"/>
                      <a:pt x="265377" y="945"/>
                    </a:cubicBezTo>
                    <a:cubicBezTo>
                      <a:pt x="237869" y="5715"/>
                      <a:pt x="140773" y="78194"/>
                      <a:pt x="135114" y="83772"/>
                    </a:cubicBezTo>
                    <a:cubicBezTo>
                      <a:pt x="128646" y="89350"/>
                      <a:pt x="98713" y="94929"/>
                      <a:pt x="90608" y="94929"/>
                    </a:cubicBezTo>
                    <a:cubicBezTo>
                      <a:pt x="90608" y="94929"/>
                      <a:pt x="93842" y="131572"/>
                      <a:pt x="92225" y="144306"/>
                    </a:cubicBezTo>
                    <a:cubicBezTo>
                      <a:pt x="90608" y="156250"/>
                      <a:pt x="84140" y="156250"/>
                      <a:pt x="84949" y="161829"/>
                    </a:cubicBezTo>
                    <a:cubicBezTo>
                      <a:pt x="85757" y="166599"/>
                      <a:pt x="80098" y="177755"/>
                      <a:pt x="75247" y="180141"/>
                    </a:cubicBezTo>
                    <a:cubicBezTo>
                      <a:pt x="71205" y="182525"/>
                      <a:pt x="59058" y="180141"/>
                      <a:pt x="55016" y="180141"/>
                    </a:cubicBezTo>
                    <a:cubicBezTo>
                      <a:pt x="50165" y="180141"/>
                      <a:pt x="42060" y="178544"/>
                      <a:pt x="38826" y="179352"/>
                    </a:cubicBezTo>
                    <a:cubicBezTo>
                      <a:pt x="35592" y="180141"/>
                      <a:pt x="24254" y="179352"/>
                      <a:pt x="24254" y="179352"/>
                    </a:cubicBezTo>
                    <a:cubicBezTo>
                      <a:pt x="24254" y="179352"/>
                      <a:pt x="24254" y="188104"/>
                      <a:pt x="13744" y="186527"/>
                    </a:cubicBezTo>
                    <a:cubicBezTo>
                      <a:pt x="10510" y="185739"/>
                      <a:pt x="7276" y="184142"/>
                      <a:pt x="3234" y="182546"/>
                    </a:cubicBezTo>
                    <a:lnTo>
                      <a:pt x="2425" y="182546"/>
                    </a:lnTo>
                    <a:lnTo>
                      <a:pt x="0" y="190509"/>
                    </a:lnTo>
                    <a:cubicBezTo>
                      <a:pt x="0" y="190509"/>
                      <a:pt x="1617" y="196087"/>
                      <a:pt x="808" y="198472"/>
                    </a:cubicBezTo>
                    <a:cubicBezTo>
                      <a:pt x="808" y="200857"/>
                      <a:pt x="9701" y="212014"/>
                      <a:pt x="13764" y="216784"/>
                    </a:cubicBezTo>
                    <a:cubicBezTo>
                      <a:pt x="18615" y="221554"/>
                      <a:pt x="21040" y="219977"/>
                      <a:pt x="21848" y="222362"/>
                    </a:cubicBezTo>
                    <a:cubicBezTo>
                      <a:pt x="23466" y="223959"/>
                      <a:pt x="21040" y="224747"/>
                      <a:pt x="17806" y="224747"/>
                    </a:cubicBezTo>
                    <a:cubicBezTo>
                      <a:pt x="15381" y="225535"/>
                      <a:pt x="18615" y="227941"/>
                      <a:pt x="18615" y="231922"/>
                    </a:cubicBezTo>
                    <a:cubicBezTo>
                      <a:pt x="19423" y="236692"/>
                      <a:pt x="28316" y="237501"/>
                      <a:pt x="31570" y="236692"/>
                    </a:cubicBezTo>
                    <a:cubicBezTo>
                      <a:pt x="34804" y="235095"/>
                      <a:pt x="36421" y="236692"/>
                      <a:pt x="40463" y="236692"/>
                    </a:cubicBezTo>
                    <a:cubicBezTo>
                      <a:pt x="45314" y="236692"/>
                      <a:pt x="39655" y="242271"/>
                      <a:pt x="42080" y="247041"/>
                    </a:cubicBezTo>
                    <a:cubicBezTo>
                      <a:pt x="44505" y="251022"/>
                      <a:pt x="48548" y="251022"/>
                      <a:pt x="46931" y="255004"/>
                    </a:cubicBezTo>
                    <a:cubicBezTo>
                      <a:pt x="46931" y="255004"/>
                      <a:pt x="46931" y="245444"/>
                      <a:pt x="50165" y="246252"/>
                    </a:cubicBezTo>
                    <a:cubicBezTo>
                      <a:pt x="53399" y="247849"/>
                      <a:pt x="55824" y="247849"/>
                      <a:pt x="56632" y="245464"/>
                    </a:cubicBezTo>
                    <a:cubicBezTo>
                      <a:pt x="56632" y="243079"/>
                      <a:pt x="56632" y="240694"/>
                      <a:pt x="61483" y="247849"/>
                    </a:cubicBezTo>
                    <a:cubicBezTo>
                      <a:pt x="66334" y="254216"/>
                      <a:pt x="69568" y="253427"/>
                      <a:pt x="71993" y="256600"/>
                    </a:cubicBezTo>
                    <a:lnTo>
                      <a:pt x="71993" y="257389"/>
                    </a:lnTo>
                    <a:lnTo>
                      <a:pt x="71993" y="257389"/>
                    </a:lnTo>
                    <a:lnTo>
                      <a:pt x="75227" y="246232"/>
                    </a:lnTo>
                    <a:cubicBezTo>
                      <a:pt x="75227" y="246232"/>
                      <a:pt x="75227" y="239865"/>
                      <a:pt x="77652" y="239057"/>
                    </a:cubicBezTo>
                    <a:cubicBezTo>
                      <a:pt x="80886" y="239057"/>
                      <a:pt x="83312" y="238269"/>
                      <a:pt x="84120" y="233479"/>
                    </a:cubicBezTo>
                    <a:cubicBezTo>
                      <a:pt x="85737" y="228709"/>
                      <a:pt x="84120" y="230285"/>
                      <a:pt x="85737" y="226304"/>
                    </a:cubicBezTo>
                    <a:cubicBezTo>
                      <a:pt x="87354" y="222322"/>
                      <a:pt x="89779" y="213570"/>
                      <a:pt x="98693" y="215147"/>
                    </a:cubicBezTo>
                    <a:cubicBezTo>
                      <a:pt x="108394" y="215935"/>
                      <a:pt x="112456" y="216744"/>
                      <a:pt x="113265" y="213550"/>
                    </a:cubicBezTo>
                    <a:cubicBezTo>
                      <a:pt x="114073" y="211165"/>
                      <a:pt x="113265" y="205587"/>
                      <a:pt x="122158" y="211165"/>
                    </a:cubicBezTo>
                    <a:cubicBezTo>
                      <a:pt x="131051" y="217532"/>
                      <a:pt x="139965" y="218340"/>
                      <a:pt x="141581" y="219128"/>
                    </a:cubicBezTo>
                    <a:cubicBezTo>
                      <a:pt x="143198" y="219128"/>
                      <a:pt x="146432" y="221513"/>
                      <a:pt x="146432" y="221513"/>
                    </a:cubicBezTo>
                    <a:cubicBezTo>
                      <a:pt x="146432" y="221513"/>
                      <a:pt x="140773" y="229477"/>
                      <a:pt x="145624" y="230265"/>
                    </a:cubicBezTo>
                    <a:cubicBezTo>
                      <a:pt x="150474" y="231862"/>
                      <a:pt x="149666" y="231862"/>
                      <a:pt x="156134" y="230265"/>
                    </a:cubicBezTo>
                    <a:cubicBezTo>
                      <a:pt x="163410" y="227880"/>
                      <a:pt x="161793" y="224686"/>
                      <a:pt x="168261" y="226283"/>
                    </a:cubicBezTo>
                    <a:cubicBezTo>
                      <a:pt x="173920" y="227072"/>
                      <a:pt x="180387" y="224686"/>
                      <a:pt x="182024" y="225495"/>
                    </a:cubicBezTo>
                    <a:cubicBezTo>
                      <a:pt x="183642" y="226283"/>
                      <a:pt x="190918" y="237440"/>
                      <a:pt x="195789" y="236652"/>
                    </a:cubicBezTo>
                    <a:cubicBezTo>
                      <a:pt x="201448" y="235864"/>
                      <a:pt x="216020" y="231882"/>
                      <a:pt x="218446" y="228689"/>
                    </a:cubicBezTo>
                    <a:cubicBezTo>
                      <a:pt x="221679" y="226304"/>
                      <a:pt x="224105" y="214358"/>
                      <a:pt x="237869" y="221513"/>
                    </a:cubicBezTo>
                    <a:cubicBezTo>
                      <a:pt x="251633" y="228689"/>
                      <a:pt x="245145" y="227092"/>
                      <a:pt x="258101" y="227880"/>
                    </a:cubicBezTo>
                    <a:cubicBezTo>
                      <a:pt x="271056" y="228668"/>
                      <a:pt x="264568" y="226283"/>
                      <a:pt x="273481" y="224686"/>
                    </a:cubicBezTo>
                    <a:cubicBezTo>
                      <a:pt x="281566" y="223090"/>
                      <a:pt x="279949" y="220705"/>
                      <a:pt x="285608" y="219917"/>
                    </a:cubicBezTo>
                    <a:cubicBezTo>
                      <a:pt x="292076" y="219128"/>
                      <a:pt x="297735" y="219917"/>
                      <a:pt x="297735" y="219917"/>
                    </a:cubicBezTo>
                    <a:cubicBezTo>
                      <a:pt x="297735" y="219917"/>
                      <a:pt x="297735" y="205587"/>
                      <a:pt x="296927" y="203202"/>
                    </a:cubicBezTo>
                    <a:cubicBezTo>
                      <a:pt x="296118" y="200817"/>
                      <a:pt x="300969" y="200817"/>
                      <a:pt x="304203" y="192853"/>
                    </a:cubicBezTo>
                    <a:cubicBezTo>
                      <a:pt x="307437" y="184890"/>
                      <a:pt x="306628" y="183293"/>
                      <a:pt x="311479" y="177715"/>
                    </a:cubicBezTo>
                    <a:cubicBezTo>
                      <a:pt x="317138" y="172137"/>
                      <a:pt x="320372" y="166558"/>
                      <a:pt x="324435" y="163385"/>
                    </a:cubicBezTo>
                    <a:cubicBezTo>
                      <a:pt x="328477" y="160192"/>
                      <a:pt x="339007" y="147459"/>
                      <a:pt x="339007" y="147459"/>
                    </a:cubicBezTo>
                    <a:cubicBezTo>
                      <a:pt x="339007" y="147459"/>
                      <a:pt x="342241" y="106833"/>
                      <a:pt x="343049" y="97294"/>
                    </a:cubicBezTo>
                    <a:cubicBezTo>
                      <a:pt x="344666" y="88542"/>
                      <a:pt x="351134" y="80579"/>
                      <a:pt x="348709" y="75000"/>
                    </a:cubicBezTo>
                    <a:cubicBezTo>
                      <a:pt x="346283" y="68634"/>
                      <a:pt x="338199" y="67825"/>
                      <a:pt x="337390" y="64652"/>
                    </a:cubicBezTo>
                    <a:cubicBezTo>
                      <a:pt x="336582" y="60671"/>
                      <a:pt x="338199" y="55092"/>
                      <a:pt x="336582" y="51111"/>
                    </a:cubicBezTo>
                    <a:cubicBezTo>
                      <a:pt x="335773" y="47917"/>
                      <a:pt x="330923" y="43147"/>
                      <a:pt x="330114" y="38377"/>
                    </a:cubicBezTo>
                    <a:cubicBezTo>
                      <a:pt x="329306" y="32799"/>
                      <a:pt x="330114" y="12891"/>
                      <a:pt x="330114" y="12891"/>
                    </a:cubicBezTo>
                    <a:lnTo>
                      <a:pt x="330114" y="12891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8" name="Szabadkézi sokszög: alakzat 1287">
                <a:extLst>
                  <a:ext uri="{FF2B5EF4-FFF2-40B4-BE49-F238E27FC236}">
                    <a16:creationId xmlns:a16="http://schemas.microsoft.com/office/drawing/2014/main" id="{C6D0E95A-3E81-DBCC-A572-DC0D26BC8146}"/>
                  </a:ext>
                </a:extLst>
              </p:cNvPr>
              <p:cNvSpPr/>
              <p:nvPr/>
            </p:nvSpPr>
            <p:spPr>
              <a:xfrm>
                <a:off x="4377719" y="3805094"/>
                <a:ext cx="229691" cy="369041"/>
              </a:xfrm>
              <a:custGeom>
                <a:avLst/>
                <a:gdLst>
                  <a:gd name="connsiteX0" fmla="*/ 225670 w 229691"/>
                  <a:gd name="connsiteY0" fmla="*/ 90042 h 369041"/>
                  <a:gd name="connsiteX1" fmla="*/ 56682 w 229691"/>
                  <a:gd name="connsiteY1" fmla="*/ 0 h 369041"/>
                  <a:gd name="connsiteX2" fmla="*/ 34853 w 229691"/>
                  <a:gd name="connsiteY2" fmla="*/ 12167 h 369041"/>
                  <a:gd name="connsiteX3" fmla="*/ 33236 w 229691"/>
                  <a:gd name="connsiteY3" fmla="*/ 12976 h 369041"/>
                  <a:gd name="connsiteX4" fmla="*/ 33236 w 229691"/>
                  <a:gd name="connsiteY4" fmla="*/ 38927 h 369041"/>
                  <a:gd name="connsiteX5" fmla="*/ 39704 w 229691"/>
                  <a:gd name="connsiteY5" fmla="*/ 51903 h 369041"/>
                  <a:gd name="connsiteX6" fmla="*/ 40512 w 229691"/>
                  <a:gd name="connsiteY6" fmla="*/ 65687 h 369041"/>
                  <a:gd name="connsiteX7" fmla="*/ 51831 w 229691"/>
                  <a:gd name="connsiteY7" fmla="*/ 76238 h 369041"/>
                  <a:gd name="connsiteX8" fmla="*/ 46172 w 229691"/>
                  <a:gd name="connsiteY8" fmla="*/ 98955 h 369041"/>
                  <a:gd name="connsiteX9" fmla="*/ 42129 w 229691"/>
                  <a:gd name="connsiteY9" fmla="*/ 150050 h 369041"/>
                  <a:gd name="connsiteX10" fmla="*/ 27577 w 229691"/>
                  <a:gd name="connsiteY10" fmla="*/ 166280 h 369041"/>
                  <a:gd name="connsiteX11" fmla="*/ 14642 w 229691"/>
                  <a:gd name="connsiteY11" fmla="*/ 180873 h 369041"/>
                  <a:gd name="connsiteX12" fmla="*/ 7366 w 229691"/>
                  <a:gd name="connsiteY12" fmla="*/ 196294 h 369041"/>
                  <a:gd name="connsiteX13" fmla="*/ 89 w 229691"/>
                  <a:gd name="connsiteY13" fmla="*/ 206844 h 369041"/>
                  <a:gd name="connsiteX14" fmla="*/ 898 w 229691"/>
                  <a:gd name="connsiteY14" fmla="*/ 223883 h 369041"/>
                  <a:gd name="connsiteX15" fmla="*/ 13025 w 229691"/>
                  <a:gd name="connsiteY15" fmla="*/ 236858 h 369041"/>
                  <a:gd name="connsiteX16" fmla="*/ 25152 w 229691"/>
                  <a:gd name="connsiteY16" fmla="*/ 244963 h 369041"/>
                  <a:gd name="connsiteX17" fmla="*/ 34045 w 229691"/>
                  <a:gd name="connsiteY17" fmla="*/ 260384 h 369041"/>
                  <a:gd name="connsiteX18" fmla="*/ 34045 w 229691"/>
                  <a:gd name="connsiteY18" fmla="*/ 280657 h 369041"/>
                  <a:gd name="connsiteX19" fmla="*/ 38896 w 229691"/>
                  <a:gd name="connsiteY19" fmla="*/ 299312 h 369041"/>
                  <a:gd name="connsiteX20" fmla="*/ 36470 w 229691"/>
                  <a:gd name="connsiteY20" fmla="*/ 311479 h 369041"/>
                  <a:gd name="connsiteX21" fmla="*/ 9791 w 229691"/>
                  <a:gd name="connsiteY21" fmla="*/ 310671 h 369041"/>
                  <a:gd name="connsiteX22" fmla="*/ 13833 w 229691"/>
                  <a:gd name="connsiteY22" fmla="*/ 325263 h 369041"/>
                  <a:gd name="connsiteX23" fmla="*/ 30003 w 229691"/>
                  <a:gd name="connsiteY23" fmla="*/ 339856 h 369041"/>
                  <a:gd name="connsiteX24" fmla="*/ 42938 w 229691"/>
                  <a:gd name="connsiteY24" fmla="*/ 366616 h 369041"/>
                  <a:gd name="connsiteX25" fmla="*/ 55065 w 229691"/>
                  <a:gd name="connsiteY25" fmla="*/ 367425 h 369041"/>
                  <a:gd name="connsiteX26" fmla="*/ 66383 w 229691"/>
                  <a:gd name="connsiteY26" fmla="*/ 359320 h 369041"/>
                  <a:gd name="connsiteX27" fmla="*/ 74468 w 229691"/>
                  <a:gd name="connsiteY27" fmla="*/ 364999 h 369041"/>
                  <a:gd name="connsiteX28" fmla="*/ 89020 w 229691"/>
                  <a:gd name="connsiteY28" fmla="*/ 356066 h 369041"/>
                  <a:gd name="connsiteX29" fmla="*/ 103572 w 229691"/>
                  <a:gd name="connsiteY29" fmla="*/ 353640 h 369041"/>
                  <a:gd name="connsiteX30" fmla="*/ 121358 w 229691"/>
                  <a:gd name="connsiteY30" fmla="*/ 340664 h 369041"/>
                  <a:gd name="connsiteX31" fmla="*/ 121358 w 229691"/>
                  <a:gd name="connsiteY31" fmla="*/ 331751 h 369041"/>
                  <a:gd name="connsiteX32" fmla="*/ 143187 w 229691"/>
                  <a:gd name="connsiteY32" fmla="*/ 330134 h 369041"/>
                  <a:gd name="connsiteX33" fmla="*/ 158548 w 229691"/>
                  <a:gd name="connsiteY33" fmla="*/ 323646 h 369041"/>
                  <a:gd name="connsiteX34" fmla="*/ 168249 w 229691"/>
                  <a:gd name="connsiteY34" fmla="*/ 308225 h 369041"/>
                  <a:gd name="connsiteX35" fmla="*/ 181184 w 229691"/>
                  <a:gd name="connsiteY35" fmla="*/ 296866 h 369041"/>
                  <a:gd name="connsiteX36" fmla="*/ 193311 w 229691"/>
                  <a:gd name="connsiteY36" fmla="*/ 287124 h 369041"/>
                  <a:gd name="connsiteX37" fmla="*/ 207864 w 229691"/>
                  <a:gd name="connsiteY37" fmla="*/ 287124 h 369041"/>
                  <a:gd name="connsiteX38" fmla="*/ 205438 w 229691"/>
                  <a:gd name="connsiteY38" fmla="*/ 277382 h 369041"/>
                  <a:gd name="connsiteX39" fmla="*/ 198162 w 229691"/>
                  <a:gd name="connsiteY39" fmla="*/ 261961 h 369041"/>
                  <a:gd name="connsiteX40" fmla="*/ 193311 w 229691"/>
                  <a:gd name="connsiteY40" fmla="*/ 248985 h 369041"/>
                  <a:gd name="connsiteX41" fmla="*/ 182801 w 229691"/>
                  <a:gd name="connsiteY41" fmla="*/ 244114 h 369041"/>
                  <a:gd name="connsiteX42" fmla="*/ 189269 w 229691"/>
                  <a:gd name="connsiteY42" fmla="*/ 236010 h 369041"/>
                  <a:gd name="connsiteX43" fmla="*/ 193311 w 229691"/>
                  <a:gd name="connsiteY43" fmla="*/ 231947 h 369041"/>
                  <a:gd name="connsiteX44" fmla="*/ 190886 w 229691"/>
                  <a:gd name="connsiteY44" fmla="*/ 226267 h 369041"/>
                  <a:gd name="connsiteX45" fmla="*/ 184418 w 229691"/>
                  <a:gd name="connsiteY45" fmla="*/ 220588 h 369041"/>
                  <a:gd name="connsiteX46" fmla="*/ 189269 w 229691"/>
                  <a:gd name="connsiteY46" fmla="*/ 214100 h 369041"/>
                  <a:gd name="connsiteX47" fmla="*/ 195737 w 229691"/>
                  <a:gd name="connsiteY47" fmla="*/ 207612 h 369041"/>
                  <a:gd name="connsiteX48" fmla="*/ 195737 w 229691"/>
                  <a:gd name="connsiteY48" fmla="*/ 201933 h 369041"/>
                  <a:gd name="connsiteX49" fmla="*/ 204630 w 229691"/>
                  <a:gd name="connsiteY49" fmla="*/ 197870 h 369041"/>
                  <a:gd name="connsiteX50" fmla="*/ 208672 w 229691"/>
                  <a:gd name="connsiteY50" fmla="*/ 188957 h 369041"/>
                  <a:gd name="connsiteX51" fmla="*/ 208672 w 229691"/>
                  <a:gd name="connsiteY51" fmla="*/ 178407 h 369041"/>
                  <a:gd name="connsiteX52" fmla="*/ 213523 w 229691"/>
                  <a:gd name="connsiteY52" fmla="*/ 171919 h 369041"/>
                  <a:gd name="connsiteX53" fmla="*/ 223224 w 229691"/>
                  <a:gd name="connsiteY53" fmla="*/ 172727 h 369041"/>
                  <a:gd name="connsiteX54" fmla="*/ 229692 w 229691"/>
                  <a:gd name="connsiteY54" fmla="*/ 176790 h 369041"/>
                  <a:gd name="connsiteX55" fmla="*/ 225650 w 229691"/>
                  <a:gd name="connsiteY55" fmla="*/ 90002 h 369041"/>
                  <a:gd name="connsiteX56" fmla="*/ 225650 w 229691"/>
                  <a:gd name="connsiteY56" fmla="*/ 90002 h 369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29691" h="369041">
                    <a:moveTo>
                      <a:pt x="225670" y="90042"/>
                    </a:moveTo>
                    <a:lnTo>
                      <a:pt x="56682" y="0"/>
                    </a:lnTo>
                    <a:lnTo>
                      <a:pt x="34853" y="12167"/>
                    </a:lnTo>
                    <a:lnTo>
                      <a:pt x="33236" y="12976"/>
                    </a:lnTo>
                    <a:cubicBezTo>
                      <a:pt x="33236" y="12976"/>
                      <a:pt x="32428" y="33248"/>
                      <a:pt x="33236" y="38927"/>
                    </a:cubicBezTo>
                    <a:cubicBezTo>
                      <a:pt x="34045" y="43798"/>
                      <a:pt x="38896" y="48669"/>
                      <a:pt x="39704" y="51903"/>
                    </a:cubicBezTo>
                    <a:cubicBezTo>
                      <a:pt x="41321" y="55965"/>
                      <a:pt x="39704" y="61645"/>
                      <a:pt x="40512" y="65687"/>
                    </a:cubicBezTo>
                    <a:cubicBezTo>
                      <a:pt x="41321" y="68941"/>
                      <a:pt x="49406" y="69750"/>
                      <a:pt x="51831" y="76238"/>
                    </a:cubicBezTo>
                    <a:cubicBezTo>
                      <a:pt x="54256" y="81917"/>
                      <a:pt x="47789" y="90022"/>
                      <a:pt x="46172" y="98955"/>
                    </a:cubicBezTo>
                    <a:cubicBezTo>
                      <a:pt x="45363" y="108697"/>
                      <a:pt x="42129" y="150050"/>
                      <a:pt x="42129" y="150050"/>
                    </a:cubicBezTo>
                    <a:cubicBezTo>
                      <a:pt x="42129" y="150050"/>
                      <a:pt x="31619" y="163026"/>
                      <a:pt x="27577" y="166280"/>
                    </a:cubicBezTo>
                    <a:cubicBezTo>
                      <a:pt x="23535" y="169534"/>
                      <a:pt x="20301" y="175193"/>
                      <a:pt x="14642" y="180873"/>
                    </a:cubicBezTo>
                    <a:cubicBezTo>
                      <a:pt x="9791" y="186552"/>
                      <a:pt x="10600" y="188169"/>
                      <a:pt x="7366" y="196294"/>
                    </a:cubicBezTo>
                    <a:cubicBezTo>
                      <a:pt x="4132" y="204419"/>
                      <a:pt x="-719" y="204399"/>
                      <a:pt x="89" y="206844"/>
                    </a:cubicBezTo>
                    <a:cubicBezTo>
                      <a:pt x="898" y="209270"/>
                      <a:pt x="898" y="223883"/>
                      <a:pt x="898" y="223883"/>
                    </a:cubicBezTo>
                    <a:cubicBezTo>
                      <a:pt x="898" y="223883"/>
                      <a:pt x="4132" y="236858"/>
                      <a:pt x="13025" y="236858"/>
                    </a:cubicBezTo>
                    <a:cubicBezTo>
                      <a:pt x="21918" y="236858"/>
                      <a:pt x="23535" y="239284"/>
                      <a:pt x="25152" y="244963"/>
                    </a:cubicBezTo>
                    <a:cubicBezTo>
                      <a:pt x="25960" y="251451"/>
                      <a:pt x="31619" y="255513"/>
                      <a:pt x="34045" y="260384"/>
                    </a:cubicBezTo>
                    <a:cubicBezTo>
                      <a:pt x="36470" y="265255"/>
                      <a:pt x="30811" y="271743"/>
                      <a:pt x="34045" y="280657"/>
                    </a:cubicBezTo>
                    <a:cubicBezTo>
                      <a:pt x="38087" y="289570"/>
                      <a:pt x="35662" y="296078"/>
                      <a:pt x="38896" y="299312"/>
                    </a:cubicBezTo>
                    <a:cubicBezTo>
                      <a:pt x="42938" y="302566"/>
                      <a:pt x="46980" y="311479"/>
                      <a:pt x="36470" y="311479"/>
                    </a:cubicBezTo>
                    <a:cubicBezTo>
                      <a:pt x="26769" y="311479"/>
                      <a:pt x="11408" y="301737"/>
                      <a:pt x="9791" y="310671"/>
                    </a:cubicBezTo>
                    <a:cubicBezTo>
                      <a:pt x="7366" y="319584"/>
                      <a:pt x="5749" y="319584"/>
                      <a:pt x="13833" y="325263"/>
                    </a:cubicBezTo>
                    <a:cubicBezTo>
                      <a:pt x="21109" y="330134"/>
                      <a:pt x="25960" y="334177"/>
                      <a:pt x="30003" y="339856"/>
                    </a:cubicBezTo>
                    <a:cubicBezTo>
                      <a:pt x="33236" y="345535"/>
                      <a:pt x="42938" y="366616"/>
                      <a:pt x="42938" y="366616"/>
                    </a:cubicBezTo>
                    <a:cubicBezTo>
                      <a:pt x="42938" y="366616"/>
                      <a:pt x="49406" y="371487"/>
                      <a:pt x="55065" y="367425"/>
                    </a:cubicBezTo>
                    <a:cubicBezTo>
                      <a:pt x="60724" y="362554"/>
                      <a:pt x="63958" y="354449"/>
                      <a:pt x="66383" y="359320"/>
                    </a:cubicBezTo>
                    <a:cubicBezTo>
                      <a:pt x="68809" y="364191"/>
                      <a:pt x="68809" y="372295"/>
                      <a:pt x="74468" y="364999"/>
                    </a:cubicBezTo>
                    <a:cubicBezTo>
                      <a:pt x="80935" y="358511"/>
                      <a:pt x="80935" y="356894"/>
                      <a:pt x="89020" y="356066"/>
                    </a:cubicBezTo>
                    <a:cubicBezTo>
                      <a:pt x="96296" y="356066"/>
                      <a:pt x="96296" y="352812"/>
                      <a:pt x="103572" y="353640"/>
                    </a:cubicBezTo>
                    <a:cubicBezTo>
                      <a:pt x="111657" y="353640"/>
                      <a:pt x="121358" y="344727"/>
                      <a:pt x="121358" y="340664"/>
                    </a:cubicBezTo>
                    <a:cubicBezTo>
                      <a:pt x="121358" y="336602"/>
                      <a:pt x="111657" y="330923"/>
                      <a:pt x="121358" y="331751"/>
                    </a:cubicBezTo>
                    <a:cubicBezTo>
                      <a:pt x="131060" y="331751"/>
                      <a:pt x="138336" y="331751"/>
                      <a:pt x="143187" y="330134"/>
                    </a:cubicBezTo>
                    <a:cubicBezTo>
                      <a:pt x="148846" y="328518"/>
                      <a:pt x="156122" y="330134"/>
                      <a:pt x="158548" y="323646"/>
                    </a:cubicBezTo>
                    <a:cubicBezTo>
                      <a:pt x="160165" y="317158"/>
                      <a:pt x="158548" y="311479"/>
                      <a:pt x="168249" y="308225"/>
                    </a:cubicBezTo>
                    <a:cubicBezTo>
                      <a:pt x="177951" y="304971"/>
                      <a:pt x="179568" y="302546"/>
                      <a:pt x="181184" y="296866"/>
                    </a:cubicBezTo>
                    <a:cubicBezTo>
                      <a:pt x="182801" y="291187"/>
                      <a:pt x="189269" y="287124"/>
                      <a:pt x="193311" y="287124"/>
                    </a:cubicBezTo>
                    <a:lnTo>
                      <a:pt x="207864" y="287124"/>
                    </a:lnTo>
                    <a:cubicBezTo>
                      <a:pt x="207864" y="287124"/>
                      <a:pt x="213523" y="282253"/>
                      <a:pt x="205438" y="277382"/>
                    </a:cubicBezTo>
                    <a:cubicBezTo>
                      <a:pt x="198162" y="272511"/>
                      <a:pt x="198162" y="269278"/>
                      <a:pt x="198162" y="261961"/>
                    </a:cubicBezTo>
                    <a:cubicBezTo>
                      <a:pt x="198162" y="254644"/>
                      <a:pt x="198162" y="248177"/>
                      <a:pt x="193311" y="248985"/>
                    </a:cubicBezTo>
                    <a:cubicBezTo>
                      <a:pt x="189269" y="249794"/>
                      <a:pt x="179568" y="251411"/>
                      <a:pt x="182801" y="244114"/>
                    </a:cubicBezTo>
                    <a:cubicBezTo>
                      <a:pt x="185227" y="236818"/>
                      <a:pt x="185227" y="236010"/>
                      <a:pt x="189269" y="236010"/>
                    </a:cubicBezTo>
                    <a:cubicBezTo>
                      <a:pt x="192503" y="235201"/>
                      <a:pt x="192503" y="233584"/>
                      <a:pt x="193311" y="231947"/>
                    </a:cubicBezTo>
                    <a:cubicBezTo>
                      <a:pt x="193311" y="229521"/>
                      <a:pt x="194120" y="227076"/>
                      <a:pt x="190886" y="226267"/>
                    </a:cubicBezTo>
                    <a:cubicBezTo>
                      <a:pt x="186844" y="225459"/>
                      <a:pt x="182801" y="223013"/>
                      <a:pt x="184418" y="220588"/>
                    </a:cubicBezTo>
                    <a:cubicBezTo>
                      <a:pt x="186844" y="218163"/>
                      <a:pt x="184418" y="214100"/>
                      <a:pt x="189269" y="214100"/>
                    </a:cubicBezTo>
                    <a:cubicBezTo>
                      <a:pt x="194120" y="214100"/>
                      <a:pt x="198162" y="209229"/>
                      <a:pt x="195737" y="207612"/>
                    </a:cubicBezTo>
                    <a:cubicBezTo>
                      <a:pt x="193311" y="205187"/>
                      <a:pt x="195737" y="201933"/>
                      <a:pt x="195737" y="201933"/>
                    </a:cubicBezTo>
                    <a:cubicBezTo>
                      <a:pt x="195737" y="201933"/>
                      <a:pt x="199779" y="197870"/>
                      <a:pt x="204630" y="197870"/>
                    </a:cubicBezTo>
                    <a:cubicBezTo>
                      <a:pt x="209480" y="197870"/>
                      <a:pt x="211097" y="196253"/>
                      <a:pt x="208672" y="188957"/>
                    </a:cubicBezTo>
                    <a:cubicBezTo>
                      <a:pt x="207055" y="181661"/>
                      <a:pt x="204630" y="178407"/>
                      <a:pt x="208672" y="178407"/>
                    </a:cubicBezTo>
                    <a:cubicBezTo>
                      <a:pt x="212714" y="178407"/>
                      <a:pt x="208672" y="171919"/>
                      <a:pt x="213523" y="171919"/>
                    </a:cubicBezTo>
                    <a:cubicBezTo>
                      <a:pt x="219182" y="171919"/>
                      <a:pt x="219991" y="168665"/>
                      <a:pt x="223224" y="172727"/>
                    </a:cubicBezTo>
                    <a:cubicBezTo>
                      <a:pt x="226458" y="176790"/>
                      <a:pt x="229692" y="176790"/>
                      <a:pt x="229692" y="176790"/>
                    </a:cubicBezTo>
                    <a:lnTo>
                      <a:pt x="225650" y="90002"/>
                    </a:lnTo>
                    <a:lnTo>
                      <a:pt x="225650" y="90002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89" name="Szabadkézi sokszög: alakzat 1288">
                <a:extLst>
                  <a:ext uri="{FF2B5EF4-FFF2-40B4-BE49-F238E27FC236}">
                    <a16:creationId xmlns:a16="http://schemas.microsoft.com/office/drawing/2014/main" id="{132262B6-9EB8-7A0D-3115-9B6751549ECC}"/>
                  </a:ext>
                </a:extLst>
              </p:cNvPr>
              <p:cNvSpPr/>
              <p:nvPr/>
            </p:nvSpPr>
            <p:spPr>
              <a:xfrm>
                <a:off x="4129045" y="4013619"/>
                <a:ext cx="269049" cy="223740"/>
              </a:xfrm>
              <a:custGeom>
                <a:avLst/>
                <a:gdLst>
                  <a:gd name="connsiteX0" fmla="*/ 260667 w 269049"/>
                  <a:gd name="connsiteY0" fmla="*/ 24392 h 223740"/>
                  <a:gd name="connsiteX1" fmla="*/ 248561 w 269049"/>
                  <a:gd name="connsiteY1" fmla="*/ 11396 h 223740"/>
                  <a:gd name="connsiteX2" fmla="*/ 236454 w 269049"/>
                  <a:gd name="connsiteY2" fmla="*/ 11396 h 223740"/>
                  <a:gd name="connsiteX3" fmla="*/ 224347 w 269049"/>
                  <a:gd name="connsiteY3" fmla="*/ 16267 h 223740"/>
                  <a:gd name="connsiteX4" fmla="*/ 209007 w 269049"/>
                  <a:gd name="connsiteY4" fmla="*/ 19521 h 223740"/>
                  <a:gd name="connsiteX5" fmla="*/ 188836 w 269049"/>
                  <a:gd name="connsiteY5" fmla="*/ 13013 h 223740"/>
                  <a:gd name="connsiteX6" fmla="*/ 169473 w 269049"/>
                  <a:gd name="connsiteY6" fmla="*/ 20329 h 223740"/>
                  <a:gd name="connsiteX7" fmla="*/ 146877 w 269049"/>
                  <a:gd name="connsiteY7" fmla="*/ 28454 h 223740"/>
                  <a:gd name="connsiteX8" fmla="*/ 133153 w 269049"/>
                  <a:gd name="connsiteY8" fmla="*/ 17075 h 223740"/>
                  <a:gd name="connsiteX9" fmla="*/ 119430 w 269049"/>
                  <a:gd name="connsiteY9" fmla="*/ 17884 h 223740"/>
                  <a:gd name="connsiteX10" fmla="*/ 107323 w 269049"/>
                  <a:gd name="connsiteY10" fmla="*/ 21946 h 223740"/>
                  <a:gd name="connsiteX11" fmla="*/ 96833 w 269049"/>
                  <a:gd name="connsiteY11" fmla="*/ 21946 h 223740"/>
                  <a:gd name="connsiteX12" fmla="*/ 97642 w 269049"/>
                  <a:gd name="connsiteY12" fmla="*/ 13013 h 223740"/>
                  <a:gd name="connsiteX13" fmla="*/ 92791 w 269049"/>
                  <a:gd name="connsiteY13" fmla="*/ 10567 h 223740"/>
                  <a:gd name="connsiteX14" fmla="*/ 73428 w 269049"/>
                  <a:gd name="connsiteY14" fmla="*/ 2442 h 223740"/>
                  <a:gd name="connsiteX15" fmla="*/ 64555 w 269049"/>
                  <a:gd name="connsiteY15" fmla="*/ 4888 h 223740"/>
                  <a:gd name="connsiteX16" fmla="*/ 50023 w 269049"/>
                  <a:gd name="connsiteY16" fmla="*/ 6505 h 223740"/>
                  <a:gd name="connsiteX17" fmla="*/ 37108 w 269049"/>
                  <a:gd name="connsiteY17" fmla="*/ 17884 h 223740"/>
                  <a:gd name="connsiteX18" fmla="*/ 35491 w 269049"/>
                  <a:gd name="connsiteY18" fmla="*/ 25200 h 223740"/>
                  <a:gd name="connsiteX19" fmla="*/ 29044 w 269049"/>
                  <a:gd name="connsiteY19" fmla="*/ 30880 h 223740"/>
                  <a:gd name="connsiteX20" fmla="*/ 26618 w 269049"/>
                  <a:gd name="connsiteY20" fmla="*/ 38196 h 223740"/>
                  <a:gd name="connsiteX21" fmla="*/ 23385 w 269049"/>
                  <a:gd name="connsiteY21" fmla="*/ 49575 h 223740"/>
                  <a:gd name="connsiteX22" fmla="*/ 24193 w 269049"/>
                  <a:gd name="connsiteY22" fmla="*/ 58509 h 223740"/>
                  <a:gd name="connsiteX23" fmla="*/ 28235 w 269049"/>
                  <a:gd name="connsiteY23" fmla="*/ 66634 h 223740"/>
                  <a:gd name="connsiteX24" fmla="*/ 29044 w 269049"/>
                  <a:gd name="connsiteY24" fmla="*/ 75567 h 223740"/>
                  <a:gd name="connsiteX25" fmla="*/ 22596 w 269049"/>
                  <a:gd name="connsiteY25" fmla="*/ 87755 h 223740"/>
                  <a:gd name="connsiteX26" fmla="*/ 22596 w 269049"/>
                  <a:gd name="connsiteY26" fmla="*/ 96688 h 223740"/>
                  <a:gd name="connsiteX27" fmla="*/ 14532 w 269049"/>
                  <a:gd name="connsiteY27" fmla="*/ 97497 h 223740"/>
                  <a:gd name="connsiteX28" fmla="*/ 10490 w 269049"/>
                  <a:gd name="connsiteY28" fmla="*/ 101559 h 223740"/>
                  <a:gd name="connsiteX29" fmla="*/ 10490 w 269049"/>
                  <a:gd name="connsiteY29" fmla="*/ 111301 h 223740"/>
                  <a:gd name="connsiteX30" fmla="*/ 809 w 269049"/>
                  <a:gd name="connsiteY30" fmla="*/ 120235 h 223740"/>
                  <a:gd name="connsiteX31" fmla="*/ 1617 w 269049"/>
                  <a:gd name="connsiteY31" fmla="*/ 135676 h 223740"/>
                  <a:gd name="connsiteX32" fmla="*/ 1617 w 269049"/>
                  <a:gd name="connsiteY32" fmla="*/ 144610 h 223740"/>
                  <a:gd name="connsiteX33" fmla="*/ 4042 w 269049"/>
                  <a:gd name="connsiteY33" fmla="*/ 156797 h 223740"/>
                  <a:gd name="connsiteX34" fmla="*/ 0 w 269049"/>
                  <a:gd name="connsiteY34" fmla="*/ 175493 h 223740"/>
                  <a:gd name="connsiteX35" fmla="*/ 16937 w 269049"/>
                  <a:gd name="connsiteY35" fmla="*/ 177938 h 223740"/>
                  <a:gd name="connsiteX36" fmla="*/ 33066 w 269049"/>
                  <a:gd name="connsiteY36" fmla="*/ 174684 h 223740"/>
                  <a:gd name="connsiteX37" fmla="*/ 47598 w 269049"/>
                  <a:gd name="connsiteY37" fmla="*/ 180364 h 223740"/>
                  <a:gd name="connsiteX38" fmla="*/ 63727 w 269049"/>
                  <a:gd name="connsiteY38" fmla="*/ 213672 h 223740"/>
                  <a:gd name="connsiteX39" fmla="*/ 87940 w 269049"/>
                  <a:gd name="connsiteY39" fmla="*/ 221797 h 223740"/>
                  <a:gd name="connsiteX40" fmla="*/ 116176 w 269049"/>
                  <a:gd name="connsiteY40" fmla="*/ 215289 h 223740"/>
                  <a:gd name="connsiteX41" fmla="*/ 131516 w 269049"/>
                  <a:gd name="connsiteY41" fmla="*/ 215289 h 223740"/>
                  <a:gd name="connsiteX42" fmla="*/ 139580 w 269049"/>
                  <a:gd name="connsiteY42" fmla="*/ 190106 h 223740"/>
                  <a:gd name="connsiteX43" fmla="*/ 153304 w 269049"/>
                  <a:gd name="connsiteY43" fmla="*/ 177110 h 223740"/>
                  <a:gd name="connsiteX44" fmla="*/ 163794 w 269049"/>
                  <a:gd name="connsiteY44" fmla="*/ 164114 h 223740"/>
                  <a:gd name="connsiteX45" fmla="*/ 175901 w 269049"/>
                  <a:gd name="connsiteY45" fmla="*/ 161668 h 223740"/>
                  <a:gd name="connsiteX46" fmla="*/ 184773 w 269049"/>
                  <a:gd name="connsiteY46" fmla="*/ 160860 h 223740"/>
                  <a:gd name="connsiteX47" fmla="*/ 185582 w 269049"/>
                  <a:gd name="connsiteY47" fmla="*/ 172239 h 223740"/>
                  <a:gd name="connsiteX48" fmla="*/ 191221 w 269049"/>
                  <a:gd name="connsiteY48" fmla="*/ 177110 h 223740"/>
                  <a:gd name="connsiteX49" fmla="*/ 200902 w 269049"/>
                  <a:gd name="connsiteY49" fmla="*/ 173047 h 223740"/>
                  <a:gd name="connsiteX50" fmla="*/ 208158 w 269049"/>
                  <a:gd name="connsiteY50" fmla="*/ 160051 h 223740"/>
                  <a:gd name="connsiteX51" fmla="*/ 215414 w 269049"/>
                  <a:gd name="connsiteY51" fmla="*/ 141356 h 223740"/>
                  <a:gd name="connsiteX52" fmla="*/ 217839 w 269049"/>
                  <a:gd name="connsiteY52" fmla="*/ 125914 h 223740"/>
                  <a:gd name="connsiteX53" fmla="*/ 217839 w 269049"/>
                  <a:gd name="connsiteY53" fmla="*/ 119406 h 223740"/>
                  <a:gd name="connsiteX54" fmla="*/ 233180 w 269049"/>
                  <a:gd name="connsiteY54" fmla="*/ 103964 h 223740"/>
                  <a:gd name="connsiteX55" fmla="*/ 237222 w 269049"/>
                  <a:gd name="connsiteY55" fmla="*/ 95031 h 223740"/>
                  <a:gd name="connsiteX56" fmla="*/ 240456 w 269049"/>
                  <a:gd name="connsiteY56" fmla="*/ 82035 h 223740"/>
                  <a:gd name="connsiteX57" fmla="*/ 246903 w 269049"/>
                  <a:gd name="connsiteY57" fmla="*/ 70656 h 223740"/>
                  <a:gd name="connsiteX58" fmla="*/ 252542 w 269049"/>
                  <a:gd name="connsiteY58" fmla="*/ 60085 h 223740"/>
                  <a:gd name="connsiteX59" fmla="*/ 263841 w 269049"/>
                  <a:gd name="connsiteY59" fmla="*/ 61702 h 223740"/>
                  <a:gd name="connsiteX60" fmla="*/ 266266 w 269049"/>
                  <a:gd name="connsiteY60" fmla="*/ 45452 h 223740"/>
                  <a:gd name="connsiteX61" fmla="*/ 258202 w 269049"/>
                  <a:gd name="connsiteY61" fmla="*/ 36519 h 223740"/>
                  <a:gd name="connsiteX62" fmla="*/ 260627 w 269049"/>
                  <a:gd name="connsiteY62" fmla="*/ 24331 h 223740"/>
                  <a:gd name="connsiteX63" fmla="*/ 260627 w 269049"/>
                  <a:gd name="connsiteY63" fmla="*/ 24331 h 223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69049" h="223740">
                    <a:moveTo>
                      <a:pt x="260667" y="24392"/>
                    </a:moveTo>
                    <a:cubicBezTo>
                      <a:pt x="251795" y="24392"/>
                      <a:pt x="248561" y="11396"/>
                      <a:pt x="248561" y="11396"/>
                    </a:cubicBezTo>
                    <a:cubicBezTo>
                      <a:pt x="248561" y="11396"/>
                      <a:pt x="242922" y="10587"/>
                      <a:pt x="236454" y="11396"/>
                    </a:cubicBezTo>
                    <a:cubicBezTo>
                      <a:pt x="230815" y="12204"/>
                      <a:pt x="232412" y="14650"/>
                      <a:pt x="224347" y="16267"/>
                    </a:cubicBezTo>
                    <a:cubicBezTo>
                      <a:pt x="215475" y="17884"/>
                      <a:pt x="221922" y="20329"/>
                      <a:pt x="209007" y="19521"/>
                    </a:cubicBezTo>
                    <a:cubicBezTo>
                      <a:pt x="196092" y="18712"/>
                      <a:pt x="202559" y="20329"/>
                      <a:pt x="188836" y="13013"/>
                    </a:cubicBezTo>
                    <a:cubicBezTo>
                      <a:pt x="175112" y="5696"/>
                      <a:pt x="172707" y="17884"/>
                      <a:pt x="169473" y="20329"/>
                    </a:cubicBezTo>
                    <a:cubicBezTo>
                      <a:pt x="167048" y="23583"/>
                      <a:pt x="152536" y="27646"/>
                      <a:pt x="146877" y="28454"/>
                    </a:cubicBezTo>
                    <a:cubicBezTo>
                      <a:pt x="142026" y="29263"/>
                      <a:pt x="134770" y="17884"/>
                      <a:pt x="133153" y="17075"/>
                    </a:cubicBezTo>
                    <a:cubicBezTo>
                      <a:pt x="131536" y="16267"/>
                      <a:pt x="125089" y="18692"/>
                      <a:pt x="119430" y="17884"/>
                    </a:cubicBezTo>
                    <a:cubicBezTo>
                      <a:pt x="112982" y="16267"/>
                      <a:pt x="114579" y="19500"/>
                      <a:pt x="107323" y="21946"/>
                    </a:cubicBezTo>
                    <a:cubicBezTo>
                      <a:pt x="100875" y="23563"/>
                      <a:pt x="101684" y="23563"/>
                      <a:pt x="96833" y="21946"/>
                    </a:cubicBezTo>
                    <a:cubicBezTo>
                      <a:pt x="91982" y="21138"/>
                      <a:pt x="97642" y="13013"/>
                      <a:pt x="97642" y="13013"/>
                    </a:cubicBezTo>
                    <a:cubicBezTo>
                      <a:pt x="97642" y="13013"/>
                      <a:pt x="94408" y="10567"/>
                      <a:pt x="92791" y="10567"/>
                    </a:cubicBezTo>
                    <a:cubicBezTo>
                      <a:pt x="91174" y="9759"/>
                      <a:pt x="82301" y="8950"/>
                      <a:pt x="73428" y="2442"/>
                    </a:cubicBezTo>
                    <a:cubicBezTo>
                      <a:pt x="64555" y="-3237"/>
                      <a:pt x="65364" y="2442"/>
                      <a:pt x="64555" y="4888"/>
                    </a:cubicBezTo>
                    <a:cubicBezTo>
                      <a:pt x="63747" y="8142"/>
                      <a:pt x="59705" y="7333"/>
                      <a:pt x="50023" y="6505"/>
                    </a:cubicBezTo>
                    <a:cubicBezTo>
                      <a:pt x="41151" y="4888"/>
                      <a:pt x="38725" y="13821"/>
                      <a:pt x="37108" y="17884"/>
                    </a:cubicBezTo>
                    <a:cubicBezTo>
                      <a:pt x="35491" y="21946"/>
                      <a:pt x="37108" y="20329"/>
                      <a:pt x="35491" y="25200"/>
                    </a:cubicBezTo>
                    <a:cubicBezTo>
                      <a:pt x="34683" y="30071"/>
                      <a:pt x="32257" y="30880"/>
                      <a:pt x="29044" y="30880"/>
                    </a:cubicBezTo>
                    <a:cubicBezTo>
                      <a:pt x="26618" y="31688"/>
                      <a:pt x="26618" y="38196"/>
                      <a:pt x="26618" y="38196"/>
                    </a:cubicBezTo>
                    <a:lnTo>
                      <a:pt x="23385" y="49575"/>
                    </a:lnTo>
                    <a:cubicBezTo>
                      <a:pt x="26618" y="53638"/>
                      <a:pt x="23385" y="55255"/>
                      <a:pt x="24193" y="58509"/>
                    </a:cubicBezTo>
                    <a:cubicBezTo>
                      <a:pt x="25002" y="61763"/>
                      <a:pt x="26618" y="64188"/>
                      <a:pt x="28235" y="66634"/>
                    </a:cubicBezTo>
                    <a:cubicBezTo>
                      <a:pt x="29044" y="69888"/>
                      <a:pt x="31469" y="69888"/>
                      <a:pt x="29044" y="75567"/>
                    </a:cubicBezTo>
                    <a:cubicBezTo>
                      <a:pt x="26618" y="81247"/>
                      <a:pt x="21788" y="83692"/>
                      <a:pt x="22596" y="87755"/>
                    </a:cubicBezTo>
                    <a:cubicBezTo>
                      <a:pt x="24213" y="91817"/>
                      <a:pt x="29044" y="95071"/>
                      <a:pt x="22596" y="96688"/>
                    </a:cubicBezTo>
                    <a:cubicBezTo>
                      <a:pt x="16149" y="98305"/>
                      <a:pt x="14532" y="95071"/>
                      <a:pt x="14532" y="97497"/>
                    </a:cubicBezTo>
                    <a:cubicBezTo>
                      <a:pt x="13723" y="100751"/>
                      <a:pt x="11298" y="99113"/>
                      <a:pt x="10490" y="101559"/>
                    </a:cubicBezTo>
                    <a:cubicBezTo>
                      <a:pt x="8873" y="104005"/>
                      <a:pt x="19363" y="109684"/>
                      <a:pt x="10490" y="111301"/>
                    </a:cubicBezTo>
                    <a:cubicBezTo>
                      <a:pt x="1617" y="112918"/>
                      <a:pt x="-1617" y="113747"/>
                      <a:pt x="809" y="120235"/>
                    </a:cubicBezTo>
                    <a:cubicBezTo>
                      <a:pt x="3234" y="127551"/>
                      <a:pt x="2425" y="131614"/>
                      <a:pt x="1617" y="135676"/>
                    </a:cubicBezTo>
                    <a:cubicBezTo>
                      <a:pt x="809" y="138930"/>
                      <a:pt x="809" y="139739"/>
                      <a:pt x="1617" y="144610"/>
                    </a:cubicBezTo>
                    <a:cubicBezTo>
                      <a:pt x="3234" y="150289"/>
                      <a:pt x="4042" y="151926"/>
                      <a:pt x="4042" y="156797"/>
                    </a:cubicBezTo>
                    <a:cubicBezTo>
                      <a:pt x="4042" y="160860"/>
                      <a:pt x="0" y="175493"/>
                      <a:pt x="0" y="175493"/>
                    </a:cubicBezTo>
                    <a:cubicBezTo>
                      <a:pt x="0" y="175493"/>
                      <a:pt x="10490" y="179555"/>
                      <a:pt x="16937" y="177938"/>
                    </a:cubicBezTo>
                    <a:cubicBezTo>
                      <a:pt x="23385" y="176322"/>
                      <a:pt x="28235" y="176322"/>
                      <a:pt x="33066" y="174684"/>
                    </a:cubicBezTo>
                    <a:cubicBezTo>
                      <a:pt x="37917" y="173876"/>
                      <a:pt x="45981" y="172239"/>
                      <a:pt x="47598" y="180364"/>
                    </a:cubicBezTo>
                    <a:cubicBezTo>
                      <a:pt x="50023" y="188489"/>
                      <a:pt x="58088" y="205547"/>
                      <a:pt x="63727" y="213672"/>
                    </a:cubicBezTo>
                    <a:cubicBezTo>
                      <a:pt x="70174" y="221797"/>
                      <a:pt x="74217" y="226668"/>
                      <a:pt x="87940" y="221797"/>
                    </a:cubicBezTo>
                    <a:cubicBezTo>
                      <a:pt x="101664" y="216118"/>
                      <a:pt x="106494" y="212864"/>
                      <a:pt x="116176" y="215289"/>
                    </a:cubicBezTo>
                    <a:cubicBezTo>
                      <a:pt x="125048" y="218543"/>
                      <a:pt x="131516" y="215289"/>
                      <a:pt x="131516" y="215289"/>
                    </a:cubicBezTo>
                    <a:cubicBezTo>
                      <a:pt x="131516" y="215289"/>
                      <a:pt x="140389" y="196593"/>
                      <a:pt x="139580" y="190106"/>
                    </a:cubicBezTo>
                    <a:cubicBezTo>
                      <a:pt x="138772" y="183598"/>
                      <a:pt x="146028" y="184426"/>
                      <a:pt x="153304" y="177110"/>
                    </a:cubicBezTo>
                    <a:cubicBezTo>
                      <a:pt x="160560" y="170601"/>
                      <a:pt x="158943" y="168176"/>
                      <a:pt x="163794" y="164114"/>
                    </a:cubicBezTo>
                    <a:cubicBezTo>
                      <a:pt x="168644" y="160051"/>
                      <a:pt x="171858" y="157606"/>
                      <a:pt x="175901" y="161668"/>
                    </a:cubicBezTo>
                    <a:cubicBezTo>
                      <a:pt x="180751" y="164922"/>
                      <a:pt x="183965" y="153543"/>
                      <a:pt x="184773" y="160860"/>
                    </a:cubicBezTo>
                    <a:cubicBezTo>
                      <a:pt x="184773" y="168176"/>
                      <a:pt x="181539" y="169793"/>
                      <a:pt x="185582" y="172239"/>
                    </a:cubicBezTo>
                    <a:cubicBezTo>
                      <a:pt x="189624" y="174684"/>
                      <a:pt x="188007" y="171430"/>
                      <a:pt x="191221" y="177110"/>
                    </a:cubicBezTo>
                    <a:cubicBezTo>
                      <a:pt x="195263" y="181981"/>
                      <a:pt x="196072" y="179555"/>
                      <a:pt x="200902" y="173047"/>
                    </a:cubicBezTo>
                    <a:cubicBezTo>
                      <a:pt x="206541" y="165730"/>
                      <a:pt x="206541" y="166539"/>
                      <a:pt x="208158" y="160051"/>
                    </a:cubicBezTo>
                    <a:cubicBezTo>
                      <a:pt x="208967" y="153543"/>
                      <a:pt x="214605" y="147055"/>
                      <a:pt x="215414" y="141356"/>
                    </a:cubicBezTo>
                    <a:cubicBezTo>
                      <a:pt x="215414" y="134848"/>
                      <a:pt x="215414" y="128359"/>
                      <a:pt x="217839" y="125914"/>
                    </a:cubicBezTo>
                    <a:cubicBezTo>
                      <a:pt x="220265" y="124297"/>
                      <a:pt x="203307" y="124297"/>
                      <a:pt x="217839" y="119406"/>
                    </a:cubicBezTo>
                    <a:cubicBezTo>
                      <a:pt x="231563" y="113726"/>
                      <a:pt x="233180" y="108027"/>
                      <a:pt x="233180" y="103964"/>
                    </a:cubicBezTo>
                    <a:cubicBezTo>
                      <a:pt x="233180" y="100710"/>
                      <a:pt x="234797" y="97456"/>
                      <a:pt x="237222" y="95031"/>
                    </a:cubicBezTo>
                    <a:cubicBezTo>
                      <a:pt x="239647" y="91777"/>
                      <a:pt x="240456" y="82035"/>
                      <a:pt x="240456" y="82035"/>
                    </a:cubicBezTo>
                    <a:cubicBezTo>
                      <a:pt x="240456" y="82035"/>
                      <a:pt x="244498" y="70656"/>
                      <a:pt x="246903" y="70656"/>
                    </a:cubicBezTo>
                    <a:cubicBezTo>
                      <a:pt x="248520" y="70656"/>
                      <a:pt x="246095" y="57660"/>
                      <a:pt x="252542" y="60085"/>
                    </a:cubicBezTo>
                    <a:cubicBezTo>
                      <a:pt x="258990" y="62531"/>
                      <a:pt x="261415" y="61702"/>
                      <a:pt x="263841" y="61702"/>
                    </a:cubicBezTo>
                    <a:cubicBezTo>
                      <a:pt x="266266" y="61702"/>
                      <a:pt x="272713" y="47877"/>
                      <a:pt x="266266" y="45452"/>
                    </a:cubicBezTo>
                    <a:cubicBezTo>
                      <a:pt x="260627" y="43006"/>
                      <a:pt x="258202" y="38136"/>
                      <a:pt x="258202" y="36519"/>
                    </a:cubicBezTo>
                    <a:cubicBezTo>
                      <a:pt x="258202" y="34902"/>
                      <a:pt x="260627" y="24331"/>
                      <a:pt x="260627" y="24331"/>
                    </a:cubicBezTo>
                    <a:lnTo>
                      <a:pt x="260627" y="24331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0" name="Szabadkézi sokszög: alakzat 1289">
                <a:extLst>
                  <a:ext uri="{FF2B5EF4-FFF2-40B4-BE49-F238E27FC236}">
                    <a16:creationId xmlns:a16="http://schemas.microsoft.com/office/drawing/2014/main" id="{42269AA5-7F4B-F718-631D-269E2F4E1C3A}"/>
                  </a:ext>
                </a:extLst>
              </p:cNvPr>
              <p:cNvSpPr/>
              <p:nvPr/>
            </p:nvSpPr>
            <p:spPr>
              <a:xfrm>
                <a:off x="4260521" y="4042134"/>
                <a:ext cx="172945" cy="257292"/>
              </a:xfrm>
              <a:custGeom>
                <a:avLst/>
                <a:gdLst>
                  <a:gd name="connsiteX0" fmla="*/ 158680 w 172945"/>
                  <a:gd name="connsiteY0" fmla="*/ 127494 h 257292"/>
                  <a:gd name="connsiteX1" fmla="*/ 145785 w 172945"/>
                  <a:gd name="connsiteY1" fmla="*/ 101199 h 257292"/>
                  <a:gd name="connsiteX2" fmla="*/ 129677 w 172945"/>
                  <a:gd name="connsiteY2" fmla="*/ 86849 h 257292"/>
                  <a:gd name="connsiteX3" fmla="*/ 125655 w 172945"/>
                  <a:gd name="connsiteY3" fmla="*/ 72499 h 257292"/>
                  <a:gd name="connsiteX4" fmla="*/ 152233 w 172945"/>
                  <a:gd name="connsiteY4" fmla="*/ 73287 h 257292"/>
                  <a:gd name="connsiteX5" fmla="*/ 154658 w 172945"/>
                  <a:gd name="connsiteY5" fmla="*/ 61342 h 257292"/>
                  <a:gd name="connsiteX6" fmla="*/ 149828 w 172945"/>
                  <a:gd name="connsiteY6" fmla="*/ 43010 h 257292"/>
                  <a:gd name="connsiteX7" fmla="*/ 149828 w 172945"/>
                  <a:gd name="connsiteY7" fmla="*/ 23102 h 257292"/>
                  <a:gd name="connsiteX8" fmla="*/ 140975 w 172945"/>
                  <a:gd name="connsiteY8" fmla="*/ 7963 h 257292"/>
                  <a:gd name="connsiteX9" fmla="*/ 128889 w 172945"/>
                  <a:gd name="connsiteY9" fmla="*/ 0 h 257292"/>
                  <a:gd name="connsiteX10" fmla="*/ 126463 w 172945"/>
                  <a:gd name="connsiteY10" fmla="*/ 11945 h 257292"/>
                  <a:gd name="connsiteX11" fmla="*/ 134508 w 172945"/>
                  <a:gd name="connsiteY11" fmla="*/ 20717 h 257292"/>
                  <a:gd name="connsiteX12" fmla="*/ 132082 w 172945"/>
                  <a:gd name="connsiteY12" fmla="*/ 36643 h 257292"/>
                  <a:gd name="connsiteX13" fmla="*/ 120804 w 172945"/>
                  <a:gd name="connsiteY13" fmla="*/ 35047 h 257292"/>
                  <a:gd name="connsiteX14" fmla="*/ 115165 w 172945"/>
                  <a:gd name="connsiteY14" fmla="*/ 45395 h 257292"/>
                  <a:gd name="connsiteX15" fmla="*/ 108718 w 172945"/>
                  <a:gd name="connsiteY15" fmla="*/ 56552 h 257292"/>
                  <a:gd name="connsiteX16" fmla="*/ 105504 w 172945"/>
                  <a:gd name="connsiteY16" fmla="*/ 69305 h 257292"/>
                  <a:gd name="connsiteX17" fmla="*/ 101482 w 172945"/>
                  <a:gd name="connsiteY17" fmla="*/ 78077 h 257292"/>
                  <a:gd name="connsiteX18" fmla="*/ 86182 w 172945"/>
                  <a:gd name="connsiteY18" fmla="*/ 93215 h 257292"/>
                  <a:gd name="connsiteX19" fmla="*/ 86182 w 172945"/>
                  <a:gd name="connsiteY19" fmla="*/ 99582 h 257292"/>
                  <a:gd name="connsiteX20" fmla="*/ 83757 w 172945"/>
                  <a:gd name="connsiteY20" fmla="*/ 114720 h 257292"/>
                  <a:gd name="connsiteX21" fmla="*/ 76501 w 172945"/>
                  <a:gd name="connsiteY21" fmla="*/ 133052 h 257292"/>
                  <a:gd name="connsiteX22" fmla="*/ 69245 w 172945"/>
                  <a:gd name="connsiteY22" fmla="*/ 145805 h 257292"/>
                  <a:gd name="connsiteX23" fmla="*/ 59584 w 172945"/>
                  <a:gd name="connsiteY23" fmla="*/ 149787 h 257292"/>
                  <a:gd name="connsiteX24" fmla="*/ 53945 w 172945"/>
                  <a:gd name="connsiteY24" fmla="*/ 144997 h 257292"/>
                  <a:gd name="connsiteX25" fmla="*/ 53136 w 172945"/>
                  <a:gd name="connsiteY25" fmla="*/ 133840 h 257292"/>
                  <a:gd name="connsiteX26" fmla="*/ 44283 w 172945"/>
                  <a:gd name="connsiteY26" fmla="*/ 134629 h 257292"/>
                  <a:gd name="connsiteX27" fmla="*/ 32197 w 172945"/>
                  <a:gd name="connsiteY27" fmla="*/ 137013 h 257292"/>
                  <a:gd name="connsiteX28" fmla="*/ 21727 w 172945"/>
                  <a:gd name="connsiteY28" fmla="*/ 149767 h 257292"/>
                  <a:gd name="connsiteX29" fmla="*/ 8044 w 172945"/>
                  <a:gd name="connsiteY29" fmla="*/ 162520 h 257292"/>
                  <a:gd name="connsiteX30" fmla="*/ 0 w 172945"/>
                  <a:gd name="connsiteY30" fmla="*/ 187219 h 257292"/>
                  <a:gd name="connsiteX31" fmla="*/ 8044 w 172945"/>
                  <a:gd name="connsiteY31" fmla="*/ 192009 h 257292"/>
                  <a:gd name="connsiteX32" fmla="*/ 14492 w 172945"/>
                  <a:gd name="connsiteY32" fmla="*/ 205551 h 257292"/>
                  <a:gd name="connsiteX33" fmla="*/ 28175 w 172945"/>
                  <a:gd name="connsiteY33" fmla="*/ 196779 h 257292"/>
                  <a:gd name="connsiteX34" fmla="*/ 24961 w 172945"/>
                  <a:gd name="connsiteY34" fmla="*/ 204742 h 257292"/>
                  <a:gd name="connsiteX35" fmla="*/ 24961 w 172945"/>
                  <a:gd name="connsiteY35" fmla="*/ 215090 h 257292"/>
                  <a:gd name="connsiteX36" fmla="*/ 31409 w 172945"/>
                  <a:gd name="connsiteY36" fmla="*/ 227035 h 257292"/>
                  <a:gd name="connsiteX37" fmla="*/ 28983 w 172945"/>
                  <a:gd name="connsiteY37" fmla="*/ 242962 h 257292"/>
                  <a:gd name="connsiteX38" fmla="*/ 63626 w 172945"/>
                  <a:gd name="connsiteY38" fmla="*/ 243750 h 257292"/>
                  <a:gd name="connsiteX39" fmla="*/ 98268 w 172945"/>
                  <a:gd name="connsiteY39" fmla="*/ 240557 h 257292"/>
                  <a:gd name="connsiteX40" fmla="*/ 140147 w 172945"/>
                  <a:gd name="connsiteY40" fmla="*/ 248520 h 257292"/>
                  <a:gd name="connsiteX41" fmla="*/ 171555 w 172945"/>
                  <a:gd name="connsiteY41" fmla="*/ 257292 h 257292"/>
                  <a:gd name="connsiteX42" fmla="*/ 169938 w 172945"/>
                  <a:gd name="connsiteY42" fmla="*/ 232594 h 257292"/>
                  <a:gd name="connsiteX43" fmla="*/ 146574 w 172945"/>
                  <a:gd name="connsiteY43" fmla="*/ 207107 h 257292"/>
                  <a:gd name="connsiteX44" fmla="*/ 142552 w 172945"/>
                  <a:gd name="connsiteY44" fmla="*/ 191969 h 257292"/>
                  <a:gd name="connsiteX45" fmla="*/ 136913 w 172945"/>
                  <a:gd name="connsiteY45" fmla="*/ 172060 h 257292"/>
                  <a:gd name="connsiteX46" fmla="*/ 132082 w 172945"/>
                  <a:gd name="connsiteY46" fmla="*/ 159307 h 257292"/>
                  <a:gd name="connsiteX47" fmla="*/ 140126 w 172945"/>
                  <a:gd name="connsiteY47" fmla="*/ 155325 h 257292"/>
                  <a:gd name="connsiteX48" fmla="*/ 158660 w 172945"/>
                  <a:gd name="connsiteY48" fmla="*/ 127433 h 257292"/>
                  <a:gd name="connsiteX49" fmla="*/ 158660 w 172945"/>
                  <a:gd name="connsiteY49" fmla="*/ 127433 h 257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72945" h="257292">
                    <a:moveTo>
                      <a:pt x="158680" y="127494"/>
                    </a:moveTo>
                    <a:cubicBezTo>
                      <a:pt x="158680" y="127494"/>
                      <a:pt x="149019" y="106777"/>
                      <a:pt x="145785" y="101199"/>
                    </a:cubicBezTo>
                    <a:cubicBezTo>
                      <a:pt x="141763" y="95620"/>
                      <a:pt x="136933" y="91639"/>
                      <a:pt x="129677" y="86849"/>
                    </a:cubicBezTo>
                    <a:cubicBezTo>
                      <a:pt x="121633" y="81270"/>
                      <a:pt x="123230" y="81270"/>
                      <a:pt x="125655" y="72499"/>
                    </a:cubicBezTo>
                    <a:cubicBezTo>
                      <a:pt x="127272" y="63727"/>
                      <a:pt x="142572" y="73287"/>
                      <a:pt x="152233" y="73287"/>
                    </a:cubicBezTo>
                    <a:cubicBezTo>
                      <a:pt x="162702" y="73287"/>
                      <a:pt x="158680" y="64515"/>
                      <a:pt x="154658" y="61342"/>
                    </a:cubicBezTo>
                    <a:cubicBezTo>
                      <a:pt x="151445" y="58148"/>
                      <a:pt x="153850" y="51782"/>
                      <a:pt x="149828" y="43010"/>
                    </a:cubicBezTo>
                    <a:cubicBezTo>
                      <a:pt x="146614" y="34238"/>
                      <a:pt x="152253" y="27871"/>
                      <a:pt x="149828" y="23102"/>
                    </a:cubicBezTo>
                    <a:cubicBezTo>
                      <a:pt x="147402" y="18311"/>
                      <a:pt x="141784" y="14330"/>
                      <a:pt x="140975" y="7963"/>
                    </a:cubicBezTo>
                    <a:cubicBezTo>
                      <a:pt x="139358" y="2385"/>
                      <a:pt x="137762" y="0"/>
                      <a:pt x="128889" y="0"/>
                    </a:cubicBezTo>
                    <a:cubicBezTo>
                      <a:pt x="128889" y="0"/>
                      <a:pt x="126463" y="10348"/>
                      <a:pt x="126463" y="11945"/>
                    </a:cubicBezTo>
                    <a:cubicBezTo>
                      <a:pt x="126463" y="13542"/>
                      <a:pt x="128889" y="18311"/>
                      <a:pt x="134508" y="20717"/>
                    </a:cubicBezTo>
                    <a:cubicBezTo>
                      <a:pt x="140955" y="23102"/>
                      <a:pt x="134508" y="36643"/>
                      <a:pt x="132082" y="36643"/>
                    </a:cubicBezTo>
                    <a:cubicBezTo>
                      <a:pt x="129657" y="36643"/>
                      <a:pt x="127252" y="37431"/>
                      <a:pt x="120804" y="35047"/>
                    </a:cubicBezTo>
                    <a:cubicBezTo>
                      <a:pt x="114357" y="32662"/>
                      <a:pt x="116782" y="45395"/>
                      <a:pt x="115165" y="45395"/>
                    </a:cubicBezTo>
                    <a:cubicBezTo>
                      <a:pt x="112740" y="45395"/>
                      <a:pt x="108718" y="56552"/>
                      <a:pt x="108718" y="56552"/>
                    </a:cubicBezTo>
                    <a:cubicBezTo>
                      <a:pt x="108718" y="56552"/>
                      <a:pt x="107909" y="66112"/>
                      <a:pt x="105504" y="69305"/>
                    </a:cubicBezTo>
                    <a:cubicBezTo>
                      <a:pt x="103079" y="71690"/>
                      <a:pt x="101482" y="74883"/>
                      <a:pt x="101482" y="78077"/>
                    </a:cubicBezTo>
                    <a:cubicBezTo>
                      <a:pt x="101482" y="82059"/>
                      <a:pt x="99865" y="87637"/>
                      <a:pt x="86182" y="93215"/>
                    </a:cubicBezTo>
                    <a:cubicBezTo>
                      <a:pt x="71690" y="98005"/>
                      <a:pt x="88607" y="98005"/>
                      <a:pt x="86182" y="99582"/>
                    </a:cubicBezTo>
                    <a:cubicBezTo>
                      <a:pt x="83757" y="101967"/>
                      <a:pt x="83757" y="108354"/>
                      <a:pt x="83757" y="114720"/>
                    </a:cubicBezTo>
                    <a:cubicBezTo>
                      <a:pt x="82948" y="120299"/>
                      <a:pt x="77309" y="126665"/>
                      <a:pt x="76501" y="133052"/>
                    </a:cubicBezTo>
                    <a:cubicBezTo>
                      <a:pt x="74884" y="139419"/>
                      <a:pt x="74884" y="138630"/>
                      <a:pt x="69245" y="145805"/>
                    </a:cubicBezTo>
                    <a:cubicBezTo>
                      <a:pt x="64414" y="152172"/>
                      <a:pt x="63606" y="154577"/>
                      <a:pt x="59584" y="149787"/>
                    </a:cubicBezTo>
                    <a:cubicBezTo>
                      <a:pt x="56370" y="144209"/>
                      <a:pt x="57967" y="147402"/>
                      <a:pt x="53945" y="144997"/>
                    </a:cubicBezTo>
                    <a:cubicBezTo>
                      <a:pt x="49923" y="142592"/>
                      <a:pt x="53136" y="141015"/>
                      <a:pt x="53136" y="133840"/>
                    </a:cubicBezTo>
                    <a:cubicBezTo>
                      <a:pt x="52328" y="126665"/>
                      <a:pt x="49114" y="137822"/>
                      <a:pt x="44283" y="134629"/>
                    </a:cubicBezTo>
                    <a:cubicBezTo>
                      <a:pt x="40261" y="130647"/>
                      <a:pt x="37028" y="133032"/>
                      <a:pt x="32197" y="137013"/>
                    </a:cubicBezTo>
                    <a:cubicBezTo>
                      <a:pt x="27366" y="140995"/>
                      <a:pt x="28983" y="143380"/>
                      <a:pt x="21727" y="149767"/>
                    </a:cubicBezTo>
                    <a:cubicBezTo>
                      <a:pt x="14471" y="156942"/>
                      <a:pt x="7236" y="156134"/>
                      <a:pt x="8044" y="162520"/>
                    </a:cubicBezTo>
                    <a:cubicBezTo>
                      <a:pt x="8853" y="168887"/>
                      <a:pt x="0" y="187219"/>
                      <a:pt x="0" y="187219"/>
                    </a:cubicBezTo>
                    <a:cubicBezTo>
                      <a:pt x="0" y="187219"/>
                      <a:pt x="7256" y="187219"/>
                      <a:pt x="8044" y="192009"/>
                    </a:cubicBezTo>
                    <a:cubicBezTo>
                      <a:pt x="8044" y="196799"/>
                      <a:pt x="12875" y="204762"/>
                      <a:pt x="14492" y="205551"/>
                    </a:cubicBezTo>
                    <a:cubicBezTo>
                      <a:pt x="15300" y="205551"/>
                      <a:pt x="19322" y="197587"/>
                      <a:pt x="28175" y="196779"/>
                    </a:cubicBezTo>
                    <a:cubicBezTo>
                      <a:pt x="28175" y="196779"/>
                      <a:pt x="22536" y="199972"/>
                      <a:pt x="24961" y="204742"/>
                    </a:cubicBezTo>
                    <a:cubicBezTo>
                      <a:pt x="27387" y="209532"/>
                      <a:pt x="18514" y="211109"/>
                      <a:pt x="24961" y="215090"/>
                    </a:cubicBezTo>
                    <a:cubicBezTo>
                      <a:pt x="31409" y="219072"/>
                      <a:pt x="33814" y="223862"/>
                      <a:pt x="31409" y="227035"/>
                    </a:cubicBezTo>
                    <a:cubicBezTo>
                      <a:pt x="28983" y="230229"/>
                      <a:pt x="28983" y="242962"/>
                      <a:pt x="28983" y="242962"/>
                    </a:cubicBezTo>
                    <a:cubicBezTo>
                      <a:pt x="28983" y="242962"/>
                      <a:pt x="49114" y="246944"/>
                      <a:pt x="63626" y="243750"/>
                    </a:cubicBezTo>
                    <a:cubicBezTo>
                      <a:pt x="77309" y="241365"/>
                      <a:pt x="76521" y="234979"/>
                      <a:pt x="98268" y="240557"/>
                    </a:cubicBezTo>
                    <a:cubicBezTo>
                      <a:pt x="120016" y="245347"/>
                      <a:pt x="135316" y="246135"/>
                      <a:pt x="140147" y="248520"/>
                    </a:cubicBezTo>
                    <a:cubicBezTo>
                      <a:pt x="144977" y="250117"/>
                      <a:pt x="167533" y="244539"/>
                      <a:pt x="171555" y="257292"/>
                    </a:cubicBezTo>
                    <a:cubicBezTo>
                      <a:pt x="171555" y="257292"/>
                      <a:pt x="175577" y="240557"/>
                      <a:pt x="169938" y="232594"/>
                    </a:cubicBezTo>
                    <a:cubicBezTo>
                      <a:pt x="165108" y="225418"/>
                      <a:pt x="146574" y="213474"/>
                      <a:pt x="146574" y="207107"/>
                    </a:cubicBezTo>
                    <a:cubicBezTo>
                      <a:pt x="147382" y="200740"/>
                      <a:pt x="148191" y="197547"/>
                      <a:pt x="142552" y="191969"/>
                    </a:cubicBezTo>
                    <a:cubicBezTo>
                      <a:pt x="136104" y="186390"/>
                      <a:pt x="136913" y="180024"/>
                      <a:pt x="136913" y="172060"/>
                    </a:cubicBezTo>
                    <a:cubicBezTo>
                      <a:pt x="136104" y="163288"/>
                      <a:pt x="130465" y="163288"/>
                      <a:pt x="132082" y="159307"/>
                    </a:cubicBezTo>
                    <a:cubicBezTo>
                      <a:pt x="133699" y="156113"/>
                      <a:pt x="137721" y="160095"/>
                      <a:pt x="140126" y="155325"/>
                    </a:cubicBezTo>
                    <a:cubicBezTo>
                      <a:pt x="143340" y="151344"/>
                      <a:pt x="150596" y="131415"/>
                      <a:pt x="158660" y="127433"/>
                    </a:cubicBezTo>
                    <a:lnTo>
                      <a:pt x="158660" y="127433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1" name="Szabadkézi sokszög: alakzat 1290">
                <a:extLst>
                  <a:ext uri="{FF2B5EF4-FFF2-40B4-BE49-F238E27FC236}">
                    <a16:creationId xmlns:a16="http://schemas.microsoft.com/office/drawing/2014/main" id="{1F44B15D-37C9-E877-43E1-3179F1F42A0C}"/>
                  </a:ext>
                </a:extLst>
              </p:cNvPr>
              <p:cNvSpPr/>
              <p:nvPr/>
            </p:nvSpPr>
            <p:spPr>
              <a:xfrm>
                <a:off x="4393527" y="4091450"/>
                <a:ext cx="294911" cy="208057"/>
              </a:xfrm>
              <a:custGeom>
                <a:avLst/>
                <a:gdLst>
                  <a:gd name="connsiteX0" fmla="*/ 39863 w 294911"/>
                  <a:gd name="connsiteY0" fmla="*/ 208037 h 208057"/>
                  <a:gd name="connsiteX1" fmla="*/ 38246 w 294911"/>
                  <a:gd name="connsiteY1" fmla="*/ 183318 h 208057"/>
                  <a:gd name="connsiteX2" fmla="*/ 14841 w 294911"/>
                  <a:gd name="connsiteY2" fmla="*/ 157811 h 208057"/>
                  <a:gd name="connsiteX3" fmla="*/ 10799 w 294911"/>
                  <a:gd name="connsiteY3" fmla="*/ 142673 h 208057"/>
                  <a:gd name="connsiteX4" fmla="*/ 5140 w 294911"/>
                  <a:gd name="connsiteY4" fmla="*/ 122745 h 208057"/>
                  <a:gd name="connsiteX5" fmla="*/ 289 w 294911"/>
                  <a:gd name="connsiteY5" fmla="*/ 109991 h 208057"/>
                  <a:gd name="connsiteX6" fmla="*/ 8353 w 294911"/>
                  <a:gd name="connsiteY6" fmla="*/ 106009 h 208057"/>
                  <a:gd name="connsiteX7" fmla="*/ 26928 w 294911"/>
                  <a:gd name="connsiteY7" fmla="*/ 78117 h 208057"/>
                  <a:gd name="connsiteX8" fmla="*/ 39034 w 294911"/>
                  <a:gd name="connsiteY8" fmla="*/ 78906 h 208057"/>
                  <a:gd name="connsiteX9" fmla="*/ 50333 w 294911"/>
                  <a:gd name="connsiteY9" fmla="*/ 70943 h 208057"/>
                  <a:gd name="connsiteX10" fmla="*/ 58397 w 294911"/>
                  <a:gd name="connsiteY10" fmla="*/ 76521 h 208057"/>
                  <a:gd name="connsiteX11" fmla="*/ 72929 w 294911"/>
                  <a:gd name="connsiteY11" fmla="*/ 67749 h 208057"/>
                  <a:gd name="connsiteX12" fmla="*/ 87461 w 294911"/>
                  <a:gd name="connsiteY12" fmla="*/ 65364 h 208057"/>
                  <a:gd name="connsiteX13" fmla="*/ 105227 w 294911"/>
                  <a:gd name="connsiteY13" fmla="*/ 52611 h 208057"/>
                  <a:gd name="connsiteX14" fmla="*/ 105227 w 294911"/>
                  <a:gd name="connsiteY14" fmla="*/ 43839 h 208057"/>
                  <a:gd name="connsiteX15" fmla="*/ 127015 w 294911"/>
                  <a:gd name="connsiteY15" fmla="*/ 42242 h 208057"/>
                  <a:gd name="connsiteX16" fmla="*/ 142355 w 294911"/>
                  <a:gd name="connsiteY16" fmla="*/ 35855 h 208057"/>
                  <a:gd name="connsiteX17" fmla="*/ 152037 w 294911"/>
                  <a:gd name="connsiteY17" fmla="*/ 20717 h 208057"/>
                  <a:gd name="connsiteX18" fmla="*/ 164952 w 294911"/>
                  <a:gd name="connsiteY18" fmla="*/ 9560 h 208057"/>
                  <a:gd name="connsiteX19" fmla="*/ 177059 w 294911"/>
                  <a:gd name="connsiteY19" fmla="*/ 0 h 208057"/>
                  <a:gd name="connsiteX20" fmla="*/ 191591 w 294911"/>
                  <a:gd name="connsiteY20" fmla="*/ 0 h 208057"/>
                  <a:gd name="connsiteX21" fmla="*/ 197250 w 294911"/>
                  <a:gd name="connsiteY21" fmla="*/ 7963 h 208057"/>
                  <a:gd name="connsiteX22" fmla="*/ 209356 w 294911"/>
                  <a:gd name="connsiteY22" fmla="*/ 32682 h 208057"/>
                  <a:gd name="connsiteX23" fmla="*/ 206931 w 294911"/>
                  <a:gd name="connsiteY23" fmla="*/ 48629 h 208057"/>
                  <a:gd name="connsiteX24" fmla="*/ 219846 w 294911"/>
                  <a:gd name="connsiteY24" fmla="*/ 47841 h 208057"/>
                  <a:gd name="connsiteX25" fmla="*/ 221463 w 294911"/>
                  <a:gd name="connsiteY25" fmla="*/ 58209 h 208057"/>
                  <a:gd name="connsiteX26" fmla="*/ 231953 w 294911"/>
                  <a:gd name="connsiteY26" fmla="*/ 59806 h 208057"/>
                  <a:gd name="connsiteX27" fmla="*/ 241634 w 294911"/>
                  <a:gd name="connsiteY27" fmla="*/ 66981 h 208057"/>
                  <a:gd name="connsiteX28" fmla="*/ 251316 w 294911"/>
                  <a:gd name="connsiteY28" fmla="*/ 70963 h 208057"/>
                  <a:gd name="connsiteX29" fmla="*/ 248890 w 294911"/>
                  <a:gd name="connsiteY29" fmla="*/ 81331 h 208057"/>
                  <a:gd name="connsiteX30" fmla="*/ 261805 w 294911"/>
                  <a:gd name="connsiteY30" fmla="*/ 83716 h 208057"/>
                  <a:gd name="connsiteX31" fmla="*/ 273104 w 294911"/>
                  <a:gd name="connsiteY31" fmla="*/ 95681 h 208057"/>
                  <a:gd name="connsiteX32" fmla="*/ 276337 w 294911"/>
                  <a:gd name="connsiteY32" fmla="*/ 110031 h 208057"/>
                  <a:gd name="connsiteX33" fmla="*/ 288444 w 294911"/>
                  <a:gd name="connsiteY33" fmla="*/ 117206 h 208057"/>
                  <a:gd name="connsiteX34" fmla="*/ 294912 w 294911"/>
                  <a:gd name="connsiteY34" fmla="*/ 123573 h 208057"/>
                  <a:gd name="connsiteX35" fmla="*/ 293295 w 294911"/>
                  <a:gd name="connsiteY35" fmla="*/ 129151 h 208057"/>
                  <a:gd name="connsiteX36" fmla="*/ 285230 w 294911"/>
                  <a:gd name="connsiteY36" fmla="*/ 129151 h 208057"/>
                  <a:gd name="connsiteX37" fmla="*/ 273932 w 294911"/>
                  <a:gd name="connsiteY37" fmla="*/ 130748 h 208057"/>
                  <a:gd name="connsiteX38" fmla="*/ 263442 w 294911"/>
                  <a:gd name="connsiteY38" fmla="*/ 127555 h 208057"/>
                  <a:gd name="connsiteX39" fmla="*/ 255378 w 294911"/>
                  <a:gd name="connsiteY39" fmla="*/ 127555 h 208057"/>
                  <a:gd name="connsiteX40" fmla="*/ 248122 w 294911"/>
                  <a:gd name="connsiteY40" fmla="*/ 125170 h 208057"/>
                  <a:gd name="connsiteX41" fmla="*/ 223909 w 294911"/>
                  <a:gd name="connsiteY41" fmla="*/ 130748 h 208057"/>
                  <a:gd name="connsiteX42" fmla="*/ 216653 w 294911"/>
                  <a:gd name="connsiteY42" fmla="*/ 141117 h 208057"/>
                  <a:gd name="connsiteX43" fmla="*/ 209397 w 294911"/>
                  <a:gd name="connsiteY43" fmla="*/ 141117 h 208057"/>
                  <a:gd name="connsiteX44" fmla="*/ 198907 w 294911"/>
                  <a:gd name="connsiteY44" fmla="*/ 137923 h 208057"/>
                  <a:gd name="connsiteX45" fmla="*/ 190034 w 294911"/>
                  <a:gd name="connsiteY45" fmla="*/ 137923 h 208057"/>
                  <a:gd name="connsiteX46" fmla="*/ 181162 w 294911"/>
                  <a:gd name="connsiteY46" fmla="*/ 153062 h 208057"/>
                  <a:gd name="connsiteX47" fmla="*/ 173097 w 294911"/>
                  <a:gd name="connsiteY47" fmla="*/ 151465 h 208057"/>
                  <a:gd name="connsiteX48" fmla="*/ 148884 w 294911"/>
                  <a:gd name="connsiteY48" fmla="*/ 149080 h 208057"/>
                  <a:gd name="connsiteX49" fmla="*/ 139202 w 294911"/>
                  <a:gd name="connsiteY49" fmla="*/ 144290 h 208057"/>
                  <a:gd name="connsiteX50" fmla="*/ 117414 w 294911"/>
                  <a:gd name="connsiteY50" fmla="*/ 130728 h 208057"/>
                  <a:gd name="connsiteX51" fmla="*/ 96415 w 294911"/>
                  <a:gd name="connsiteY51" fmla="*/ 165007 h 208057"/>
                  <a:gd name="connsiteX52" fmla="*/ 85925 w 294911"/>
                  <a:gd name="connsiteY52" fmla="*/ 166603 h 208057"/>
                  <a:gd name="connsiteX53" fmla="*/ 68968 w 294911"/>
                  <a:gd name="connsiteY53" fmla="*/ 162622 h 208057"/>
                  <a:gd name="connsiteX54" fmla="*/ 61712 w 294911"/>
                  <a:gd name="connsiteY54" fmla="*/ 165007 h 208057"/>
                  <a:gd name="connsiteX55" fmla="*/ 52030 w 294911"/>
                  <a:gd name="connsiteY55" fmla="*/ 168988 h 208057"/>
                  <a:gd name="connsiteX56" fmla="*/ 48797 w 294911"/>
                  <a:gd name="connsiteY56" fmla="*/ 180145 h 208057"/>
                  <a:gd name="connsiteX57" fmla="*/ 39924 w 294911"/>
                  <a:gd name="connsiteY57" fmla="*/ 208057 h 208057"/>
                  <a:gd name="connsiteX58" fmla="*/ 39924 w 294911"/>
                  <a:gd name="connsiteY58" fmla="*/ 208057 h 20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94911" h="208057">
                    <a:moveTo>
                      <a:pt x="39863" y="208037"/>
                    </a:moveTo>
                    <a:cubicBezTo>
                      <a:pt x="39863" y="208037"/>
                      <a:pt x="43905" y="191302"/>
                      <a:pt x="38246" y="183318"/>
                    </a:cubicBezTo>
                    <a:cubicBezTo>
                      <a:pt x="33395" y="176143"/>
                      <a:pt x="14841" y="164178"/>
                      <a:pt x="14841" y="157811"/>
                    </a:cubicBezTo>
                    <a:cubicBezTo>
                      <a:pt x="15650" y="151425"/>
                      <a:pt x="16458" y="148251"/>
                      <a:pt x="10799" y="142673"/>
                    </a:cubicBezTo>
                    <a:cubicBezTo>
                      <a:pt x="4331" y="137095"/>
                      <a:pt x="5140" y="130708"/>
                      <a:pt x="5140" y="122745"/>
                    </a:cubicBezTo>
                    <a:cubicBezTo>
                      <a:pt x="4331" y="113973"/>
                      <a:pt x="-1328" y="113973"/>
                      <a:pt x="289" y="109991"/>
                    </a:cubicBezTo>
                    <a:cubicBezTo>
                      <a:pt x="1906" y="106798"/>
                      <a:pt x="5948" y="110779"/>
                      <a:pt x="8353" y="106009"/>
                    </a:cubicBezTo>
                    <a:cubicBezTo>
                      <a:pt x="11587" y="102028"/>
                      <a:pt x="18843" y="82099"/>
                      <a:pt x="26928" y="78117"/>
                    </a:cubicBezTo>
                    <a:cubicBezTo>
                      <a:pt x="26928" y="78117"/>
                      <a:pt x="33395" y="82908"/>
                      <a:pt x="39034" y="78906"/>
                    </a:cubicBezTo>
                    <a:cubicBezTo>
                      <a:pt x="44694" y="74116"/>
                      <a:pt x="47907" y="66152"/>
                      <a:pt x="50333" y="70943"/>
                    </a:cubicBezTo>
                    <a:cubicBezTo>
                      <a:pt x="52758" y="75733"/>
                      <a:pt x="52758" y="83696"/>
                      <a:pt x="58397" y="76521"/>
                    </a:cubicBezTo>
                    <a:cubicBezTo>
                      <a:pt x="64865" y="70134"/>
                      <a:pt x="64865" y="68557"/>
                      <a:pt x="72929" y="67749"/>
                    </a:cubicBezTo>
                    <a:cubicBezTo>
                      <a:pt x="80185" y="67749"/>
                      <a:pt x="80185" y="64556"/>
                      <a:pt x="87461" y="65364"/>
                    </a:cubicBezTo>
                    <a:cubicBezTo>
                      <a:pt x="95526" y="65364"/>
                      <a:pt x="105227" y="56592"/>
                      <a:pt x="105227" y="52611"/>
                    </a:cubicBezTo>
                    <a:cubicBezTo>
                      <a:pt x="105227" y="48629"/>
                      <a:pt x="95546" y="43051"/>
                      <a:pt x="105227" y="43839"/>
                    </a:cubicBezTo>
                    <a:cubicBezTo>
                      <a:pt x="114908" y="43839"/>
                      <a:pt x="122184" y="43839"/>
                      <a:pt x="127015" y="42242"/>
                    </a:cubicBezTo>
                    <a:cubicBezTo>
                      <a:pt x="132674" y="40646"/>
                      <a:pt x="139930" y="42242"/>
                      <a:pt x="142355" y="35855"/>
                    </a:cubicBezTo>
                    <a:cubicBezTo>
                      <a:pt x="143972" y="29468"/>
                      <a:pt x="142355" y="23890"/>
                      <a:pt x="152037" y="20717"/>
                    </a:cubicBezTo>
                    <a:cubicBezTo>
                      <a:pt x="161718" y="17523"/>
                      <a:pt x="163335" y="15138"/>
                      <a:pt x="164952" y="9560"/>
                    </a:cubicBezTo>
                    <a:cubicBezTo>
                      <a:pt x="166569" y="3982"/>
                      <a:pt x="173016" y="0"/>
                      <a:pt x="177059" y="0"/>
                    </a:cubicBezTo>
                    <a:lnTo>
                      <a:pt x="191591" y="0"/>
                    </a:lnTo>
                    <a:cubicBezTo>
                      <a:pt x="191591" y="0"/>
                      <a:pt x="190782" y="3982"/>
                      <a:pt x="197250" y="7963"/>
                    </a:cubicBezTo>
                    <a:cubicBezTo>
                      <a:pt x="202909" y="11945"/>
                      <a:pt x="214207" y="25507"/>
                      <a:pt x="209356" y="32682"/>
                    </a:cubicBezTo>
                    <a:cubicBezTo>
                      <a:pt x="205314" y="39857"/>
                      <a:pt x="202101" y="47820"/>
                      <a:pt x="206931" y="48629"/>
                    </a:cubicBezTo>
                    <a:cubicBezTo>
                      <a:pt x="211782" y="49417"/>
                      <a:pt x="215804" y="43051"/>
                      <a:pt x="219846" y="47841"/>
                    </a:cubicBezTo>
                    <a:cubicBezTo>
                      <a:pt x="224697" y="53419"/>
                      <a:pt x="218229" y="56612"/>
                      <a:pt x="221463" y="58209"/>
                    </a:cubicBezTo>
                    <a:cubicBezTo>
                      <a:pt x="223889" y="60594"/>
                      <a:pt x="227122" y="58209"/>
                      <a:pt x="231953" y="59806"/>
                    </a:cubicBezTo>
                    <a:cubicBezTo>
                      <a:pt x="236804" y="62191"/>
                      <a:pt x="236804" y="65384"/>
                      <a:pt x="241634" y="66981"/>
                    </a:cubicBezTo>
                    <a:cubicBezTo>
                      <a:pt x="246485" y="67769"/>
                      <a:pt x="252933" y="64596"/>
                      <a:pt x="251316" y="70963"/>
                    </a:cubicBezTo>
                    <a:cubicBezTo>
                      <a:pt x="250507" y="77329"/>
                      <a:pt x="244060" y="78926"/>
                      <a:pt x="248890" y="81331"/>
                    </a:cubicBezTo>
                    <a:cubicBezTo>
                      <a:pt x="254549" y="82928"/>
                      <a:pt x="255358" y="79734"/>
                      <a:pt x="261805" y="83716"/>
                    </a:cubicBezTo>
                    <a:cubicBezTo>
                      <a:pt x="268273" y="87698"/>
                      <a:pt x="270678" y="92488"/>
                      <a:pt x="273104" y="95681"/>
                    </a:cubicBezTo>
                    <a:cubicBezTo>
                      <a:pt x="275529" y="98875"/>
                      <a:pt x="270678" y="106838"/>
                      <a:pt x="276337" y="110031"/>
                    </a:cubicBezTo>
                    <a:cubicBezTo>
                      <a:pt x="281188" y="113225"/>
                      <a:pt x="286827" y="116398"/>
                      <a:pt x="288444" y="117206"/>
                    </a:cubicBezTo>
                    <a:cubicBezTo>
                      <a:pt x="290061" y="118803"/>
                      <a:pt x="294912" y="120400"/>
                      <a:pt x="294912" y="123573"/>
                    </a:cubicBezTo>
                    <a:cubicBezTo>
                      <a:pt x="294912" y="125958"/>
                      <a:pt x="293295" y="129151"/>
                      <a:pt x="293295" y="129151"/>
                    </a:cubicBezTo>
                    <a:cubicBezTo>
                      <a:pt x="293295" y="129151"/>
                      <a:pt x="286827" y="127555"/>
                      <a:pt x="285230" y="129151"/>
                    </a:cubicBezTo>
                    <a:cubicBezTo>
                      <a:pt x="283613" y="131536"/>
                      <a:pt x="277975" y="133133"/>
                      <a:pt x="273932" y="130748"/>
                    </a:cubicBezTo>
                    <a:cubicBezTo>
                      <a:pt x="269890" y="129151"/>
                      <a:pt x="266676" y="125170"/>
                      <a:pt x="263442" y="127555"/>
                    </a:cubicBezTo>
                    <a:cubicBezTo>
                      <a:pt x="261017" y="129151"/>
                      <a:pt x="256975" y="128343"/>
                      <a:pt x="255378" y="127555"/>
                    </a:cubicBezTo>
                    <a:cubicBezTo>
                      <a:pt x="253761" y="126767"/>
                      <a:pt x="249719" y="121168"/>
                      <a:pt x="248122" y="125170"/>
                    </a:cubicBezTo>
                    <a:cubicBezTo>
                      <a:pt x="247314" y="129151"/>
                      <a:pt x="227122" y="128363"/>
                      <a:pt x="223909" y="130748"/>
                    </a:cubicBezTo>
                    <a:cubicBezTo>
                      <a:pt x="220675" y="132345"/>
                      <a:pt x="218250" y="141117"/>
                      <a:pt x="216653" y="141117"/>
                    </a:cubicBezTo>
                    <a:cubicBezTo>
                      <a:pt x="215056" y="141117"/>
                      <a:pt x="212610" y="139520"/>
                      <a:pt x="209397" y="141117"/>
                    </a:cubicBezTo>
                    <a:cubicBezTo>
                      <a:pt x="205355" y="142713"/>
                      <a:pt x="202141" y="137923"/>
                      <a:pt x="198907" y="137923"/>
                    </a:cubicBezTo>
                    <a:cubicBezTo>
                      <a:pt x="194865" y="137923"/>
                      <a:pt x="191651" y="129960"/>
                      <a:pt x="190034" y="137923"/>
                    </a:cubicBezTo>
                    <a:cubicBezTo>
                      <a:pt x="188417" y="146695"/>
                      <a:pt x="184375" y="153062"/>
                      <a:pt x="181162" y="153062"/>
                    </a:cubicBezTo>
                    <a:cubicBezTo>
                      <a:pt x="177948" y="153062"/>
                      <a:pt x="176311" y="152273"/>
                      <a:pt x="173097" y="151465"/>
                    </a:cubicBezTo>
                    <a:cubicBezTo>
                      <a:pt x="169863" y="151465"/>
                      <a:pt x="152906" y="148272"/>
                      <a:pt x="148884" y="149080"/>
                    </a:cubicBezTo>
                    <a:cubicBezTo>
                      <a:pt x="145650" y="149080"/>
                      <a:pt x="140011" y="146695"/>
                      <a:pt x="139202" y="144290"/>
                    </a:cubicBezTo>
                    <a:cubicBezTo>
                      <a:pt x="138394" y="141096"/>
                      <a:pt x="131138" y="127555"/>
                      <a:pt x="117414" y="130728"/>
                    </a:cubicBezTo>
                    <a:cubicBezTo>
                      <a:pt x="103691" y="133921"/>
                      <a:pt x="96415" y="149060"/>
                      <a:pt x="96415" y="165007"/>
                    </a:cubicBezTo>
                    <a:cubicBezTo>
                      <a:pt x="96415" y="165007"/>
                      <a:pt x="93181" y="168200"/>
                      <a:pt x="85925" y="166603"/>
                    </a:cubicBezTo>
                    <a:cubicBezTo>
                      <a:pt x="77861" y="165007"/>
                      <a:pt x="72201" y="164218"/>
                      <a:pt x="68968" y="162622"/>
                    </a:cubicBezTo>
                    <a:cubicBezTo>
                      <a:pt x="65734" y="161025"/>
                      <a:pt x="62500" y="161833"/>
                      <a:pt x="61712" y="165007"/>
                    </a:cubicBezTo>
                    <a:cubicBezTo>
                      <a:pt x="61712" y="168200"/>
                      <a:pt x="56052" y="168200"/>
                      <a:pt x="52030" y="168988"/>
                    </a:cubicBezTo>
                    <a:cubicBezTo>
                      <a:pt x="47988" y="169776"/>
                      <a:pt x="48797" y="178548"/>
                      <a:pt x="48797" y="180145"/>
                    </a:cubicBezTo>
                    <a:cubicBezTo>
                      <a:pt x="48797" y="182530"/>
                      <a:pt x="44754" y="202459"/>
                      <a:pt x="39924" y="208057"/>
                    </a:cubicBezTo>
                    <a:lnTo>
                      <a:pt x="39924" y="208057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2" name="Szabadkézi sokszög: alakzat 1291">
                <a:extLst>
                  <a:ext uri="{FF2B5EF4-FFF2-40B4-BE49-F238E27FC236}">
                    <a16:creationId xmlns:a16="http://schemas.microsoft.com/office/drawing/2014/main" id="{ED97077E-FE78-8F71-E0BE-63BA861283F9}"/>
                  </a:ext>
                </a:extLst>
              </p:cNvPr>
              <p:cNvSpPr/>
              <p:nvPr/>
            </p:nvSpPr>
            <p:spPr>
              <a:xfrm>
                <a:off x="4280607" y="4287906"/>
                <a:ext cx="46227" cy="27386"/>
              </a:xfrm>
              <a:custGeom>
                <a:avLst/>
                <a:gdLst>
                  <a:gd name="connsiteX0" fmla="*/ 10230 w 46227"/>
                  <a:gd name="connsiteY0" fmla="*/ 0 h 27386"/>
                  <a:gd name="connsiteX1" fmla="*/ 46227 w 46227"/>
                  <a:gd name="connsiteY1" fmla="*/ 768 h 27386"/>
                  <a:gd name="connsiteX2" fmla="*/ 45398 w 46227"/>
                  <a:gd name="connsiteY2" fmla="*/ 14451 h 27386"/>
                  <a:gd name="connsiteX3" fmla="*/ 43721 w 46227"/>
                  <a:gd name="connsiteY3" fmla="*/ 25103 h 27386"/>
                  <a:gd name="connsiteX4" fmla="*/ 31170 w 46227"/>
                  <a:gd name="connsiteY4" fmla="*/ 27386 h 27386"/>
                  <a:gd name="connsiteX5" fmla="*/ 3541 w 46227"/>
                  <a:gd name="connsiteY5" fmla="*/ 27386 h 27386"/>
                  <a:gd name="connsiteX6" fmla="*/ 1863 w 46227"/>
                  <a:gd name="connsiteY6" fmla="*/ 19019 h 27386"/>
                  <a:gd name="connsiteX7" fmla="*/ 10230 w 46227"/>
                  <a:gd name="connsiteY7" fmla="*/ 0 h 27386"/>
                  <a:gd name="connsiteX8" fmla="*/ 10230 w 46227"/>
                  <a:gd name="connsiteY8" fmla="*/ 0 h 27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227" h="27386">
                    <a:moveTo>
                      <a:pt x="10230" y="0"/>
                    </a:moveTo>
                    <a:cubicBezTo>
                      <a:pt x="10230" y="0"/>
                      <a:pt x="32827" y="4568"/>
                      <a:pt x="46227" y="768"/>
                    </a:cubicBezTo>
                    <a:cubicBezTo>
                      <a:pt x="46227" y="768"/>
                      <a:pt x="44550" y="11420"/>
                      <a:pt x="45398" y="14451"/>
                    </a:cubicBezTo>
                    <a:cubicBezTo>
                      <a:pt x="45398" y="18251"/>
                      <a:pt x="44570" y="23567"/>
                      <a:pt x="43721" y="25103"/>
                    </a:cubicBezTo>
                    <a:cubicBezTo>
                      <a:pt x="43721" y="25871"/>
                      <a:pt x="31170" y="27386"/>
                      <a:pt x="31170" y="27386"/>
                    </a:cubicBezTo>
                    <a:lnTo>
                      <a:pt x="3541" y="27386"/>
                    </a:lnTo>
                    <a:cubicBezTo>
                      <a:pt x="3541" y="27386"/>
                      <a:pt x="-3150" y="22071"/>
                      <a:pt x="1863" y="19019"/>
                    </a:cubicBezTo>
                    <a:cubicBezTo>
                      <a:pt x="6047" y="15219"/>
                      <a:pt x="11079" y="4568"/>
                      <a:pt x="10230" y="0"/>
                    </a:cubicBezTo>
                    <a:lnTo>
                      <a:pt x="10230" y="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3" name="Szabadkézi sokszög: alakzat 1292">
                <a:extLst>
                  <a:ext uri="{FF2B5EF4-FFF2-40B4-BE49-F238E27FC236}">
                    <a16:creationId xmlns:a16="http://schemas.microsoft.com/office/drawing/2014/main" id="{2D4434B8-1828-6076-A9BC-DCEA89A6C2F6}"/>
                  </a:ext>
                </a:extLst>
              </p:cNvPr>
              <p:cNvSpPr/>
              <p:nvPr/>
            </p:nvSpPr>
            <p:spPr>
              <a:xfrm>
                <a:off x="4261254" y="4281052"/>
                <a:ext cx="135611" cy="143715"/>
              </a:xfrm>
              <a:custGeom>
                <a:avLst/>
                <a:gdLst>
                  <a:gd name="connsiteX0" fmla="*/ 108348 w 135611"/>
                  <a:gd name="connsiteY0" fmla="*/ 3964 h 143715"/>
                  <a:gd name="connsiteX1" fmla="*/ 99253 w 135611"/>
                  <a:gd name="connsiteY1" fmla="*/ 2306 h 143715"/>
                  <a:gd name="connsiteX2" fmla="*/ 63721 w 135611"/>
                  <a:gd name="connsiteY2" fmla="*/ 5601 h 143715"/>
                  <a:gd name="connsiteX3" fmla="*/ 62892 w 135611"/>
                  <a:gd name="connsiteY3" fmla="*/ 20456 h 143715"/>
                  <a:gd name="connsiteX4" fmla="*/ 61235 w 135611"/>
                  <a:gd name="connsiteY4" fmla="*/ 32017 h 143715"/>
                  <a:gd name="connsiteX5" fmla="*/ 48845 w 135611"/>
                  <a:gd name="connsiteY5" fmla="*/ 34503 h 143715"/>
                  <a:gd name="connsiteX6" fmla="*/ 21580 w 135611"/>
                  <a:gd name="connsiteY6" fmla="*/ 34503 h 143715"/>
                  <a:gd name="connsiteX7" fmla="*/ 19923 w 135611"/>
                  <a:gd name="connsiteY7" fmla="*/ 43578 h 143715"/>
                  <a:gd name="connsiteX8" fmla="*/ 14142 w 135611"/>
                  <a:gd name="connsiteY8" fmla="*/ 60920 h 143715"/>
                  <a:gd name="connsiteX9" fmla="*/ 11656 w 135611"/>
                  <a:gd name="connsiteY9" fmla="*/ 71652 h 143715"/>
                  <a:gd name="connsiteX10" fmla="*/ 5047 w 135611"/>
                  <a:gd name="connsiteY10" fmla="*/ 72481 h 143715"/>
                  <a:gd name="connsiteX11" fmla="*/ 1732 w 135611"/>
                  <a:gd name="connsiteY11" fmla="*/ 70823 h 143715"/>
                  <a:gd name="connsiteX12" fmla="*/ 903 w 135611"/>
                  <a:gd name="connsiteY12" fmla="*/ 75775 h 143715"/>
                  <a:gd name="connsiteX13" fmla="*/ 5027 w 135611"/>
                  <a:gd name="connsiteY13" fmla="*/ 81555 h 143715"/>
                  <a:gd name="connsiteX14" fmla="*/ 6684 w 135611"/>
                  <a:gd name="connsiteY14" fmla="*/ 88165 h 143715"/>
                  <a:gd name="connsiteX15" fmla="*/ 11636 w 135611"/>
                  <a:gd name="connsiteY15" fmla="*/ 95603 h 143715"/>
                  <a:gd name="connsiteX16" fmla="*/ 16588 w 135611"/>
                  <a:gd name="connsiteY16" fmla="*/ 95603 h 143715"/>
                  <a:gd name="connsiteX17" fmla="*/ 13273 w 135611"/>
                  <a:gd name="connsiteY17" fmla="*/ 99726 h 143715"/>
                  <a:gd name="connsiteX18" fmla="*/ 14102 w 135611"/>
                  <a:gd name="connsiteY18" fmla="*/ 102212 h 143715"/>
                  <a:gd name="connsiteX19" fmla="*/ 19053 w 135611"/>
                  <a:gd name="connsiteY19" fmla="*/ 104698 h 143715"/>
                  <a:gd name="connsiteX20" fmla="*/ 24834 w 135611"/>
                  <a:gd name="connsiteY20" fmla="*/ 115430 h 143715"/>
                  <a:gd name="connsiteX21" fmla="*/ 36395 w 135611"/>
                  <a:gd name="connsiteY21" fmla="*/ 126991 h 143715"/>
                  <a:gd name="connsiteX22" fmla="*/ 49613 w 135611"/>
                  <a:gd name="connsiteY22" fmla="*/ 139381 h 143715"/>
                  <a:gd name="connsiteX23" fmla="*/ 56222 w 135611"/>
                  <a:gd name="connsiteY23" fmla="*/ 143504 h 143715"/>
                  <a:gd name="connsiteX24" fmla="*/ 62831 w 135611"/>
                  <a:gd name="connsiteY24" fmla="*/ 136066 h 143715"/>
                  <a:gd name="connsiteX25" fmla="*/ 71098 w 135611"/>
                  <a:gd name="connsiteY25" fmla="*/ 134409 h 143715"/>
                  <a:gd name="connsiteX26" fmla="*/ 75221 w 135611"/>
                  <a:gd name="connsiteY26" fmla="*/ 128628 h 143715"/>
                  <a:gd name="connsiteX27" fmla="*/ 71098 w 135611"/>
                  <a:gd name="connsiteY27" fmla="*/ 120362 h 143715"/>
                  <a:gd name="connsiteX28" fmla="*/ 70269 w 135611"/>
                  <a:gd name="connsiteY28" fmla="*/ 113752 h 143715"/>
                  <a:gd name="connsiteX29" fmla="*/ 85145 w 135611"/>
                  <a:gd name="connsiteY29" fmla="*/ 112924 h 143715"/>
                  <a:gd name="connsiteX30" fmla="*/ 90097 w 135611"/>
                  <a:gd name="connsiteY30" fmla="*/ 109629 h 143715"/>
                  <a:gd name="connsiteX31" fmla="*/ 89268 w 135611"/>
                  <a:gd name="connsiteY31" fmla="*/ 103020 h 143715"/>
                  <a:gd name="connsiteX32" fmla="*/ 96706 w 135611"/>
                  <a:gd name="connsiteY32" fmla="*/ 101363 h 143715"/>
                  <a:gd name="connsiteX33" fmla="*/ 100829 w 135611"/>
                  <a:gd name="connsiteY33" fmla="*/ 111267 h 143715"/>
                  <a:gd name="connsiteX34" fmla="*/ 105781 w 135611"/>
                  <a:gd name="connsiteY34" fmla="*/ 115389 h 143715"/>
                  <a:gd name="connsiteX35" fmla="*/ 113219 w 135611"/>
                  <a:gd name="connsiteY35" fmla="*/ 114561 h 143715"/>
                  <a:gd name="connsiteX36" fmla="*/ 116533 w 135611"/>
                  <a:gd name="connsiteY36" fmla="*/ 112904 h 143715"/>
                  <a:gd name="connsiteX37" fmla="*/ 123142 w 135611"/>
                  <a:gd name="connsiteY37" fmla="*/ 115389 h 143715"/>
                  <a:gd name="connsiteX38" fmla="*/ 130580 w 135611"/>
                  <a:gd name="connsiteY38" fmla="*/ 108780 h 143715"/>
                  <a:gd name="connsiteX39" fmla="*/ 132238 w 135611"/>
                  <a:gd name="connsiteY39" fmla="*/ 104657 h 143715"/>
                  <a:gd name="connsiteX40" fmla="*/ 133895 w 135611"/>
                  <a:gd name="connsiteY40" fmla="*/ 87316 h 143715"/>
                  <a:gd name="connsiteX41" fmla="*/ 134724 w 135611"/>
                  <a:gd name="connsiteY41" fmla="*/ 74926 h 143715"/>
                  <a:gd name="connsiteX42" fmla="*/ 132238 w 135611"/>
                  <a:gd name="connsiteY42" fmla="*/ 66660 h 143715"/>
                  <a:gd name="connsiteX43" fmla="*/ 123142 w 135611"/>
                  <a:gd name="connsiteY43" fmla="*/ 62536 h 143715"/>
                  <a:gd name="connsiteX44" fmla="*/ 120657 w 135611"/>
                  <a:gd name="connsiteY44" fmla="*/ 54270 h 143715"/>
                  <a:gd name="connsiteX45" fmla="*/ 125608 w 135611"/>
                  <a:gd name="connsiteY45" fmla="*/ 44366 h 143715"/>
                  <a:gd name="connsiteX46" fmla="*/ 135532 w 135611"/>
                  <a:gd name="connsiteY46" fmla="*/ 38586 h 143715"/>
                  <a:gd name="connsiteX47" fmla="*/ 123142 w 135611"/>
                  <a:gd name="connsiteY47" fmla="*/ 22902 h 143715"/>
                  <a:gd name="connsiteX48" fmla="*/ 106609 w 135611"/>
                  <a:gd name="connsiteY48" fmla="*/ 28682 h 143715"/>
                  <a:gd name="connsiteX49" fmla="*/ 104123 w 135611"/>
                  <a:gd name="connsiteY49" fmla="*/ 16293 h 143715"/>
                  <a:gd name="connsiteX50" fmla="*/ 108247 w 135611"/>
                  <a:gd name="connsiteY50" fmla="*/ 3903 h 143715"/>
                  <a:gd name="connsiteX51" fmla="*/ 108247 w 135611"/>
                  <a:gd name="connsiteY51" fmla="*/ 3903 h 143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35611" h="143715">
                    <a:moveTo>
                      <a:pt x="108348" y="3964"/>
                    </a:moveTo>
                    <a:cubicBezTo>
                      <a:pt x="105862" y="3964"/>
                      <a:pt x="102567" y="3135"/>
                      <a:pt x="99253" y="2306"/>
                    </a:cubicBezTo>
                    <a:cubicBezTo>
                      <a:pt x="76939" y="-3474"/>
                      <a:pt x="77768" y="3135"/>
                      <a:pt x="63721" y="5601"/>
                    </a:cubicBezTo>
                    <a:cubicBezTo>
                      <a:pt x="63721" y="5601"/>
                      <a:pt x="62063" y="17162"/>
                      <a:pt x="62892" y="20456"/>
                    </a:cubicBezTo>
                    <a:cubicBezTo>
                      <a:pt x="62892" y="24579"/>
                      <a:pt x="62063" y="30360"/>
                      <a:pt x="61235" y="32017"/>
                    </a:cubicBezTo>
                    <a:cubicBezTo>
                      <a:pt x="61235" y="32846"/>
                      <a:pt x="48845" y="34503"/>
                      <a:pt x="48845" y="34503"/>
                    </a:cubicBezTo>
                    <a:lnTo>
                      <a:pt x="21580" y="34503"/>
                    </a:lnTo>
                    <a:cubicBezTo>
                      <a:pt x="21580" y="34503"/>
                      <a:pt x="21580" y="39455"/>
                      <a:pt x="19923" y="43578"/>
                    </a:cubicBezTo>
                    <a:cubicBezTo>
                      <a:pt x="18265" y="47701"/>
                      <a:pt x="16608" y="55139"/>
                      <a:pt x="14142" y="60920"/>
                    </a:cubicBezTo>
                    <a:cubicBezTo>
                      <a:pt x="12485" y="66700"/>
                      <a:pt x="16628" y="69186"/>
                      <a:pt x="11656" y="71652"/>
                    </a:cubicBezTo>
                    <a:cubicBezTo>
                      <a:pt x="5875" y="74138"/>
                      <a:pt x="5047" y="72481"/>
                      <a:pt x="5047" y="72481"/>
                    </a:cubicBezTo>
                    <a:cubicBezTo>
                      <a:pt x="5047" y="72481"/>
                      <a:pt x="3389" y="68357"/>
                      <a:pt x="1732" y="70823"/>
                    </a:cubicBezTo>
                    <a:cubicBezTo>
                      <a:pt x="75" y="72481"/>
                      <a:pt x="-754" y="73309"/>
                      <a:pt x="903" y="75775"/>
                    </a:cubicBezTo>
                    <a:cubicBezTo>
                      <a:pt x="2561" y="78261"/>
                      <a:pt x="4218" y="79070"/>
                      <a:pt x="5027" y="81555"/>
                    </a:cubicBezTo>
                    <a:cubicBezTo>
                      <a:pt x="5855" y="83213"/>
                      <a:pt x="4198" y="82384"/>
                      <a:pt x="6684" y="88165"/>
                    </a:cubicBezTo>
                    <a:cubicBezTo>
                      <a:pt x="9170" y="93945"/>
                      <a:pt x="9170" y="97240"/>
                      <a:pt x="11636" y="95603"/>
                    </a:cubicBezTo>
                    <a:cubicBezTo>
                      <a:pt x="14950" y="94774"/>
                      <a:pt x="16588" y="92308"/>
                      <a:pt x="16588" y="95603"/>
                    </a:cubicBezTo>
                    <a:cubicBezTo>
                      <a:pt x="16588" y="98897"/>
                      <a:pt x="14102" y="98897"/>
                      <a:pt x="13273" y="99726"/>
                    </a:cubicBezTo>
                    <a:cubicBezTo>
                      <a:pt x="11615" y="100554"/>
                      <a:pt x="11615" y="101383"/>
                      <a:pt x="14102" y="102212"/>
                    </a:cubicBezTo>
                    <a:cubicBezTo>
                      <a:pt x="16588" y="103040"/>
                      <a:pt x="19882" y="101383"/>
                      <a:pt x="19053" y="104698"/>
                    </a:cubicBezTo>
                    <a:cubicBezTo>
                      <a:pt x="18225" y="107184"/>
                      <a:pt x="24005" y="112964"/>
                      <a:pt x="24834" y="115430"/>
                    </a:cubicBezTo>
                    <a:cubicBezTo>
                      <a:pt x="26491" y="117087"/>
                      <a:pt x="33100" y="122868"/>
                      <a:pt x="36395" y="126991"/>
                    </a:cubicBezTo>
                    <a:cubicBezTo>
                      <a:pt x="39709" y="131114"/>
                      <a:pt x="47127" y="136895"/>
                      <a:pt x="49613" y="139381"/>
                    </a:cubicBezTo>
                    <a:cubicBezTo>
                      <a:pt x="51271" y="142675"/>
                      <a:pt x="52928" y="144332"/>
                      <a:pt x="56222" y="143504"/>
                    </a:cubicBezTo>
                    <a:cubicBezTo>
                      <a:pt x="59537" y="141846"/>
                      <a:pt x="57051" y="134429"/>
                      <a:pt x="62831" y="136066"/>
                    </a:cubicBezTo>
                    <a:cubicBezTo>
                      <a:pt x="68612" y="138552"/>
                      <a:pt x="66954" y="135237"/>
                      <a:pt x="71098" y="134409"/>
                    </a:cubicBezTo>
                    <a:cubicBezTo>
                      <a:pt x="74413" y="134409"/>
                      <a:pt x="79364" y="131114"/>
                      <a:pt x="75221" y="128628"/>
                    </a:cubicBezTo>
                    <a:cubicBezTo>
                      <a:pt x="71098" y="125334"/>
                      <a:pt x="71098" y="122019"/>
                      <a:pt x="71098" y="120362"/>
                    </a:cubicBezTo>
                    <a:cubicBezTo>
                      <a:pt x="71098" y="118704"/>
                      <a:pt x="57880" y="111286"/>
                      <a:pt x="70269" y="113752"/>
                    </a:cubicBezTo>
                    <a:cubicBezTo>
                      <a:pt x="81830" y="116238"/>
                      <a:pt x="81022" y="112095"/>
                      <a:pt x="85145" y="112924"/>
                    </a:cubicBezTo>
                    <a:cubicBezTo>
                      <a:pt x="90097" y="113752"/>
                      <a:pt x="90925" y="112095"/>
                      <a:pt x="90097" y="109629"/>
                    </a:cubicBezTo>
                    <a:cubicBezTo>
                      <a:pt x="88439" y="106335"/>
                      <a:pt x="83488" y="102191"/>
                      <a:pt x="89268" y="103020"/>
                    </a:cubicBezTo>
                    <a:cubicBezTo>
                      <a:pt x="94220" y="103020"/>
                      <a:pt x="94220" y="98068"/>
                      <a:pt x="96706" y="101363"/>
                    </a:cubicBezTo>
                    <a:cubicBezTo>
                      <a:pt x="98363" y="104112"/>
                      <a:pt x="99738" y="107406"/>
                      <a:pt x="100829" y="111267"/>
                    </a:cubicBezTo>
                    <a:cubicBezTo>
                      <a:pt x="102486" y="116218"/>
                      <a:pt x="100829" y="114561"/>
                      <a:pt x="105781" y="115389"/>
                    </a:cubicBezTo>
                    <a:cubicBezTo>
                      <a:pt x="110733" y="117047"/>
                      <a:pt x="111561" y="116218"/>
                      <a:pt x="113219" y="114561"/>
                    </a:cubicBezTo>
                    <a:cubicBezTo>
                      <a:pt x="115705" y="113732"/>
                      <a:pt x="113219" y="111267"/>
                      <a:pt x="116533" y="112904"/>
                    </a:cubicBezTo>
                    <a:cubicBezTo>
                      <a:pt x="119848" y="113732"/>
                      <a:pt x="122314" y="113732"/>
                      <a:pt x="123142" y="115389"/>
                    </a:cubicBezTo>
                    <a:cubicBezTo>
                      <a:pt x="123142" y="117047"/>
                      <a:pt x="128923" y="109609"/>
                      <a:pt x="130580" y="108780"/>
                    </a:cubicBezTo>
                    <a:cubicBezTo>
                      <a:pt x="131409" y="107952"/>
                      <a:pt x="130580" y="107123"/>
                      <a:pt x="132238" y="104657"/>
                    </a:cubicBezTo>
                    <a:cubicBezTo>
                      <a:pt x="133895" y="102171"/>
                      <a:pt x="134724" y="93925"/>
                      <a:pt x="133895" y="87316"/>
                    </a:cubicBezTo>
                    <a:cubicBezTo>
                      <a:pt x="133066" y="80707"/>
                      <a:pt x="133066" y="77412"/>
                      <a:pt x="134724" y="74926"/>
                    </a:cubicBezTo>
                    <a:cubicBezTo>
                      <a:pt x="135552" y="72440"/>
                      <a:pt x="135552" y="69146"/>
                      <a:pt x="132238" y="66660"/>
                    </a:cubicBezTo>
                    <a:cubicBezTo>
                      <a:pt x="128923" y="65002"/>
                      <a:pt x="124800" y="65831"/>
                      <a:pt x="123142" y="62536"/>
                    </a:cubicBezTo>
                    <a:cubicBezTo>
                      <a:pt x="121485" y="60050"/>
                      <a:pt x="119019" y="57585"/>
                      <a:pt x="120657" y="54270"/>
                    </a:cubicBezTo>
                    <a:cubicBezTo>
                      <a:pt x="121485" y="51784"/>
                      <a:pt x="121485" y="46004"/>
                      <a:pt x="125608" y="44366"/>
                    </a:cubicBezTo>
                    <a:cubicBezTo>
                      <a:pt x="130560" y="42709"/>
                      <a:pt x="136361" y="45195"/>
                      <a:pt x="135532" y="38586"/>
                    </a:cubicBezTo>
                    <a:cubicBezTo>
                      <a:pt x="134703" y="31148"/>
                      <a:pt x="130580" y="21244"/>
                      <a:pt x="123142" y="22902"/>
                    </a:cubicBezTo>
                    <a:cubicBezTo>
                      <a:pt x="116533" y="24559"/>
                      <a:pt x="109096" y="36120"/>
                      <a:pt x="106609" y="28682"/>
                    </a:cubicBezTo>
                    <a:cubicBezTo>
                      <a:pt x="104123" y="22073"/>
                      <a:pt x="103295" y="18779"/>
                      <a:pt x="104123" y="16293"/>
                    </a:cubicBezTo>
                    <a:cubicBezTo>
                      <a:pt x="105781" y="12998"/>
                      <a:pt x="108247" y="3903"/>
                      <a:pt x="108247" y="3903"/>
                    </a:cubicBezTo>
                    <a:lnTo>
                      <a:pt x="108247" y="390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4" name="Szabadkézi sokszög: alakzat 1293">
                <a:extLst>
                  <a:ext uri="{FF2B5EF4-FFF2-40B4-BE49-F238E27FC236}">
                    <a16:creationId xmlns:a16="http://schemas.microsoft.com/office/drawing/2014/main" id="{6CEEEA8B-E983-5137-A77B-EA6618C6ECCC}"/>
                  </a:ext>
                </a:extLst>
              </p:cNvPr>
              <p:cNvSpPr/>
              <p:nvPr/>
            </p:nvSpPr>
            <p:spPr>
              <a:xfrm>
                <a:off x="4316830" y="4255042"/>
                <a:ext cx="174670" cy="195546"/>
              </a:xfrm>
              <a:custGeom>
                <a:avLst/>
                <a:gdLst>
                  <a:gd name="connsiteX0" fmla="*/ 173111 w 174670"/>
                  <a:gd name="connsiteY0" fmla="*/ 3173 h 195546"/>
                  <a:gd name="connsiteX1" fmla="*/ 162541 w 174670"/>
                  <a:gd name="connsiteY1" fmla="*/ 4750 h 195546"/>
                  <a:gd name="connsiteX2" fmla="*/ 145462 w 174670"/>
                  <a:gd name="connsiteY2" fmla="*/ 788 h 195546"/>
                  <a:gd name="connsiteX3" fmla="*/ 138146 w 174670"/>
                  <a:gd name="connsiteY3" fmla="*/ 3153 h 195546"/>
                  <a:gd name="connsiteX4" fmla="*/ 128383 w 174670"/>
                  <a:gd name="connsiteY4" fmla="*/ 7114 h 195546"/>
                  <a:gd name="connsiteX5" fmla="*/ 125129 w 174670"/>
                  <a:gd name="connsiteY5" fmla="*/ 18190 h 195546"/>
                  <a:gd name="connsiteX6" fmla="*/ 116196 w 174670"/>
                  <a:gd name="connsiteY6" fmla="*/ 45900 h 195546"/>
                  <a:gd name="connsiteX7" fmla="*/ 84504 w 174670"/>
                  <a:gd name="connsiteY7" fmla="*/ 37189 h 195546"/>
                  <a:gd name="connsiteX8" fmla="*/ 52813 w 174670"/>
                  <a:gd name="connsiteY8" fmla="*/ 31651 h 195546"/>
                  <a:gd name="connsiteX9" fmla="*/ 51196 w 174670"/>
                  <a:gd name="connsiteY9" fmla="*/ 30863 h 195546"/>
                  <a:gd name="connsiteX10" fmla="*/ 47133 w 174670"/>
                  <a:gd name="connsiteY10" fmla="*/ 42747 h 195546"/>
                  <a:gd name="connsiteX11" fmla="*/ 49579 w 174670"/>
                  <a:gd name="connsiteY11" fmla="*/ 54632 h 195546"/>
                  <a:gd name="connsiteX12" fmla="*/ 65829 w 174670"/>
                  <a:gd name="connsiteY12" fmla="*/ 49094 h 195546"/>
                  <a:gd name="connsiteX13" fmla="*/ 78017 w 174670"/>
                  <a:gd name="connsiteY13" fmla="*/ 64131 h 195546"/>
                  <a:gd name="connsiteX14" fmla="*/ 68254 w 174670"/>
                  <a:gd name="connsiteY14" fmla="*/ 69669 h 195546"/>
                  <a:gd name="connsiteX15" fmla="*/ 63383 w 174670"/>
                  <a:gd name="connsiteY15" fmla="*/ 79168 h 195546"/>
                  <a:gd name="connsiteX16" fmla="*/ 65829 w 174670"/>
                  <a:gd name="connsiteY16" fmla="*/ 87091 h 195546"/>
                  <a:gd name="connsiteX17" fmla="*/ 74763 w 174670"/>
                  <a:gd name="connsiteY17" fmla="*/ 91053 h 195546"/>
                  <a:gd name="connsiteX18" fmla="*/ 77208 w 174670"/>
                  <a:gd name="connsiteY18" fmla="*/ 98976 h 195546"/>
                  <a:gd name="connsiteX19" fmla="*/ 76400 w 174670"/>
                  <a:gd name="connsiteY19" fmla="*/ 110860 h 195546"/>
                  <a:gd name="connsiteX20" fmla="*/ 74782 w 174670"/>
                  <a:gd name="connsiteY20" fmla="*/ 127494 h 195546"/>
                  <a:gd name="connsiteX21" fmla="*/ 73166 w 174670"/>
                  <a:gd name="connsiteY21" fmla="*/ 131456 h 195546"/>
                  <a:gd name="connsiteX22" fmla="*/ 65849 w 174670"/>
                  <a:gd name="connsiteY22" fmla="*/ 137782 h 195546"/>
                  <a:gd name="connsiteX23" fmla="*/ 59341 w 174670"/>
                  <a:gd name="connsiteY23" fmla="*/ 135417 h 195546"/>
                  <a:gd name="connsiteX24" fmla="*/ 56087 w 174670"/>
                  <a:gd name="connsiteY24" fmla="*/ 136993 h 195546"/>
                  <a:gd name="connsiteX25" fmla="*/ 48770 w 174670"/>
                  <a:gd name="connsiteY25" fmla="*/ 137782 h 195546"/>
                  <a:gd name="connsiteX26" fmla="*/ 43900 w 174670"/>
                  <a:gd name="connsiteY26" fmla="*/ 133820 h 195546"/>
                  <a:gd name="connsiteX27" fmla="*/ 39837 w 174670"/>
                  <a:gd name="connsiteY27" fmla="*/ 124321 h 195546"/>
                  <a:gd name="connsiteX28" fmla="*/ 32520 w 174670"/>
                  <a:gd name="connsiteY28" fmla="*/ 125897 h 195546"/>
                  <a:gd name="connsiteX29" fmla="*/ 33329 w 174670"/>
                  <a:gd name="connsiteY29" fmla="*/ 132224 h 195546"/>
                  <a:gd name="connsiteX30" fmla="*/ 28458 w 174670"/>
                  <a:gd name="connsiteY30" fmla="*/ 135397 h 195546"/>
                  <a:gd name="connsiteX31" fmla="*/ 13825 w 174670"/>
                  <a:gd name="connsiteY31" fmla="*/ 136185 h 195546"/>
                  <a:gd name="connsiteX32" fmla="*/ 14633 w 174670"/>
                  <a:gd name="connsiteY32" fmla="*/ 142511 h 195546"/>
                  <a:gd name="connsiteX33" fmla="*/ 18696 w 174670"/>
                  <a:gd name="connsiteY33" fmla="*/ 150434 h 195546"/>
                  <a:gd name="connsiteX34" fmla="*/ 14633 w 174670"/>
                  <a:gd name="connsiteY34" fmla="*/ 155972 h 195546"/>
                  <a:gd name="connsiteX35" fmla="*/ 6508 w 174670"/>
                  <a:gd name="connsiteY35" fmla="*/ 157548 h 195546"/>
                  <a:gd name="connsiteX36" fmla="*/ 0 w 174670"/>
                  <a:gd name="connsiteY36" fmla="*/ 164663 h 195546"/>
                  <a:gd name="connsiteX37" fmla="*/ 4871 w 174670"/>
                  <a:gd name="connsiteY37" fmla="*/ 177336 h 195546"/>
                  <a:gd name="connsiteX38" fmla="*/ 17059 w 174670"/>
                  <a:gd name="connsiteY38" fmla="*/ 184470 h 195546"/>
                  <a:gd name="connsiteX39" fmla="*/ 21121 w 174670"/>
                  <a:gd name="connsiteY39" fmla="*/ 195546 h 195546"/>
                  <a:gd name="connsiteX40" fmla="*/ 30055 w 174670"/>
                  <a:gd name="connsiteY40" fmla="*/ 186835 h 195546"/>
                  <a:gd name="connsiteX41" fmla="*/ 41434 w 174670"/>
                  <a:gd name="connsiteY41" fmla="*/ 180509 h 195546"/>
                  <a:gd name="connsiteX42" fmla="*/ 54430 w 174670"/>
                  <a:gd name="connsiteY42" fmla="*/ 193181 h 195546"/>
                  <a:gd name="connsiteX43" fmla="*/ 64192 w 174670"/>
                  <a:gd name="connsiteY43" fmla="*/ 182894 h 195546"/>
                  <a:gd name="connsiteX44" fmla="*/ 72317 w 174670"/>
                  <a:gd name="connsiteY44" fmla="*/ 178144 h 195546"/>
                  <a:gd name="connsiteX45" fmla="*/ 78017 w 174670"/>
                  <a:gd name="connsiteY45" fmla="*/ 177356 h 195546"/>
                  <a:gd name="connsiteX46" fmla="*/ 75571 w 174670"/>
                  <a:gd name="connsiteY46" fmla="*/ 189240 h 195546"/>
                  <a:gd name="connsiteX47" fmla="*/ 82079 w 174670"/>
                  <a:gd name="connsiteY47" fmla="*/ 191625 h 195546"/>
                  <a:gd name="connsiteX48" fmla="*/ 99158 w 174670"/>
                  <a:gd name="connsiteY48" fmla="*/ 178164 h 195546"/>
                  <a:gd name="connsiteX49" fmla="*/ 111345 w 174670"/>
                  <a:gd name="connsiteY49" fmla="*/ 169453 h 195546"/>
                  <a:gd name="connsiteX50" fmla="*/ 117045 w 174670"/>
                  <a:gd name="connsiteY50" fmla="*/ 160742 h 195546"/>
                  <a:gd name="connsiteX51" fmla="*/ 116236 w 174670"/>
                  <a:gd name="connsiteY51" fmla="*/ 145705 h 195546"/>
                  <a:gd name="connsiteX52" fmla="*/ 118682 w 174670"/>
                  <a:gd name="connsiteY52" fmla="*/ 130667 h 195546"/>
                  <a:gd name="connsiteX53" fmla="*/ 130061 w 174670"/>
                  <a:gd name="connsiteY53" fmla="*/ 114033 h 195546"/>
                  <a:gd name="connsiteX54" fmla="*/ 141440 w 174670"/>
                  <a:gd name="connsiteY54" fmla="*/ 102957 h 195546"/>
                  <a:gd name="connsiteX55" fmla="*/ 153628 w 174670"/>
                  <a:gd name="connsiteY55" fmla="*/ 94246 h 195546"/>
                  <a:gd name="connsiteX56" fmla="*/ 155245 w 174670"/>
                  <a:gd name="connsiteY56" fmla="*/ 81574 h 195546"/>
                  <a:gd name="connsiteX57" fmla="*/ 157690 w 174670"/>
                  <a:gd name="connsiteY57" fmla="*/ 62575 h 195546"/>
                  <a:gd name="connsiteX58" fmla="*/ 161753 w 174670"/>
                  <a:gd name="connsiteY58" fmla="*/ 49114 h 195546"/>
                  <a:gd name="connsiteX59" fmla="*/ 164198 w 174670"/>
                  <a:gd name="connsiteY59" fmla="*/ 38826 h 195546"/>
                  <a:gd name="connsiteX60" fmla="*/ 173132 w 174670"/>
                  <a:gd name="connsiteY60" fmla="*/ 16654 h 195546"/>
                  <a:gd name="connsiteX61" fmla="*/ 173132 w 174670"/>
                  <a:gd name="connsiteY61" fmla="*/ 3193 h 195546"/>
                  <a:gd name="connsiteX62" fmla="*/ 173132 w 174670"/>
                  <a:gd name="connsiteY62" fmla="*/ 3193 h 195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74670" h="195546">
                    <a:moveTo>
                      <a:pt x="173111" y="3173"/>
                    </a:moveTo>
                    <a:cubicBezTo>
                      <a:pt x="173111" y="3173"/>
                      <a:pt x="169857" y="6346"/>
                      <a:pt x="162541" y="4750"/>
                    </a:cubicBezTo>
                    <a:cubicBezTo>
                      <a:pt x="154416" y="3173"/>
                      <a:pt x="148716" y="2365"/>
                      <a:pt x="145462" y="788"/>
                    </a:cubicBezTo>
                    <a:cubicBezTo>
                      <a:pt x="142208" y="-788"/>
                      <a:pt x="138954" y="0"/>
                      <a:pt x="138146" y="3153"/>
                    </a:cubicBezTo>
                    <a:cubicBezTo>
                      <a:pt x="138146" y="6326"/>
                      <a:pt x="132446" y="6326"/>
                      <a:pt x="128383" y="7114"/>
                    </a:cubicBezTo>
                    <a:cubicBezTo>
                      <a:pt x="124321" y="7903"/>
                      <a:pt x="125129" y="16614"/>
                      <a:pt x="125129" y="18190"/>
                    </a:cubicBezTo>
                    <a:cubicBezTo>
                      <a:pt x="125129" y="20555"/>
                      <a:pt x="121067" y="40362"/>
                      <a:pt x="116196" y="45900"/>
                    </a:cubicBezTo>
                    <a:cubicBezTo>
                      <a:pt x="112134" y="33228"/>
                      <a:pt x="89375" y="38765"/>
                      <a:pt x="84504" y="37189"/>
                    </a:cubicBezTo>
                    <a:cubicBezTo>
                      <a:pt x="80442" y="35613"/>
                      <a:pt x="69063" y="34824"/>
                      <a:pt x="52813" y="31651"/>
                    </a:cubicBezTo>
                    <a:lnTo>
                      <a:pt x="51196" y="30863"/>
                    </a:lnTo>
                    <a:cubicBezTo>
                      <a:pt x="51196" y="30863"/>
                      <a:pt x="48750" y="39574"/>
                      <a:pt x="47133" y="42747"/>
                    </a:cubicBezTo>
                    <a:cubicBezTo>
                      <a:pt x="46325" y="45132"/>
                      <a:pt x="47133" y="48285"/>
                      <a:pt x="49579" y="54632"/>
                    </a:cubicBezTo>
                    <a:cubicBezTo>
                      <a:pt x="52025" y="61766"/>
                      <a:pt x="59341" y="50670"/>
                      <a:pt x="65829" y="49094"/>
                    </a:cubicBezTo>
                    <a:cubicBezTo>
                      <a:pt x="73145" y="47517"/>
                      <a:pt x="77208" y="57017"/>
                      <a:pt x="78017" y="64131"/>
                    </a:cubicBezTo>
                    <a:cubicBezTo>
                      <a:pt x="78825" y="70457"/>
                      <a:pt x="73145" y="68092"/>
                      <a:pt x="68254" y="69669"/>
                    </a:cubicBezTo>
                    <a:cubicBezTo>
                      <a:pt x="64192" y="71245"/>
                      <a:pt x="64192" y="76804"/>
                      <a:pt x="63383" y="79168"/>
                    </a:cubicBezTo>
                    <a:cubicBezTo>
                      <a:pt x="61766" y="82342"/>
                      <a:pt x="64192" y="84706"/>
                      <a:pt x="65829" y="87091"/>
                    </a:cubicBezTo>
                    <a:cubicBezTo>
                      <a:pt x="67446" y="90265"/>
                      <a:pt x="71528" y="89476"/>
                      <a:pt x="74763" y="91053"/>
                    </a:cubicBezTo>
                    <a:cubicBezTo>
                      <a:pt x="78017" y="93417"/>
                      <a:pt x="78017" y="96591"/>
                      <a:pt x="77208" y="98976"/>
                    </a:cubicBezTo>
                    <a:cubicBezTo>
                      <a:pt x="75591" y="101361"/>
                      <a:pt x="75591" y="104514"/>
                      <a:pt x="76400" y="110860"/>
                    </a:cubicBezTo>
                    <a:cubicBezTo>
                      <a:pt x="77208" y="117186"/>
                      <a:pt x="76400" y="125109"/>
                      <a:pt x="74782" y="127494"/>
                    </a:cubicBezTo>
                    <a:cubicBezTo>
                      <a:pt x="73166" y="129879"/>
                      <a:pt x="73974" y="130667"/>
                      <a:pt x="73166" y="131456"/>
                    </a:cubicBezTo>
                    <a:cubicBezTo>
                      <a:pt x="71549" y="132244"/>
                      <a:pt x="65849" y="139378"/>
                      <a:pt x="65849" y="137782"/>
                    </a:cubicBezTo>
                    <a:cubicBezTo>
                      <a:pt x="65041" y="136205"/>
                      <a:pt x="62595" y="136205"/>
                      <a:pt x="59341" y="135417"/>
                    </a:cubicBezTo>
                    <a:cubicBezTo>
                      <a:pt x="56087" y="133840"/>
                      <a:pt x="58533" y="136205"/>
                      <a:pt x="56087" y="136993"/>
                    </a:cubicBezTo>
                    <a:cubicBezTo>
                      <a:pt x="54470" y="138570"/>
                      <a:pt x="53641" y="139378"/>
                      <a:pt x="48770" y="137782"/>
                    </a:cubicBezTo>
                    <a:cubicBezTo>
                      <a:pt x="43900" y="136993"/>
                      <a:pt x="45516" y="138570"/>
                      <a:pt x="43900" y="133820"/>
                    </a:cubicBezTo>
                    <a:cubicBezTo>
                      <a:pt x="42828" y="130122"/>
                      <a:pt x="41474" y="126968"/>
                      <a:pt x="39837" y="124321"/>
                    </a:cubicBezTo>
                    <a:cubicBezTo>
                      <a:pt x="37391" y="121148"/>
                      <a:pt x="37391" y="125897"/>
                      <a:pt x="32520" y="125897"/>
                    </a:cubicBezTo>
                    <a:cubicBezTo>
                      <a:pt x="26821" y="125109"/>
                      <a:pt x="31712" y="129071"/>
                      <a:pt x="33329" y="132224"/>
                    </a:cubicBezTo>
                    <a:cubicBezTo>
                      <a:pt x="34137" y="134608"/>
                      <a:pt x="33329" y="136185"/>
                      <a:pt x="28458" y="135397"/>
                    </a:cubicBezTo>
                    <a:cubicBezTo>
                      <a:pt x="24395" y="134608"/>
                      <a:pt x="25204" y="138570"/>
                      <a:pt x="13825" y="136185"/>
                    </a:cubicBezTo>
                    <a:cubicBezTo>
                      <a:pt x="1637" y="133800"/>
                      <a:pt x="14633" y="140935"/>
                      <a:pt x="14633" y="142511"/>
                    </a:cubicBezTo>
                    <a:cubicBezTo>
                      <a:pt x="14633" y="144088"/>
                      <a:pt x="14633" y="147261"/>
                      <a:pt x="18696" y="150434"/>
                    </a:cubicBezTo>
                    <a:cubicBezTo>
                      <a:pt x="22758" y="152819"/>
                      <a:pt x="17887" y="155972"/>
                      <a:pt x="14633" y="155972"/>
                    </a:cubicBezTo>
                    <a:cubicBezTo>
                      <a:pt x="10571" y="156760"/>
                      <a:pt x="12188" y="159933"/>
                      <a:pt x="6508" y="157548"/>
                    </a:cubicBezTo>
                    <a:cubicBezTo>
                      <a:pt x="809" y="155972"/>
                      <a:pt x="3254" y="163086"/>
                      <a:pt x="0" y="164663"/>
                    </a:cubicBezTo>
                    <a:cubicBezTo>
                      <a:pt x="0" y="164663"/>
                      <a:pt x="0" y="174950"/>
                      <a:pt x="4871" y="177336"/>
                    </a:cubicBezTo>
                    <a:cubicBezTo>
                      <a:pt x="9742" y="179721"/>
                      <a:pt x="16250" y="178912"/>
                      <a:pt x="17059" y="184470"/>
                    </a:cubicBezTo>
                    <a:cubicBezTo>
                      <a:pt x="17867" y="190008"/>
                      <a:pt x="21121" y="195546"/>
                      <a:pt x="21121" y="195546"/>
                    </a:cubicBezTo>
                    <a:cubicBezTo>
                      <a:pt x="21121" y="195546"/>
                      <a:pt x="26821" y="190008"/>
                      <a:pt x="30055" y="186835"/>
                    </a:cubicBezTo>
                    <a:cubicBezTo>
                      <a:pt x="33309" y="183662"/>
                      <a:pt x="38180" y="175759"/>
                      <a:pt x="41434" y="180509"/>
                    </a:cubicBezTo>
                    <a:cubicBezTo>
                      <a:pt x="44688" y="185259"/>
                      <a:pt x="48750" y="196334"/>
                      <a:pt x="54430" y="193181"/>
                    </a:cubicBezTo>
                    <a:cubicBezTo>
                      <a:pt x="60129" y="189220"/>
                      <a:pt x="62555" y="185259"/>
                      <a:pt x="64192" y="182894"/>
                    </a:cubicBezTo>
                    <a:cubicBezTo>
                      <a:pt x="65809" y="180529"/>
                      <a:pt x="69063" y="175759"/>
                      <a:pt x="72317" y="178144"/>
                    </a:cubicBezTo>
                    <a:cubicBezTo>
                      <a:pt x="74763" y="181317"/>
                      <a:pt x="78017" y="174971"/>
                      <a:pt x="78017" y="177356"/>
                    </a:cubicBezTo>
                    <a:cubicBezTo>
                      <a:pt x="78825" y="180529"/>
                      <a:pt x="73145" y="183682"/>
                      <a:pt x="75571" y="189240"/>
                    </a:cubicBezTo>
                    <a:cubicBezTo>
                      <a:pt x="77188" y="193990"/>
                      <a:pt x="78825" y="192413"/>
                      <a:pt x="82079" y="191625"/>
                    </a:cubicBezTo>
                    <a:cubicBezTo>
                      <a:pt x="85333" y="191625"/>
                      <a:pt x="94266" y="182914"/>
                      <a:pt x="99158" y="178164"/>
                    </a:cubicBezTo>
                    <a:cubicBezTo>
                      <a:pt x="103220" y="173414"/>
                      <a:pt x="107283" y="171838"/>
                      <a:pt x="111345" y="169453"/>
                    </a:cubicBezTo>
                    <a:cubicBezTo>
                      <a:pt x="114599" y="167068"/>
                      <a:pt x="117045" y="165492"/>
                      <a:pt x="117045" y="160742"/>
                    </a:cubicBezTo>
                    <a:cubicBezTo>
                      <a:pt x="117853" y="155992"/>
                      <a:pt x="115428" y="152031"/>
                      <a:pt x="116236" y="145705"/>
                    </a:cubicBezTo>
                    <a:cubicBezTo>
                      <a:pt x="117045" y="138570"/>
                      <a:pt x="112982" y="138570"/>
                      <a:pt x="118682" y="130667"/>
                    </a:cubicBezTo>
                    <a:cubicBezTo>
                      <a:pt x="125190" y="121956"/>
                      <a:pt x="125999" y="118783"/>
                      <a:pt x="130061" y="114033"/>
                    </a:cubicBezTo>
                    <a:cubicBezTo>
                      <a:pt x="134124" y="110072"/>
                      <a:pt x="132507" y="106110"/>
                      <a:pt x="141440" y="102957"/>
                    </a:cubicBezTo>
                    <a:cubicBezTo>
                      <a:pt x="149565" y="100593"/>
                      <a:pt x="152011" y="97419"/>
                      <a:pt x="153628" y="94246"/>
                    </a:cubicBezTo>
                    <a:cubicBezTo>
                      <a:pt x="155245" y="90285"/>
                      <a:pt x="154436" y="87111"/>
                      <a:pt x="155245" y="81574"/>
                    </a:cubicBezTo>
                    <a:cubicBezTo>
                      <a:pt x="156053" y="76036"/>
                      <a:pt x="157690" y="68901"/>
                      <a:pt x="157690" y="62575"/>
                    </a:cubicBezTo>
                    <a:cubicBezTo>
                      <a:pt x="157690" y="57037"/>
                      <a:pt x="160136" y="53075"/>
                      <a:pt x="161753" y="49114"/>
                    </a:cubicBezTo>
                    <a:cubicBezTo>
                      <a:pt x="163370" y="45152"/>
                      <a:pt x="165815" y="41979"/>
                      <a:pt x="164198" y="38826"/>
                    </a:cubicBezTo>
                    <a:cubicBezTo>
                      <a:pt x="163390" y="34865"/>
                      <a:pt x="171515" y="19039"/>
                      <a:pt x="173132" y="16654"/>
                    </a:cubicBezTo>
                    <a:cubicBezTo>
                      <a:pt x="174749" y="14269"/>
                      <a:pt x="175577" y="6367"/>
                      <a:pt x="173132" y="3193"/>
                    </a:cubicBezTo>
                    <a:lnTo>
                      <a:pt x="173132" y="3193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5" name="Szabadkézi sokszög: alakzat 1294">
                <a:extLst>
                  <a:ext uri="{FF2B5EF4-FFF2-40B4-BE49-F238E27FC236}">
                    <a16:creationId xmlns:a16="http://schemas.microsoft.com/office/drawing/2014/main" id="{E288B41A-B495-F3FF-FD8E-D0451B7E53BB}"/>
                  </a:ext>
                </a:extLst>
              </p:cNvPr>
              <p:cNvSpPr/>
              <p:nvPr/>
            </p:nvSpPr>
            <p:spPr>
              <a:xfrm>
                <a:off x="4559371" y="3806751"/>
                <a:ext cx="358810" cy="454515"/>
              </a:xfrm>
              <a:custGeom>
                <a:avLst/>
                <a:gdLst>
                  <a:gd name="connsiteX0" fmla="*/ 127006 w 358810"/>
                  <a:gd name="connsiteY0" fmla="*/ 417893 h 454515"/>
                  <a:gd name="connsiteX1" fmla="*/ 128623 w 358810"/>
                  <a:gd name="connsiteY1" fmla="*/ 412213 h 454515"/>
                  <a:gd name="connsiteX2" fmla="*/ 122175 w 358810"/>
                  <a:gd name="connsiteY2" fmla="*/ 405725 h 454515"/>
                  <a:gd name="connsiteX3" fmla="*/ 110109 w 358810"/>
                  <a:gd name="connsiteY3" fmla="*/ 398429 h 454515"/>
                  <a:gd name="connsiteX4" fmla="*/ 106895 w 358810"/>
                  <a:gd name="connsiteY4" fmla="*/ 383816 h 454515"/>
                  <a:gd name="connsiteX5" fmla="*/ 95638 w 358810"/>
                  <a:gd name="connsiteY5" fmla="*/ 371649 h 454515"/>
                  <a:gd name="connsiteX6" fmla="*/ 82763 w 358810"/>
                  <a:gd name="connsiteY6" fmla="*/ 369223 h 454515"/>
                  <a:gd name="connsiteX7" fmla="*/ 85168 w 358810"/>
                  <a:gd name="connsiteY7" fmla="*/ 358673 h 454515"/>
                  <a:gd name="connsiteX8" fmla="*/ 75507 w 358810"/>
                  <a:gd name="connsiteY8" fmla="*/ 354611 h 454515"/>
                  <a:gd name="connsiteX9" fmla="*/ 65846 w 358810"/>
                  <a:gd name="connsiteY9" fmla="*/ 347314 h 454515"/>
                  <a:gd name="connsiteX10" fmla="*/ 55376 w 358810"/>
                  <a:gd name="connsiteY10" fmla="*/ 345697 h 454515"/>
                  <a:gd name="connsiteX11" fmla="*/ 53759 w 358810"/>
                  <a:gd name="connsiteY11" fmla="*/ 335147 h 454515"/>
                  <a:gd name="connsiteX12" fmla="*/ 40885 w 358810"/>
                  <a:gd name="connsiteY12" fmla="*/ 335955 h 454515"/>
                  <a:gd name="connsiteX13" fmla="*/ 43290 w 358810"/>
                  <a:gd name="connsiteY13" fmla="*/ 319726 h 454515"/>
                  <a:gd name="connsiteX14" fmla="*/ 31224 w 358810"/>
                  <a:gd name="connsiteY14" fmla="*/ 294562 h 454515"/>
                  <a:gd name="connsiteX15" fmla="*/ 25584 w 358810"/>
                  <a:gd name="connsiteY15" fmla="*/ 286457 h 454515"/>
                  <a:gd name="connsiteX16" fmla="*/ 25584 w 358810"/>
                  <a:gd name="connsiteY16" fmla="*/ 286457 h 454515"/>
                  <a:gd name="connsiteX17" fmla="*/ 23179 w 358810"/>
                  <a:gd name="connsiteY17" fmla="*/ 276715 h 454515"/>
                  <a:gd name="connsiteX18" fmla="*/ 15944 w 358810"/>
                  <a:gd name="connsiteY18" fmla="*/ 261294 h 454515"/>
                  <a:gd name="connsiteX19" fmla="*/ 11113 w 358810"/>
                  <a:gd name="connsiteY19" fmla="*/ 248318 h 454515"/>
                  <a:gd name="connsiteX20" fmla="*/ 644 w 358810"/>
                  <a:gd name="connsiteY20" fmla="*/ 243447 h 454515"/>
                  <a:gd name="connsiteX21" fmla="*/ 7091 w 358810"/>
                  <a:gd name="connsiteY21" fmla="*/ 235322 h 454515"/>
                  <a:gd name="connsiteX22" fmla="*/ 11113 w 358810"/>
                  <a:gd name="connsiteY22" fmla="*/ 231260 h 454515"/>
                  <a:gd name="connsiteX23" fmla="*/ 8708 w 358810"/>
                  <a:gd name="connsiteY23" fmla="*/ 225580 h 454515"/>
                  <a:gd name="connsiteX24" fmla="*/ 2261 w 358810"/>
                  <a:gd name="connsiteY24" fmla="*/ 219901 h 454515"/>
                  <a:gd name="connsiteX25" fmla="*/ 7091 w 358810"/>
                  <a:gd name="connsiteY25" fmla="*/ 213413 h 454515"/>
                  <a:gd name="connsiteX26" fmla="*/ 13538 w 358810"/>
                  <a:gd name="connsiteY26" fmla="*/ 206925 h 454515"/>
                  <a:gd name="connsiteX27" fmla="*/ 13538 w 358810"/>
                  <a:gd name="connsiteY27" fmla="*/ 201246 h 454515"/>
                  <a:gd name="connsiteX28" fmla="*/ 22391 w 358810"/>
                  <a:gd name="connsiteY28" fmla="*/ 197183 h 454515"/>
                  <a:gd name="connsiteX29" fmla="*/ 26413 w 358810"/>
                  <a:gd name="connsiteY29" fmla="*/ 188250 h 454515"/>
                  <a:gd name="connsiteX30" fmla="*/ 26413 w 358810"/>
                  <a:gd name="connsiteY30" fmla="*/ 177699 h 454515"/>
                  <a:gd name="connsiteX31" fmla="*/ 31244 w 358810"/>
                  <a:gd name="connsiteY31" fmla="*/ 171212 h 454515"/>
                  <a:gd name="connsiteX32" fmla="*/ 40905 w 358810"/>
                  <a:gd name="connsiteY32" fmla="*/ 172020 h 454515"/>
                  <a:gd name="connsiteX33" fmla="*/ 47352 w 358810"/>
                  <a:gd name="connsiteY33" fmla="*/ 176082 h 454515"/>
                  <a:gd name="connsiteX34" fmla="*/ 43330 w 358810"/>
                  <a:gd name="connsiteY34" fmla="*/ 89254 h 454515"/>
                  <a:gd name="connsiteX35" fmla="*/ 46544 w 358810"/>
                  <a:gd name="connsiteY35" fmla="*/ 77895 h 454515"/>
                  <a:gd name="connsiteX36" fmla="*/ 66654 w 358810"/>
                  <a:gd name="connsiteY36" fmla="*/ 77087 h 454515"/>
                  <a:gd name="connsiteX37" fmla="*/ 65037 w 358810"/>
                  <a:gd name="connsiteY37" fmla="*/ 34885 h 454515"/>
                  <a:gd name="connsiteX38" fmla="*/ 65037 w 358810"/>
                  <a:gd name="connsiteY38" fmla="*/ 31631 h 454515"/>
                  <a:gd name="connsiteX39" fmla="*/ 225981 w 358810"/>
                  <a:gd name="connsiteY39" fmla="*/ 28377 h 454515"/>
                  <a:gd name="connsiteX40" fmla="*/ 238048 w 358810"/>
                  <a:gd name="connsiteY40" fmla="*/ 30802 h 454515"/>
                  <a:gd name="connsiteX41" fmla="*/ 242070 w 358810"/>
                  <a:gd name="connsiteY41" fmla="*/ 34056 h 454515"/>
                  <a:gd name="connsiteX42" fmla="*/ 247709 w 358810"/>
                  <a:gd name="connsiteY42" fmla="*/ 34865 h 454515"/>
                  <a:gd name="connsiteX43" fmla="*/ 253348 w 358810"/>
                  <a:gd name="connsiteY43" fmla="*/ 32440 h 454515"/>
                  <a:gd name="connsiteX44" fmla="*/ 250942 w 358810"/>
                  <a:gd name="connsiteY44" fmla="*/ 27568 h 454515"/>
                  <a:gd name="connsiteX45" fmla="*/ 253348 w 358810"/>
                  <a:gd name="connsiteY45" fmla="*/ 22697 h 454515"/>
                  <a:gd name="connsiteX46" fmla="*/ 256561 w 358810"/>
                  <a:gd name="connsiteY46" fmla="*/ 26760 h 454515"/>
                  <a:gd name="connsiteX47" fmla="*/ 259775 w 358810"/>
                  <a:gd name="connsiteY47" fmla="*/ 26760 h 454515"/>
                  <a:gd name="connsiteX48" fmla="*/ 260583 w 358810"/>
                  <a:gd name="connsiteY48" fmla="*/ 20272 h 454515"/>
                  <a:gd name="connsiteX49" fmla="*/ 265414 w 358810"/>
                  <a:gd name="connsiteY49" fmla="*/ 17847 h 454515"/>
                  <a:gd name="connsiteX50" fmla="*/ 267031 w 358810"/>
                  <a:gd name="connsiteY50" fmla="*/ 9722 h 454515"/>
                  <a:gd name="connsiteX51" fmla="*/ 276692 w 358810"/>
                  <a:gd name="connsiteY51" fmla="*/ 7296 h 454515"/>
                  <a:gd name="connsiteX52" fmla="*/ 285545 w 358810"/>
                  <a:gd name="connsiteY52" fmla="*/ 0 h 454515"/>
                  <a:gd name="connsiteX53" fmla="*/ 291992 w 358810"/>
                  <a:gd name="connsiteY53" fmla="*/ 8934 h 454515"/>
                  <a:gd name="connsiteX54" fmla="*/ 304058 w 358810"/>
                  <a:gd name="connsiteY54" fmla="*/ 12996 h 454515"/>
                  <a:gd name="connsiteX55" fmla="*/ 311294 w 358810"/>
                  <a:gd name="connsiteY55" fmla="*/ 24355 h 454515"/>
                  <a:gd name="connsiteX56" fmla="*/ 324169 w 358810"/>
                  <a:gd name="connsiteY56" fmla="*/ 43010 h 454515"/>
                  <a:gd name="connsiteX57" fmla="*/ 326574 w 358810"/>
                  <a:gd name="connsiteY57" fmla="*/ 64111 h 454515"/>
                  <a:gd name="connsiteX58" fmla="*/ 331405 w 358810"/>
                  <a:gd name="connsiteY58" fmla="*/ 86829 h 454515"/>
                  <a:gd name="connsiteX59" fmla="*/ 346704 w 358810"/>
                  <a:gd name="connsiteY59" fmla="*/ 98188 h 454515"/>
                  <a:gd name="connsiteX60" fmla="*/ 358771 w 358810"/>
                  <a:gd name="connsiteY60" fmla="*/ 113609 h 454515"/>
                  <a:gd name="connsiteX61" fmla="*/ 353940 w 358810"/>
                  <a:gd name="connsiteY61" fmla="*/ 122542 h 454515"/>
                  <a:gd name="connsiteX62" fmla="*/ 339449 w 358810"/>
                  <a:gd name="connsiteY62" fmla="*/ 130667 h 454515"/>
                  <a:gd name="connsiteX63" fmla="*/ 332213 w 358810"/>
                  <a:gd name="connsiteY63" fmla="*/ 141218 h 454515"/>
                  <a:gd name="connsiteX64" fmla="*/ 325765 w 358810"/>
                  <a:gd name="connsiteY64" fmla="*/ 149343 h 454515"/>
                  <a:gd name="connsiteX65" fmla="*/ 320935 w 358810"/>
                  <a:gd name="connsiteY65" fmla="*/ 172869 h 454515"/>
                  <a:gd name="connsiteX66" fmla="*/ 321743 w 358810"/>
                  <a:gd name="connsiteY66" fmla="*/ 193161 h 454515"/>
                  <a:gd name="connsiteX67" fmla="*/ 321743 w 358810"/>
                  <a:gd name="connsiteY67" fmla="*/ 214262 h 454515"/>
                  <a:gd name="connsiteX68" fmla="*/ 313699 w 358810"/>
                  <a:gd name="connsiteY68" fmla="*/ 239425 h 454515"/>
                  <a:gd name="connsiteX69" fmla="*/ 308869 w 358810"/>
                  <a:gd name="connsiteY69" fmla="*/ 240234 h 454515"/>
                  <a:gd name="connsiteX70" fmla="*/ 301633 w 358810"/>
                  <a:gd name="connsiteY70" fmla="*/ 249167 h 454515"/>
                  <a:gd name="connsiteX71" fmla="*/ 293589 w 358810"/>
                  <a:gd name="connsiteY71" fmla="*/ 265397 h 454515"/>
                  <a:gd name="connsiteX72" fmla="*/ 292780 w 358810"/>
                  <a:gd name="connsiteY72" fmla="*/ 280818 h 454515"/>
                  <a:gd name="connsiteX73" fmla="*/ 285545 w 358810"/>
                  <a:gd name="connsiteY73" fmla="*/ 284881 h 454515"/>
                  <a:gd name="connsiteX74" fmla="*/ 279097 w 358810"/>
                  <a:gd name="connsiteY74" fmla="*/ 291369 h 454515"/>
                  <a:gd name="connsiteX75" fmla="*/ 275883 w 358810"/>
                  <a:gd name="connsiteY75" fmla="*/ 318149 h 454515"/>
                  <a:gd name="connsiteX76" fmla="*/ 275075 w 358810"/>
                  <a:gd name="connsiteY76" fmla="*/ 332762 h 454515"/>
                  <a:gd name="connsiteX77" fmla="*/ 268628 w 358810"/>
                  <a:gd name="connsiteY77" fmla="*/ 340887 h 454515"/>
                  <a:gd name="connsiteX78" fmla="*/ 257370 w 358810"/>
                  <a:gd name="connsiteY78" fmla="*/ 340078 h 454515"/>
                  <a:gd name="connsiteX79" fmla="*/ 250134 w 358810"/>
                  <a:gd name="connsiteY79" fmla="*/ 358734 h 454515"/>
                  <a:gd name="connsiteX80" fmla="*/ 269456 w 358810"/>
                  <a:gd name="connsiteY80" fmla="*/ 358734 h 454515"/>
                  <a:gd name="connsiteX81" fmla="*/ 279117 w 358810"/>
                  <a:gd name="connsiteY81" fmla="*/ 370092 h 454515"/>
                  <a:gd name="connsiteX82" fmla="*/ 291184 w 358810"/>
                  <a:gd name="connsiteY82" fmla="*/ 384706 h 454515"/>
                  <a:gd name="connsiteX83" fmla="*/ 298419 w 358810"/>
                  <a:gd name="connsiteY83" fmla="*/ 401744 h 454515"/>
                  <a:gd name="connsiteX84" fmla="*/ 305655 w 358810"/>
                  <a:gd name="connsiteY84" fmla="*/ 409040 h 454515"/>
                  <a:gd name="connsiteX85" fmla="*/ 317721 w 358810"/>
                  <a:gd name="connsiteY85" fmla="*/ 406615 h 454515"/>
                  <a:gd name="connsiteX86" fmla="*/ 316913 w 358810"/>
                  <a:gd name="connsiteY86" fmla="*/ 426907 h 454515"/>
                  <a:gd name="connsiteX87" fmla="*/ 286333 w 358810"/>
                  <a:gd name="connsiteY87" fmla="*/ 427715 h 454515"/>
                  <a:gd name="connsiteX88" fmla="*/ 267011 w 358810"/>
                  <a:gd name="connsiteY88" fmla="*/ 447199 h 454515"/>
                  <a:gd name="connsiteX89" fmla="*/ 253328 w 358810"/>
                  <a:gd name="connsiteY89" fmla="*/ 446391 h 454515"/>
                  <a:gd name="connsiteX90" fmla="*/ 242858 w 358810"/>
                  <a:gd name="connsiteY90" fmla="*/ 447199 h 454515"/>
                  <a:gd name="connsiteX91" fmla="*/ 229175 w 358810"/>
                  <a:gd name="connsiteY91" fmla="*/ 451262 h 454515"/>
                  <a:gd name="connsiteX92" fmla="*/ 225961 w 358810"/>
                  <a:gd name="connsiteY92" fmla="*/ 448837 h 454515"/>
                  <a:gd name="connsiteX93" fmla="*/ 218725 w 358810"/>
                  <a:gd name="connsiteY93" fmla="*/ 450453 h 454515"/>
                  <a:gd name="connsiteX94" fmla="*/ 214703 w 358810"/>
                  <a:gd name="connsiteY94" fmla="*/ 448837 h 454515"/>
                  <a:gd name="connsiteX95" fmla="*/ 208256 w 358810"/>
                  <a:gd name="connsiteY95" fmla="*/ 450453 h 454515"/>
                  <a:gd name="connsiteX96" fmla="*/ 205042 w 358810"/>
                  <a:gd name="connsiteY96" fmla="*/ 454516 h 454515"/>
                  <a:gd name="connsiteX97" fmla="*/ 201020 w 358810"/>
                  <a:gd name="connsiteY97" fmla="*/ 451262 h 454515"/>
                  <a:gd name="connsiteX98" fmla="*/ 192168 w 358810"/>
                  <a:gd name="connsiteY98" fmla="*/ 439903 h 454515"/>
                  <a:gd name="connsiteX99" fmla="*/ 182506 w 358810"/>
                  <a:gd name="connsiteY99" fmla="*/ 436649 h 454515"/>
                  <a:gd name="connsiteX100" fmla="*/ 179293 w 358810"/>
                  <a:gd name="connsiteY100" fmla="*/ 428524 h 454515"/>
                  <a:gd name="connsiteX101" fmla="*/ 174462 w 358810"/>
                  <a:gd name="connsiteY101" fmla="*/ 427715 h 454515"/>
                  <a:gd name="connsiteX102" fmla="*/ 167227 w 358810"/>
                  <a:gd name="connsiteY102" fmla="*/ 433395 h 454515"/>
                  <a:gd name="connsiteX103" fmla="*/ 156757 w 358810"/>
                  <a:gd name="connsiteY103" fmla="*/ 427715 h 454515"/>
                  <a:gd name="connsiteX104" fmla="*/ 146287 w 358810"/>
                  <a:gd name="connsiteY104" fmla="*/ 433395 h 454515"/>
                  <a:gd name="connsiteX105" fmla="*/ 137435 w 358810"/>
                  <a:gd name="connsiteY105" fmla="*/ 428524 h 454515"/>
                  <a:gd name="connsiteX106" fmla="*/ 126965 w 358810"/>
                  <a:gd name="connsiteY106" fmla="*/ 417974 h 454515"/>
                  <a:gd name="connsiteX107" fmla="*/ 126965 w 358810"/>
                  <a:gd name="connsiteY107" fmla="*/ 417974 h 45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58810" h="454515">
                    <a:moveTo>
                      <a:pt x="127006" y="417893"/>
                    </a:moveTo>
                    <a:cubicBezTo>
                      <a:pt x="127006" y="417893"/>
                      <a:pt x="128623" y="414639"/>
                      <a:pt x="128623" y="412213"/>
                    </a:cubicBezTo>
                    <a:cubicBezTo>
                      <a:pt x="128623" y="408959"/>
                      <a:pt x="123792" y="407342"/>
                      <a:pt x="122175" y="405725"/>
                    </a:cubicBezTo>
                    <a:cubicBezTo>
                      <a:pt x="120558" y="404917"/>
                      <a:pt x="114940" y="401663"/>
                      <a:pt x="110109" y="398429"/>
                    </a:cubicBezTo>
                    <a:cubicBezTo>
                      <a:pt x="104470" y="395175"/>
                      <a:pt x="109300" y="387070"/>
                      <a:pt x="106895" y="383816"/>
                    </a:cubicBezTo>
                    <a:cubicBezTo>
                      <a:pt x="104490" y="380562"/>
                      <a:pt x="102065" y="375711"/>
                      <a:pt x="95638" y="371649"/>
                    </a:cubicBezTo>
                    <a:cubicBezTo>
                      <a:pt x="89190" y="367586"/>
                      <a:pt x="88402" y="371649"/>
                      <a:pt x="82763" y="369223"/>
                    </a:cubicBezTo>
                    <a:cubicBezTo>
                      <a:pt x="77932" y="366798"/>
                      <a:pt x="84380" y="365161"/>
                      <a:pt x="85168" y="358673"/>
                    </a:cubicBezTo>
                    <a:cubicBezTo>
                      <a:pt x="86785" y="352185"/>
                      <a:pt x="80337" y="355419"/>
                      <a:pt x="75507" y="354611"/>
                    </a:cubicBezTo>
                    <a:cubicBezTo>
                      <a:pt x="70676" y="352994"/>
                      <a:pt x="70676" y="349740"/>
                      <a:pt x="65846" y="347314"/>
                    </a:cubicBezTo>
                    <a:cubicBezTo>
                      <a:pt x="61015" y="345697"/>
                      <a:pt x="57802" y="348123"/>
                      <a:pt x="55376" y="345697"/>
                    </a:cubicBezTo>
                    <a:cubicBezTo>
                      <a:pt x="52163" y="344080"/>
                      <a:pt x="58590" y="340826"/>
                      <a:pt x="53759" y="335147"/>
                    </a:cubicBezTo>
                    <a:cubicBezTo>
                      <a:pt x="49737" y="330276"/>
                      <a:pt x="45715" y="336764"/>
                      <a:pt x="40885" y="335955"/>
                    </a:cubicBezTo>
                    <a:cubicBezTo>
                      <a:pt x="36054" y="335147"/>
                      <a:pt x="39268" y="327022"/>
                      <a:pt x="43290" y="319726"/>
                    </a:cubicBezTo>
                    <a:cubicBezTo>
                      <a:pt x="48120" y="312429"/>
                      <a:pt x="36842" y="298625"/>
                      <a:pt x="31224" y="294562"/>
                    </a:cubicBezTo>
                    <a:cubicBezTo>
                      <a:pt x="24776" y="290500"/>
                      <a:pt x="25584" y="286457"/>
                      <a:pt x="25584" y="286457"/>
                    </a:cubicBezTo>
                    <a:lnTo>
                      <a:pt x="25584" y="286457"/>
                    </a:lnTo>
                    <a:cubicBezTo>
                      <a:pt x="25584" y="286457"/>
                      <a:pt x="31224" y="281587"/>
                      <a:pt x="23179" y="276715"/>
                    </a:cubicBezTo>
                    <a:cubicBezTo>
                      <a:pt x="15944" y="271844"/>
                      <a:pt x="15944" y="268590"/>
                      <a:pt x="15944" y="261294"/>
                    </a:cubicBezTo>
                    <a:cubicBezTo>
                      <a:pt x="15944" y="253998"/>
                      <a:pt x="15944" y="247490"/>
                      <a:pt x="11113" y="248318"/>
                    </a:cubicBezTo>
                    <a:cubicBezTo>
                      <a:pt x="7091" y="249127"/>
                      <a:pt x="-2570" y="250744"/>
                      <a:pt x="644" y="243447"/>
                    </a:cubicBezTo>
                    <a:cubicBezTo>
                      <a:pt x="3049" y="236151"/>
                      <a:pt x="3049" y="235322"/>
                      <a:pt x="7091" y="235322"/>
                    </a:cubicBezTo>
                    <a:cubicBezTo>
                      <a:pt x="10305" y="234514"/>
                      <a:pt x="10305" y="232897"/>
                      <a:pt x="11113" y="231260"/>
                    </a:cubicBezTo>
                    <a:cubicBezTo>
                      <a:pt x="11113" y="228835"/>
                      <a:pt x="11921" y="226389"/>
                      <a:pt x="8708" y="225580"/>
                    </a:cubicBezTo>
                    <a:cubicBezTo>
                      <a:pt x="4686" y="224772"/>
                      <a:pt x="664" y="222326"/>
                      <a:pt x="2261" y="219901"/>
                    </a:cubicBezTo>
                    <a:cubicBezTo>
                      <a:pt x="4666" y="217475"/>
                      <a:pt x="2261" y="213413"/>
                      <a:pt x="7091" y="213413"/>
                    </a:cubicBezTo>
                    <a:cubicBezTo>
                      <a:pt x="11921" y="213413"/>
                      <a:pt x="15944" y="208542"/>
                      <a:pt x="13538" y="206925"/>
                    </a:cubicBezTo>
                    <a:cubicBezTo>
                      <a:pt x="11133" y="204500"/>
                      <a:pt x="13538" y="201246"/>
                      <a:pt x="13538" y="201246"/>
                    </a:cubicBezTo>
                    <a:cubicBezTo>
                      <a:pt x="13538" y="201246"/>
                      <a:pt x="17561" y="197183"/>
                      <a:pt x="22391" y="197183"/>
                    </a:cubicBezTo>
                    <a:cubicBezTo>
                      <a:pt x="27222" y="197183"/>
                      <a:pt x="28838" y="195566"/>
                      <a:pt x="26413" y="188250"/>
                    </a:cubicBezTo>
                    <a:cubicBezTo>
                      <a:pt x="24796" y="180953"/>
                      <a:pt x="22391" y="177699"/>
                      <a:pt x="26413" y="177699"/>
                    </a:cubicBezTo>
                    <a:cubicBezTo>
                      <a:pt x="30435" y="177699"/>
                      <a:pt x="26413" y="171212"/>
                      <a:pt x="31244" y="171212"/>
                    </a:cubicBezTo>
                    <a:cubicBezTo>
                      <a:pt x="36883" y="171212"/>
                      <a:pt x="37691" y="167957"/>
                      <a:pt x="40905" y="172020"/>
                    </a:cubicBezTo>
                    <a:cubicBezTo>
                      <a:pt x="44118" y="176082"/>
                      <a:pt x="47352" y="176082"/>
                      <a:pt x="47352" y="176082"/>
                    </a:cubicBezTo>
                    <a:lnTo>
                      <a:pt x="43330" y="89254"/>
                    </a:lnTo>
                    <a:lnTo>
                      <a:pt x="46544" y="77895"/>
                    </a:lnTo>
                    <a:lnTo>
                      <a:pt x="66654" y="77087"/>
                    </a:lnTo>
                    <a:cubicBezTo>
                      <a:pt x="66654" y="77087"/>
                      <a:pt x="65846" y="59240"/>
                      <a:pt x="65037" y="34885"/>
                    </a:cubicBezTo>
                    <a:lnTo>
                      <a:pt x="65037" y="31631"/>
                    </a:lnTo>
                    <a:cubicBezTo>
                      <a:pt x="65037" y="31631"/>
                      <a:pt x="222768" y="28377"/>
                      <a:pt x="225981" y="28377"/>
                    </a:cubicBezTo>
                    <a:cubicBezTo>
                      <a:pt x="229195" y="28377"/>
                      <a:pt x="238048" y="30802"/>
                      <a:pt x="238048" y="30802"/>
                    </a:cubicBezTo>
                    <a:lnTo>
                      <a:pt x="242070" y="34056"/>
                    </a:lnTo>
                    <a:cubicBezTo>
                      <a:pt x="242070" y="34056"/>
                      <a:pt x="246900" y="34865"/>
                      <a:pt x="247709" y="34865"/>
                    </a:cubicBezTo>
                    <a:cubicBezTo>
                      <a:pt x="249326" y="34056"/>
                      <a:pt x="252539" y="33248"/>
                      <a:pt x="253348" y="32440"/>
                    </a:cubicBezTo>
                    <a:cubicBezTo>
                      <a:pt x="254156" y="31631"/>
                      <a:pt x="252539" y="29186"/>
                      <a:pt x="250942" y="27568"/>
                    </a:cubicBezTo>
                    <a:cubicBezTo>
                      <a:pt x="250134" y="25952"/>
                      <a:pt x="251751" y="23506"/>
                      <a:pt x="253348" y="22697"/>
                    </a:cubicBezTo>
                    <a:cubicBezTo>
                      <a:pt x="255753" y="21889"/>
                      <a:pt x="255753" y="25952"/>
                      <a:pt x="256561" y="26760"/>
                    </a:cubicBezTo>
                    <a:cubicBezTo>
                      <a:pt x="258178" y="27568"/>
                      <a:pt x="258966" y="26760"/>
                      <a:pt x="259775" y="26760"/>
                    </a:cubicBezTo>
                    <a:cubicBezTo>
                      <a:pt x="261392" y="25952"/>
                      <a:pt x="261392" y="22697"/>
                      <a:pt x="260583" y="20272"/>
                    </a:cubicBezTo>
                    <a:cubicBezTo>
                      <a:pt x="258966" y="17847"/>
                      <a:pt x="261392" y="17847"/>
                      <a:pt x="265414" y="17847"/>
                    </a:cubicBezTo>
                    <a:cubicBezTo>
                      <a:pt x="268628" y="17847"/>
                      <a:pt x="265414" y="14593"/>
                      <a:pt x="267031" y="9722"/>
                    </a:cubicBezTo>
                    <a:cubicBezTo>
                      <a:pt x="268648" y="4851"/>
                      <a:pt x="271861" y="5659"/>
                      <a:pt x="276692" y="7296"/>
                    </a:cubicBezTo>
                    <a:cubicBezTo>
                      <a:pt x="280714" y="8913"/>
                      <a:pt x="285545" y="0"/>
                      <a:pt x="285545" y="0"/>
                    </a:cubicBezTo>
                    <a:cubicBezTo>
                      <a:pt x="285545" y="0"/>
                      <a:pt x="289567" y="7296"/>
                      <a:pt x="291992" y="8934"/>
                    </a:cubicBezTo>
                    <a:cubicBezTo>
                      <a:pt x="294397" y="10551"/>
                      <a:pt x="300845" y="7317"/>
                      <a:pt x="304058" y="12996"/>
                    </a:cubicBezTo>
                    <a:cubicBezTo>
                      <a:pt x="307272" y="17867"/>
                      <a:pt x="308889" y="21121"/>
                      <a:pt x="311294" y="24355"/>
                    </a:cubicBezTo>
                    <a:cubicBezTo>
                      <a:pt x="312911" y="26780"/>
                      <a:pt x="321764" y="35714"/>
                      <a:pt x="324169" y="43010"/>
                    </a:cubicBezTo>
                    <a:cubicBezTo>
                      <a:pt x="327382" y="50306"/>
                      <a:pt x="328191" y="47881"/>
                      <a:pt x="326574" y="64111"/>
                    </a:cubicBezTo>
                    <a:cubicBezTo>
                      <a:pt x="324957" y="80341"/>
                      <a:pt x="328191" y="84403"/>
                      <a:pt x="331405" y="86829"/>
                    </a:cubicBezTo>
                    <a:cubicBezTo>
                      <a:pt x="334618" y="90083"/>
                      <a:pt x="343471" y="92508"/>
                      <a:pt x="346704" y="98188"/>
                    </a:cubicBezTo>
                    <a:cubicBezTo>
                      <a:pt x="350727" y="104675"/>
                      <a:pt x="358771" y="113609"/>
                      <a:pt x="358771" y="113609"/>
                    </a:cubicBezTo>
                    <a:cubicBezTo>
                      <a:pt x="358771" y="113609"/>
                      <a:pt x="359579" y="117671"/>
                      <a:pt x="353940" y="122542"/>
                    </a:cubicBezTo>
                    <a:cubicBezTo>
                      <a:pt x="348301" y="126605"/>
                      <a:pt x="341874" y="124968"/>
                      <a:pt x="339449" y="130667"/>
                    </a:cubicBezTo>
                    <a:cubicBezTo>
                      <a:pt x="337832" y="136347"/>
                      <a:pt x="337832" y="142026"/>
                      <a:pt x="332213" y="141218"/>
                    </a:cubicBezTo>
                    <a:cubicBezTo>
                      <a:pt x="325765" y="140409"/>
                      <a:pt x="325765" y="134730"/>
                      <a:pt x="325765" y="149343"/>
                    </a:cubicBezTo>
                    <a:cubicBezTo>
                      <a:pt x="325765" y="163147"/>
                      <a:pt x="323360" y="165573"/>
                      <a:pt x="320935" y="172869"/>
                    </a:cubicBezTo>
                    <a:cubicBezTo>
                      <a:pt x="318530" y="180165"/>
                      <a:pt x="320935" y="186673"/>
                      <a:pt x="321743" y="193161"/>
                    </a:cubicBezTo>
                    <a:cubicBezTo>
                      <a:pt x="323360" y="200458"/>
                      <a:pt x="324148" y="208583"/>
                      <a:pt x="321743" y="214262"/>
                    </a:cubicBezTo>
                    <a:cubicBezTo>
                      <a:pt x="319338" y="219941"/>
                      <a:pt x="313699" y="235363"/>
                      <a:pt x="313699" y="239425"/>
                    </a:cubicBezTo>
                    <a:cubicBezTo>
                      <a:pt x="313699" y="242679"/>
                      <a:pt x="312082" y="240234"/>
                      <a:pt x="308869" y="240234"/>
                    </a:cubicBezTo>
                    <a:cubicBezTo>
                      <a:pt x="304847" y="240234"/>
                      <a:pt x="301633" y="241851"/>
                      <a:pt x="301633" y="249167"/>
                    </a:cubicBezTo>
                    <a:cubicBezTo>
                      <a:pt x="300825" y="257292"/>
                      <a:pt x="295185" y="262143"/>
                      <a:pt x="293589" y="265397"/>
                    </a:cubicBezTo>
                    <a:cubicBezTo>
                      <a:pt x="291972" y="268651"/>
                      <a:pt x="292780" y="273522"/>
                      <a:pt x="292780" y="280818"/>
                    </a:cubicBezTo>
                    <a:cubicBezTo>
                      <a:pt x="291972" y="288115"/>
                      <a:pt x="289567" y="284881"/>
                      <a:pt x="285545" y="284881"/>
                    </a:cubicBezTo>
                    <a:cubicBezTo>
                      <a:pt x="281522" y="284881"/>
                      <a:pt x="279906" y="279201"/>
                      <a:pt x="279097" y="291369"/>
                    </a:cubicBezTo>
                    <a:cubicBezTo>
                      <a:pt x="277480" y="304345"/>
                      <a:pt x="277480" y="314086"/>
                      <a:pt x="275883" y="318149"/>
                    </a:cubicBezTo>
                    <a:cubicBezTo>
                      <a:pt x="273478" y="321403"/>
                      <a:pt x="274267" y="325445"/>
                      <a:pt x="275075" y="332762"/>
                    </a:cubicBezTo>
                    <a:cubicBezTo>
                      <a:pt x="275883" y="340058"/>
                      <a:pt x="273458" y="342504"/>
                      <a:pt x="268628" y="340887"/>
                    </a:cubicBezTo>
                    <a:cubicBezTo>
                      <a:pt x="264605" y="340078"/>
                      <a:pt x="260583" y="331145"/>
                      <a:pt x="257370" y="340078"/>
                    </a:cubicBezTo>
                    <a:cubicBezTo>
                      <a:pt x="253348" y="349820"/>
                      <a:pt x="242090" y="357925"/>
                      <a:pt x="250134" y="358734"/>
                    </a:cubicBezTo>
                    <a:cubicBezTo>
                      <a:pt x="258178" y="359542"/>
                      <a:pt x="263817" y="355480"/>
                      <a:pt x="269456" y="358734"/>
                    </a:cubicBezTo>
                    <a:cubicBezTo>
                      <a:pt x="275904" y="361988"/>
                      <a:pt x="275095" y="362796"/>
                      <a:pt x="279117" y="370092"/>
                    </a:cubicBezTo>
                    <a:cubicBezTo>
                      <a:pt x="283139" y="377389"/>
                      <a:pt x="290375" y="375772"/>
                      <a:pt x="291184" y="384706"/>
                    </a:cubicBezTo>
                    <a:cubicBezTo>
                      <a:pt x="292801" y="393639"/>
                      <a:pt x="292801" y="398510"/>
                      <a:pt x="298419" y="401744"/>
                    </a:cubicBezTo>
                    <a:cubicBezTo>
                      <a:pt x="304058" y="404169"/>
                      <a:pt x="300036" y="407423"/>
                      <a:pt x="305655" y="409040"/>
                    </a:cubicBezTo>
                    <a:cubicBezTo>
                      <a:pt x="311294" y="409848"/>
                      <a:pt x="316913" y="402552"/>
                      <a:pt x="317721" y="406615"/>
                    </a:cubicBezTo>
                    <a:cubicBezTo>
                      <a:pt x="319338" y="410677"/>
                      <a:pt x="316913" y="426907"/>
                      <a:pt x="316913" y="426907"/>
                    </a:cubicBezTo>
                    <a:lnTo>
                      <a:pt x="286333" y="427715"/>
                    </a:lnTo>
                    <a:lnTo>
                      <a:pt x="267011" y="447199"/>
                    </a:lnTo>
                    <a:cubicBezTo>
                      <a:pt x="267011" y="447199"/>
                      <a:pt x="255753" y="448008"/>
                      <a:pt x="253328" y="446391"/>
                    </a:cubicBezTo>
                    <a:cubicBezTo>
                      <a:pt x="250922" y="445583"/>
                      <a:pt x="249305" y="441520"/>
                      <a:pt x="242858" y="447199"/>
                    </a:cubicBezTo>
                    <a:cubicBezTo>
                      <a:pt x="237219" y="452879"/>
                      <a:pt x="229175" y="451262"/>
                      <a:pt x="229175" y="451262"/>
                    </a:cubicBezTo>
                    <a:cubicBezTo>
                      <a:pt x="229175" y="451262"/>
                      <a:pt x="228366" y="443965"/>
                      <a:pt x="225961" y="448837"/>
                    </a:cubicBezTo>
                    <a:cubicBezTo>
                      <a:pt x="223556" y="452899"/>
                      <a:pt x="221131" y="451262"/>
                      <a:pt x="218725" y="450453"/>
                    </a:cubicBezTo>
                    <a:cubicBezTo>
                      <a:pt x="216320" y="449645"/>
                      <a:pt x="215512" y="445583"/>
                      <a:pt x="214703" y="448837"/>
                    </a:cubicBezTo>
                    <a:cubicBezTo>
                      <a:pt x="213895" y="451262"/>
                      <a:pt x="208256" y="450453"/>
                      <a:pt x="208256" y="450453"/>
                    </a:cubicBezTo>
                    <a:lnTo>
                      <a:pt x="205042" y="454516"/>
                    </a:lnTo>
                    <a:lnTo>
                      <a:pt x="201020" y="451262"/>
                    </a:lnTo>
                    <a:cubicBezTo>
                      <a:pt x="201020" y="451262"/>
                      <a:pt x="196190" y="438286"/>
                      <a:pt x="192168" y="439903"/>
                    </a:cubicBezTo>
                    <a:cubicBezTo>
                      <a:pt x="187337" y="440711"/>
                      <a:pt x="183315" y="441520"/>
                      <a:pt x="182506" y="436649"/>
                    </a:cubicBezTo>
                    <a:cubicBezTo>
                      <a:pt x="180889" y="431778"/>
                      <a:pt x="181698" y="428524"/>
                      <a:pt x="179293" y="428524"/>
                    </a:cubicBezTo>
                    <a:cubicBezTo>
                      <a:pt x="176888" y="428524"/>
                      <a:pt x="174462" y="422036"/>
                      <a:pt x="174462" y="427715"/>
                    </a:cubicBezTo>
                    <a:cubicBezTo>
                      <a:pt x="173654" y="433395"/>
                      <a:pt x="171249" y="435012"/>
                      <a:pt x="167227" y="433395"/>
                    </a:cubicBezTo>
                    <a:cubicBezTo>
                      <a:pt x="163204" y="432586"/>
                      <a:pt x="160779" y="422036"/>
                      <a:pt x="156757" y="427715"/>
                    </a:cubicBezTo>
                    <a:cubicBezTo>
                      <a:pt x="151926" y="433395"/>
                      <a:pt x="151926" y="434203"/>
                      <a:pt x="146287" y="433395"/>
                    </a:cubicBezTo>
                    <a:cubicBezTo>
                      <a:pt x="140649" y="433395"/>
                      <a:pt x="141457" y="432586"/>
                      <a:pt x="137435" y="428524"/>
                    </a:cubicBezTo>
                    <a:cubicBezTo>
                      <a:pt x="134221" y="424461"/>
                      <a:pt x="126965" y="417974"/>
                      <a:pt x="126965" y="417974"/>
                    </a:cubicBezTo>
                    <a:lnTo>
                      <a:pt x="126965" y="41797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6" name="Szabadkézi sokszög: alakzat 1295">
                <a:extLst>
                  <a:ext uri="{FF2B5EF4-FFF2-40B4-BE49-F238E27FC236}">
                    <a16:creationId xmlns:a16="http://schemas.microsoft.com/office/drawing/2014/main" id="{C1FF5C3C-FFC5-51EF-1943-A3EC388CA5A9}"/>
                  </a:ext>
                </a:extLst>
              </p:cNvPr>
              <p:cNvSpPr/>
              <p:nvPr/>
            </p:nvSpPr>
            <p:spPr>
              <a:xfrm>
                <a:off x="4342802" y="4214422"/>
                <a:ext cx="432230" cy="428790"/>
              </a:xfrm>
              <a:custGeom>
                <a:avLst/>
                <a:gdLst>
                  <a:gd name="connsiteX0" fmla="*/ 18635 w 432230"/>
                  <a:gd name="connsiteY0" fmla="*/ 229557 h 428790"/>
                  <a:gd name="connsiteX1" fmla="*/ 28337 w 432230"/>
                  <a:gd name="connsiteY1" fmla="*/ 236853 h 428790"/>
                  <a:gd name="connsiteX2" fmla="*/ 38038 w 432230"/>
                  <a:gd name="connsiteY2" fmla="*/ 226303 h 428790"/>
                  <a:gd name="connsiteX3" fmla="*/ 46122 w 432230"/>
                  <a:gd name="connsiteY3" fmla="*/ 221432 h 428790"/>
                  <a:gd name="connsiteX4" fmla="*/ 51782 w 432230"/>
                  <a:gd name="connsiteY4" fmla="*/ 220623 h 428790"/>
                  <a:gd name="connsiteX5" fmla="*/ 49356 w 432230"/>
                  <a:gd name="connsiteY5" fmla="*/ 232790 h 428790"/>
                  <a:gd name="connsiteX6" fmla="*/ 55824 w 432230"/>
                  <a:gd name="connsiteY6" fmla="*/ 235216 h 428790"/>
                  <a:gd name="connsiteX7" fmla="*/ 72802 w 432230"/>
                  <a:gd name="connsiteY7" fmla="*/ 221411 h 428790"/>
                  <a:gd name="connsiteX8" fmla="*/ 84929 w 432230"/>
                  <a:gd name="connsiteY8" fmla="*/ 212478 h 428790"/>
                  <a:gd name="connsiteX9" fmla="*/ 90588 w 432230"/>
                  <a:gd name="connsiteY9" fmla="*/ 203545 h 428790"/>
                  <a:gd name="connsiteX10" fmla="*/ 89779 w 432230"/>
                  <a:gd name="connsiteY10" fmla="*/ 188123 h 428790"/>
                  <a:gd name="connsiteX11" fmla="*/ 92205 w 432230"/>
                  <a:gd name="connsiteY11" fmla="*/ 172702 h 428790"/>
                  <a:gd name="connsiteX12" fmla="*/ 103523 w 432230"/>
                  <a:gd name="connsiteY12" fmla="*/ 155664 h 428790"/>
                  <a:gd name="connsiteX13" fmla="*/ 114842 w 432230"/>
                  <a:gd name="connsiteY13" fmla="*/ 144305 h 428790"/>
                  <a:gd name="connsiteX14" fmla="*/ 126968 w 432230"/>
                  <a:gd name="connsiteY14" fmla="*/ 135371 h 428790"/>
                  <a:gd name="connsiteX15" fmla="*/ 128585 w 432230"/>
                  <a:gd name="connsiteY15" fmla="*/ 122395 h 428790"/>
                  <a:gd name="connsiteX16" fmla="*/ 131011 w 432230"/>
                  <a:gd name="connsiteY16" fmla="*/ 102911 h 428790"/>
                  <a:gd name="connsiteX17" fmla="*/ 135053 w 432230"/>
                  <a:gd name="connsiteY17" fmla="*/ 89107 h 428790"/>
                  <a:gd name="connsiteX18" fmla="*/ 137479 w 432230"/>
                  <a:gd name="connsiteY18" fmla="*/ 78557 h 428790"/>
                  <a:gd name="connsiteX19" fmla="*/ 146371 w 432230"/>
                  <a:gd name="connsiteY19" fmla="*/ 55839 h 428790"/>
                  <a:gd name="connsiteX20" fmla="*/ 146371 w 432230"/>
                  <a:gd name="connsiteY20" fmla="*/ 42035 h 428790"/>
                  <a:gd name="connsiteX21" fmla="*/ 167391 w 432230"/>
                  <a:gd name="connsiteY21" fmla="*/ 7129 h 428790"/>
                  <a:gd name="connsiteX22" fmla="*/ 189220 w 432230"/>
                  <a:gd name="connsiteY22" fmla="*/ 20934 h 428790"/>
                  <a:gd name="connsiteX23" fmla="*/ 198921 w 432230"/>
                  <a:gd name="connsiteY23" fmla="*/ 25805 h 428790"/>
                  <a:gd name="connsiteX24" fmla="*/ 223175 w 432230"/>
                  <a:gd name="connsiteY24" fmla="*/ 28230 h 428790"/>
                  <a:gd name="connsiteX25" fmla="*/ 231260 w 432230"/>
                  <a:gd name="connsiteY25" fmla="*/ 29847 h 428790"/>
                  <a:gd name="connsiteX26" fmla="*/ 240153 w 432230"/>
                  <a:gd name="connsiteY26" fmla="*/ 14426 h 428790"/>
                  <a:gd name="connsiteX27" fmla="*/ 249046 w 432230"/>
                  <a:gd name="connsiteY27" fmla="*/ 14426 h 428790"/>
                  <a:gd name="connsiteX28" fmla="*/ 259556 w 432230"/>
                  <a:gd name="connsiteY28" fmla="*/ 17680 h 428790"/>
                  <a:gd name="connsiteX29" fmla="*/ 266832 w 432230"/>
                  <a:gd name="connsiteY29" fmla="*/ 17680 h 428790"/>
                  <a:gd name="connsiteX30" fmla="*/ 274108 w 432230"/>
                  <a:gd name="connsiteY30" fmla="*/ 7129 h 428790"/>
                  <a:gd name="connsiteX31" fmla="*/ 298362 w 432230"/>
                  <a:gd name="connsiteY31" fmla="*/ 1450 h 428790"/>
                  <a:gd name="connsiteX32" fmla="*/ 305638 w 432230"/>
                  <a:gd name="connsiteY32" fmla="*/ 3875 h 428790"/>
                  <a:gd name="connsiteX33" fmla="*/ 313723 w 432230"/>
                  <a:gd name="connsiteY33" fmla="*/ 3875 h 428790"/>
                  <a:gd name="connsiteX34" fmla="*/ 324232 w 432230"/>
                  <a:gd name="connsiteY34" fmla="*/ 7129 h 428790"/>
                  <a:gd name="connsiteX35" fmla="*/ 335551 w 432230"/>
                  <a:gd name="connsiteY35" fmla="*/ 5512 h 428790"/>
                  <a:gd name="connsiteX36" fmla="*/ 343636 w 432230"/>
                  <a:gd name="connsiteY36" fmla="*/ 5512 h 428790"/>
                  <a:gd name="connsiteX37" fmla="*/ 354146 w 432230"/>
                  <a:gd name="connsiteY37" fmla="*/ 16063 h 428790"/>
                  <a:gd name="connsiteX38" fmla="*/ 363039 w 432230"/>
                  <a:gd name="connsiteY38" fmla="*/ 20934 h 428790"/>
                  <a:gd name="connsiteX39" fmla="*/ 373549 w 432230"/>
                  <a:gd name="connsiteY39" fmla="*/ 15254 h 428790"/>
                  <a:gd name="connsiteX40" fmla="*/ 384059 w 432230"/>
                  <a:gd name="connsiteY40" fmla="*/ 20934 h 428790"/>
                  <a:gd name="connsiteX41" fmla="*/ 391335 w 432230"/>
                  <a:gd name="connsiteY41" fmla="*/ 15254 h 428790"/>
                  <a:gd name="connsiteX42" fmla="*/ 396186 w 432230"/>
                  <a:gd name="connsiteY42" fmla="*/ 16063 h 428790"/>
                  <a:gd name="connsiteX43" fmla="*/ 399419 w 432230"/>
                  <a:gd name="connsiteY43" fmla="*/ 24188 h 428790"/>
                  <a:gd name="connsiteX44" fmla="*/ 409121 w 432230"/>
                  <a:gd name="connsiteY44" fmla="*/ 27442 h 428790"/>
                  <a:gd name="connsiteX45" fmla="*/ 418014 w 432230"/>
                  <a:gd name="connsiteY45" fmla="*/ 38801 h 428790"/>
                  <a:gd name="connsiteX46" fmla="*/ 422056 w 432230"/>
                  <a:gd name="connsiteY46" fmla="*/ 42055 h 428790"/>
                  <a:gd name="connsiteX47" fmla="*/ 422056 w 432230"/>
                  <a:gd name="connsiteY47" fmla="*/ 52605 h 428790"/>
                  <a:gd name="connsiteX48" fmla="*/ 423673 w 432230"/>
                  <a:gd name="connsiteY48" fmla="*/ 59902 h 428790"/>
                  <a:gd name="connsiteX49" fmla="*/ 422056 w 432230"/>
                  <a:gd name="connsiteY49" fmla="*/ 64772 h 428790"/>
                  <a:gd name="connsiteX50" fmla="*/ 430949 w 432230"/>
                  <a:gd name="connsiteY50" fmla="*/ 68835 h 428790"/>
                  <a:gd name="connsiteX51" fmla="*/ 430949 w 432230"/>
                  <a:gd name="connsiteY51" fmla="*/ 76131 h 428790"/>
                  <a:gd name="connsiteX52" fmla="*/ 418014 w 432230"/>
                  <a:gd name="connsiteY52" fmla="*/ 88299 h 428790"/>
                  <a:gd name="connsiteX53" fmla="*/ 403462 w 432230"/>
                  <a:gd name="connsiteY53" fmla="*/ 112654 h 428790"/>
                  <a:gd name="connsiteX54" fmla="*/ 396994 w 432230"/>
                  <a:gd name="connsiteY54" fmla="*/ 126458 h 428790"/>
                  <a:gd name="connsiteX55" fmla="*/ 395377 w 432230"/>
                  <a:gd name="connsiteY55" fmla="*/ 143496 h 428790"/>
                  <a:gd name="connsiteX56" fmla="*/ 395377 w 432230"/>
                  <a:gd name="connsiteY56" fmla="*/ 153238 h 428790"/>
                  <a:gd name="connsiteX57" fmla="*/ 391335 w 432230"/>
                  <a:gd name="connsiteY57" fmla="*/ 157301 h 428790"/>
                  <a:gd name="connsiteX58" fmla="*/ 384059 w 432230"/>
                  <a:gd name="connsiteY58" fmla="*/ 162980 h 428790"/>
                  <a:gd name="connsiteX59" fmla="*/ 382442 w 432230"/>
                  <a:gd name="connsiteY59" fmla="*/ 171105 h 428790"/>
                  <a:gd name="connsiteX60" fmla="*/ 379208 w 432230"/>
                  <a:gd name="connsiteY60" fmla="*/ 179230 h 428790"/>
                  <a:gd name="connsiteX61" fmla="*/ 381633 w 432230"/>
                  <a:gd name="connsiteY61" fmla="*/ 183293 h 428790"/>
                  <a:gd name="connsiteX62" fmla="*/ 385675 w 432230"/>
                  <a:gd name="connsiteY62" fmla="*/ 194651 h 428790"/>
                  <a:gd name="connsiteX63" fmla="*/ 388101 w 432230"/>
                  <a:gd name="connsiteY63" fmla="*/ 211690 h 428790"/>
                  <a:gd name="connsiteX64" fmla="*/ 389718 w 432230"/>
                  <a:gd name="connsiteY64" fmla="*/ 227920 h 428790"/>
                  <a:gd name="connsiteX65" fmla="*/ 391335 w 432230"/>
                  <a:gd name="connsiteY65" fmla="*/ 245766 h 428790"/>
                  <a:gd name="connsiteX66" fmla="*/ 395377 w 432230"/>
                  <a:gd name="connsiteY66" fmla="*/ 261188 h 428790"/>
                  <a:gd name="connsiteX67" fmla="*/ 393760 w 432230"/>
                  <a:gd name="connsiteY67" fmla="*/ 269313 h 428790"/>
                  <a:gd name="connsiteX68" fmla="*/ 404270 w 432230"/>
                  <a:gd name="connsiteY68" fmla="*/ 279863 h 428790"/>
                  <a:gd name="connsiteX69" fmla="*/ 413163 w 432230"/>
                  <a:gd name="connsiteY69" fmla="*/ 291222 h 428790"/>
                  <a:gd name="connsiteX70" fmla="*/ 421248 w 432230"/>
                  <a:gd name="connsiteY70" fmla="*/ 312323 h 428790"/>
                  <a:gd name="connsiteX71" fmla="*/ 380804 w 432230"/>
                  <a:gd name="connsiteY71" fmla="*/ 314748 h 428790"/>
                  <a:gd name="connsiteX72" fmla="*/ 379996 w 432230"/>
                  <a:gd name="connsiteY72" fmla="*/ 326916 h 428790"/>
                  <a:gd name="connsiteX73" fmla="*/ 368677 w 432230"/>
                  <a:gd name="connsiteY73" fmla="*/ 334212 h 428790"/>
                  <a:gd name="connsiteX74" fmla="*/ 371912 w 432230"/>
                  <a:gd name="connsiteY74" fmla="*/ 344762 h 428790"/>
                  <a:gd name="connsiteX75" fmla="*/ 371103 w 432230"/>
                  <a:gd name="connsiteY75" fmla="*/ 357738 h 428790"/>
                  <a:gd name="connsiteX76" fmla="*/ 373528 w 432230"/>
                  <a:gd name="connsiteY76" fmla="*/ 370714 h 428790"/>
                  <a:gd name="connsiteX77" fmla="*/ 367061 w 432230"/>
                  <a:gd name="connsiteY77" fmla="*/ 382072 h 428790"/>
                  <a:gd name="connsiteX78" fmla="*/ 366252 w 432230"/>
                  <a:gd name="connsiteY78" fmla="*/ 385326 h 428790"/>
                  <a:gd name="connsiteX79" fmla="*/ 373528 w 432230"/>
                  <a:gd name="connsiteY79" fmla="*/ 394260 h 428790"/>
                  <a:gd name="connsiteX80" fmla="*/ 384038 w 432230"/>
                  <a:gd name="connsiteY80" fmla="*/ 402385 h 428790"/>
                  <a:gd name="connsiteX81" fmla="*/ 388889 w 432230"/>
                  <a:gd name="connsiteY81" fmla="*/ 404002 h 428790"/>
                  <a:gd name="connsiteX82" fmla="*/ 396165 w 432230"/>
                  <a:gd name="connsiteY82" fmla="*/ 405619 h 428790"/>
                  <a:gd name="connsiteX83" fmla="*/ 398591 w 432230"/>
                  <a:gd name="connsiteY83" fmla="*/ 415361 h 428790"/>
                  <a:gd name="connsiteX84" fmla="*/ 397782 w 432230"/>
                  <a:gd name="connsiteY84" fmla="*/ 424294 h 428790"/>
                  <a:gd name="connsiteX85" fmla="*/ 386464 w 432230"/>
                  <a:gd name="connsiteY85" fmla="*/ 428357 h 428790"/>
                  <a:gd name="connsiteX86" fmla="*/ 378379 w 432230"/>
                  <a:gd name="connsiteY86" fmla="*/ 420232 h 428790"/>
                  <a:gd name="connsiteX87" fmla="*/ 371103 w 432230"/>
                  <a:gd name="connsiteY87" fmla="*/ 421040 h 428790"/>
                  <a:gd name="connsiteX88" fmla="*/ 368677 w 432230"/>
                  <a:gd name="connsiteY88" fmla="*/ 411298 h 428790"/>
                  <a:gd name="connsiteX89" fmla="*/ 363018 w 432230"/>
                  <a:gd name="connsiteY89" fmla="*/ 407236 h 428790"/>
                  <a:gd name="connsiteX90" fmla="*/ 355742 w 432230"/>
                  <a:gd name="connsiteY90" fmla="*/ 401556 h 428790"/>
                  <a:gd name="connsiteX91" fmla="*/ 349275 w 432230"/>
                  <a:gd name="connsiteY91" fmla="*/ 402365 h 428790"/>
                  <a:gd name="connsiteX92" fmla="*/ 342807 w 432230"/>
                  <a:gd name="connsiteY92" fmla="*/ 395069 h 428790"/>
                  <a:gd name="connsiteX93" fmla="*/ 338765 w 432230"/>
                  <a:gd name="connsiteY93" fmla="*/ 383710 h 428790"/>
                  <a:gd name="connsiteX94" fmla="*/ 333105 w 432230"/>
                  <a:gd name="connsiteY94" fmla="*/ 390198 h 428790"/>
                  <a:gd name="connsiteX95" fmla="*/ 326638 w 432230"/>
                  <a:gd name="connsiteY95" fmla="*/ 393452 h 428790"/>
                  <a:gd name="connsiteX96" fmla="*/ 315319 w 432230"/>
                  <a:gd name="connsiteY96" fmla="*/ 388581 h 428790"/>
                  <a:gd name="connsiteX97" fmla="*/ 304001 w 432230"/>
                  <a:gd name="connsiteY97" fmla="*/ 391835 h 428790"/>
                  <a:gd name="connsiteX98" fmla="*/ 299150 w 432230"/>
                  <a:gd name="connsiteY98" fmla="*/ 386964 h 428790"/>
                  <a:gd name="connsiteX99" fmla="*/ 295916 w 432230"/>
                  <a:gd name="connsiteY99" fmla="*/ 378030 h 428790"/>
                  <a:gd name="connsiteX100" fmla="*/ 287023 w 432230"/>
                  <a:gd name="connsiteY100" fmla="*/ 382901 h 428790"/>
                  <a:gd name="connsiteX101" fmla="*/ 282172 w 432230"/>
                  <a:gd name="connsiteY101" fmla="*/ 382093 h 428790"/>
                  <a:gd name="connsiteX102" fmla="*/ 274896 w 432230"/>
                  <a:gd name="connsiteY102" fmla="*/ 378030 h 428790"/>
                  <a:gd name="connsiteX103" fmla="*/ 263578 w 432230"/>
                  <a:gd name="connsiteY103" fmla="*/ 376413 h 428790"/>
                  <a:gd name="connsiteX104" fmla="*/ 249834 w 432230"/>
                  <a:gd name="connsiteY104" fmla="*/ 375605 h 428790"/>
                  <a:gd name="connsiteX105" fmla="*/ 228814 w 432230"/>
                  <a:gd name="connsiteY105" fmla="*/ 380476 h 428790"/>
                  <a:gd name="connsiteX106" fmla="*/ 226389 w 432230"/>
                  <a:gd name="connsiteY106" fmla="*/ 371542 h 428790"/>
                  <a:gd name="connsiteX107" fmla="*/ 227197 w 432230"/>
                  <a:gd name="connsiteY107" fmla="*/ 357738 h 428790"/>
                  <a:gd name="connsiteX108" fmla="*/ 220730 w 432230"/>
                  <a:gd name="connsiteY108" fmla="*/ 346379 h 428790"/>
                  <a:gd name="connsiteX109" fmla="*/ 217496 w 432230"/>
                  <a:gd name="connsiteY109" fmla="*/ 337446 h 428790"/>
                  <a:gd name="connsiteX110" fmla="*/ 220730 w 432230"/>
                  <a:gd name="connsiteY110" fmla="*/ 322833 h 428790"/>
                  <a:gd name="connsiteX111" fmla="*/ 218304 w 432230"/>
                  <a:gd name="connsiteY111" fmla="*/ 309028 h 428790"/>
                  <a:gd name="connsiteX112" fmla="*/ 215879 w 432230"/>
                  <a:gd name="connsiteY112" fmla="*/ 300095 h 428790"/>
                  <a:gd name="connsiteX113" fmla="*/ 218304 w 432230"/>
                  <a:gd name="connsiteY113" fmla="*/ 291970 h 428790"/>
                  <a:gd name="connsiteX114" fmla="*/ 216687 w 432230"/>
                  <a:gd name="connsiteY114" fmla="*/ 288716 h 428790"/>
                  <a:gd name="connsiteX115" fmla="*/ 189200 w 432230"/>
                  <a:gd name="connsiteY115" fmla="*/ 289524 h 428790"/>
                  <a:gd name="connsiteX116" fmla="*/ 191625 w 432230"/>
                  <a:gd name="connsiteY116" fmla="*/ 280591 h 428790"/>
                  <a:gd name="connsiteX117" fmla="*/ 183540 w 432230"/>
                  <a:gd name="connsiteY117" fmla="*/ 280591 h 428790"/>
                  <a:gd name="connsiteX118" fmla="*/ 177881 w 432230"/>
                  <a:gd name="connsiteY118" fmla="*/ 284653 h 428790"/>
                  <a:gd name="connsiteX119" fmla="*/ 165754 w 432230"/>
                  <a:gd name="connsiteY119" fmla="*/ 283036 h 428790"/>
                  <a:gd name="connsiteX120" fmla="*/ 165754 w 432230"/>
                  <a:gd name="connsiteY120" fmla="*/ 296012 h 428790"/>
                  <a:gd name="connsiteX121" fmla="*/ 154436 w 432230"/>
                  <a:gd name="connsiteY121" fmla="*/ 307371 h 428790"/>
                  <a:gd name="connsiteX122" fmla="*/ 136650 w 432230"/>
                  <a:gd name="connsiteY122" fmla="*/ 305754 h 428790"/>
                  <a:gd name="connsiteX123" fmla="*/ 115630 w 432230"/>
                  <a:gd name="connsiteY123" fmla="*/ 300883 h 428790"/>
                  <a:gd name="connsiteX124" fmla="*/ 104311 w 432230"/>
                  <a:gd name="connsiteY124" fmla="*/ 277357 h 428790"/>
                  <a:gd name="connsiteX125" fmla="*/ 99461 w 432230"/>
                  <a:gd name="connsiteY125" fmla="*/ 259510 h 428790"/>
                  <a:gd name="connsiteX126" fmla="*/ 16977 w 432230"/>
                  <a:gd name="connsiteY126" fmla="*/ 257893 h 428790"/>
                  <a:gd name="connsiteX127" fmla="*/ 4042 w 432230"/>
                  <a:gd name="connsiteY127" fmla="*/ 262764 h 428790"/>
                  <a:gd name="connsiteX128" fmla="*/ 0 w 432230"/>
                  <a:gd name="connsiteY128" fmla="*/ 256276 h 428790"/>
                  <a:gd name="connsiteX129" fmla="*/ 6468 w 432230"/>
                  <a:gd name="connsiteY129" fmla="*/ 253851 h 428790"/>
                  <a:gd name="connsiteX130" fmla="*/ 8893 w 432230"/>
                  <a:gd name="connsiteY130" fmla="*/ 237621 h 428790"/>
                  <a:gd name="connsiteX131" fmla="*/ 18594 w 432230"/>
                  <a:gd name="connsiteY131" fmla="*/ 229496 h 428790"/>
                  <a:gd name="connsiteX132" fmla="*/ 18594 w 432230"/>
                  <a:gd name="connsiteY132" fmla="*/ 229496 h 428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432230" h="428790">
                    <a:moveTo>
                      <a:pt x="18635" y="229557"/>
                    </a:moveTo>
                    <a:cubicBezTo>
                      <a:pt x="21060" y="234428"/>
                      <a:pt x="24294" y="239299"/>
                      <a:pt x="28337" y="236853"/>
                    </a:cubicBezTo>
                    <a:cubicBezTo>
                      <a:pt x="33996" y="232790"/>
                      <a:pt x="36421" y="228728"/>
                      <a:pt x="38038" y="226303"/>
                    </a:cubicBezTo>
                    <a:cubicBezTo>
                      <a:pt x="39655" y="223877"/>
                      <a:pt x="42889" y="219006"/>
                      <a:pt x="46122" y="221432"/>
                    </a:cubicBezTo>
                    <a:cubicBezTo>
                      <a:pt x="48548" y="224686"/>
                      <a:pt x="51782" y="218178"/>
                      <a:pt x="51782" y="220623"/>
                    </a:cubicBezTo>
                    <a:cubicBezTo>
                      <a:pt x="52590" y="223877"/>
                      <a:pt x="46931" y="227111"/>
                      <a:pt x="49356" y="232790"/>
                    </a:cubicBezTo>
                    <a:cubicBezTo>
                      <a:pt x="50973" y="237662"/>
                      <a:pt x="52590" y="236045"/>
                      <a:pt x="55824" y="235216"/>
                    </a:cubicBezTo>
                    <a:cubicBezTo>
                      <a:pt x="59058" y="235216"/>
                      <a:pt x="67951" y="226282"/>
                      <a:pt x="72802" y="221411"/>
                    </a:cubicBezTo>
                    <a:cubicBezTo>
                      <a:pt x="76844" y="216541"/>
                      <a:pt x="80886" y="214924"/>
                      <a:pt x="84929" y="212478"/>
                    </a:cubicBezTo>
                    <a:cubicBezTo>
                      <a:pt x="88162" y="210053"/>
                      <a:pt x="90588" y="208416"/>
                      <a:pt x="90588" y="203545"/>
                    </a:cubicBezTo>
                    <a:cubicBezTo>
                      <a:pt x="91396" y="198674"/>
                      <a:pt x="88971" y="194611"/>
                      <a:pt x="89779" y="188123"/>
                    </a:cubicBezTo>
                    <a:cubicBezTo>
                      <a:pt x="90588" y="180827"/>
                      <a:pt x="86545" y="180827"/>
                      <a:pt x="92205" y="172702"/>
                    </a:cubicBezTo>
                    <a:cubicBezTo>
                      <a:pt x="98672" y="163768"/>
                      <a:pt x="99481" y="160534"/>
                      <a:pt x="103523" y="155664"/>
                    </a:cubicBezTo>
                    <a:cubicBezTo>
                      <a:pt x="107565" y="151601"/>
                      <a:pt x="105948" y="147539"/>
                      <a:pt x="114842" y="144305"/>
                    </a:cubicBezTo>
                    <a:cubicBezTo>
                      <a:pt x="122926" y="141879"/>
                      <a:pt x="125352" y="138625"/>
                      <a:pt x="126968" y="135371"/>
                    </a:cubicBezTo>
                    <a:cubicBezTo>
                      <a:pt x="128585" y="131309"/>
                      <a:pt x="127777" y="128075"/>
                      <a:pt x="128585" y="122395"/>
                    </a:cubicBezTo>
                    <a:cubicBezTo>
                      <a:pt x="129394" y="116716"/>
                      <a:pt x="131011" y="109420"/>
                      <a:pt x="131011" y="102911"/>
                    </a:cubicBezTo>
                    <a:cubicBezTo>
                      <a:pt x="131011" y="97232"/>
                      <a:pt x="133436" y="93170"/>
                      <a:pt x="135053" y="89107"/>
                    </a:cubicBezTo>
                    <a:cubicBezTo>
                      <a:pt x="136670" y="85045"/>
                      <a:pt x="139095" y="81811"/>
                      <a:pt x="137479" y="78557"/>
                    </a:cubicBezTo>
                    <a:cubicBezTo>
                      <a:pt x="136670" y="74494"/>
                      <a:pt x="144755" y="58264"/>
                      <a:pt x="146371" y="55839"/>
                    </a:cubicBezTo>
                    <a:cubicBezTo>
                      <a:pt x="147988" y="53414"/>
                      <a:pt x="148797" y="45289"/>
                      <a:pt x="146371" y="42035"/>
                    </a:cubicBezTo>
                    <a:cubicBezTo>
                      <a:pt x="146371" y="25805"/>
                      <a:pt x="153648" y="10384"/>
                      <a:pt x="167391" y="7129"/>
                    </a:cubicBezTo>
                    <a:cubicBezTo>
                      <a:pt x="181135" y="3875"/>
                      <a:pt x="188411" y="17680"/>
                      <a:pt x="189220" y="20934"/>
                    </a:cubicBezTo>
                    <a:cubicBezTo>
                      <a:pt x="190028" y="23359"/>
                      <a:pt x="195687" y="25805"/>
                      <a:pt x="198921" y="25805"/>
                    </a:cubicBezTo>
                    <a:cubicBezTo>
                      <a:pt x="202964" y="24996"/>
                      <a:pt x="219941" y="28230"/>
                      <a:pt x="223175" y="28230"/>
                    </a:cubicBezTo>
                    <a:cubicBezTo>
                      <a:pt x="226409" y="29039"/>
                      <a:pt x="228026" y="29847"/>
                      <a:pt x="231260" y="29847"/>
                    </a:cubicBezTo>
                    <a:cubicBezTo>
                      <a:pt x="234494" y="29847"/>
                      <a:pt x="238536" y="23359"/>
                      <a:pt x="240153" y="14426"/>
                    </a:cubicBezTo>
                    <a:cubicBezTo>
                      <a:pt x="241770" y="6301"/>
                      <a:pt x="245004" y="14426"/>
                      <a:pt x="249046" y="14426"/>
                    </a:cubicBezTo>
                    <a:cubicBezTo>
                      <a:pt x="252280" y="14426"/>
                      <a:pt x="255513" y="19297"/>
                      <a:pt x="259556" y="17680"/>
                    </a:cubicBezTo>
                    <a:cubicBezTo>
                      <a:pt x="262790" y="16063"/>
                      <a:pt x="265215" y="17680"/>
                      <a:pt x="266832" y="17680"/>
                    </a:cubicBezTo>
                    <a:cubicBezTo>
                      <a:pt x="268449" y="17680"/>
                      <a:pt x="270874" y="8746"/>
                      <a:pt x="274108" y="7129"/>
                    </a:cubicBezTo>
                    <a:cubicBezTo>
                      <a:pt x="277342" y="4704"/>
                      <a:pt x="297553" y="5512"/>
                      <a:pt x="298362" y="1450"/>
                    </a:cubicBezTo>
                    <a:cubicBezTo>
                      <a:pt x="299979" y="-2613"/>
                      <a:pt x="304021" y="3067"/>
                      <a:pt x="305638" y="3875"/>
                    </a:cubicBezTo>
                    <a:cubicBezTo>
                      <a:pt x="307255" y="4684"/>
                      <a:pt x="311297" y="5492"/>
                      <a:pt x="313723" y="3875"/>
                    </a:cubicBezTo>
                    <a:cubicBezTo>
                      <a:pt x="316956" y="1450"/>
                      <a:pt x="320190" y="5492"/>
                      <a:pt x="324232" y="7129"/>
                    </a:cubicBezTo>
                    <a:cubicBezTo>
                      <a:pt x="328275" y="9555"/>
                      <a:pt x="333934" y="7938"/>
                      <a:pt x="335551" y="5512"/>
                    </a:cubicBezTo>
                    <a:cubicBezTo>
                      <a:pt x="337168" y="3895"/>
                      <a:pt x="343636" y="5512"/>
                      <a:pt x="343636" y="5512"/>
                    </a:cubicBezTo>
                    <a:cubicBezTo>
                      <a:pt x="343636" y="5512"/>
                      <a:pt x="350912" y="12000"/>
                      <a:pt x="354146" y="16063"/>
                    </a:cubicBezTo>
                    <a:cubicBezTo>
                      <a:pt x="358188" y="20125"/>
                      <a:pt x="357379" y="20934"/>
                      <a:pt x="363039" y="20934"/>
                    </a:cubicBezTo>
                    <a:cubicBezTo>
                      <a:pt x="368698" y="21742"/>
                      <a:pt x="368698" y="20934"/>
                      <a:pt x="373549" y="15254"/>
                    </a:cubicBezTo>
                    <a:cubicBezTo>
                      <a:pt x="377591" y="9575"/>
                      <a:pt x="380016" y="20125"/>
                      <a:pt x="384059" y="20934"/>
                    </a:cubicBezTo>
                    <a:cubicBezTo>
                      <a:pt x="388101" y="22551"/>
                      <a:pt x="390526" y="20934"/>
                      <a:pt x="391335" y="15254"/>
                    </a:cubicBezTo>
                    <a:cubicBezTo>
                      <a:pt x="391335" y="9575"/>
                      <a:pt x="393760" y="16063"/>
                      <a:pt x="396186" y="16063"/>
                    </a:cubicBezTo>
                    <a:cubicBezTo>
                      <a:pt x="398611" y="16063"/>
                      <a:pt x="397802" y="19317"/>
                      <a:pt x="399419" y="24188"/>
                    </a:cubicBezTo>
                    <a:cubicBezTo>
                      <a:pt x="400228" y="29059"/>
                      <a:pt x="404270" y="28250"/>
                      <a:pt x="409121" y="27442"/>
                    </a:cubicBezTo>
                    <a:cubicBezTo>
                      <a:pt x="413163" y="25825"/>
                      <a:pt x="418014" y="38801"/>
                      <a:pt x="418014" y="38801"/>
                    </a:cubicBezTo>
                    <a:lnTo>
                      <a:pt x="422056" y="42055"/>
                    </a:lnTo>
                    <a:cubicBezTo>
                      <a:pt x="422056" y="42055"/>
                      <a:pt x="421248" y="50180"/>
                      <a:pt x="422056" y="52605"/>
                    </a:cubicBezTo>
                    <a:cubicBezTo>
                      <a:pt x="422865" y="55031"/>
                      <a:pt x="425290" y="58285"/>
                      <a:pt x="423673" y="59902"/>
                    </a:cubicBezTo>
                    <a:cubicBezTo>
                      <a:pt x="421248" y="62327"/>
                      <a:pt x="420439" y="63156"/>
                      <a:pt x="422056" y="64772"/>
                    </a:cubicBezTo>
                    <a:cubicBezTo>
                      <a:pt x="423673" y="66389"/>
                      <a:pt x="429332" y="68026"/>
                      <a:pt x="430949" y="68835"/>
                    </a:cubicBezTo>
                    <a:cubicBezTo>
                      <a:pt x="431758" y="70452"/>
                      <a:pt x="433374" y="74515"/>
                      <a:pt x="430949" y="76131"/>
                    </a:cubicBezTo>
                    <a:cubicBezTo>
                      <a:pt x="429332" y="77748"/>
                      <a:pt x="420439" y="85873"/>
                      <a:pt x="418014" y="88299"/>
                    </a:cubicBezTo>
                    <a:cubicBezTo>
                      <a:pt x="415589" y="91553"/>
                      <a:pt x="405887" y="107783"/>
                      <a:pt x="403462" y="112654"/>
                    </a:cubicBezTo>
                    <a:cubicBezTo>
                      <a:pt x="401036" y="117524"/>
                      <a:pt x="396994" y="119141"/>
                      <a:pt x="396994" y="126458"/>
                    </a:cubicBezTo>
                    <a:cubicBezTo>
                      <a:pt x="396994" y="133774"/>
                      <a:pt x="394569" y="138625"/>
                      <a:pt x="395377" y="143496"/>
                    </a:cubicBezTo>
                    <a:cubicBezTo>
                      <a:pt x="395377" y="148367"/>
                      <a:pt x="396186" y="150793"/>
                      <a:pt x="395377" y="153238"/>
                    </a:cubicBezTo>
                    <a:cubicBezTo>
                      <a:pt x="393760" y="154855"/>
                      <a:pt x="395377" y="156492"/>
                      <a:pt x="391335" y="157301"/>
                    </a:cubicBezTo>
                    <a:cubicBezTo>
                      <a:pt x="387292" y="158918"/>
                      <a:pt x="383250" y="158109"/>
                      <a:pt x="384059" y="162980"/>
                    </a:cubicBezTo>
                    <a:cubicBezTo>
                      <a:pt x="384867" y="167851"/>
                      <a:pt x="385675" y="167851"/>
                      <a:pt x="382442" y="171105"/>
                    </a:cubicBezTo>
                    <a:cubicBezTo>
                      <a:pt x="380016" y="175168"/>
                      <a:pt x="378399" y="176785"/>
                      <a:pt x="379208" y="179230"/>
                    </a:cubicBezTo>
                    <a:cubicBezTo>
                      <a:pt x="380825" y="180847"/>
                      <a:pt x="379208" y="182484"/>
                      <a:pt x="381633" y="183293"/>
                    </a:cubicBezTo>
                    <a:cubicBezTo>
                      <a:pt x="384867" y="184101"/>
                      <a:pt x="385675" y="194651"/>
                      <a:pt x="385675" y="194651"/>
                    </a:cubicBezTo>
                    <a:cubicBezTo>
                      <a:pt x="385675" y="194651"/>
                      <a:pt x="388101" y="206010"/>
                      <a:pt x="388101" y="211690"/>
                    </a:cubicBezTo>
                    <a:cubicBezTo>
                      <a:pt x="387292" y="216561"/>
                      <a:pt x="390526" y="220623"/>
                      <a:pt x="389718" y="227920"/>
                    </a:cubicBezTo>
                    <a:cubicBezTo>
                      <a:pt x="389718" y="235216"/>
                      <a:pt x="389718" y="238470"/>
                      <a:pt x="391335" y="245766"/>
                    </a:cubicBezTo>
                    <a:cubicBezTo>
                      <a:pt x="392143" y="253891"/>
                      <a:pt x="395377" y="257125"/>
                      <a:pt x="395377" y="261188"/>
                    </a:cubicBezTo>
                    <a:cubicBezTo>
                      <a:pt x="395377" y="265250"/>
                      <a:pt x="392143" y="265250"/>
                      <a:pt x="393760" y="269313"/>
                    </a:cubicBezTo>
                    <a:cubicBezTo>
                      <a:pt x="395377" y="273375"/>
                      <a:pt x="401036" y="275801"/>
                      <a:pt x="404270" y="279863"/>
                    </a:cubicBezTo>
                    <a:cubicBezTo>
                      <a:pt x="408312" y="283926"/>
                      <a:pt x="412355" y="288797"/>
                      <a:pt x="413163" y="291222"/>
                    </a:cubicBezTo>
                    <a:cubicBezTo>
                      <a:pt x="414780" y="293647"/>
                      <a:pt x="421248" y="312323"/>
                      <a:pt x="421248" y="312323"/>
                    </a:cubicBezTo>
                    <a:cubicBezTo>
                      <a:pt x="421248" y="312323"/>
                      <a:pt x="383230" y="311514"/>
                      <a:pt x="380804" y="314748"/>
                    </a:cubicBezTo>
                    <a:cubicBezTo>
                      <a:pt x="378379" y="318002"/>
                      <a:pt x="379996" y="326916"/>
                      <a:pt x="379996" y="326916"/>
                    </a:cubicBezTo>
                    <a:cubicBezTo>
                      <a:pt x="379996" y="326916"/>
                      <a:pt x="371912" y="334212"/>
                      <a:pt x="368677" y="334212"/>
                    </a:cubicBezTo>
                    <a:cubicBezTo>
                      <a:pt x="368677" y="334212"/>
                      <a:pt x="371103" y="339891"/>
                      <a:pt x="371912" y="344762"/>
                    </a:cubicBezTo>
                    <a:cubicBezTo>
                      <a:pt x="373528" y="349633"/>
                      <a:pt x="370295" y="351250"/>
                      <a:pt x="371103" y="357738"/>
                    </a:cubicBezTo>
                    <a:cubicBezTo>
                      <a:pt x="371103" y="363417"/>
                      <a:pt x="375954" y="365843"/>
                      <a:pt x="373528" y="370714"/>
                    </a:cubicBezTo>
                    <a:cubicBezTo>
                      <a:pt x="371103" y="375585"/>
                      <a:pt x="368677" y="378010"/>
                      <a:pt x="367061" y="382072"/>
                    </a:cubicBezTo>
                    <a:cubicBezTo>
                      <a:pt x="366252" y="385326"/>
                      <a:pt x="367061" y="380456"/>
                      <a:pt x="366252" y="385326"/>
                    </a:cubicBezTo>
                    <a:cubicBezTo>
                      <a:pt x="365444" y="390198"/>
                      <a:pt x="371103" y="389389"/>
                      <a:pt x="373528" y="394260"/>
                    </a:cubicBezTo>
                    <a:cubicBezTo>
                      <a:pt x="375954" y="399131"/>
                      <a:pt x="381613" y="399131"/>
                      <a:pt x="384038" y="402385"/>
                    </a:cubicBezTo>
                    <a:cubicBezTo>
                      <a:pt x="386464" y="406448"/>
                      <a:pt x="388889" y="404002"/>
                      <a:pt x="388889" y="404002"/>
                    </a:cubicBezTo>
                    <a:lnTo>
                      <a:pt x="396165" y="405619"/>
                    </a:lnTo>
                    <a:cubicBezTo>
                      <a:pt x="396165" y="405619"/>
                      <a:pt x="398591" y="411298"/>
                      <a:pt x="398591" y="415361"/>
                    </a:cubicBezTo>
                    <a:cubicBezTo>
                      <a:pt x="398591" y="419424"/>
                      <a:pt x="401016" y="421040"/>
                      <a:pt x="397782" y="424294"/>
                    </a:cubicBezTo>
                    <a:cubicBezTo>
                      <a:pt x="393740" y="426720"/>
                      <a:pt x="388889" y="429974"/>
                      <a:pt x="386464" y="428357"/>
                    </a:cubicBezTo>
                    <a:cubicBezTo>
                      <a:pt x="384038" y="426740"/>
                      <a:pt x="381613" y="417806"/>
                      <a:pt x="378379" y="420232"/>
                    </a:cubicBezTo>
                    <a:cubicBezTo>
                      <a:pt x="375954" y="422657"/>
                      <a:pt x="372720" y="425103"/>
                      <a:pt x="371103" y="421040"/>
                    </a:cubicBezTo>
                    <a:cubicBezTo>
                      <a:pt x="370295" y="417786"/>
                      <a:pt x="371103" y="411298"/>
                      <a:pt x="368677" y="411298"/>
                    </a:cubicBezTo>
                    <a:cubicBezTo>
                      <a:pt x="367061" y="411298"/>
                      <a:pt x="365444" y="407236"/>
                      <a:pt x="363018" y="407236"/>
                    </a:cubicBezTo>
                    <a:cubicBezTo>
                      <a:pt x="360593" y="407236"/>
                      <a:pt x="355742" y="401556"/>
                      <a:pt x="355742" y="401556"/>
                    </a:cubicBezTo>
                    <a:cubicBezTo>
                      <a:pt x="355742" y="401556"/>
                      <a:pt x="351700" y="402365"/>
                      <a:pt x="349275" y="402365"/>
                    </a:cubicBezTo>
                    <a:cubicBezTo>
                      <a:pt x="346849" y="402365"/>
                      <a:pt x="342807" y="400748"/>
                      <a:pt x="342807" y="395069"/>
                    </a:cubicBezTo>
                    <a:cubicBezTo>
                      <a:pt x="341998" y="389389"/>
                      <a:pt x="341190" y="383710"/>
                      <a:pt x="338765" y="383710"/>
                    </a:cubicBezTo>
                    <a:cubicBezTo>
                      <a:pt x="336339" y="383710"/>
                      <a:pt x="333105" y="385326"/>
                      <a:pt x="333105" y="390198"/>
                    </a:cubicBezTo>
                    <a:cubicBezTo>
                      <a:pt x="333105" y="395069"/>
                      <a:pt x="332297" y="391006"/>
                      <a:pt x="326638" y="393452"/>
                    </a:cubicBezTo>
                    <a:cubicBezTo>
                      <a:pt x="321787" y="395877"/>
                      <a:pt x="320170" y="384518"/>
                      <a:pt x="315319" y="388581"/>
                    </a:cubicBezTo>
                    <a:cubicBezTo>
                      <a:pt x="310469" y="391835"/>
                      <a:pt x="307235" y="392643"/>
                      <a:pt x="304001" y="391835"/>
                    </a:cubicBezTo>
                    <a:cubicBezTo>
                      <a:pt x="300767" y="390218"/>
                      <a:pt x="299958" y="389409"/>
                      <a:pt x="299150" y="386964"/>
                    </a:cubicBezTo>
                    <a:cubicBezTo>
                      <a:pt x="298342" y="384538"/>
                      <a:pt x="298342" y="376413"/>
                      <a:pt x="295916" y="378030"/>
                    </a:cubicBezTo>
                    <a:cubicBezTo>
                      <a:pt x="293491" y="380456"/>
                      <a:pt x="287023" y="382901"/>
                      <a:pt x="287023" y="382901"/>
                    </a:cubicBezTo>
                    <a:cubicBezTo>
                      <a:pt x="287023" y="382901"/>
                      <a:pt x="284598" y="382901"/>
                      <a:pt x="282172" y="382093"/>
                    </a:cubicBezTo>
                    <a:cubicBezTo>
                      <a:pt x="279747" y="381284"/>
                      <a:pt x="277322" y="381284"/>
                      <a:pt x="274896" y="378030"/>
                    </a:cubicBezTo>
                    <a:cubicBezTo>
                      <a:pt x="272471" y="375605"/>
                      <a:pt x="263578" y="376413"/>
                      <a:pt x="263578" y="376413"/>
                    </a:cubicBezTo>
                    <a:lnTo>
                      <a:pt x="249834" y="375605"/>
                    </a:lnTo>
                    <a:cubicBezTo>
                      <a:pt x="249834" y="375605"/>
                      <a:pt x="230431" y="378030"/>
                      <a:pt x="228814" y="380476"/>
                    </a:cubicBezTo>
                    <a:cubicBezTo>
                      <a:pt x="227197" y="382901"/>
                      <a:pt x="224772" y="375605"/>
                      <a:pt x="226389" y="371542"/>
                    </a:cubicBezTo>
                    <a:cubicBezTo>
                      <a:pt x="228006" y="366671"/>
                      <a:pt x="228814" y="362609"/>
                      <a:pt x="227197" y="357738"/>
                    </a:cubicBezTo>
                    <a:cubicBezTo>
                      <a:pt x="225580" y="352058"/>
                      <a:pt x="221538" y="348804"/>
                      <a:pt x="220730" y="346379"/>
                    </a:cubicBezTo>
                    <a:cubicBezTo>
                      <a:pt x="219113" y="343954"/>
                      <a:pt x="216687" y="341508"/>
                      <a:pt x="217496" y="337446"/>
                    </a:cubicBezTo>
                    <a:cubicBezTo>
                      <a:pt x="218304" y="333383"/>
                      <a:pt x="220730" y="326895"/>
                      <a:pt x="220730" y="322833"/>
                    </a:cubicBezTo>
                    <a:cubicBezTo>
                      <a:pt x="220730" y="319579"/>
                      <a:pt x="221538" y="311474"/>
                      <a:pt x="218304" y="309028"/>
                    </a:cubicBezTo>
                    <a:cubicBezTo>
                      <a:pt x="215879" y="307411"/>
                      <a:pt x="214262" y="302540"/>
                      <a:pt x="215879" y="300095"/>
                    </a:cubicBezTo>
                    <a:cubicBezTo>
                      <a:pt x="216687" y="296841"/>
                      <a:pt x="219113" y="293607"/>
                      <a:pt x="218304" y="291970"/>
                    </a:cubicBezTo>
                    <a:cubicBezTo>
                      <a:pt x="218304" y="290353"/>
                      <a:pt x="216687" y="288716"/>
                      <a:pt x="216687" y="288716"/>
                    </a:cubicBezTo>
                    <a:lnTo>
                      <a:pt x="189200" y="289524"/>
                    </a:lnTo>
                    <a:lnTo>
                      <a:pt x="191625" y="280591"/>
                    </a:lnTo>
                    <a:lnTo>
                      <a:pt x="183540" y="280591"/>
                    </a:lnTo>
                    <a:cubicBezTo>
                      <a:pt x="183540" y="280591"/>
                      <a:pt x="182732" y="283845"/>
                      <a:pt x="177881" y="284653"/>
                    </a:cubicBezTo>
                    <a:cubicBezTo>
                      <a:pt x="173030" y="284653"/>
                      <a:pt x="165754" y="283036"/>
                      <a:pt x="165754" y="283036"/>
                    </a:cubicBezTo>
                    <a:cubicBezTo>
                      <a:pt x="165754" y="283036"/>
                      <a:pt x="168180" y="290333"/>
                      <a:pt x="165754" y="296012"/>
                    </a:cubicBezTo>
                    <a:cubicBezTo>
                      <a:pt x="163329" y="302500"/>
                      <a:pt x="154436" y="307371"/>
                      <a:pt x="154436" y="307371"/>
                    </a:cubicBezTo>
                    <a:cubicBezTo>
                      <a:pt x="154436" y="307371"/>
                      <a:pt x="143117" y="303308"/>
                      <a:pt x="136650" y="305754"/>
                    </a:cubicBezTo>
                    <a:cubicBezTo>
                      <a:pt x="130182" y="308179"/>
                      <a:pt x="120481" y="311433"/>
                      <a:pt x="115630" y="300883"/>
                    </a:cubicBezTo>
                    <a:cubicBezTo>
                      <a:pt x="110779" y="290333"/>
                      <a:pt x="110779" y="280591"/>
                      <a:pt x="104311" y="277357"/>
                    </a:cubicBezTo>
                    <a:cubicBezTo>
                      <a:pt x="97844" y="274103"/>
                      <a:pt x="105928" y="262744"/>
                      <a:pt x="99461" y="259510"/>
                    </a:cubicBezTo>
                    <a:cubicBezTo>
                      <a:pt x="92993" y="256256"/>
                      <a:pt x="16977" y="257893"/>
                      <a:pt x="16977" y="257893"/>
                    </a:cubicBezTo>
                    <a:lnTo>
                      <a:pt x="4042" y="262764"/>
                    </a:lnTo>
                    <a:lnTo>
                      <a:pt x="0" y="256276"/>
                    </a:lnTo>
                    <a:cubicBezTo>
                      <a:pt x="0" y="256276"/>
                      <a:pt x="5659" y="258702"/>
                      <a:pt x="6468" y="253851"/>
                    </a:cubicBezTo>
                    <a:cubicBezTo>
                      <a:pt x="8085" y="248171"/>
                      <a:pt x="5659" y="238430"/>
                      <a:pt x="8893" y="237621"/>
                    </a:cubicBezTo>
                    <a:lnTo>
                      <a:pt x="18594" y="229496"/>
                    </a:lnTo>
                    <a:lnTo>
                      <a:pt x="18594" y="22949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7" name="Szabadkézi sokszög: alakzat 1296">
                <a:extLst>
                  <a:ext uri="{FF2B5EF4-FFF2-40B4-BE49-F238E27FC236}">
                    <a16:creationId xmlns:a16="http://schemas.microsoft.com/office/drawing/2014/main" id="{2FAF440B-C4DE-B056-C56E-A4F66C52A355}"/>
                  </a:ext>
                </a:extLst>
              </p:cNvPr>
              <p:cNvSpPr/>
              <p:nvPr/>
            </p:nvSpPr>
            <p:spPr>
              <a:xfrm>
                <a:off x="4337345" y="4434670"/>
                <a:ext cx="27427" cy="39020"/>
              </a:xfrm>
              <a:custGeom>
                <a:avLst/>
                <a:gdLst>
                  <a:gd name="connsiteX0" fmla="*/ 0 w 27427"/>
                  <a:gd name="connsiteY0" fmla="*/ 19051 h 39020"/>
                  <a:gd name="connsiteX1" fmla="*/ 10409 w 27427"/>
                  <a:gd name="connsiteY1" fmla="*/ 9006 h 39020"/>
                  <a:gd name="connsiteX2" fmla="*/ 23648 w 27427"/>
                  <a:gd name="connsiteY2" fmla="*/ 1710 h 39020"/>
                  <a:gd name="connsiteX3" fmla="*/ 27427 w 27427"/>
                  <a:gd name="connsiteY3" fmla="*/ 8097 h 39020"/>
                  <a:gd name="connsiteX4" fmla="*/ 17968 w 27427"/>
                  <a:gd name="connsiteY4" fmla="*/ 16302 h 39020"/>
                  <a:gd name="connsiteX5" fmla="*/ 14189 w 27427"/>
                  <a:gd name="connsiteY5" fmla="*/ 21780 h 39020"/>
                  <a:gd name="connsiteX6" fmla="*/ 11359 w 27427"/>
                  <a:gd name="connsiteY6" fmla="*/ 38212 h 39020"/>
                  <a:gd name="connsiteX7" fmla="*/ 5680 w 27427"/>
                  <a:gd name="connsiteY7" fmla="*/ 38212 h 39020"/>
                  <a:gd name="connsiteX8" fmla="*/ 0 w 27427"/>
                  <a:gd name="connsiteY8" fmla="*/ 19051 h 39020"/>
                  <a:gd name="connsiteX9" fmla="*/ 0 w 27427"/>
                  <a:gd name="connsiteY9" fmla="*/ 19051 h 39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27" h="39020">
                    <a:moveTo>
                      <a:pt x="0" y="19051"/>
                    </a:moveTo>
                    <a:cubicBezTo>
                      <a:pt x="0" y="19051"/>
                      <a:pt x="6629" y="12664"/>
                      <a:pt x="10409" y="9006"/>
                    </a:cubicBezTo>
                    <a:cubicBezTo>
                      <a:pt x="14189" y="5348"/>
                      <a:pt x="19868" y="-3768"/>
                      <a:pt x="23648" y="1710"/>
                    </a:cubicBezTo>
                    <a:cubicBezTo>
                      <a:pt x="24597" y="3529"/>
                      <a:pt x="26477" y="5368"/>
                      <a:pt x="27427" y="8097"/>
                    </a:cubicBezTo>
                    <a:lnTo>
                      <a:pt x="17968" y="16302"/>
                    </a:lnTo>
                    <a:cubicBezTo>
                      <a:pt x="17968" y="16302"/>
                      <a:pt x="14189" y="18121"/>
                      <a:pt x="14189" y="21780"/>
                    </a:cubicBezTo>
                    <a:cubicBezTo>
                      <a:pt x="14189" y="25438"/>
                      <a:pt x="15138" y="35463"/>
                      <a:pt x="11359" y="38212"/>
                    </a:cubicBezTo>
                    <a:cubicBezTo>
                      <a:pt x="8529" y="40031"/>
                      <a:pt x="5680" y="38212"/>
                      <a:pt x="5680" y="38212"/>
                    </a:cubicBezTo>
                    <a:cubicBezTo>
                      <a:pt x="5680" y="38212"/>
                      <a:pt x="2850" y="22689"/>
                      <a:pt x="0" y="19051"/>
                    </a:cubicBezTo>
                    <a:lnTo>
                      <a:pt x="0" y="19051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8" name="Szabadkézi sokszög: alakzat 1297">
                <a:extLst>
                  <a:ext uri="{FF2B5EF4-FFF2-40B4-BE49-F238E27FC236}">
                    <a16:creationId xmlns:a16="http://schemas.microsoft.com/office/drawing/2014/main" id="{D6408E20-BADB-F43E-5BFA-2A026E47849C}"/>
                  </a:ext>
                </a:extLst>
              </p:cNvPr>
              <p:cNvSpPr/>
              <p:nvPr/>
            </p:nvSpPr>
            <p:spPr>
              <a:xfrm>
                <a:off x="4337996" y="4470436"/>
                <a:ext cx="268201" cy="278560"/>
              </a:xfrm>
              <a:custGeom>
                <a:avLst/>
                <a:gdLst>
                  <a:gd name="connsiteX0" fmla="*/ 11313 w 268201"/>
                  <a:gd name="connsiteY0" fmla="*/ 5275 h 278560"/>
                  <a:gd name="connsiteX1" fmla="*/ 24087 w 268201"/>
                  <a:gd name="connsiteY1" fmla="*/ 404 h 278560"/>
                  <a:gd name="connsiteX2" fmla="*/ 105458 w 268201"/>
                  <a:gd name="connsiteY2" fmla="*/ 2021 h 278560"/>
                  <a:gd name="connsiteX3" fmla="*/ 110248 w 268201"/>
                  <a:gd name="connsiteY3" fmla="*/ 19868 h 278560"/>
                  <a:gd name="connsiteX4" fmla="*/ 121426 w 268201"/>
                  <a:gd name="connsiteY4" fmla="*/ 43394 h 278560"/>
                  <a:gd name="connsiteX5" fmla="*/ 142163 w 268201"/>
                  <a:gd name="connsiteY5" fmla="*/ 48265 h 278560"/>
                  <a:gd name="connsiteX6" fmla="*/ 159706 w 268201"/>
                  <a:gd name="connsiteY6" fmla="*/ 49882 h 278560"/>
                  <a:gd name="connsiteX7" fmla="*/ 170883 w 268201"/>
                  <a:gd name="connsiteY7" fmla="*/ 38523 h 278560"/>
                  <a:gd name="connsiteX8" fmla="*/ 170883 w 268201"/>
                  <a:gd name="connsiteY8" fmla="*/ 25547 h 278560"/>
                  <a:gd name="connsiteX9" fmla="*/ 182848 w 268201"/>
                  <a:gd name="connsiteY9" fmla="*/ 27164 h 278560"/>
                  <a:gd name="connsiteX10" fmla="*/ 188427 w 268201"/>
                  <a:gd name="connsiteY10" fmla="*/ 23102 h 278560"/>
                  <a:gd name="connsiteX11" fmla="*/ 196410 w 268201"/>
                  <a:gd name="connsiteY11" fmla="*/ 23102 h 278560"/>
                  <a:gd name="connsiteX12" fmla="*/ 194025 w 268201"/>
                  <a:gd name="connsiteY12" fmla="*/ 32015 h 278560"/>
                  <a:gd name="connsiteX13" fmla="*/ 221149 w 268201"/>
                  <a:gd name="connsiteY13" fmla="*/ 31207 h 278560"/>
                  <a:gd name="connsiteX14" fmla="*/ 222746 w 268201"/>
                  <a:gd name="connsiteY14" fmla="*/ 34461 h 278560"/>
                  <a:gd name="connsiteX15" fmla="*/ 220361 w 268201"/>
                  <a:gd name="connsiteY15" fmla="*/ 42565 h 278560"/>
                  <a:gd name="connsiteX16" fmla="*/ 222746 w 268201"/>
                  <a:gd name="connsiteY16" fmla="*/ 51479 h 278560"/>
                  <a:gd name="connsiteX17" fmla="*/ 225131 w 268201"/>
                  <a:gd name="connsiteY17" fmla="*/ 65263 h 278560"/>
                  <a:gd name="connsiteX18" fmla="*/ 221937 w 268201"/>
                  <a:gd name="connsiteY18" fmla="*/ 79855 h 278560"/>
                  <a:gd name="connsiteX19" fmla="*/ 225131 w 268201"/>
                  <a:gd name="connsiteY19" fmla="*/ 88789 h 278560"/>
                  <a:gd name="connsiteX20" fmla="*/ 231517 w 268201"/>
                  <a:gd name="connsiteY20" fmla="*/ 100148 h 278560"/>
                  <a:gd name="connsiteX21" fmla="*/ 230729 w 268201"/>
                  <a:gd name="connsiteY21" fmla="*/ 113932 h 278560"/>
                  <a:gd name="connsiteX22" fmla="*/ 233114 w 268201"/>
                  <a:gd name="connsiteY22" fmla="*/ 122845 h 278560"/>
                  <a:gd name="connsiteX23" fmla="*/ 253851 w 268201"/>
                  <a:gd name="connsiteY23" fmla="*/ 117974 h 278560"/>
                  <a:gd name="connsiteX24" fmla="*/ 267413 w 268201"/>
                  <a:gd name="connsiteY24" fmla="*/ 118783 h 278560"/>
                  <a:gd name="connsiteX25" fmla="*/ 268201 w 268201"/>
                  <a:gd name="connsiteY25" fmla="*/ 161773 h 278560"/>
                  <a:gd name="connsiteX26" fmla="*/ 225131 w 268201"/>
                  <a:gd name="connsiteY26" fmla="*/ 163390 h 278560"/>
                  <a:gd name="connsiteX27" fmla="*/ 225131 w 268201"/>
                  <a:gd name="connsiteY27" fmla="*/ 233968 h 278560"/>
                  <a:gd name="connsiteX28" fmla="*/ 229921 w 268201"/>
                  <a:gd name="connsiteY28" fmla="*/ 243710 h 278560"/>
                  <a:gd name="connsiteX29" fmla="*/ 253851 w 268201"/>
                  <a:gd name="connsiteY29" fmla="*/ 268045 h 278560"/>
                  <a:gd name="connsiteX30" fmla="*/ 194025 w 268201"/>
                  <a:gd name="connsiteY30" fmla="*/ 276958 h 278560"/>
                  <a:gd name="connsiteX31" fmla="*/ 161323 w 268201"/>
                  <a:gd name="connsiteY31" fmla="*/ 272087 h 278560"/>
                  <a:gd name="connsiteX32" fmla="*/ 147761 w 268201"/>
                  <a:gd name="connsiteY32" fmla="*/ 262345 h 278560"/>
                  <a:gd name="connsiteX33" fmla="*/ 49634 w 268201"/>
                  <a:gd name="connsiteY33" fmla="*/ 260728 h 278560"/>
                  <a:gd name="connsiteX34" fmla="*/ 32091 w 268201"/>
                  <a:gd name="connsiteY34" fmla="*/ 251795 h 278560"/>
                  <a:gd name="connsiteX35" fmla="*/ 16144 w 268201"/>
                  <a:gd name="connsiteY35" fmla="*/ 257474 h 278560"/>
                  <a:gd name="connsiteX36" fmla="*/ 197 w 268201"/>
                  <a:gd name="connsiteY36" fmla="*/ 258283 h 278560"/>
                  <a:gd name="connsiteX37" fmla="*/ 985 w 268201"/>
                  <a:gd name="connsiteY37" fmla="*/ 236373 h 278560"/>
                  <a:gd name="connsiteX38" fmla="*/ 6564 w 268201"/>
                  <a:gd name="connsiteY38" fmla="*/ 216101 h 278560"/>
                  <a:gd name="connsiteX39" fmla="*/ 6564 w 268201"/>
                  <a:gd name="connsiteY39" fmla="*/ 203934 h 278560"/>
                  <a:gd name="connsiteX40" fmla="*/ 13739 w 268201"/>
                  <a:gd name="connsiteY40" fmla="*/ 189341 h 278560"/>
                  <a:gd name="connsiteX41" fmla="*/ 17721 w 268201"/>
                  <a:gd name="connsiteY41" fmla="*/ 177174 h 278560"/>
                  <a:gd name="connsiteX42" fmla="*/ 21702 w 268201"/>
                  <a:gd name="connsiteY42" fmla="*/ 164198 h 278560"/>
                  <a:gd name="connsiteX43" fmla="*/ 30474 w 268201"/>
                  <a:gd name="connsiteY43" fmla="*/ 152839 h 278560"/>
                  <a:gd name="connsiteX44" fmla="*/ 40842 w 268201"/>
                  <a:gd name="connsiteY44" fmla="*/ 144734 h 278560"/>
                  <a:gd name="connsiteX45" fmla="*/ 46421 w 268201"/>
                  <a:gd name="connsiteY45" fmla="*/ 128505 h 278560"/>
                  <a:gd name="connsiteX46" fmla="*/ 37649 w 268201"/>
                  <a:gd name="connsiteY46" fmla="*/ 100107 h 278560"/>
                  <a:gd name="connsiteX47" fmla="*/ 27281 w 268201"/>
                  <a:gd name="connsiteY47" fmla="*/ 76581 h 278560"/>
                  <a:gd name="connsiteX48" fmla="*/ 34455 w 268201"/>
                  <a:gd name="connsiteY48" fmla="*/ 58735 h 278560"/>
                  <a:gd name="connsiteX49" fmla="*/ 20894 w 268201"/>
                  <a:gd name="connsiteY49" fmla="*/ 23850 h 278560"/>
                  <a:gd name="connsiteX50" fmla="*/ 11313 w 268201"/>
                  <a:gd name="connsiteY50" fmla="*/ 5194 h 278560"/>
                  <a:gd name="connsiteX51" fmla="*/ 11313 w 268201"/>
                  <a:gd name="connsiteY51" fmla="*/ 5194 h 27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8201" h="278560">
                    <a:moveTo>
                      <a:pt x="11313" y="5275"/>
                    </a:moveTo>
                    <a:lnTo>
                      <a:pt x="24087" y="404"/>
                    </a:lnTo>
                    <a:cubicBezTo>
                      <a:pt x="24087" y="404"/>
                      <a:pt x="99072" y="-1213"/>
                      <a:pt x="105458" y="2021"/>
                    </a:cubicBezTo>
                    <a:cubicBezTo>
                      <a:pt x="111845" y="5275"/>
                      <a:pt x="103862" y="16614"/>
                      <a:pt x="110248" y="19868"/>
                    </a:cubicBezTo>
                    <a:cubicBezTo>
                      <a:pt x="116635" y="23122"/>
                      <a:pt x="116635" y="32844"/>
                      <a:pt x="121426" y="43394"/>
                    </a:cubicBezTo>
                    <a:cubicBezTo>
                      <a:pt x="126216" y="53944"/>
                      <a:pt x="135796" y="50690"/>
                      <a:pt x="142163" y="48265"/>
                    </a:cubicBezTo>
                    <a:cubicBezTo>
                      <a:pt x="148549" y="45840"/>
                      <a:pt x="159706" y="49882"/>
                      <a:pt x="159706" y="49882"/>
                    </a:cubicBezTo>
                    <a:cubicBezTo>
                      <a:pt x="159706" y="49882"/>
                      <a:pt x="168478" y="45011"/>
                      <a:pt x="170883" y="38523"/>
                    </a:cubicBezTo>
                    <a:cubicBezTo>
                      <a:pt x="173268" y="32844"/>
                      <a:pt x="170883" y="25547"/>
                      <a:pt x="170883" y="25547"/>
                    </a:cubicBezTo>
                    <a:cubicBezTo>
                      <a:pt x="170883" y="25547"/>
                      <a:pt x="178058" y="27164"/>
                      <a:pt x="182848" y="27164"/>
                    </a:cubicBezTo>
                    <a:cubicBezTo>
                      <a:pt x="187638" y="26356"/>
                      <a:pt x="188427" y="23102"/>
                      <a:pt x="188427" y="23102"/>
                    </a:cubicBezTo>
                    <a:lnTo>
                      <a:pt x="196410" y="23102"/>
                    </a:lnTo>
                    <a:lnTo>
                      <a:pt x="194025" y="32015"/>
                    </a:lnTo>
                    <a:lnTo>
                      <a:pt x="221149" y="31207"/>
                    </a:lnTo>
                    <a:cubicBezTo>
                      <a:pt x="221149" y="31207"/>
                      <a:pt x="222746" y="32823"/>
                      <a:pt x="222746" y="34461"/>
                    </a:cubicBezTo>
                    <a:cubicBezTo>
                      <a:pt x="223534" y="36078"/>
                      <a:pt x="221149" y="39332"/>
                      <a:pt x="220361" y="42565"/>
                    </a:cubicBezTo>
                    <a:cubicBezTo>
                      <a:pt x="218764" y="44991"/>
                      <a:pt x="220361" y="49862"/>
                      <a:pt x="222746" y="51479"/>
                    </a:cubicBezTo>
                    <a:cubicBezTo>
                      <a:pt x="225939" y="53904"/>
                      <a:pt x="225131" y="62029"/>
                      <a:pt x="225131" y="65263"/>
                    </a:cubicBezTo>
                    <a:cubicBezTo>
                      <a:pt x="225131" y="69325"/>
                      <a:pt x="222746" y="75813"/>
                      <a:pt x="221937" y="79855"/>
                    </a:cubicBezTo>
                    <a:cubicBezTo>
                      <a:pt x="221149" y="83918"/>
                      <a:pt x="223534" y="86344"/>
                      <a:pt x="225131" y="88789"/>
                    </a:cubicBezTo>
                    <a:cubicBezTo>
                      <a:pt x="225919" y="91214"/>
                      <a:pt x="229921" y="94468"/>
                      <a:pt x="231517" y="100148"/>
                    </a:cubicBezTo>
                    <a:cubicBezTo>
                      <a:pt x="233114" y="105019"/>
                      <a:pt x="232306" y="109061"/>
                      <a:pt x="230729" y="113932"/>
                    </a:cubicBezTo>
                    <a:cubicBezTo>
                      <a:pt x="229133" y="117995"/>
                      <a:pt x="231517" y="125291"/>
                      <a:pt x="233114" y="122845"/>
                    </a:cubicBezTo>
                    <a:cubicBezTo>
                      <a:pt x="234711" y="120420"/>
                      <a:pt x="253851" y="117974"/>
                      <a:pt x="253851" y="117974"/>
                    </a:cubicBezTo>
                    <a:lnTo>
                      <a:pt x="267413" y="118783"/>
                    </a:lnTo>
                    <a:lnTo>
                      <a:pt x="268201" y="161773"/>
                    </a:lnTo>
                    <a:lnTo>
                      <a:pt x="225131" y="163390"/>
                    </a:lnTo>
                    <a:lnTo>
                      <a:pt x="225131" y="233968"/>
                    </a:lnTo>
                    <a:cubicBezTo>
                      <a:pt x="225131" y="233968"/>
                      <a:pt x="224342" y="238031"/>
                      <a:pt x="229921" y="243710"/>
                    </a:cubicBezTo>
                    <a:cubicBezTo>
                      <a:pt x="235499" y="250198"/>
                      <a:pt x="253851" y="268045"/>
                      <a:pt x="253851" y="268045"/>
                    </a:cubicBezTo>
                    <a:cubicBezTo>
                      <a:pt x="253851" y="268045"/>
                      <a:pt x="209184" y="283466"/>
                      <a:pt x="194025" y="276958"/>
                    </a:cubicBezTo>
                    <a:cubicBezTo>
                      <a:pt x="178867" y="270470"/>
                      <a:pt x="166901" y="272895"/>
                      <a:pt x="161323" y="272087"/>
                    </a:cubicBezTo>
                    <a:cubicBezTo>
                      <a:pt x="155745" y="271279"/>
                      <a:pt x="146953" y="268833"/>
                      <a:pt x="147761" y="262345"/>
                    </a:cubicBezTo>
                    <a:lnTo>
                      <a:pt x="49634" y="260728"/>
                    </a:lnTo>
                    <a:cubicBezTo>
                      <a:pt x="49634" y="260728"/>
                      <a:pt x="38457" y="249369"/>
                      <a:pt x="32091" y="251795"/>
                    </a:cubicBezTo>
                    <a:cubicBezTo>
                      <a:pt x="24916" y="253411"/>
                      <a:pt x="22511" y="258283"/>
                      <a:pt x="16144" y="257474"/>
                    </a:cubicBezTo>
                    <a:cubicBezTo>
                      <a:pt x="10566" y="256665"/>
                      <a:pt x="197" y="256665"/>
                      <a:pt x="197" y="258283"/>
                    </a:cubicBezTo>
                    <a:cubicBezTo>
                      <a:pt x="197" y="258283"/>
                      <a:pt x="-591" y="244498"/>
                      <a:pt x="985" y="236373"/>
                    </a:cubicBezTo>
                    <a:cubicBezTo>
                      <a:pt x="2582" y="229077"/>
                      <a:pt x="5775" y="221780"/>
                      <a:pt x="6564" y="216101"/>
                    </a:cubicBezTo>
                    <a:cubicBezTo>
                      <a:pt x="7352" y="209613"/>
                      <a:pt x="4967" y="208805"/>
                      <a:pt x="6564" y="203934"/>
                    </a:cubicBezTo>
                    <a:cubicBezTo>
                      <a:pt x="8160" y="199063"/>
                      <a:pt x="11354" y="194192"/>
                      <a:pt x="13739" y="189341"/>
                    </a:cubicBezTo>
                    <a:cubicBezTo>
                      <a:pt x="15335" y="184470"/>
                      <a:pt x="18529" y="181236"/>
                      <a:pt x="17721" y="177174"/>
                    </a:cubicBezTo>
                    <a:cubicBezTo>
                      <a:pt x="17721" y="172303"/>
                      <a:pt x="18509" y="167432"/>
                      <a:pt x="21702" y="164198"/>
                    </a:cubicBezTo>
                    <a:cubicBezTo>
                      <a:pt x="24895" y="161773"/>
                      <a:pt x="24895" y="152839"/>
                      <a:pt x="30474" y="152839"/>
                    </a:cubicBezTo>
                    <a:cubicBezTo>
                      <a:pt x="36052" y="152031"/>
                      <a:pt x="37649" y="149585"/>
                      <a:pt x="40842" y="144734"/>
                    </a:cubicBezTo>
                    <a:cubicBezTo>
                      <a:pt x="43227" y="139055"/>
                      <a:pt x="45632" y="131759"/>
                      <a:pt x="46421" y="128505"/>
                    </a:cubicBezTo>
                    <a:cubicBezTo>
                      <a:pt x="47209" y="126079"/>
                      <a:pt x="45632" y="110658"/>
                      <a:pt x="37649" y="100107"/>
                    </a:cubicBezTo>
                    <a:cubicBezTo>
                      <a:pt x="29665" y="89557"/>
                      <a:pt x="20894" y="80644"/>
                      <a:pt x="27281" y="76581"/>
                    </a:cubicBezTo>
                    <a:cubicBezTo>
                      <a:pt x="33667" y="71710"/>
                      <a:pt x="41651" y="70902"/>
                      <a:pt x="34455" y="58735"/>
                    </a:cubicBezTo>
                    <a:cubicBezTo>
                      <a:pt x="27260" y="46567"/>
                      <a:pt x="25684" y="28721"/>
                      <a:pt x="20894" y="23850"/>
                    </a:cubicBezTo>
                    <a:cubicBezTo>
                      <a:pt x="16912" y="18979"/>
                      <a:pt x="7332" y="13299"/>
                      <a:pt x="11313" y="5194"/>
                    </a:cubicBezTo>
                    <a:lnTo>
                      <a:pt x="11313" y="519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299" name="Szabadkézi sokszög: alakzat 1298">
                <a:extLst>
                  <a:ext uri="{FF2B5EF4-FFF2-40B4-BE49-F238E27FC236}">
                    <a16:creationId xmlns:a16="http://schemas.microsoft.com/office/drawing/2014/main" id="{17F3D40D-467B-B667-7AFB-001A61E2A63D}"/>
                  </a:ext>
                </a:extLst>
              </p:cNvPr>
              <p:cNvSpPr/>
              <p:nvPr/>
            </p:nvSpPr>
            <p:spPr>
              <a:xfrm>
                <a:off x="4738525" y="4239236"/>
                <a:ext cx="124469" cy="130193"/>
              </a:xfrm>
              <a:custGeom>
                <a:avLst/>
                <a:gdLst>
                  <a:gd name="connsiteX0" fmla="*/ 99033 w 124469"/>
                  <a:gd name="connsiteY0" fmla="*/ 20 h 130193"/>
                  <a:gd name="connsiteX1" fmla="*/ 88584 w 124469"/>
                  <a:gd name="connsiteY1" fmla="*/ 9702 h 130193"/>
                  <a:gd name="connsiteX2" fmla="*/ 74921 w 124469"/>
                  <a:gd name="connsiteY2" fmla="*/ 8893 h 130193"/>
                  <a:gd name="connsiteX3" fmla="*/ 64472 w 124469"/>
                  <a:gd name="connsiteY3" fmla="*/ 9702 h 130193"/>
                  <a:gd name="connsiteX4" fmla="*/ 50809 w 124469"/>
                  <a:gd name="connsiteY4" fmla="*/ 13724 h 130193"/>
                  <a:gd name="connsiteX5" fmla="*/ 47595 w 124469"/>
                  <a:gd name="connsiteY5" fmla="*/ 11298 h 130193"/>
                  <a:gd name="connsiteX6" fmla="*/ 40359 w 124469"/>
                  <a:gd name="connsiteY6" fmla="*/ 12915 h 130193"/>
                  <a:gd name="connsiteX7" fmla="*/ 36337 w 124469"/>
                  <a:gd name="connsiteY7" fmla="*/ 11298 h 130193"/>
                  <a:gd name="connsiteX8" fmla="*/ 29910 w 124469"/>
                  <a:gd name="connsiteY8" fmla="*/ 12915 h 130193"/>
                  <a:gd name="connsiteX9" fmla="*/ 26696 w 124469"/>
                  <a:gd name="connsiteY9" fmla="*/ 16937 h 130193"/>
                  <a:gd name="connsiteX10" fmla="*/ 26696 w 124469"/>
                  <a:gd name="connsiteY10" fmla="*/ 27427 h 130193"/>
                  <a:gd name="connsiteX11" fmla="*/ 28313 w 124469"/>
                  <a:gd name="connsiteY11" fmla="*/ 34683 h 130193"/>
                  <a:gd name="connsiteX12" fmla="*/ 26696 w 124469"/>
                  <a:gd name="connsiteY12" fmla="*/ 39514 h 130193"/>
                  <a:gd name="connsiteX13" fmla="*/ 35529 w 124469"/>
                  <a:gd name="connsiteY13" fmla="*/ 43536 h 130193"/>
                  <a:gd name="connsiteX14" fmla="*/ 35529 w 124469"/>
                  <a:gd name="connsiteY14" fmla="*/ 50791 h 130193"/>
                  <a:gd name="connsiteX15" fmla="*/ 22674 w 124469"/>
                  <a:gd name="connsiteY15" fmla="*/ 62878 h 130193"/>
                  <a:gd name="connsiteX16" fmla="*/ 8203 w 124469"/>
                  <a:gd name="connsiteY16" fmla="*/ 87071 h 130193"/>
                  <a:gd name="connsiteX17" fmla="*/ 1775 w 124469"/>
                  <a:gd name="connsiteY17" fmla="*/ 100775 h 130193"/>
                  <a:gd name="connsiteX18" fmla="*/ 159 w 124469"/>
                  <a:gd name="connsiteY18" fmla="*/ 117712 h 130193"/>
                  <a:gd name="connsiteX19" fmla="*/ 159 w 124469"/>
                  <a:gd name="connsiteY19" fmla="*/ 127393 h 130193"/>
                  <a:gd name="connsiteX20" fmla="*/ 11416 w 124469"/>
                  <a:gd name="connsiteY20" fmla="*/ 129819 h 130193"/>
                  <a:gd name="connsiteX21" fmla="*/ 25079 w 124469"/>
                  <a:gd name="connsiteY21" fmla="*/ 120137 h 130193"/>
                  <a:gd name="connsiteX22" fmla="*/ 47595 w 124469"/>
                  <a:gd name="connsiteY22" fmla="*/ 118520 h 130193"/>
                  <a:gd name="connsiteX23" fmla="*/ 53214 w 124469"/>
                  <a:gd name="connsiteY23" fmla="*/ 108839 h 130193"/>
                  <a:gd name="connsiteX24" fmla="*/ 58832 w 124469"/>
                  <a:gd name="connsiteY24" fmla="*/ 97561 h 130193"/>
                  <a:gd name="connsiteX25" fmla="*/ 70899 w 124469"/>
                  <a:gd name="connsiteY25" fmla="*/ 95136 h 130193"/>
                  <a:gd name="connsiteX26" fmla="*/ 81348 w 124469"/>
                  <a:gd name="connsiteY26" fmla="*/ 91114 h 130193"/>
                  <a:gd name="connsiteX27" fmla="*/ 86967 w 124469"/>
                  <a:gd name="connsiteY27" fmla="*/ 86283 h 130193"/>
                  <a:gd name="connsiteX28" fmla="*/ 92586 w 124469"/>
                  <a:gd name="connsiteY28" fmla="*/ 88708 h 130193"/>
                  <a:gd name="connsiteX29" fmla="*/ 99821 w 124469"/>
                  <a:gd name="connsiteY29" fmla="*/ 95156 h 130193"/>
                  <a:gd name="connsiteX30" fmla="*/ 105440 w 124469"/>
                  <a:gd name="connsiteY30" fmla="*/ 81452 h 130193"/>
                  <a:gd name="connsiteX31" fmla="*/ 115890 w 124469"/>
                  <a:gd name="connsiteY31" fmla="*/ 68557 h 130193"/>
                  <a:gd name="connsiteX32" fmla="*/ 122317 w 124469"/>
                  <a:gd name="connsiteY32" fmla="*/ 58876 h 130193"/>
                  <a:gd name="connsiteX33" fmla="*/ 122317 w 124469"/>
                  <a:gd name="connsiteY33" fmla="*/ 49195 h 130193"/>
                  <a:gd name="connsiteX34" fmla="*/ 123934 w 124469"/>
                  <a:gd name="connsiteY34" fmla="*/ 39514 h 130193"/>
                  <a:gd name="connsiteX35" fmla="*/ 119103 w 124469"/>
                  <a:gd name="connsiteY35" fmla="*/ 29024 h 130193"/>
                  <a:gd name="connsiteX36" fmla="*/ 111059 w 124469"/>
                  <a:gd name="connsiteY36" fmla="*/ 21768 h 130193"/>
                  <a:gd name="connsiteX37" fmla="*/ 98993 w 124469"/>
                  <a:gd name="connsiteY37" fmla="*/ 0 h 130193"/>
                  <a:gd name="connsiteX38" fmla="*/ 98993 w 124469"/>
                  <a:gd name="connsiteY38" fmla="*/ 0 h 130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24469" h="130193">
                    <a:moveTo>
                      <a:pt x="99033" y="20"/>
                    </a:moveTo>
                    <a:lnTo>
                      <a:pt x="88584" y="9702"/>
                    </a:lnTo>
                    <a:cubicBezTo>
                      <a:pt x="88584" y="9702"/>
                      <a:pt x="77326" y="10510"/>
                      <a:pt x="74921" y="8893"/>
                    </a:cubicBezTo>
                    <a:cubicBezTo>
                      <a:pt x="72516" y="8085"/>
                      <a:pt x="70899" y="4063"/>
                      <a:pt x="64472" y="9702"/>
                    </a:cubicBezTo>
                    <a:cubicBezTo>
                      <a:pt x="58853" y="15341"/>
                      <a:pt x="50809" y="13724"/>
                      <a:pt x="50809" y="13724"/>
                    </a:cubicBezTo>
                    <a:cubicBezTo>
                      <a:pt x="50809" y="13724"/>
                      <a:pt x="50000" y="6468"/>
                      <a:pt x="47595" y="11298"/>
                    </a:cubicBezTo>
                    <a:cubicBezTo>
                      <a:pt x="45190" y="15320"/>
                      <a:pt x="42764" y="13724"/>
                      <a:pt x="40359" y="12915"/>
                    </a:cubicBezTo>
                    <a:cubicBezTo>
                      <a:pt x="37954" y="12107"/>
                      <a:pt x="37146" y="8085"/>
                      <a:pt x="36337" y="11298"/>
                    </a:cubicBezTo>
                    <a:cubicBezTo>
                      <a:pt x="35529" y="13724"/>
                      <a:pt x="29910" y="12915"/>
                      <a:pt x="29910" y="12915"/>
                    </a:cubicBezTo>
                    <a:lnTo>
                      <a:pt x="26696" y="16937"/>
                    </a:lnTo>
                    <a:cubicBezTo>
                      <a:pt x="26696" y="16937"/>
                      <a:pt x="25888" y="25002"/>
                      <a:pt x="26696" y="27427"/>
                    </a:cubicBezTo>
                    <a:cubicBezTo>
                      <a:pt x="27505" y="29852"/>
                      <a:pt x="29910" y="33066"/>
                      <a:pt x="28313" y="34683"/>
                    </a:cubicBezTo>
                    <a:cubicBezTo>
                      <a:pt x="25908" y="37108"/>
                      <a:pt x="25100" y="37917"/>
                      <a:pt x="26696" y="39514"/>
                    </a:cubicBezTo>
                    <a:cubicBezTo>
                      <a:pt x="28313" y="41131"/>
                      <a:pt x="33932" y="42747"/>
                      <a:pt x="35529" y="43536"/>
                    </a:cubicBezTo>
                    <a:cubicBezTo>
                      <a:pt x="36337" y="45153"/>
                      <a:pt x="37934" y="49175"/>
                      <a:pt x="35529" y="50791"/>
                    </a:cubicBezTo>
                    <a:cubicBezTo>
                      <a:pt x="33912" y="52408"/>
                      <a:pt x="25079" y="60473"/>
                      <a:pt x="22674" y="62878"/>
                    </a:cubicBezTo>
                    <a:cubicBezTo>
                      <a:pt x="20269" y="66112"/>
                      <a:pt x="10608" y="82220"/>
                      <a:pt x="8203" y="87071"/>
                    </a:cubicBezTo>
                    <a:cubicBezTo>
                      <a:pt x="5798" y="91902"/>
                      <a:pt x="1775" y="93519"/>
                      <a:pt x="1775" y="100775"/>
                    </a:cubicBezTo>
                    <a:cubicBezTo>
                      <a:pt x="1775" y="108031"/>
                      <a:pt x="-630" y="112861"/>
                      <a:pt x="159" y="117712"/>
                    </a:cubicBezTo>
                    <a:cubicBezTo>
                      <a:pt x="159" y="122542"/>
                      <a:pt x="967" y="124968"/>
                      <a:pt x="159" y="127393"/>
                    </a:cubicBezTo>
                    <a:cubicBezTo>
                      <a:pt x="159" y="127393"/>
                      <a:pt x="7394" y="131415"/>
                      <a:pt x="11416" y="129819"/>
                    </a:cubicBezTo>
                    <a:cubicBezTo>
                      <a:pt x="15438" y="128202"/>
                      <a:pt x="16247" y="119329"/>
                      <a:pt x="25079" y="120137"/>
                    </a:cubicBezTo>
                    <a:cubicBezTo>
                      <a:pt x="33123" y="120946"/>
                      <a:pt x="47595" y="118520"/>
                      <a:pt x="47595" y="118520"/>
                    </a:cubicBezTo>
                    <a:cubicBezTo>
                      <a:pt x="47595" y="118520"/>
                      <a:pt x="51617" y="113690"/>
                      <a:pt x="53214" y="108839"/>
                    </a:cubicBezTo>
                    <a:cubicBezTo>
                      <a:pt x="54831" y="104008"/>
                      <a:pt x="54022" y="97561"/>
                      <a:pt x="58832" y="97561"/>
                    </a:cubicBezTo>
                    <a:cubicBezTo>
                      <a:pt x="63663" y="96752"/>
                      <a:pt x="66068" y="91922"/>
                      <a:pt x="70899" y="95136"/>
                    </a:cubicBezTo>
                    <a:cubicBezTo>
                      <a:pt x="76517" y="98369"/>
                      <a:pt x="78943" y="94327"/>
                      <a:pt x="81348" y="91114"/>
                    </a:cubicBezTo>
                    <a:cubicBezTo>
                      <a:pt x="83753" y="87880"/>
                      <a:pt x="85370" y="85474"/>
                      <a:pt x="86967" y="86283"/>
                    </a:cubicBezTo>
                    <a:cubicBezTo>
                      <a:pt x="88584" y="87900"/>
                      <a:pt x="90180" y="86283"/>
                      <a:pt x="92586" y="88708"/>
                    </a:cubicBezTo>
                    <a:cubicBezTo>
                      <a:pt x="94991" y="91134"/>
                      <a:pt x="99821" y="95156"/>
                      <a:pt x="99821" y="95156"/>
                    </a:cubicBezTo>
                    <a:cubicBezTo>
                      <a:pt x="99821" y="95156"/>
                      <a:pt x="101438" y="84666"/>
                      <a:pt x="105440" y="81452"/>
                    </a:cubicBezTo>
                    <a:cubicBezTo>
                      <a:pt x="109462" y="79027"/>
                      <a:pt x="112676" y="70963"/>
                      <a:pt x="115890" y="68557"/>
                    </a:cubicBezTo>
                    <a:cubicBezTo>
                      <a:pt x="119103" y="66940"/>
                      <a:pt x="121508" y="62110"/>
                      <a:pt x="122317" y="58876"/>
                    </a:cubicBezTo>
                    <a:lnTo>
                      <a:pt x="122317" y="49195"/>
                    </a:lnTo>
                    <a:cubicBezTo>
                      <a:pt x="123125" y="46769"/>
                      <a:pt x="125530" y="41939"/>
                      <a:pt x="123934" y="39514"/>
                    </a:cubicBezTo>
                    <a:cubicBezTo>
                      <a:pt x="123125" y="36280"/>
                      <a:pt x="122317" y="31449"/>
                      <a:pt x="119103" y="29024"/>
                    </a:cubicBezTo>
                    <a:cubicBezTo>
                      <a:pt x="116698" y="26598"/>
                      <a:pt x="111868" y="26598"/>
                      <a:pt x="111059" y="21768"/>
                    </a:cubicBezTo>
                    <a:cubicBezTo>
                      <a:pt x="109442" y="16129"/>
                      <a:pt x="98993" y="0"/>
                      <a:pt x="98993" y="0"/>
                    </a:cubicBezTo>
                    <a:lnTo>
                      <a:pt x="98993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0" name="Szabadkézi sokszög: alakzat 1299">
                <a:extLst>
                  <a:ext uri="{FF2B5EF4-FFF2-40B4-BE49-F238E27FC236}">
                    <a16:creationId xmlns:a16="http://schemas.microsoft.com/office/drawing/2014/main" id="{C57D4468-114A-F54C-2781-8FAD86E268F6}"/>
                  </a:ext>
                </a:extLst>
              </p:cNvPr>
              <p:cNvSpPr/>
              <p:nvPr/>
            </p:nvSpPr>
            <p:spPr>
              <a:xfrm>
                <a:off x="4722022" y="4359717"/>
                <a:ext cx="257300" cy="246458"/>
              </a:xfrm>
              <a:custGeom>
                <a:avLst/>
                <a:gdLst>
                  <a:gd name="connsiteX0" fmla="*/ 64079 w 257300"/>
                  <a:gd name="connsiteY0" fmla="*/ 0 h 246458"/>
                  <a:gd name="connsiteX1" fmla="*/ 41442 w 257300"/>
                  <a:gd name="connsiteY1" fmla="*/ 1617 h 246458"/>
                  <a:gd name="connsiteX2" fmla="*/ 27698 w 257300"/>
                  <a:gd name="connsiteY2" fmla="*/ 11318 h 246458"/>
                  <a:gd name="connsiteX3" fmla="*/ 16380 w 257300"/>
                  <a:gd name="connsiteY3" fmla="*/ 8893 h 246458"/>
                  <a:gd name="connsiteX4" fmla="*/ 12337 w 257300"/>
                  <a:gd name="connsiteY4" fmla="*/ 12935 h 246458"/>
                  <a:gd name="connsiteX5" fmla="*/ 5061 w 257300"/>
                  <a:gd name="connsiteY5" fmla="*/ 18594 h 246458"/>
                  <a:gd name="connsiteX6" fmla="*/ 3444 w 257300"/>
                  <a:gd name="connsiteY6" fmla="*/ 26679 h 246458"/>
                  <a:gd name="connsiteX7" fmla="*/ 210 w 257300"/>
                  <a:gd name="connsiteY7" fmla="*/ 34764 h 246458"/>
                  <a:gd name="connsiteX8" fmla="*/ 2636 w 257300"/>
                  <a:gd name="connsiteY8" fmla="*/ 38806 h 246458"/>
                  <a:gd name="connsiteX9" fmla="*/ 6678 w 257300"/>
                  <a:gd name="connsiteY9" fmla="*/ 50124 h 246458"/>
                  <a:gd name="connsiteX10" fmla="*/ 9103 w 257300"/>
                  <a:gd name="connsiteY10" fmla="*/ 67082 h 246458"/>
                  <a:gd name="connsiteX11" fmla="*/ 10720 w 257300"/>
                  <a:gd name="connsiteY11" fmla="*/ 83231 h 246458"/>
                  <a:gd name="connsiteX12" fmla="*/ 12337 w 257300"/>
                  <a:gd name="connsiteY12" fmla="*/ 100997 h 246458"/>
                  <a:gd name="connsiteX13" fmla="*/ 16380 w 257300"/>
                  <a:gd name="connsiteY13" fmla="*/ 116337 h 246458"/>
                  <a:gd name="connsiteX14" fmla="*/ 14762 w 257300"/>
                  <a:gd name="connsiteY14" fmla="*/ 124422 h 246458"/>
                  <a:gd name="connsiteX15" fmla="*/ 25273 w 257300"/>
                  <a:gd name="connsiteY15" fmla="*/ 134932 h 246458"/>
                  <a:gd name="connsiteX16" fmla="*/ 34165 w 257300"/>
                  <a:gd name="connsiteY16" fmla="*/ 146250 h 246458"/>
                  <a:gd name="connsiteX17" fmla="*/ 42250 w 257300"/>
                  <a:gd name="connsiteY17" fmla="*/ 167250 h 246458"/>
                  <a:gd name="connsiteX18" fmla="*/ 58419 w 257300"/>
                  <a:gd name="connsiteY18" fmla="*/ 175335 h 246458"/>
                  <a:gd name="connsiteX19" fmla="*/ 71355 w 257300"/>
                  <a:gd name="connsiteY19" fmla="*/ 180185 h 246458"/>
                  <a:gd name="connsiteX20" fmla="*/ 84290 w 257300"/>
                  <a:gd name="connsiteY20" fmla="*/ 189887 h 246458"/>
                  <a:gd name="connsiteX21" fmla="*/ 99651 w 257300"/>
                  <a:gd name="connsiteY21" fmla="*/ 195546 h 246458"/>
                  <a:gd name="connsiteX22" fmla="*/ 113395 w 257300"/>
                  <a:gd name="connsiteY22" fmla="*/ 195546 h 246458"/>
                  <a:gd name="connsiteX23" fmla="*/ 123096 w 257300"/>
                  <a:gd name="connsiteY23" fmla="*/ 203631 h 246458"/>
                  <a:gd name="connsiteX24" fmla="*/ 127138 w 257300"/>
                  <a:gd name="connsiteY24" fmla="*/ 222205 h 246458"/>
                  <a:gd name="connsiteX25" fmla="*/ 127947 w 257300"/>
                  <a:gd name="connsiteY25" fmla="*/ 234332 h 246458"/>
                  <a:gd name="connsiteX26" fmla="*/ 133606 w 257300"/>
                  <a:gd name="connsiteY26" fmla="*/ 243225 h 246458"/>
                  <a:gd name="connsiteX27" fmla="*/ 149775 w 257300"/>
                  <a:gd name="connsiteY27" fmla="*/ 244033 h 246458"/>
                  <a:gd name="connsiteX28" fmla="*/ 158668 w 257300"/>
                  <a:gd name="connsiteY28" fmla="*/ 239991 h 246458"/>
                  <a:gd name="connsiteX29" fmla="*/ 169178 w 257300"/>
                  <a:gd name="connsiteY29" fmla="*/ 246459 h 246458"/>
                  <a:gd name="connsiteX30" fmla="*/ 178071 w 257300"/>
                  <a:gd name="connsiteY30" fmla="*/ 241608 h 246458"/>
                  <a:gd name="connsiteX31" fmla="*/ 191007 w 257300"/>
                  <a:gd name="connsiteY31" fmla="*/ 245650 h 246458"/>
                  <a:gd name="connsiteX32" fmla="*/ 202325 w 257300"/>
                  <a:gd name="connsiteY32" fmla="*/ 239991 h 246458"/>
                  <a:gd name="connsiteX33" fmla="*/ 203134 w 257300"/>
                  <a:gd name="connsiteY33" fmla="*/ 233523 h 246458"/>
                  <a:gd name="connsiteX34" fmla="*/ 213644 w 257300"/>
                  <a:gd name="connsiteY34" fmla="*/ 231907 h 246458"/>
                  <a:gd name="connsiteX35" fmla="*/ 226579 w 257300"/>
                  <a:gd name="connsiteY35" fmla="*/ 231907 h 246458"/>
                  <a:gd name="connsiteX36" fmla="*/ 257300 w 257300"/>
                  <a:gd name="connsiteY36" fmla="*/ 219780 h 246458"/>
                  <a:gd name="connsiteX37" fmla="*/ 247599 w 257300"/>
                  <a:gd name="connsiteY37" fmla="*/ 211695 h 246458"/>
                  <a:gd name="connsiteX38" fmla="*/ 239514 w 257300"/>
                  <a:gd name="connsiteY38" fmla="*/ 201185 h 246458"/>
                  <a:gd name="connsiteX39" fmla="*/ 241940 w 257300"/>
                  <a:gd name="connsiteY39" fmla="*/ 189058 h 246458"/>
                  <a:gd name="connsiteX40" fmla="*/ 234664 w 257300"/>
                  <a:gd name="connsiteY40" fmla="*/ 180165 h 246458"/>
                  <a:gd name="connsiteX41" fmla="*/ 232238 w 257300"/>
                  <a:gd name="connsiteY41" fmla="*/ 171272 h 246458"/>
                  <a:gd name="connsiteX42" fmla="*/ 236280 w 257300"/>
                  <a:gd name="connsiteY42" fmla="*/ 160762 h 246458"/>
                  <a:gd name="connsiteX43" fmla="*/ 235472 w 257300"/>
                  <a:gd name="connsiteY43" fmla="*/ 151869 h 246458"/>
                  <a:gd name="connsiteX44" fmla="*/ 237897 w 257300"/>
                  <a:gd name="connsiteY44" fmla="*/ 141359 h 246458"/>
                  <a:gd name="connsiteX45" fmla="*/ 234664 w 257300"/>
                  <a:gd name="connsiteY45" fmla="*/ 129232 h 246458"/>
                  <a:gd name="connsiteX46" fmla="*/ 225770 w 257300"/>
                  <a:gd name="connsiteY46" fmla="*/ 125190 h 246458"/>
                  <a:gd name="connsiteX47" fmla="*/ 223345 w 257300"/>
                  <a:gd name="connsiteY47" fmla="*/ 115488 h 246458"/>
                  <a:gd name="connsiteX48" fmla="*/ 228196 w 257300"/>
                  <a:gd name="connsiteY48" fmla="*/ 100148 h 246458"/>
                  <a:gd name="connsiteX49" fmla="*/ 232238 w 257300"/>
                  <a:gd name="connsiteY49" fmla="*/ 82382 h 246458"/>
                  <a:gd name="connsiteX50" fmla="*/ 204750 w 257300"/>
                  <a:gd name="connsiteY50" fmla="*/ 62191 h 246458"/>
                  <a:gd name="connsiteX51" fmla="*/ 199900 w 257300"/>
                  <a:gd name="connsiteY51" fmla="*/ 47659 h 246458"/>
                  <a:gd name="connsiteX52" fmla="*/ 119054 w 257300"/>
                  <a:gd name="connsiteY52" fmla="*/ 808 h 246458"/>
                  <a:gd name="connsiteX53" fmla="*/ 115820 w 257300"/>
                  <a:gd name="connsiteY53" fmla="*/ 9701 h 246458"/>
                  <a:gd name="connsiteX54" fmla="*/ 106927 w 257300"/>
                  <a:gd name="connsiteY54" fmla="*/ 15361 h 246458"/>
                  <a:gd name="connsiteX55" fmla="*/ 98842 w 257300"/>
                  <a:gd name="connsiteY55" fmla="*/ 25062 h 246458"/>
                  <a:gd name="connsiteX56" fmla="*/ 112586 w 257300"/>
                  <a:gd name="connsiteY56" fmla="*/ 27488 h 246458"/>
                  <a:gd name="connsiteX57" fmla="*/ 105310 w 257300"/>
                  <a:gd name="connsiteY57" fmla="*/ 35572 h 246458"/>
                  <a:gd name="connsiteX58" fmla="*/ 94800 w 257300"/>
                  <a:gd name="connsiteY58" fmla="*/ 35572 h 246458"/>
                  <a:gd name="connsiteX59" fmla="*/ 88332 w 257300"/>
                  <a:gd name="connsiteY59" fmla="*/ 29104 h 246458"/>
                  <a:gd name="connsiteX60" fmla="*/ 82673 w 257300"/>
                  <a:gd name="connsiteY60" fmla="*/ 34764 h 246458"/>
                  <a:gd name="connsiteX61" fmla="*/ 78631 w 257300"/>
                  <a:gd name="connsiteY61" fmla="*/ 30721 h 246458"/>
                  <a:gd name="connsiteX62" fmla="*/ 75397 w 257300"/>
                  <a:gd name="connsiteY62" fmla="*/ 33955 h 246458"/>
                  <a:gd name="connsiteX63" fmla="*/ 67312 w 257300"/>
                  <a:gd name="connsiteY63" fmla="*/ 42848 h 246458"/>
                  <a:gd name="connsiteX64" fmla="*/ 61653 w 257300"/>
                  <a:gd name="connsiteY64" fmla="*/ 37189 h 246458"/>
                  <a:gd name="connsiteX65" fmla="*/ 66504 w 257300"/>
                  <a:gd name="connsiteY65" fmla="*/ 25871 h 246458"/>
                  <a:gd name="connsiteX66" fmla="*/ 64079 w 257300"/>
                  <a:gd name="connsiteY66" fmla="*/ 19403 h 246458"/>
                  <a:gd name="connsiteX67" fmla="*/ 67312 w 257300"/>
                  <a:gd name="connsiteY67" fmla="*/ 11318 h 246458"/>
                  <a:gd name="connsiteX68" fmla="*/ 71355 w 257300"/>
                  <a:gd name="connsiteY68" fmla="*/ 4851 h 246458"/>
                  <a:gd name="connsiteX69" fmla="*/ 64079 w 257300"/>
                  <a:gd name="connsiteY69" fmla="*/ 0 h 246458"/>
                  <a:gd name="connsiteX70" fmla="*/ 64079 w 257300"/>
                  <a:gd name="connsiteY70" fmla="*/ 0 h 24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257300" h="246458">
                    <a:moveTo>
                      <a:pt x="64079" y="0"/>
                    </a:moveTo>
                    <a:cubicBezTo>
                      <a:pt x="64079" y="0"/>
                      <a:pt x="49526" y="2425"/>
                      <a:pt x="41442" y="1617"/>
                    </a:cubicBezTo>
                    <a:cubicBezTo>
                      <a:pt x="32549" y="808"/>
                      <a:pt x="31740" y="9701"/>
                      <a:pt x="27698" y="11318"/>
                    </a:cubicBezTo>
                    <a:cubicBezTo>
                      <a:pt x="23656" y="12935"/>
                      <a:pt x="16380" y="8893"/>
                      <a:pt x="16380" y="8893"/>
                    </a:cubicBezTo>
                    <a:cubicBezTo>
                      <a:pt x="14762" y="10510"/>
                      <a:pt x="16380" y="12127"/>
                      <a:pt x="12337" y="12935"/>
                    </a:cubicBezTo>
                    <a:cubicBezTo>
                      <a:pt x="8295" y="14552"/>
                      <a:pt x="4253" y="13744"/>
                      <a:pt x="5061" y="18594"/>
                    </a:cubicBezTo>
                    <a:cubicBezTo>
                      <a:pt x="5869" y="23445"/>
                      <a:pt x="6678" y="23445"/>
                      <a:pt x="3444" y="26679"/>
                    </a:cubicBezTo>
                    <a:cubicBezTo>
                      <a:pt x="1019" y="30721"/>
                      <a:pt x="-598" y="32338"/>
                      <a:pt x="210" y="34764"/>
                    </a:cubicBezTo>
                    <a:cubicBezTo>
                      <a:pt x="1827" y="36381"/>
                      <a:pt x="210" y="37997"/>
                      <a:pt x="2636" y="38806"/>
                    </a:cubicBezTo>
                    <a:cubicBezTo>
                      <a:pt x="5869" y="39614"/>
                      <a:pt x="6678" y="50124"/>
                      <a:pt x="6678" y="50124"/>
                    </a:cubicBezTo>
                    <a:cubicBezTo>
                      <a:pt x="6678" y="50124"/>
                      <a:pt x="9103" y="61443"/>
                      <a:pt x="9103" y="67082"/>
                    </a:cubicBezTo>
                    <a:cubicBezTo>
                      <a:pt x="8295" y="71933"/>
                      <a:pt x="11529" y="75975"/>
                      <a:pt x="10720" y="83231"/>
                    </a:cubicBezTo>
                    <a:cubicBezTo>
                      <a:pt x="10720" y="90507"/>
                      <a:pt x="10720" y="93741"/>
                      <a:pt x="12337" y="100997"/>
                    </a:cubicBezTo>
                    <a:cubicBezTo>
                      <a:pt x="13146" y="109081"/>
                      <a:pt x="16380" y="112315"/>
                      <a:pt x="16380" y="116337"/>
                    </a:cubicBezTo>
                    <a:cubicBezTo>
                      <a:pt x="16380" y="120359"/>
                      <a:pt x="13146" y="120379"/>
                      <a:pt x="14762" y="124422"/>
                    </a:cubicBezTo>
                    <a:cubicBezTo>
                      <a:pt x="16380" y="128464"/>
                      <a:pt x="22039" y="130889"/>
                      <a:pt x="25273" y="134932"/>
                    </a:cubicBezTo>
                    <a:cubicBezTo>
                      <a:pt x="29315" y="138974"/>
                      <a:pt x="33357" y="143825"/>
                      <a:pt x="34165" y="146250"/>
                    </a:cubicBezTo>
                    <a:cubicBezTo>
                      <a:pt x="35782" y="148676"/>
                      <a:pt x="42250" y="167250"/>
                      <a:pt x="42250" y="167250"/>
                    </a:cubicBezTo>
                    <a:cubicBezTo>
                      <a:pt x="42250" y="167250"/>
                      <a:pt x="51952" y="175335"/>
                      <a:pt x="58419" y="175335"/>
                    </a:cubicBezTo>
                    <a:cubicBezTo>
                      <a:pt x="64079" y="176143"/>
                      <a:pt x="68121" y="172909"/>
                      <a:pt x="71355" y="180185"/>
                    </a:cubicBezTo>
                    <a:cubicBezTo>
                      <a:pt x="73780" y="187461"/>
                      <a:pt x="79439" y="186653"/>
                      <a:pt x="84290" y="189887"/>
                    </a:cubicBezTo>
                    <a:cubicBezTo>
                      <a:pt x="89141" y="193121"/>
                      <a:pt x="96417" y="194738"/>
                      <a:pt x="99651" y="195546"/>
                    </a:cubicBezTo>
                    <a:cubicBezTo>
                      <a:pt x="102885" y="197163"/>
                      <a:pt x="111778" y="194738"/>
                      <a:pt x="113395" y="195546"/>
                    </a:cubicBezTo>
                    <a:cubicBezTo>
                      <a:pt x="115011" y="197163"/>
                      <a:pt x="119054" y="194738"/>
                      <a:pt x="123096" y="203631"/>
                    </a:cubicBezTo>
                    <a:cubicBezTo>
                      <a:pt x="127138" y="212524"/>
                      <a:pt x="128755" y="215758"/>
                      <a:pt x="127138" y="222205"/>
                    </a:cubicBezTo>
                    <a:cubicBezTo>
                      <a:pt x="124713" y="227864"/>
                      <a:pt x="127138" y="232715"/>
                      <a:pt x="127947" y="234332"/>
                    </a:cubicBezTo>
                    <a:cubicBezTo>
                      <a:pt x="129564" y="235949"/>
                      <a:pt x="133606" y="243225"/>
                      <a:pt x="133606" y="243225"/>
                    </a:cubicBezTo>
                    <a:lnTo>
                      <a:pt x="149775" y="244033"/>
                    </a:lnTo>
                    <a:cubicBezTo>
                      <a:pt x="149775" y="244033"/>
                      <a:pt x="156243" y="235949"/>
                      <a:pt x="158668" y="239991"/>
                    </a:cubicBezTo>
                    <a:cubicBezTo>
                      <a:pt x="161094" y="244033"/>
                      <a:pt x="165944" y="246459"/>
                      <a:pt x="169178" y="246459"/>
                    </a:cubicBezTo>
                    <a:cubicBezTo>
                      <a:pt x="173221" y="245650"/>
                      <a:pt x="170795" y="241608"/>
                      <a:pt x="178071" y="241608"/>
                    </a:cubicBezTo>
                    <a:cubicBezTo>
                      <a:pt x="186156" y="242416"/>
                      <a:pt x="186156" y="246459"/>
                      <a:pt x="191007" y="245650"/>
                    </a:cubicBezTo>
                    <a:cubicBezTo>
                      <a:pt x="195857" y="244842"/>
                      <a:pt x="202325" y="239991"/>
                      <a:pt x="202325" y="239991"/>
                    </a:cubicBezTo>
                    <a:cubicBezTo>
                      <a:pt x="202325" y="239991"/>
                      <a:pt x="199900" y="235140"/>
                      <a:pt x="203134" y="233523"/>
                    </a:cubicBezTo>
                    <a:cubicBezTo>
                      <a:pt x="206367" y="232715"/>
                      <a:pt x="207176" y="227056"/>
                      <a:pt x="213644" y="231907"/>
                    </a:cubicBezTo>
                    <a:cubicBezTo>
                      <a:pt x="219303" y="236757"/>
                      <a:pt x="220111" y="232715"/>
                      <a:pt x="226579" y="231907"/>
                    </a:cubicBezTo>
                    <a:cubicBezTo>
                      <a:pt x="232238" y="231098"/>
                      <a:pt x="252449" y="218183"/>
                      <a:pt x="257300" y="219780"/>
                    </a:cubicBezTo>
                    <a:cubicBezTo>
                      <a:pt x="257300" y="219780"/>
                      <a:pt x="254066" y="214120"/>
                      <a:pt x="247599" y="211695"/>
                    </a:cubicBezTo>
                    <a:cubicBezTo>
                      <a:pt x="241131" y="209270"/>
                      <a:pt x="238706" y="206036"/>
                      <a:pt x="239514" y="201185"/>
                    </a:cubicBezTo>
                    <a:cubicBezTo>
                      <a:pt x="241131" y="196334"/>
                      <a:pt x="243557" y="190675"/>
                      <a:pt x="241940" y="189058"/>
                    </a:cubicBezTo>
                    <a:cubicBezTo>
                      <a:pt x="239514" y="186633"/>
                      <a:pt x="237089" y="181782"/>
                      <a:pt x="234664" y="180165"/>
                    </a:cubicBezTo>
                    <a:cubicBezTo>
                      <a:pt x="232238" y="177740"/>
                      <a:pt x="231430" y="175314"/>
                      <a:pt x="232238" y="171272"/>
                    </a:cubicBezTo>
                    <a:cubicBezTo>
                      <a:pt x="233047" y="166421"/>
                      <a:pt x="233855" y="162379"/>
                      <a:pt x="236280" y="160762"/>
                    </a:cubicBezTo>
                    <a:cubicBezTo>
                      <a:pt x="238706" y="159145"/>
                      <a:pt x="239514" y="156720"/>
                      <a:pt x="235472" y="151869"/>
                    </a:cubicBezTo>
                    <a:cubicBezTo>
                      <a:pt x="232238" y="147018"/>
                      <a:pt x="236280" y="143784"/>
                      <a:pt x="237897" y="141359"/>
                    </a:cubicBezTo>
                    <a:cubicBezTo>
                      <a:pt x="238706" y="138934"/>
                      <a:pt x="237897" y="129232"/>
                      <a:pt x="234664" y="129232"/>
                    </a:cubicBezTo>
                    <a:cubicBezTo>
                      <a:pt x="231430" y="128424"/>
                      <a:pt x="226579" y="129232"/>
                      <a:pt x="225770" y="125190"/>
                    </a:cubicBezTo>
                    <a:cubicBezTo>
                      <a:pt x="224153" y="121148"/>
                      <a:pt x="222537" y="120339"/>
                      <a:pt x="223345" y="115488"/>
                    </a:cubicBezTo>
                    <a:cubicBezTo>
                      <a:pt x="224153" y="111446"/>
                      <a:pt x="226579" y="102573"/>
                      <a:pt x="228196" y="100148"/>
                    </a:cubicBezTo>
                    <a:cubicBezTo>
                      <a:pt x="229004" y="96914"/>
                      <a:pt x="232238" y="82382"/>
                      <a:pt x="232238" y="82382"/>
                    </a:cubicBezTo>
                    <a:lnTo>
                      <a:pt x="204750" y="62191"/>
                    </a:lnTo>
                    <a:cubicBezTo>
                      <a:pt x="204750" y="62191"/>
                      <a:pt x="198283" y="52489"/>
                      <a:pt x="199900" y="47659"/>
                    </a:cubicBezTo>
                    <a:lnTo>
                      <a:pt x="119054" y="808"/>
                    </a:lnTo>
                    <a:cubicBezTo>
                      <a:pt x="119054" y="808"/>
                      <a:pt x="115820" y="4851"/>
                      <a:pt x="115820" y="9701"/>
                    </a:cubicBezTo>
                    <a:cubicBezTo>
                      <a:pt x="115011" y="14552"/>
                      <a:pt x="110161" y="11318"/>
                      <a:pt x="106927" y="15361"/>
                    </a:cubicBezTo>
                    <a:cubicBezTo>
                      <a:pt x="102885" y="19403"/>
                      <a:pt x="92375" y="21828"/>
                      <a:pt x="98842" y="25062"/>
                    </a:cubicBezTo>
                    <a:cubicBezTo>
                      <a:pt x="105310" y="29104"/>
                      <a:pt x="111778" y="23445"/>
                      <a:pt x="112586" y="27488"/>
                    </a:cubicBezTo>
                    <a:cubicBezTo>
                      <a:pt x="114203" y="31530"/>
                      <a:pt x="110969" y="33955"/>
                      <a:pt x="105310" y="35572"/>
                    </a:cubicBezTo>
                    <a:cubicBezTo>
                      <a:pt x="98842" y="37189"/>
                      <a:pt x="96417" y="37997"/>
                      <a:pt x="94800" y="35572"/>
                    </a:cubicBezTo>
                    <a:cubicBezTo>
                      <a:pt x="93183" y="32338"/>
                      <a:pt x="91566" y="25062"/>
                      <a:pt x="88332" y="29104"/>
                    </a:cubicBezTo>
                    <a:cubicBezTo>
                      <a:pt x="85099" y="33147"/>
                      <a:pt x="82673" y="34764"/>
                      <a:pt x="82673" y="34764"/>
                    </a:cubicBezTo>
                    <a:cubicBezTo>
                      <a:pt x="82673" y="34764"/>
                      <a:pt x="81056" y="27488"/>
                      <a:pt x="78631" y="30721"/>
                    </a:cubicBezTo>
                    <a:cubicBezTo>
                      <a:pt x="75397" y="33955"/>
                      <a:pt x="78631" y="28296"/>
                      <a:pt x="75397" y="33955"/>
                    </a:cubicBezTo>
                    <a:cubicBezTo>
                      <a:pt x="72163" y="40423"/>
                      <a:pt x="71355" y="42848"/>
                      <a:pt x="67312" y="42848"/>
                    </a:cubicBezTo>
                    <a:cubicBezTo>
                      <a:pt x="64079" y="42848"/>
                      <a:pt x="59228" y="42848"/>
                      <a:pt x="61653" y="37189"/>
                    </a:cubicBezTo>
                    <a:cubicBezTo>
                      <a:pt x="64079" y="31530"/>
                      <a:pt x="68929" y="29913"/>
                      <a:pt x="66504" y="25871"/>
                    </a:cubicBezTo>
                    <a:cubicBezTo>
                      <a:pt x="64079" y="22637"/>
                      <a:pt x="64079" y="24254"/>
                      <a:pt x="64079" y="19403"/>
                    </a:cubicBezTo>
                    <a:cubicBezTo>
                      <a:pt x="64079" y="14552"/>
                      <a:pt x="65696" y="12127"/>
                      <a:pt x="67312" y="11318"/>
                    </a:cubicBezTo>
                    <a:cubicBezTo>
                      <a:pt x="69738" y="9701"/>
                      <a:pt x="71355" y="4851"/>
                      <a:pt x="71355" y="4851"/>
                    </a:cubicBezTo>
                    <a:lnTo>
                      <a:pt x="64079" y="0"/>
                    </a:lnTo>
                    <a:lnTo>
                      <a:pt x="64079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1" name="Szabadkézi sokszög: alakzat 1300">
                <a:extLst>
                  <a:ext uri="{FF2B5EF4-FFF2-40B4-BE49-F238E27FC236}">
                    <a16:creationId xmlns:a16="http://schemas.microsoft.com/office/drawing/2014/main" id="{3E1072EE-8E63-1ECF-5A78-C10B04AA45A3}"/>
                  </a:ext>
                </a:extLst>
              </p:cNvPr>
              <p:cNvSpPr/>
              <p:nvPr/>
            </p:nvSpPr>
            <p:spPr>
              <a:xfrm>
                <a:off x="4836629" y="4230768"/>
                <a:ext cx="175556" cy="215166"/>
              </a:xfrm>
              <a:custGeom>
                <a:avLst/>
                <a:gdLst>
                  <a:gd name="connsiteX0" fmla="*/ 115468 w 175556"/>
                  <a:gd name="connsiteY0" fmla="*/ 214100 h 215166"/>
                  <a:gd name="connsiteX1" fmla="*/ 88203 w 175556"/>
                  <a:gd name="connsiteY1" fmla="*/ 193666 h 215166"/>
                  <a:gd name="connsiteX2" fmla="*/ 83393 w 175556"/>
                  <a:gd name="connsiteY2" fmla="*/ 178953 h 215166"/>
                  <a:gd name="connsiteX3" fmla="*/ 3214 w 175556"/>
                  <a:gd name="connsiteY3" fmla="*/ 131556 h 215166"/>
                  <a:gd name="connsiteX4" fmla="*/ 3214 w 175556"/>
                  <a:gd name="connsiteY4" fmla="*/ 119308 h 215166"/>
                  <a:gd name="connsiteX5" fmla="*/ 8024 w 175556"/>
                  <a:gd name="connsiteY5" fmla="*/ 119308 h 215166"/>
                  <a:gd name="connsiteX6" fmla="*/ 12834 w 175556"/>
                  <a:gd name="connsiteY6" fmla="*/ 116863 h 215166"/>
                  <a:gd name="connsiteX7" fmla="*/ 21646 w 175556"/>
                  <a:gd name="connsiteY7" fmla="*/ 113588 h 215166"/>
                  <a:gd name="connsiteX8" fmla="*/ 17645 w 175556"/>
                  <a:gd name="connsiteY8" fmla="*/ 109506 h 215166"/>
                  <a:gd name="connsiteX9" fmla="*/ 10429 w 175556"/>
                  <a:gd name="connsiteY9" fmla="*/ 113588 h 215166"/>
                  <a:gd name="connsiteX10" fmla="*/ 3214 w 175556"/>
                  <a:gd name="connsiteY10" fmla="*/ 111951 h 215166"/>
                  <a:gd name="connsiteX11" fmla="*/ 809 w 175556"/>
                  <a:gd name="connsiteY11" fmla="*/ 107040 h 215166"/>
                  <a:gd name="connsiteX12" fmla="*/ 6427 w 175556"/>
                  <a:gd name="connsiteY12" fmla="*/ 93155 h 215166"/>
                  <a:gd name="connsiteX13" fmla="*/ 16856 w 175556"/>
                  <a:gd name="connsiteY13" fmla="*/ 80078 h 215166"/>
                  <a:gd name="connsiteX14" fmla="*/ 23263 w 175556"/>
                  <a:gd name="connsiteY14" fmla="*/ 70275 h 215166"/>
                  <a:gd name="connsiteX15" fmla="*/ 23263 w 175556"/>
                  <a:gd name="connsiteY15" fmla="*/ 60473 h 215166"/>
                  <a:gd name="connsiteX16" fmla="*/ 24860 w 175556"/>
                  <a:gd name="connsiteY16" fmla="*/ 50670 h 215166"/>
                  <a:gd name="connsiteX17" fmla="*/ 20050 w 175556"/>
                  <a:gd name="connsiteY17" fmla="*/ 40039 h 215166"/>
                  <a:gd name="connsiteX18" fmla="*/ 12026 w 175556"/>
                  <a:gd name="connsiteY18" fmla="*/ 32682 h 215166"/>
                  <a:gd name="connsiteX19" fmla="*/ 0 w 175556"/>
                  <a:gd name="connsiteY19" fmla="*/ 10611 h 215166"/>
                  <a:gd name="connsiteX20" fmla="*/ 809 w 175556"/>
                  <a:gd name="connsiteY20" fmla="*/ 8166 h 215166"/>
                  <a:gd name="connsiteX21" fmla="*/ 8832 w 175556"/>
                  <a:gd name="connsiteY21" fmla="*/ 809 h 215166"/>
                  <a:gd name="connsiteX22" fmla="*/ 39291 w 175556"/>
                  <a:gd name="connsiteY22" fmla="*/ 0 h 215166"/>
                  <a:gd name="connsiteX23" fmla="*/ 45698 w 175556"/>
                  <a:gd name="connsiteY23" fmla="*/ 2446 h 215166"/>
                  <a:gd name="connsiteX24" fmla="*/ 67345 w 175556"/>
                  <a:gd name="connsiteY24" fmla="*/ 4891 h 215166"/>
                  <a:gd name="connsiteX25" fmla="*/ 91396 w 175556"/>
                  <a:gd name="connsiteY25" fmla="*/ 20414 h 215166"/>
                  <a:gd name="connsiteX26" fmla="*/ 124260 w 175556"/>
                  <a:gd name="connsiteY26" fmla="*/ 22859 h 215166"/>
                  <a:gd name="connsiteX27" fmla="*/ 135478 w 175556"/>
                  <a:gd name="connsiteY27" fmla="*/ 13057 h 215166"/>
                  <a:gd name="connsiteX28" fmla="*/ 151505 w 175556"/>
                  <a:gd name="connsiteY28" fmla="*/ 4891 h 215166"/>
                  <a:gd name="connsiteX29" fmla="*/ 163531 w 175556"/>
                  <a:gd name="connsiteY29" fmla="*/ 11420 h 215166"/>
                  <a:gd name="connsiteX30" fmla="*/ 175557 w 175556"/>
                  <a:gd name="connsiteY30" fmla="*/ 11420 h 215166"/>
                  <a:gd name="connsiteX31" fmla="*/ 156316 w 175556"/>
                  <a:gd name="connsiteY31" fmla="*/ 38382 h 215166"/>
                  <a:gd name="connsiteX32" fmla="*/ 157912 w 175556"/>
                  <a:gd name="connsiteY32" fmla="*/ 125816 h 215166"/>
                  <a:gd name="connsiteX33" fmla="*/ 170747 w 175556"/>
                  <a:gd name="connsiteY33" fmla="*/ 142167 h 215166"/>
                  <a:gd name="connsiteX34" fmla="*/ 161934 w 175556"/>
                  <a:gd name="connsiteY34" fmla="*/ 151970 h 215166"/>
                  <a:gd name="connsiteX35" fmla="*/ 155527 w 175556"/>
                  <a:gd name="connsiteY35" fmla="*/ 150333 h 215166"/>
                  <a:gd name="connsiteX36" fmla="*/ 154719 w 175556"/>
                  <a:gd name="connsiteY36" fmla="*/ 156053 h 215166"/>
                  <a:gd name="connsiteX37" fmla="*/ 153122 w 175556"/>
                  <a:gd name="connsiteY37" fmla="*/ 160136 h 215166"/>
                  <a:gd name="connsiteX38" fmla="*/ 148312 w 175556"/>
                  <a:gd name="connsiteY38" fmla="*/ 165047 h 215166"/>
                  <a:gd name="connsiteX39" fmla="*/ 145098 w 175556"/>
                  <a:gd name="connsiteY39" fmla="*/ 164239 h 215166"/>
                  <a:gd name="connsiteX40" fmla="*/ 142693 w 175556"/>
                  <a:gd name="connsiteY40" fmla="*/ 162601 h 215166"/>
                  <a:gd name="connsiteX41" fmla="*/ 136286 w 175556"/>
                  <a:gd name="connsiteY41" fmla="*/ 172404 h 215166"/>
                  <a:gd name="connsiteX42" fmla="*/ 137094 w 175556"/>
                  <a:gd name="connsiteY42" fmla="*/ 183844 h 215166"/>
                  <a:gd name="connsiteX43" fmla="*/ 131476 w 175556"/>
                  <a:gd name="connsiteY43" fmla="*/ 188755 h 215166"/>
                  <a:gd name="connsiteX44" fmla="*/ 127474 w 175556"/>
                  <a:gd name="connsiteY44" fmla="*/ 189564 h 215166"/>
                  <a:gd name="connsiteX45" fmla="*/ 130688 w 175556"/>
                  <a:gd name="connsiteY45" fmla="*/ 197729 h 215166"/>
                  <a:gd name="connsiteX46" fmla="*/ 122664 w 175556"/>
                  <a:gd name="connsiteY46" fmla="*/ 197729 h 215166"/>
                  <a:gd name="connsiteX47" fmla="*/ 123472 w 175556"/>
                  <a:gd name="connsiteY47" fmla="*/ 203449 h 215166"/>
                  <a:gd name="connsiteX48" fmla="*/ 126686 w 175556"/>
                  <a:gd name="connsiteY48" fmla="*/ 209169 h 215166"/>
                  <a:gd name="connsiteX49" fmla="*/ 123472 w 175556"/>
                  <a:gd name="connsiteY49" fmla="*/ 214080 h 215166"/>
                  <a:gd name="connsiteX50" fmla="*/ 115448 w 175556"/>
                  <a:gd name="connsiteY50" fmla="*/ 214080 h 215166"/>
                  <a:gd name="connsiteX51" fmla="*/ 115448 w 175556"/>
                  <a:gd name="connsiteY51" fmla="*/ 214080 h 215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75556" h="215166">
                    <a:moveTo>
                      <a:pt x="115468" y="214100"/>
                    </a:moveTo>
                    <a:lnTo>
                      <a:pt x="88203" y="193666"/>
                    </a:lnTo>
                    <a:cubicBezTo>
                      <a:pt x="88203" y="193666"/>
                      <a:pt x="81796" y="183864"/>
                      <a:pt x="83393" y="178953"/>
                    </a:cubicBezTo>
                    <a:lnTo>
                      <a:pt x="3214" y="131556"/>
                    </a:lnTo>
                    <a:cubicBezTo>
                      <a:pt x="3214" y="131556"/>
                      <a:pt x="809" y="122562"/>
                      <a:pt x="3214" y="119308"/>
                    </a:cubicBezTo>
                    <a:cubicBezTo>
                      <a:pt x="6427" y="116034"/>
                      <a:pt x="5619" y="119308"/>
                      <a:pt x="8024" y="119308"/>
                    </a:cubicBezTo>
                    <a:cubicBezTo>
                      <a:pt x="10429" y="118500"/>
                      <a:pt x="12026" y="117671"/>
                      <a:pt x="12834" y="116863"/>
                    </a:cubicBezTo>
                    <a:cubicBezTo>
                      <a:pt x="14431" y="116054"/>
                      <a:pt x="20050" y="115226"/>
                      <a:pt x="21646" y="113588"/>
                    </a:cubicBezTo>
                    <a:cubicBezTo>
                      <a:pt x="23243" y="111143"/>
                      <a:pt x="20838" y="111951"/>
                      <a:pt x="17645" y="109506"/>
                    </a:cubicBezTo>
                    <a:cubicBezTo>
                      <a:pt x="14431" y="107869"/>
                      <a:pt x="12026" y="112780"/>
                      <a:pt x="10429" y="113588"/>
                    </a:cubicBezTo>
                    <a:cubicBezTo>
                      <a:pt x="8832" y="114397"/>
                      <a:pt x="6427" y="113588"/>
                      <a:pt x="3214" y="111951"/>
                    </a:cubicBezTo>
                    <a:cubicBezTo>
                      <a:pt x="809" y="110314"/>
                      <a:pt x="809" y="107040"/>
                      <a:pt x="809" y="107040"/>
                    </a:cubicBezTo>
                    <a:cubicBezTo>
                      <a:pt x="809" y="107040"/>
                      <a:pt x="2405" y="96409"/>
                      <a:pt x="6427" y="93155"/>
                    </a:cubicBezTo>
                    <a:cubicBezTo>
                      <a:pt x="10429" y="90709"/>
                      <a:pt x="13643" y="82523"/>
                      <a:pt x="16856" y="80078"/>
                    </a:cubicBezTo>
                    <a:cubicBezTo>
                      <a:pt x="20070" y="78441"/>
                      <a:pt x="22475" y="73550"/>
                      <a:pt x="23263" y="70275"/>
                    </a:cubicBezTo>
                    <a:lnTo>
                      <a:pt x="23263" y="60473"/>
                    </a:lnTo>
                    <a:cubicBezTo>
                      <a:pt x="24072" y="58027"/>
                      <a:pt x="26477" y="53116"/>
                      <a:pt x="24860" y="50670"/>
                    </a:cubicBezTo>
                    <a:cubicBezTo>
                      <a:pt x="24052" y="47396"/>
                      <a:pt x="23263" y="42505"/>
                      <a:pt x="20050" y="40039"/>
                    </a:cubicBezTo>
                    <a:cubicBezTo>
                      <a:pt x="17645" y="37593"/>
                      <a:pt x="12834" y="37593"/>
                      <a:pt x="12026" y="32682"/>
                    </a:cubicBezTo>
                    <a:cubicBezTo>
                      <a:pt x="10429" y="26962"/>
                      <a:pt x="0" y="10611"/>
                      <a:pt x="0" y="10611"/>
                    </a:cubicBezTo>
                    <a:lnTo>
                      <a:pt x="809" y="8166"/>
                    </a:lnTo>
                    <a:lnTo>
                      <a:pt x="8832" y="809"/>
                    </a:lnTo>
                    <a:lnTo>
                      <a:pt x="39291" y="0"/>
                    </a:lnTo>
                    <a:cubicBezTo>
                      <a:pt x="39291" y="0"/>
                      <a:pt x="44101" y="809"/>
                      <a:pt x="45698" y="2446"/>
                    </a:cubicBezTo>
                    <a:cubicBezTo>
                      <a:pt x="47295" y="4083"/>
                      <a:pt x="67345" y="4891"/>
                      <a:pt x="67345" y="4891"/>
                    </a:cubicBezTo>
                    <a:lnTo>
                      <a:pt x="91396" y="20414"/>
                    </a:lnTo>
                    <a:lnTo>
                      <a:pt x="124260" y="22859"/>
                    </a:lnTo>
                    <a:cubicBezTo>
                      <a:pt x="124260" y="22859"/>
                      <a:pt x="129879" y="14694"/>
                      <a:pt x="135478" y="13057"/>
                    </a:cubicBezTo>
                    <a:cubicBezTo>
                      <a:pt x="141096" y="11420"/>
                      <a:pt x="146695" y="-2466"/>
                      <a:pt x="151505" y="4891"/>
                    </a:cubicBezTo>
                    <a:cubicBezTo>
                      <a:pt x="157124" y="12248"/>
                      <a:pt x="160317" y="10611"/>
                      <a:pt x="163531" y="11420"/>
                    </a:cubicBezTo>
                    <a:lnTo>
                      <a:pt x="175557" y="11420"/>
                    </a:lnTo>
                    <a:cubicBezTo>
                      <a:pt x="175557" y="11420"/>
                      <a:pt x="160317" y="35936"/>
                      <a:pt x="156316" y="38382"/>
                    </a:cubicBezTo>
                    <a:lnTo>
                      <a:pt x="157912" y="125816"/>
                    </a:lnTo>
                    <a:lnTo>
                      <a:pt x="170747" y="142167"/>
                    </a:lnTo>
                    <a:cubicBezTo>
                      <a:pt x="170747" y="142167"/>
                      <a:pt x="165128" y="151970"/>
                      <a:pt x="161934" y="151970"/>
                    </a:cubicBezTo>
                    <a:cubicBezTo>
                      <a:pt x="159529" y="152779"/>
                      <a:pt x="156316" y="147888"/>
                      <a:pt x="155527" y="150333"/>
                    </a:cubicBezTo>
                    <a:cubicBezTo>
                      <a:pt x="153931" y="151970"/>
                      <a:pt x="154719" y="154416"/>
                      <a:pt x="154719" y="156053"/>
                    </a:cubicBezTo>
                    <a:cubicBezTo>
                      <a:pt x="153910" y="156861"/>
                      <a:pt x="152314" y="156053"/>
                      <a:pt x="153122" y="160136"/>
                    </a:cubicBezTo>
                    <a:cubicBezTo>
                      <a:pt x="153931" y="164218"/>
                      <a:pt x="150717" y="165047"/>
                      <a:pt x="148312" y="165047"/>
                    </a:cubicBezTo>
                    <a:cubicBezTo>
                      <a:pt x="146715" y="165047"/>
                      <a:pt x="146715" y="163410"/>
                      <a:pt x="145098" y="164239"/>
                    </a:cubicBezTo>
                    <a:cubicBezTo>
                      <a:pt x="143502" y="164239"/>
                      <a:pt x="144290" y="158519"/>
                      <a:pt x="142693" y="162601"/>
                    </a:cubicBezTo>
                    <a:cubicBezTo>
                      <a:pt x="140288" y="167513"/>
                      <a:pt x="133881" y="166684"/>
                      <a:pt x="136286" y="172404"/>
                    </a:cubicBezTo>
                    <a:cubicBezTo>
                      <a:pt x="139500" y="178124"/>
                      <a:pt x="139500" y="179761"/>
                      <a:pt x="137094" y="183844"/>
                    </a:cubicBezTo>
                    <a:cubicBezTo>
                      <a:pt x="135498" y="187926"/>
                      <a:pt x="133093" y="187926"/>
                      <a:pt x="131476" y="188755"/>
                    </a:cubicBezTo>
                    <a:cubicBezTo>
                      <a:pt x="130667" y="189564"/>
                      <a:pt x="127474" y="186310"/>
                      <a:pt x="127474" y="189564"/>
                    </a:cubicBezTo>
                    <a:cubicBezTo>
                      <a:pt x="127474" y="192818"/>
                      <a:pt x="133093" y="195283"/>
                      <a:pt x="130688" y="197729"/>
                    </a:cubicBezTo>
                    <a:cubicBezTo>
                      <a:pt x="128282" y="199366"/>
                      <a:pt x="122664" y="197729"/>
                      <a:pt x="122664" y="197729"/>
                    </a:cubicBezTo>
                    <a:cubicBezTo>
                      <a:pt x="122664" y="197729"/>
                      <a:pt x="121067" y="200175"/>
                      <a:pt x="123472" y="203449"/>
                    </a:cubicBezTo>
                    <a:cubicBezTo>
                      <a:pt x="125877" y="206723"/>
                      <a:pt x="127474" y="206723"/>
                      <a:pt x="126686" y="209169"/>
                    </a:cubicBezTo>
                    <a:cubicBezTo>
                      <a:pt x="125089" y="212443"/>
                      <a:pt x="127494" y="212443"/>
                      <a:pt x="123472" y="214080"/>
                    </a:cubicBezTo>
                    <a:cubicBezTo>
                      <a:pt x="119470" y="216526"/>
                      <a:pt x="115448" y="214080"/>
                      <a:pt x="115448" y="214080"/>
                    </a:cubicBezTo>
                    <a:lnTo>
                      <a:pt x="115448" y="21408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2" name="Szabadkézi sokszög: alakzat 1301">
                <a:extLst>
                  <a:ext uri="{FF2B5EF4-FFF2-40B4-BE49-F238E27FC236}">
                    <a16:creationId xmlns:a16="http://schemas.microsoft.com/office/drawing/2014/main" id="{3BB5FA58-9AFD-27DB-9B39-DA1633320FC2}"/>
                  </a:ext>
                </a:extLst>
              </p:cNvPr>
              <p:cNvSpPr/>
              <p:nvPr/>
            </p:nvSpPr>
            <p:spPr>
              <a:xfrm>
                <a:off x="4881886" y="3921694"/>
                <a:ext cx="140645" cy="124593"/>
              </a:xfrm>
              <a:custGeom>
                <a:avLst/>
                <a:gdLst>
                  <a:gd name="connsiteX0" fmla="*/ 37428 w 140645"/>
                  <a:gd name="connsiteY0" fmla="*/ 0 h 124593"/>
                  <a:gd name="connsiteX1" fmla="*/ 32779 w 140645"/>
                  <a:gd name="connsiteY1" fmla="*/ 8832 h 124593"/>
                  <a:gd name="connsiteX2" fmla="*/ 18833 w 140645"/>
                  <a:gd name="connsiteY2" fmla="*/ 16857 h 124593"/>
                  <a:gd name="connsiteX3" fmla="*/ 11860 w 140645"/>
                  <a:gd name="connsiteY3" fmla="*/ 27286 h 124593"/>
                  <a:gd name="connsiteX4" fmla="*/ 5655 w 140645"/>
                  <a:gd name="connsiteY4" fmla="*/ 35310 h 124593"/>
                  <a:gd name="connsiteX5" fmla="*/ 1007 w 140645"/>
                  <a:gd name="connsiteY5" fmla="*/ 58573 h 124593"/>
                  <a:gd name="connsiteX6" fmla="*/ 1775 w 140645"/>
                  <a:gd name="connsiteY6" fmla="*/ 78623 h 124593"/>
                  <a:gd name="connsiteX7" fmla="*/ 3331 w 140645"/>
                  <a:gd name="connsiteY7" fmla="*/ 85838 h 124593"/>
                  <a:gd name="connsiteX8" fmla="*/ 11092 w 140645"/>
                  <a:gd name="connsiteY8" fmla="*/ 86647 h 124593"/>
                  <a:gd name="connsiteX9" fmla="*/ 18065 w 140645"/>
                  <a:gd name="connsiteY9" fmla="*/ 82645 h 124593"/>
                  <a:gd name="connsiteX10" fmla="*/ 22714 w 140645"/>
                  <a:gd name="connsiteY10" fmla="*/ 87455 h 124593"/>
                  <a:gd name="connsiteX11" fmla="*/ 28151 w 140645"/>
                  <a:gd name="connsiteY11" fmla="*/ 86647 h 124593"/>
                  <a:gd name="connsiteX12" fmla="*/ 29707 w 140645"/>
                  <a:gd name="connsiteY12" fmla="*/ 77814 h 124593"/>
                  <a:gd name="connsiteX13" fmla="*/ 33588 w 140645"/>
                  <a:gd name="connsiteY13" fmla="*/ 71407 h 124593"/>
                  <a:gd name="connsiteX14" fmla="*/ 40560 w 140645"/>
                  <a:gd name="connsiteY14" fmla="*/ 76218 h 124593"/>
                  <a:gd name="connsiteX15" fmla="*/ 45209 w 140645"/>
                  <a:gd name="connsiteY15" fmla="*/ 79431 h 124593"/>
                  <a:gd name="connsiteX16" fmla="*/ 51414 w 140645"/>
                  <a:gd name="connsiteY16" fmla="*/ 79431 h 124593"/>
                  <a:gd name="connsiteX17" fmla="*/ 56851 w 140645"/>
                  <a:gd name="connsiteY17" fmla="*/ 75429 h 124593"/>
                  <a:gd name="connsiteX18" fmla="*/ 61500 w 140645"/>
                  <a:gd name="connsiteY18" fmla="*/ 80240 h 124593"/>
                  <a:gd name="connsiteX19" fmla="*/ 85531 w 140645"/>
                  <a:gd name="connsiteY19" fmla="*/ 84242 h 124593"/>
                  <a:gd name="connsiteX20" fmla="*/ 102590 w 140645"/>
                  <a:gd name="connsiteY20" fmla="*/ 98673 h 124593"/>
                  <a:gd name="connsiteX21" fmla="*/ 130502 w 140645"/>
                  <a:gd name="connsiteY21" fmla="*/ 124341 h 124593"/>
                  <a:gd name="connsiteX22" fmla="*/ 140587 w 140645"/>
                  <a:gd name="connsiteY22" fmla="*/ 117126 h 124593"/>
                  <a:gd name="connsiteX23" fmla="*/ 126641 w 140645"/>
                  <a:gd name="connsiteY23" fmla="*/ 103483 h 124593"/>
                  <a:gd name="connsiteX24" fmla="*/ 114231 w 140645"/>
                  <a:gd name="connsiteY24" fmla="*/ 90649 h 124593"/>
                  <a:gd name="connsiteX25" fmla="*/ 99497 w 140645"/>
                  <a:gd name="connsiteY25" fmla="*/ 73812 h 124593"/>
                  <a:gd name="connsiteX26" fmla="*/ 73909 w 140645"/>
                  <a:gd name="connsiteY26" fmla="*/ 63383 h 124593"/>
                  <a:gd name="connsiteX27" fmla="*/ 58407 w 140645"/>
                  <a:gd name="connsiteY27" fmla="*/ 47335 h 124593"/>
                  <a:gd name="connsiteX28" fmla="*/ 37468 w 140645"/>
                  <a:gd name="connsiteY28" fmla="*/ 0 h 124593"/>
                  <a:gd name="connsiteX29" fmla="*/ 37468 w 140645"/>
                  <a:gd name="connsiteY29" fmla="*/ 0 h 124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0645" h="124593">
                    <a:moveTo>
                      <a:pt x="37428" y="0"/>
                    </a:moveTo>
                    <a:cubicBezTo>
                      <a:pt x="37428" y="0"/>
                      <a:pt x="38196" y="4002"/>
                      <a:pt x="32779" y="8832"/>
                    </a:cubicBezTo>
                    <a:cubicBezTo>
                      <a:pt x="27342" y="12834"/>
                      <a:pt x="21157" y="11238"/>
                      <a:pt x="18833" y="16857"/>
                    </a:cubicBezTo>
                    <a:cubicBezTo>
                      <a:pt x="17277" y="22475"/>
                      <a:pt x="17277" y="28094"/>
                      <a:pt x="11860" y="27286"/>
                    </a:cubicBezTo>
                    <a:cubicBezTo>
                      <a:pt x="5655" y="26477"/>
                      <a:pt x="5655" y="20858"/>
                      <a:pt x="5655" y="35310"/>
                    </a:cubicBezTo>
                    <a:cubicBezTo>
                      <a:pt x="5655" y="48952"/>
                      <a:pt x="3331" y="51357"/>
                      <a:pt x="1007" y="58573"/>
                    </a:cubicBezTo>
                    <a:cubicBezTo>
                      <a:pt x="-1318" y="65788"/>
                      <a:pt x="1007" y="72216"/>
                      <a:pt x="1775" y="78623"/>
                    </a:cubicBezTo>
                    <a:cubicBezTo>
                      <a:pt x="2543" y="81028"/>
                      <a:pt x="2543" y="83433"/>
                      <a:pt x="3331" y="85838"/>
                    </a:cubicBezTo>
                    <a:cubicBezTo>
                      <a:pt x="3331" y="85838"/>
                      <a:pt x="10304" y="86647"/>
                      <a:pt x="11092" y="86647"/>
                    </a:cubicBezTo>
                    <a:cubicBezTo>
                      <a:pt x="11880" y="86647"/>
                      <a:pt x="15741" y="83433"/>
                      <a:pt x="18065" y="82645"/>
                    </a:cubicBezTo>
                    <a:cubicBezTo>
                      <a:pt x="19621" y="82645"/>
                      <a:pt x="21157" y="82645"/>
                      <a:pt x="22714" y="87455"/>
                    </a:cubicBezTo>
                    <a:cubicBezTo>
                      <a:pt x="25038" y="91457"/>
                      <a:pt x="28151" y="89052"/>
                      <a:pt x="28151" y="86647"/>
                    </a:cubicBezTo>
                    <a:cubicBezTo>
                      <a:pt x="28919" y="83433"/>
                      <a:pt x="28151" y="80220"/>
                      <a:pt x="29707" y="77814"/>
                    </a:cubicBezTo>
                    <a:cubicBezTo>
                      <a:pt x="31263" y="75409"/>
                      <a:pt x="30475" y="70599"/>
                      <a:pt x="33588" y="71407"/>
                    </a:cubicBezTo>
                    <a:cubicBezTo>
                      <a:pt x="36680" y="72216"/>
                      <a:pt x="39792" y="73812"/>
                      <a:pt x="40560" y="76218"/>
                    </a:cubicBezTo>
                    <a:cubicBezTo>
                      <a:pt x="40560" y="79431"/>
                      <a:pt x="42885" y="77026"/>
                      <a:pt x="45209" y="79431"/>
                    </a:cubicBezTo>
                    <a:cubicBezTo>
                      <a:pt x="47534" y="82645"/>
                      <a:pt x="49858" y="80240"/>
                      <a:pt x="51414" y="79431"/>
                    </a:cubicBezTo>
                    <a:cubicBezTo>
                      <a:pt x="53738" y="78623"/>
                      <a:pt x="54506" y="73004"/>
                      <a:pt x="56851" y="75429"/>
                    </a:cubicBezTo>
                    <a:cubicBezTo>
                      <a:pt x="58407" y="78643"/>
                      <a:pt x="57619" y="79431"/>
                      <a:pt x="61500" y="80240"/>
                    </a:cubicBezTo>
                    <a:cubicBezTo>
                      <a:pt x="65380" y="81836"/>
                      <a:pt x="76234" y="78643"/>
                      <a:pt x="85531" y="84242"/>
                    </a:cubicBezTo>
                    <a:cubicBezTo>
                      <a:pt x="94828" y="90649"/>
                      <a:pt x="96385" y="91457"/>
                      <a:pt x="102590" y="98673"/>
                    </a:cubicBezTo>
                    <a:cubicBezTo>
                      <a:pt x="108794" y="105888"/>
                      <a:pt x="126621" y="121936"/>
                      <a:pt x="130502" y="124341"/>
                    </a:cubicBezTo>
                    <a:cubicBezTo>
                      <a:pt x="134382" y="125938"/>
                      <a:pt x="141355" y="119531"/>
                      <a:pt x="140587" y="117126"/>
                    </a:cubicBezTo>
                    <a:cubicBezTo>
                      <a:pt x="140587" y="117126"/>
                      <a:pt x="129734" y="106696"/>
                      <a:pt x="126641" y="103483"/>
                    </a:cubicBezTo>
                    <a:cubicBezTo>
                      <a:pt x="124317" y="100269"/>
                      <a:pt x="119668" y="94651"/>
                      <a:pt x="114231" y="90649"/>
                    </a:cubicBezTo>
                    <a:cubicBezTo>
                      <a:pt x="109583" y="86647"/>
                      <a:pt x="102610" y="76218"/>
                      <a:pt x="99497" y="73812"/>
                    </a:cubicBezTo>
                    <a:cubicBezTo>
                      <a:pt x="97173" y="71407"/>
                      <a:pt x="85551" y="69811"/>
                      <a:pt x="73909" y="63383"/>
                    </a:cubicBezTo>
                    <a:cubicBezTo>
                      <a:pt x="62288" y="56956"/>
                      <a:pt x="58407" y="52146"/>
                      <a:pt x="58407" y="47335"/>
                    </a:cubicBezTo>
                    <a:cubicBezTo>
                      <a:pt x="57639" y="43334"/>
                      <a:pt x="55315" y="18453"/>
                      <a:pt x="37468" y="0"/>
                    </a:cubicBezTo>
                    <a:lnTo>
                      <a:pt x="37468" y="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3" name="Szabadkézi sokszög: alakzat 1302">
                <a:extLst>
                  <a:ext uri="{FF2B5EF4-FFF2-40B4-BE49-F238E27FC236}">
                    <a16:creationId xmlns:a16="http://schemas.microsoft.com/office/drawing/2014/main" id="{D03AD9B1-D66C-7077-70B5-83B1BD672455}"/>
                  </a:ext>
                </a:extLst>
              </p:cNvPr>
              <p:cNvSpPr/>
              <p:nvPr/>
            </p:nvSpPr>
            <p:spPr>
              <a:xfrm>
                <a:off x="4808960" y="3993557"/>
                <a:ext cx="334943" cy="262131"/>
              </a:xfrm>
              <a:custGeom>
                <a:avLst/>
                <a:gdLst>
                  <a:gd name="connsiteX0" fmla="*/ 206278 w 334943"/>
                  <a:gd name="connsiteY0" fmla="*/ 250834 h 262131"/>
                  <a:gd name="connsiteX1" fmla="*/ 194211 w 334943"/>
                  <a:gd name="connsiteY1" fmla="*/ 250834 h 262131"/>
                  <a:gd name="connsiteX2" fmla="*/ 182145 w 334943"/>
                  <a:gd name="connsiteY2" fmla="*/ 244386 h 262131"/>
                  <a:gd name="connsiteX3" fmla="*/ 166057 w 334943"/>
                  <a:gd name="connsiteY3" fmla="*/ 252451 h 262131"/>
                  <a:gd name="connsiteX4" fmla="*/ 154799 w 334943"/>
                  <a:gd name="connsiteY4" fmla="*/ 262132 h 262131"/>
                  <a:gd name="connsiteX5" fmla="*/ 121834 w 334943"/>
                  <a:gd name="connsiteY5" fmla="*/ 259707 h 262131"/>
                  <a:gd name="connsiteX6" fmla="*/ 97702 w 334943"/>
                  <a:gd name="connsiteY6" fmla="*/ 244386 h 262131"/>
                  <a:gd name="connsiteX7" fmla="*/ 75994 w 334943"/>
                  <a:gd name="connsiteY7" fmla="*/ 241961 h 262131"/>
                  <a:gd name="connsiteX8" fmla="*/ 69567 w 334943"/>
                  <a:gd name="connsiteY8" fmla="*/ 239536 h 262131"/>
                  <a:gd name="connsiteX9" fmla="*/ 69567 w 334943"/>
                  <a:gd name="connsiteY9" fmla="*/ 239536 h 262131"/>
                  <a:gd name="connsiteX10" fmla="*/ 70376 w 334943"/>
                  <a:gd name="connsiteY10" fmla="*/ 219385 h 262131"/>
                  <a:gd name="connsiteX11" fmla="*/ 58309 w 334943"/>
                  <a:gd name="connsiteY11" fmla="*/ 221810 h 262131"/>
                  <a:gd name="connsiteX12" fmla="*/ 51074 w 334943"/>
                  <a:gd name="connsiteY12" fmla="*/ 214554 h 262131"/>
                  <a:gd name="connsiteX13" fmla="*/ 43838 w 334943"/>
                  <a:gd name="connsiteY13" fmla="*/ 197617 h 262131"/>
                  <a:gd name="connsiteX14" fmla="*/ 31772 w 334943"/>
                  <a:gd name="connsiteY14" fmla="*/ 183105 h 262131"/>
                  <a:gd name="connsiteX15" fmla="*/ 22131 w 334943"/>
                  <a:gd name="connsiteY15" fmla="*/ 171827 h 262131"/>
                  <a:gd name="connsiteX16" fmla="*/ 2829 w 334943"/>
                  <a:gd name="connsiteY16" fmla="*/ 171827 h 262131"/>
                  <a:gd name="connsiteX17" fmla="*/ 10065 w 334943"/>
                  <a:gd name="connsiteY17" fmla="*/ 153293 h 262131"/>
                  <a:gd name="connsiteX18" fmla="*/ 21322 w 334943"/>
                  <a:gd name="connsiteY18" fmla="*/ 154102 h 262131"/>
                  <a:gd name="connsiteX19" fmla="*/ 27750 w 334943"/>
                  <a:gd name="connsiteY19" fmla="*/ 146037 h 262131"/>
                  <a:gd name="connsiteX20" fmla="*/ 28558 w 334943"/>
                  <a:gd name="connsiteY20" fmla="*/ 131525 h 262131"/>
                  <a:gd name="connsiteX21" fmla="*/ 31772 w 334943"/>
                  <a:gd name="connsiteY21" fmla="*/ 104927 h 262131"/>
                  <a:gd name="connsiteX22" fmla="*/ 38199 w 334943"/>
                  <a:gd name="connsiteY22" fmla="*/ 98480 h 262131"/>
                  <a:gd name="connsiteX23" fmla="*/ 45435 w 334943"/>
                  <a:gd name="connsiteY23" fmla="*/ 94457 h 262131"/>
                  <a:gd name="connsiteX24" fmla="*/ 46243 w 334943"/>
                  <a:gd name="connsiteY24" fmla="*/ 79137 h 262131"/>
                  <a:gd name="connsiteX25" fmla="*/ 54287 w 334943"/>
                  <a:gd name="connsiteY25" fmla="*/ 63008 h 262131"/>
                  <a:gd name="connsiteX26" fmla="*/ 61523 w 334943"/>
                  <a:gd name="connsiteY26" fmla="*/ 54136 h 262131"/>
                  <a:gd name="connsiteX27" fmla="*/ 66354 w 334943"/>
                  <a:gd name="connsiteY27" fmla="*/ 53327 h 262131"/>
                  <a:gd name="connsiteX28" fmla="*/ 74398 w 334943"/>
                  <a:gd name="connsiteY28" fmla="*/ 28326 h 262131"/>
                  <a:gd name="connsiteX29" fmla="*/ 76015 w 334943"/>
                  <a:gd name="connsiteY29" fmla="*/ 17836 h 262131"/>
                  <a:gd name="connsiteX30" fmla="*/ 76015 w 334943"/>
                  <a:gd name="connsiteY30" fmla="*/ 14602 h 262131"/>
                  <a:gd name="connsiteX31" fmla="*/ 84059 w 334943"/>
                  <a:gd name="connsiteY31" fmla="*/ 15410 h 262131"/>
                  <a:gd name="connsiteX32" fmla="*/ 91294 w 334943"/>
                  <a:gd name="connsiteY32" fmla="*/ 11388 h 262131"/>
                  <a:gd name="connsiteX33" fmla="*/ 96125 w 334943"/>
                  <a:gd name="connsiteY33" fmla="*/ 16219 h 262131"/>
                  <a:gd name="connsiteX34" fmla="*/ 101764 w 334943"/>
                  <a:gd name="connsiteY34" fmla="*/ 15410 h 262131"/>
                  <a:gd name="connsiteX35" fmla="*/ 103381 w 334943"/>
                  <a:gd name="connsiteY35" fmla="*/ 6538 h 262131"/>
                  <a:gd name="connsiteX36" fmla="*/ 107403 w 334943"/>
                  <a:gd name="connsiteY36" fmla="*/ 90 h 262131"/>
                  <a:gd name="connsiteX37" fmla="*/ 114639 w 334943"/>
                  <a:gd name="connsiteY37" fmla="*/ 4920 h 262131"/>
                  <a:gd name="connsiteX38" fmla="*/ 119469 w 334943"/>
                  <a:gd name="connsiteY38" fmla="*/ 8155 h 262131"/>
                  <a:gd name="connsiteX39" fmla="*/ 125897 w 334943"/>
                  <a:gd name="connsiteY39" fmla="*/ 8155 h 262131"/>
                  <a:gd name="connsiteX40" fmla="*/ 131536 w 334943"/>
                  <a:gd name="connsiteY40" fmla="*/ 4132 h 262131"/>
                  <a:gd name="connsiteX41" fmla="*/ 136366 w 334943"/>
                  <a:gd name="connsiteY41" fmla="*/ 8963 h 262131"/>
                  <a:gd name="connsiteX42" fmla="*/ 161287 w 334943"/>
                  <a:gd name="connsiteY42" fmla="*/ 12985 h 262131"/>
                  <a:gd name="connsiteX43" fmla="*/ 178972 w 334943"/>
                  <a:gd name="connsiteY43" fmla="*/ 27497 h 262131"/>
                  <a:gd name="connsiteX44" fmla="*/ 207915 w 334943"/>
                  <a:gd name="connsiteY44" fmla="*/ 53287 h 262131"/>
                  <a:gd name="connsiteX45" fmla="*/ 202276 w 334943"/>
                  <a:gd name="connsiteY45" fmla="*/ 58926 h 262131"/>
                  <a:gd name="connsiteX46" fmla="*/ 195040 w 334943"/>
                  <a:gd name="connsiteY46" fmla="*/ 68607 h 262131"/>
                  <a:gd name="connsiteX47" fmla="*/ 193423 w 334943"/>
                  <a:gd name="connsiteY47" fmla="*/ 79885 h 262131"/>
                  <a:gd name="connsiteX48" fmla="*/ 199851 w 334943"/>
                  <a:gd name="connsiteY48" fmla="*/ 88758 h 262131"/>
                  <a:gd name="connsiteX49" fmla="*/ 219152 w 334943"/>
                  <a:gd name="connsiteY49" fmla="*/ 86332 h 262131"/>
                  <a:gd name="connsiteX50" fmla="*/ 219152 w 334943"/>
                  <a:gd name="connsiteY50" fmla="*/ 100844 h 262131"/>
                  <a:gd name="connsiteX51" fmla="*/ 252117 w 334943"/>
                  <a:gd name="connsiteY51" fmla="*/ 133102 h 262131"/>
                  <a:gd name="connsiteX52" fmla="*/ 334944 w 334943"/>
                  <a:gd name="connsiteY52" fmla="*/ 150848 h 262131"/>
                  <a:gd name="connsiteX53" fmla="*/ 271419 w 334943"/>
                  <a:gd name="connsiteY53" fmla="*/ 225832 h 262131"/>
                  <a:gd name="connsiteX54" fmla="*/ 244073 w 334943"/>
                  <a:gd name="connsiteY54" fmla="*/ 229066 h 262131"/>
                  <a:gd name="connsiteX55" fmla="*/ 228793 w 334943"/>
                  <a:gd name="connsiteY55" fmla="*/ 237130 h 262131"/>
                  <a:gd name="connsiteX56" fmla="*/ 206278 w 334943"/>
                  <a:gd name="connsiteY56" fmla="*/ 250834 h 262131"/>
                  <a:gd name="connsiteX57" fmla="*/ 206278 w 334943"/>
                  <a:gd name="connsiteY57" fmla="*/ 250834 h 26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334943" h="262131">
                    <a:moveTo>
                      <a:pt x="206278" y="250834"/>
                    </a:moveTo>
                    <a:lnTo>
                      <a:pt x="194211" y="250834"/>
                    </a:lnTo>
                    <a:cubicBezTo>
                      <a:pt x="190998" y="250025"/>
                      <a:pt x="187784" y="251642"/>
                      <a:pt x="182145" y="244386"/>
                    </a:cubicBezTo>
                    <a:cubicBezTo>
                      <a:pt x="177315" y="237130"/>
                      <a:pt x="171696" y="250834"/>
                      <a:pt x="166057" y="252451"/>
                    </a:cubicBezTo>
                    <a:cubicBezTo>
                      <a:pt x="160418" y="254067"/>
                      <a:pt x="154799" y="262132"/>
                      <a:pt x="154799" y="262132"/>
                    </a:cubicBezTo>
                    <a:lnTo>
                      <a:pt x="121834" y="259707"/>
                    </a:lnTo>
                    <a:lnTo>
                      <a:pt x="97702" y="244386"/>
                    </a:lnTo>
                    <a:cubicBezTo>
                      <a:pt x="97702" y="244386"/>
                      <a:pt x="77591" y="243578"/>
                      <a:pt x="75994" y="241961"/>
                    </a:cubicBezTo>
                    <a:cubicBezTo>
                      <a:pt x="74377" y="240344"/>
                      <a:pt x="69567" y="239536"/>
                      <a:pt x="69567" y="239536"/>
                    </a:cubicBezTo>
                    <a:lnTo>
                      <a:pt x="69567" y="239536"/>
                    </a:lnTo>
                    <a:cubicBezTo>
                      <a:pt x="69567" y="239536"/>
                      <a:pt x="71972" y="223407"/>
                      <a:pt x="70376" y="219385"/>
                    </a:cubicBezTo>
                    <a:cubicBezTo>
                      <a:pt x="69567" y="215362"/>
                      <a:pt x="63948" y="222619"/>
                      <a:pt x="58309" y="221810"/>
                    </a:cubicBezTo>
                    <a:cubicBezTo>
                      <a:pt x="52670" y="220193"/>
                      <a:pt x="56692" y="216979"/>
                      <a:pt x="51074" y="214554"/>
                    </a:cubicBezTo>
                    <a:cubicBezTo>
                      <a:pt x="45435" y="211320"/>
                      <a:pt x="45435" y="206490"/>
                      <a:pt x="43838" y="197617"/>
                    </a:cubicBezTo>
                    <a:cubicBezTo>
                      <a:pt x="43029" y="188744"/>
                      <a:pt x="35794" y="190361"/>
                      <a:pt x="31772" y="183105"/>
                    </a:cubicBezTo>
                    <a:cubicBezTo>
                      <a:pt x="27750" y="175849"/>
                      <a:pt x="28558" y="175041"/>
                      <a:pt x="22131" y="171827"/>
                    </a:cubicBezTo>
                    <a:cubicBezTo>
                      <a:pt x="16492" y="168593"/>
                      <a:pt x="10873" y="172636"/>
                      <a:pt x="2829" y="171827"/>
                    </a:cubicBezTo>
                    <a:cubicBezTo>
                      <a:pt x="-5215" y="171019"/>
                      <a:pt x="6043" y="162954"/>
                      <a:pt x="10065" y="153293"/>
                    </a:cubicBezTo>
                    <a:cubicBezTo>
                      <a:pt x="13278" y="144420"/>
                      <a:pt x="17300" y="153293"/>
                      <a:pt x="21322" y="154102"/>
                    </a:cubicBezTo>
                    <a:cubicBezTo>
                      <a:pt x="26153" y="155719"/>
                      <a:pt x="28558" y="153293"/>
                      <a:pt x="27750" y="146037"/>
                    </a:cubicBezTo>
                    <a:cubicBezTo>
                      <a:pt x="26941" y="138781"/>
                      <a:pt x="26133" y="134759"/>
                      <a:pt x="28558" y="131525"/>
                    </a:cubicBezTo>
                    <a:cubicBezTo>
                      <a:pt x="30175" y="127503"/>
                      <a:pt x="30175" y="117822"/>
                      <a:pt x="31772" y="104927"/>
                    </a:cubicBezTo>
                    <a:cubicBezTo>
                      <a:pt x="32580" y="92840"/>
                      <a:pt x="34177" y="98480"/>
                      <a:pt x="38199" y="98480"/>
                    </a:cubicBezTo>
                    <a:cubicBezTo>
                      <a:pt x="42221" y="98480"/>
                      <a:pt x="44626" y="101713"/>
                      <a:pt x="45435" y="94457"/>
                    </a:cubicBezTo>
                    <a:cubicBezTo>
                      <a:pt x="45435" y="87202"/>
                      <a:pt x="44626" y="82371"/>
                      <a:pt x="46243" y="79137"/>
                    </a:cubicBezTo>
                    <a:cubicBezTo>
                      <a:pt x="47860" y="75903"/>
                      <a:pt x="53479" y="71073"/>
                      <a:pt x="54287" y="63008"/>
                    </a:cubicBezTo>
                    <a:cubicBezTo>
                      <a:pt x="54287" y="55752"/>
                      <a:pt x="57501" y="54136"/>
                      <a:pt x="61523" y="54136"/>
                    </a:cubicBezTo>
                    <a:cubicBezTo>
                      <a:pt x="64737" y="54136"/>
                      <a:pt x="66354" y="56561"/>
                      <a:pt x="66354" y="53327"/>
                    </a:cubicBezTo>
                    <a:cubicBezTo>
                      <a:pt x="66354" y="49305"/>
                      <a:pt x="71993" y="33985"/>
                      <a:pt x="74398" y="28326"/>
                    </a:cubicBezTo>
                    <a:cubicBezTo>
                      <a:pt x="76015" y="25900"/>
                      <a:pt x="76015" y="21878"/>
                      <a:pt x="76015" y="17836"/>
                    </a:cubicBezTo>
                    <a:lnTo>
                      <a:pt x="76015" y="14602"/>
                    </a:lnTo>
                    <a:cubicBezTo>
                      <a:pt x="76015" y="14602"/>
                      <a:pt x="83250" y="15410"/>
                      <a:pt x="84059" y="15410"/>
                    </a:cubicBezTo>
                    <a:cubicBezTo>
                      <a:pt x="84867" y="15410"/>
                      <a:pt x="88889" y="12177"/>
                      <a:pt x="91294" y="11388"/>
                    </a:cubicBezTo>
                    <a:cubicBezTo>
                      <a:pt x="92911" y="11388"/>
                      <a:pt x="94508" y="11388"/>
                      <a:pt x="96125" y="16219"/>
                    </a:cubicBezTo>
                    <a:cubicBezTo>
                      <a:pt x="98530" y="20241"/>
                      <a:pt x="101764" y="17836"/>
                      <a:pt x="101764" y="15410"/>
                    </a:cubicBezTo>
                    <a:cubicBezTo>
                      <a:pt x="102573" y="12177"/>
                      <a:pt x="101764" y="8963"/>
                      <a:pt x="103381" y="6538"/>
                    </a:cubicBezTo>
                    <a:cubicBezTo>
                      <a:pt x="104998" y="4112"/>
                      <a:pt x="104189" y="-718"/>
                      <a:pt x="107403" y="90"/>
                    </a:cubicBezTo>
                    <a:cubicBezTo>
                      <a:pt x="110617" y="898"/>
                      <a:pt x="113830" y="2515"/>
                      <a:pt x="114639" y="4920"/>
                    </a:cubicBezTo>
                    <a:cubicBezTo>
                      <a:pt x="114639" y="8155"/>
                      <a:pt x="117044" y="5729"/>
                      <a:pt x="119469" y="8155"/>
                    </a:cubicBezTo>
                    <a:cubicBezTo>
                      <a:pt x="121874" y="11388"/>
                      <a:pt x="124300" y="8963"/>
                      <a:pt x="125897" y="8155"/>
                    </a:cubicBezTo>
                    <a:cubicBezTo>
                      <a:pt x="128302" y="7346"/>
                      <a:pt x="129110" y="1707"/>
                      <a:pt x="131536" y="4132"/>
                    </a:cubicBezTo>
                    <a:cubicBezTo>
                      <a:pt x="133153" y="7366"/>
                      <a:pt x="132344" y="8155"/>
                      <a:pt x="136366" y="8963"/>
                    </a:cubicBezTo>
                    <a:cubicBezTo>
                      <a:pt x="140388" y="10580"/>
                      <a:pt x="151646" y="7346"/>
                      <a:pt x="161287" y="12985"/>
                    </a:cubicBezTo>
                    <a:cubicBezTo>
                      <a:pt x="170928" y="19432"/>
                      <a:pt x="172545" y="20241"/>
                      <a:pt x="178972" y="27497"/>
                    </a:cubicBezTo>
                    <a:cubicBezTo>
                      <a:pt x="185399" y="34753"/>
                      <a:pt x="203893" y="50881"/>
                      <a:pt x="207915" y="53287"/>
                    </a:cubicBezTo>
                    <a:cubicBezTo>
                      <a:pt x="207915" y="53287"/>
                      <a:pt x="203893" y="57309"/>
                      <a:pt x="202276" y="58926"/>
                    </a:cubicBezTo>
                    <a:cubicBezTo>
                      <a:pt x="200659" y="59734"/>
                      <a:pt x="195848" y="65373"/>
                      <a:pt x="195040" y="68607"/>
                    </a:cubicBezTo>
                    <a:cubicBezTo>
                      <a:pt x="193423" y="71032"/>
                      <a:pt x="191018" y="74246"/>
                      <a:pt x="193423" y="79885"/>
                    </a:cubicBezTo>
                    <a:cubicBezTo>
                      <a:pt x="195828" y="86332"/>
                      <a:pt x="197445" y="88758"/>
                      <a:pt x="199851" y="88758"/>
                    </a:cubicBezTo>
                    <a:cubicBezTo>
                      <a:pt x="202256" y="87949"/>
                      <a:pt x="219152" y="86332"/>
                      <a:pt x="219152" y="86332"/>
                    </a:cubicBezTo>
                    <a:cubicBezTo>
                      <a:pt x="219152" y="86332"/>
                      <a:pt x="214322" y="95205"/>
                      <a:pt x="219152" y="100844"/>
                    </a:cubicBezTo>
                    <a:cubicBezTo>
                      <a:pt x="223174" y="107292"/>
                      <a:pt x="239263" y="128251"/>
                      <a:pt x="252117" y="133102"/>
                    </a:cubicBezTo>
                    <a:cubicBezTo>
                      <a:pt x="264184" y="137932"/>
                      <a:pt x="318067" y="153253"/>
                      <a:pt x="334944" y="150848"/>
                    </a:cubicBezTo>
                    <a:lnTo>
                      <a:pt x="271419" y="225832"/>
                    </a:lnTo>
                    <a:cubicBezTo>
                      <a:pt x="271419" y="225832"/>
                      <a:pt x="248095" y="227449"/>
                      <a:pt x="244073" y="229066"/>
                    </a:cubicBezTo>
                    <a:cubicBezTo>
                      <a:pt x="239243" y="230683"/>
                      <a:pt x="231198" y="232300"/>
                      <a:pt x="228793" y="237130"/>
                    </a:cubicBezTo>
                    <a:cubicBezTo>
                      <a:pt x="226388" y="241152"/>
                      <a:pt x="209491" y="241961"/>
                      <a:pt x="206278" y="250834"/>
                    </a:cubicBezTo>
                    <a:lnTo>
                      <a:pt x="206278" y="25083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4" name="Szabadkézi sokszög: alakzat 1303">
                <a:extLst>
                  <a:ext uri="{FF2B5EF4-FFF2-40B4-BE49-F238E27FC236}">
                    <a16:creationId xmlns:a16="http://schemas.microsoft.com/office/drawing/2014/main" id="{1EE19ECB-AD5D-BF85-5B6C-CC15D9F6696B}"/>
                  </a:ext>
                </a:extLst>
              </p:cNvPr>
              <p:cNvSpPr/>
              <p:nvPr/>
            </p:nvSpPr>
            <p:spPr>
              <a:xfrm>
                <a:off x="4997305" y="4037380"/>
                <a:ext cx="42348" cy="43075"/>
              </a:xfrm>
              <a:custGeom>
                <a:avLst/>
                <a:gdLst>
                  <a:gd name="connsiteX0" fmla="*/ 29817 w 42348"/>
                  <a:gd name="connsiteY0" fmla="*/ 40650 h 43075"/>
                  <a:gd name="connsiteX1" fmla="*/ 8312 w 42348"/>
                  <a:gd name="connsiteY1" fmla="*/ 43076 h 43075"/>
                  <a:gd name="connsiteX2" fmla="*/ 1137 w 42348"/>
                  <a:gd name="connsiteY2" fmla="*/ 34142 h 43075"/>
                  <a:gd name="connsiteX3" fmla="*/ 2936 w 42348"/>
                  <a:gd name="connsiteY3" fmla="*/ 22783 h 43075"/>
                  <a:gd name="connsiteX4" fmla="*/ 11000 w 42348"/>
                  <a:gd name="connsiteY4" fmla="*/ 13041 h 43075"/>
                  <a:gd name="connsiteX5" fmla="*/ 17266 w 42348"/>
                  <a:gd name="connsiteY5" fmla="*/ 7362 h 43075"/>
                  <a:gd name="connsiteX6" fmla="*/ 28908 w 42348"/>
                  <a:gd name="connsiteY6" fmla="*/ 66 h 43075"/>
                  <a:gd name="connsiteX7" fmla="*/ 35173 w 42348"/>
                  <a:gd name="connsiteY7" fmla="*/ 3320 h 43075"/>
                  <a:gd name="connsiteX8" fmla="*/ 40550 w 42348"/>
                  <a:gd name="connsiteY8" fmla="*/ 11424 h 43075"/>
                  <a:gd name="connsiteX9" fmla="*/ 36972 w 42348"/>
                  <a:gd name="connsiteY9" fmla="*/ 17912 h 43075"/>
                  <a:gd name="connsiteX10" fmla="*/ 31596 w 42348"/>
                  <a:gd name="connsiteY10" fmla="*/ 21975 h 43075"/>
                  <a:gd name="connsiteX11" fmla="*/ 37861 w 42348"/>
                  <a:gd name="connsiteY11" fmla="*/ 24400 h 43075"/>
                  <a:gd name="connsiteX12" fmla="*/ 40550 w 42348"/>
                  <a:gd name="connsiteY12" fmla="*/ 28463 h 43075"/>
                  <a:gd name="connsiteX13" fmla="*/ 42348 w 42348"/>
                  <a:gd name="connsiteY13" fmla="*/ 30888 h 43075"/>
                  <a:gd name="connsiteX14" fmla="*/ 29797 w 42348"/>
                  <a:gd name="connsiteY14" fmla="*/ 40630 h 43075"/>
                  <a:gd name="connsiteX15" fmla="*/ 29797 w 42348"/>
                  <a:gd name="connsiteY15" fmla="*/ 40630 h 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348" h="43075">
                    <a:moveTo>
                      <a:pt x="29817" y="40650"/>
                    </a:moveTo>
                    <a:cubicBezTo>
                      <a:pt x="29817" y="40650"/>
                      <a:pt x="11000" y="42267"/>
                      <a:pt x="8312" y="43076"/>
                    </a:cubicBezTo>
                    <a:cubicBezTo>
                      <a:pt x="5624" y="43076"/>
                      <a:pt x="3825" y="40650"/>
                      <a:pt x="1137" y="34142"/>
                    </a:cubicBezTo>
                    <a:cubicBezTo>
                      <a:pt x="-1551" y="28463"/>
                      <a:pt x="1137" y="25229"/>
                      <a:pt x="2936" y="22783"/>
                    </a:cubicBezTo>
                    <a:cubicBezTo>
                      <a:pt x="3825" y="19529"/>
                      <a:pt x="9201" y="13870"/>
                      <a:pt x="11000" y="13041"/>
                    </a:cubicBezTo>
                    <a:cubicBezTo>
                      <a:pt x="12799" y="11424"/>
                      <a:pt x="17266" y="7362"/>
                      <a:pt x="17266" y="7362"/>
                    </a:cubicBezTo>
                    <a:cubicBezTo>
                      <a:pt x="21753" y="8979"/>
                      <a:pt x="29797" y="2491"/>
                      <a:pt x="28908" y="66"/>
                    </a:cubicBezTo>
                    <a:cubicBezTo>
                      <a:pt x="28908" y="66"/>
                      <a:pt x="33395" y="-743"/>
                      <a:pt x="35173" y="3320"/>
                    </a:cubicBezTo>
                    <a:cubicBezTo>
                      <a:pt x="37861" y="6574"/>
                      <a:pt x="39660" y="10616"/>
                      <a:pt x="40550" y="11424"/>
                    </a:cubicBezTo>
                    <a:cubicBezTo>
                      <a:pt x="40550" y="13041"/>
                      <a:pt x="39660" y="16295"/>
                      <a:pt x="36972" y="17912"/>
                    </a:cubicBezTo>
                    <a:cubicBezTo>
                      <a:pt x="33395" y="18721"/>
                      <a:pt x="29797" y="20338"/>
                      <a:pt x="31596" y="21975"/>
                    </a:cubicBezTo>
                    <a:cubicBezTo>
                      <a:pt x="33395" y="23592"/>
                      <a:pt x="36972" y="22783"/>
                      <a:pt x="37861" y="24400"/>
                    </a:cubicBezTo>
                    <a:cubicBezTo>
                      <a:pt x="39660" y="26826"/>
                      <a:pt x="38751" y="27654"/>
                      <a:pt x="40550" y="28463"/>
                    </a:cubicBezTo>
                    <a:cubicBezTo>
                      <a:pt x="41439" y="29271"/>
                      <a:pt x="42348" y="30080"/>
                      <a:pt x="42348" y="30888"/>
                    </a:cubicBezTo>
                    <a:cubicBezTo>
                      <a:pt x="41459" y="32505"/>
                      <a:pt x="29797" y="40630"/>
                      <a:pt x="29797" y="40630"/>
                    </a:cubicBezTo>
                    <a:lnTo>
                      <a:pt x="29797" y="4063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5" name="Szabadkézi sokszög: alakzat 1304">
                <a:extLst>
                  <a:ext uri="{FF2B5EF4-FFF2-40B4-BE49-F238E27FC236}">
                    <a16:creationId xmlns:a16="http://schemas.microsoft.com/office/drawing/2014/main" id="{05DC9525-45C8-93D3-E71B-23907B9E4CE6}"/>
                  </a:ext>
                </a:extLst>
              </p:cNvPr>
              <p:cNvSpPr/>
              <p:nvPr/>
            </p:nvSpPr>
            <p:spPr>
              <a:xfrm>
                <a:off x="4995774" y="4044751"/>
                <a:ext cx="215300" cy="325920"/>
              </a:xfrm>
              <a:custGeom>
                <a:avLst/>
                <a:gdLst>
                  <a:gd name="connsiteX0" fmla="*/ 14411 w 215300"/>
                  <a:gd name="connsiteY0" fmla="*/ 325920 h 325920"/>
                  <a:gd name="connsiteX1" fmla="*/ 1597 w 215300"/>
                  <a:gd name="connsiteY1" fmla="*/ 309933 h 325920"/>
                  <a:gd name="connsiteX2" fmla="*/ 0 w 215300"/>
                  <a:gd name="connsiteY2" fmla="*/ 224439 h 325920"/>
                  <a:gd name="connsiteX3" fmla="*/ 19221 w 215300"/>
                  <a:gd name="connsiteY3" fmla="*/ 198063 h 325920"/>
                  <a:gd name="connsiteX4" fmla="*/ 41656 w 215300"/>
                  <a:gd name="connsiteY4" fmla="*/ 184480 h 325920"/>
                  <a:gd name="connsiteX5" fmla="*/ 56875 w 215300"/>
                  <a:gd name="connsiteY5" fmla="*/ 176497 h 325920"/>
                  <a:gd name="connsiteX6" fmla="*/ 84100 w 215300"/>
                  <a:gd name="connsiteY6" fmla="*/ 173303 h 325920"/>
                  <a:gd name="connsiteX7" fmla="*/ 147382 w 215300"/>
                  <a:gd name="connsiteY7" fmla="*/ 98986 h 325920"/>
                  <a:gd name="connsiteX8" fmla="*/ 64879 w 215300"/>
                  <a:gd name="connsiteY8" fmla="*/ 81402 h 325920"/>
                  <a:gd name="connsiteX9" fmla="*/ 32035 w 215300"/>
                  <a:gd name="connsiteY9" fmla="*/ 49448 h 325920"/>
                  <a:gd name="connsiteX10" fmla="*/ 32035 w 215300"/>
                  <a:gd name="connsiteY10" fmla="*/ 35057 h 325920"/>
                  <a:gd name="connsiteX11" fmla="*/ 43253 w 215300"/>
                  <a:gd name="connsiteY11" fmla="*/ 25477 h 325920"/>
                  <a:gd name="connsiteX12" fmla="*/ 67284 w 215300"/>
                  <a:gd name="connsiteY12" fmla="*/ 48639 h 325920"/>
                  <a:gd name="connsiteX13" fmla="*/ 92124 w 215300"/>
                  <a:gd name="connsiteY13" fmla="*/ 39059 h 325920"/>
                  <a:gd name="connsiteX14" fmla="*/ 106535 w 215300"/>
                  <a:gd name="connsiteY14" fmla="*/ 36654 h 325920"/>
                  <a:gd name="connsiteX15" fmla="*/ 120945 w 215300"/>
                  <a:gd name="connsiteY15" fmla="*/ 33460 h 325920"/>
                  <a:gd name="connsiteX16" fmla="*/ 127353 w 215300"/>
                  <a:gd name="connsiteY16" fmla="*/ 26265 h 325920"/>
                  <a:gd name="connsiteX17" fmla="*/ 138570 w 215300"/>
                  <a:gd name="connsiteY17" fmla="*/ 23072 h 325920"/>
                  <a:gd name="connsiteX18" fmla="*/ 154598 w 215300"/>
                  <a:gd name="connsiteY18" fmla="*/ 19878 h 325920"/>
                  <a:gd name="connsiteX19" fmla="*/ 170625 w 215300"/>
                  <a:gd name="connsiteY19" fmla="*/ 17473 h 325920"/>
                  <a:gd name="connsiteX20" fmla="*/ 185036 w 215300"/>
                  <a:gd name="connsiteY20" fmla="*/ 15876 h 325920"/>
                  <a:gd name="connsiteX21" fmla="*/ 194657 w 215300"/>
                  <a:gd name="connsiteY21" fmla="*/ 7084 h 325920"/>
                  <a:gd name="connsiteX22" fmla="*/ 204278 w 215300"/>
                  <a:gd name="connsiteY22" fmla="*/ 4679 h 325920"/>
                  <a:gd name="connsiteX23" fmla="*/ 213898 w 215300"/>
                  <a:gd name="connsiteY23" fmla="*/ 6276 h 325920"/>
                  <a:gd name="connsiteX24" fmla="*/ 210684 w 215300"/>
                  <a:gd name="connsiteY24" fmla="*/ 31055 h 325920"/>
                  <a:gd name="connsiteX25" fmla="*/ 204278 w 215300"/>
                  <a:gd name="connsiteY25" fmla="*/ 45446 h 325920"/>
                  <a:gd name="connsiteX26" fmla="*/ 202681 w 215300"/>
                  <a:gd name="connsiteY26" fmla="*/ 71013 h 325920"/>
                  <a:gd name="connsiteX27" fmla="*/ 188270 w 215300"/>
                  <a:gd name="connsiteY27" fmla="*/ 98986 h 325920"/>
                  <a:gd name="connsiteX28" fmla="*/ 174647 w 215300"/>
                  <a:gd name="connsiteY28" fmla="*/ 141329 h 325920"/>
                  <a:gd name="connsiteX29" fmla="*/ 143401 w 215300"/>
                  <a:gd name="connsiteY29" fmla="*/ 194869 h 325920"/>
                  <a:gd name="connsiteX30" fmla="*/ 94549 w 215300"/>
                  <a:gd name="connsiteY30" fmla="*/ 244408 h 325920"/>
                  <a:gd name="connsiteX31" fmla="*/ 56107 w 215300"/>
                  <a:gd name="connsiteY31" fmla="*/ 275573 h 325920"/>
                  <a:gd name="connsiteX32" fmla="*/ 14451 w 215300"/>
                  <a:gd name="connsiteY32" fmla="*/ 325920 h 325920"/>
                  <a:gd name="connsiteX33" fmla="*/ 14451 w 215300"/>
                  <a:gd name="connsiteY33" fmla="*/ 325920 h 32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15300" h="325920">
                    <a:moveTo>
                      <a:pt x="14411" y="325920"/>
                    </a:moveTo>
                    <a:lnTo>
                      <a:pt x="1597" y="309933"/>
                    </a:lnTo>
                    <a:lnTo>
                      <a:pt x="0" y="224439"/>
                    </a:lnTo>
                    <a:cubicBezTo>
                      <a:pt x="4002" y="222033"/>
                      <a:pt x="19221" y="198063"/>
                      <a:pt x="19221" y="198063"/>
                    </a:cubicBezTo>
                    <a:cubicBezTo>
                      <a:pt x="22435" y="189271"/>
                      <a:pt x="39251" y="188482"/>
                      <a:pt x="41656" y="184480"/>
                    </a:cubicBezTo>
                    <a:cubicBezTo>
                      <a:pt x="44061" y="179690"/>
                      <a:pt x="52065" y="178094"/>
                      <a:pt x="56875" y="176497"/>
                    </a:cubicBezTo>
                    <a:cubicBezTo>
                      <a:pt x="60877" y="174900"/>
                      <a:pt x="84100" y="173303"/>
                      <a:pt x="84100" y="173303"/>
                    </a:cubicBezTo>
                    <a:lnTo>
                      <a:pt x="147382" y="98986"/>
                    </a:lnTo>
                    <a:cubicBezTo>
                      <a:pt x="130566" y="101391"/>
                      <a:pt x="76885" y="86192"/>
                      <a:pt x="64879" y="81402"/>
                    </a:cubicBezTo>
                    <a:cubicBezTo>
                      <a:pt x="52065" y="76612"/>
                      <a:pt x="36037" y="55834"/>
                      <a:pt x="32035" y="49448"/>
                    </a:cubicBezTo>
                    <a:cubicBezTo>
                      <a:pt x="27225" y="43849"/>
                      <a:pt x="32035" y="35057"/>
                      <a:pt x="32035" y="35057"/>
                    </a:cubicBezTo>
                    <a:cubicBezTo>
                      <a:pt x="32035" y="35057"/>
                      <a:pt x="42444" y="27073"/>
                      <a:pt x="43253" y="25477"/>
                    </a:cubicBezTo>
                    <a:cubicBezTo>
                      <a:pt x="43253" y="25477"/>
                      <a:pt x="56067" y="50256"/>
                      <a:pt x="67284" y="48639"/>
                    </a:cubicBezTo>
                    <a:cubicBezTo>
                      <a:pt x="77693" y="47831"/>
                      <a:pt x="87314" y="42252"/>
                      <a:pt x="92124" y="39059"/>
                    </a:cubicBezTo>
                    <a:cubicBezTo>
                      <a:pt x="96934" y="35057"/>
                      <a:pt x="99339" y="31864"/>
                      <a:pt x="106535" y="36654"/>
                    </a:cubicBezTo>
                    <a:cubicBezTo>
                      <a:pt x="113750" y="41444"/>
                      <a:pt x="118540" y="34249"/>
                      <a:pt x="120945" y="33460"/>
                    </a:cubicBezTo>
                    <a:cubicBezTo>
                      <a:pt x="123351" y="32652"/>
                      <a:pt x="122542" y="28670"/>
                      <a:pt x="127353" y="26265"/>
                    </a:cubicBezTo>
                    <a:cubicBezTo>
                      <a:pt x="132163" y="23860"/>
                      <a:pt x="130566" y="19878"/>
                      <a:pt x="138570" y="23072"/>
                    </a:cubicBezTo>
                    <a:cubicBezTo>
                      <a:pt x="147382" y="27073"/>
                      <a:pt x="148191" y="20666"/>
                      <a:pt x="154598" y="19878"/>
                    </a:cubicBezTo>
                    <a:cubicBezTo>
                      <a:pt x="161005" y="18281"/>
                      <a:pt x="168220" y="14280"/>
                      <a:pt x="170625" y="17473"/>
                    </a:cubicBezTo>
                    <a:cubicBezTo>
                      <a:pt x="173030" y="19878"/>
                      <a:pt x="180246" y="17473"/>
                      <a:pt x="185036" y="15876"/>
                    </a:cubicBezTo>
                    <a:cubicBezTo>
                      <a:pt x="189847" y="15068"/>
                      <a:pt x="192252" y="11086"/>
                      <a:pt x="194657" y="7084"/>
                    </a:cubicBezTo>
                    <a:cubicBezTo>
                      <a:pt x="197062" y="3891"/>
                      <a:pt x="201064" y="1486"/>
                      <a:pt x="204278" y="4679"/>
                    </a:cubicBezTo>
                    <a:cubicBezTo>
                      <a:pt x="206683" y="7084"/>
                      <a:pt x="219497" y="-8115"/>
                      <a:pt x="213898" y="6276"/>
                    </a:cubicBezTo>
                    <a:cubicBezTo>
                      <a:pt x="207491" y="20666"/>
                      <a:pt x="210684" y="26245"/>
                      <a:pt x="210684" y="31055"/>
                    </a:cubicBezTo>
                    <a:cubicBezTo>
                      <a:pt x="210684" y="35865"/>
                      <a:pt x="204278" y="35845"/>
                      <a:pt x="204278" y="45446"/>
                    </a:cubicBezTo>
                    <a:cubicBezTo>
                      <a:pt x="205086" y="54238"/>
                      <a:pt x="205874" y="63818"/>
                      <a:pt x="202681" y="71013"/>
                    </a:cubicBezTo>
                    <a:cubicBezTo>
                      <a:pt x="199467" y="78209"/>
                      <a:pt x="193869" y="85404"/>
                      <a:pt x="188270" y="98986"/>
                    </a:cubicBezTo>
                    <a:cubicBezTo>
                      <a:pt x="182671" y="112568"/>
                      <a:pt x="179458" y="126959"/>
                      <a:pt x="174647" y="141329"/>
                    </a:cubicBezTo>
                    <a:cubicBezTo>
                      <a:pt x="169837" y="154911"/>
                      <a:pt x="162642" y="169302"/>
                      <a:pt x="143401" y="194869"/>
                    </a:cubicBezTo>
                    <a:cubicBezTo>
                      <a:pt x="123371" y="221245"/>
                      <a:pt x="110557" y="237212"/>
                      <a:pt x="94549" y="244408"/>
                    </a:cubicBezTo>
                    <a:cubicBezTo>
                      <a:pt x="77733" y="250794"/>
                      <a:pt x="69709" y="258798"/>
                      <a:pt x="56107" y="275573"/>
                    </a:cubicBezTo>
                    <a:cubicBezTo>
                      <a:pt x="42485" y="291561"/>
                      <a:pt x="20858" y="305931"/>
                      <a:pt x="14451" y="325920"/>
                    </a:cubicBezTo>
                    <a:lnTo>
                      <a:pt x="14451" y="32592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6" name="Szabadkézi sokszög: alakzat 1305">
                <a:extLst>
                  <a:ext uri="{FF2B5EF4-FFF2-40B4-BE49-F238E27FC236}">
                    <a16:creationId xmlns:a16="http://schemas.microsoft.com/office/drawing/2014/main" id="{4A50BEF5-0035-4A80-F5A8-14767200D4FB}"/>
                  </a:ext>
                </a:extLst>
              </p:cNvPr>
              <p:cNvSpPr/>
              <p:nvPr/>
            </p:nvSpPr>
            <p:spPr>
              <a:xfrm>
                <a:off x="4563087" y="4524694"/>
                <a:ext cx="264440" cy="221739"/>
              </a:xfrm>
              <a:custGeom>
                <a:avLst/>
                <a:gdLst>
                  <a:gd name="connsiteX0" fmla="*/ 29104 w 264440"/>
                  <a:gd name="connsiteY0" fmla="*/ 211705 h 221739"/>
                  <a:gd name="connsiteX1" fmla="*/ 4890 w 264440"/>
                  <a:gd name="connsiteY1" fmla="*/ 187572 h 221739"/>
                  <a:gd name="connsiteX2" fmla="*/ 40 w 264440"/>
                  <a:gd name="connsiteY2" fmla="*/ 177911 h 221739"/>
                  <a:gd name="connsiteX3" fmla="*/ 40 w 264440"/>
                  <a:gd name="connsiteY3" fmla="*/ 107899 h 221739"/>
                  <a:gd name="connsiteX4" fmla="*/ 43636 w 264440"/>
                  <a:gd name="connsiteY4" fmla="*/ 106282 h 221739"/>
                  <a:gd name="connsiteX5" fmla="*/ 42827 w 264440"/>
                  <a:gd name="connsiteY5" fmla="*/ 63636 h 221739"/>
                  <a:gd name="connsiteX6" fmla="*/ 54126 w 264440"/>
                  <a:gd name="connsiteY6" fmla="*/ 65252 h 221739"/>
                  <a:gd name="connsiteX7" fmla="*/ 61402 w 264440"/>
                  <a:gd name="connsiteY7" fmla="*/ 69274 h 221739"/>
                  <a:gd name="connsiteX8" fmla="*/ 66253 w 264440"/>
                  <a:gd name="connsiteY8" fmla="*/ 70083 h 221739"/>
                  <a:gd name="connsiteX9" fmla="*/ 75125 w 264440"/>
                  <a:gd name="connsiteY9" fmla="*/ 65252 h 221739"/>
                  <a:gd name="connsiteX10" fmla="*/ 78359 w 264440"/>
                  <a:gd name="connsiteY10" fmla="*/ 74105 h 221739"/>
                  <a:gd name="connsiteX11" fmla="*/ 83210 w 264440"/>
                  <a:gd name="connsiteY11" fmla="*/ 78936 h 221739"/>
                  <a:gd name="connsiteX12" fmla="*/ 94508 w 264440"/>
                  <a:gd name="connsiteY12" fmla="*/ 75722 h 221739"/>
                  <a:gd name="connsiteX13" fmla="*/ 105807 w 264440"/>
                  <a:gd name="connsiteY13" fmla="*/ 80553 h 221739"/>
                  <a:gd name="connsiteX14" fmla="*/ 112274 w 264440"/>
                  <a:gd name="connsiteY14" fmla="*/ 77339 h 221739"/>
                  <a:gd name="connsiteX15" fmla="*/ 117933 w 264440"/>
                  <a:gd name="connsiteY15" fmla="*/ 70912 h 221739"/>
                  <a:gd name="connsiteX16" fmla="*/ 121976 w 264440"/>
                  <a:gd name="connsiteY16" fmla="*/ 82169 h 221739"/>
                  <a:gd name="connsiteX17" fmla="*/ 128443 w 264440"/>
                  <a:gd name="connsiteY17" fmla="*/ 89405 h 221739"/>
                  <a:gd name="connsiteX18" fmla="*/ 134911 w 264440"/>
                  <a:gd name="connsiteY18" fmla="*/ 88597 h 221739"/>
                  <a:gd name="connsiteX19" fmla="*/ 142187 w 264440"/>
                  <a:gd name="connsiteY19" fmla="*/ 94236 h 221739"/>
                  <a:gd name="connsiteX20" fmla="*/ 147847 w 264440"/>
                  <a:gd name="connsiteY20" fmla="*/ 98258 h 221739"/>
                  <a:gd name="connsiteX21" fmla="*/ 150272 w 264440"/>
                  <a:gd name="connsiteY21" fmla="*/ 107919 h 221739"/>
                  <a:gd name="connsiteX22" fmla="*/ 157548 w 264440"/>
                  <a:gd name="connsiteY22" fmla="*/ 107111 h 221739"/>
                  <a:gd name="connsiteX23" fmla="*/ 165612 w 264440"/>
                  <a:gd name="connsiteY23" fmla="*/ 115155 h 221739"/>
                  <a:gd name="connsiteX24" fmla="*/ 176911 w 264440"/>
                  <a:gd name="connsiteY24" fmla="*/ 111133 h 221739"/>
                  <a:gd name="connsiteX25" fmla="*/ 177719 w 264440"/>
                  <a:gd name="connsiteY25" fmla="*/ 102280 h 221739"/>
                  <a:gd name="connsiteX26" fmla="*/ 175294 w 264440"/>
                  <a:gd name="connsiteY26" fmla="*/ 92619 h 221739"/>
                  <a:gd name="connsiteX27" fmla="*/ 168018 w 264440"/>
                  <a:gd name="connsiteY27" fmla="*/ 91002 h 221739"/>
                  <a:gd name="connsiteX28" fmla="*/ 163167 w 264440"/>
                  <a:gd name="connsiteY28" fmla="*/ 89385 h 221739"/>
                  <a:gd name="connsiteX29" fmla="*/ 152677 w 264440"/>
                  <a:gd name="connsiteY29" fmla="*/ 81341 h 221739"/>
                  <a:gd name="connsiteX30" fmla="*/ 145401 w 264440"/>
                  <a:gd name="connsiteY30" fmla="*/ 72488 h 221739"/>
                  <a:gd name="connsiteX31" fmla="*/ 146209 w 264440"/>
                  <a:gd name="connsiteY31" fmla="*/ 69274 h 221739"/>
                  <a:gd name="connsiteX32" fmla="*/ 152677 w 264440"/>
                  <a:gd name="connsiteY32" fmla="*/ 58017 h 221739"/>
                  <a:gd name="connsiteX33" fmla="*/ 150252 w 264440"/>
                  <a:gd name="connsiteY33" fmla="*/ 45142 h 221739"/>
                  <a:gd name="connsiteX34" fmla="*/ 151060 w 264440"/>
                  <a:gd name="connsiteY34" fmla="*/ 32267 h 221739"/>
                  <a:gd name="connsiteX35" fmla="*/ 147826 w 264440"/>
                  <a:gd name="connsiteY35" fmla="*/ 21798 h 221739"/>
                  <a:gd name="connsiteX36" fmla="*/ 159124 w 264440"/>
                  <a:gd name="connsiteY36" fmla="*/ 14562 h 221739"/>
                  <a:gd name="connsiteX37" fmla="*/ 159933 w 264440"/>
                  <a:gd name="connsiteY37" fmla="*/ 2496 h 221739"/>
                  <a:gd name="connsiteX38" fmla="*/ 200295 w 264440"/>
                  <a:gd name="connsiteY38" fmla="*/ 91 h 221739"/>
                  <a:gd name="connsiteX39" fmla="*/ 216444 w 264440"/>
                  <a:gd name="connsiteY39" fmla="*/ 8135 h 221739"/>
                  <a:gd name="connsiteX40" fmla="*/ 229359 w 264440"/>
                  <a:gd name="connsiteY40" fmla="*/ 12965 h 221739"/>
                  <a:gd name="connsiteX41" fmla="*/ 242275 w 264440"/>
                  <a:gd name="connsiteY41" fmla="*/ 22626 h 221739"/>
                  <a:gd name="connsiteX42" fmla="*/ 257615 w 264440"/>
                  <a:gd name="connsiteY42" fmla="*/ 28266 h 221739"/>
                  <a:gd name="connsiteX43" fmla="*/ 258423 w 264440"/>
                  <a:gd name="connsiteY43" fmla="*/ 41140 h 221739"/>
                  <a:gd name="connsiteX44" fmla="*/ 262466 w 264440"/>
                  <a:gd name="connsiteY44" fmla="*/ 56420 h 221739"/>
                  <a:gd name="connsiteX45" fmla="*/ 251976 w 264440"/>
                  <a:gd name="connsiteY45" fmla="*/ 66890 h 221739"/>
                  <a:gd name="connsiteX46" fmla="*/ 257635 w 264440"/>
                  <a:gd name="connsiteY46" fmla="*/ 75742 h 221739"/>
                  <a:gd name="connsiteX47" fmla="*/ 251976 w 264440"/>
                  <a:gd name="connsiteY47" fmla="*/ 82169 h 221739"/>
                  <a:gd name="connsiteX48" fmla="*/ 259252 w 264440"/>
                  <a:gd name="connsiteY48" fmla="*/ 88617 h 221739"/>
                  <a:gd name="connsiteX49" fmla="*/ 251976 w 264440"/>
                  <a:gd name="connsiteY49" fmla="*/ 95853 h 221739"/>
                  <a:gd name="connsiteX50" fmla="*/ 249551 w 264440"/>
                  <a:gd name="connsiteY50" fmla="*/ 99066 h 221739"/>
                  <a:gd name="connsiteX51" fmla="*/ 242275 w 264440"/>
                  <a:gd name="connsiteY51" fmla="*/ 104705 h 221739"/>
                  <a:gd name="connsiteX52" fmla="*/ 243891 w 264440"/>
                  <a:gd name="connsiteY52" fmla="*/ 113558 h 221739"/>
                  <a:gd name="connsiteX53" fmla="*/ 239849 w 264440"/>
                  <a:gd name="connsiteY53" fmla="*/ 120793 h 221739"/>
                  <a:gd name="connsiteX54" fmla="*/ 247125 w 264440"/>
                  <a:gd name="connsiteY54" fmla="*/ 129646 h 221739"/>
                  <a:gd name="connsiteX55" fmla="*/ 186572 w 264440"/>
                  <a:gd name="connsiteY55" fmla="*/ 151373 h 221739"/>
                  <a:gd name="connsiteX56" fmla="*/ 184146 w 264440"/>
                  <a:gd name="connsiteY56" fmla="*/ 160226 h 221739"/>
                  <a:gd name="connsiteX57" fmla="*/ 184955 w 264440"/>
                  <a:gd name="connsiteY57" fmla="*/ 170696 h 221739"/>
                  <a:gd name="connsiteX58" fmla="*/ 161550 w 264440"/>
                  <a:gd name="connsiteY58" fmla="*/ 169887 h 221739"/>
                  <a:gd name="connsiteX59" fmla="*/ 151060 w 264440"/>
                  <a:gd name="connsiteY59" fmla="*/ 182762 h 221739"/>
                  <a:gd name="connsiteX60" fmla="*/ 141379 w 264440"/>
                  <a:gd name="connsiteY60" fmla="*/ 190806 h 221739"/>
                  <a:gd name="connsiteX61" fmla="*/ 122804 w 264440"/>
                  <a:gd name="connsiteY61" fmla="*/ 201276 h 221739"/>
                  <a:gd name="connsiteX62" fmla="*/ 116337 w 264440"/>
                  <a:gd name="connsiteY62" fmla="*/ 214150 h 221739"/>
                  <a:gd name="connsiteX63" fmla="*/ 103421 w 264440"/>
                  <a:gd name="connsiteY63" fmla="*/ 220598 h 221739"/>
                  <a:gd name="connsiteX64" fmla="*/ 96145 w 264440"/>
                  <a:gd name="connsiteY64" fmla="*/ 216576 h 221739"/>
                  <a:gd name="connsiteX65" fmla="*/ 90486 w 264440"/>
                  <a:gd name="connsiteY65" fmla="*/ 218981 h 221739"/>
                  <a:gd name="connsiteX66" fmla="*/ 86444 w 264440"/>
                  <a:gd name="connsiteY66" fmla="*/ 216576 h 221739"/>
                  <a:gd name="connsiteX67" fmla="*/ 80785 w 264440"/>
                  <a:gd name="connsiteY67" fmla="*/ 216576 h 221739"/>
                  <a:gd name="connsiteX68" fmla="*/ 71912 w 264440"/>
                  <a:gd name="connsiteY68" fmla="*/ 214959 h 221739"/>
                  <a:gd name="connsiteX69" fmla="*/ 63039 w 264440"/>
                  <a:gd name="connsiteY69" fmla="*/ 208532 h 221739"/>
                  <a:gd name="connsiteX70" fmla="*/ 29124 w 264440"/>
                  <a:gd name="connsiteY70" fmla="*/ 211745 h 221739"/>
                  <a:gd name="connsiteX71" fmla="*/ 29124 w 264440"/>
                  <a:gd name="connsiteY71" fmla="*/ 211745 h 22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64440" h="221739">
                    <a:moveTo>
                      <a:pt x="29104" y="211705"/>
                    </a:moveTo>
                    <a:cubicBezTo>
                      <a:pt x="29104" y="211705"/>
                      <a:pt x="10530" y="194000"/>
                      <a:pt x="4890" y="187572"/>
                    </a:cubicBezTo>
                    <a:cubicBezTo>
                      <a:pt x="-769" y="181933"/>
                      <a:pt x="40" y="177911"/>
                      <a:pt x="40" y="177911"/>
                    </a:cubicBezTo>
                    <a:lnTo>
                      <a:pt x="40" y="107899"/>
                    </a:lnTo>
                    <a:lnTo>
                      <a:pt x="43636" y="106282"/>
                    </a:lnTo>
                    <a:lnTo>
                      <a:pt x="42827" y="63636"/>
                    </a:lnTo>
                    <a:cubicBezTo>
                      <a:pt x="42827" y="63636"/>
                      <a:pt x="51700" y="62827"/>
                      <a:pt x="54126" y="65252"/>
                    </a:cubicBezTo>
                    <a:cubicBezTo>
                      <a:pt x="56551" y="68466"/>
                      <a:pt x="58976" y="68466"/>
                      <a:pt x="61402" y="69274"/>
                    </a:cubicBezTo>
                    <a:cubicBezTo>
                      <a:pt x="63827" y="70083"/>
                      <a:pt x="66253" y="70083"/>
                      <a:pt x="66253" y="70083"/>
                    </a:cubicBezTo>
                    <a:cubicBezTo>
                      <a:pt x="66253" y="70083"/>
                      <a:pt x="72720" y="67678"/>
                      <a:pt x="75125" y="65252"/>
                    </a:cubicBezTo>
                    <a:cubicBezTo>
                      <a:pt x="77551" y="63636"/>
                      <a:pt x="77551" y="71700"/>
                      <a:pt x="78359" y="74105"/>
                    </a:cubicBezTo>
                    <a:cubicBezTo>
                      <a:pt x="79168" y="76510"/>
                      <a:pt x="79976" y="77319"/>
                      <a:pt x="83210" y="78936"/>
                    </a:cubicBezTo>
                    <a:cubicBezTo>
                      <a:pt x="86444" y="79744"/>
                      <a:pt x="89678" y="78936"/>
                      <a:pt x="94508" y="75722"/>
                    </a:cubicBezTo>
                    <a:cubicBezTo>
                      <a:pt x="99359" y="71700"/>
                      <a:pt x="100976" y="82958"/>
                      <a:pt x="105807" y="80553"/>
                    </a:cubicBezTo>
                    <a:cubicBezTo>
                      <a:pt x="111466" y="78147"/>
                      <a:pt x="112274" y="82169"/>
                      <a:pt x="112274" y="77339"/>
                    </a:cubicBezTo>
                    <a:cubicBezTo>
                      <a:pt x="112274" y="72508"/>
                      <a:pt x="115508" y="70912"/>
                      <a:pt x="117933" y="70912"/>
                    </a:cubicBezTo>
                    <a:cubicBezTo>
                      <a:pt x="120359" y="70912"/>
                      <a:pt x="121167" y="76551"/>
                      <a:pt x="121976" y="82169"/>
                    </a:cubicBezTo>
                    <a:cubicBezTo>
                      <a:pt x="121976" y="87808"/>
                      <a:pt x="126018" y="89405"/>
                      <a:pt x="128443" y="89405"/>
                    </a:cubicBezTo>
                    <a:cubicBezTo>
                      <a:pt x="130869" y="89405"/>
                      <a:pt x="134911" y="88597"/>
                      <a:pt x="134911" y="88597"/>
                    </a:cubicBezTo>
                    <a:cubicBezTo>
                      <a:pt x="134911" y="88597"/>
                      <a:pt x="139762" y="94236"/>
                      <a:pt x="142187" y="94236"/>
                    </a:cubicBezTo>
                    <a:cubicBezTo>
                      <a:pt x="144612" y="94236"/>
                      <a:pt x="146230" y="98258"/>
                      <a:pt x="147847" y="98258"/>
                    </a:cubicBezTo>
                    <a:cubicBezTo>
                      <a:pt x="150272" y="98258"/>
                      <a:pt x="149463" y="104685"/>
                      <a:pt x="150272" y="107919"/>
                    </a:cubicBezTo>
                    <a:cubicBezTo>
                      <a:pt x="151889" y="111941"/>
                      <a:pt x="155123" y="109536"/>
                      <a:pt x="157548" y="107111"/>
                    </a:cubicBezTo>
                    <a:cubicBezTo>
                      <a:pt x="160782" y="104705"/>
                      <a:pt x="163207" y="113558"/>
                      <a:pt x="165612" y="115155"/>
                    </a:cubicBezTo>
                    <a:cubicBezTo>
                      <a:pt x="168038" y="116771"/>
                      <a:pt x="172888" y="113538"/>
                      <a:pt x="176911" y="111133"/>
                    </a:cubicBezTo>
                    <a:cubicBezTo>
                      <a:pt x="180144" y="107919"/>
                      <a:pt x="177719" y="106302"/>
                      <a:pt x="177719" y="102280"/>
                    </a:cubicBezTo>
                    <a:cubicBezTo>
                      <a:pt x="177719" y="98258"/>
                      <a:pt x="175294" y="92619"/>
                      <a:pt x="175294" y="92619"/>
                    </a:cubicBezTo>
                    <a:lnTo>
                      <a:pt x="168018" y="91002"/>
                    </a:lnTo>
                    <a:cubicBezTo>
                      <a:pt x="168018" y="91002"/>
                      <a:pt x="165592" y="93407"/>
                      <a:pt x="163167" y="89385"/>
                    </a:cubicBezTo>
                    <a:cubicBezTo>
                      <a:pt x="160741" y="86171"/>
                      <a:pt x="155102" y="86171"/>
                      <a:pt x="152677" y="81341"/>
                    </a:cubicBezTo>
                    <a:cubicBezTo>
                      <a:pt x="150252" y="76510"/>
                      <a:pt x="144612" y="77319"/>
                      <a:pt x="145401" y="72488"/>
                    </a:cubicBezTo>
                    <a:cubicBezTo>
                      <a:pt x="146209" y="67658"/>
                      <a:pt x="145401" y="72488"/>
                      <a:pt x="146209" y="69274"/>
                    </a:cubicBezTo>
                    <a:cubicBezTo>
                      <a:pt x="147826" y="65252"/>
                      <a:pt x="150252" y="62827"/>
                      <a:pt x="152677" y="58017"/>
                    </a:cubicBezTo>
                    <a:cubicBezTo>
                      <a:pt x="155102" y="53186"/>
                      <a:pt x="150252" y="50781"/>
                      <a:pt x="150252" y="45142"/>
                    </a:cubicBezTo>
                    <a:cubicBezTo>
                      <a:pt x="149443" y="38715"/>
                      <a:pt x="152677" y="37098"/>
                      <a:pt x="151060" y="32267"/>
                    </a:cubicBezTo>
                    <a:cubicBezTo>
                      <a:pt x="150252" y="27437"/>
                      <a:pt x="147826" y="21798"/>
                      <a:pt x="147826" y="21798"/>
                    </a:cubicBezTo>
                    <a:cubicBezTo>
                      <a:pt x="151060" y="21798"/>
                      <a:pt x="159124" y="14562"/>
                      <a:pt x="159124" y="14562"/>
                    </a:cubicBezTo>
                    <a:cubicBezTo>
                      <a:pt x="159124" y="14562"/>
                      <a:pt x="157507" y="5709"/>
                      <a:pt x="159933" y="2496"/>
                    </a:cubicBezTo>
                    <a:cubicBezTo>
                      <a:pt x="162358" y="-718"/>
                      <a:pt x="200295" y="91"/>
                      <a:pt x="200295" y="91"/>
                    </a:cubicBezTo>
                    <a:cubicBezTo>
                      <a:pt x="200295" y="91"/>
                      <a:pt x="209977" y="8135"/>
                      <a:pt x="216444" y="8135"/>
                    </a:cubicBezTo>
                    <a:cubicBezTo>
                      <a:pt x="222103" y="8943"/>
                      <a:pt x="226126" y="5730"/>
                      <a:pt x="229359" y="12965"/>
                    </a:cubicBezTo>
                    <a:cubicBezTo>
                      <a:pt x="231785" y="20201"/>
                      <a:pt x="237424" y="19413"/>
                      <a:pt x="242275" y="22626"/>
                    </a:cubicBezTo>
                    <a:cubicBezTo>
                      <a:pt x="247125" y="25840"/>
                      <a:pt x="254381" y="27457"/>
                      <a:pt x="257615" y="28266"/>
                    </a:cubicBezTo>
                    <a:cubicBezTo>
                      <a:pt x="257615" y="28266"/>
                      <a:pt x="256806" y="37926"/>
                      <a:pt x="258423" y="41140"/>
                    </a:cubicBezTo>
                    <a:cubicBezTo>
                      <a:pt x="260040" y="45162"/>
                      <a:pt x="268105" y="53206"/>
                      <a:pt x="262466" y="56420"/>
                    </a:cubicBezTo>
                    <a:cubicBezTo>
                      <a:pt x="256806" y="59634"/>
                      <a:pt x="250359" y="62847"/>
                      <a:pt x="251976" y="66890"/>
                    </a:cubicBezTo>
                    <a:cubicBezTo>
                      <a:pt x="254401" y="70103"/>
                      <a:pt x="257635" y="71720"/>
                      <a:pt x="257635" y="75742"/>
                    </a:cubicBezTo>
                    <a:cubicBezTo>
                      <a:pt x="257635" y="78956"/>
                      <a:pt x="249571" y="78956"/>
                      <a:pt x="251976" y="82169"/>
                    </a:cubicBezTo>
                    <a:cubicBezTo>
                      <a:pt x="254401" y="85383"/>
                      <a:pt x="259252" y="86191"/>
                      <a:pt x="259252" y="88617"/>
                    </a:cubicBezTo>
                    <a:cubicBezTo>
                      <a:pt x="259252" y="91042"/>
                      <a:pt x="251976" y="93448"/>
                      <a:pt x="251976" y="95853"/>
                    </a:cubicBezTo>
                    <a:cubicBezTo>
                      <a:pt x="251168" y="98258"/>
                      <a:pt x="251976" y="95044"/>
                      <a:pt x="249551" y="99066"/>
                    </a:cubicBezTo>
                    <a:cubicBezTo>
                      <a:pt x="247125" y="103088"/>
                      <a:pt x="242275" y="99066"/>
                      <a:pt x="242275" y="104705"/>
                    </a:cubicBezTo>
                    <a:cubicBezTo>
                      <a:pt x="242275" y="110344"/>
                      <a:pt x="246317" y="110344"/>
                      <a:pt x="243891" y="113558"/>
                    </a:cubicBezTo>
                    <a:cubicBezTo>
                      <a:pt x="242275" y="117580"/>
                      <a:pt x="236615" y="116771"/>
                      <a:pt x="239849" y="120793"/>
                    </a:cubicBezTo>
                    <a:cubicBezTo>
                      <a:pt x="243083" y="124816"/>
                      <a:pt x="247913" y="125624"/>
                      <a:pt x="247125" y="129646"/>
                    </a:cubicBezTo>
                    <a:cubicBezTo>
                      <a:pt x="246317" y="133668"/>
                      <a:pt x="193039" y="146543"/>
                      <a:pt x="186572" y="151373"/>
                    </a:cubicBezTo>
                    <a:cubicBezTo>
                      <a:pt x="180104" y="157013"/>
                      <a:pt x="183338" y="157013"/>
                      <a:pt x="184146" y="160226"/>
                    </a:cubicBezTo>
                    <a:cubicBezTo>
                      <a:pt x="185763" y="162631"/>
                      <a:pt x="184955" y="170696"/>
                      <a:pt x="184955" y="170696"/>
                    </a:cubicBezTo>
                    <a:cubicBezTo>
                      <a:pt x="184955" y="170696"/>
                      <a:pt x="167189" y="165057"/>
                      <a:pt x="161550" y="169887"/>
                    </a:cubicBezTo>
                    <a:cubicBezTo>
                      <a:pt x="155082" y="174718"/>
                      <a:pt x="149443" y="175526"/>
                      <a:pt x="151060" y="182762"/>
                    </a:cubicBezTo>
                    <a:cubicBezTo>
                      <a:pt x="152677" y="189998"/>
                      <a:pt x="144592" y="190806"/>
                      <a:pt x="141379" y="190806"/>
                    </a:cubicBezTo>
                    <a:cubicBezTo>
                      <a:pt x="138165" y="190806"/>
                      <a:pt x="123613" y="194020"/>
                      <a:pt x="122804" y="201276"/>
                    </a:cubicBezTo>
                    <a:cubicBezTo>
                      <a:pt x="121996" y="208532"/>
                      <a:pt x="121996" y="208511"/>
                      <a:pt x="116337" y="214150"/>
                    </a:cubicBezTo>
                    <a:cubicBezTo>
                      <a:pt x="110678" y="219790"/>
                      <a:pt x="105847" y="223812"/>
                      <a:pt x="103421" y="220598"/>
                    </a:cubicBezTo>
                    <a:cubicBezTo>
                      <a:pt x="100996" y="216576"/>
                      <a:pt x="97762" y="211745"/>
                      <a:pt x="96145" y="216576"/>
                    </a:cubicBezTo>
                    <a:cubicBezTo>
                      <a:pt x="94529" y="220598"/>
                      <a:pt x="90486" y="218981"/>
                      <a:pt x="90486" y="218981"/>
                    </a:cubicBezTo>
                    <a:cubicBezTo>
                      <a:pt x="90486" y="218981"/>
                      <a:pt x="87252" y="214150"/>
                      <a:pt x="86444" y="216576"/>
                    </a:cubicBezTo>
                    <a:cubicBezTo>
                      <a:pt x="85636" y="219790"/>
                      <a:pt x="80785" y="216576"/>
                      <a:pt x="80785" y="216576"/>
                    </a:cubicBezTo>
                    <a:cubicBezTo>
                      <a:pt x="80785" y="216576"/>
                      <a:pt x="73509" y="214171"/>
                      <a:pt x="71912" y="214959"/>
                    </a:cubicBezTo>
                    <a:cubicBezTo>
                      <a:pt x="71912" y="214959"/>
                      <a:pt x="71103" y="209320"/>
                      <a:pt x="63039" y="208532"/>
                    </a:cubicBezTo>
                    <a:cubicBezTo>
                      <a:pt x="54166" y="207723"/>
                      <a:pt x="31550" y="207723"/>
                      <a:pt x="29124" y="211745"/>
                    </a:cubicBezTo>
                    <a:lnTo>
                      <a:pt x="29124" y="211745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7" name="Szabadkézi sokszög: alakzat 1306">
                <a:extLst>
                  <a:ext uri="{FF2B5EF4-FFF2-40B4-BE49-F238E27FC236}">
                    <a16:creationId xmlns:a16="http://schemas.microsoft.com/office/drawing/2014/main" id="{738597A6-00E8-D1DD-C2B4-D94D1E63AB11}"/>
                  </a:ext>
                </a:extLst>
              </p:cNvPr>
              <p:cNvSpPr/>
              <p:nvPr/>
            </p:nvSpPr>
            <p:spPr>
              <a:xfrm>
                <a:off x="4795332" y="4550399"/>
                <a:ext cx="72678" cy="180057"/>
              </a:xfrm>
              <a:custGeom>
                <a:avLst/>
                <a:gdLst>
                  <a:gd name="connsiteX0" fmla="*/ 34345 w 72678"/>
                  <a:gd name="connsiteY0" fmla="*/ 176 h 180057"/>
                  <a:gd name="connsiteX1" fmla="*/ 19833 w 72678"/>
                  <a:gd name="connsiteY1" fmla="*/ 176 h 180057"/>
                  <a:gd name="connsiteX2" fmla="*/ 20682 w 72678"/>
                  <a:gd name="connsiteY2" fmla="*/ 13313 h 180057"/>
                  <a:gd name="connsiteX3" fmla="*/ 24946 w 72678"/>
                  <a:gd name="connsiteY3" fmla="*/ 28916 h 180057"/>
                  <a:gd name="connsiteX4" fmla="*/ 13850 w 72678"/>
                  <a:gd name="connsiteY4" fmla="*/ 39588 h 180057"/>
                  <a:gd name="connsiteX5" fmla="*/ 19833 w 72678"/>
                  <a:gd name="connsiteY5" fmla="*/ 48622 h 180057"/>
                  <a:gd name="connsiteX6" fmla="*/ 13850 w 72678"/>
                  <a:gd name="connsiteY6" fmla="*/ 55191 h 180057"/>
                  <a:gd name="connsiteX7" fmla="*/ 21530 w 72678"/>
                  <a:gd name="connsiteY7" fmla="*/ 61760 h 180057"/>
                  <a:gd name="connsiteX8" fmla="*/ 13850 w 72678"/>
                  <a:gd name="connsiteY8" fmla="*/ 69157 h 180057"/>
                  <a:gd name="connsiteX9" fmla="*/ 11283 w 72678"/>
                  <a:gd name="connsiteY9" fmla="*/ 72452 h 180057"/>
                  <a:gd name="connsiteX10" fmla="*/ 3603 w 72678"/>
                  <a:gd name="connsiteY10" fmla="*/ 78192 h 180057"/>
                  <a:gd name="connsiteX11" fmla="*/ 5301 w 72678"/>
                  <a:gd name="connsiteY11" fmla="*/ 87227 h 180057"/>
                  <a:gd name="connsiteX12" fmla="*/ 1036 w 72678"/>
                  <a:gd name="connsiteY12" fmla="*/ 94624 h 180057"/>
                  <a:gd name="connsiteX13" fmla="*/ 8716 w 72678"/>
                  <a:gd name="connsiteY13" fmla="*/ 103658 h 180057"/>
                  <a:gd name="connsiteX14" fmla="*/ 14699 w 72678"/>
                  <a:gd name="connsiteY14" fmla="*/ 107761 h 180057"/>
                  <a:gd name="connsiteX15" fmla="*/ 24946 w 72678"/>
                  <a:gd name="connsiteY15" fmla="*/ 116796 h 180057"/>
                  <a:gd name="connsiteX16" fmla="*/ 39458 w 72678"/>
                  <a:gd name="connsiteY16" fmla="*/ 116796 h 180057"/>
                  <a:gd name="connsiteX17" fmla="*/ 42025 w 72678"/>
                  <a:gd name="connsiteY17" fmla="*/ 134865 h 180057"/>
                  <a:gd name="connsiteX18" fmla="*/ 38609 w 72678"/>
                  <a:gd name="connsiteY18" fmla="*/ 155400 h 180057"/>
                  <a:gd name="connsiteX19" fmla="*/ 48856 w 72678"/>
                  <a:gd name="connsiteY19" fmla="*/ 167729 h 180057"/>
                  <a:gd name="connsiteX20" fmla="*/ 57385 w 72678"/>
                  <a:gd name="connsiteY20" fmla="*/ 180058 h 180057"/>
                  <a:gd name="connsiteX21" fmla="*/ 56537 w 72678"/>
                  <a:gd name="connsiteY21" fmla="*/ 168557 h 180057"/>
                  <a:gd name="connsiteX22" fmla="*/ 57385 w 72678"/>
                  <a:gd name="connsiteY22" fmla="*/ 159523 h 180057"/>
                  <a:gd name="connsiteX23" fmla="*/ 71897 w 72678"/>
                  <a:gd name="connsiteY23" fmla="*/ 149660 h 180057"/>
                  <a:gd name="connsiteX24" fmla="*/ 66784 w 72678"/>
                  <a:gd name="connsiteY24" fmla="*/ 112693 h 180057"/>
                  <a:gd name="connsiteX25" fmla="*/ 57385 w 72678"/>
                  <a:gd name="connsiteY25" fmla="*/ 99555 h 180057"/>
                  <a:gd name="connsiteX26" fmla="*/ 59952 w 72678"/>
                  <a:gd name="connsiteY26" fmla="*/ 115987 h 180057"/>
                  <a:gd name="connsiteX27" fmla="*/ 52272 w 72678"/>
                  <a:gd name="connsiteY27" fmla="*/ 107781 h 180057"/>
                  <a:gd name="connsiteX28" fmla="*/ 42874 w 72678"/>
                  <a:gd name="connsiteY28" fmla="*/ 106144 h 180057"/>
                  <a:gd name="connsiteX29" fmla="*/ 42025 w 72678"/>
                  <a:gd name="connsiteY29" fmla="*/ 93815 h 180057"/>
                  <a:gd name="connsiteX30" fmla="*/ 37760 w 72678"/>
                  <a:gd name="connsiteY30" fmla="*/ 85609 h 180057"/>
                  <a:gd name="connsiteX31" fmla="*/ 36062 w 72678"/>
                  <a:gd name="connsiteY31" fmla="*/ 76575 h 180057"/>
                  <a:gd name="connsiteX32" fmla="*/ 32647 w 72678"/>
                  <a:gd name="connsiteY32" fmla="*/ 59335 h 180057"/>
                  <a:gd name="connsiteX33" fmla="*/ 37760 w 72678"/>
                  <a:gd name="connsiteY33" fmla="*/ 51937 h 180057"/>
                  <a:gd name="connsiteX34" fmla="*/ 42025 w 72678"/>
                  <a:gd name="connsiteY34" fmla="*/ 47834 h 180057"/>
                  <a:gd name="connsiteX35" fmla="*/ 41176 w 72678"/>
                  <a:gd name="connsiteY35" fmla="*/ 30594 h 180057"/>
                  <a:gd name="connsiteX36" fmla="*/ 34345 w 72678"/>
                  <a:gd name="connsiteY36" fmla="*/ 13353 h 180057"/>
                  <a:gd name="connsiteX37" fmla="*/ 34345 w 72678"/>
                  <a:gd name="connsiteY37" fmla="*/ 216 h 180057"/>
                  <a:gd name="connsiteX38" fmla="*/ 34345 w 72678"/>
                  <a:gd name="connsiteY38" fmla="*/ 216 h 18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2678" h="180057">
                    <a:moveTo>
                      <a:pt x="34345" y="176"/>
                    </a:moveTo>
                    <a:cubicBezTo>
                      <a:pt x="32647" y="-653"/>
                      <a:pt x="23248" y="1813"/>
                      <a:pt x="19833" y="176"/>
                    </a:cubicBezTo>
                    <a:cubicBezTo>
                      <a:pt x="19833" y="176"/>
                      <a:pt x="18984" y="10039"/>
                      <a:pt x="20682" y="13313"/>
                    </a:cubicBezTo>
                    <a:cubicBezTo>
                      <a:pt x="22379" y="17416"/>
                      <a:pt x="30929" y="25642"/>
                      <a:pt x="24946" y="28916"/>
                    </a:cubicBezTo>
                    <a:cubicBezTo>
                      <a:pt x="18963" y="32211"/>
                      <a:pt x="12152" y="35485"/>
                      <a:pt x="13850" y="39588"/>
                    </a:cubicBezTo>
                    <a:cubicBezTo>
                      <a:pt x="16417" y="42882"/>
                      <a:pt x="19833" y="44520"/>
                      <a:pt x="19833" y="48622"/>
                    </a:cubicBezTo>
                    <a:cubicBezTo>
                      <a:pt x="19833" y="51917"/>
                      <a:pt x="11303" y="51917"/>
                      <a:pt x="13850" y="55191"/>
                    </a:cubicBezTo>
                    <a:cubicBezTo>
                      <a:pt x="16417" y="58486"/>
                      <a:pt x="21530" y="59294"/>
                      <a:pt x="21530" y="61760"/>
                    </a:cubicBezTo>
                    <a:cubicBezTo>
                      <a:pt x="21530" y="64226"/>
                      <a:pt x="13850" y="66692"/>
                      <a:pt x="13850" y="69157"/>
                    </a:cubicBezTo>
                    <a:cubicBezTo>
                      <a:pt x="13001" y="71623"/>
                      <a:pt x="13850" y="68329"/>
                      <a:pt x="11283" y="72452"/>
                    </a:cubicBezTo>
                    <a:cubicBezTo>
                      <a:pt x="8716" y="76555"/>
                      <a:pt x="3603" y="72452"/>
                      <a:pt x="3603" y="78192"/>
                    </a:cubicBezTo>
                    <a:cubicBezTo>
                      <a:pt x="3603" y="83932"/>
                      <a:pt x="7867" y="83932"/>
                      <a:pt x="5301" y="87227"/>
                    </a:cubicBezTo>
                    <a:cubicBezTo>
                      <a:pt x="3603" y="91329"/>
                      <a:pt x="-2380" y="90521"/>
                      <a:pt x="1036" y="94624"/>
                    </a:cubicBezTo>
                    <a:cubicBezTo>
                      <a:pt x="4452" y="98727"/>
                      <a:pt x="9565" y="99555"/>
                      <a:pt x="8716" y="103658"/>
                    </a:cubicBezTo>
                    <a:cubicBezTo>
                      <a:pt x="8716" y="103658"/>
                      <a:pt x="12981" y="104487"/>
                      <a:pt x="14699" y="107761"/>
                    </a:cubicBezTo>
                    <a:cubicBezTo>
                      <a:pt x="16397" y="111035"/>
                      <a:pt x="18115" y="116796"/>
                      <a:pt x="24946" y="116796"/>
                    </a:cubicBezTo>
                    <a:cubicBezTo>
                      <a:pt x="31778" y="115967"/>
                      <a:pt x="37740" y="115159"/>
                      <a:pt x="39458" y="116796"/>
                    </a:cubicBezTo>
                    <a:cubicBezTo>
                      <a:pt x="41156" y="119262"/>
                      <a:pt x="48856" y="124193"/>
                      <a:pt x="42025" y="134865"/>
                    </a:cubicBezTo>
                    <a:cubicBezTo>
                      <a:pt x="35193" y="144728"/>
                      <a:pt x="30080" y="144728"/>
                      <a:pt x="38609" y="155400"/>
                    </a:cubicBezTo>
                    <a:cubicBezTo>
                      <a:pt x="47138" y="166071"/>
                      <a:pt x="46289" y="161160"/>
                      <a:pt x="48856" y="167729"/>
                    </a:cubicBezTo>
                    <a:cubicBezTo>
                      <a:pt x="51423" y="174297"/>
                      <a:pt x="57385" y="180058"/>
                      <a:pt x="57385" y="180058"/>
                    </a:cubicBezTo>
                    <a:cubicBezTo>
                      <a:pt x="57385" y="180058"/>
                      <a:pt x="59083" y="172660"/>
                      <a:pt x="56537" y="168557"/>
                    </a:cubicBezTo>
                    <a:cubicBezTo>
                      <a:pt x="53970" y="163626"/>
                      <a:pt x="53121" y="161989"/>
                      <a:pt x="57385" y="159523"/>
                    </a:cubicBezTo>
                    <a:cubicBezTo>
                      <a:pt x="60801" y="156228"/>
                      <a:pt x="71048" y="154591"/>
                      <a:pt x="71897" y="149660"/>
                    </a:cubicBezTo>
                    <a:cubicBezTo>
                      <a:pt x="72746" y="144728"/>
                      <a:pt x="74464" y="123385"/>
                      <a:pt x="66784" y="112693"/>
                    </a:cubicBezTo>
                    <a:cubicBezTo>
                      <a:pt x="59104" y="101192"/>
                      <a:pt x="57385" y="99555"/>
                      <a:pt x="57385" y="99555"/>
                    </a:cubicBezTo>
                    <a:lnTo>
                      <a:pt x="59952" y="115987"/>
                    </a:lnTo>
                    <a:cubicBezTo>
                      <a:pt x="59952" y="115987"/>
                      <a:pt x="53121" y="105316"/>
                      <a:pt x="52272" y="107781"/>
                    </a:cubicBezTo>
                    <a:cubicBezTo>
                      <a:pt x="50574" y="109419"/>
                      <a:pt x="41176" y="112713"/>
                      <a:pt x="42874" y="106144"/>
                    </a:cubicBezTo>
                    <a:cubicBezTo>
                      <a:pt x="44571" y="100404"/>
                      <a:pt x="44571" y="96281"/>
                      <a:pt x="42025" y="93815"/>
                    </a:cubicBezTo>
                    <a:cubicBezTo>
                      <a:pt x="38609" y="91349"/>
                      <a:pt x="37760" y="88884"/>
                      <a:pt x="37760" y="85609"/>
                    </a:cubicBezTo>
                    <a:cubicBezTo>
                      <a:pt x="37760" y="82335"/>
                      <a:pt x="36911" y="86438"/>
                      <a:pt x="36062" y="76575"/>
                    </a:cubicBezTo>
                    <a:cubicBezTo>
                      <a:pt x="35213" y="65903"/>
                      <a:pt x="31798" y="61800"/>
                      <a:pt x="32647" y="59335"/>
                    </a:cubicBezTo>
                    <a:cubicBezTo>
                      <a:pt x="32647" y="56869"/>
                      <a:pt x="35213" y="50300"/>
                      <a:pt x="37760" y="51937"/>
                    </a:cubicBezTo>
                    <a:cubicBezTo>
                      <a:pt x="39458" y="52766"/>
                      <a:pt x="42025" y="49471"/>
                      <a:pt x="42025" y="47834"/>
                    </a:cubicBezTo>
                    <a:cubicBezTo>
                      <a:pt x="41176" y="46197"/>
                      <a:pt x="42025" y="33868"/>
                      <a:pt x="41176" y="30594"/>
                    </a:cubicBezTo>
                    <a:cubicBezTo>
                      <a:pt x="40327" y="26491"/>
                      <a:pt x="36062" y="20731"/>
                      <a:pt x="34345" y="13353"/>
                    </a:cubicBezTo>
                    <a:cubicBezTo>
                      <a:pt x="32647" y="6785"/>
                      <a:pt x="34345" y="216"/>
                      <a:pt x="34345" y="216"/>
                    </a:cubicBezTo>
                    <a:lnTo>
                      <a:pt x="34345" y="216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8" name="Szabadkézi sokszög: alakzat 1307">
                <a:extLst>
                  <a:ext uri="{FF2B5EF4-FFF2-40B4-BE49-F238E27FC236}">
                    <a16:creationId xmlns:a16="http://schemas.microsoft.com/office/drawing/2014/main" id="{ECB54D2D-CC9C-4DA4-6B6B-E09C08F28D93}"/>
                  </a:ext>
                </a:extLst>
              </p:cNvPr>
              <p:cNvSpPr/>
              <p:nvPr/>
            </p:nvSpPr>
            <p:spPr>
              <a:xfrm>
                <a:off x="4743400" y="4578874"/>
                <a:ext cx="236738" cy="364290"/>
              </a:xfrm>
              <a:custGeom>
                <a:avLst/>
                <a:gdLst>
                  <a:gd name="connsiteX0" fmla="*/ 2338 w 236738"/>
                  <a:gd name="connsiteY0" fmla="*/ 118092 h 364290"/>
                  <a:gd name="connsiteX1" fmla="*/ 1529 w 236738"/>
                  <a:gd name="connsiteY1" fmla="*/ 107662 h 364290"/>
                  <a:gd name="connsiteX2" fmla="*/ 3975 w 236738"/>
                  <a:gd name="connsiteY2" fmla="*/ 98830 h 364290"/>
                  <a:gd name="connsiteX3" fmla="*/ 64932 w 236738"/>
                  <a:gd name="connsiteY3" fmla="*/ 77163 h 364290"/>
                  <a:gd name="connsiteX4" fmla="*/ 70632 w 236738"/>
                  <a:gd name="connsiteY4" fmla="*/ 81185 h 364290"/>
                  <a:gd name="connsiteX5" fmla="*/ 80394 w 236738"/>
                  <a:gd name="connsiteY5" fmla="*/ 90018 h 364290"/>
                  <a:gd name="connsiteX6" fmla="*/ 94219 w 236738"/>
                  <a:gd name="connsiteY6" fmla="*/ 90018 h 364290"/>
                  <a:gd name="connsiteX7" fmla="*/ 96664 w 236738"/>
                  <a:gd name="connsiteY7" fmla="*/ 107683 h 364290"/>
                  <a:gd name="connsiteX8" fmla="*/ 93410 w 236738"/>
                  <a:gd name="connsiteY8" fmla="*/ 127752 h 364290"/>
                  <a:gd name="connsiteX9" fmla="*/ 103173 w 236738"/>
                  <a:gd name="connsiteY9" fmla="*/ 139799 h 364290"/>
                  <a:gd name="connsiteX10" fmla="*/ 111298 w 236738"/>
                  <a:gd name="connsiteY10" fmla="*/ 151845 h 364290"/>
                  <a:gd name="connsiteX11" fmla="*/ 110489 w 236738"/>
                  <a:gd name="connsiteY11" fmla="*/ 140607 h 364290"/>
                  <a:gd name="connsiteX12" fmla="*/ 111298 w 236738"/>
                  <a:gd name="connsiteY12" fmla="*/ 131775 h 364290"/>
                  <a:gd name="connsiteX13" fmla="*/ 125122 w 236738"/>
                  <a:gd name="connsiteY13" fmla="*/ 122134 h 364290"/>
                  <a:gd name="connsiteX14" fmla="*/ 120251 w 236738"/>
                  <a:gd name="connsiteY14" fmla="*/ 86016 h 364290"/>
                  <a:gd name="connsiteX15" fmla="*/ 111318 w 236738"/>
                  <a:gd name="connsiteY15" fmla="*/ 73181 h 364290"/>
                  <a:gd name="connsiteX16" fmla="*/ 103193 w 236738"/>
                  <a:gd name="connsiteY16" fmla="*/ 64349 h 364290"/>
                  <a:gd name="connsiteX17" fmla="*/ 100747 w 236738"/>
                  <a:gd name="connsiteY17" fmla="*/ 44279 h 364290"/>
                  <a:gd name="connsiteX18" fmla="*/ 109681 w 236738"/>
                  <a:gd name="connsiteY18" fmla="*/ 23401 h 364290"/>
                  <a:gd name="connsiteX19" fmla="*/ 125931 w 236738"/>
                  <a:gd name="connsiteY19" fmla="*/ 24209 h 364290"/>
                  <a:gd name="connsiteX20" fmla="*/ 134864 w 236738"/>
                  <a:gd name="connsiteY20" fmla="*/ 20187 h 364290"/>
                  <a:gd name="connsiteX21" fmla="*/ 145435 w 236738"/>
                  <a:gd name="connsiteY21" fmla="*/ 26614 h 364290"/>
                  <a:gd name="connsiteX22" fmla="*/ 154368 w 236738"/>
                  <a:gd name="connsiteY22" fmla="*/ 21804 h 364290"/>
                  <a:gd name="connsiteX23" fmla="*/ 167364 w 236738"/>
                  <a:gd name="connsiteY23" fmla="*/ 25826 h 364290"/>
                  <a:gd name="connsiteX24" fmla="*/ 178743 w 236738"/>
                  <a:gd name="connsiteY24" fmla="*/ 20207 h 364290"/>
                  <a:gd name="connsiteX25" fmla="*/ 179552 w 236738"/>
                  <a:gd name="connsiteY25" fmla="*/ 13780 h 364290"/>
                  <a:gd name="connsiteX26" fmla="*/ 190123 w 236738"/>
                  <a:gd name="connsiteY26" fmla="*/ 12183 h 364290"/>
                  <a:gd name="connsiteX27" fmla="*/ 203118 w 236738"/>
                  <a:gd name="connsiteY27" fmla="*/ 12183 h 364290"/>
                  <a:gd name="connsiteX28" fmla="*/ 234002 w 236738"/>
                  <a:gd name="connsiteY28" fmla="*/ 137 h 364290"/>
                  <a:gd name="connsiteX29" fmla="*/ 235618 w 236738"/>
                  <a:gd name="connsiteY29" fmla="*/ 13780 h 364290"/>
                  <a:gd name="connsiteX30" fmla="*/ 230748 w 236738"/>
                  <a:gd name="connsiteY30" fmla="*/ 29040 h 364290"/>
                  <a:gd name="connsiteX31" fmla="*/ 231556 w 236738"/>
                  <a:gd name="connsiteY31" fmla="*/ 53920 h 364290"/>
                  <a:gd name="connsiteX32" fmla="*/ 234002 w 236738"/>
                  <a:gd name="connsiteY32" fmla="*/ 77204 h 364290"/>
                  <a:gd name="connsiteX33" fmla="*/ 234810 w 236738"/>
                  <a:gd name="connsiteY33" fmla="*/ 84419 h 364290"/>
                  <a:gd name="connsiteX34" fmla="*/ 230748 w 236738"/>
                  <a:gd name="connsiteY34" fmla="*/ 100467 h 364290"/>
                  <a:gd name="connsiteX35" fmla="*/ 232364 w 236738"/>
                  <a:gd name="connsiteY35" fmla="*/ 109299 h 364290"/>
                  <a:gd name="connsiteX36" fmla="*/ 223431 w 236738"/>
                  <a:gd name="connsiteY36" fmla="*/ 118132 h 364290"/>
                  <a:gd name="connsiteX37" fmla="*/ 197419 w 236738"/>
                  <a:gd name="connsiteY37" fmla="*/ 143821 h 364290"/>
                  <a:gd name="connsiteX38" fmla="*/ 165707 w 236738"/>
                  <a:gd name="connsiteY38" fmla="*/ 159080 h 364290"/>
                  <a:gd name="connsiteX39" fmla="*/ 142949 w 236738"/>
                  <a:gd name="connsiteY39" fmla="*/ 171915 h 364290"/>
                  <a:gd name="connsiteX40" fmla="*/ 127507 w 236738"/>
                  <a:gd name="connsiteY40" fmla="*/ 187174 h 364290"/>
                  <a:gd name="connsiteX41" fmla="*/ 113683 w 236738"/>
                  <a:gd name="connsiteY41" fmla="*/ 197603 h 364290"/>
                  <a:gd name="connsiteX42" fmla="*/ 95795 w 236738"/>
                  <a:gd name="connsiteY42" fmla="*/ 207244 h 364290"/>
                  <a:gd name="connsiteX43" fmla="*/ 93350 w 236738"/>
                  <a:gd name="connsiteY43" fmla="*/ 214480 h 364290"/>
                  <a:gd name="connsiteX44" fmla="*/ 96604 w 236738"/>
                  <a:gd name="connsiteY44" fmla="*/ 229740 h 364290"/>
                  <a:gd name="connsiteX45" fmla="*/ 97412 w 236738"/>
                  <a:gd name="connsiteY45" fmla="*/ 242574 h 364290"/>
                  <a:gd name="connsiteX46" fmla="*/ 101475 w 236738"/>
                  <a:gd name="connsiteY46" fmla="*/ 258622 h 364290"/>
                  <a:gd name="connsiteX47" fmla="*/ 107983 w 236738"/>
                  <a:gd name="connsiteY47" fmla="*/ 269051 h 364290"/>
                  <a:gd name="connsiteX48" fmla="*/ 103921 w 236738"/>
                  <a:gd name="connsiteY48" fmla="*/ 279480 h 364290"/>
                  <a:gd name="connsiteX49" fmla="*/ 100667 w 236738"/>
                  <a:gd name="connsiteY49" fmla="*/ 293123 h 364290"/>
                  <a:gd name="connsiteX50" fmla="*/ 103112 w 236738"/>
                  <a:gd name="connsiteY50" fmla="*/ 304360 h 364290"/>
                  <a:gd name="connsiteX51" fmla="*/ 94987 w 236738"/>
                  <a:gd name="connsiteY51" fmla="*/ 311596 h 364290"/>
                  <a:gd name="connsiteX52" fmla="*/ 81991 w 236738"/>
                  <a:gd name="connsiteY52" fmla="*/ 319620 h 364290"/>
                  <a:gd name="connsiteX53" fmla="*/ 73866 w 236738"/>
                  <a:gd name="connsiteY53" fmla="*/ 323642 h 364290"/>
                  <a:gd name="connsiteX54" fmla="*/ 60870 w 236738"/>
                  <a:gd name="connsiteY54" fmla="*/ 326856 h 364290"/>
                  <a:gd name="connsiteX55" fmla="*/ 49491 w 236738"/>
                  <a:gd name="connsiteY55" fmla="*/ 332475 h 364290"/>
                  <a:gd name="connsiteX56" fmla="*/ 42174 w 236738"/>
                  <a:gd name="connsiteY56" fmla="*/ 338902 h 364290"/>
                  <a:gd name="connsiteX57" fmla="*/ 39729 w 236738"/>
                  <a:gd name="connsiteY57" fmla="*/ 346117 h 364290"/>
                  <a:gd name="connsiteX58" fmla="*/ 42174 w 236738"/>
                  <a:gd name="connsiteY58" fmla="*/ 358163 h 364290"/>
                  <a:gd name="connsiteX59" fmla="*/ 34858 w 236738"/>
                  <a:gd name="connsiteY59" fmla="*/ 363782 h 364290"/>
                  <a:gd name="connsiteX60" fmla="*/ 24287 w 236738"/>
                  <a:gd name="connsiteY60" fmla="*/ 363782 h 364290"/>
                  <a:gd name="connsiteX61" fmla="*/ 22670 w 236738"/>
                  <a:gd name="connsiteY61" fmla="*/ 345309 h 364290"/>
                  <a:gd name="connsiteX62" fmla="*/ 25116 w 236738"/>
                  <a:gd name="connsiteY62" fmla="*/ 317215 h 364290"/>
                  <a:gd name="connsiteX63" fmla="*/ 21053 w 236738"/>
                  <a:gd name="connsiteY63" fmla="*/ 293123 h 364290"/>
                  <a:gd name="connsiteX64" fmla="*/ 16182 w 236738"/>
                  <a:gd name="connsiteY64" fmla="*/ 265029 h 364290"/>
                  <a:gd name="connsiteX65" fmla="*/ 31624 w 236738"/>
                  <a:gd name="connsiteY65" fmla="*/ 251386 h 364290"/>
                  <a:gd name="connsiteX66" fmla="*/ 42195 w 236738"/>
                  <a:gd name="connsiteY66" fmla="*/ 232125 h 364290"/>
                  <a:gd name="connsiteX67" fmla="*/ 51128 w 236738"/>
                  <a:gd name="connsiteY67" fmla="*/ 220079 h 364290"/>
                  <a:gd name="connsiteX68" fmla="*/ 51936 w 236738"/>
                  <a:gd name="connsiteY68" fmla="*/ 199200 h 364290"/>
                  <a:gd name="connsiteX69" fmla="*/ 51128 w 236738"/>
                  <a:gd name="connsiteY69" fmla="*/ 185557 h 364290"/>
                  <a:gd name="connsiteX70" fmla="*/ 52745 w 236738"/>
                  <a:gd name="connsiteY70" fmla="*/ 179939 h 364290"/>
                  <a:gd name="connsiteX71" fmla="*/ 58445 w 236738"/>
                  <a:gd name="connsiteY71" fmla="*/ 163082 h 364290"/>
                  <a:gd name="connsiteX72" fmla="*/ 58445 w 236738"/>
                  <a:gd name="connsiteY72" fmla="*/ 151845 h 364290"/>
                  <a:gd name="connsiteX73" fmla="*/ 50320 w 236738"/>
                  <a:gd name="connsiteY73" fmla="*/ 134988 h 364290"/>
                  <a:gd name="connsiteX74" fmla="*/ 40558 w 236738"/>
                  <a:gd name="connsiteY74" fmla="*/ 131775 h 364290"/>
                  <a:gd name="connsiteX75" fmla="*/ 29179 w 236738"/>
                  <a:gd name="connsiteY75" fmla="*/ 124559 h 364290"/>
                  <a:gd name="connsiteX76" fmla="*/ 18608 w 236738"/>
                  <a:gd name="connsiteY76" fmla="*/ 122154 h 364290"/>
                  <a:gd name="connsiteX77" fmla="*/ 10483 w 236738"/>
                  <a:gd name="connsiteY77" fmla="*/ 122154 h 364290"/>
                  <a:gd name="connsiteX78" fmla="*/ 2358 w 236738"/>
                  <a:gd name="connsiteY78" fmla="*/ 118132 h 364290"/>
                  <a:gd name="connsiteX79" fmla="*/ 2358 w 236738"/>
                  <a:gd name="connsiteY79" fmla="*/ 118132 h 36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36738" h="364290">
                    <a:moveTo>
                      <a:pt x="2338" y="118092"/>
                    </a:moveTo>
                    <a:cubicBezTo>
                      <a:pt x="2338" y="118092"/>
                      <a:pt x="3146" y="110067"/>
                      <a:pt x="1529" y="107662"/>
                    </a:cubicBezTo>
                    <a:cubicBezTo>
                      <a:pt x="721" y="104449"/>
                      <a:pt x="-2533" y="104449"/>
                      <a:pt x="3975" y="98830"/>
                    </a:cubicBezTo>
                    <a:cubicBezTo>
                      <a:pt x="10483" y="94020"/>
                      <a:pt x="64124" y="81165"/>
                      <a:pt x="64932" y="77163"/>
                    </a:cubicBezTo>
                    <a:cubicBezTo>
                      <a:pt x="64932" y="77163"/>
                      <a:pt x="68995" y="77972"/>
                      <a:pt x="70632" y="81185"/>
                    </a:cubicBezTo>
                    <a:cubicBezTo>
                      <a:pt x="72249" y="84399"/>
                      <a:pt x="73886" y="90018"/>
                      <a:pt x="80394" y="90018"/>
                    </a:cubicBezTo>
                    <a:cubicBezTo>
                      <a:pt x="86902" y="89209"/>
                      <a:pt x="92582" y="88421"/>
                      <a:pt x="94219" y="90018"/>
                    </a:cubicBezTo>
                    <a:cubicBezTo>
                      <a:pt x="95836" y="92423"/>
                      <a:pt x="103152" y="97253"/>
                      <a:pt x="96664" y="107683"/>
                    </a:cubicBezTo>
                    <a:cubicBezTo>
                      <a:pt x="90156" y="117324"/>
                      <a:pt x="85285" y="117324"/>
                      <a:pt x="93410" y="127752"/>
                    </a:cubicBezTo>
                    <a:cubicBezTo>
                      <a:pt x="101535" y="138182"/>
                      <a:pt x="100727" y="133371"/>
                      <a:pt x="103173" y="139799"/>
                    </a:cubicBezTo>
                    <a:cubicBezTo>
                      <a:pt x="105618" y="146226"/>
                      <a:pt x="111298" y="151845"/>
                      <a:pt x="111298" y="151845"/>
                    </a:cubicBezTo>
                    <a:cubicBezTo>
                      <a:pt x="111298" y="151845"/>
                      <a:pt x="112915" y="144629"/>
                      <a:pt x="110489" y="140607"/>
                    </a:cubicBezTo>
                    <a:cubicBezTo>
                      <a:pt x="108044" y="135797"/>
                      <a:pt x="107235" y="134180"/>
                      <a:pt x="111298" y="131775"/>
                    </a:cubicBezTo>
                    <a:cubicBezTo>
                      <a:pt x="114552" y="128561"/>
                      <a:pt x="124294" y="126964"/>
                      <a:pt x="125122" y="122134"/>
                    </a:cubicBezTo>
                    <a:cubicBezTo>
                      <a:pt x="125931" y="117324"/>
                      <a:pt x="127568" y="96445"/>
                      <a:pt x="120251" y="86016"/>
                    </a:cubicBezTo>
                    <a:cubicBezTo>
                      <a:pt x="112935" y="74778"/>
                      <a:pt x="111318" y="73181"/>
                      <a:pt x="111318" y="73181"/>
                    </a:cubicBezTo>
                    <a:cubicBezTo>
                      <a:pt x="111318" y="73181"/>
                      <a:pt x="106447" y="72373"/>
                      <a:pt x="103193" y="64349"/>
                    </a:cubicBezTo>
                    <a:cubicBezTo>
                      <a:pt x="100747" y="56325"/>
                      <a:pt x="100747" y="47493"/>
                      <a:pt x="100747" y="44279"/>
                    </a:cubicBezTo>
                    <a:cubicBezTo>
                      <a:pt x="100747" y="40257"/>
                      <a:pt x="106447" y="25018"/>
                      <a:pt x="109681" y="23401"/>
                    </a:cubicBezTo>
                    <a:lnTo>
                      <a:pt x="125931" y="24209"/>
                    </a:lnTo>
                    <a:cubicBezTo>
                      <a:pt x="125931" y="24209"/>
                      <a:pt x="132439" y="16185"/>
                      <a:pt x="134864" y="20187"/>
                    </a:cubicBezTo>
                    <a:cubicBezTo>
                      <a:pt x="137310" y="24209"/>
                      <a:pt x="142181" y="26614"/>
                      <a:pt x="145435" y="26614"/>
                    </a:cubicBezTo>
                    <a:cubicBezTo>
                      <a:pt x="149497" y="25806"/>
                      <a:pt x="147052" y="21804"/>
                      <a:pt x="154368" y="21804"/>
                    </a:cubicBezTo>
                    <a:cubicBezTo>
                      <a:pt x="162493" y="22613"/>
                      <a:pt x="162493" y="26614"/>
                      <a:pt x="167364" y="25826"/>
                    </a:cubicBezTo>
                    <a:cubicBezTo>
                      <a:pt x="172235" y="25018"/>
                      <a:pt x="178743" y="20207"/>
                      <a:pt x="178743" y="20207"/>
                    </a:cubicBezTo>
                    <a:cubicBezTo>
                      <a:pt x="178743" y="20207"/>
                      <a:pt x="176298" y="15397"/>
                      <a:pt x="179552" y="13780"/>
                    </a:cubicBezTo>
                    <a:cubicBezTo>
                      <a:pt x="182806" y="12972"/>
                      <a:pt x="183614" y="7353"/>
                      <a:pt x="190123" y="12183"/>
                    </a:cubicBezTo>
                    <a:cubicBezTo>
                      <a:pt x="195822" y="16994"/>
                      <a:pt x="196631" y="12992"/>
                      <a:pt x="203118" y="12183"/>
                    </a:cubicBezTo>
                    <a:cubicBezTo>
                      <a:pt x="208818" y="11375"/>
                      <a:pt x="229131" y="-1459"/>
                      <a:pt x="234002" y="137"/>
                    </a:cubicBezTo>
                    <a:cubicBezTo>
                      <a:pt x="234002" y="137"/>
                      <a:pt x="238873" y="9778"/>
                      <a:pt x="235618" y="13780"/>
                    </a:cubicBezTo>
                    <a:cubicBezTo>
                      <a:pt x="231556" y="18590"/>
                      <a:pt x="229919" y="19399"/>
                      <a:pt x="230748" y="29040"/>
                    </a:cubicBezTo>
                    <a:cubicBezTo>
                      <a:pt x="231556" y="38681"/>
                      <a:pt x="230748" y="41086"/>
                      <a:pt x="231556" y="53920"/>
                    </a:cubicBezTo>
                    <a:cubicBezTo>
                      <a:pt x="232364" y="66754"/>
                      <a:pt x="234002" y="73990"/>
                      <a:pt x="234002" y="77204"/>
                    </a:cubicBezTo>
                    <a:cubicBezTo>
                      <a:pt x="234002" y="80417"/>
                      <a:pt x="234002" y="82014"/>
                      <a:pt x="234810" y="84419"/>
                    </a:cubicBezTo>
                    <a:cubicBezTo>
                      <a:pt x="235618" y="86824"/>
                      <a:pt x="229110" y="97253"/>
                      <a:pt x="230748" y="100467"/>
                    </a:cubicBezTo>
                    <a:cubicBezTo>
                      <a:pt x="232364" y="104489"/>
                      <a:pt x="234002" y="107683"/>
                      <a:pt x="232364" y="109299"/>
                    </a:cubicBezTo>
                    <a:cubicBezTo>
                      <a:pt x="230748" y="111705"/>
                      <a:pt x="225856" y="114918"/>
                      <a:pt x="223431" y="118132"/>
                    </a:cubicBezTo>
                    <a:cubicBezTo>
                      <a:pt x="220177" y="121346"/>
                      <a:pt x="210435" y="137393"/>
                      <a:pt x="197419" y="143821"/>
                    </a:cubicBezTo>
                    <a:cubicBezTo>
                      <a:pt x="184423" y="150248"/>
                      <a:pt x="174661" y="154250"/>
                      <a:pt x="165707" y="159080"/>
                    </a:cubicBezTo>
                    <a:cubicBezTo>
                      <a:pt x="156774" y="163103"/>
                      <a:pt x="147011" y="165508"/>
                      <a:pt x="142949" y="171915"/>
                    </a:cubicBezTo>
                    <a:cubicBezTo>
                      <a:pt x="138078" y="179130"/>
                      <a:pt x="131570" y="186366"/>
                      <a:pt x="127507" y="187174"/>
                    </a:cubicBezTo>
                    <a:cubicBezTo>
                      <a:pt x="123445" y="187983"/>
                      <a:pt x="118574" y="189580"/>
                      <a:pt x="113683" y="197603"/>
                    </a:cubicBezTo>
                    <a:cubicBezTo>
                      <a:pt x="108812" y="205627"/>
                      <a:pt x="99858" y="211246"/>
                      <a:pt x="95795" y="207244"/>
                    </a:cubicBezTo>
                    <a:cubicBezTo>
                      <a:pt x="95795" y="207244"/>
                      <a:pt x="94987" y="206436"/>
                      <a:pt x="93350" y="214480"/>
                    </a:cubicBezTo>
                    <a:cubicBezTo>
                      <a:pt x="92541" y="221696"/>
                      <a:pt x="92541" y="225718"/>
                      <a:pt x="96604" y="229740"/>
                    </a:cubicBezTo>
                    <a:cubicBezTo>
                      <a:pt x="99858" y="232953"/>
                      <a:pt x="98221" y="234550"/>
                      <a:pt x="97412" y="242574"/>
                    </a:cubicBezTo>
                    <a:cubicBezTo>
                      <a:pt x="97412" y="250598"/>
                      <a:pt x="99858" y="248193"/>
                      <a:pt x="101475" y="258622"/>
                    </a:cubicBezTo>
                    <a:cubicBezTo>
                      <a:pt x="103921" y="269051"/>
                      <a:pt x="107983" y="265049"/>
                      <a:pt x="107983" y="269051"/>
                    </a:cubicBezTo>
                    <a:cubicBezTo>
                      <a:pt x="107983" y="273053"/>
                      <a:pt x="103921" y="275478"/>
                      <a:pt x="103921" y="279480"/>
                    </a:cubicBezTo>
                    <a:cubicBezTo>
                      <a:pt x="103921" y="283482"/>
                      <a:pt x="100667" y="287504"/>
                      <a:pt x="100667" y="293123"/>
                    </a:cubicBezTo>
                    <a:cubicBezTo>
                      <a:pt x="101475" y="299550"/>
                      <a:pt x="103112" y="301955"/>
                      <a:pt x="103112" y="304360"/>
                    </a:cubicBezTo>
                    <a:cubicBezTo>
                      <a:pt x="103112" y="305957"/>
                      <a:pt x="97412" y="307574"/>
                      <a:pt x="94987" y="311596"/>
                    </a:cubicBezTo>
                    <a:cubicBezTo>
                      <a:pt x="92541" y="316407"/>
                      <a:pt x="87670" y="318812"/>
                      <a:pt x="81991" y="319620"/>
                    </a:cubicBezTo>
                    <a:cubicBezTo>
                      <a:pt x="76291" y="320429"/>
                      <a:pt x="74674" y="322025"/>
                      <a:pt x="73866" y="323642"/>
                    </a:cubicBezTo>
                    <a:cubicBezTo>
                      <a:pt x="72249" y="324451"/>
                      <a:pt x="66550" y="326856"/>
                      <a:pt x="60870" y="326856"/>
                    </a:cubicBezTo>
                    <a:cubicBezTo>
                      <a:pt x="55170" y="327664"/>
                      <a:pt x="52745" y="328453"/>
                      <a:pt x="49491" y="332475"/>
                    </a:cubicBezTo>
                    <a:cubicBezTo>
                      <a:pt x="46237" y="336497"/>
                      <a:pt x="44620" y="335688"/>
                      <a:pt x="42174" y="338902"/>
                    </a:cubicBezTo>
                    <a:cubicBezTo>
                      <a:pt x="38920" y="342116"/>
                      <a:pt x="36475" y="341307"/>
                      <a:pt x="39729" y="346117"/>
                    </a:cubicBezTo>
                    <a:cubicBezTo>
                      <a:pt x="42983" y="351736"/>
                      <a:pt x="45428" y="350928"/>
                      <a:pt x="42174" y="358163"/>
                    </a:cubicBezTo>
                    <a:cubicBezTo>
                      <a:pt x="38920" y="365379"/>
                      <a:pt x="38920" y="364591"/>
                      <a:pt x="34858" y="363782"/>
                    </a:cubicBezTo>
                    <a:cubicBezTo>
                      <a:pt x="30795" y="362186"/>
                      <a:pt x="24287" y="363782"/>
                      <a:pt x="24287" y="363782"/>
                    </a:cubicBezTo>
                    <a:lnTo>
                      <a:pt x="22670" y="345309"/>
                    </a:lnTo>
                    <a:cubicBezTo>
                      <a:pt x="22670" y="345309"/>
                      <a:pt x="24287" y="327644"/>
                      <a:pt x="25116" y="317215"/>
                    </a:cubicBezTo>
                    <a:cubicBezTo>
                      <a:pt x="25116" y="306786"/>
                      <a:pt x="25924" y="302764"/>
                      <a:pt x="21053" y="293123"/>
                    </a:cubicBezTo>
                    <a:cubicBezTo>
                      <a:pt x="16991" y="283482"/>
                      <a:pt x="16182" y="265029"/>
                      <a:pt x="16182" y="265029"/>
                    </a:cubicBezTo>
                    <a:cubicBezTo>
                      <a:pt x="16182" y="265029"/>
                      <a:pt x="24307" y="257814"/>
                      <a:pt x="31624" y="251386"/>
                    </a:cubicBezTo>
                    <a:cubicBezTo>
                      <a:pt x="38132" y="244151"/>
                      <a:pt x="40558" y="238552"/>
                      <a:pt x="42195" y="232125"/>
                    </a:cubicBezTo>
                    <a:cubicBezTo>
                      <a:pt x="43003" y="225697"/>
                      <a:pt x="47894" y="225697"/>
                      <a:pt x="51128" y="220079"/>
                    </a:cubicBezTo>
                    <a:cubicBezTo>
                      <a:pt x="55191" y="213651"/>
                      <a:pt x="54382" y="206436"/>
                      <a:pt x="51936" y="199200"/>
                    </a:cubicBezTo>
                    <a:cubicBezTo>
                      <a:pt x="49491" y="191985"/>
                      <a:pt x="47066" y="187963"/>
                      <a:pt x="51128" y="185557"/>
                    </a:cubicBezTo>
                    <a:cubicBezTo>
                      <a:pt x="54382" y="183152"/>
                      <a:pt x="49511" y="182344"/>
                      <a:pt x="52745" y="179939"/>
                    </a:cubicBezTo>
                    <a:cubicBezTo>
                      <a:pt x="56807" y="176725"/>
                      <a:pt x="57616" y="165487"/>
                      <a:pt x="58445" y="163082"/>
                    </a:cubicBezTo>
                    <a:cubicBezTo>
                      <a:pt x="58445" y="160677"/>
                      <a:pt x="60890" y="163891"/>
                      <a:pt x="58445" y="151845"/>
                    </a:cubicBezTo>
                    <a:cubicBezTo>
                      <a:pt x="55999" y="139799"/>
                      <a:pt x="52745" y="134988"/>
                      <a:pt x="50320" y="134988"/>
                    </a:cubicBezTo>
                    <a:cubicBezTo>
                      <a:pt x="47066" y="134180"/>
                      <a:pt x="44620" y="134988"/>
                      <a:pt x="40558" y="131775"/>
                    </a:cubicBezTo>
                    <a:cubicBezTo>
                      <a:pt x="35687" y="128561"/>
                      <a:pt x="33241" y="125347"/>
                      <a:pt x="29179" y="124559"/>
                    </a:cubicBezTo>
                    <a:cubicBezTo>
                      <a:pt x="24307" y="123751"/>
                      <a:pt x="21053" y="122962"/>
                      <a:pt x="18608" y="122154"/>
                    </a:cubicBezTo>
                    <a:cubicBezTo>
                      <a:pt x="16162" y="122154"/>
                      <a:pt x="12908" y="121346"/>
                      <a:pt x="10483" y="122154"/>
                    </a:cubicBezTo>
                    <a:cubicBezTo>
                      <a:pt x="7229" y="122154"/>
                      <a:pt x="2358" y="118132"/>
                      <a:pt x="2358" y="118132"/>
                    </a:cubicBezTo>
                    <a:lnTo>
                      <a:pt x="2358" y="118132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09" name="Szabadkézi sokszög: alakzat 1308">
                <a:extLst>
                  <a:ext uri="{FF2B5EF4-FFF2-40B4-BE49-F238E27FC236}">
                    <a16:creationId xmlns:a16="http://schemas.microsoft.com/office/drawing/2014/main" id="{62BF861F-927A-63EE-F84E-CC73C13240A9}"/>
                  </a:ext>
                </a:extLst>
              </p:cNvPr>
              <p:cNvSpPr/>
              <p:nvPr/>
            </p:nvSpPr>
            <p:spPr>
              <a:xfrm>
                <a:off x="4634232" y="4694626"/>
                <a:ext cx="166047" cy="150429"/>
              </a:xfrm>
              <a:custGeom>
                <a:avLst/>
                <a:gdLst>
                  <a:gd name="connsiteX0" fmla="*/ 124239 w 166047"/>
                  <a:gd name="connsiteY0" fmla="*/ 150429 h 150429"/>
                  <a:gd name="connsiteX1" fmla="*/ 139135 w 166047"/>
                  <a:gd name="connsiteY1" fmla="*/ 136706 h 150429"/>
                  <a:gd name="connsiteX2" fmla="*/ 149321 w 166047"/>
                  <a:gd name="connsiteY2" fmla="*/ 117343 h 150429"/>
                  <a:gd name="connsiteX3" fmla="*/ 157952 w 166047"/>
                  <a:gd name="connsiteY3" fmla="*/ 105236 h 150429"/>
                  <a:gd name="connsiteX4" fmla="*/ 158740 w 166047"/>
                  <a:gd name="connsiteY4" fmla="*/ 84257 h 150429"/>
                  <a:gd name="connsiteX5" fmla="*/ 157952 w 166047"/>
                  <a:gd name="connsiteY5" fmla="*/ 70533 h 150429"/>
                  <a:gd name="connsiteX6" fmla="*/ 159528 w 166047"/>
                  <a:gd name="connsiteY6" fmla="*/ 64894 h 150429"/>
                  <a:gd name="connsiteX7" fmla="*/ 165005 w 166047"/>
                  <a:gd name="connsiteY7" fmla="*/ 47957 h 150429"/>
                  <a:gd name="connsiteX8" fmla="*/ 165005 w 166047"/>
                  <a:gd name="connsiteY8" fmla="*/ 36659 h 150429"/>
                  <a:gd name="connsiteX9" fmla="*/ 157163 w 166047"/>
                  <a:gd name="connsiteY9" fmla="*/ 19722 h 150429"/>
                  <a:gd name="connsiteX10" fmla="*/ 147765 w 166047"/>
                  <a:gd name="connsiteY10" fmla="*/ 16488 h 150429"/>
                  <a:gd name="connsiteX11" fmla="*/ 136790 w 166047"/>
                  <a:gd name="connsiteY11" fmla="*/ 9232 h 150429"/>
                  <a:gd name="connsiteX12" fmla="*/ 126604 w 166047"/>
                  <a:gd name="connsiteY12" fmla="*/ 6806 h 150429"/>
                  <a:gd name="connsiteX13" fmla="*/ 118762 w 166047"/>
                  <a:gd name="connsiteY13" fmla="*/ 6806 h 150429"/>
                  <a:gd name="connsiteX14" fmla="*/ 110920 w 166047"/>
                  <a:gd name="connsiteY14" fmla="*/ 2764 h 150429"/>
                  <a:gd name="connsiteX15" fmla="*/ 88182 w 166047"/>
                  <a:gd name="connsiteY15" fmla="*/ 1956 h 150429"/>
                  <a:gd name="connsiteX16" fmla="*/ 77995 w 166047"/>
                  <a:gd name="connsiteY16" fmla="*/ 14871 h 150429"/>
                  <a:gd name="connsiteX17" fmla="*/ 68597 w 166047"/>
                  <a:gd name="connsiteY17" fmla="*/ 22935 h 150429"/>
                  <a:gd name="connsiteX18" fmla="*/ 50568 w 166047"/>
                  <a:gd name="connsiteY18" fmla="*/ 33425 h 150429"/>
                  <a:gd name="connsiteX19" fmla="*/ 44303 w 166047"/>
                  <a:gd name="connsiteY19" fmla="*/ 46340 h 150429"/>
                  <a:gd name="connsiteX20" fmla="*/ 31771 w 166047"/>
                  <a:gd name="connsiteY20" fmla="*/ 52788 h 150429"/>
                  <a:gd name="connsiteX21" fmla="*/ 24717 w 166047"/>
                  <a:gd name="connsiteY21" fmla="*/ 48745 h 150429"/>
                  <a:gd name="connsiteX22" fmla="*/ 19240 w 166047"/>
                  <a:gd name="connsiteY22" fmla="*/ 51171 h 150429"/>
                  <a:gd name="connsiteX23" fmla="*/ 15319 w 166047"/>
                  <a:gd name="connsiteY23" fmla="*/ 48745 h 150429"/>
                  <a:gd name="connsiteX24" fmla="*/ 9842 w 166047"/>
                  <a:gd name="connsiteY24" fmla="*/ 48745 h 150429"/>
                  <a:gd name="connsiteX25" fmla="*/ 1212 w 166047"/>
                  <a:gd name="connsiteY25" fmla="*/ 47128 h 150429"/>
                  <a:gd name="connsiteX26" fmla="*/ 3556 w 166047"/>
                  <a:gd name="connsiteY26" fmla="*/ 60852 h 150429"/>
                  <a:gd name="connsiteX27" fmla="*/ 20797 w 166047"/>
                  <a:gd name="connsiteY27" fmla="*/ 85065 h 150429"/>
                  <a:gd name="connsiteX28" fmla="*/ 34904 w 166047"/>
                  <a:gd name="connsiteY28" fmla="*/ 100406 h 150429"/>
                  <a:gd name="connsiteX29" fmla="*/ 45091 w 166047"/>
                  <a:gd name="connsiteY29" fmla="*/ 106853 h 150429"/>
                  <a:gd name="connsiteX30" fmla="*/ 49012 w 166047"/>
                  <a:gd name="connsiteY30" fmla="*/ 104428 h 150429"/>
                  <a:gd name="connsiteX31" fmla="*/ 46667 w 166047"/>
                  <a:gd name="connsiteY31" fmla="*/ 113301 h 150429"/>
                  <a:gd name="connsiteX32" fmla="*/ 52933 w 166047"/>
                  <a:gd name="connsiteY32" fmla="*/ 118940 h 150429"/>
                  <a:gd name="connsiteX33" fmla="*/ 49012 w 166047"/>
                  <a:gd name="connsiteY33" fmla="*/ 127813 h 150429"/>
                  <a:gd name="connsiteX34" fmla="*/ 56854 w 166047"/>
                  <a:gd name="connsiteY34" fmla="*/ 129430 h 150429"/>
                  <a:gd name="connsiteX35" fmla="*/ 62331 w 166047"/>
                  <a:gd name="connsiteY35" fmla="*/ 131855 h 150429"/>
                  <a:gd name="connsiteX36" fmla="*/ 78015 w 166047"/>
                  <a:gd name="connsiteY36" fmla="*/ 144770 h 150429"/>
                  <a:gd name="connsiteX37" fmla="*/ 124259 w 166047"/>
                  <a:gd name="connsiteY37" fmla="*/ 150409 h 150429"/>
                  <a:gd name="connsiteX38" fmla="*/ 124259 w 166047"/>
                  <a:gd name="connsiteY38" fmla="*/ 150409 h 150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6047" h="150429">
                    <a:moveTo>
                      <a:pt x="124239" y="150429"/>
                    </a:moveTo>
                    <a:cubicBezTo>
                      <a:pt x="124239" y="150429"/>
                      <a:pt x="132081" y="143173"/>
                      <a:pt x="139135" y="136706"/>
                    </a:cubicBezTo>
                    <a:cubicBezTo>
                      <a:pt x="145400" y="129450"/>
                      <a:pt x="147765" y="123791"/>
                      <a:pt x="149321" y="117343"/>
                    </a:cubicBezTo>
                    <a:cubicBezTo>
                      <a:pt x="150110" y="110896"/>
                      <a:pt x="154799" y="110896"/>
                      <a:pt x="157952" y="105236"/>
                    </a:cubicBezTo>
                    <a:cubicBezTo>
                      <a:pt x="161873" y="98789"/>
                      <a:pt x="161085" y="91513"/>
                      <a:pt x="158740" y="84257"/>
                    </a:cubicBezTo>
                    <a:cubicBezTo>
                      <a:pt x="156395" y="77001"/>
                      <a:pt x="154031" y="72959"/>
                      <a:pt x="157952" y="70533"/>
                    </a:cubicBezTo>
                    <a:cubicBezTo>
                      <a:pt x="161085" y="68108"/>
                      <a:pt x="156375" y="67300"/>
                      <a:pt x="159528" y="64894"/>
                    </a:cubicBezTo>
                    <a:cubicBezTo>
                      <a:pt x="163449" y="61660"/>
                      <a:pt x="164237" y="50362"/>
                      <a:pt x="165005" y="47957"/>
                    </a:cubicBezTo>
                    <a:cubicBezTo>
                      <a:pt x="165005" y="45532"/>
                      <a:pt x="167350" y="48766"/>
                      <a:pt x="165005" y="36659"/>
                    </a:cubicBezTo>
                    <a:cubicBezTo>
                      <a:pt x="162661" y="24552"/>
                      <a:pt x="159528" y="19722"/>
                      <a:pt x="157163" y="19722"/>
                    </a:cubicBezTo>
                    <a:cubicBezTo>
                      <a:pt x="154031" y="18913"/>
                      <a:pt x="151686" y="19722"/>
                      <a:pt x="147765" y="16488"/>
                    </a:cubicBezTo>
                    <a:cubicBezTo>
                      <a:pt x="143056" y="13254"/>
                      <a:pt x="140711" y="10040"/>
                      <a:pt x="136790" y="9232"/>
                    </a:cubicBezTo>
                    <a:cubicBezTo>
                      <a:pt x="132081" y="8423"/>
                      <a:pt x="128948" y="7615"/>
                      <a:pt x="126604" y="6806"/>
                    </a:cubicBezTo>
                    <a:cubicBezTo>
                      <a:pt x="124259" y="6806"/>
                      <a:pt x="121126" y="5998"/>
                      <a:pt x="118762" y="6806"/>
                    </a:cubicBezTo>
                    <a:cubicBezTo>
                      <a:pt x="115629" y="6806"/>
                      <a:pt x="110920" y="2764"/>
                      <a:pt x="110920" y="2764"/>
                    </a:cubicBezTo>
                    <a:cubicBezTo>
                      <a:pt x="110920" y="2764"/>
                      <a:pt x="93679" y="-2875"/>
                      <a:pt x="88182" y="1956"/>
                    </a:cubicBezTo>
                    <a:cubicBezTo>
                      <a:pt x="81916" y="6806"/>
                      <a:pt x="76419" y="7595"/>
                      <a:pt x="77995" y="14871"/>
                    </a:cubicBezTo>
                    <a:cubicBezTo>
                      <a:pt x="79571" y="22127"/>
                      <a:pt x="71729" y="22935"/>
                      <a:pt x="68597" y="22935"/>
                    </a:cubicBezTo>
                    <a:cubicBezTo>
                      <a:pt x="65464" y="22935"/>
                      <a:pt x="51356" y="26169"/>
                      <a:pt x="50568" y="33425"/>
                    </a:cubicBezTo>
                    <a:cubicBezTo>
                      <a:pt x="50043" y="38256"/>
                      <a:pt x="47961" y="42560"/>
                      <a:pt x="44303" y="46340"/>
                    </a:cubicBezTo>
                    <a:cubicBezTo>
                      <a:pt x="38825" y="51979"/>
                      <a:pt x="34116" y="56021"/>
                      <a:pt x="31771" y="52788"/>
                    </a:cubicBezTo>
                    <a:cubicBezTo>
                      <a:pt x="29427" y="48745"/>
                      <a:pt x="26294" y="43915"/>
                      <a:pt x="24717" y="48745"/>
                    </a:cubicBezTo>
                    <a:cubicBezTo>
                      <a:pt x="23141" y="52788"/>
                      <a:pt x="19240" y="51171"/>
                      <a:pt x="19240" y="51171"/>
                    </a:cubicBezTo>
                    <a:cubicBezTo>
                      <a:pt x="19240" y="51171"/>
                      <a:pt x="16107" y="46320"/>
                      <a:pt x="15319" y="48745"/>
                    </a:cubicBezTo>
                    <a:cubicBezTo>
                      <a:pt x="14531" y="51979"/>
                      <a:pt x="9842" y="48745"/>
                      <a:pt x="9842" y="48745"/>
                    </a:cubicBezTo>
                    <a:cubicBezTo>
                      <a:pt x="9842" y="48745"/>
                      <a:pt x="2788" y="46320"/>
                      <a:pt x="1212" y="47128"/>
                    </a:cubicBezTo>
                    <a:cubicBezTo>
                      <a:pt x="1212" y="47128"/>
                      <a:pt x="-2709" y="56001"/>
                      <a:pt x="3556" y="60852"/>
                    </a:cubicBezTo>
                    <a:cubicBezTo>
                      <a:pt x="9033" y="65703"/>
                      <a:pt x="19240" y="73767"/>
                      <a:pt x="20797" y="85065"/>
                    </a:cubicBezTo>
                    <a:cubicBezTo>
                      <a:pt x="22373" y="96364"/>
                      <a:pt x="30983" y="98789"/>
                      <a:pt x="34904" y="100406"/>
                    </a:cubicBezTo>
                    <a:cubicBezTo>
                      <a:pt x="38825" y="102831"/>
                      <a:pt x="44303" y="104448"/>
                      <a:pt x="45091" y="106853"/>
                    </a:cubicBezTo>
                    <a:cubicBezTo>
                      <a:pt x="45091" y="109279"/>
                      <a:pt x="48223" y="100406"/>
                      <a:pt x="49012" y="104428"/>
                    </a:cubicBezTo>
                    <a:cubicBezTo>
                      <a:pt x="49800" y="109279"/>
                      <a:pt x="45879" y="110067"/>
                      <a:pt x="46667" y="113301"/>
                    </a:cubicBezTo>
                    <a:cubicBezTo>
                      <a:pt x="46667" y="117343"/>
                      <a:pt x="52145" y="116535"/>
                      <a:pt x="52933" y="118940"/>
                    </a:cubicBezTo>
                    <a:cubicBezTo>
                      <a:pt x="52933" y="121365"/>
                      <a:pt x="46667" y="125387"/>
                      <a:pt x="49012" y="127813"/>
                    </a:cubicBezTo>
                    <a:cubicBezTo>
                      <a:pt x="52145" y="129430"/>
                      <a:pt x="53721" y="128621"/>
                      <a:pt x="56854" y="129430"/>
                    </a:cubicBezTo>
                    <a:cubicBezTo>
                      <a:pt x="58936" y="129430"/>
                      <a:pt x="60775" y="130238"/>
                      <a:pt x="62331" y="131855"/>
                    </a:cubicBezTo>
                    <a:cubicBezTo>
                      <a:pt x="64676" y="135089"/>
                      <a:pt x="77227" y="138302"/>
                      <a:pt x="78015" y="144770"/>
                    </a:cubicBezTo>
                    <a:cubicBezTo>
                      <a:pt x="78015" y="144770"/>
                      <a:pt x="117205" y="146387"/>
                      <a:pt x="124259" y="150409"/>
                    </a:cubicBezTo>
                    <a:lnTo>
                      <a:pt x="124259" y="15040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0" name="Szabadkézi sokszög: alakzat 1309">
                <a:extLst>
                  <a:ext uri="{FF2B5EF4-FFF2-40B4-BE49-F238E27FC236}">
                    <a16:creationId xmlns:a16="http://schemas.microsoft.com/office/drawing/2014/main" id="{B7A6893E-6761-FCFE-547A-9A2656AF46F7}"/>
                  </a:ext>
                </a:extLst>
              </p:cNvPr>
              <p:cNvSpPr/>
              <p:nvPr/>
            </p:nvSpPr>
            <p:spPr>
              <a:xfrm>
                <a:off x="4333882" y="4723183"/>
                <a:ext cx="299723" cy="265275"/>
              </a:xfrm>
              <a:custGeom>
                <a:avLst/>
                <a:gdLst>
                  <a:gd name="connsiteX0" fmla="*/ 1199 w 299723"/>
                  <a:gd name="connsiteY0" fmla="*/ 6808 h 265275"/>
                  <a:gd name="connsiteX1" fmla="*/ 17288 w 299723"/>
                  <a:gd name="connsiteY1" fmla="*/ 6000 h 265275"/>
                  <a:gd name="connsiteX2" fmla="*/ 33376 w 299723"/>
                  <a:gd name="connsiteY2" fmla="*/ 341 h 265275"/>
                  <a:gd name="connsiteX3" fmla="*/ 51081 w 299723"/>
                  <a:gd name="connsiteY3" fmla="*/ 9234 h 265275"/>
                  <a:gd name="connsiteX4" fmla="*/ 150057 w 299723"/>
                  <a:gd name="connsiteY4" fmla="*/ 10851 h 265275"/>
                  <a:gd name="connsiteX5" fmla="*/ 163740 w 299723"/>
                  <a:gd name="connsiteY5" fmla="*/ 20552 h 265275"/>
                  <a:gd name="connsiteX6" fmla="*/ 196725 w 299723"/>
                  <a:gd name="connsiteY6" fmla="*/ 25403 h 265275"/>
                  <a:gd name="connsiteX7" fmla="*/ 257077 w 299723"/>
                  <a:gd name="connsiteY7" fmla="*/ 16510 h 265275"/>
                  <a:gd name="connsiteX8" fmla="*/ 290871 w 299723"/>
                  <a:gd name="connsiteY8" fmla="*/ 13276 h 265275"/>
                  <a:gd name="connsiteX9" fmla="*/ 299723 w 299723"/>
                  <a:gd name="connsiteY9" fmla="*/ 19744 h 265275"/>
                  <a:gd name="connsiteX10" fmla="*/ 294084 w 299723"/>
                  <a:gd name="connsiteY10" fmla="*/ 20552 h 265275"/>
                  <a:gd name="connsiteX11" fmla="*/ 283614 w 299723"/>
                  <a:gd name="connsiteY11" fmla="*/ 26211 h 265275"/>
                  <a:gd name="connsiteX12" fmla="*/ 272357 w 299723"/>
                  <a:gd name="connsiteY12" fmla="*/ 25403 h 265275"/>
                  <a:gd name="connsiteX13" fmla="*/ 261887 w 299723"/>
                  <a:gd name="connsiteY13" fmla="*/ 32679 h 265275"/>
                  <a:gd name="connsiteX14" fmla="*/ 255440 w 299723"/>
                  <a:gd name="connsiteY14" fmla="*/ 25403 h 265275"/>
                  <a:gd name="connsiteX15" fmla="*/ 206346 w 299723"/>
                  <a:gd name="connsiteY15" fmla="*/ 32679 h 265275"/>
                  <a:gd name="connsiteX16" fmla="*/ 202324 w 299723"/>
                  <a:gd name="connsiteY16" fmla="*/ 112676 h 265275"/>
                  <a:gd name="connsiteX17" fmla="*/ 182214 w 299723"/>
                  <a:gd name="connsiteY17" fmla="*/ 114293 h 265275"/>
                  <a:gd name="connsiteX18" fmla="*/ 180597 w 299723"/>
                  <a:gd name="connsiteY18" fmla="*/ 252479 h 265275"/>
                  <a:gd name="connsiteX19" fmla="*/ 166913 w 299723"/>
                  <a:gd name="connsiteY19" fmla="*/ 260564 h 265275"/>
                  <a:gd name="connsiteX20" fmla="*/ 158061 w 299723"/>
                  <a:gd name="connsiteY20" fmla="*/ 263797 h 265275"/>
                  <a:gd name="connsiteX21" fmla="*/ 147591 w 299723"/>
                  <a:gd name="connsiteY21" fmla="*/ 262989 h 265275"/>
                  <a:gd name="connsiteX22" fmla="*/ 137930 w 299723"/>
                  <a:gd name="connsiteY22" fmla="*/ 264606 h 265275"/>
                  <a:gd name="connsiteX23" fmla="*/ 131483 w 299723"/>
                  <a:gd name="connsiteY23" fmla="*/ 258947 h 265275"/>
                  <a:gd name="connsiteX24" fmla="*/ 123438 w 299723"/>
                  <a:gd name="connsiteY24" fmla="*/ 256521 h 265275"/>
                  <a:gd name="connsiteX25" fmla="*/ 117800 w 299723"/>
                  <a:gd name="connsiteY25" fmla="*/ 245203 h 265275"/>
                  <a:gd name="connsiteX26" fmla="*/ 107330 w 299723"/>
                  <a:gd name="connsiteY26" fmla="*/ 260564 h 265275"/>
                  <a:gd name="connsiteX27" fmla="*/ 79155 w 299723"/>
                  <a:gd name="connsiteY27" fmla="*/ 227437 h 265275"/>
                  <a:gd name="connsiteX28" fmla="*/ 74325 w 299723"/>
                  <a:gd name="connsiteY28" fmla="*/ 200778 h 265275"/>
                  <a:gd name="connsiteX29" fmla="*/ 71919 w 299723"/>
                  <a:gd name="connsiteY29" fmla="*/ 181375 h 265275"/>
                  <a:gd name="connsiteX30" fmla="*/ 70303 w 299723"/>
                  <a:gd name="connsiteY30" fmla="*/ 168439 h 265275"/>
                  <a:gd name="connsiteX31" fmla="*/ 63067 w 299723"/>
                  <a:gd name="connsiteY31" fmla="*/ 161163 h 265275"/>
                  <a:gd name="connsiteX32" fmla="*/ 62258 w 299723"/>
                  <a:gd name="connsiteY32" fmla="*/ 123186 h 265275"/>
                  <a:gd name="connsiteX33" fmla="*/ 41339 w 299723"/>
                  <a:gd name="connsiteY33" fmla="*/ 87634 h 265275"/>
                  <a:gd name="connsiteX34" fmla="*/ 22017 w 299723"/>
                  <a:gd name="connsiteY34" fmla="*/ 57741 h 265275"/>
                  <a:gd name="connsiteX35" fmla="*/ 10759 w 299723"/>
                  <a:gd name="connsiteY35" fmla="*/ 39147 h 265275"/>
                  <a:gd name="connsiteX36" fmla="*/ 1098 w 299723"/>
                  <a:gd name="connsiteY36" fmla="*/ 6829 h 265275"/>
                  <a:gd name="connsiteX37" fmla="*/ 1098 w 299723"/>
                  <a:gd name="connsiteY37" fmla="*/ 6829 h 26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99723" h="265275">
                    <a:moveTo>
                      <a:pt x="1199" y="6808"/>
                    </a:moveTo>
                    <a:cubicBezTo>
                      <a:pt x="1199" y="5191"/>
                      <a:pt x="11669" y="5191"/>
                      <a:pt x="17288" y="6000"/>
                    </a:cubicBezTo>
                    <a:cubicBezTo>
                      <a:pt x="23735" y="6808"/>
                      <a:pt x="26141" y="1958"/>
                      <a:pt x="33376" y="341"/>
                    </a:cubicBezTo>
                    <a:cubicBezTo>
                      <a:pt x="39823" y="-2085"/>
                      <a:pt x="51081" y="9234"/>
                      <a:pt x="51081" y="9234"/>
                    </a:cubicBezTo>
                    <a:lnTo>
                      <a:pt x="150057" y="10851"/>
                    </a:lnTo>
                    <a:cubicBezTo>
                      <a:pt x="149248" y="17318"/>
                      <a:pt x="158101" y="19744"/>
                      <a:pt x="163740" y="20552"/>
                    </a:cubicBezTo>
                    <a:cubicBezTo>
                      <a:pt x="169379" y="21360"/>
                      <a:pt x="181445" y="18935"/>
                      <a:pt x="196725" y="25403"/>
                    </a:cubicBezTo>
                    <a:cubicBezTo>
                      <a:pt x="212005" y="31871"/>
                      <a:pt x="257077" y="16510"/>
                      <a:pt x="257077" y="16510"/>
                    </a:cubicBezTo>
                    <a:cubicBezTo>
                      <a:pt x="259482" y="12468"/>
                      <a:pt x="282018" y="12468"/>
                      <a:pt x="290871" y="13276"/>
                    </a:cubicBezTo>
                    <a:cubicBezTo>
                      <a:pt x="298915" y="14084"/>
                      <a:pt x="299723" y="19744"/>
                      <a:pt x="299723" y="19744"/>
                    </a:cubicBezTo>
                    <a:cubicBezTo>
                      <a:pt x="299723" y="19744"/>
                      <a:pt x="298915" y="19744"/>
                      <a:pt x="294084" y="20552"/>
                    </a:cubicBezTo>
                    <a:cubicBezTo>
                      <a:pt x="288445" y="22169"/>
                      <a:pt x="288445" y="28637"/>
                      <a:pt x="283614" y="26211"/>
                    </a:cubicBezTo>
                    <a:cubicBezTo>
                      <a:pt x="278784" y="24595"/>
                      <a:pt x="277167" y="20552"/>
                      <a:pt x="272357" y="25403"/>
                    </a:cubicBezTo>
                    <a:cubicBezTo>
                      <a:pt x="267526" y="30254"/>
                      <a:pt x="261887" y="32679"/>
                      <a:pt x="261887" y="32679"/>
                    </a:cubicBezTo>
                    <a:lnTo>
                      <a:pt x="255440" y="25403"/>
                    </a:lnTo>
                    <a:cubicBezTo>
                      <a:pt x="255440" y="25403"/>
                      <a:pt x="213602" y="34296"/>
                      <a:pt x="206346" y="32679"/>
                    </a:cubicBezTo>
                    <a:lnTo>
                      <a:pt x="202324" y="112676"/>
                    </a:lnTo>
                    <a:lnTo>
                      <a:pt x="182214" y="114293"/>
                    </a:lnTo>
                    <a:lnTo>
                      <a:pt x="180597" y="252479"/>
                    </a:lnTo>
                    <a:cubicBezTo>
                      <a:pt x="180597" y="252479"/>
                      <a:pt x="168530" y="256521"/>
                      <a:pt x="166913" y="260564"/>
                    </a:cubicBezTo>
                    <a:cubicBezTo>
                      <a:pt x="165297" y="264606"/>
                      <a:pt x="162083" y="265414"/>
                      <a:pt x="158061" y="263797"/>
                    </a:cubicBezTo>
                    <a:cubicBezTo>
                      <a:pt x="153230" y="262989"/>
                      <a:pt x="150017" y="260564"/>
                      <a:pt x="147591" y="262989"/>
                    </a:cubicBezTo>
                    <a:cubicBezTo>
                      <a:pt x="145186" y="264606"/>
                      <a:pt x="140355" y="266223"/>
                      <a:pt x="137930" y="264606"/>
                    </a:cubicBezTo>
                    <a:cubicBezTo>
                      <a:pt x="135525" y="262989"/>
                      <a:pt x="133908" y="257330"/>
                      <a:pt x="131483" y="258947"/>
                    </a:cubicBezTo>
                    <a:cubicBezTo>
                      <a:pt x="129077" y="260564"/>
                      <a:pt x="124247" y="258947"/>
                      <a:pt x="123438" y="256521"/>
                    </a:cubicBezTo>
                    <a:cubicBezTo>
                      <a:pt x="122630" y="254904"/>
                      <a:pt x="120225" y="244394"/>
                      <a:pt x="117800" y="245203"/>
                    </a:cubicBezTo>
                    <a:cubicBezTo>
                      <a:pt x="116183" y="246820"/>
                      <a:pt x="107330" y="260564"/>
                      <a:pt x="107330" y="260564"/>
                    </a:cubicBezTo>
                    <a:cubicBezTo>
                      <a:pt x="107330" y="260564"/>
                      <a:pt x="80772" y="243586"/>
                      <a:pt x="79155" y="227437"/>
                    </a:cubicBezTo>
                    <a:cubicBezTo>
                      <a:pt x="78347" y="212076"/>
                      <a:pt x="77538" y="207225"/>
                      <a:pt x="74325" y="200778"/>
                    </a:cubicBezTo>
                    <a:cubicBezTo>
                      <a:pt x="71919" y="194310"/>
                      <a:pt x="71111" y="187034"/>
                      <a:pt x="71919" y="181375"/>
                    </a:cubicBezTo>
                    <a:cubicBezTo>
                      <a:pt x="71919" y="176524"/>
                      <a:pt x="74325" y="170057"/>
                      <a:pt x="70303" y="168439"/>
                    </a:cubicBezTo>
                    <a:cubicBezTo>
                      <a:pt x="67089" y="167631"/>
                      <a:pt x="60641" y="178950"/>
                      <a:pt x="63067" y="161163"/>
                    </a:cubicBezTo>
                    <a:cubicBezTo>
                      <a:pt x="65472" y="142569"/>
                      <a:pt x="71111" y="136121"/>
                      <a:pt x="62258" y="123186"/>
                    </a:cubicBezTo>
                    <a:cubicBezTo>
                      <a:pt x="53406" y="110251"/>
                      <a:pt x="49384" y="100549"/>
                      <a:pt x="41339" y="87634"/>
                    </a:cubicBezTo>
                    <a:cubicBezTo>
                      <a:pt x="32487" y="74699"/>
                      <a:pt x="23634" y="71465"/>
                      <a:pt x="22017" y="57741"/>
                    </a:cubicBezTo>
                    <a:cubicBezTo>
                      <a:pt x="20400" y="43189"/>
                      <a:pt x="19612" y="49657"/>
                      <a:pt x="10759" y="39147"/>
                    </a:cubicBezTo>
                    <a:cubicBezTo>
                      <a:pt x="1907" y="28637"/>
                      <a:pt x="-2115" y="18127"/>
                      <a:pt x="1098" y="6829"/>
                    </a:cubicBezTo>
                    <a:lnTo>
                      <a:pt x="1098" y="682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1" name="Szabadkézi sokszög: alakzat 1310">
                <a:extLst>
                  <a:ext uri="{FF2B5EF4-FFF2-40B4-BE49-F238E27FC236}">
                    <a16:creationId xmlns:a16="http://schemas.microsoft.com/office/drawing/2014/main" id="{D81A74D1-DF56-CE5F-1F0F-27B0D0DC003F}"/>
                  </a:ext>
                </a:extLst>
              </p:cNvPr>
              <p:cNvSpPr/>
              <p:nvPr/>
            </p:nvSpPr>
            <p:spPr>
              <a:xfrm>
                <a:off x="4515347" y="4743008"/>
                <a:ext cx="196764" cy="201091"/>
              </a:xfrm>
              <a:custGeom>
                <a:avLst/>
                <a:gdLst>
                  <a:gd name="connsiteX0" fmla="*/ 0 w 196764"/>
                  <a:gd name="connsiteY0" fmla="*/ 154537 h 201091"/>
                  <a:gd name="connsiteX1" fmla="*/ 809 w 196764"/>
                  <a:gd name="connsiteY1" fmla="*/ 93680 h 201091"/>
                  <a:gd name="connsiteX2" fmla="*/ 20878 w 196764"/>
                  <a:gd name="connsiteY2" fmla="*/ 92084 h 201091"/>
                  <a:gd name="connsiteX3" fmla="*/ 24900 w 196764"/>
                  <a:gd name="connsiteY3" fmla="*/ 12814 h 201091"/>
                  <a:gd name="connsiteX4" fmla="*/ 73873 w 196764"/>
                  <a:gd name="connsiteY4" fmla="*/ 5599 h 201091"/>
                  <a:gd name="connsiteX5" fmla="*/ 80300 w 196764"/>
                  <a:gd name="connsiteY5" fmla="*/ 12814 h 201091"/>
                  <a:gd name="connsiteX6" fmla="*/ 90729 w 196764"/>
                  <a:gd name="connsiteY6" fmla="*/ 5599 h 201091"/>
                  <a:gd name="connsiteX7" fmla="*/ 101967 w 196764"/>
                  <a:gd name="connsiteY7" fmla="*/ 6407 h 201091"/>
                  <a:gd name="connsiteX8" fmla="*/ 112396 w 196764"/>
                  <a:gd name="connsiteY8" fmla="*/ 809 h 201091"/>
                  <a:gd name="connsiteX9" fmla="*/ 116418 w 196764"/>
                  <a:gd name="connsiteY9" fmla="*/ 0 h 201091"/>
                  <a:gd name="connsiteX10" fmla="*/ 118015 w 196764"/>
                  <a:gd name="connsiteY10" fmla="*/ 809 h 201091"/>
                  <a:gd name="connsiteX11" fmla="*/ 120420 w 196764"/>
                  <a:gd name="connsiteY11" fmla="*/ 13623 h 201091"/>
                  <a:gd name="connsiteX12" fmla="*/ 138085 w 196764"/>
                  <a:gd name="connsiteY12" fmla="*/ 37654 h 201091"/>
                  <a:gd name="connsiteX13" fmla="*/ 152536 w 196764"/>
                  <a:gd name="connsiteY13" fmla="*/ 52873 h 201091"/>
                  <a:gd name="connsiteX14" fmla="*/ 162965 w 196764"/>
                  <a:gd name="connsiteY14" fmla="*/ 59280 h 201091"/>
                  <a:gd name="connsiteX15" fmla="*/ 166987 w 196764"/>
                  <a:gd name="connsiteY15" fmla="*/ 56875 h 201091"/>
                  <a:gd name="connsiteX16" fmla="*/ 164582 w 196764"/>
                  <a:gd name="connsiteY16" fmla="*/ 65687 h 201091"/>
                  <a:gd name="connsiteX17" fmla="*/ 171009 w 196764"/>
                  <a:gd name="connsiteY17" fmla="*/ 71286 h 201091"/>
                  <a:gd name="connsiteX18" fmla="*/ 166987 w 196764"/>
                  <a:gd name="connsiteY18" fmla="*/ 80098 h 201091"/>
                  <a:gd name="connsiteX19" fmla="*/ 175011 w 196764"/>
                  <a:gd name="connsiteY19" fmla="*/ 81695 h 201091"/>
                  <a:gd name="connsiteX20" fmla="*/ 180630 w 196764"/>
                  <a:gd name="connsiteY20" fmla="*/ 84100 h 201091"/>
                  <a:gd name="connsiteX21" fmla="*/ 196698 w 196764"/>
                  <a:gd name="connsiteY21" fmla="*/ 96914 h 201091"/>
                  <a:gd name="connsiteX22" fmla="*/ 193484 w 196764"/>
                  <a:gd name="connsiteY22" fmla="*/ 99319 h 201091"/>
                  <a:gd name="connsiteX23" fmla="*/ 185461 w 196764"/>
                  <a:gd name="connsiteY23" fmla="*/ 106535 h 201091"/>
                  <a:gd name="connsiteX24" fmla="*/ 174223 w 196764"/>
                  <a:gd name="connsiteY24" fmla="*/ 107343 h 201091"/>
                  <a:gd name="connsiteX25" fmla="*/ 168604 w 196764"/>
                  <a:gd name="connsiteY25" fmla="*/ 112942 h 201091"/>
                  <a:gd name="connsiteX26" fmla="*/ 155750 w 196764"/>
                  <a:gd name="connsiteY26" fmla="*/ 124159 h 201091"/>
                  <a:gd name="connsiteX27" fmla="*/ 144512 w 196764"/>
                  <a:gd name="connsiteY27" fmla="*/ 134568 h 201091"/>
                  <a:gd name="connsiteX28" fmla="*/ 136488 w 196764"/>
                  <a:gd name="connsiteY28" fmla="*/ 148170 h 201091"/>
                  <a:gd name="connsiteX29" fmla="*/ 122845 w 196764"/>
                  <a:gd name="connsiteY29" fmla="*/ 151364 h 201091"/>
                  <a:gd name="connsiteX30" fmla="*/ 117227 w 196764"/>
                  <a:gd name="connsiteY30" fmla="*/ 169776 h 201091"/>
                  <a:gd name="connsiteX31" fmla="*/ 109202 w 196764"/>
                  <a:gd name="connsiteY31" fmla="*/ 173779 h 201091"/>
                  <a:gd name="connsiteX32" fmla="*/ 77087 w 196764"/>
                  <a:gd name="connsiteY32" fmla="*/ 168968 h 201091"/>
                  <a:gd name="connsiteX33" fmla="*/ 57825 w 196764"/>
                  <a:gd name="connsiteY33" fmla="*/ 172970 h 201091"/>
                  <a:gd name="connsiteX34" fmla="*/ 44182 w 196764"/>
                  <a:gd name="connsiteY34" fmla="*/ 188977 h 201091"/>
                  <a:gd name="connsiteX35" fmla="*/ 35350 w 196764"/>
                  <a:gd name="connsiteY35" fmla="*/ 196981 h 201091"/>
                  <a:gd name="connsiteX36" fmla="*/ 12875 w 196764"/>
                  <a:gd name="connsiteY36" fmla="*/ 198578 h 201091"/>
                  <a:gd name="connsiteX37" fmla="*/ 15280 w 196764"/>
                  <a:gd name="connsiteY37" fmla="*/ 186572 h 201091"/>
                  <a:gd name="connsiteX38" fmla="*/ 15280 w 196764"/>
                  <a:gd name="connsiteY38" fmla="*/ 171353 h 201091"/>
                  <a:gd name="connsiteX39" fmla="*/ 20 w 196764"/>
                  <a:gd name="connsiteY39" fmla="*/ 154537 h 201091"/>
                  <a:gd name="connsiteX40" fmla="*/ 20 w 196764"/>
                  <a:gd name="connsiteY40" fmla="*/ 154537 h 201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96764" h="201091">
                    <a:moveTo>
                      <a:pt x="0" y="154537"/>
                    </a:moveTo>
                    <a:lnTo>
                      <a:pt x="809" y="93680"/>
                    </a:lnTo>
                    <a:lnTo>
                      <a:pt x="20878" y="92084"/>
                    </a:lnTo>
                    <a:lnTo>
                      <a:pt x="24900" y="12814"/>
                    </a:lnTo>
                    <a:cubicBezTo>
                      <a:pt x="32136" y="14411"/>
                      <a:pt x="73873" y="5599"/>
                      <a:pt x="73873" y="5599"/>
                    </a:cubicBezTo>
                    <a:lnTo>
                      <a:pt x="80300" y="12814"/>
                    </a:lnTo>
                    <a:cubicBezTo>
                      <a:pt x="80300" y="12814"/>
                      <a:pt x="85919" y="10409"/>
                      <a:pt x="90729" y="5599"/>
                    </a:cubicBezTo>
                    <a:cubicBezTo>
                      <a:pt x="95540" y="788"/>
                      <a:pt x="97156" y="4790"/>
                      <a:pt x="101967" y="6407"/>
                    </a:cubicBezTo>
                    <a:cubicBezTo>
                      <a:pt x="106777" y="8812"/>
                      <a:pt x="106777" y="2405"/>
                      <a:pt x="112396" y="809"/>
                    </a:cubicBezTo>
                    <a:cubicBezTo>
                      <a:pt x="113993" y="809"/>
                      <a:pt x="115610" y="0"/>
                      <a:pt x="116418" y="0"/>
                    </a:cubicBezTo>
                    <a:lnTo>
                      <a:pt x="118015" y="809"/>
                    </a:lnTo>
                    <a:cubicBezTo>
                      <a:pt x="118015" y="809"/>
                      <a:pt x="113993" y="8812"/>
                      <a:pt x="120420" y="13623"/>
                    </a:cubicBezTo>
                    <a:cubicBezTo>
                      <a:pt x="126039" y="18433"/>
                      <a:pt x="136488" y="26437"/>
                      <a:pt x="138085" y="37654"/>
                    </a:cubicBezTo>
                    <a:cubicBezTo>
                      <a:pt x="139682" y="48871"/>
                      <a:pt x="148514" y="51257"/>
                      <a:pt x="152536" y="52873"/>
                    </a:cubicBezTo>
                    <a:cubicBezTo>
                      <a:pt x="156558" y="55279"/>
                      <a:pt x="162177" y="56875"/>
                      <a:pt x="162965" y="59280"/>
                    </a:cubicBezTo>
                    <a:cubicBezTo>
                      <a:pt x="162965" y="61685"/>
                      <a:pt x="166179" y="52873"/>
                      <a:pt x="166987" y="56875"/>
                    </a:cubicBezTo>
                    <a:cubicBezTo>
                      <a:pt x="167796" y="61685"/>
                      <a:pt x="163773" y="62474"/>
                      <a:pt x="164582" y="65687"/>
                    </a:cubicBezTo>
                    <a:cubicBezTo>
                      <a:pt x="164582" y="69689"/>
                      <a:pt x="170201" y="68881"/>
                      <a:pt x="171009" y="71286"/>
                    </a:cubicBezTo>
                    <a:cubicBezTo>
                      <a:pt x="171009" y="73691"/>
                      <a:pt x="164582" y="77693"/>
                      <a:pt x="166987" y="80098"/>
                    </a:cubicBezTo>
                    <a:cubicBezTo>
                      <a:pt x="170201" y="81695"/>
                      <a:pt x="171798" y="80907"/>
                      <a:pt x="175011" y="81695"/>
                    </a:cubicBezTo>
                    <a:cubicBezTo>
                      <a:pt x="177154" y="81695"/>
                      <a:pt x="179033" y="82503"/>
                      <a:pt x="180630" y="84100"/>
                    </a:cubicBezTo>
                    <a:cubicBezTo>
                      <a:pt x="183035" y="87294"/>
                      <a:pt x="195890" y="90507"/>
                      <a:pt x="196698" y="96914"/>
                    </a:cubicBezTo>
                    <a:cubicBezTo>
                      <a:pt x="196698" y="96914"/>
                      <a:pt x="197507" y="97723"/>
                      <a:pt x="193484" y="99319"/>
                    </a:cubicBezTo>
                    <a:cubicBezTo>
                      <a:pt x="189462" y="100128"/>
                      <a:pt x="188674" y="103321"/>
                      <a:pt x="185461" y="106535"/>
                    </a:cubicBezTo>
                    <a:cubicBezTo>
                      <a:pt x="182247" y="108940"/>
                      <a:pt x="175820" y="106535"/>
                      <a:pt x="174223" y="107343"/>
                    </a:cubicBezTo>
                    <a:cubicBezTo>
                      <a:pt x="171818" y="108152"/>
                      <a:pt x="170201" y="108152"/>
                      <a:pt x="168604" y="112942"/>
                    </a:cubicBezTo>
                    <a:cubicBezTo>
                      <a:pt x="166199" y="118540"/>
                      <a:pt x="158963" y="122542"/>
                      <a:pt x="155750" y="124159"/>
                    </a:cubicBezTo>
                    <a:cubicBezTo>
                      <a:pt x="152536" y="125756"/>
                      <a:pt x="146109" y="131375"/>
                      <a:pt x="144512" y="134568"/>
                    </a:cubicBezTo>
                    <a:cubicBezTo>
                      <a:pt x="142915" y="137762"/>
                      <a:pt x="145321" y="146574"/>
                      <a:pt x="136488" y="148170"/>
                    </a:cubicBezTo>
                    <a:cubicBezTo>
                      <a:pt x="128464" y="150576"/>
                      <a:pt x="126059" y="144977"/>
                      <a:pt x="122845" y="151364"/>
                    </a:cubicBezTo>
                    <a:cubicBezTo>
                      <a:pt x="119632" y="158579"/>
                      <a:pt x="122037" y="167371"/>
                      <a:pt x="117227" y="169776"/>
                    </a:cubicBezTo>
                    <a:cubicBezTo>
                      <a:pt x="113205" y="172182"/>
                      <a:pt x="118035" y="173779"/>
                      <a:pt x="109202" y="173779"/>
                    </a:cubicBezTo>
                    <a:cubicBezTo>
                      <a:pt x="100370" y="174587"/>
                      <a:pt x="82705" y="180185"/>
                      <a:pt x="77087" y="168968"/>
                    </a:cubicBezTo>
                    <a:cubicBezTo>
                      <a:pt x="72276" y="156962"/>
                      <a:pt x="61018" y="162561"/>
                      <a:pt x="57825" y="172970"/>
                    </a:cubicBezTo>
                    <a:cubicBezTo>
                      <a:pt x="53803" y="183379"/>
                      <a:pt x="46587" y="188189"/>
                      <a:pt x="44182" y="188977"/>
                    </a:cubicBezTo>
                    <a:cubicBezTo>
                      <a:pt x="40969" y="190574"/>
                      <a:pt x="40969" y="192171"/>
                      <a:pt x="35350" y="196981"/>
                    </a:cubicBezTo>
                    <a:cubicBezTo>
                      <a:pt x="28923" y="202580"/>
                      <a:pt x="15280" y="201792"/>
                      <a:pt x="12875" y="198578"/>
                    </a:cubicBezTo>
                    <a:cubicBezTo>
                      <a:pt x="10469" y="195384"/>
                      <a:pt x="12875" y="191362"/>
                      <a:pt x="15280" y="186572"/>
                    </a:cubicBezTo>
                    <a:cubicBezTo>
                      <a:pt x="18494" y="181762"/>
                      <a:pt x="20090" y="177760"/>
                      <a:pt x="15280" y="171353"/>
                    </a:cubicBezTo>
                    <a:cubicBezTo>
                      <a:pt x="11258" y="165754"/>
                      <a:pt x="7256" y="154537"/>
                      <a:pt x="20" y="154537"/>
                    </a:cubicBezTo>
                    <a:lnTo>
                      <a:pt x="20" y="154537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2" name="Szabadkézi sokszög: alakzat 1311">
                <a:extLst>
                  <a:ext uri="{FF2B5EF4-FFF2-40B4-BE49-F238E27FC236}">
                    <a16:creationId xmlns:a16="http://schemas.microsoft.com/office/drawing/2014/main" id="{AC2FC297-2EDC-B76A-F744-D8D47F365DF8}"/>
                  </a:ext>
                </a:extLst>
              </p:cNvPr>
              <p:cNvSpPr/>
              <p:nvPr/>
            </p:nvSpPr>
            <p:spPr>
              <a:xfrm>
                <a:off x="4441575" y="4841539"/>
                <a:ext cx="340179" cy="277454"/>
              </a:xfrm>
              <a:custGeom>
                <a:avLst/>
                <a:gdLst>
                  <a:gd name="connsiteX0" fmla="*/ 20 w 340179"/>
                  <a:gd name="connsiteY0" fmla="*/ 141966 h 277454"/>
                  <a:gd name="connsiteX1" fmla="*/ 10490 w 340179"/>
                  <a:gd name="connsiteY1" fmla="*/ 126726 h 277454"/>
                  <a:gd name="connsiteX2" fmla="*/ 16129 w 340179"/>
                  <a:gd name="connsiteY2" fmla="*/ 137964 h 277454"/>
                  <a:gd name="connsiteX3" fmla="*/ 24193 w 340179"/>
                  <a:gd name="connsiteY3" fmla="*/ 140369 h 277454"/>
                  <a:gd name="connsiteX4" fmla="*/ 30640 w 340179"/>
                  <a:gd name="connsiteY4" fmla="*/ 145988 h 277454"/>
                  <a:gd name="connsiteX5" fmla="*/ 40322 w 340179"/>
                  <a:gd name="connsiteY5" fmla="*/ 144391 h 277454"/>
                  <a:gd name="connsiteX6" fmla="*/ 50791 w 340179"/>
                  <a:gd name="connsiteY6" fmla="*/ 145199 h 277454"/>
                  <a:gd name="connsiteX7" fmla="*/ 59664 w 340179"/>
                  <a:gd name="connsiteY7" fmla="*/ 141986 h 277454"/>
                  <a:gd name="connsiteX8" fmla="*/ 73368 w 340179"/>
                  <a:gd name="connsiteY8" fmla="*/ 133962 h 277454"/>
                  <a:gd name="connsiteX9" fmla="*/ 74176 w 340179"/>
                  <a:gd name="connsiteY9" fmla="*/ 61787 h 277454"/>
                  <a:gd name="connsiteX10" fmla="*/ 74176 w 340179"/>
                  <a:gd name="connsiteY10" fmla="*/ 57785 h 277454"/>
                  <a:gd name="connsiteX11" fmla="*/ 89496 w 340179"/>
                  <a:gd name="connsiteY11" fmla="*/ 74621 h 277454"/>
                  <a:gd name="connsiteX12" fmla="*/ 89496 w 340179"/>
                  <a:gd name="connsiteY12" fmla="*/ 89860 h 277454"/>
                  <a:gd name="connsiteX13" fmla="*/ 87071 w 340179"/>
                  <a:gd name="connsiteY13" fmla="*/ 101886 h 277454"/>
                  <a:gd name="connsiteX14" fmla="*/ 109647 w 340179"/>
                  <a:gd name="connsiteY14" fmla="*/ 100289 h 277454"/>
                  <a:gd name="connsiteX15" fmla="*/ 118520 w 340179"/>
                  <a:gd name="connsiteY15" fmla="*/ 92265 h 277454"/>
                  <a:gd name="connsiteX16" fmla="*/ 132223 w 340179"/>
                  <a:gd name="connsiteY16" fmla="*/ 76218 h 277454"/>
                  <a:gd name="connsiteX17" fmla="*/ 151566 w 340179"/>
                  <a:gd name="connsiteY17" fmla="*/ 72216 h 277454"/>
                  <a:gd name="connsiteX18" fmla="*/ 183803 w 340179"/>
                  <a:gd name="connsiteY18" fmla="*/ 77026 h 277454"/>
                  <a:gd name="connsiteX19" fmla="*/ 191867 w 340179"/>
                  <a:gd name="connsiteY19" fmla="*/ 73024 h 277454"/>
                  <a:gd name="connsiteX20" fmla="*/ 197507 w 340179"/>
                  <a:gd name="connsiteY20" fmla="*/ 54571 h 277454"/>
                  <a:gd name="connsiteX21" fmla="*/ 211210 w 340179"/>
                  <a:gd name="connsiteY21" fmla="*/ 51357 h 277454"/>
                  <a:gd name="connsiteX22" fmla="*/ 219274 w 340179"/>
                  <a:gd name="connsiteY22" fmla="*/ 37715 h 277454"/>
                  <a:gd name="connsiteX23" fmla="*/ 230552 w 340179"/>
                  <a:gd name="connsiteY23" fmla="*/ 27286 h 277454"/>
                  <a:gd name="connsiteX24" fmla="*/ 243447 w 340179"/>
                  <a:gd name="connsiteY24" fmla="*/ 16048 h 277454"/>
                  <a:gd name="connsiteX25" fmla="*/ 249086 w 340179"/>
                  <a:gd name="connsiteY25" fmla="*/ 10429 h 277454"/>
                  <a:gd name="connsiteX26" fmla="*/ 260364 w 340179"/>
                  <a:gd name="connsiteY26" fmla="*/ 9621 h 277454"/>
                  <a:gd name="connsiteX27" fmla="*/ 268429 w 340179"/>
                  <a:gd name="connsiteY27" fmla="*/ 2405 h 277454"/>
                  <a:gd name="connsiteX28" fmla="*/ 271662 w 340179"/>
                  <a:gd name="connsiteY28" fmla="*/ 0 h 277454"/>
                  <a:gd name="connsiteX29" fmla="*/ 319220 w 340179"/>
                  <a:gd name="connsiteY29" fmla="*/ 5619 h 277454"/>
                  <a:gd name="connsiteX30" fmla="*/ 324051 w 340179"/>
                  <a:gd name="connsiteY30" fmla="*/ 33693 h 277454"/>
                  <a:gd name="connsiteX31" fmla="*/ 328073 w 340179"/>
                  <a:gd name="connsiteY31" fmla="*/ 57744 h 277454"/>
                  <a:gd name="connsiteX32" fmla="*/ 325647 w 340179"/>
                  <a:gd name="connsiteY32" fmla="*/ 85818 h 277454"/>
                  <a:gd name="connsiteX33" fmla="*/ 318391 w 340179"/>
                  <a:gd name="connsiteY33" fmla="*/ 83413 h 277454"/>
                  <a:gd name="connsiteX34" fmla="*/ 310327 w 340179"/>
                  <a:gd name="connsiteY34" fmla="*/ 79411 h 277454"/>
                  <a:gd name="connsiteX35" fmla="*/ 304688 w 340179"/>
                  <a:gd name="connsiteY35" fmla="*/ 85030 h 277454"/>
                  <a:gd name="connsiteX36" fmla="*/ 305497 w 340179"/>
                  <a:gd name="connsiteY36" fmla="*/ 93054 h 277454"/>
                  <a:gd name="connsiteX37" fmla="*/ 299858 w 340179"/>
                  <a:gd name="connsiteY37" fmla="*/ 98673 h 277454"/>
                  <a:gd name="connsiteX38" fmla="*/ 307113 w 340179"/>
                  <a:gd name="connsiteY38" fmla="*/ 106696 h 277454"/>
                  <a:gd name="connsiteX39" fmla="*/ 315986 w 340179"/>
                  <a:gd name="connsiteY39" fmla="*/ 113912 h 277454"/>
                  <a:gd name="connsiteX40" fmla="*/ 324051 w 340179"/>
                  <a:gd name="connsiteY40" fmla="*/ 109102 h 277454"/>
                  <a:gd name="connsiteX41" fmla="*/ 327284 w 340179"/>
                  <a:gd name="connsiteY41" fmla="*/ 104291 h 277454"/>
                  <a:gd name="connsiteX42" fmla="*/ 340179 w 340179"/>
                  <a:gd name="connsiteY42" fmla="*/ 105100 h 277454"/>
                  <a:gd name="connsiteX43" fmla="*/ 336946 w 340179"/>
                  <a:gd name="connsiteY43" fmla="*/ 117934 h 277454"/>
                  <a:gd name="connsiteX44" fmla="*/ 321625 w 340179"/>
                  <a:gd name="connsiteY44" fmla="*/ 150818 h 277454"/>
                  <a:gd name="connsiteX45" fmla="*/ 291793 w 340179"/>
                  <a:gd name="connsiteY45" fmla="*/ 179700 h 277454"/>
                  <a:gd name="connsiteX46" fmla="*/ 250683 w 340179"/>
                  <a:gd name="connsiteY46" fmla="*/ 219800 h 277454"/>
                  <a:gd name="connsiteX47" fmla="*/ 193444 w 340179"/>
                  <a:gd name="connsiteY47" fmla="*/ 251875 h 277454"/>
                  <a:gd name="connsiteX48" fmla="*/ 172485 w 340179"/>
                  <a:gd name="connsiteY48" fmla="*/ 259091 h 277454"/>
                  <a:gd name="connsiteX49" fmla="*/ 156356 w 340179"/>
                  <a:gd name="connsiteY49" fmla="*/ 259900 h 277454"/>
                  <a:gd name="connsiteX50" fmla="*/ 145078 w 340179"/>
                  <a:gd name="connsiteY50" fmla="*/ 257494 h 277454"/>
                  <a:gd name="connsiteX51" fmla="*/ 133800 w 340179"/>
                  <a:gd name="connsiteY51" fmla="*/ 258303 h 277454"/>
                  <a:gd name="connsiteX52" fmla="*/ 121713 w 340179"/>
                  <a:gd name="connsiteY52" fmla="*/ 258303 h 277454"/>
                  <a:gd name="connsiteX53" fmla="*/ 112032 w 340179"/>
                  <a:gd name="connsiteY53" fmla="*/ 255898 h 277454"/>
                  <a:gd name="connsiteX54" fmla="*/ 108010 w 340179"/>
                  <a:gd name="connsiteY54" fmla="*/ 261516 h 277454"/>
                  <a:gd name="connsiteX55" fmla="*/ 90285 w 340179"/>
                  <a:gd name="connsiteY55" fmla="*/ 266327 h 277454"/>
                  <a:gd name="connsiteX56" fmla="*/ 63686 w 340179"/>
                  <a:gd name="connsiteY56" fmla="*/ 274351 h 277454"/>
                  <a:gd name="connsiteX57" fmla="*/ 39493 w 340179"/>
                  <a:gd name="connsiteY57" fmla="*/ 255898 h 277454"/>
                  <a:gd name="connsiteX58" fmla="*/ 29024 w 340179"/>
                  <a:gd name="connsiteY58" fmla="*/ 227824 h 277454"/>
                  <a:gd name="connsiteX59" fmla="*/ 33854 w 340179"/>
                  <a:gd name="connsiteY59" fmla="*/ 210988 h 277454"/>
                  <a:gd name="connsiteX60" fmla="*/ 13703 w 340179"/>
                  <a:gd name="connsiteY60" fmla="*/ 176507 h 277454"/>
                  <a:gd name="connsiteX61" fmla="*/ 4831 w 340179"/>
                  <a:gd name="connsiteY61" fmla="*/ 150030 h 277454"/>
                  <a:gd name="connsiteX62" fmla="*/ 0 w 340179"/>
                  <a:gd name="connsiteY62" fmla="*/ 142006 h 277454"/>
                  <a:gd name="connsiteX63" fmla="*/ 0 w 340179"/>
                  <a:gd name="connsiteY63" fmla="*/ 142006 h 27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40179" h="277454">
                    <a:moveTo>
                      <a:pt x="20" y="141966"/>
                    </a:moveTo>
                    <a:cubicBezTo>
                      <a:pt x="20" y="141966"/>
                      <a:pt x="8893" y="128323"/>
                      <a:pt x="10490" y="126726"/>
                    </a:cubicBezTo>
                    <a:cubicBezTo>
                      <a:pt x="12915" y="125918"/>
                      <a:pt x="15320" y="136347"/>
                      <a:pt x="16129" y="137964"/>
                    </a:cubicBezTo>
                    <a:cubicBezTo>
                      <a:pt x="16937" y="140369"/>
                      <a:pt x="21768" y="141966"/>
                      <a:pt x="24193" y="140369"/>
                    </a:cubicBezTo>
                    <a:cubicBezTo>
                      <a:pt x="26618" y="138772"/>
                      <a:pt x="28215" y="144371"/>
                      <a:pt x="30640" y="145988"/>
                    </a:cubicBezTo>
                    <a:cubicBezTo>
                      <a:pt x="33066" y="147605"/>
                      <a:pt x="37897" y="145988"/>
                      <a:pt x="40322" y="144391"/>
                    </a:cubicBezTo>
                    <a:cubicBezTo>
                      <a:pt x="42747" y="141986"/>
                      <a:pt x="45961" y="144391"/>
                      <a:pt x="50791" y="145199"/>
                    </a:cubicBezTo>
                    <a:cubicBezTo>
                      <a:pt x="54814" y="146796"/>
                      <a:pt x="58047" y="146008"/>
                      <a:pt x="59664" y="141986"/>
                    </a:cubicBezTo>
                    <a:cubicBezTo>
                      <a:pt x="61281" y="137984"/>
                      <a:pt x="73368" y="133962"/>
                      <a:pt x="73368" y="133962"/>
                    </a:cubicBezTo>
                    <a:lnTo>
                      <a:pt x="74176" y="61787"/>
                    </a:lnTo>
                    <a:lnTo>
                      <a:pt x="74176" y="57785"/>
                    </a:lnTo>
                    <a:cubicBezTo>
                      <a:pt x="81432" y="57785"/>
                      <a:pt x="85454" y="69022"/>
                      <a:pt x="89496" y="74621"/>
                    </a:cubicBezTo>
                    <a:cubicBezTo>
                      <a:pt x="94327" y="81028"/>
                      <a:pt x="92730" y="85050"/>
                      <a:pt x="89496" y="89860"/>
                    </a:cubicBezTo>
                    <a:cubicBezTo>
                      <a:pt x="87071" y="94671"/>
                      <a:pt x="84666" y="98673"/>
                      <a:pt x="87071" y="101886"/>
                    </a:cubicBezTo>
                    <a:cubicBezTo>
                      <a:pt x="89496" y="105100"/>
                      <a:pt x="103200" y="105888"/>
                      <a:pt x="109647" y="100289"/>
                    </a:cubicBezTo>
                    <a:cubicBezTo>
                      <a:pt x="115286" y="95479"/>
                      <a:pt x="115286" y="93882"/>
                      <a:pt x="118520" y="92265"/>
                    </a:cubicBezTo>
                    <a:cubicBezTo>
                      <a:pt x="120945" y="91457"/>
                      <a:pt x="128201" y="86647"/>
                      <a:pt x="132223" y="76218"/>
                    </a:cubicBezTo>
                    <a:cubicBezTo>
                      <a:pt x="135457" y="65788"/>
                      <a:pt x="146735" y="60170"/>
                      <a:pt x="151566" y="72216"/>
                    </a:cubicBezTo>
                    <a:cubicBezTo>
                      <a:pt x="157205" y="83453"/>
                      <a:pt x="174950" y="77834"/>
                      <a:pt x="183803" y="77026"/>
                    </a:cubicBezTo>
                    <a:cubicBezTo>
                      <a:pt x="192676" y="77026"/>
                      <a:pt x="187825" y="75429"/>
                      <a:pt x="191867" y="73024"/>
                    </a:cubicBezTo>
                    <a:cubicBezTo>
                      <a:pt x="196698" y="70619"/>
                      <a:pt x="194293" y="61787"/>
                      <a:pt x="197507" y="54571"/>
                    </a:cubicBezTo>
                    <a:cubicBezTo>
                      <a:pt x="200740" y="48164"/>
                      <a:pt x="203146" y="53763"/>
                      <a:pt x="211210" y="51357"/>
                    </a:cubicBezTo>
                    <a:cubicBezTo>
                      <a:pt x="220083" y="49761"/>
                      <a:pt x="217657" y="40928"/>
                      <a:pt x="219274" y="37715"/>
                    </a:cubicBezTo>
                    <a:cubicBezTo>
                      <a:pt x="220891" y="34501"/>
                      <a:pt x="227339" y="28882"/>
                      <a:pt x="230552" y="27286"/>
                    </a:cubicBezTo>
                    <a:cubicBezTo>
                      <a:pt x="233786" y="25689"/>
                      <a:pt x="241022" y="21667"/>
                      <a:pt x="243447" y="16048"/>
                    </a:cubicBezTo>
                    <a:cubicBezTo>
                      <a:pt x="245064" y="11238"/>
                      <a:pt x="246681" y="11238"/>
                      <a:pt x="249086" y="10429"/>
                    </a:cubicBezTo>
                    <a:cubicBezTo>
                      <a:pt x="250703" y="9621"/>
                      <a:pt x="257151" y="12026"/>
                      <a:pt x="260364" y="9621"/>
                    </a:cubicBezTo>
                    <a:cubicBezTo>
                      <a:pt x="263598" y="6407"/>
                      <a:pt x="264386" y="3214"/>
                      <a:pt x="268429" y="2405"/>
                    </a:cubicBezTo>
                    <a:cubicBezTo>
                      <a:pt x="272451" y="809"/>
                      <a:pt x="271662" y="0"/>
                      <a:pt x="271662" y="0"/>
                    </a:cubicBezTo>
                    <a:cubicBezTo>
                      <a:pt x="271662" y="0"/>
                      <a:pt x="311964" y="1597"/>
                      <a:pt x="319220" y="5619"/>
                    </a:cubicBezTo>
                    <a:cubicBezTo>
                      <a:pt x="319220" y="5619"/>
                      <a:pt x="320029" y="24072"/>
                      <a:pt x="324051" y="33693"/>
                    </a:cubicBezTo>
                    <a:cubicBezTo>
                      <a:pt x="328881" y="43313"/>
                      <a:pt x="328073" y="47335"/>
                      <a:pt x="328073" y="57744"/>
                    </a:cubicBezTo>
                    <a:cubicBezTo>
                      <a:pt x="327264" y="68174"/>
                      <a:pt x="325647" y="85818"/>
                      <a:pt x="325647" y="85818"/>
                    </a:cubicBezTo>
                    <a:cubicBezTo>
                      <a:pt x="325647" y="85818"/>
                      <a:pt x="320008" y="85010"/>
                      <a:pt x="318391" y="83413"/>
                    </a:cubicBezTo>
                    <a:cubicBezTo>
                      <a:pt x="316775" y="81816"/>
                      <a:pt x="311944" y="77794"/>
                      <a:pt x="310327" y="79411"/>
                    </a:cubicBezTo>
                    <a:cubicBezTo>
                      <a:pt x="307902" y="81008"/>
                      <a:pt x="305497" y="79411"/>
                      <a:pt x="304688" y="85030"/>
                    </a:cubicBezTo>
                    <a:cubicBezTo>
                      <a:pt x="304688" y="89840"/>
                      <a:pt x="306305" y="90649"/>
                      <a:pt x="305497" y="93054"/>
                    </a:cubicBezTo>
                    <a:cubicBezTo>
                      <a:pt x="304688" y="95459"/>
                      <a:pt x="299049" y="97056"/>
                      <a:pt x="299858" y="98673"/>
                    </a:cubicBezTo>
                    <a:cubicBezTo>
                      <a:pt x="301474" y="101078"/>
                      <a:pt x="304688" y="104291"/>
                      <a:pt x="307113" y="106696"/>
                    </a:cubicBezTo>
                    <a:cubicBezTo>
                      <a:pt x="309539" y="109102"/>
                      <a:pt x="312752" y="113104"/>
                      <a:pt x="315986" y="113912"/>
                    </a:cubicBezTo>
                    <a:cubicBezTo>
                      <a:pt x="320008" y="115509"/>
                      <a:pt x="322434" y="111507"/>
                      <a:pt x="324051" y="109102"/>
                    </a:cubicBezTo>
                    <a:cubicBezTo>
                      <a:pt x="324859" y="107505"/>
                      <a:pt x="327284" y="104291"/>
                      <a:pt x="327284" y="104291"/>
                    </a:cubicBezTo>
                    <a:cubicBezTo>
                      <a:pt x="327284" y="104291"/>
                      <a:pt x="334541" y="101886"/>
                      <a:pt x="340179" y="105100"/>
                    </a:cubicBezTo>
                    <a:cubicBezTo>
                      <a:pt x="340179" y="105100"/>
                      <a:pt x="339371" y="108314"/>
                      <a:pt x="336946" y="117934"/>
                    </a:cubicBezTo>
                    <a:cubicBezTo>
                      <a:pt x="335329" y="128363"/>
                      <a:pt x="337754" y="142794"/>
                      <a:pt x="321625" y="150818"/>
                    </a:cubicBezTo>
                    <a:cubicBezTo>
                      <a:pt x="306305" y="158034"/>
                      <a:pt x="303900" y="164461"/>
                      <a:pt x="291793" y="179700"/>
                    </a:cubicBezTo>
                    <a:cubicBezTo>
                      <a:pt x="279707" y="194940"/>
                      <a:pt x="264386" y="206966"/>
                      <a:pt x="250683" y="219800"/>
                    </a:cubicBezTo>
                    <a:cubicBezTo>
                      <a:pt x="237788" y="232634"/>
                      <a:pt x="210381" y="254281"/>
                      <a:pt x="193444" y="251875"/>
                    </a:cubicBezTo>
                    <a:cubicBezTo>
                      <a:pt x="175719" y="249470"/>
                      <a:pt x="180549" y="258283"/>
                      <a:pt x="172485" y="259091"/>
                    </a:cubicBezTo>
                    <a:cubicBezTo>
                      <a:pt x="164420" y="260688"/>
                      <a:pt x="160398" y="263901"/>
                      <a:pt x="156356" y="259900"/>
                    </a:cubicBezTo>
                    <a:cubicBezTo>
                      <a:pt x="151525" y="255898"/>
                      <a:pt x="149908" y="254281"/>
                      <a:pt x="145078" y="257494"/>
                    </a:cubicBezTo>
                    <a:cubicBezTo>
                      <a:pt x="141056" y="260708"/>
                      <a:pt x="139439" y="260708"/>
                      <a:pt x="133800" y="258303"/>
                    </a:cubicBezTo>
                    <a:cubicBezTo>
                      <a:pt x="127353" y="256706"/>
                      <a:pt x="125736" y="255898"/>
                      <a:pt x="121713" y="258303"/>
                    </a:cubicBezTo>
                    <a:cubicBezTo>
                      <a:pt x="118480" y="260708"/>
                      <a:pt x="115266" y="253492"/>
                      <a:pt x="112032" y="255898"/>
                    </a:cubicBezTo>
                    <a:cubicBezTo>
                      <a:pt x="109607" y="258303"/>
                      <a:pt x="110415" y="258303"/>
                      <a:pt x="108010" y="261516"/>
                    </a:cubicBezTo>
                    <a:cubicBezTo>
                      <a:pt x="104776" y="264730"/>
                      <a:pt x="101563" y="267135"/>
                      <a:pt x="90285" y="266327"/>
                    </a:cubicBezTo>
                    <a:cubicBezTo>
                      <a:pt x="78198" y="265518"/>
                      <a:pt x="74964" y="284780"/>
                      <a:pt x="63686" y="274351"/>
                    </a:cubicBezTo>
                    <a:cubicBezTo>
                      <a:pt x="51600" y="263113"/>
                      <a:pt x="45961" y="262325"/>
                      <a:pt x="39493" y="255898"/>
                    </a:cubicBezTo>
                    <a:cubicBezTo>
                      <a:pt x="32237" y="249491"/>
                      <a:pt x="21768" y="227824"/>
                      <a:pt x="29024" y="227824"/>
                    </a:cubicBezTo>
                    <a:cubicBezTo>
                      <a:pt x="37088" y="228632"/>
                      <a:pt x="39493" y="221417"/>
                      <a:pt x="33854" y="210988"/>
                    </a:cubicBezTo>
                    <a:cubicBezTo>
                      <a:pt x="28215" y="200559"/>
                      <a:pt x="18534" y="192535"/>
                      <a:pt x="13703" y="176507"/>
                    </a:cubicBezTo>
                    <a:cubicBezTo>
                      <a:pt x="8873" y="160459"/>
                      <a:pt x="9681" y="155649"/>
                      <a:pt x="4831" y="150030"/>
                    </a:cubicBezTo>
                    <a:lnTo>
                      <a:pt x="0" y="142006"/>
                    </a:lnTo>
                    <a:lnTo>
                      <a:pt x="0" y="14200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3" name="Szabadkézi sokszög: alakzat 1312">
                <a:extLst>
                  <a:ext uri="{FF2B5EF4-FFF2-40B4-BE49-F238E27FC236}">
                    <a16:creationId xmlns:a16="http://schemas.microsoft.com/office/drawing/2014/main" id="{0A2D3CE3-0E5A-89E1-C3A9-52F7B19BDAD2}"/>
                  </a:ext>
                </a:extLst>
              </p:cNvPr>
              <p:cNvSpPr/>
              <p:nvPr/>
            </p:nvSpPr>
            <p:spPr>
              <a:xfrm>
                <a:off x="4744084" y="4919465"/>
                <a:ext cx="26736" cy="35776"/>
              </a:xfrm>
              <a:custGeom>
                <a:avLst/>
                <a:gdLst>
                  <a:gd name="connsiteX0" fmla="*/ 26716 w 26736"/>
                  <a:gd name="connsiteY0" fmla="*/ 25658 h 35776"/>
                  <a:gd name="connsiteX1" fmla="*/ 25140 w 26736"/>
                  <a:gd name="connsiteY1" fmla="*/ 6901 h 35776"/>
                  <a:gd name="connsiteX2" fmla="*/ 18086 w 26736"/>
                  <a:gd name="connsiteY2" fmla="*/ 4456 h 35776"/>
                  <a:gd name="connsiteX3" fmla="*/ 10244 w 26736"/>
                  <a:gd name="connsiteY3" fmla="*/ 373 h 35776"/>
                  <a:gd name="connsiteX4" fmla="*/ 4766 w 26736"/>
                  <a:gd name="connsiteY4" fmla="*/ 6073 h 35776"/>
                  <a:gd name="connsiteX5" fmla="*/ 5555 w 26736"/>
                  <a:gd name="connsiteY5" fmla="*/ 14218 h 35776"/>
                  <a:gd name="connsiteX6" fmla="*/ 77 w 26736"/>
                  <a:gd name="connsiteY6" fmla="*/ 19918 h 35776"/>
                  <a:gd name="connsiteX7" fmla="*/ 7131 w 26736"/>
                  <a:gd name="connsiteY7" fmla="*/ 28063 h 35776"/>
                  <a:gd name="connsiteX8" fmla="*/ 15761 w 26736"/>
                  <a:gd name="connsiteY8" fmla="*/ 35400 h 35776"/>
                  <a:gd name="connsiteX9" fmla="*/ 23604 w 26736"/>
                  <a:gd name="connsiteY9" fmla="*/ 30508 h 35776"/>
                  <a:gd name="connsiteX10" fmla="*/ 26736 w 26736"/>
                  <a:gd name="connsiteY10" fmla="*/ 25617 h 35776"/>
                  <a:gd name="connsiteX11" fmla="*/ 26736 w 26736"/>
                  <a:gd name="connsiteY11" fmla="*/ 25617 h 3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36" h="35776">
                    <a:moveTo>
                      <a:pt x="26716" y="25658"/>
                    </a:moveTo>
                    <a:lnTo>
                      <a:pt x="25140" y="6901"/>
                    </a:lnTo>
                    <a:cubicBezTo>
                      <a:pt x="25140" y="6901"/>
                      <a:pt x="19662" y="6093"/>
                      <a:pt x="18086" y="4456"/>
                    </a:cubicBezTo>
                    <a:cubicBezTo>
                      <a:pt x="16509" y="2819"/>
                      <a:pt x="11820" y="-1244"/>
                      <a:pt x="10244" y="373"/>
                    </a:cubicBezTo>
                    <a:cubicBezTo>
                      <a:pt x="7899" y="2010"/>
                      <a:pt x="5534" y="373"/>
                      <a:pt x="4766" y="6073"/>
                    </a:cubicBezTo>
                    <a:cubicBezTo>
                      <a:pt x="4766" y="10964"/>
                      <a:pt x="6343" y="11772"/>
                      <a:pt x="5555" y="14218"/>
                    </a:cubicBezTo>
                    <a:cubicBezTo>
                      <a:pt x="4766" y="16664"/>
                      <a:pt x="-711" y="18301"/>
                      <a:pt x="77" y="19918"/>
                    </a:cubicBezTo>
                    <a:cubicBezTo>
                      <a:pt x="1654" y="22363"/>
                      <a:pt x="4787" y="25617"/>
                      <a:pt x="7131" y="28063"/>
                    </a:cubicBezTo>
                    <a:cubicBezTo>
                      <a:pt x="9476" y="30508"/>
                      <a:pt x="12608" y="34591"/>
                      <a:pt x="15761" y="35400"/>
                    </a:cubicBezTo>
                    <a:cubicBezTo>
                      <a:pt x="19682" y="37037"/>
                      <a:pt x="22027" y="32954"/>
                      <a:pt x="23604" y="30508"/>
                    </a:cubicBezTo>
                    <a:cubicBezTo>
                      <a:pt x="24392" y="28871"/>
                      <a:pt x="26736" y="25617"/>
                      <a:pt x="26736" y="25617"/>
                    </a:cubicBezTo>
                    <a:lnTo>
                      <a:pt x="26736" y="25617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4" name="Szabadkézi sokszög: alakzat 1313">
                <a:extLst>
                  <a:ext uri="{FF2B5EF4-FFF2-40B4-BE49-F238E27FC236}">
                    <a16:creationId xmlns:a16="http://schemas.microsoft.com/office/drawing/2014/main" id="{78BBFD59-5674-BC7F-59D8-B54A02FAC6D4}"/>
                  </a:ext>
                </a:extLst>
              </p:cNvPr>
              <p:cNvSpPr/>
              <p:nvPr/>
            </p:nvSpPr>
            <p:spPr>
              <a:xfrm>
                <a:off x="5014458" y="4611573"/>
                <a:ext cx="172601" cy="311216"/>
              </a:xfrm>
              <a:custGeom>
                <a:avLst/>
                <a:gdLst>
                  <a:gd name="connsiteX0" fmla="*/ 48277 w 172601"/>
                  <a:gd name="connsiteY0" fmla="*/ 97156 h 311216"/>
                  <a:gd name="connsiteX1" fmla="*/ 40253 w 172601"/>
                  <a:gd name="connsiteY1" fmla="*/ 100350 h 311216"/>
                  <a:gd name="connsiteX2" fmla="*/ 32229 w 172601"/>
                  <a:gd name="connsiteY2" fmla="*/ 115468 h 311216"/>
                  <a:gd name="connsiteX3" fmla="*/ 27419 w 172601"/>
                  <a:gd name="connsiteY3" fmla="*/ 137761 h 311216"/>
                  <a:gd name="connsiteX4" fmla="*/ 32229 w 172601"/>
                  <a:gd name="connsiteY4" fmla="*/ 160843 h 311216"/>
                  <a:gd name="connsiteX5" fmla="*/ 32229 w 172601"/>
                  <a:gd name="connsiteY5" fmla="*/ 172788 h 311216"/>
                  <a:gd name="connsiteX6" fmla="*/ 27419 w 172601"/>
                  <a:gd name="connsiteY6" fmla="*/ 191099 h 311216"/>
                  <a:gd name="connsiteX7" fmla="*/ 14584 w 172601"/>
                  <a:gd name="connsiteY7" fmla="*/ 207026 h 311216"/>
                  <a:gd name="connsiteX8" fmla="*/ 9774 w 172601"/>
                  <a:gd name="connsiteY8" fmla="*/ 218971 h 311216"/>
                  <a:gd name="connsiteX9" fmla="*/ 2559 w 172601"/>
                  <a:gd name="connsiteY9" fmla="*/ 223741 h 311216"/>
                  <a:gd name="connsiteX10" fmla="*/ 1750 w 172601"/>
                  <a:gd name="connsiteY10" fmla="*/ 244438 h 311216"/>
                  <a:gd name="connsiteX11" fmla="*/ 8157 w 172601"/>
                  <a:gd name="connsiteY11" fmla="*/ 256383 h 311216"/>
                  <a:gd name="connsiteX12" fmla="*/ 8966 w 172601"/>
                  <a:gd name="connsiteY12" fmla="*/ 267519 h 311216"/>
                  <a:gd name="connsiteX13" fmla="*/ 5752 w 172601"/>
                  <a:gd name="connsiteY13" fmla="*/ 286619 h 311216"/>
                  <a:gd name="connsiteX14" fmla="*/ 12968 w 172601"/>
                  <a:gd name="connsiteY14" fmla="*/ 300949 h 311216"/>
                  <a:gd name="connsiteX15" fmla="*/ 32209 w 172601"/>
                  <a:gd name="connsiteY15" fmla="*/ 308912 h 311216"/>
                  <a:gd name="connsiteX16" fmla="*/ 42638 w 172601"/>
                  <a:gd name="connsiteY16" fmla="*/ 308124 h 311216"/>
                  <a:gd name="connsiteX17" fmla="*/ 57877 w 172601"/>
                  <a:gd name="connsiteY17" fmla="*/ 300161 h 311216"/>
                  <a:gd name="connsiteX18" fmla="*/ 72308 w 172601"/>
                  <a:gd name="connsiteY18" fmla="*/ 299372 h 311216"/>
                  <a:gd name="connsiteX19" fmla="*/ 142058 w 172601"/>
                  <a:gd name="connsiteY19" fmla="*/ 155264 h 311216"/>
                  <a:gd name="connsiteX20" fmla="*/ 148465 w 172601"/>
                  <a:gd name="connsiteY20" fmla="*/ 124220 h 311216"/>
                  <a:gd name="connsiteX21" fmla="*/ 156489 w 172601"/>
                  <a:gd name="connsiteY21" fmla="*/ 97945 h 311216"/>
                  <a:gd name="connsiteX22" fmla="*/ 157298 w 172601"/>
                  <a:gd name="connsiteY22" fmla="*/ 83615 h 311216"/>
                  <a:gd name="connsiteX23" fmla="*/ 165322 w 172601"/>
                  <a:gd name="connsiteY23" fmla="*/ 92366 h 311216"/>
                  <a:gd name="connsiteX24" fmla="*/ 171729 w 172601"/>
                  <a:gd name="connsiteY24" fmla="*/ 86000 h 311216"/>
                  <a:gd name="connsiteX25" fmla="*/ 170920 w 172601"/>
                  <a:gd name="connsiteY25" fmla="*/ 64495 h 311216"/>
                  <a:gd name="connsiteX26" fmla="*/ 169324 w 172601"/>
                  <a:gd name="connsiteY26" fmla="*/ 36623 h 311216"/>
                  <a:gd name="connsiteX27" fmla="*/ 163705 w 172601"/>
                  <a:gd name="connsiteY27" fmla="*/ 23081 h 311216"/>
                  <a:gd name="connsiteX28" fmla="*/ 156489 w 172601"/>
                  <a:gd name="connsiteY28" fmla="*/ 10348 h 311216"/>
                  <a:gd name="connsiteX29" fmla="*/ 153275 w 172601"/>
                  <a:gd name="connsiteY29" fmla="*/ 0 h 311216"/>
                  <a:gd name="connsiteX30" fmla="*/ 149274 w 172601"/>
                  <a:gd name="connsiteY30" fmla="*/ 9560 h 311216"/>
                  <a:gd name="connsiteX31" fmla="*/ 142058 w 172601"/>
                  <a:gd name="connsiteY31" fmla="*/ 12753 h 311216"/>
                  <a:gd name="connsiteX32" fmla="*/ 144463 w 172601"/>
                  <a:gd name="connsiteY32" fmla="*/ 23890 h 311216"/>
                  <a:gd name="connsiteX33" fmla="*/ 141250 w 172601"/>
                  <a:gd name="connsiteY33" fmla="*/ 31853 h 311216"/>
                  <a:gd name="connsiteX34" fmla="*/ 132438 w 172601"/>
                  <a:gd name="connsiteY34" fmla="*/ 38220 h 311216"/>
                  <a:gd name="connsiteX35" fmla="*/ 130032 w 172601"/>
                  <a:gd name="connsiteY35" fmla="*/ 45375 h 311216"/>
                  <a:gd name="connsiteX36" fmla="*/ 124414 w 172601"/>
                  <a:gd name="connsiteY36" fmla="*/ 38220 h 311216"/>
                  <a:gd name="connsiteX37" fmla="*/ 119603 w 172601"/>
                  <a:gd name="connsiteY37" fmla="*/ 45375 h 311216"/>
                  <a:gd name="connsiteX38" fmla="*/ 123605 w 172601"/>
                  <a:gd name="connsiteY38" fmla="*/ 54935 h 311216"/>
                  <a:gd name="connsiteX39" fmla="*/ 114793 w 172601"/>
                  <a:gd name="connsiteY39" fmla="*/ 53338 h 311216"/>
                  <a:gd name="connsiteX40" fmla="*/ 122817 w 172601"/>
                  <a:gd name="connsiteY40" fmla="*/ 62898 h 311216"/>
                  <a:gd name="connsiteX41" fmla="*/ 118815 w 172601"/>
                  <a:gd name="connsiteY41" fmla="*/ 71650 h 311216"/>
                  <a:gd name="connsiteX42" fmla="*/ 112408 w 172601"/>
                  <a:gd name="connsiteY42" fmla="*/ 65283 h 311216"/>
                  <a:gd name="connsiteX43" fmla="*/ 106789 w 172601"/>
                  <a:gd name="connsiteY43" fmla="*/ 70053 h 311216"/>
                  <a:gd name="connsiteX44" fmla="*/ 104384 w 172601"/>
                  <a:gd name="connsiteY44" fmla="*/ 77228 h 311216"/>
                  <a:gd name="connsiteX45" fmla="*/ 97169 w 172601"/>
                  <a:gd name="connsiteY45" fmla="*/ 83595 h 311216"/>
                  <a:gd name="connsiteX46" fmla="*/ 94763 w 172601"/>
                  <a:gd name="connsiteY46" fmla="*/ 76419 h 311216"/>
                  <a:gd name="connsiteX47" fmla="*/ 87548 w 172601"/>
                  <a:gd name="connsiteY47" fmla="*/ 79613 h 311216"/>
                  <a:gd name="connsiteX48" fmla="*/ 81929 w 172601"/>
                  <a:gd name="connsiteY48" fmla="*/ 85979 h 311216"/>
                  <a:gd name="connsiteX49" fmla="*/ 79524 w 172601"/>
                  <a:gd name="connsiteY49" fmla="*/ 93943 h 311216"/>
                  <a:gd name="connsiteX50" fmla="*/ 75522 w 172601"/>
                  <a:gd name="connsiteY50" fmla="*/ 89173 h 311216"/>
                  <a:gd name="connsiteX51" fmla="*/ 69115 w 172601"/>
                  <a:gd name="connsiteY51" fmla="*/ 85979 h 311216"/>
                  <a:gd name="connsiteX52" fmla="*/ 63496 w 172601"/>
                  <a:gd name="connsiteY52" fmla="*/ 95540 h 311216"/>
                  <a:gd name="connsiteX53" fmla="*/ 58686 w 172601"/>
                  <a:gd name="connsiteY53" fmla="*/ 93155 h 311216"/>
                  <a:gd name="connsiteX54" fmla="*/ 53067 w 172601"/>
                  <a:gd name="connsiteY54" fmla="*/ 96348 h 311216"/>
                  <a:gd name="connsiteX55" fmla="*/ 48257 w 172601"/>
                  <a:gd name="connsiteY55" fmla="*/ 97136 h 311216"/>
                  <a:gd name="connsiteX56" fmla="*/ 48257 w 172601"/>
                  <a:gd name="connsiteY56" fmla="*/ 97136 h 31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72601" h="311216">
                    <a:moveTo>
                      <a:pt x="48277" y="97156"/>
                    </a:moveTo>
                    <a:cubicBezTo>
                      <a:pt x="48277" y="97156"/>
                      <a:pt x="40253" y="93963"/>
                      <a:pt x="40253" y="100350"/>
                    </a:cubicBezTo>
                    <a:cubicBezTo>
                      <a:pt x="41062" y="106716"/>
                      <a:pt x="34634" y="111486"/>
                      <a:pt x="32229" y="115468"/>
                    </a:cubicBezTo>
                    <a:cubicBezTo>
                      <a:pt x="29015" y="120238"/>
                      <a:pt x="24205" y="130586"/>
                      <a:pt x="27419" y="137761"/>
                    </a:cubicBezTo>
                    <a:cubicBezTo>
                      <a:pt x="29824" y="144936"/>
                      <a:pt x="32229" y="153688"/>
                      <a:pt x="32229" y="160843"/>
                    </a:cubicBezTo>
                    <a:cubicBezTo>
                      <a:pt x="32229" y="168806"/>
                      <a:pt x="29015" y="171191"/>
                      <a:pt x="32229" y="172788"/>
                    </a:cubicBezTo>
                    <a:cubicBezTo>
                      <a:pt x="34634" y="175173"/>
                      <a:pt x="29015" y="183924"/>
                      <a:pt x="27419" y="191099"/>
                    </a:cubicBezTo>
                    <a:cubicBezTo>
                      <a:pt x="25013" y="198254"/>
                      <a:pt x="16990" y="200659"/>
                      <a:pt x="14584" y="207026"/>
                    </a:cubicBezTo>
                    <a:cubicBezTo>
                      <a:pt x="12988" y="213393"/>
                      <a:pt x="13776" y="217374"/>
                      <a:pt x="9774" y="218971"/>
                    </a:cubicBezTo>
                    <a:cubicBezTo>
                      <a:pt x="6560" y="220568"/>
                      <a:pt x="4155" y="218971"/>
                      <a:pt x="2559" y="223741"/>
                    </a:cubicBezTo>
                    <a:cubicBezTo>
                      <a:pt x="1750" y="229319"/>
                      <a:pt x="-2252" y="239668"/>
                      <a:pt x="1750" y="244438"/>
                    </a:cubicBezTo>
                    <a:cubicBezTo>
                      <a:pt x="4964" y="250016"/>
                      <a:pt x="5752" y="251613"/>
                      <a:pt x="8157" y="256383"/>
                    </a:cubicBezTo>
                    <a:cubicBezTo>
                      <a:pt x="9754" y="260364"/>
                      <a:pt x="16181" y="256383"/>
                      <a:pt x="8966" y="267519"/>
                    </a:cubicBezTo>
                    <a:cubicBezTo>
                      <a:pt x="1750" y="278656"/>
                      <a:pt x="2559" y="278656"/>
                      <a:pt x="5752" y="286619"/>
                    </a:cubicBezTo>
                    <a:cubicBezTo>
                      <a:pt x="8157" y="294582"/>
                      <a:pt x="6560" y="296179"/>
                      <a:pt x="12968" y="300949"/>
                    </a:cubicBezTo>
                    <a:cubicBezTo>
                      <a:pt x="19374" y="304931"/>
                      <a:pt x="29804" y="306527"/>
                      <a:pt x="32209" y="308912"/>
                    </a:cubicBezTo>
                    <a:cubicBezTo>
                      <a:pt x="33805" y="312106"/>
                      <a:pt x="39424" y="312106"/>
                      <a:pt x="42638" y="308124"/>
                    </a:cubicBezTo>
                    <a:cubicBezTo>
                      <a:pt x="46640" y="304931"/>
                      <a:pt x="51450" y="300161"/>
                      <a:pt x="57877" y="300161"/>
                    </a:cubicBezTo>
                    <a:cubicBezTo>
                      <a:pt x="64305" y="300161"/>
                      <a:pt x="68307" y="303354"/>
                      <a:pt x="72308" y="299372"/>
                    </a:cubicBezTo>
                    <a:cubicBezTo>
                      <a:pt x="75522" y="294603"/>
                      <a:pt x="131629" y="171191"/>
                      <a:pt x="142058" y="155264"/>
                    </a:cubicBezTo>
                    <a:cubicBezTo>
                      <a:pt x="151679" y="140146"/>
                      <a:pt x="146869" y="131375"/>
                      <a:pt x="148465" y="124220"/>
                    </a:cubicBezTo>
                    <a:cubicBezTo>
                      <a:pt x="150062" y="117065"/>
                      <a:pt x="159683" y="105120"/>
                      <a:pt x="156489" y="97945"/>
                    </a:cubicBezTo>
                    <a:cubicBezTo>
                      <a:pt x="154084" y="90790"/>
                      <a:pt x="154084" y="84403"/>
                      <a:pt x="157298" y="83615"/>
                    </a:cubicBezTo>
                    <a:cubicBezTo>
                      <a:pt x="161300" y="83615"/>
                      <a:pt x="164513" y="86808"/>
                      <a:pt x="165322" y="92366"/>
                    </a:cubicBezTo>
                    <a:cubicBezTo>
                      <a:pt x="166130" y="97945"/>
                      <a:pt x="170132" y="95560"/>
                      <a:pt x="171729" y="86000"/>
                    </a:cubicBezTo>
                    <a:cubicBezTo>
                      <a:pt x="173325" y="77248"/>
                      <a:pt x="172537" y="81230"/>
                      <a:pt x="170920" y="64495"/>
                    </a:cubicBezTo>
                    <a:cubicBezTo>
                      <a:pt x="169324" y="48568"/>
                      <a:pt x="169324" y="41413"/>
                      <a:pt x="169324" y="36623"/>
                    </a:cubicBezTo>
                    <a:cubicBezTo>
                      <a:pt x="168515" y="31853"/>
                      <a:pt x="168515" y="27063"/>
                      <a:pt x="163705" y="23081"/>
                    </a:cubicBezTo>
                    <a:cubicBezTo>
                      <a:pt x="159703" y="19100"/>
                      <a:pt x="157298" y="17503"/>
                      <a:pt x="156489" y="10348"/>
                    </a:cubicBezTo>
                    <a:cubicBezTo>
                      <a:pt x="156489" y="3173"/>
                      <a:pt x="153275" y="0"/>
                      <a:pt x="153275" y="0"/>
                    </a:cubicBezTo>
                    <a:cubicBezTo>
                      <a:pt x="153275" y="0"/>
                      <a:pt x="150870" y="7175"/>
                      <a:pt x="149274" y="9560"/>
                    </a:cubicBezTo>
                    <a:cubicBezTo>
                      <a:pt x="146869" y="11945"/>
                      <a:pt x="142058" y="7963"/>
                      <a:pt x="142058" y="12753"/>
                    </a:cubicBezTo>
                    <a:cubicBezTo>
                      <a:pt x="142058" y="18332"/>
                      <a:pt x="144463" y="19120"/>
                      <a:pt x="144463" y="23890"/>
                    </a:cubicBezTo>
                    <a:cubicBezTo>
                      <a:pt x="144463" y="28660"/>
                      <a:pt x="142867" y="27083"/>
                      <a:pt x="141250" y="31853"/>
                    </a:cubicBezTo>
                    <a:cubicBezTo>
                      <a:pt x="139653" y="37432"/>
                      <a:pt x="132438" y="38220"/>
                      <a:pt x="132438" y="38220"/>
                    </a:cubicBezTo>
                    <a:cubicBezTo>
                      <a:pt x="132438" y="38220"/>
                      <a:pt x="132438" y="47780"/>
                      <a:pt x="130032" y="45375"/>
                    </a:cubicBezTo>
                    <a:cubicBezTo>
                      <a:pt x="126819" y="43778"/>
                      <a:pt x="128436" y="37411"/>
                      <a:pt x="124414" y="38220"/>
                    </a:cubicBezTo>
                    <a:cubicBezTo>
                      <a:pt x="121200" y="39817"/>
                      <a:pt x="117198" y="42990"/>
                      <a:pt x="119603" y="45375"/>
                    </a:cubicBezTo>
                    <a:cubicBezTo>
                      <a:pt x="122008" y="48568"/>
                      <a:pt x="126819" y="54935"/>
                      <a:pt x="123605" y="54935"/>
                    </a:cubicBezTo>
                    <a:cubicBezTo>
                      <a:pt x="119603" y="54935"/>
                      <a:pt x="115581" y="48568"/>
                      <a:pt x="114793" y="53338"/>
                    </a:cubicBezTo>
                    <a:cubicBezTo>
                      <a:pt x="113984" y="58108"/>
                      <a:pt x="121200" y="59705"/>
                      <a:pt x="122817" y="62898"/>
                    </a:cubicBezTo>
                    <a:cubicBezTo>
                      <a:pt x="123625" y="65283"/>
                      <a:pt x="122817" y="71650"/>
                      <a:pt x="118815" y="71650"/>
                    </a:cubicBezTo>
                    <a:cubicBezTo>
                      <a:pt x="115601" y="71650"/>
                      <a:pt x="116410" y="64495"/>
                      <a:pt x="112408" y="65283"/>
                    </a:cubicBezTo>
                    <a:cubicBezTo>
                      <a:pt x="109194" y="66071"/>
                      <a:pt x="108406" y="65283"/>
                      <a:pt x="106789" y="70053"/>
                    </a:cubicBezTo>
                    <a:cubicBezTo>
                      <a:pt x="105193" y="74035"/>
                      <a:pt x="104384" y="74035"/>
                      <a:pt x="104384" y="77228"/>
                    </a:cubicBezTo>
                    <a:cubicBezTo>
                      <a:pt x="103576" y="81210"/>
                      <a:pt x="98765" y="85191"/>
                      <a:pt x="97169" y="83595"/>
                    </a:cubicBezTo>
                    <a:cubicBezTo>
                      <a:pt x="94763" y="81210"/>
                      <a:pt x="97977" y="74843"/>
                      <a:pt x="94763" y="76419"/>
                    </a:cubicBezTo>
                    <a:cubicBezTo>
                      <a:pt x="91550" y="77208"/>
                      <a:pt x="88356" y="74823"/>
                      <a:pt x="87548" y="79613"/>
                    </a:cubicBezTo>
                    <a:cubicBezTo>
                      <a:pt x="86739" y="84383"/>
                      <a:pt x="81929" y="85979"/>
                      <a:pt x="81929" y="85979"/>
                    </a:cubicBezTo>
                    <a:lnTo>
                      <a:pt x="79524" y="93943"/>
                    </a:lnTo>
                    <a:cubicBezTo>
                      <a:pt x="79524" y="93943"/>
                      <a:pt x="77927" y="89961"/>
                      <a:pt x="75522" y="89173"/>
                    </a:cubicBezTo>
                    <a:cubicBezTo>
                      <a:pt x="73117" y="87576"/>
                      <a:pt x="70712" y="82806"/>
                      <a:pt x="69115" y="85979"/>
                    </a:cubicBezTo>
                    <a:cubicBezTo>
                      <a:pt x="67518" y="89961"/>
                      <a:pt x="65901" y="95540"/>
                      <a:pt x="63496" y="95540"/>
                    </a:cubicBezTo>
                    <a:cubicBezTo>
                      <a:pt x="61091" y="95540"/>
                      <a:pt x="61899" y="90770"/>
                      <a:pt x="58686" y="93155"/>
                    </a:cubicBezTo>
                    <a:cubicBezTo>
                      <a:pt x="54684" y="95540"/>
                      <a:pt x="53067" y="93943"/>
                      <a:pt x="53067" y="96348"/>
                    </a:cubicBezTo>
                    <a:cubicBezTo>
                      <a:pt x="53067" y="99542"/>
                      <a:pt x="48257" y="97136"/>
                      <a:pt x="48257" y="97136"/>
                    </a:cubicBezTo>
                    <a:lnTo>
                      <a:pt x="48257" y="97136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5" name="Szabadkézi sokszög: alakzat 1314">
                <a:extLst>
                  <a:ext uri="{FF2B5EF4-FFF2-40B4-BE49-F238E27FC236}">
                    <a16:creationId xmlns:a16="http://schemas.microsoft.com/office/drawing/2014/main" id="{CA51E366-61CD-9835-95BF-107E25762796}"/>
                  </a:ext>
                </a:extLst>
              </p:cNvPr>
              <p:cNvSpPr/>
              <p:nvPr/>
            </p:nvSpPr>
            <p:spPr>
              <a:xfrm>
                <a:off x="4952747" y="4469223"/>
                <a:ext cx="15600" cy="15693"/>
              </a:xfrm>
              <a:custGeom>
                <a:avLst/>
                <a:gdLst>
                  <a:gd name="connsiteX0" fmla="*/ 3696 w 15600"/>
                  <a:gd name="connsiteY0" fmla="*/ 0 h 15693"/>
                  <a:gd name="connsiteX1" fmla="*/ 1877 w 15600"/>
                  <a:gd name="connsiteY1" fmla="*/ 10369 h 15693"/>
                  <a:gd name="connsiteX2" fmla="*/ 9194 w 15600"/>
                  <a:gd name="connsiteY2" fmla="*/ 15563 h 15693"/>
                  <a:gd name="connsiteX3" fmla="*/ 15601 w 15600"/>
                  <a:gd name="connsiteY3" fmla="*/ 8651 h 15693"/>
                  <a:gd name="connsiteX4" fmla="*/ 11942 w 15600"/>
                  <a:gd name="connsiteY4" fmla="*/ 3456 h 15693"/>
                  <a:gd name="connsiteX5" fmla="*/ 3716 w 15600"/>
                  <a:gd name="connsiteY5" fmla="*/ 0 h 15693"/>
                  <a:gd name="connsiteX6" fmla="*/ 3716 w 15600"/>
                  <a:gd name="connsiteY6" fmla="*/ 0 h 1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00" h="15693">
                    <a:moveTo>
                      <a:pt x="3696" y="0"/>
                    </a:moveTo>
                    <a:cubicBezTo>
                      <a:pt x="-872" y="2587"/>
                      <a:pt x="-872" y="7781"/>
                      <a:pt x="1877" y="10369"/>
                    </a:cubicBezTo>
                    <a:cubicBezTo>
                      <a:pt x="3696" y="12956"/>
                      <a:pt x="6445" y="16412"/>
                      <a:pt x="9194" y="15563"/>
                    </a:cubicBezTo>
                    <a:cubicBezTo>
                      <a:pt x="12852" y="15563"/>
                      <a:pt x="15601" y="10369"/>
                      <a:pt x="15601" y="8651"/>
                    </a:cubicBezTo>
                    <a:cubicBezTo>
                      <a:pt x="15601" y="7781"/>
                      <a:pt x="14691" y="3456"/>
                      <a:pt x="11942" y="3456"/>
                    </a:cubicBezTo>
                    <a:cubicBezTo>
                      <a:pt x="9194" y="3456"/>
                      <a:pt x="3716" y="0"/>
                      <a:pt x="3716" y="0"/>
                    </a:cubicBezTo>
                    <a:lnTo>
                      <a:pt x="3716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6" name="Szabadkézi sokszög: alakzat 1315">
                <a:extLst>
                  <a:ext uri="{FF2B5EF4-FFF2-40B4-BE49-F238E27FC236}">
                    <a16:creationId xmlns:a16="http://schemas.microsoft.com/office/drawing/2014/main" id="{561E6D25-CAC2-BB85-B70D-697A2A047971}"/>
                  </a:ext>
                </a:extLst>
              </p:cNvPr>
              <p:cNvSpPr/>
              <p:nvPr/>
            </p:nvSpPr>
            <p:spPr>
              <a:xfrm>
                <a:off x="4964083" y="4447334"/>
                <a:ext cx="9059" cy="15730"/>
              </a:xfrm>
              <a:custGeom>
                <a:avLst/>
                <a:gdLst>
                  <a:gd name="connsiteX0" fmla="*/ 5517 w 9059"/>
                  <a:gd name="connsiteY0" fmla="*/ 0 h 15730"/>
                  <a:gd name="connsiteX1" fmla="*/ 444 w 9059"/>
                  <a:gd name="connsiteY1" fmla="*/ 12329 h 15730"/>
                  <a:gd name="connsiteX2" fmla="*/ 7195 w 9059"/>
                  <a:gd name="connsiteY2" fmla="*/ 14391 h 15730"/>
                  <a:gd name="connsiteX3" fmla="*/ 8893 w 9059"/>
                  <a:gd name="connsiteY3" fmla="*/ 4123 h 15730"/>
                  <a:gd name="connsiteX4" fmla="*/ 5517 w 9059"/>
                  <a:gd name="connsiteY4" fmla="*/ 20 h 15730"/>
                  <a:gd name="connsiteX5" fmla="*/ 5517 w 9059"/>
                  <a:gd name="connsiteY5" fmla="*/ 20 h 1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59" h="15730">
                    <a:moveTo>
                      <a:pt x="5517" y="0"/>
                    </a:moveTo>
                    <a:cubicBezTo>
                      <a:pt x="2142" y="1031"/>
                      <a:pt x="-1233" y="8206"/>
                      <a:pt x="444" y="12329"/>
                    </a:cubicBezTo>
                    <a:cubicBezTo>
                      <a:pt x="2971" y="16432"/>
                      <a:pt x="6346" y="16432"/>
                      <a:pt x="7195" y="14391"/>
                    </a:cubicBezTo>
                    <a:cubicBezTo>
                      <a:pt x="7195" y="11318"/>
                      <a:pt x="9721" y="6185"/>
                      <a:pt x="8893" y="4123"/>
                    </a:cubicBezTo>
                    <a:cubicBezTo>
                      <a:pt x="8044" y="3092"/>
                      <a:pt x="5517" y="20"/>
                      <a:pt x="5517" y="20"/>
                    </a:cubicBezTo>
                    <a:lnTo>
                      <a:pt x="5517" y="2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7" name="Szabadkézi sokszög: alakzat 1316">
                <a:extLst>
                  <a:ext uri="{FF2B5EF4-FFF2-40B4-BE49-F238E27FC236}">
                    <a16:creationId xmlns:a16="http://schemas.microsoft.com/office/drawing/2014/main" id="{67D2AF0C-D831-DD8D-EA0A-245E2C45034D}"/>
                  </a:ext>
                </a:extLst>
              </p:cNvPr>
              <p:cNvSpPr/>
              <p:nvPr/>
            </p:nvSpPr>
            <p:spPr>
              <a:xfrm>
                <a:off x="5270104" y="4820519"/>
                <a:ext cx="10328" cy="14884"/>
              </a:xfrm>
              <a:custGeom>
                <a:avLst/>
                <a:gdLst>
                  <a:gd name="connsiteX0" fmla="*/ 6589 w 10328"/>
                  <a:gd name="connsiteY0" fmla="*/ 0 h 14884"/>
                  <a:gd name="connsiteX1" fmla="*/ 0 w 10328"/>
                  <a:gd name="connsiteY1" fmla="*/ 5194 h 14884"/>
                  <a:gd name="connsiteX2" fmla="*/ 3658 w 10328"/>
                  <a:gd name="connsiteY2" fmla="*/ 14714 h 14884"/>
                  <a:gd name="connsiteX3" fmla="*/ 10247 w 10328"/>
                  <a:gd name="connsiteY3" fmla="*/ 10389 h 14884"/>
                  <a:gd name="connsiteX4" fmla="*/ 6589 w 10328"/>
                  <a:gd name="connsiteY4" fmla="*/ 20 h 14884"/>
                  <a:gd name="connsiteX5" fmla="*/ 6589 w 10328"/>
                  <a:gd name="connsiteY5" fmla="*/ 20 h 1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28" h="14884">
                    <a:moveTo>
                      <a:pt x="6589" y="0"/>
                    </a:moveTo>
                    <a:cubicBezTo>
                      <a:pt x="3658" y="869"/>
                      <a:pt x="0" y="-869"/>
                      <a:pt x="0" y="5194"/>
                    </a:cubicBezTo>
                    <a:cubicBezTo>
                      <a:pt x="0" y="11258"/>
                      <a:pt x="2203" y="13845"/>
                      <a:pt x="3658" y="14714"/>
                    </a:cubicBezTo>
                    <a:cubicBezTo>
                      <a:pt x="5861" y="15583"/>
                      <a:pt x="9520" y="12976"/>
                      <a:pt x="10247" y="10389"/>
                    </a:cubicBezTo>
                    <a:cubicBezTo>
                      <a:pt x="10975" y="8650"/>
                      <a:pt x="6589" y="20"/>
                      <a:pt x="6589" y="20"/>
                    </a:cubicBezTo>
                    <a:lnTo>
                      <a:pt x="6589" y="2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8" name="Szabadkézi sokszög: alakzat 1317">
                <a:extLst>
                  <a:ext uri="{FF2B5EF4-FFF2-40B4-BE49-F238E27FC236}">
                    <a16:creationId xmlns:a16="http://schemas.microsoft.com/office/drawing/2014/main" id="{0AB22C5D-5011-39DD-4235-D502D24A10CD}"/>
                  </a:ext>
                </a:extLst>
              </p:cNvPr>
              <p:cNvSpPr/>
              <p:nvPr/>
            </p:nvSpPr>
            <p:spPr>
              <a:xfrm>
                <a:off x="5314004" y="4808695"/>
                <a:ext cx="10974" cy="10954"/>
              </a:xfrm>
              <a:custGeom>
                <a:avLst/>
                <a:gdLst>
                  <a:gd name="connsiteX0" fmla="*/ 4568 w 10974"/>
                  <a:gd name="connsiteY0" fmla="*/ 0 h 10954"/>
                  <a:gd name="connsiteX1" fmla="*/ 0 w 10974"/>
                  <a:gd name="connsiteY1" fmla="*/ 5053 h 10954"/>
                  <a:gd name="connsiteX2" fmla="*/ 6407 w 10974"/>
                  <a:gd name="connsiteY2" fmla="*/ 10955 h 10954"/>
                  <a:gd name="connsiteX3" fmla="*/ 10975 w 10974"/>
                  <a:gd name="connsiteY3" fmla="*/ 5053 h 10954"/>
                  <a:gd name="connsiteX4" fmla="*/ 4568 w 10974"/>
                  <a:gd name="connsiteY4" fmla="*/ 0 h 10954"/>
                  <a:gd name="connsiteX5" fmla="*/ 4568 w 10974"/>
                  <a:gd name="connsiteY5" fmla="*/ 0 h 1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74" h="10954">
                    <a:moveTo>
                      <a:pt x="4568" y="0"/>
                    </a:moveTo>
                    <a:cubicBezTo>
                      <a:pt x="1819" y="0"/>
                      <a:pt x="0" y="0"/>
                      <a:pt x="0" y="5053"/>
                    </a:cubicBezTo>
                    <a:cubicBezTo>
                      <a:pt x="909" y="9257"/>
                      <a:pt x="4568" y="10955"/>
                      <a:pt x="6407" y="10955"/>
                    </a:cubicBezTo>
                    <a:cubicBezTo>
                      <a:pt x="8226" y="10106"/>
                      <a:pt x="10975" y="5053"/>
                      <a:pt x="10975" y="5053"/>
                    </a:cubicBezTo>
                    <a:lnTo>
                      <a:pt x="4568" y="0"/>
                    </a:lnTo>
                    <a:lnTo>
                      <a:pt x="4568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19" name="Szabadkézi sokszög: alakzat 1318">
                <a:extLst>
                  <a:ext uri="{FF2B5EF4-FFF2-40B4-BE49-F238E27FC236}">
                    <a16:creationId xmlns:a16="http://schemas.microsoft.com/office/drawing/2014/main" id="{87CA40AD-FAE9-0ECF-EDE3-AF886898DF0A}"/>
                  </a:ext>
                </a:extLst>
              </p:cNvPr>
              <p:cNvSpPr/>
              <p:nvPr/>
            </p:nvSpPr>
            <p:spPr>
              <a:xfrm>
                <a:off x="3566070" y="3916217"/>
                <a:ext cx="8594" cy="8969"/>
              </a:xfrm>
              <a:custGeom>
                <a:avLst/>
                <a:gdLst>
                  <a:gd name="connsiteX0" fmla="*/ 4734 w 8594"/>
                  <a:gd name="connsiteY0" fmla="*/ 0 h 8969"/>
                  <a:gd name="connsiteX1" fmla="*/ 1501 w 8594"/>
                  <a:gd name="connsiteY1" fmla="*/ 8206 h 8969"/>
                  <a:gd name="connsiteX2" fmla="*/ 8595 w 8594"/>
                  <a:gd name="connsiteY2" fmla="*/ 5477 h 8969"/>
                  <a:gd name="connsiteX3" fmla="*/ 4714 w 8594"/>
                  <a:gd name="connsiteY3" fmla="*/ 0 h 8969"/>
                  <a:gd name="connsiteX4" fmla="*/ 4714 w 8594"/>
                  <a:gd name="connsiteY4" fmla="*/ 0 h 8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4" h="8969">
                    <a:moveTo>
                      <a:pt x="4734" y="0"/>
                    </a:moveTo>
                    <a:cubicBezTo>
                      <a:pt x="2147" y="909"/>
                      <a:pt x="-2360" y="4568"/>
                      <a:pt x="1501" y="8206"/>
                    </a:cubicBezTo>
                    <a:cubicBezTo>
                      <a:pt x="5381" y="10934"/>
                      <a:pt x="8595" y="5477"/>
                      <a:pt x="8595" y="5477"/>
                    </a:cubicBezTo>
                    <a:lnTo>
                      <a:pt x="4714" y="0"/>
                    </a:lnTo>
                    <a:lnTo>
                      <a:pt x="4714" y="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0" name="Szabadkézi sokszög: alakzat 1319">
                <a:extLst>
                  <a:ext uri="{FF2B5EF4-FFF2-40B4-BE49-F238E27FC236}">
                    <a16:creationId xmlns:a16="http://schemas.microsoft.com/office/drawing/2014/main" id="{6BDC7B8D-525B-A444-4917-DDED2F57F9AA}"/>
                  </a:ext>
                </a:extLst>
              </p:cNvPr>
              <p:cNvSpPr/>
              <p:nvPr/>
            </p:nvSpPr>
            <p:spPr>
              <a:xfrm>
                <a:off x="3593789" y="3932628"/>
                <a:ext cx="8342" cy="4487"/>
              </a:xfrm>
              <a:custGeom>
                <a:avLst/>
                <a:gdLst>
                  <a:gd name="connsiteX0" fmla="*/ 5331 w 8342"/>
                  <a:gd name="connsiteY0" fmla="*/ 0 h 4487"/>
                  <a:gd name="connsiteX1" fmla="*/ 1349 w 8342"/>
                  <a:gd name="connsiteY1" fmla="*/ 4103 h 4487"/>
                  <a:gd name="connsiteX2" fmla="*/ 8342 w 8342"/>
                  <a:gd name="connsiteY2" fmla="*/ 2729 h 4487"/>
                  <a:gd name="connsiteX3" fmla="*/ 5351 w 8342"/>
                  <a:gd name="connsiteY3" fmla="*/ 0 h 4487"/>
                  <a:gd name="connsiteX4" fmla="*/ 5351 w 8342"/>
                  <a:gd name="connsiteY4" fmla="*/ 0 h 4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42" h="4487">
                    <a:moveTo>
                      <a:pt x="5331" y="0"/>
                    </a:moveTo>
                    <a:cubicBezTo>
                      <a:pt x="3330" y="0"/>
                      <a:pt x="-2653" y="2729"/>
                      <a:pt x="1349" y="4103"/>
                    </a:cubicBezTo>
                    <a:cubicBezTo>
                      <a:pt x="5331" y="5477"/>
                      <a:pt x="8342" y="2729"/>
                      <a:pt x="8342" y="2729"/>
                    </a:cubicBezTo>
                    <a:lnTo>
                      <a:pt x="5351" y="0"/>
                    </a:lnTo>
                    <a:lnTo>
                      <a:pt x="5351" y="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1" name="Szabadkézi sokszög: alakzat 1320">
                <a:extLst>
                  <a:ext uri="{FF2B5EF4-FFF2-40B4-BE49-F238E27FC236}">
                    <a16:creationId xmlns:a16="http://schemas.microsoft.com/office/drawing/2014/main" id="{746596CF-7284-E05D-60F2-9D31B1DCB687}"/>
                  </a:ext>
                </a:extLst>
              </p:cNvPr>
              <p:cNvSpPr/>
              <p:nvPr/>
            </p:nvSpPr>
            <p:spPr>
              <a:xfrm>
                <a:off x="4656233" y="4979915"/>
                <a:ext cx="52265" cy="45932"/>
              </a:xfrm>
              <a:custGeom>
                <a:avLst/>
                <a:gdLst>
                  <a:gd name="connsiteX0" fmla="*/ 40694 w 52265"/>
                  <a:gd name="connsiteY0" fmla="*/ 6479 h 45932"/>
                  <a:gd name="connsiteX1" fmla="*/ 27981 w 52265"/>
                  <a:gd name="connsiteY1" fmla="*/ 921 h 45932"/>
                  <a:gd name="connsiteX2" fmla="*/ 4920 w 52265"/>
                  <a:gd name="connsiteY2" fmla="*/ 14443 h 45932"/>
                  <a:gd name="connsiteX3" fmla="*/ 150 w 52265"/>
                  <a:gd name="connsiteY3" fmla="*/ 23982 h 45932"/>
                  <a:gd name="connsiteX4" fmla="*/ 5708 w 52265"/>
                  <a:gd name="connsiteY4" fmla="*/ 42253 h 45932"/>
                  <a:gd name="connsiteX5" fmla="*/ 24000 w 52265"/>
                  <a:gd name="connsiteY5" fmla="*/ 40657 h 45932"/>
                  <a:gd name="connsiteX6" fmla="*/ 40694 w 52265"/>
                  <a:gd name="connsiteY6" fmla="*/ 33502 h 45932"/>
                  <a:gd name="connsiteX7" fmla="*/ 51831 w 52265"/>
                  <a:gd name="connsiteY7" fmla="*/ 19192 h 45932"/>
                  <a:gd name="connsiteX8" fmla="*/ 40694 w 52265"/>
                  <a:gd name="connsiteY8" fmla="*/ 6479 h 45932"/>
                  <a:gd name="connsiteX9" fmla="*/ 40694 w 52265"/>
                  <a:gd name="connsiteY9" fmla="*/ 6479 h 45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265" h="45932">
                    <a:moveTo>
                      <a:pt x="40694" y="6479"/>
                    </a:moveTo>
                    <a:cubicBezTo>
                      <a:pt x="37521" y="921"/>
                      <a:pt x="37521" y="-1464"/>
                      <a:pt x="27981" y="921"/>
                    </a:cubicBezTo>
                    <a:cubicBezTo>
                      <a:pt x="19230" y="3306"/>
                      <a:pt x="4132" y="11249"/>
                      <a:pt x="4920" y="14443"/>
                    </a:cubicBezTo>
                    <a:cubicBezTo>
                      <a:pt x="5708" y="17616"/>
                      <a:pt x="938" y="21597"/>
                      <a:pt x="150" y="23982"/>
                    </a:cubicBezTo>
                    <a:cubicBezTo>
                      <a:pt x="-638" y="26367"/>
                      <a:pt x="1747" y="36695"/>
                      <a:pt x="5708" y="42253"/>
                    </a:cubicBezTo>
                    <a:cubicBezTo>
                      <a:pt x="10478" y="47023"/>
                      <a:pt x="17633" y="47811"/>
                      <a:pt x="24000" y="40657"/>
                    </a:cubicBezTo>
                    <a:cubicBezTo>
                      <a:pt x="29558" y="33502"/>
                      <a:pt x="35136" y="37483"/>
                      <a:pt x="40694" y="33502"/>
                    </a:cubicBezTo>
                    <a:cubicBezTo>
                      <a:pt x="46253" y="29520"/>
                      <a:pt x="54216" y="22386"/>
                      <a:pt x="51831" y="19192"/>
                    </a:cubicBezTo>
                    <a:cubicBezTo>
                      <a:pt x="50234" y="16019"/>
                      <a:pt x="40694" y="6479"/>
                      <a:pt x="40694" y="6479"/>
                    </a:cubicBezTo>
                    <a:lnTo>
                      <a:pt x="40694" y="647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2" name="Szabadkézi sokszög: alakzat 1321">
                <a:extLst>
                  <a:ext uri="{FF2B5EF4-FFF2-40B4-BE49-F238E27FC236}">
                    <a16:creationId xmlns:a16="http://schemas.microsoft.com/office/drawing/2014/main" id="{3DD232E9-A3C1-BA7A-DC7D-C478E56B9958}"/>
                  </a:ext>
                </a:extLst>
              </p:cNvPr>
              <p:cNvSpPr/>
              <p:nvPr/>
            </p:nvSpPr>
            <p:spPr>
              <a:xfrm>
                <a:off x="4789160" y="3508622"/>
                <a:ext cx="51457" cy="32493"/>
              </a:xfrm>
              <a:custGeom>
                <a:avLst/>
                <a:gdLst>
                  <a:gd name="connsiteX0" fmla="*/ 18890 w 51457"/>
                  <a:gd name="connsiteY0" fmla="*/ 13349 h 32493"/>
                  <a:gd name="connsiteX1" fmla="*/ 11412 w 51457"/>
                  <a:gd name="connsiteY1" fmla="*/ 15694 h 32493"/>
                  <a:gd name="connsiteX2" fmla="*/ 2276 w 51457"/>
                  <a:gd name="connsiteY2" fmla="*/ 17250 h 32493"/>
                  <a:gd name="connsiteX3" fmla="*/ 2276 w 51457"/>
                  <a:gd name="connsiteY3" fmla="*/ 25860 h 32493"/>
                  <a:gd name="connsiteX4" fmla="*/ 14747 w 51457"/>
                  <a:gd name="connsiteY4" fmla="*/ 31337 h 32493"/>
                  <a:gd name="connsiteX5" fmla="*/ 34696 w 51457"/>
                  <a:gd name="connsiteY5" fmla="*/ 21171 h 32493"/>
                  <a:gd name="connsiteX6" fmla="*/ 38030 w 51457"/>
                  <a:gd name="connsiteY6" fmla="*/ 13349 h 32493"/>
                  <a:gd name="connsiteX7" fmla="*/ 51330 w 51457"/>
                  <a:gd name="connsiteY7" fmla="*/ 838 h 32493"/>
                  <a:gd name="connsiteX8" fmla="*/ 33867 w 51457"/>
                  <a:gd name="connsiteY8" fmla="*/ 8660 h 32493"/>
                  <a:gd name="connsiteX9" fmla="*/ 18910 w 51457"/>
                  <a:gd name="connsiteY9" fmla="*/ 13349 h 32493"/>
                  <a:gd name="connsiteX10" fmla="*/ 18910 w 51457"/>
                  <a:gd name="connsiteY10" fmla="*/ 13349 h 32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57" h="32493">
                    <a:moveTo>
                      <a:pt x="18890" y="13349"/>
                    </a:moveTo>
                    <a:cubicBezTo>
                      <a:pt x="15555" y="13349"/>
                      <a:pt x="14727" y="15694"/>
                      <a:pt x="11412" y="15694"/>
                    </a:cubicBezTo>
                    <a:cubicBezTo>
                      <a:pt x="7248" y="15694"/>
                      <a:pt x="3933" y="12561"/>
                      <a:pt x="2276" y="17250"/>
                    </a:cubicBezTo>
                    <a:cubicBezTo>
                      <a:pt x="619" y="22727"/>
                      <a:pt x="-1887" y="23516"/>
                      <a:pt x="2276" y="25860"/>
                    </a:cubicBezTo>
                    <a:cubicBezTo>
                      <a:pt x="7268" y="28205"/>
                      <a:pt x="9754" y="35238"/>
                      <a:pt x="14747" y="31337"/>
                    </a:cubicBezTo>
                    <a:cubicBezTo>
                      <a:pt x="20568" y="26648"/>
                      <a:pt x="32209" y="20383"/>
                      <a:pt x="34696" y="21171"/>
                    </a:cubicBezTo>
                    <a:cubicBezTo>
                      <a:pt x="42174" y="23516"/>
                      <a:pt x="38030" y="13349"/>
                      <a:pt x="38030" y="13349"/>
                    </a:cubicBezTo>
                    <a:cubicBezTo>
                      <a:pt x="38030" y="13349"/>
                      <a:pt x="52987" y="4739"/>
                      <a:pt x="51330" y="838"/>
                    </a:cubicBezTo>
                    <a:cubicBezTo>
                      <a:pt x="49672" y="-3062"/>
                      <a:pt x="41345" y="7872"/>
                      <a:pt x="33867" y="8660"/>
                    </a:cubicBezTo>
                    <a:cubicBezTo>
                      <a:pt x="27217" y="9448"/>
                      <a:pt x="18910" y="13349"/>
                      <a:pt x="18910" y="13349"/>
                    </a:cubicBezTo>
                    <a:lnTo>
                      <a:pt x="18910" y="13349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3" name="Szabadkézi sokszög: alakzat 1322">
                <a:extLst>
                  <a:ext uri="{FF2B5EF4-FFF2-40B4-BE49-F238E27FC236}">
                    <a16:creationId xmlns:a16="http://schemas.microsoft.com/office/drawing/2014/main" id="{276E5D47-9CBC-61E2-13E3-1BBBEF258CD8}"/>
                  </a:ext>
                </a:extLst>
              </p:cNvPr>
              <p:cNvSpPr/>
              <p:nvPr/>
            </p:nvSpPr>
            <p:spPr>
              <a:xfrm>
                <a:off x="4688620" y="1619170"/>
                <a:ext cx="3375237" cy="1746781"/>
              </a:xfrm>
              <a:custGeom>
                <a:avLst/>
                <a:gdLst>
                  <a:gd name="connsiteX0" fmla="*/ 264225 w 3375237"/>
                  <a:gd name="connsiteY0" fmla="*/ 1680940 h 1746781"/>
                  <a:gd name="connsiteX1" fmla="*/ 326274 w 3375237"/>
                  <a:gd name="connsiteY1" fmla="*/ 1697028 h 1746781"/>
                  <a:gd name="connsiteX2" fmla="*/ 380259 w 3375237"/>
                  <a:gd name="connsiteY2" fmla="*/ 1706689 h 1746781"/>
                  <a:gd name="connsiteX3" fmla="*/ 409262 w 3375237"/>
                  <a:gd name="connsiteY3" fmla="*/ 1736461 h 1746781"/>
                  <a:gd name="connsiteX4" fmla="*/ 435052 w 3375237"/>
                  <a:gd name="connsiteY4" fmla="*/ 1736461 h 1746781"/>
                  <a:gd name="connsiteX5" fmla="*/ 430222 w 3375237"/>
                  <a:gd name="connsiteY5" fmla="*/ 1706689 h 1746781"/>
                  <a:gd name="connsiteX6" fmla="*/ 424583 w 3375237"/>
                  <a:gd name="connsiteY6" fmla="*/ 1681748 h 1746781"/>
                  <a:gd name="connsiteX7" fmla="*/ 409262 w 3375237"/>
                  <a:gd name="connsiteY7" fmla="*/ 1646338 h 1746781"/>
                  <a:gd name="connsiteX8" fmla="*/ 419732 w 3375237"/>
                  <a:gd name="connsiteY8" fmla="*/ 1604500 h 1746781"/>
                  <a:gd name="connsiteX9" fmla="*/ 428605 w 3375237"/>
                  <a:gd name="connsiteY9" fmla="*/ 1613353 h 1746781"/>
                  <a:gd name="connsiteX10" fmla="*/ 444713 w 3375237"/>
                  <a:gd name="connsiteY10" fmla="*/ 1590008 h 1746781"/>
                  <a:gd name="connsiteX11" fmla="*/ 443096 w 3375237"/>
                  <a:gd name="connsiteY11" fmla="*/ 1571495 h 1746781"/>
                  <a:gd name="connsiteX12" fmla="*/ 424562 w 3375237"/>
                  <a:gd name="connsiteY12" fmla="*/ 1552981 h 1746781"/>
                  <a:gd name="connsiteX13" fmla="*/ 403603 w 3375237"/>
                  <a:gd name="connsiteY13" fmla="*/ 1517571 h 1746781"/>
                  <a:gd name="connsiteX14" fmla="*/ 424562 w 3375237"/>
                  <a:gd name="connsiteY14" fmla="*/ 1489396 h 1746781"/>
                  <a:gd name="connsiteX15" fmla="*/ 449544 w 3375237"/>
                  <a:gd name="connsiteY15" fmla="*/ 1506293 h 1746781"/>
                  <a:gd name="connsiteX16" fmla="*/ 447118 w 3375237"/>
                  <a:gd name="connsiteY16" fmla="*/ 1485374 h 1746781"/>
                  <a:gd name="connsiteX17" fmla="*/ 476122 w 3375237"/>
                  <a:gd name="connsiteY17" fmla="*/ 1454794 h 1746781"/>
                  <a:gd name="connsiteX18" fmla="*/ 526893 w 3375237"/>
                  <a:gd name="connsiteY18" fmla="*/ 1435471 h 1746781"/>
                  <a:gd name="connsiteX19" fmla="*/ 557513 w 3375237"/>
                  <a:gd name="connsiteY19" fmla="*/ 1453985 h 1746781"/>
                  <a:gd name="connsiteX20" fmla="*/ 583303 w 3375237"/>
                  <a:gd name="connsiteY20" fmla="*/ 1469285 h 1746781"/>
                  <a:gd name="connsiteX21" fmla="*/ 612307 w 3375237"/>
                  <a:gd name="connsiteY21" fmla="*/ 1445941 h 1746781"/>
                  <a:gd name="connsiteX22" fmla="*/ 627627 w 3375237"/>
                  <a:gd name="connsiteY22" fmla="*/ 1461241 h 1746781"/>
                  <a:gd name="connsiteX23" fmla="*/ 655842 w 3375237"/>
                  <a:gd name="connsiteY23" fmla="*/ 1454005 h 1746781"/>
                  <a:gd name="connsiteX24" fmla="*/ 672759 w 3375237"/>
                  <a:gd name="connsiteY24" fmla="*/ 1456411 h 1746781"/>
                  <a:gd name="connsiteX25" fmla="*/ 700166 w 3375237"/>
                  <a:gd name="connsiteY25" fmla="*/ 1458027 h 1746781"/>
                  <a:gd name="connsiteX26" fmla="*/ 708231 w 3375237"/>
                  <a:gd name="connsiteY26" fmla="*/ 1439514 h 1746781"/>
                  <a:gd name="connsiteX27" fmla="*/ 690505 w 3375237"/>
                  <a:gd name="connsiteY27" fmla="*/ 1429044 h 1746781"/>
                  <a:gd name="connsiteX28" fmla="*/ 687291 w 3375237"/>
                  <a:gd name="connsiteY28" fmla="*/ 1397656 h 1746781"/>
                  <a:gd name="connsiteX29" fmla="*/ 708251 w 3375237"/>
                  <a:gd name="connsiteY29" fmla="*/ 1393634 h 1746781"/>
                  <a:gd name="connsiteX30" fmla="*/ 712273 w 3375237"/>
                  <a:gd name="connsiteY30" fmla="*/ 1380759 h 1746781"/>
                  <a:gd name="connsiteX31" fmla="*/ 705017 w 3375237"/>
                  <a:gd name="connsiteY31" fmla="*/ 1354201 h 1746781"/>
                  <a:gd name="connsiteX32" fmla="*/ 743702 w 3375237"/>
                  <a:gd name="connsiteY32" fmla="*/ 1343732 h 1746781"/>
                  <a:gd name="connsiteX33" fmla="*/ 796898 w 3375237"/>
                  <a:gd name="connsiteY33" fmla="*/ 1334879 h 1746781"/>
                  <a:gd name="connsiteX34" fmla="*/ 842031 w 3375237"/>
                  <a:gd name="connsiteY34" fmla="*/ 1320387 h 1746781"/>
                  <a:gd name="connsiteX35" fmla="*/ 873460 w 3375237"/>
                  <a:gd name="connsiteY35" fmla="*/ 1314748 h 1746781"/>
                  <a:gd name="connsiteX36" fmla="*/ 901675 w 3375237"/>
                  <a:gd name="connsiteY36" fmla="*/ 1326815 h 1746781"/>
                  <a:gd name="connsiteX37" fmla="*/ 923442 w 3375237"/>
                  <a:gd name="connsiteY37" fmla="*/ 1337284 h 1746781"/>
                  <a:gd name="connsiteX38" fmla="*/ 958105 w 3375237"/>
                  <a:gd name="connsiteY38" fmla="*/ 1352584 h 1746781"/>
                  <a:gd name="connsiteX39" fmla="*/ 982278 w 3375237"/>
                  <a:gd name="connsiteY39" fmla="*/ 1360628 h 1746781"/>
                  <a:gd name="connsiteX40" fmla="*/ 1011281 w 3375237"/>
                  <a:gd name="connsiteY40" fmla="*/ 1335687 h 1746781"/>
                  <a:gd name="connsiteX41" fmla="*/ 1033049 w 3375237"/>
                  <a:gd name="connsiteY41" fmla="*/ 1334879 h 1746781"/>
                  <a:gd name="connsiteX42" fmla="*/ 1039497 w 3375237"/>
                  <a:gd name="connsiteY42" fmla="*/ 1368672 h 1746781"/>
                  <a:gd name="connsiteX43" fmla="*/ 1116058 w 3375237"/>
                  <a:gd name="connsiteY43" fmla="*/ 1466860 h 1746781"/>
                  <a:gd name="connsiteX44" fmla="*/ 1173276 w 3375237"/>
                  <a:gd name="connsiteY44" fmla="*/ 1466860 h 1746781"/>
                  <a:gd name="connsiteX45" fmla="*/ 1203897 w 3375237"/>
                  <a:gd name="connsiteY45" fmla="*/ 1494226 h 1746781"/>
                  <a:gd name="connsiteX46" fmla="*/ 1249838 w 3375237"/>
                  <a:gd name="connsiteY46" fmla="*/ 1503079 h 1746781"/>
                  <a:gd name="connsiteX47" fmla="*/ 1267563 w 3375237"/>
                  <a:gd name="connsiteY47" fmla="*/ 1487779 h 1746781"/>
                  <a:gd name="connsiteX48" fmla="*/ 1296566 w 3375237"/>
                  <a:gd name="connsiteY48" fmla="*/ 1479735 h 1746781"/>
                  <a:gd name="connsiteX49" fmla="*/ 1321548 w 3375237"/>
                  <a:gd name="connsiteY49" fmla="*/ 1454794 h 1746781"/>
                  <a:gd name="connsiteX50" fmla="*/ 1344104 w 3375237"/>
                  <a:gd name="connsiteY50" fmla="*/ 1464455 h 1746781"/>
                  <a:gd name="connsiteX51" fmla="*/ 1362638 w 3375237"/>
                  <a:gd name="connsiteY51" fmla="*/ 1460433 h 1746781"/>
                  <a:gd name="connsiteX52" fmla="*/ 1376342 w 3375237"/>
                  <a:gd name="connsiteY52" fmla="*/ 1465263 h 1746781"/>
                  <a:gd name="connsiteX53" fmla="*/ 1384406 w 3375237"/>
                  <a:gd name="connsiteY53" fmla="*/ 1479755 h 1746781"/>
                  <a:gd name="connsiteX54" fmla="*/ 1415026 w 3375237"/>
                  <a:gd name="connsiteY54" fmla="*/ 1486202 h 1746781"/>
                  <a:gd name="connsiteX55" fmla="*/ 1450477 w 3375237"/>
                  <a:gd name="connsiteY55" fmla="*/ 1492650 h 1746781"/>
                  <a:gd name="connsiteX56" fmla="*/ 1480289 w 3375237"/>
                  <a:gd name="connsiteY56" fmla="*/ 1483797 h 1746781"/>
                  <a:gd name="connsiteX57" fmla="*/ 1472225 w 3375237"/>
                  <a:gd name="connsiteY57" fmla="*/ 1458856 h 1746781"/>
                  <a:gd name="connsiteX58" fmla="*/ 1481886 w 3375237"/>
                  <a:gd name="connsiteY58" fmla="*/ 1417018 h 1746781"/>
                  <a:gd name="connsiteX59" fmla="*/ 1503654 w 3375237"/>
                  <a:gd name="connsiteY59" fmla="*/ 1414613 h 1746781"/>
                  <a:gd name="connsiteX60" fmla="*/ 1536699 w 3375237"/>
                  <a:gd name="connsiteY60" fmla="*/ 1425083 h 1746781"/>
                  <a:gd name="connsiteX61" fmla="*/ 1548786 w 3375237"/>
                  <a:gd name="connsiteY61" fmla="*/ 1456471 h 1746781"/>
                  <a:gd name="connsiteX62" fmla="*/ 1573767 w 3375237"/>
                  <a:gd name="connsiteY62" fmla="*/ 1475793 h 1746781"/>
                  <a:gd name="connsiteX63" fmla="*/ 1612452 w 3375237"/>
                  <a:gd name="connsiteY63" fmla="*/ 1465324 h 1746781"/>
                  <a:gd name="connsiteX64" fmla="*/ 1640667 w 3375237"/>
                  <a:gd name="connsiteY64" fmla="*/ 1465324 h 1746781"/>
                  <a:gd name="connsiteX65" fmla="*/ 1654370 w 3375237"/>
                  <a:gd name="connsiteY65" fmla="*/ 1482221 h 1746781"/>
                  <a:gd name="connsiteX66" fmla="*/ 1682585 w 3375237"/>
                  <a:gd name="connsiteY66" fmla="*/ 1498309 h 1746781"/>
                  <a:gd name="connsiteX67" fmla="*/ 1728527 w 3375237"/>
                  <a:gd name="connsiteY67" fmla="*/ 1502331 h 1746781"/>
                  <a:gd name="connsiteX68" fmla="*/ 1766403 w 3375237"/>
                  <a:gd name="connsiteY68" fmla="*/ 1494287 h 1746781"/>
                  <a:gd name="connsiteX69" fmla="*/ 1795406 w 3375237"/>
                  <a:gd name="connsiteY69" fmla="*/ 1483817 h 1746781"/>
                  <a:gd name="connsiteX70" fmla="*/ 1835708 w 3375237"/>
                  <a:gd name="connsiteY70" fmla="*/ 1486223 h 1746781"/>
                  <a:gd name="connsiteX71" fmla="*/ 1850220 w 3375237"/>
                  <a:gd name="connsiteY71" fmla="*/ 1507141 h 1746781"/>
                  <a:gd name="connsiteX72" fmla="*/ 1880032 w 3375237"/>
                  <a:gd name="connsiteY72" fmla="*/ 1502311 h 1746781"/>
                  <a:gd name="connsiteX73" fmla="*/ 1900183 w 3375237"/>
                  <a:gd name="connsiteY73" fmla="*/ 1470922 h 1746781"/>
                  <a:gd name="connsiteX74" fmla="*/ 1914694 w 3375237"/>
                  <a:gd name="connsiteY74" fmla="*/ 1447578 h 1746781"/>
                  <a:gd name="connsiteX75" fmla="*/ 1931612 w 3375237"/>
                  <a:gd name="connsiteY75" fmla="*/ 1416998 h 1746781"/>
                  <a:gd name="connsiteX76" fmla="*/ 1927590 w 3375237"/>
                  <a:gd name="connsiteY76" fmla="*/ 1393654 h 1746781"/>
                  <a:gd name="connsiteX77" fmla="*/ 1942101 w 3375237"/>
                  <a:gd name="connsiteY77" fmla="*/ 1368713 h 1746781"/>
                  <a:gd name="connsiteX78" fmla="*/ 1984000 w 3375237"/>
                  <a:gd name="connsiteY78" fmla="*/ 1359052 h 1746781"/>
                  <a:gd name="connsiteX79" fmla="*/ 2034771 w 3375237"/>
                  <a:gd name="connsiteY79" fmla="*/ 1379162 h 1746781"/>
                  <a:gd name="connsiteX80" fmla="*/ 2055730 w 3375237"/>
                  <a:gd name="connsiteY80" fmla="*/ 1422617 h 1746781"/>
                  <a:gd name="connsiteX81" fmla="*/ 2082328 w 3375237"/>
                  <a:gd name="connsiteY81" fmla="*/ 1489416 h 1746781"/>
                  <a:gd name="connsiteX82" fmla="*/ 2103288 w 3375237"/>
                  <a:gd name="connsiteY82" fmla="*/ 1504716 h 1746781"/>
                  <a:gd name="connsiteX83" fmla="*/ 2125844 w 3375237"/>
                  <a:gd name="connsiteY83" fmla="*/ 1507121 h 1746781"/>
                  <a:gd name="connsiteX84" fmla="*/ 2149208 w 3375237"/>
                  <a:gd name="connsiteY84" fmla="*/ 1523210 h 1746781"/>
                  <a:gd name="connsiteX85" fmla="*/ 2158081 w 3375237"/>
                  <a:gd name="connsiteY85" fmla="*/ 1550576 h 1746781"/>
                  <a:gd name="connsiteX86" fmla="*/ 2185488 w 3375237"/>
                  <a:gd name="connsiteY86" fmla="*/ 1554598 h 1746781"/>
                  <a:gd name="connsiteX87" fmla="*/ 2216917 w 3375237"/>
                  <a:gd name="connsiteY87" fmla="*/ 1535276 h 1746781"/>
                  <a:gd name="connsiteX88" fmla="*/ 2229003 w 3375237"/>
                  <a:gd name="connsiteY88" fmla="*/ 1550576 h 1746781"/>
                  <a:gd name="connsiteX89" fmla="*/ 2229003 w 3375237"/>
                  <a:gd name="connsiteY89" fmla="*/ 1571495 h 1746781"/>
                  <a:gd name="connsiteX90" fmla="*/ 2216917 w 3375237"/>
                  <a:gd name="connsiteY90" fmla="*/ 1590008 h 1746781"/>
                  <a:gd name="connsiteX91" fmla="*/ 2203213 w 3375237"/>
                  <a:gd name="connsiteY91" fmla="*/ 1625419 h 1746781"/>
                  <a:gd name="connsiteX92" fmla="*/ 2170168 w 3375237"/>
                  <a:gd name="connsiteY92" fmla="*/ 1633463 h 1746781"/>
                  <a:gd name="connsiteX93" fmla="*/ 2151634 w 3375237"/>
                  <a:gd name="connsiteY93" fmla="*/ 1654382 h 1746781"/>
                  <a:gd name="connsiteX94" fmla="*/ 2145186 w 3375237"/>
                  <a:gd name="connsiteY94" fmla="*/ 1693006 h 1746781"/>
                  <a:gd name="connsiteX95" fmla="*/ 2143569 w 3375237"/>
                  <a:gd name="connsiteY95" fmla="*/ 1713117 h 1746781"/>
                  <a:gd name="connsiteX96" fmla="*/ 2165337 w 3375237"/>
                  <a:gd name="connsiteY96" fmla="*/ 1701050 h 1746781"/>
                  <a:gd name="connsiteX97" fmla="*/ 2207235 w 3375237"/>
                  <a:gd name="connsiteY97" fmla="*/ 1702667 h 1746781"/>
                  <a:gd name="connsiteX98" fmla="*/ 2273327 w 3375237"/>
                  <a:gd name="connsiteY98" fmla="*/ 1639082 h 1746781"/>
                  <a:gd name="connsiteX99" fmla="*/ 2338610 w 3375237"/>
                  <a:gd name="connsiteY99" fmla="*/ 1550556 h 1746781"/>
                  <a:gd name="connsiteX100" fmla="*/ 2344249 w 3375237"/>
                  <a:gd name="connsiteY100" fmla="*/ 1498248 h 1746781"/>
                  <a:gd name="connsiteX101" fmla="*/ 2349888 w 3375237"/>
                  <a:gd name="connsiteY101" fmla="*/ 1454794 h 1746781"/>
                  <a:gd name="connsiteX102" fmla="*/ 2353101 w 3375237"/>
                  <a:gd name="connsiteY102" fmla="*/ 1415361 h 1746781"/>
                  <a:gd name="connsiteX103" fmla="*/ 2357932 w 3375237"/>
                  <a:gd name="connsiteY103" fmla="*/ 1388803 h 1746781"/>
                  <a:gd name="connsiteX104" fmla="*/ 2344229 w 3375237"/>
                  <a:gd name="connsiteY104" fmla="*/ 1359032 h 1746781"/>
                  <a:gd name="connsiteX105" fmla="*/ 2321673 w 3375237"/>
                  <a:gd name="connsiteY105" fmla="*/ 1334879 h 1746781"/>
                  <a:gd name="connsiteX106" fmla="*/ 2306353 w 3375237"/>
                  <a:gd name="connsiteY106" fmla="*/ 1349371 h 1746781"/>
                  <a:gd name="connsiteX107" fmla="*/ 2288627 w 3375237"/>
                  <a:gd name="connsiteY107" fmla="*/ 1361437 h 1746781"/>
                  <a:gd name="connsiteX108" fmla="*/ 2282180 w 3375237"/>
                  <a:gd name="connsiteY108" fmla="*/ 1346945 h 1746781"/>
                  <a:gd name="connsiteX109" fmla="*/ 2266071 w 3375237"/>
                  <a:gd name="connsiteY109" fmla="*/ 1316365 h 1746781"/>
                  <a:gd name="connsiteX110" fmla="*/ 2245112 w 3375237"/>
                  <a:gd name="connsiteY110" fmla="*/ 1321196 h 1746781"/>
                  <a:gd name="connsiteX111" fmla="*/ 2314417 w 3375237"/>
                  <a:gd name="connsiteY111" fmla="*/ 1223817 h 1746781"/>
                  <a:gd name="connsiteX112" fmla="*/ 2378891 w 3375237"/>
                  <a:gd name="connsiteY112" fmla="*/ 1151379 h 1746781"/>
                  <a:gd name="connsiteX113" fmla="*/ 2434493 w 3375237"/>
                  <a:gd name="connsiteY113" fmla="*/ 1144143 h 1746781"/>
                  <a:gd name="connsiteX114" fmla="*/ 2438515 w 3375237"/>
                  <a:gd name="connsiteY114" fmla="*/ 1157826 h 1746781"/>
                  <a:gd name="connsiteX115" fmla="*/ 2462689 w 3375237"/>
                  <a:gd name="connsiteY115" fmla="*/ 1160231 h 1746781"/>
                  <a:gd name="connsiteX116" fmla="*/ 2481222 w 3375237"/>
                  <a:gd name="connsiteY116" fmla="*/ 1154593 h 1746781"/>
                  <a:gd name="connsiteX117" fmla="*/ 2509437 w 3375237"/>
                  <a:gd name="connsiteY117" fmla="*/ 1149762 h 1746781"/>
                  <a:gd name="connsiteX118" fmla="*/ 2519907 w 3375237"/>
                  <a:gd name="connsiteY118" fmla="*/ 1136887 h 1746781"/>
                  <a:gd name="connsiteX119" fmla="*/ 2551336 w 3375237"/>
                  <a:gd name="connsiteY119" fmla="*/ 1139292 h 1746781"/>
                  <a:gd name="connsiteX120" fmla="*/ 2566656 w 3375237"/>
                  <a:gd name="connsiteY120" fmla="*/ 1145740 h 1746781"/>
                  <a:gd name="connsiteX121" fmla="*/ 2561017 w 3375237"/>
                  <a:gd name="connsiteY121" fmla="*/ 1161828 h 1746781"/>
                  <a:gd name="connsiteX122" fmla="*/ 2584382 w 3375237"/>
                  <a:gd name="connsiteY122" fmla="*/ 1154593 h 1746781"/>
                  <a:gd name="connsiteX123" fmla="*/ 2602916 w 3375237"/>
                  <a:gd name="connsiteY123" fmla="*/ 1154593 h 1746781"/>
                  <a:gd name="connsiteX124" fmla="*/ 2643217 w 3375237"/>
                  <a:gd name="connsiteY124" fmla="*/ 1156209 h 1746781"/>
                  <a:gd name="connsiteX125" fmla="*/ 2641601 w 3375237"/>
                  <a:gd name="connsiteY125" fmla="*/ 1139313 h 1746781"/>
                  <a:gd name="connsiteX126" fmla="*/ 2620641 w 3375237"/>
                  <a:gd name="connsiteY126" fmla="*/ 1130460 h 1746781"/>
                  <a:gd name="connsiteX127" fmla="*/ 2637558 w 3375237"/>
                  <a:gd name="connsiteY127" fmla="*/ 1104711 h 1746781"/>
                  <a:gd name="connsiteX128" fmla="*/ 2656900 w 3375237"/>
                  <a:gd name="connsiteY128" fmla="*/ 1076536 h 1746781"/>
                  <a:gd name="connsiteX129" fmla="*/ 2694777 w 3375237"/>
                  <a:gd name="connsiteY129" fmla="*/ 1040317 h 1746781"/>
                  <a:gd name="connsiteX130" fmla="*/ 2757635 w 3375237"/>
                  <a:gd name="connsiteY130" fmla="*/ 1041934 h 1746781"/>
                  <a:gd name="connsiteX131" fmla="*/ 2754421 w 3375237"/>
                  <a:gd name="connsiteY131" fmla="*/ 1055617 h 1746781"/>
                  <a:gd name="connsiteX132" fmla="*/ 2743951 w 3375237"/>
                  <a:gd name="connsiteY132" fmla="*/ 1069300 h 1746781"/>
                  <a:gd name="connsiteX133" fmla="*/ 2751207 w 3375237"/>
                  <a:gd name="connsiteY133" fmla="*/ 1085388 h 1746781"/>
                  <a:gd name="connsiteX134" fmla="*/ 2766527 w 3375237"/>
                  <a:gd name="connsiteY134" fmla="*/ 1090219 h 1746781"/>
                  <a:gd name="connsiteX135" fmla="*/ 2776997 w 3375237"/>
                  <a:gd name="connsiteY135" fmla="*/ 1071705 h 1746781"/>
                  <a:gd name="connsiteX136" fmla="*/ 2783445 w 3375237"/>
                  <a:gd name="connsiteY136" fmla="*/ 1054000 h 1746781"/>
                  <a:gd name="connsiteX137" fmla="*/ 2796339 w 3375237"/>
                  <a:gd name="connsiteY137" fmla="*/ 1055617 h 1746781"/>
                  <a:gd name="connsiteX138" fmla="*/ 2808426 w 3375237"/>
                  <a:gd name="connsiteY138" fmla="*/ 1038720 h 1746781"/>
                  <a:gd name="connsiteX139" fmla="*/ 2801170 w 3375237"/>
                  <a:gd name="connsiteY139" fmla="*/ 1017801 h 1746781"/>
                  <a:gd name="connsiteX140" fmla="*/ 2816490 w 3375237"/>
                  <a:gd name="connsiteY140" fmla="*/ 1001713 h 1746781"/>
                  <a:gd name="connsiteX141" fmla="*/ 2847919 w 3375237"/>
                  <a:gd name="connsiteY141" fmla="*/ 996882 h 1746781"/>
                  <a:gd name="connsiteX142" fmla="*/ 2839855 w 3375237"/>
                  <a:gd name="connsiteY142" fmla="*/ 1013779 h 1746781"/>
                  <a:gd name="connsiteX143" fmla="*/ 2826960 w 3375237"/>
                  <a:gd name="connsiteY143" fmla="*/ 1049190 h 1746781"/>
                  <a:gd name="connsiteX144" fmla="*/ 2823746 w 3375237"/>
                  <a:gd name="connsiteY144" fmla="*/ 1066086 h 1746781"/>
                  <a:gd name="connsiteX145" fmla="*/ 2793934 w 3375237"/>
                  <a:gd name="connsiteY145" fmla="*/ 1097475 h 1746781"/>
                  <a:gd name="connsiteX146" fmla="*/ 2775401 w 3375237"/>
                  <a:gd name="connsiteY146" fmla="*/ 1118394 h 1746781"/>
                  <a:gd name="connsiteX147" fmla="*/ 2752844 w 3375237"/>
                  <a:gd name="connsiteY147" fmla="*/ 1140930 h 1746781"/>
                  <a:gd name="connsiteX148" fmla="*/ 2728671 w 3375237"/>
                  <a:gd name="connsiteY148" fmla="*/ 1163465 h 1746781"/>
                  <a:gd name="connsiteX149" fmla="*/ 2723032 w 3375237"/>
                  <a:gd name="connsiteY149" fmla="*/ 1177148 h 1746781"/>
                  <a:gd name="connsiteX150" fmla="*/ 2710946 w 3375237"/>
                  <a:gd name="connsiteY150" fmla="*/ 1180362 h 1746781"/>
                  <a:gd name="connsiteX151" fmla="*/ 2705307 w 3375237"/>
                  <a:gd name="connsiteY151" fmla="*/ 1190832 h 1746781"/>
                  <a:gd name="connsiteX152" fmla="*/ 2697242 w 3375237"/>
                  <a:gd name="connsiteY152" fmla="*/ 1201301 h 1746781"/>
                  <a:gd name="connsiteX153" fmla="*/ 2681134 w 3375237"/>
                  <a:gd name="connsiteY153" fmla="*/ 1217390 h 1746781"/>
                  <a:gd name="connsiteX154" fmla="*/ 2669047 w 3375237"/>
                  <a:gd name="connsiteY154" fmla="*/ 1243139 h 1746781"/>
                  <a:gd name="connsiteX155" fmla="*/ 2644875 w 3375237"/>
                  <a:gd name="connsiteY155" fmla="*/ 1276144 h 1746781"/>
                  <a:gd name="connsiteX156" fmla="*/ 2650514 w 3375237"/>
                  <a:gd name="connsiteY156" fmla="*/ 1295467 h 1746781"/>
                  <a:gd name="connsiteX157" fmla="*/ 2661792 w 3375237"/>
                  <a:gd name="connsiteY157" fmla="*/ 1342135 h 1746781"/>
                  <a:gd name="connsiteX158" fmla="*/ 2655344 w 3375237"/>
                  <a:gd name="connsiteY158" fmla="*/ 1375140 h 1746781"/>
                  <a:gd name="connsiteX159" fmla="*/ 2658558 w 3375237"/>
                  <a:gd name="connsiteY159" fmla="*/ 1400890 h 1746781"/>
                  <a:gd name="connsiteX160" fmla="*/ 2662580 w 3375237"/>
                  <a:gd name="connsiteY160" fmla="*/ 1437917 h 1746781"/>
                  <a:gd name="connsiteX161" fmla="*/ 2672241 w 3375237"/>
                  <a:gd name="connsiteY161" fmla="*/ 1470114 h 1746781"/>
                  <a:gd name="connsiteX162" fmla="*/ 2682710 w 3375237"/>
                  <a:gd name="connsiteY162" fmla="*/ 1462070 h 1746781"/>
                  <a:gd name="connsiteX163" fmla="*/ 2691584 w 3375237"/>
                  <a:gd name="connsiteY163" fmla="*/ 1435512 h 1746781"/>
                  <a:gd name="connsiteX164" fmla="*/ 2710926 w 3375237"/>
                  <a:gd name="connsiteY164" fmla="*/ 1427468 h 1746781"/>
                  <a:gd name="connsiteX165" fmla="*/ 2719799 w 3375237"/>
                  <a:gd name="connsiteY165" fmla="*/ 1404124 h 1746781"/>
                  <a:gd name="connsiteX166" fmla="*/ 2724629 w 3375237"/>
                  <a:gd name="connsiteY166" fmla="*/ 1382396 h 1746781"/>
                  <a:gd name="connsiteX167" fmla="*/ 2739950 w 3375237"/>
                  <a:gd name="connsiteY167" fmla="*/ 1379991 h 1746781"/>
                  <a:gd name="connsiteX168" fmla="*/ 2759292 w 3375237"/>
                  <a:gd name="connsiteY168" fmla="*/ 1367925 h 1746781"/>
                  <a:gd name="connsiteX169" fmla="*/ 2752844 w 3375237"/>
                  <a:gd name="connsiteY169" fmla="*/ 1359072 h 1746781"/>
                  <a:gd name="connsiteX170" fmla="*/ 2756058 w 3375237"/>
                  <a:gd name="connsiteY170" fmla="*/ 1343772 h 1746781"/>
                  <a:gd name="connsiteX171" fmla="*/ 2768144 w 3375237"/>
                  <a:gd name="connsiteY171" fmla="*/ 1338941 h 1746781"/>
                  <a:gd name="connsiteX172" fmla="*/ 2787487 w 3375237"/>
                  <a:gd name="connsiteY172" fmla="*/ 1337324 h 1746781"/>
                  <a:gd name="connsiteX173" fmla="*/ 2792317 w 3375237"/>
                  <a:gd name="connsiteY173" fmla="*/ 1324450 h 1746781"/>
                  <a:gd name="connsiteX174" fmla="*/ 2778614 w 3375237"/>
                  <a:gd name="connsiteY174" fmla="*/ 1316406 h 1746781"/>
                  <a:gd name="connsiteX175" fmla="*/ 2773784 w 3375237"/>
                  <a:gd name="connsiteY175" fmla="*/ 1298700 h 1746781"/>
                  <a:gd name="connsiteX176" fmla="*/ 2781848 w 3375237"/>
                  <a:gd name="connsiteY176" fmla="*/ 1286634 h 1746781"/>
                  <a:gd name="connsiteX177" fmla="*/ 2787487 w 3375237"/>
                  <a:gd name="connsiteY177" fmla="*/ 1262481 h 1746781"/>
                  <a:gd name="connsiteX178" fmla="*/ 2793934 w 3375237"/>
                  <a:gd name="connsiteY178" fmla="*/ 1271334 h 1746781"/>
                  <a:gd name="connsiteX179" fmla="*/ 2810043 w 3375237"/>
                  <a:gd name="connsiteY179" fmla="*/ 1262481 h 1746781"/>
                  <a:gd name="connsiteX180" fmla="*/ 2810043 w 3375237"/>
                  <a:gd name="connsiteY180" fmla="*/ 1253629 h 1746781"/>
                  <a:gd name="connsiteX181" fmla="*/ 2797956 w 3375237"/>
                  <a:gd name="connsiteY181" fmla="*/ 1238329 h 1746781"/>
                  <a:gd name="connsiteX182" fmla="*/ 2806830 w 3375237"/>
                  <a:gd name="connsiteY182" fmla="*/ 1219006 h 1746781"/>
                  <a:gd name="connsiteX183" fmla="*/ 2789104 w 3375237"/>
                  <a:gd name="connsiteY183" fmla="*/ 1210154 h 1746781"/>
                  <a:gd name="connsiteX184" fmla="*/ 2795551 w 3375237"/>
                  <a:gd name="connsiteY184" fmla="*/ 1180382 h 1746781"/>
                  <a:gd name="connsiteX185" fmla="*/ 2814894 w 3375237"/>
                  <a:gd name="connsiteY185" fmla="*/ 1145780 h 1746781"/>
                  <a:gd name="connsiteX186" fmla="*/ 2829406 w 3375237"/>
                  <a:gd name="connsiteY186" fmla="*/ 1121628 h 1746781"/>
                  <a:gd name="connsiteX187" fmla="*/ 2839875 w 3375237"/>
                  <a:gd name="connsiteY187" fmla="*/ 1132097 h 1746781"/>
                  <a:gd name="connsiteX188" fmla="*/ 2856792 w 3375237"/>
                  <a:gd name="connsiteY188" fmla="*/ 1127267 h 1746781"/>
                  <a:gd name="connsiteX189" fmla="*/ 2860006 w 3375237"/>
                  <a:gd name="connsiteY189" fmla="*/ 1111178 h 1746781"/>
                  <a:gd name="connsiteX190" fmla="*/ 2872092 w 3375237"/>
                  <a:gd name="connsiteY190" fmla="*/ 1102326 h 1746781"/>
                  <a:gd name="connsiteX191" fmla="*/ 2879348 w 3375237"/>
                  <a:gd name="connsiteY191" fmla="*/ 1128884 h 1746781"/>
                  <a:gd name="connsiteX192" fmla="*/ 2893052 w 3375237"/>
                  <a:gd name="connsiteY192" fmla="*/ 1104731 h 1746781"/>
                  <a:gd name="connsiteX193" fmla="*/ 2926097 w 3375237"/>
                  <a:gd name="connsiteY193" fmla="*/ 1092665 h 1746781"/>
                  <a:gd name="connsiteX194" fmla="*/ 2957526 w 3375237"/>
                  <a:gd name="connsiteY194" fmla="*/ 1111178 h 1746781"/>
                  <a:gd name="connsiteX195" fmla="*/ 2971229 w 3375237"/>
                  <a:gd name="connsiteY195" fmla="*/ 1104731 h 1746781"/>
                  <a:gd name="connsiteX196" fmla="*/ 3032470 w 3375237"/>
                  <a:gd name="connsiteY196" fmla="*/ 1046784 h 1746781"/>
                  <a:gd name="connsiteX197" fmla="*/ 3061474 w 3375237"/>
                  <a:gd name="connsiteY197" fmla="*/ 1022632 h 1746781"/>
                  <a:gd name="connsiteX198" fmla="*/ 3092902 w 3375237"/>
                  <a:gd name="connsiteY198" fmla="*/ 1007332 h 1746781"/>
                  <a:gd name="connsiteX199" fmla="*/ 3124331 w 3375237"/>
                  <a:gd name="connsiteY199" fmla="*/ 1007332 h 1746781"/>
                  <a:gd name="connsiteX200" fmla="*/ 3155760 w 3375237"/>
                  <a:gd name="connsiteY200" fmla="*/ 1004118 h 1746781"/>
                  <a:gd name="connsiteX201" fmla="*/ 3143674 w 3375237"/>
                  <a:gd name="connsiteY201" fmla="*/ 981582 h 1746781"/>
                  <a:gd name="connsiteX202" fmla="*/ 3118692 w 3375237"/>
                  <a:gd name="connsiteY202" fmla="*/ 971113 h 1746781"/>
                  <a:gd name="connsiteX203" fmla="*/ 3127565 w 3375237"/>
                  <a:gd name="connsiteY203" fmla="*/ 955024 h 1746781"/>
                  <a:gd name="connsiteX204" fmla="*/ 3124352 w 3375237"/>
                  <a:gd name="connsiteY204" fmla="*/ 938128 h 1746781"/>
                  <a:gd name="connsiteX205" fmla="*/ 3103393 w 3375237"/>
                  <a:gd name="connsiteY205" fmla="*/ 920422 h 1746781"/>
                  <a:gd name="connsiteX206" fmla="*/ 3107415 w 3375237"/>
                  <a:gd name="connsiteY206" fmla="*/ 892247 h 1746781"/>
                  <a:gd name="connsiteX207" fmla="*/ 3121118 w 3375237"/>
                  <a:gd name="connsiteY207" fmla="*/ 911570 h 1746781"/>
                  <a:gd name="connsiteX208" fmla="*/ 3143674 w 3375237"/>
                  <a:gd name="connsiteY208" fmla="*/ 903526 h 1746781"/>
                  <a:gd name="connsiteX209" fmla="*/ 3172677 w 3375237"/>
                  <a:gd name="connsiteY209" fmla="*/ 884203 h 1746781"/>
                  <a:gd name="connsiteX210" fmla="*/ 3172677 w 3375237"/>
                  <a:gd name="connsiteY210" fmla="*/ 858454 h 1746781"/>
                  <a:gd name="connsiteX211" fmla="*/ 3166230 w 3375237"/>
                  <a:gd name="connsiteY211" fmla="*/ 833513 h 1746781"/>
                  <a:gd name="connsiteX212" fmla="*/ 3193637 w 3375237"/>
                  <a:gd name="connsiteY212" fmla="*/ 823043 h 1746781"/>
                  <a:gd name="connsiteX213" fmla="*/ 3187189 w 3375237"/>
                  <a:gd name="connsiteY213" fmla="*/ 854432 h 1746781"/>
                  <a:gd name="connsiteX214" fmla="*/ 3202509 w 3375237"/>
                  <a:gd name="connsiteY214" fmla="*/ 866498 h 1746781"/>
                  <a:gd name="connsiteX215" fmla="*/ 3241194 w 3375237"/>
                  <a:gd name="connsiteY215" fmla="*/ 857645 h 1746781"/>
                  <a:gd name="connsiteX216" fmla="*/ 3241194 w 3375237"/>
                  <a:gd name="connsiteY216" fmla="*/ 870520 h 1746781"/>
                  <a:gd name="connsiteX217" fmla="*/ 3252472 w 3375237"/>
                  <a:gd name="connsiteY217" fmla="*/ 897886 h 1746781"/>
                  <a:gd name="connsiteX218" fmla="*/ 3275028 w 3375237"/>
                  <a:gd name="connsiteY218" fmla="*/ 894673 h 1746781"/>
                  <a:gd name="connsiteX219" fmla="*/ 3291137 w 3375237"/>
                  <a:gd name="connsiteY219" fmla="*/ 917209 h 1746781"/>
                  <a:gd name="connsiteX220" fmla="*/ 3315310 w 3375237"/>
                  <a:gd name="connsiteY220" fmla="*/ 913187 h 1746781"/>
                  <a:gd name="connsiteX221" fmla="*/ 3330630 w 3375237"/>
                  <a:gd name="connsiteY221" fmla="*/ 890651 h 1746781"/>
                  <a:gd name="connsiteX222" fmla="*/ 3329013 w 3375237"/>
                  <a:gd name="connsiteY222" fmla="*/ 857666 h 1746781"/>
                  <a:gd name="connsiteX223" fmla="*/ 3353995 w 3375237"/>
                  <a:gd name="connsiteY223" fmla="*/ 861688 h 1746781"/>
                  <a:gd name="connsiteX224" fmla="*/ 3374145 w 3375237"/>
                  <a:gd name="connsiteY224" fmla="*/ 842365 h 1746781"/>
                  <a:gd name="connsiteX225" fmla="*/ 3355611 w 3375237"/>
                  <a:gd name="connsiteY225" fmla="*/ 818233 h 1746781"/>
                  <a:gd name="connsiteX226" fmla="*/ 3339503 w 3375237"/>
                  <a:gd name="connsiteY226" fmla="*/ 785228 h 1746781"/>
                  <a:gd name="connsiteX227" fmla="*/ 3325799 w 3375237"/>
                  <a:gd name="connsiteY227" fmla="*/ 780397 h 1746781"/>
                  <a:gd name="connsiteX228" fmla="*/ 3304840 w 3375237"/>
                  <a:gd name="connsiteY228" fmla="*/ 774758 h 1746781"/>
                  <a:gd name="connsiteX229" fmla="*/ 3286306 w 3375237"/>
                  <a:gd name="connsiteY229" fmla="*/ 780397 h 1746781"/>
                  <a:gd name="connsiteX230" fmla="*/ 3289520 w 3375237"/>
                  <a:gd name="connsiteY230" fmla="*/ 797294 h 1746781"/>
                  <a:gd name="connsiteX231" fmla="*/ 3282264 w 3375237"/>
                  <a:gd name="connsiteY231" fmla="*/ 807763 h 1746781"/>
                  <a:gd name="connsiteX232" fmla="*/ 3271794 w 3375237"/>
                  <a:gd name="connsiteY232" fmla="*/ 762692 h 1746781"/>
                  <a:gd name="connsiteX233" fmla="*/ 3259708 w 3375237"/>
                  <a:gd name="connsiteY233" fmla="*/ 750626 h 1746781"/>
                  <a:gd name="connsiteX234" fmla="*/ 3238749 w 3375237"/>
                  <a:gd name="connsiteY234" fmla="*/ 726473 h 1746781"/>
                  <a:gd name="connsiteX235" fmla="*/ 3208128 w 3375237"/>
                  <a:gd name="connsiteY235" fmla="*/ 703937 h 1746781"/>
                  <a:gd name="connsiteX236" fmla="*/ 3183147 w 3375237"/>
                  <a:gd name="connsiteY236" fmla="*/ 686232 h 1746781"/>
                  <a:gd name="connsiteX237" fmla="*/ 3157357 w 3375237"/>
                  <a:gd name="connsiteY237" fmla="*/ 658866 h 1746781"/>
                  <a:gd name="connsiteX238" fmla="*/ 3129142 w 3375237"/>
                  <a:gd name="connsiteY238" fmla="*/ 653226 h 1746781"/>
                  <a:gd name="connsiteX239" fmla="*/ 3096904 w 3375237"/>
                  <a:gd name="connsiteY239" fmla="*/ 630691 h 1746781"/>
                  <a:gd name="connsiteX240" fmla="*/ 3055006 w 3375237"/>
                  <a:gd name="connsiteY240" fmla="*/ 621838 h 1746781"/>
                  <a:gd name="connsiteX241" fmla="*/ 3020343 w 3375237"/>
                  <a:gd name="connsiteY241" fmla="*/ 623455 h 1746781"/>
                  <a:gd name="connsiteX242" fmla="*/ 2999384 w 3375237"/>
                  <a:gd name="connsiteY242" fmla="*/ 625072 h 1746781"/>
                  <a:gd name="connsiteX243" fmla="*/ 2976828 w 3375237"/>
                  <a:gd name="connsiteY243" fmla="*/ 613814 h 1746781"/>
                  <a:gd name="connsiteX244" fmla="*/ 2960720 w 3375237"/>
                  <a:gd name="connsiteY244" fmla="*/ 620262 h 1746781"/>
                  <a:gd name="connsiteX245" fmla="*/ 2959102 w 3375237"/>
                  <a:gd name="connsiteY245" fmla="*/ 636350 h 1746781"/>
                  <a:gd name="connsiteX246" fmla="*/ 2971189 w 3375237"/>
                  <a:gd name="connsiteY246" fmla="*/ 646011 h 1746781"/>
                  <a:gd name="connsiteX247" fmla="*/ 2973614 w 3375237"/>
                  <a:gd name="connsiteY247" fmla="*/ 670952 h 1746781"/>
                  <a:gd name="connsiteX248" fmla="*/ 2960720 w 3375237"/>
                  <a:gd name="connsiteY248" fmla="*/ 686252 h 1746781"/>
                  <a:gd name="connsiteX249" fmla="*/ 2939760 w 3375237"/>
                  <a:gd name="connsiteY249" fmla="*/ 686252 h 1746781"/>
                  <a:gd name="connsiteX250" fmla="*/ 2919609 w 3375237"/>
                  <a:gd name="connsiteY250" fmla="*/ 669355 h 1746781"/>
                  <a:gd name="connsiteX251" fmla="*/ 2924440 w 3375237"/>
                  <a:gd name="connsiteY251" fmla="*/ 650033 h 1746781"/>
                  <a:gd name="connsiteX252" fmla="*/ 2910737 w 3375237"/>
                  <a:gd name="connsiteY252" fmla="*/ 629114 h 1746781"/>
                  <a:gd name="connsiteX253" fmla="*/ 2900267 w 3375237"/>
                  <a:gd name="connsiteY253" fmla="*/ 646819 h 1746781"/>
                  <a:gd name="connsiteX254" fmla="*/ 2851921 w 3375237"/>
                  <a:gd name="connsiteY254" fmla="*/ 639584 h 1746781"/>
                  <a:gd name="connsiteX255" fmla="*/ 2828557 w 3375237"/>
                  <a:gd name="connsiteY255" fmla="*/ 633945 h 1746781"/>
                  <a:gd name="connsiteX256" fmla="*/ 2806789 w 3375237"/>
                  <a:gd name="connsiteY256" fmla="*/ 632328 h 1746781"/>
                  <a:gd name="connsiteX257" fmla="*/ 2792277 w 3375237"/>
                  <a:gd name="connsiteY257" fmla="*/ 627497 h 1746781"/>
                  <a:gd name="connsiteX258" fmla="*/ 2780190 w 3375237"/>
                  <a:gd name="connsiteY258" fmla="*/ 644394 h 1746781"/>
                  <a:gd name="connsiteX259" fmla="*/ 2787447 w 3375237"/>
                  <a:gd name="connsiteY259" fmla="*/ 662099 h 1746781"/>
                  <a:gd name="connsiteX260" fmla="*/ 2778573 w 3375237"/>
                  <a:gd name="connsiteY260" fmla="*/ 691062 h 1746781"/>
                  <a:gd name="connsiteX261" fmla="*/ 2763253 w 3375237"/>
                  <a:gd name="connsiteY261" fmla="*/ 660482 h 1746781"/>
                  <a:gd name="connsiteX262" fmla="*/ 2748741 w 3375237"/>
                  <a:gd name="connsiteY262" fmla="*/ 642777 h 1746781"/>
                  <a:gd name="connsiteX263" fmla="*/ 2745528 w 3375237"/>
                  <a:gd name="connsiteY263" fmla="*/ 599322 h 1746781"/>
                  <a:gd name="connsiteX264" fmla="*/ 2735059 w 3375237"/>
                  <a:gd name="connsiteY264" fmla="*/ 564720 h 1746781"/>
                  <a:gd name="connsiteX265" fmla="*/ 2709269 w 3375237"/>
                  <a:gd name="connsiteY265" fmla="*/ 552654 h 1746781"/>
                  <a:gd name="connsiteX266" fmla="*/ 2668967 w 3375237"/>
                  <a:gd name="connsiteY266" fmla="*/ 554271 h 1746781"/>
                  <a:gd name="connsiteX267" fmla="*/ 2606917 w 3375237"/>
                  <a:gd name="connsiteY267" fmla="*/ 559910 h 1746781"/>
                  <a:gd name="connsiteX268" fmla="*/ 2581936 w 3375237"/>
                  <a:gd name="connsiteY268" fmla="*/ 563124 h 1746781"/>
                  <a:gd name="connsiteX269" fmla="*/ 2581936 w 3375237"/>
                  <a:gd name="connsiteY269" fmla="*/ 535757 h 1746781"/>
                  <a:gd name="connsiteX270" fmla="*/ 2561785 w 3375237"/>
                  <a:gd name="connsiteY270" fmla="*/ 522883 h 1746781"/>
                  <a:gd name="connsiteX271" fmla="*/ 2536804 w 3375237"/>
                  <a:gd name="connsiteY271" fmla="*/ 505986 h 1746781"/>
                  <a:gd name="connsiteX272" fmla="*/ 2514248 w 3375237"/>
                  <a:gd name="connsiteY272" fmla="*/ 486664 h 1746781"/>
                  <a:gd name="connsiteX273" fmla="*/ 2531973 w 3375237"/>
                  <a:gd name="connsiteY273" fmla="*/ 489877 h 1746781"/>
                  <a:gd name="connsiteX274" fmla="*/ 2540846 w 3375237"/>
                  <a:gd name="connsiteY274" fmla="*/ 468958 h 1746781"/>
                  <a:gd name="connsiteX275" fmla="*/ 2512631 w 3375237"/>
                  <a:gd name="connsiteY275" fmla="*/ 448848 h 1746781"/>
                  <a:gd name="connsiteX276" fmla="*/ 2479585 w 3375237"/>
                  <a:gd name="connsiteY276" fmla="*/ 467362 h 1746781"/>
                  <a:gd name="connsiteX277" fmla="*/ 2470712 w 3375237"/>
                  <a:gd name="connsiteY277" fmla="*/ 486684 h 1746781"/>
                  <a:gd name="connsiteX278" fmla="*/ 2444923 w 3375237"/>
                  <a:gd name="connsiteY278" fmla="*/ 497153 h 1746781"/>
                  <a:gd name="connsiteX279" fmla="*/ 2425580 w 3375237"/>
                  <a:gd name="connsiteY279" fmla="*/ 493940 h 1746781"/>
                  <a:gd name="connsiteX280" fmla="*/ 2434453 w 3375237"/>
                  <a:gd name="connsiteY280" fmla="*/ 481874 h 1746781"/>
                  <a:gd name="connsiteX281" fmla="*/ 2448156 w 3375237"/>
                  <a:gd name="connsiteY281" fmla="*/ 471404 h 1746781"/>
                  <a:gd name="connsiteX282" fmla="*/ 2425600 w 3375237"/>
                  <a:gd name="connsiteY282" fmla="*/ 464168 h 1746781"/>
                  <a:gd name="connsiteX283" fmla="*/ 2415131 w 3375237"/>
                  <a:gd name="connsiteY283" fmla="*/ 455316 h 1746781"/>
                  <a:gd name="connsiteX284" fmla="*/ 2424004 w 3375237"/>
                  <a:gd name="connsiteY284" fmla="*/ 432780 h 1746781"/>
                  <a:gd name="connsiteX285" fmla="*/ 2410300 w 3375237"/>
                  <a:gd name="connsiteY285" fmla="*/ 424736 h 1746781"/>
                  <a:gd name="connsiteX286" fmla="*/ 2394980 w 3375237"/>
                  <a:gd name="connsiteY286" fmla="*/ 431183 h 1746781"/>
                  <a:gd name="connsiteX287" fmla="*/ 2380468 w 3375237"/>
                  <a:gd name="connsiteY287" fmla="*/ 426353 h 1746781"/>
                  <a:gd name="connsiteX288" fmla="*/ 2351465 w 3375237"/>
                  <a:gd name="connsiteY288" fmla="*/ 417500 h 1746781"/>
                  <a:gd name="connsiteX289" fmla="*/ 2351465 w 3375237"/>
                  <a:gd name="connsiteY289" fmla="*/ 427969 h 1746781"/>
                  <a:gd name="connsiteX290" fmla="*/ 2342592 w 3375237"/>
                  <a:gd name="connsiteY290" fmla="*/ 447292 h 1746781"/>
                  <a:gd name="connsiteX291" fmla="*/ 2339378 w 3375237"/>
                  <a:gd name="connsiteY291" fmla="*/ 434417 h 1746781"/>
                  <a:gd name="connsiteX292" fmla="*/ 2321653 w 3375237"/>
                  <a:gd name="connsiteY292" fmla="*/ 436822 h 1746781"/>
                  <a:gd name="connsiteX293" fmla="*/ 2333739 w 3375237"/>
                  <a:gd name="connsiteY293" fmla="*/ 457741 h 1746781"/>
                  <a:gd name="connsiteX294" fmla="*/ 2344209 w 3375237"/>
                  <a:gd name="connsiteY294" fmla="*/ 460955 h 1746781"/>
                  <a:gd name="connsiteX295" fmla="*/ 2332122 w 3375237"/>
                  <a:gd name="connsiteY295" fmla="*/ 467402 h 1746781"/>
                  <a:gd name="connsiteX296" fmla="*/ 2327292 w 3375237"/>
                  <a:gd name="connsiteY296" fmla="*/ 483490 h 1746781"/>
                  <a:gd name="connsiteX297" fmla="*/ 2335356 w 3375237"/>
                  <a:gd name="connsiteY297" fmla="*/ 495557 h 1746781"/>
                  <a:gd name="connsiteX298" fmla="*/ 2332142 w 3375237"/>
                  <a:gd name="connsiteY298" fmla="*/ 513262 h 1746781"/>
                  <a:gd name="connsiteX299" fmla="*/ 2316822 w 3375237"/>
                  <a:gd name="connsiteY299" fmla="*/ 502792 h 1746781"/>
                  <a:gd name="connsiteX300" fmla="*/ 2304736 w 3375237"/>
                  <a:gd name="connsiteY300" fmla="*/ 498770 h 1746781"/>
                  <a:gd name="connsiteX301" fmla="*/ 2300713 w 3375237"/>
                  <a:gd name="connsiteY301" fmla="*/ 510837 h 1746781"/>
                  <a:gd name="connsiteX302" fmla="*/ 2304736 w 3375237"/>
                  <a:gd name="connsiteY302" fmla="*/ 533372 h 1746781"/>
                  <a:gd name="connsiteX303" fmla="*/ 2278137 w 3375237"/>
                  <a:gd name="connsiteY303" fmla="*/ 510837 h 1746781"/>
                  <a:gd name="connsiteX304" fmla="*/ 2258795 w 3375237"/>
                  <a:gd name="connsiteY304" fmla="*/ 501984 h 1746781"/>
                  <a:gd name="connsiteX305" fmla="*/ 2237836 w 3375237"/>
                  <a:gd name="connsiteY305" fmla="*/ 489918 h 1746781"/>
                  <a:gd name="connsiteX306" fmla="*/ 2233005 w 3375237"/>
                  <a:gd name="connsiteY306" fmla="*/ 502792 h 1746781"/>
                  <a:gd name="connsiteX307" fmla="*/ 2217685 w 3375237"/>
                  <a:gd name="connsiteY307" fmla="*/ 513262 h 1746781"/>
                  <a:gd name="connsiteX308" fmla="*/ 2198343 w 3375237"/>
                  <a:gd name="connsiteY308" fmla="*/ 506026 h 1746781"/>
                  <a:gd name="connsiteX309" fmla="*/ 2192703 w 3375237"/>
                  <a:gd name="connsiteY309" fmla="*/ 491535 h 1746781"/>
                  <a:gd name="connsiteX310" fmla="*/ 2180617 w 3375237"/>
                  <a:gd name="connsiteY310" fmla="*/ 485087 h 1746781"/>
                  <a:gd name="connsiteX311" fmla="*/ 2179000 w 3375237"/>
                  <a:gd name="connsiteY311" fmla="*/ 497153 h 1746781"/>
                  <a:gd name="connsiteX312" fmla="*/ 2175786 w 3375237"/>
                  <a:gd name="connsiteY312" fmla="*/ 519689 h 1746781"/>
                  <a:gd name="connsiteX313" fmla="*/ 2170148 w 3375237"/>
                  <a:gd name="connsiteY313" fmla="*/ 551078 h 1746781"/>
                  <a:gd name="connsiteX314" fmla="*/ 2158061 w 3375237"/>
                  <a:gd name="connsiteY314" fmla="*/ 573613 h 1746781"/>
                  <a:gd name="connsiteX315" fmla="*/ 2125015 w 3375237"/>
                  <a:gd name="connsiteY315" fmla="*/ 534989 h 1746781"/>
                  <a:gd name="connsiteX316" fmla="*/ 2111312 w 3375237"/>
                  <a:gd name="connsiteY316" fmla="*/ 513262 h 1746781"/>
                  <a:gd name="connsiteX317" fmla="*/ 2104056 w 3375237"/>
                  <a:gd name="connsiteY317" fmla="*/ 491535 h 1746781"/>
                  <a:gd name="connsiteX318" fmla="*/ 2088736 w 3375237"/>
                  <a:gd name="connsiteY318" fmla="*/ 483490 h 1746781"/>
                  <a:gd name="connsiteX319" fmla="*/ 2092758 w 3375237"/>
                  <a:gd name="connsiteY319" fmla="*/ 456933 h 1746781"/>
                  <a:gd name="connsiteX320" fmla="*/ 2108078 w 3375237"/>
                  <a:gd name="connsiteY320" fmla="*/ 434397 h 1746781"/>
                  <a:gd name="connsiteX321" fmla="*/ 2109695 w 3375237"/>
                  <a:gd name="connsiteY321" fmla="*/ 405434 h 1746781"/>
                  <a:gd name="connsiteX322" fmla="*/ 2087139 w 3375237"/>
                  <a:gd name="connsiteY322" fmla="*/ 390942 h 1746781"/>
                  <a:gd name="connsiteX323" fmla="*/ 2042006 w 3375237"/>
                  <a:gd name="connsiteY323" fmla="*/ 370832 h 1746781"/>
                  <a:gd name="connsiteX324" fmla="*/ 2025898 w 3375237"/>
                  <a:gd name="connsiteY324" fmla="*/ 349913 h 1746781"/>
                  <a:gd name="connsiteX325" fmla="*/ 2007364 w 3375237"/>
                  <a:gd name="connsiteY325" fmla="*/ 344274 h 1746781"/>
                  <a:gd name="connsiteX326" fmla="*/ 1983191 w 3375237"/>
                  <a:gd name="connsiteY326" fmla="*/ 354743 h 1746781"/>
                  <a:gd name="connsiteX327" fmla="*/ 1980766 w 3375237"/>
                  <a:gd name="connsiteY327" fmla="*/ 377279 h 1746781"/>
                  <a:gd name="connsiteX328" fmla="*/ 1991235 w 3375237"/>
                  <a:gd name="connsiteY328" fmla="*/ 389345 h 1746781"/>
                  <a:gd name="connsiteX329" fmla="*/ 1992852 w 3375237"/>
                  <a:gd name="connsiteY329" fmla="*/ 402220 h 1746781"/>
                  <a:gd name="connsiteX330" fmla="*/ 1975935 w 3375237"/>
                  <a:gd name="connsiteY330" fmla="*/ 408668 h 1746781"/>
                  <a:gd name="connsiteX331" fmla="*/ 1965466 w 3375237"/>
                  <a:gd name="connsiteY331" fmla="*/ 403837 h 1746781"/>
                  <a:gd name="connsiteX332" fmla="*/ 1930803 w 3375237"/>
                  <a:gd name="connsiteY332" fmla="*/ 399815 h 1746781"/>
                  <a:gd name="connsiteX333" fmla="*/ 1899374 w 3375237"/>
                  <a:gd name="connsiteY333" fmla="*/ 399815 h 1746781"/>
                  <a:gd name="connsiteX334" fmla="*/ 1887287 w 3375237"/>
                  <a:gd name="connsiteY334" fmla="*/ 386132 h 1746781"/>
                  <a:gd name="connsiteX335" fmla="*/ 1892118 w 3375237"/>
                  <a:gd name="connsiteY335" fmla="*/ 366810 h 1746781"/>
                  <a:gd name="connsiteX336" fmla="*/ 1871967 w 3375237"/>
                  <a:gd name="connsiteY336" fmla="*/ 366810 h 1746781"/>
                  <a:gd name="connsiteX337" fmla="*/ 1845369 w 3375237"/>
                  <a:gd name="connsiteY337" fmla="*/ 349913 h 1746781"/>
                  <a:gd name="connsiteX338" fmla="*/ 1825218 w 3375237"/>
                  <a:gd name="connsiteY338" fmla="*/ 351530 h 1746781"/>
                  <a:gd name="connsiteX339" fmla="*/ 1807493 w 3375237"/>
                  <a:gd name="connsiteY339" fmla="*/ 363596 h 1746781"/>
                  <a:gd name="connsiteX340" fmla="*/ 1793789 w 3375237"/>
                  <a:gd name="connsiteY340" fmla="*/ 379684 h 1746781"/>
                  <a:gd name="connsiteX341" fmla="*/ 1791364 w 3375237"/>
                  <a:gd name="connsiteY341" fmla="*/ 391751 h 1746781"/>
                  <a:gd name="connsiteX342" fmla="*/ 1792173 w 3375237"/>
                  <a:gd name="connsiteY342" fmla="*/ 410264 h 1746781"/>
                  <a:gd name="connsiteX343" fmla="*/ 1781703 w 3375237"/>
                  <a:gd name="connsiteY343" fmla="*/ 411881 h 1746781"/>
                  <a:gd name="connsiteX344" fmla="*/ 1777681 w 3375237"/>
                  <a:gd name="connsiteY344" fmla="*/ 394984 h 1746781"/>
                  <a:gd name="connsiteX345" fmla="*/ 1779298 w 3375237"/>
                  <a:gd name="connsiteY345" fmla="*/ 378896 h 1746781"/>
                  <a:gd name="connsiteX346" fmla="*/ 1772850 w 3375237"/>
                  <a:gd name="connsiteY346" fmla="*/ 360382 h 1746781"/>
                  <a:gd name="connsiteX347" fmla="*/ 1746252 w 3375237"/>
                  <a:gd name="connsiteY347" fmla="*/ 358765 h 1746781"/>
                  <a:gd name="connsiteX348" fmla="*/ 1739804 w 3375237"/>
                  <a:gd name="connsiteY348" fmla="*/ 342677 h 1746781"/>
                  <a:gd name="connsiteX349" fmla="*/ 1727718 w 3375237"/>
                  <a:gd name="connsiteY349" fmla="*/ 335441 h 1746781"/>
                  <a:gd name="connsiteX350" fmla="*/ 1715631 w 3375237"/>
                  <a:gd name="connsiteY350" fmla="*/ 337846 h 1746781"/>
                  <a:gd name="connsiteX351" fmla="*/ 1717248 w 3375237"/>
                  <a:gd name="connsiteY351" fmla="*/ 356360 h 1746781"/>
                  <a:gd name="connsiteX352" fmla="*/ 1729335 w 3375237"/>
                  <a:gd name="connsiteY352" fmla="*/ 357977 h 1746781"/>
                  <a:gd name="connsiteX353" fmla="*/ 1717248 w 3375237"/>
                  <a:gd name="connsiteY353" fmla="*/ 363616 h 1746781"/>
                  <a:gd name="connsiteX354" fmla="*/ 1691459 w 3375237"/>
                  <a:gd name="connsiteY354" fmla="*/ 378916 h 1746781"/>
                  <a:gd name="connsiteX355" fmla="*/ 1678563 w 3375237"/>
                  <a:gd name="connsiteY355" fmla="*/ 391791 h 1746781"/>
                  <a:gd name="connsiteX356" fmla="*/ 1666477 w 3375237"/>
                  <a:gd name="connsiteY356" fmla="*/ 393408 h 1746781"/>
                  <a:gd name="connsiteX357" fmla="*/ 1640687 w 3375237"/>
                  <a:gd name="connsiteY357" fmla="*/ 407091 h 1746781"/>
                  <a:gd name="connsiteX358" fmla="*/ 1624579 w 3375237"/>
                  <a:gd name="connsiteY358" fmla="*/ 422391 h 1746781"/>
                  <a:gd name="connsiteX359" fmla="*/ 1609259 w 3375237"/>
                  <a:gd name="connsiteY359" fmla="*/ 436883 h 1746781"/>
                  <a:gd name="connsiteX360" fmla="*/ 1589916 w 3375237"/>
                  <a:gd name="connsiteY360" fmla="*/ 456993 h 1746781"/>
                  <a:gd name="connsiteX361" fmla="*/ 1562509 w 3375237"/>
                  <a:gd name="connsiteY361" fmla="*/ 456993 h 1746781"/>
                  <a:gd name="connsiteX362" fmla="*/ 1569765 w 3375237"/>
                  <a:gd name="connsiteY362" fmla="*/ 447332 h 1746781"/>
                  <a:gd name="connsiteX363" fmla="*/ 1583469 w 3375237"/>
                  <a:gd name="connsiteY363" fmla="*/ 434457 h 1746781"/>
                  <a:gd name="connsiteX364" fmla="*/ 1597172 w 3375237"/>
                  <a:gd name="connsiteY364" fmla="*/ 414347 h 1746781"/>
                  <a:gd name="connsiteX365" fmla="*/ 1610875 w 3375237"/>
                  <a:gd name="connsiteY365" fmla="*/ 405494 h 1746781"/>
                  <a:gd name="connsiteX366" fmla="*/ 1619748 w 3375237"/>
                  <a:gd name="connsiteY366" fmla="*/ 395025 h 1746781"/>
                  <a:gd name="connsiteX367" fmla="*/ 1635857 w 3375237"/>
                  <a:gd name="connsiteY367" fmla="*/ 384555 h 1746781"/>
                  <a:gd name="connsiteX368" fmla="*/ 1654391 w 3375237"/>
                  <a:gd name="connsiteY368" fmla="*/ 370872 h 1746781"/>
                  <a:gd name="connsiteX369" fmla="*/ 1661647 w 3375237"/>
                  <a:gd name="connsiteY369" fmla="*/ 362019 h 1746781"/>
                  <a:gd name="connsiteX370" fmla="*/ 1673733 w 3375237"/>
                  <a:gd name="connsiteY370" fmla="*/ 345931 h 1746781"/>
                  <a:gd name="connsiteX371" fmla="*/ 1682606 w 3375237"/>
                  <a:gd name="connsiteY371" fmla="*/ 332248 h 1746781"/>
                  <a:gd name="connsiteX372" fmla="*/ 1696309 w 3375237"/>
                  <a:gd name="connsiteY372" fmla="*/ 318565 h 1746781"/>
                  <a:gd name="connsiteX373" fmla="*/ 1711630 w 3375237"/>
                  <a:gd name="connsiteY373" fmla="*/ 294412 h 1746781"/>
                  <a:gd name="connsiteX374" fmla="*/ 1748698 w 3375237"/>
                  <a:gd name="connsiteY374" fmla="*/ 278324 h 1746781"/>
                  <a:gd name="connsiteX375" fmla="*/ 1768848 w 3375237"/>
                  <a:gd name="connsiteY375" fmla="*/ 252574 h 1746781"/>
                  <a:gd name="connsiteX376" fmla="*/ 1779318 w 3375237"/>
                  <a:gd name="connsiteY376" fmla="*/ 246127 h 1746781"/>
                  <a:gd name="connsiteX377" fmla="*/ 1784957 w 3375237"/>
                  <a:gd name="connsiteY377" fmla="*/ 225208 h 1746781"/>
                  <a:gd name="connsiteX378" fmla="*/ 1780935 w 3375237"/>
                  <a:gd name="connsiteY378" fmla="*/ 209120 h 1746781"/>
                  <a:gd name="connsiteX379" fmla="*/ 1769657 w 3375237"/>
                  <a:gd name="connsiteY379" fmla="*/ 204289 h 1746781"/>
                  <a:gd name="connsiteX380" fmla="*/ 1767231 w 3375237"/>
                  <a:gd name="connsiteY380" fmla="*/ 180136 h 1746781"/>
                  <a:gd name="connsiteX381" fmla="*/ 1777701 w 3375237"/>
                  <a:gd name="connsiteY381" fmla="*/ 192203 h 1746781"/>
                  <a:gd name="connsiteX382" fmla="*/ 1780915 w 3375237"/>
                  <a:gd name="connsiteY382" fmla="*/ 176114 h 1746781"/>
                  <a:gd name="connsiteX383" fmla="*/ 1786554 w 3375237"/>
                  <a:gd name="connsiteY383" fmla="*/ 148748 h 1746781"/>
                  <a:gd name="connsiteX384" fmla="*/ 1765594 w 3375237"/>
                  <a:gd name="connsiteY384" fmla="*/ 132660 h 1746781"/>
                  <a:gd name="connsiteX385" fmla="*/ 1762381 w 3375237"/>
                  <a:gd name="connsiteY385" fmla="*/ 115763 h 1746781"/>
                  <a:gd name="connsiteX386" fmla="*/ 1738208 w 3375237"/>
                  <a:gd name="connsiteY386" fmla="*/ 87588 h 1746781"/>
                  <a:gd name="connsiteX387" fmla="*/ 1702757 w 3375237"/>
                  <a:gd name="connsiteY387" fmla="*/ 75522 h 1746781"/>
                  <a:gd name="connsiteX388" fmla="*/ 1685840 w 3375237"/>
                  <a:gd name="connsiteY388" fmla="*/ 82757 h 1746781"/>
                  <a:gd name="connsiteX389" fmla="*/ 1675370 w 3375237"/>
                  <a:gd name="connsiteY389" fmla="*/ 98057 h 1746781"/>
                  <a:gd name="connsiteX390" fmla="*/ 1660050 w 3375237"/>
                  <a:gd name="connsiteY390" fmla="*/ 112549 h 1746781"/>
                  <a:gd name="connsiteX391" fmla="*/ 1642324 w 3375237"/>
                  <a:gd name="connsiteY391" fmla="*/ 115763 h 1746781"/>
                  <a:gd name="connsiteX392" fmla="*/ 1649580 w 3375237"/>
                  <a:gd name="connsiteY392" fmla="*/ 102080 h 1746781"/>
                  <a:gd name="connsiteX393" fmla="*/ 1657645 w 3375237"/>
                  <a:gd name="connsiteY393" fmla="*/ 79544 h 1746781"/>
                  <a:gd name="connsiteX394" fmla="*/ 1619769 w 3375237"/>
                  <a:gd name="connsiteY394" fmla="*/ 69074 h 1746781"/>
                  <a:gd name="connsiteX395" fmla="*/ 1602851 w 3375237"/>
                  <a:gd name="connsiteY395" fmla="*/ 56200 h 1746781"/>
                  <a:gd name="connsiteX396" fmla="*/ 1598829 w 3375237"/>
                  <a:gd name="connsiteY396" fmla="*/ 39303 h 1746781"/>
                  <a:gd name="connsiteX397" fmla="*/ 1619789 w 3375237"/>
                  <a:gd name="connsiteY397" fmla="*/ 23214 h 1746781"/>
                  <a:gd name="connsiteX398" fmla="*/ 1602063 w 3375237"/>
                  <a:gd name="connsiteY398" fmla="*/ 16767 h 1746781"/>
                  <a:gd name="connsiteX399" fmla="*/ 1598849 w 3375237"/>
                  <a:gd name="connsiteY399" fmla="*/ 679 h 1746781"/>
                  <a:gd name="connsiteX400" fmla="*/ 1579507 w 3375237"/>
                  <a:gd name="connsiteY400" fmla="*/ 13553 h 1746781"/>
                  <a:gd name="connsiteX401" fmla="*/ 1543248 w 3375237"/>
                  <a:gd name="connsiteY401" fmla="*/ 45750 h 1746781"/>
                  <a:gd name="connsiteX402" fmla="*/ 1536800 w 3375237"/>
                  <a:gd name="connsiteY402" fmla="*/ 66669 h 1746781"/>
                  <a:gd name="connsiteX403" fmla="*/ 1536800 w 3375237"/>
                  <a:gd name="connsiteY403" fmla="*/ 82757 h 1746781"/>
                  <a:gd name="connsiteX404" fmla="*/ 1538417 w 3375237"/>
                  <a:gd name="connsiteY404" fmla="*/ 108507 h 1746781"/>
                  <a:gd name="connsiteX405" fmla="*/ 1524714 w 3375237"/>
                  <a:gd name="connsiteY405" fmla="*/ 108507 h 1746781"/>
                  <a:gd name="connsiteX406" fmla="*/ 1508605 w 3375237"/>
                  <a:gd name="connsiteY406" fmla="*/ 108507 h 1746781"/>
                  <a:gd name="connsiteX407" fmla="*/ 1490880 w 3375237"/>
                  <a:gd name="connsiteY407" fmla="*/ 103676 h 1746781"/>
                  <a:gd name="connsiteX408" fmla="*/ 1470729 w 3375237"/>
                  <a:gd name="connsiteY408" fmla="*/ 110124 h 1746781"/>
                  <a:gd name="connsiteX409" fmla="*/ 1477176 w 3375237"/>
                  <a:gd name="connsiteY409" fmla="*/ 122190 h 1746781"/>
                  <a:gd name="connsiteX410" fmla="*/ 1489263 w 3375237"/>
                  <a:gd name="connsiteY410" fmla="*/ 132660 h 1746781"/>
                  <a:gd name="connsiteX411" fmla="*/ 1501349 w 3375237"/>
                  <a:gd name="connsiteY411" fmla="*/ 144726 h 1746781"/>
                  <a:gd name="connsiteX412" fmla="*/ 1508605 w 3375237"/>
                  <a:gd name="connsiteY412" fmla="*/ 164048 h 1746781"/>
                  <a:gd name="connsiteX413" fmla="*/ 1489263 w 3375237"/>
                  <a:gd name="connsiteY413" fmla="*/ 181753 h 1746781"/>
                  <a:gd name="connsiteX414" fmla="*/ 1489263 w 3375237"/>
                  <a:gd name="connsiteY414" fmla="*/ 171284 h 1746781"/>
                  <a:gd name="connsiteX415" fmla="*/ 1487646 w 3375237"/>
                  <a:gd name="connsiteY415" fmla="*/ 144726 h 1746781"/>
                  <a:gd name="connsiteX416" fmla="*/ 1468304 w 3375237"/>
                  <a:gd name="connsiteY416" fmla="*/ 135065 h 1746781"/>
                  <a:gd name="connsiteX417" fmla="*/ 1454600 w 3375237"/>
                  <a:gd name="connsiteY417" fmla="*/ 148748 h 1746781"/>
                  <a:gd name="connsiteX418" fmla="*/ 1442514 w 3375237"/>
                  <a:gd name="connsiteY418" fmla="*/ 160814 h 1746781"/>
                  <a:gd name="connsiteX419" fmla="*/ 1423171 w 3375237"/>
                  <a:gd name="connsiteY419" fmla="*/ 177711 h 1746781"/>
                  <a:gd name="connsiteX420" fmla="*/ 1411085 w 3375237"/>
                  <a:gd name="connsiteY420" fmla="*/ 171263 h 1746781"/>
                  <a:gd name="connsiteX421" fmla="*/ 1419958 w 3375237"/>
                  <a:gd name="connsiteY421" fmla="*/ 135044 h 1746781"/>
                  <a:gd name="connsiteX422" fmla="*/ 1402232 w 3375237"/>
                  <a:gd name="connsiteY422" fmla="*/ 138258 h 1746781"/>
                  <a:gd name="connsiteX423" fmla="*/ 1388529 w 3375237"/>
                  <a:gd name="connsiteY423" fmla="*/ 138258 h 1746781"/>
                  <a:gd name="connsiteX424" fmla="*/ 1365973 w 3375237"/>
                  <a:gd name="connsiteY424" fmla="*/ 148728 h 1746781"/>
                  <a:gd name="connsiteX425" fmla="*/ 1361142 w 3375237"/>
                  <a:gd name="connsiteY425" fmla="*/ 159197 h 1746781"/>
                  <a:gd name="connsiteX426" fmla="*/ 1371612 w 3375237"/>
                  <a:gd name="connsiteY426" fmla="*/ 160814 h 1746781"/>
                  <a:gd name="connsiteX427" fmla="*/ 1378059 w 3375237"/>
                  <a:gd name="connsiteY427" fmla="*/ 169667 h 1746781"/>
                  <a:gd name="connsiteX428" fmla="*/ 1367590 w 3375237"/>
                  <a:gd name="connsiteY428" fmla="*/ 177711 h 1746781"/>
                  <a:gd name="connsiteX429" fmla="*/ 1353886 w 3375237"/>
                  <a:gd name="connsiteY429" fmla="*/ 181733 h 1746781"/>
                  <a:gd name="connsiteX430" fmla="*/ 1335353 w 3375237"/>
                  <a:gd name="connsiteY430" fmla="*/ 198630 h 1746781"/>
                  <a:gd name="connsiteX431" fmla="*/ 1314393 w 3375237"/>
                  <a:gd name="connsiteY431" fmla="*/ 217952 h 1746781"/>
                  <a:gd name="connsiteX432" fmla="*/ 1289412 w 3375237"/>
                  <a:gd name="connsiteY432" fmla="*/ 230018 h 1746781"/>
                  <a:gd name="connsiteX433" fmla="*/ 1279751 w 3375237"/>
                  <a:gd name="connsiteY433" fmla="*/ 242085 h 1746781"/>
                  <a:gd name="connsiteX434" fmla="*/ 1260408 w 3375237"/>
                  <a:gd name="connsiteY434" fmla="*/ 238871 h 1746781"/>
                  <a:gd name="connsiteX435" fmla="*/ 1249939 w 3375237"/>
                  <a:gd name="connsiteY435" fmla="*/ 237254 h 1746781"/>
                  <a:gd name="connsiteX436" fmla="*/ 1249939 w 3375237"/>
                  <a:gd name="connsiteY436" fmla="*/ 247724 h 1746781"/>
                  <a:gd name="connsiteX437" fmla="*/ 1258811 w 3375237"/>
                  <a:gd name="connsiteY437" fmla="*/ 258193 h 1746781"/>
                  <a:gd name="connsiteX438" fmla="*/ 1244300 w 3375237"/>
                  <a:gd name="connsiteY438" fmla="*/ 261407 h 1746781"/>
                  <a:gd name="connsiteX439" fmla="*/ 1236235 w 3375237"/>
                  <a:gd name="connsiteY439" fmla="*/ 254171 h 1746781"/>
                  <a:gd name="connsiteX440" fmla="*/ 1221724 w 3375237"/>
                  <a:gd name="connsiteY440" fmla="*/ 258193 h 1746781"/>
                  <a:gd name="connsiteX441" fmla="*/ 1215276 w 3375237"/>
                  <a:gd name="connsiteY441" fmla="*/ 264641 h 1746781"/>
                  <a:gd name="connsiteX442" fmla="*/ 1223340 w 3375237"/>
                  <a:gd name="connsiteY442" fmla="*/ 278324 h 1746781"/>
                  <a:gd name="connsiteX443" fmla="*/ 1233810 w 3375237"/>
                  <a:gd name="connsiteY443" fmla="*/ 275110 h 1746781"/>
                  <a:gd name="connsiteX444" fmla="*/ 1245897 w 3375237"/>
                  <a:gd name="connsiteY444" fmla="*/ 288793 h 1746781"/>
                  <a:gd name="connsiteX445" fmla="*/ 1227362 w 3375237"/>
                  <a:gd name="connsiteY445" fmla="*/ 290410 h 1746781"/>
                  <a:gd name="connsiteX446" fmla="*/ 1224149 w 3375237"/>
                  <a:gd name="connsiteY446" fmla="*/ 308115 h 1746781"/>
                  <a:gd name="connsiteX447" fmla="*/ 1237852 w 3375237"/>
                  <a:gd name="connsiteY447" fmla="*/ 323416 h 1746781"/>
                  <a:gd name="connsiteX448" fmla="*/ 1249939 w 3375237"/>
                  <a:gd name="connsiteY448" fmla="*/ 337907 h 1746781"/>
                  <a:gd name="connsiteX449" fmla="*/ 1248322 w 3375237"/>
                  <a:gd name="connsiteY449" fmla="*/ 356421 h 1746781"/>
                  <a:gd name="connsiteX450" fmla="*/ 1239449 w 3375237"/>
                  <a:gd name="connsiteY450" fmla="*/ 368487 h 1746781"/>
                  <a:gd name="connsiteX451" fmla="*/ 1224129 w 3375237"/>
                  <a:gd name="connsiteY451" fmla="*/ 374126 h 1746781"/>
                  <a:gd name="connsiteX452" fmla="*/ 1227342 w 3375237"/>
                  <a:gd name="connsiteY452" fmla="*/ 353207 h 1746781"/>
                  <a:gd name="connsiteX453" fmla="*/ 1221703 w 3375237"/>
                  <a:gd name="connsiteY453" fmla="*/ 342738 h 1746781"/>
                  <a:gd name="connsiteX454" fmla="*/ 1200744 w 3375237"/>
                  <a:gd name="connsiteY454" fmla="*/ 341121 h 1746781"/>
                  <a:gd name="connsiteX455" fmla="*/ 1178188 w 3375237"/>
                  <a:gd name="connsiteY455" fmla="*/ 336290 h 1746781"/>
                  <a:gd name="connsiteX456" fmla="*/ 1159654 w 3375237"/>
                  <a:gd name="connsiteY456" fmla="*/ 342738 h 1746781"/>
                  <a:gd name="connsiteX457" fmla="*/ 1141928 w 3375237"/>
                  <a:gd name="connsiteY457" fmla="*/ 348377 h 1746781"/>
                  <a:gd name="connsiteX458" fmla="*/ 1129842 w 3375237"/>
                  <a:gd name="connsiteY458" fmla="*/ 345972 h 1746781"/>
                  <a:gd name="connsiteX459" fmla="*/ 1116139 w 3375237"/>
                  <a:gd name="connsiteY459" fmla="*/ 354824 h 1746781"/>
                  <a:gd name="connsiteX460" fmla="*/ 1108883 w 3375237"/>
                  <a:gd name="connsiteY460" fmla="*/ 379765 h 1746781"/>
                  <a:gd name="connsiteX461" fmla="*/ 1117755 w 3375237"/>
                  <a:gd name="connsiteY461" fmla="*/ 393448 h 1746781"/>
                  <a:gd name="connsiteX462" fmla="*/ 1105669 w 3375237"/>
                  <a:gd name="connsiteY462" fmla="*/ 408748 h 1746781"/>
                  <a:gd name="connsiteX463" fmla="*/ 1114542 w 3375237"/>
                  <a:gd name="connsiteY463" fmla="*/ 431284 h 1746781"/>
                  <a:gd name="connsiteX464" fmla="*/ 1152418 w 3375237"/>
                  <a:gd name="connsiteY464" fmla="*/ 457842 h 1746781"/>
                  <a:gd name="connsiteX465" fmla="*/ 1173378 w 3375237"/>
                  <a:gd name="connsiteY465" fmla="*/ 483592 h 1746781"/>
                  <a:gd name="connsiteX466" fmla="*/ 1176591 w 3375237"/>
                  <a:gd name="connsiteY466" fmla="*/ 502914 h 1746781"/>
                  <a:gd name="connsiteX467" fmla="*/ 1162888 w 3375237"/>
                  <a:gd name="connsiteY467" fmla="*/ 521427 h 1746781"/>
                  <a:gd name="connsiteX468" fmla="*/ 1161271 w 3375237"/>
                  <a:gd name="connsiteY468" fmla="*/ 542346 h 1746781"/>
                  <a:gd name="connsiteX469" fmla="*/ 1168527 w 3375237"/>
                  <a:gd name="connsiteY469" fmla="*/ 563265 h 1746781"/>
                  <a:gd name="connsiteX470" fmla="*/ 1167718 w 3375237"/>
                  <a:gd name="connsiteY470" fmla="*/ 584184 h 1746781"/>
                  <a:gd name="connsiteX471" fmla="*/ 1157249 w 3375237"/>
                  <a:gd name="connsiteY471" fmla="*/ 602698 h 1746781"/>
                  <a:gd name="connsiteX472" fmla="*/ 1140332 w 3375237"/>
                  <a:gd name="connsiteY472" fmla="*/ 591440 h 1746781"/>
                  <a:gd name="connsiteX473" fmla="*/ 1147588 w 3375237"/>
                  <a:gd name="connsiteY473" fmla="*/ 580970 h 1746781"/>
                  <a:gd name="connsiteX474" fmla="*/ 1150801 w 3375237"/>
                  <a:gd name="connsiteY474" fmla="*/ 560052 h 1746781"/>
                  <a:gd name="connsiteX475" fmla="*/ 1143545 w 3375237"/>
                  <a:gd name="connsiteY475" fmla="*/ 560052 h 1746781"/>
                  <a:gd name="connsiteX476" fmla="*/ 1140332 w 3375237"/>
                  <a:gd name="connsiteY476" fmla="*/ 572118 h 1746781"/>
                  <a:gd name="connsiteX477" fmla="*/ 1133076 w 3375237"/>
                  <a:gd name="connsiteY477" fmla="*/ 568096 h 1746781"/>
                  <a:gd name="connsiteX478" fmla="*/ 1140332 w 3375237"/>
                  <a:gd name="connsiteY478" fmla="*/ 537516 h 1746781"/>
                  <a:gd name="connsiteX479" fmla="*/ 1133076 w 3375237"/>
                  <a:gd name="connsiteY479" fmla="*/ 514980 h 1746781"/>
                  <a:gd name="connsiteX480" fmla="*/ 1149184 w 3375237"/>
                  <a:gd name="connsiteY480" fmla="*/ 502914 h 1746781"/>
                  <a:gd name="connsiteX481" fmla="*/ 1149184 w 3375237"/>
                  <a:gd name="connsiteY481" fmla="*/ 483592 h 1746781"/>
                  <a:gd name="connsiteX482" fmla="*/ 1138715 w 3375237"/>
                  <a:gd name="connsiteY482" fmla="*/ 485208 h 1746781"/>
                  <a:gd name="connsiteX483" fmla="*/ 1123395 w 3375237"/>
                  <a:gd name="connsiteY483" fmla="*/ 488422 h 1746781"/>
                  <a:gd name="connsiteX484" fmla="*/ 1108883 w 3375237"/>
                  <a:gd name="connsiteY484" fmla="*/ 488422 h 1746781"/>
                  <a:gd name="connsiteX485" fmla="*/ 1100010 w 3375237"/>
                  <a:gd name="connsiteY485" fmla="*/ 464269 h 1746781"/>
                  <a:gd name="connsiteX486" fmla="*/ 1083093 w 3375237"/>
                  <a:gd name="connsiteY486" fmla="*/ 457034 h 1746781"/>
                  <a:gd name="connsiteX487" fmla="*/ 1067773 w 3375237"/>
                  <a:gd name="connsiteY487" fmla="*/ 432881 h 1746781"/>
                  <a:gd name="connsiteX488" fmla="*/ 1054878 w 3375237"/>
                  <a:gd name="connsiteY488" fmla="*/ 436903 h 1746781"/>
                  <a:gd name="connsiteX489" fmla="*/ 1045217 w 3375237"/>
                  <a:gd name="connsiteY489" fmla="*/ 448969 h 1746781"/>
                  <a:gd name="connsiteX490" fmla="*/ 1057303 w 3375237"/>
                  <a:gd name="connsiteY490" fmla="*/ 459439 h 1746781"/>
                  <a:gd name="connsiteX491" fmla="*/ 1053281 w 3375237"/>
                  <a:gd name="connsiteY491" fmla="*/ 474739 h 1746781"/>
                  <a:gd name="connsiteX492" fmla="*/ 1039578 w 3375237"/>
                  <a:gd name="connsiteY492" fmla="*/ 485208 h 1746781"/>
                  <a:gd name="connsiteX493" fmla="*/ 1032321 w 3375237"/>
                  <a:gd name="connsiteY493" fmla="*/ 476356 h 1746781"/>
                  <a:gd name="connsiteX494" fmla="*/ 1017002 w 3375237"/>
                  <a:gd name="connsiteY494" fmla="*/ 490039 h 1746781"/>
                  <a:gd name="connsiteX495" fmla="*/ 1029088 w 3375237"/>
                  <a:gd name="connsiteY495" fmla="*/ 502914 h 1746781"/>
                  <a:gd name="connsiteX496" fmla="*/ 1046813 w 3375237"/>
                  <a:gd name="connsiteY496" fmla="*/ 516597 h 1746781"/>
                  <a:gd name="connsiteX497" fmla="*/ 1063730 w 3375237"/>
                  <a:gd name="connsiteY497" fmla="*/ 528663 h 1746781"/>
                  <a:gd name="connsiteX498" fmla="*/ 1058900 w 3375237"/>
                  <a:gd name="connsiteY498" fmla="*/ 543963 h 1746781"/>
                  <a:gd name="connsiteX499" fmla="*/ 1041174 w 3375237"/>
                  <a:gd name="connsiteY499" fmla="*/ 542346 h 1746781"/>
                  <a:gd name="connsiteX500" fmla="*/ 1025854 w 3375237"/>
                  <a:gd name="connsiteY500" fmla="*/ 523024 h 1746781"/>
                  <a:gd name="connsiteX501" fmla="*/ 1008128 w 3375237"/>
                  <a:gd name="connsiteY501" fmla="*/ 519810 h 1746781"/>
                  <a:gd name="connsiteX502" fmla="*/ 997659 w 3375237"/>
                  <a:gd name="connsiteY502" fmla="*/ 513363 h 1746781"/>
                  <a:gd name="connsiteX503" fmla="*/ 1001681 w 3375237"/>
                  <a:gd name="connsiteY503" fmla="*/ 485188 h 1746781"/>
                  <a:gd name="connsiteX504" fmla="*/ 1000873 w 3375237"/>
                  <a:gd name="connsiteY504" fmla="*/ 453800 h 1746781"/>
                  <a:gd name="connsiteX505" fmla="*/ 1000873 w 3375237"/>
                  <a:gd name="connsiteY505" fmla="*/ 431264 h 1746781"/>
                  <a:gd name="connsiteX506" fmla="*/ 994425 w 3375237"/>
                  <a:gd name="connsiteY506" fmla="*/ 422411 h 1746781"/>
                  <a:gd name="connsiteX507" fmla="*/ 983956 w 3375237"/>
                  <a:gd name="connsiteY507" fmla="*/ 411942 h 1746781"/>
                  <a:gd name="connsiteX508" fmla="*/ 979125 w 3375237"/>
                  <a:gd name="connsiteY508" fmla="*/ 395045 h 1746781"/>
                  <a:gd name="connsiteX509" fmla="*/ 967039 w 3375237"/>
                  <a:gd name="connsiteY509" fmla="*/ 399876 h 1746781"/>
                  <a:gd name="connsiteX510" fmla="*/ 978316 w 3375237"/>
                  <a:gd name="connsiteY510" fmla="*/ 414367 h 1746781"/>
                  <a:gd name="connsiteX511" fmla="*/ 988786 w 3375237"/>
                  <a:gd name="connsiteY511" fmla="*/ 429667 h 1746781"/>
                  <a:gd name="connsiteX512" fmla="*/ 982339 w 3375237"/>
                  <a:gd name="connsiteY512" fmla="*/ 457034 h 1746781"/>
                  <a:gd name="connsiteX513" fmla="*/ 961379 w 3375237"/>
                  <a:gd name="connsiteY513" fmla="*/ 486805 h 1746781"/>
                  <a:gd name="connsiteX514" fmla="*/ 952506 w 3375237"/>
                  <a:gd name="connsiteY514" fmla="*/ 506916 h 1746781"/>
                  <a:gd name="connsiteX515" fmla="*/ 952506 w 3375237"/>
                  <a:gd name="connsiteY515" fmla="*/ 535879 h 1746781"/>
                  <a:gd name="connsiteX516" fmla="*/ 962976 w 3375237"/>
                  <a:gd name="connsiteY516" fmla="*/ 552775 h 1746781"/>
                  <a:gd name="connsiteX517" fmla="*/ 967807 w 3375237"/>
                  <a:gd name="connsiteY517" fmla="*/ 562436 h 1746781"/>
                  <a:gd name="connsiteX518" fmla="*/ 971829 w 3375237"/>
                  <a:gd name="connsiteY518" fmla="*/ 572906 h 1746781"/>
                  <a:gd name="connsiteX519" fmla="*/ 961359 w 3375237"/>
                  <a:gd name="connsiteY519" fmla="*/ 586589 h 1746781"/>
                  <a:gd name="connsiteX520" fmla="*/ 958145 w 3375237"/>
                  <a:gd name="connsiteY520" fmla="*/ 594633 h 1746781"/>
                  <a:gd name="connsiteX521" fmla="*/ 954932 w 3375237"/>
                  <a:gd name="connsiteY521" fmla="*/ 608317 h 1746781"/>
                  <a:gd name="connsiteX522" fmla="*/ 958954 w 3375237"/>
                  <a:gd name="connsiteY522" fmla="*/ 619574 h 1746781"/>
                  <a:gd name="connsiteX523" fmla="*/ 964593 w 3375237"/>
                  <a:gd name="connsiteY523" fmla="*/ 631641 h 1746781"/>
                  <a:gd name="connsiteX524" fmla="*/ 958145 w 3375237"/>
                  <a:gd name="connsiteY524" fmla="*/ 646941 h 1746781"/>
                  <a:gd name="connsiteX525" fmla="*/ 970232 w 3375237"/>
                  <a:gd name="connsiteY525" fmla="*/ 664646 h 1746781"/>
                  <a:gd name="connsiteX526" fmla="*/ 997639 w 3375237"/>
                  <a:gd name="connsiteY526" fmla="*/ 660624 h 1746781"/>
                  <a:gd name="connsiteX527" fmla="*/ 1029068 w 3375237"/>
                  <a:gd name="connsiteY527" fmla="*/ 671093 h 1746781"/>
                  <a:gd name="connsiteX528" fmla="*/ 1046793 w 3375237"/>
                  <a:gd name="connsiteY528" fmla="*/ 704099 h 1746781"/>
                  <a:gd name="connsiteX529" fmla="*/ 1046793 w 3375237"/>
                  <a:gd name="connsiteY529" fmla="*/ 719399 h 1746781"/>
                  <a:gd name="connsiteX530" fmla="*/ 1051624 w 3375237"/>
                  <a:gd name="connsiteY530" fmla="*/ 735487 h 1746781"/>
                  <a:gd name="connsiteX531" fmla="*/ 1063710 w 3375237"/>
                  <a:gd name="connsiteY531" fmla="*/ 737104 h 1746781"/>
                  <a:gd name="connsiteX532" fmla="*/ 1077413 w 3375237"/>
                  <a:gd name="connsiteY532" fmla="*/ 737104 h 1746781"/>
                  <a:gd name="connsiteX533" fmla="*/ 1082244 w 3375237"/>
                  <a:gd name="connsiteY533" fmla="*/ 748362 h 1746781"/>
                  <a:gd name="connsiteX534" fmla="*/ 1070966 w 3375237"/>
                  <a:gd name="connsiteY534" fmla="*/ 757215 h 1746781"/>
                  <a:gd name="connsiteX535" fmla="*/ 1060497 w 3375237"/>
                  <a:gd name="connsiteY535" fmla="*/ 748362 h 1746781"/>
                  <a:gd name="connsiteX536" fmla="*/ 1055666 w 3375237"/>
                  <a:gd name="connsiteY536" fmla="*/ 755598 h 1746781"/>
                  <a:gd name="connsiteX537" fmla="*/ 1051644 w 3375237"/>
                  <a:gd name="connsiteY537" fmla="*/ 774920 h 1746781"/>
                  <a:gd name="connsiteX538" fmla="*/ 1046005 w 3375237"/>
                  <a:gd name="connsiteY538" fmla="*/ 770089 h 1746781"/>
                  <a:gd name="connsiteX539" fmla="*/ 1037940 w 3375237"/>
                  <a:gd name="connsiteY539" fmla="*/ 749170 h 1746781"/>
                  <a:gd name="connsiteX540" fmla="*/ 1030685 w 3375237"/>
                  <a:gd name="connsiteY540" fmla="*/ 744340 h 1746781"/>
                  <a:gd name="connsiteX541" fmla="*/ 1035515 w 3375237"/>
                  <a:gd name="connsiteY541" fmla="*/ 726635 h 1746781"/>
                  <a:gd name="connsiteX542" fmla="*/ 1024237 w 3375237"/>
                  <a:gd name="connsiteY542" fmla="*/ 715377 h 1746781"/>
                  <a:gd name="connsiteX543" fmla="*/ 1026663 w 3375237"/>
                  <a:gd name="connsiteY543" fmla="*/ 689627 h 1746781"/>
                  <a:gd name="connsiteX544" fmla="*/ 1013767 w 3375237"/>
                  <a:gd name="connsiteY544" fmla="*/ 678370 h 1746781"/>
                  <a:gd name="connsiteX545" fmla="*/ 988786 w 3375237"/>
                  <a:gd name="connsiteY545" fmla="*/ 687222 h 1746781"/>
                  <a:gd name="connsiteX546" fmla="*/ 984764 w 3375237"/>
                  <a:gd name="connsiteY546" fmla="*/ 696075 h 1746781"/>
                  <a:gd name="connsiteX547" fmla="*/ 983147 w 3375237"/>
                  <a:gd name="connsiteY547" fmla="*/ 713780 h 1746781"/>
                  <a:gd name="connsiteX548" fmla="*/ 985573 w 3375237"/>
                  <a:gd name="connsiteY548" fmla="*/ 735507 h 1746781"/>
                  <a:gd name="connsiteX549" fmla="*/ 974294 w 3375237"/>
                  <a:gd name="connsiteY549" fmla="*/ 739530 h 1746781"/>
                  <a:gd name="connsiteX550" fmla="*/ 970272 w 3375237"/>
                  <a:gd name="connsiteY550" fmla="*/ 754830 h 1746781"/>
                  <a:gd name="connsiteX551" fmla="*/ 954952 w 3375237"/>
                  <a:gd name="connsiteY551" fmla="*/ 787815 h 1746781"/>
                  <a:gd name="connsiteX552" fmla="*/ 945291 w 3375237"/>
                  <a:gd name="connsiteY552" fmla="*/ 792645 h 1746781"/>
                  <a:gd name="connsiteX553" fmla="*/ 943674 w 3375237"/>
                  <a:gd name="connsiteY553" fmla="*/ 812756 h 1746781"/>
                  <a:gd name="connsiteX554" fmla="*/ 951739 w 3375237"/>
                  <a:gd name="connsiteY554" fmla="*/ 833675 h 1746781"/>
                  <a:gd name="connsiteX555" fmla="*/ 956569 w 3375237"/>
                  <a:gd name="connsiteY555" fmla="*/ 847358 h 1746781"/>
                  <a:gd name="connsiteX556" fmla="*/ 952547 w 3375237"/>
                  <a:gd name="connsiteY556" fmla="*/ 861041 h 1746781"/>
                  <a:gd name="connsiteX557" fmla="*/ 941269 w 3375237"/>
                  <a:gd name="connsiteY557" fmla="*/ 849783 h 1746781"/>
                  <a:gd name="connsiteX558" fmla="*/ 927566 w 3375237"/>
                  <a:gd name="connsiteY558" fmla="*/ 829673 h 1746781"/>
                  <a:gd name="connsiteX559" fmla="*/ 914671 w 3375237"/>
                  <a:gd name="connsiteY559" fmla="*/ 811967 h 1746781"/>
                  <a:gd name="connsiteX560" fmla="*/ 904201 w 3375237"/>
                  <a:gd name="connsiteY560" fmla="*/ 820820 h 1746781"/>
                  <a:gd name="connsiteX561" fmla="*/ 899371 w 3375237"/>
                  <a:gd name="connsiteY561" fmla="*/ 810351 h 1746781"/>
                  <a:gd name="connsiteX562" fmla="*/ 890498 w 3375237"/>
                  <a:gd name="connsiteY562" fmla="*/ 819203 h 1746781"/>
                  <a:gd name="connsiteX563" fmla="*/ 892115 w 3375237"/>
                  <a:gd name="connsiteY563" fmla="*/ 805520 h 1746781"/>
                  <a:gd name="connsiteX564" fmla="*/ 880028 w 3375237"/>
                  <a:gd name="connsiteY564" fmla="*/ 805520 h 1746781"/>
                  <a:gd name="connsiteX565" fmla="*/ 871155 w 3375237"/>
                  <a:gd name="connsiteY565" fmla="*/ 803903 h 1746781"/>
                  <a:gd name="connsiteX566" fmla="*/ 859877 w 3375237"/>
                  <a:gd name="connsiteY566" fmla="*/ 786198 h 1746781"/>
                  <a:gd name="connsiteX567" fmla="*/ 868750 w 3375237"/>
                  <a:gd name="connsiteY567" fmla="*/ 782984 h 1746781"/>
                  <a:gd name="connsiteX568" fmla="*/ 881645 w 3375237"/>
                  <a:gd name="connsiteY568" fmla="*/ 785389 h 1746781"/>
                  <a:gd name="connsiteX569" fmla="*/ 888901 w 3375237"/>
                  <a:gd name="connsiteY569" fmla="*/ 779750 h 1746781"/>
                  <a:gd name="connsiteX570" fmla="*/ 896965 w 3375237"/>
                  <a:gd name="connsiteY570" fmla="*/ 791817 h 1746781"/>
                  <a:gd name="connsiteX571" fmla="*/ 910669 w 3375237"/>
                  <a:gd name="connsiteY571" fmla="*/ 791817 h 1746781"/>
                  <a:gd name="connsiteX572" fmla="*/ 916308 w 3375237"/>
                  <a:gd name="connsiteY572" fmla="*/ 774920 h 1746781"/>
                  <a:gd name="connsiteX573" fmla="*/ 946120 w 3375237"/>
                  <a:gd name="connsiteY573" fmla="*/ 740318 h 1746781"/>
                  <a:gd name="connsiteX574" fmla="*/ 949334 w 3375237"/>
                  <a:gd name="connsiteY574" fmla="*/ 697672 h 1746781"/>
                  <a:gd name="connsiteX575" fmla="*/ 941269 w 3375237"/>
                  <a:gd name="connsiteY575" fmla="*/ 678349 h 1746781"/>
                  <a:gd name="connsiteX576" fmla="*/ 932396 w 3375237"/>
                  <a:gd name="connsiteY576" fmla="*/ 640534 h 1746781"/>
                  <a:gd name="connsiteX577" fmla="*/ 936418 w 3375237"/>
                  <a:gd name="connsiteY577" fmla="*/ 598696 h 1746781"/>
                  <a:gd name="connsiteX578" fmla="*/ 942865 w 3375237"/>
                  <a:gd name="connsiteY578" fmla="*/ 568924 h 1746781"/>
                  <a:gd name="connsiteX579" fmla="*/ 938843 w 3375237"/>
                  <a:gd name="connsiteY579" fmla="*/ 543983 h 1746781"/>
                  <a:gd name="connsiteX580" fmla="*/ 928374 w 3375237"/>
                  <a:gd name="connsiteY580" fmla="*/ 518234 h 1746781"/>
                  <a:gd name="connsiteX581" fmla="*/ 917096 w 3375237"/>
                  <a:gd name="connsiteY581" fmla="*/ 506976 h 1746781"/>
                  <a:gd name="connsiteX582" fmla="*/ 913074 w 3375237"/>
                  <a:gd name="connsiteY582" fmla="*/ 493293 h 1746781"/>
                  <a:gd name="connsiteX583" fmla="*/ 928394 w 3375237"/>
                  <a:gd name="connsiteY583" fmla="*/ 476396 h 1746781"/>
                  <a:gd name="connsiteX584" fmla="*/ 925180 w 3375237"/>
                  <a:gd name="connsiteY584" fmla="*/ 449838 h 1746781"/>
                  <a:gd name="connsiteX585" fmla="*/ 930011 w 3375237"/>
                  <a:gd name="connsiteY585" fmla="*/ 415236 h 1746781"/>
                  <a:gd name="connsiteX586" fmla="*/ 908243 w 3375237"/>
                  <a:gd name="connsiteY586" fmla="*/ 406384 h 1746781"/>
                  <a:gd name="connsiteX587" fmla="*/ 892135 w 3375237"/>
                  <a:gd name="connsiteY587" fmla="*/ 401553 h 1746781"/>
                  <a:gd name="connsiteX588" fmla="*/ 861514 w 3375237"/>
                  <a:gd name="connsiteY588" fmla="*/ 430516 h 1746781"/>
                  <a:gd name="connsiteX589" fmla="*/ 855876 w 3375237"/>
                  <a:gd name="connsiteY589" fmla="*/ 447413 h 1746781"/>
                  <a:gd name="connsiteX590" fmla="*/ 857492 w 3375237"/>
                  <a:gd name="connsiteY590" fmla="*/ 458671 h 1746781"/>
                  <a:gd name="connsiteX591" fmla="*/ 852662 w 3375237"/>
                  <a:gd name="connsiteY591" fmla="*/ 477993 h 1746781"/>
                  <a:gd name="connsiteX592" fmla="*/ 847023 w 3375237"/>
                  <a:gd name="connsiteY592" fmla="*/ 495698 h 1746781"/>
                  <a:gd name="connsiteX593" fmla="*/ 829297 w 3375237"/>
                  <a:gd name="connsiteY593" fmla="*/ 511786 h 1746781"/>
                  <a:gd name="connsiteX594" fmla="*/ 816403 w 3375237"/>
                  <a:gd name="connsiteY594" fmla="*/ 524661 h 1746781"/>
                  <a:gd name="connsiteX595" fmla="*/ 813977 w 3375237"/>
                  <a:gd name="connsiteY595" fmla="*/ 550411 h 1746781"/>
                  <a:gd name="connsiteX596" fmla="*/ 820425 w 3375237"/>
                  <a:gd name="connsiteY596" fmla="*/ 556050 h 1746781"/>
                  <a:gd name="connsiteX597" fmla="*/ 820425 w 3375237"/>
                  <a:gd name="connsiteY597" fmla="*/ 579394 h 1746781"/>
                  <a:gd name="connsiteX598" fmla="*/ 822850 w 3375237"/>
                  <a:gd name="connsiteY598" fmla="*/ 593077 h 1746781"/>
                  <a:gd name="connsiteX599" fmla="*/ 819636 w 3375237"/>
                  <a:gd name="connsiteY599" fmla="*/ 604335 h 1746781"/>
                  <a:gd name="connsiteX600" fmla="*/ 818020 w 3375237"/>
                  <a:gd name="connsiteY600" fmla="*/ 619635 h 1746781"/>
                  <a:gd name="connsiteX601" fmla="*/ 818020 w 3375237"/>
                  <a:gd name="connsiteY601" fmla="*/ 632510 h 1746781"/>
                  <a:gd name="connsiteX602" fmla="*/ 840575 w 3375237"/>
                  <a:gd name="connsiteY602" fmla="*/ 628488 h 1746781"/>
                  <a:gd name="connsiteX603" fmla="*/ 838150 w 3375237"/>
                  <a:gd name="connsiteY603" fmla="*/ 647001 h 1746781"/>
                  <a:gd name="connsiteX604" fmla="*/ 842172 w 3375237"/>
                  <a:gd name="connsiteY604" fmla="*/ 663090 h 1746781"/>
                  <a:gd name="connsiteX605" fmla="*/ 855067 w 3375237"/>
                  <a:gd name="connsiteY605" fmla="*/ 676773 h 1746781"/>
                  <a:gd name="connsiteX606" fmla="*/ 870387 w 3375237"/>
                  <a:gd name="connsiteY606" fmla="*/ 689648 h 1746781"/>
                  <a:gd name="connsiteX607" fmla="*/ 858301 w 3375237"/>
                  <a:gd name="connsiteY607" fmla="*/ 687242 h 1746781"/>
                  <a:gd name="connsiteX608" fmla="*/ 851045 w 3375237"/>
                  <a:gd name="connsiteY608" fmla="*/ 704948 h 1746781"/>
                  <a:gd name="connsiteX609" fmla="*/ 837341 w 3375237"/>
                  <a:gd name="connsiteY609" fmla="*/ 700926 h 1746781"/>
                  <a:gd name="connsiteX610" fmla="*/ 824447 w 3375237"/>
                  <a:gd name="connsiteY610" fmla="*/ 684837 h 1746781"/>
                  <a:gd name="connsiteX611" fmla="*/ 805104 w 3375237"/>
                  <a:gd name="connsiteY611" fmla="*/ 675985 h 1746781"/>
                  <a:gd name="connsiteX612" fmla="*/ 796232 w 3375237"/>
                  <a:gd name="connsiteY612" fmla="*/ 663110 h 1746781"/>
                  <a:gd name="connsiteX613" fmla="*/ 785762 w 3375237"/>
                  <a:gd name="connsiteY613" fmla="*/ 665515 h 1746781"/>
                  <a:gd name="connsiteX614" fmla="*/ 776889 w 3375237"/>
                  <a:gd name="connsiteY614" fmla="*/ 660685 h 1746781"/>
                  <a:gd name="connsiteX615" fmla="*/ 778506 w 3375237"/>
                  <a:gd name="connsiteY615" fmla="*/ 647001 h 1746781"/>
                  <a:gd name="connsiteX616" fmla="*/ 751907 w 3375237"/>
                  <a:gd name="connsiteY616" fmla="*/ 634127 h 1746781"/>
                  <a:gd name="connsiteX617" fmla="*/ 736587 w 3375237"/>
                  <a:gd name="connsiteY617" fmla="*/ 617230 h 1746781"/>
                  <a:gd name="connsiteX618" fmla="*/ 705967 w 3375237"/>
                  <a:gd name="connsiteY618" fmla="*/ 618847 h 1746781"/>
                  <a:gd name="connsiteX619" fmla="*/ 686624 w 3375237"/>
                  <a:gd name="connsiteY619" fmla="*/ 626082 h 1746781"/>
                  <a:gd name="connsiteX620" fmla="*/ 685816 w 3375237"/>
                  <a:gd name="connsiteY620" fmla="*/ 656662 h 1746781"/>
                  <a:gd name="connsiteX621" fmla="*/ 694689 w 3375237"/>
                  <a:gd name="connsiteY621" fmla="*/ 671963 h 1746781"/>
                  <a:gd name="connsiteX622" fmla="*/ 672921 w 3375237"/>
                  <a:gd name="connsiteY622" fmla="*/ 686454 h 1746781"/>
                  <a:gd name="connsiteX623" fmla="*/ 657601 w 3375237"/>
                  <a:gd name="connsiteY623" fmla="*/ 704159 h 1746781"/>
                  <a:gd name="connsiteX624" fmla="*/ 655984 w 3375237"/>
                  <a:gd name="connsiteY624" fmla="*/ 671154 h 1746781"/>
                  <a:gd name="connsiteX625" fmla="*/ 639875 w 3375237"/>
                  <a:gd name="connsiteY625" fmla="*/ 674368 h 1746781"/>
                  <a:gd name="connsiteX626" fmla="*/ 615702 w 3375237"/>
                  <a:gd name="connsiteY626" fmla="*/ 689668 h 1746781"/>
                  <a:gd name="connsiteX627" fmla="*/ 602807 w 3375237"/>
                  <a:gd name="connsiteY627" fmla="*/ 691285 h 1746781"/>
                  <a:gd name="connsiteX628" fmla="*/ 581040 w 3375237"/>
                  <a:gd name="connsiteY628" fmla="*/ 692093 h 1746781"/>
                  <a:gd name="connsiteX629" fmla="*/ 578614 w 3375237"/>
                  <a:gd name="connsiteY629" fmla="*/ 706585 h 1746781"/>
                  <a:gd name="connsiteX630" fmla="*/ 556847 w 3375237"/>
                  <a:gd name="connsiteY630" fmla="*/ 719459 h 1746781"/>
                  <a:gd name="connsiteX631" fmla="*/ 538313 w 3375237"/>
                  <a:gd name="connsiteY631" fmla="*/ 737973 h 1746781"/>
                  <a:gd name="connsiteX632" fmla="*/ 549591 w 3375237"/>
                  <a:gd name="connsiteY632" fmla="*/ 716246 h 1746781"/>
                  <a:gd name="connsiteX633" fmla="*/ 553613 w 3375237"/>
                  <a:gd name="connsiteY633" fmla="*/ 688880 h 1746781"/>
                  <a:gd name="connsiteX634" fmla="*/ 547165 w 3375237"/>
                  <a:gd name="connsiteY634" fmla="*/ 669557 h 1746781"/>
                  <a:gd name="connsiteX635" fmla="*/ 538292 w 3375237"/>
                  <a:gd name="connsiteY635" fmla="*/ 669557 h 1746781"/>
                  <a:gd name="connsiteX636" fmla="*/ 530228 w 3375237"/>
                  <a:gd name="connsiteY636" fmla="*/ 682432 h 1746781"/>
                  <a:gd name="connsiteX637" fmla="*/ 516525 w 3375237"/>
                  <a:gd name="connsiteY637" fmla="*/ 689668 h 1746781"/>
                  <a:gd name="connsiteX638" fmla="*/ 494757 w 3375237"/>
                  <a:gd name="connsiteY638" fmla="*/ 692073 h 1746781"/>
                  <a:gd name="connsiteX639" fmla="*/ 472201 w 3375237"/>
                  <a:gd name="connsiteY639" fmla="*/ 715417 h 1746781"/>
                  <a:gd name="connsiteX640" fmla="*/ 450433 w 3375237"/>
                  <a:gd name="connsiteY640" fmla="*/ 725078 h 1746781"/>
                  <a:gd name="connsiteX641" fmla="*/ 435921 w 3375237"/>
                  <a:gd name="connsiteY641" fmla="*/ 729100 h 1746781"/>
                  <a:gd name="connsiteX642" fmla="*/ 423835 w 3375237"/>
                  <a:gd name="connsiteY642" fmla="*/ 741975 h 1746781"/>
                  <a:gd name="connsiteX643" fmla="*/ 422218 w 3375237"/>
                  <a:gd name="connsiteY643" fmla="*/ 761297 h 1746781"/>
                  <a:gd name="connsiteX644" fmla="*/ 402875 w 3375237"/>
                  <a:gd name="connsiteY644" fmla="*/ 779811 h 1746781"/>
                  <a:gd name="connsiteX645" fmla="*/ 396428 w 3375237"/>
                  <a:gd name="connsiteY645" fmla="*/ 776597 h 1746781"/>
                  <a:gd name="connsiteX646" fmla="*/ 387555 w 3375237"/>
                  <a:gd name="connsiteY646" fmla="*/ 770150 h 1746781"/>
                  <a:gd name="connsiteX647" fmla="*/ 384342 w 3375237"/>
                  <a:gd name="connsiteY647" fmla="*/ 757275 h 1746781"/>
                  <a:gd name="connsiteX648" fmla="*/ 372255 w 3375237"/>
                  <a:gd name="connsiteY648" fmla="*/ 741975 h 1746781"/>
                  <a:gd name="connsiteX649" fmla="*/ 385150 w 3375237"/>
                  <a:gd name="connsiteY649" fmla="*/ 739570 h 1746781"/>
                  <a:gd name="connsiteX650" fmla="*/ 410940 w 3375237"/>
                  <a:gd name="connsiteY650" fmla="*/ 730717 h 1746781"/>
                  <a:gd name="connsiteX651" fmla="*/ 395620 w 3375237"/>
                  <a:gd name="connsiteY651" fmla="*/ 706565 h 1746781"/>
                  <a:gd name="connsiteX652" fmla="*/ 385150 w 3375237"/>
                  <a:gd name="connsiteY652" fmla="*/ 692073 h 1746781"/>
                  <a:gd name="connsiteX653" fmla="*/ 367425 w 3375237"/>
                  <a:gd name="connsiteY653" fmla="*/ 693690 h 1746781"/>
                  <a:gd name="connsiteX654" fmla="*/ 343252 w 3375237"/>
                  <a:gd name="connsiteY654" fmla="*/ 682432 h 1746781"/>
                  <a:gd name="connsiteX655" fmla="*/ 338421 w 3375237"/>
                  <a:gd name="connsiteY655" fmla="*/ 693690 h 1746781"/>
                  <a:gd name="connsiteX656" fmla="*/ 349699 w 3375237"/>
                  <a:gd name="connsiteY656" fmla="*/ 716226 h 1746781"/>
                  <a:gd name="connsiteX657" fmla="*/ 347274 w 3375237"/>
                  <a:gd name="connsiteY657" fmla="*/ 735548 h 1746781"/>
                  <a:gd name="connsiteX658" fmla="*/ 360977 w 3375237"/>
                  <a:gd name="connsiteY658" fmla="*/ 767745 h 1746781"/>
                  <a:gd name="connsiteX659" fmla="*/ 360169 w 3375237"/>
                  <a:gd name="connsiteY659" fmla="*/ 790281 h 1746781"/>
                  <a:gd name="connsiteX660" fmla="*/ 353721 w 3375237"/>
                  <a:gd name="connsiteY660" fmla="*/ 824883 h 1746781"/>
                  <a:gd name="connsiteX661" fmla="*/ 343252 w 3375237"/>
                  <a:gd name="connsiteY661" fmla="*/ 842588 h 1746781"/>
                  <a:gd name="connsiteX662" fmla="*/ 334379 w 3375237"/>
                  <a:gd name="connsiteY662" fmla="*/ 824883 h 1746781"/>
                  <a:gd name="connsiteX663" fmla="*/ 320675 w 3375237"/>
                  <a:gd name="connsiteY663" fmla="*/ 816030 h 1746781"/>
                  <a:gd name="connsiteX664" fmla="*/ 314228 w 3375237"/>
                  <a:gd name="connsiteY664" fmla="*/ 807177 h 1746781"/>
                  <a:gd name="connsiteX665" fmla="*/ 303758 w 3375237"/>
                  <a:gd name="connsiteY665" fmla="*/ 821669 h 1746781"/>
                  <a:gd name="connsiteX666" fmla="*/ 273138 w 3375237"/>
                  <a:gd name="connsiteY666" fmla="*/ 843396 h 1746781"/>
                  <a:gd name="connsiteX667" fmla="*/ 264265 w 3375237"/>
                  <a:gd name="connsiteY667" fmla="*/ 856271 h 1746781"/>
                  <a:gd name="connsiteX668" fmla="*/ 261840 w 3375237"/>
                  <a:gd name="connsiteY668" fmla="*/ 869954 h 1746781"/>
                  <a:gd name="connsiteX669" fmla="*/ 275543 w 3375237"/>
                  <a:gd name="connsiteY669" fmla="*/ 882829 h 1746781"/>
                  <a:gd name="connsiteX670" fmla="*/ 268287 w 3375237"/>
                  <a:gd name="connsiteY670" fmla="*/ 898129 h 1746781"/>
                  <a:gd name="connsiteX671" fmla="*/ 250562 w 3375237"/>
                  <a:gd name="connsiteY671" fmla="*/ 897321 h 1746781"/>
                  <a:gd name="connsiteX672" fmla="*/ 235241 w 3375237"/>
                  <a:gd name="connsiteY672" fmla="*/ 902960 h 1746781"/>
                  <a:gd name="connsiteX673" fmla="*/ 226369 w 3375237"/>
                  <a:gd name="connsiteY673" fmla="*/ 891702 h 1746781"/>
                  <a:gd name="connsiteX674" fmla="*/ 207026 w 3375237"/>
                  <a:gd name="connsiteY674" fmla="*/ 891702 h 1746781"/>
                  <a:gd name="connsiteX675" fmla="*/ 208643 w 3375237"/>
                  <a:gd name="connsiteY675" fmla="*/ 908599 h 1746781"/>
                  <a:gd name="connsiteX676" fmla="*/ 222347 w 3375237"/>
                  <a:gd name="connsiteY676" fmla="*/ 923899 h 1746781"/>
                  <a:gd name="connsiteX677" fmla="*/ 211877 w 3375237"/>
                  <a:gd name="connsiteY677" fmla="*/ 935156 h 1746781"/>
                  <a:gd name="connsiteX678" fmla="*/ 186896 w 3375237"/>
                  <a:gd name="connsiteY678" fmla="*/ 921473 h 1746781"/>
                  <a:gd name="connsiteX679" fmla="*/ 161106 w 3375237"/>
                  <a:gd name="connsiteY679" fmla="*/ 900554 h 1746781"/>
                  <a:gd name="connsiteX680" fmla="*/ 142572 w 3375237"/>
                  <a:gd name="connsiteY680" fmla="*/ 889297 h 1746781"/>
                  <a:gd name="connsiteX681" fmla="*/ 142572 w 3375237"/>
                  <a:gd name="connsiteY681" fmla="*/ 858717 h 1746781"/>
                  <a:gd name="connsiteX682" fmla="*/ 147402 w 3375237"/>
                  <a:gd name="connsiteY682" fmla="*/ 851481 h 1746781"/>
                  <a:gd name="connsiteX683" fmla="*/ 160297 w 3375237"/>
                  <a:gd name="connsiteY683" fmla="*/ 840223 h 1746781"/>
                  <a:gd name="connsiteX684" fmla="*/ 149019 w 3375237"/>
                  <a:gd name="connsiteY684" fmla="*/ 832179 h 1746781"/>
                  <a:gd name="connsiteX685" fmla="*/ 138550 w 3375237"/>
                  <a:gd name="connsiteY685" fmla="*/ 814474 h 1746781"/>
                  <a:gd name="connsiteX686" fmla="*/ 115185 w 3375237"/>
                  <a:gd name="connsiteY686" fmla="*/ 800791 h 1746781"/>
                  <a:gd name="connsiteX687" fmla="*/ 103907 w 3375237"/>
                  <a:gd name="connsiteY687" fmla="*/ 801599 h 1746781"/>
                  <a:gd name="connsiteX688" fmla="*/ 85373 w 3375237"/>
                  <a:gd name="connsiteY688" fmla="*/ 795152 h 1746781"/>
                  <a:gd name="connsiteX689" fmla="*/ 95034 w 3375237"/>
                  <a:gd name="connsiteY689" fmla="*/ 792746 h 1746781"/>
                  <a:gd name="connsiteX690" fmla="*/ 88587 w 3375237"/>
                  <a:gd name="connsiteY690" fmla="*/ 783894 h 1746781"/>
                  <a:gd name="connsiteX691" fmla="*/ 95034 w 3375237"/>
                  <a:gd name="connsiteY691" fmla="*/ 768594 h 1746781"/>
                  <a:gd name="connsiteX692" fmla="*/ 111951 w 3375237"/>
                  <a:gd name="connsiteY692" fmla="*/ 783085 h 1746781"/>
                  <a:gd name="connsiteX693" fmla="*/ 153850 w 3375237"/>
                  <a:gd name="connsiteY693" fmla="*/ 797577 h 1746781"/>
                  <a:gd name="connsiteX694" fmla="*/ 231219 w 3375237"/>
                  <a:gd name="connsiteY694" fmla="*/ 825752 h 1746781"/>
                  <a:gd name="connsiteX695" fmla="*/ 283607 w 3375237"/>
                  <a:gd name="connsiteY695" fmla="*/ 777466 h 1746781"/>
                  <a:gd name="connsiteX696" fmla="*/ 279585 w 3375237"/>
                  <a:gd name="connsiteY696" fmla="*/ 739651 h 1746781"/>
                  <a:gd name="connsiteX697" fmla="*/ 252987 w 3375237"/>
                  <a:gd name="connsiteY697" fmla="*/ 706645 h 1746781"/>
                  <a:gd name="connsiteX698" fmla="*/ 224772 w 3375237"/>
                  <a:gd name="connsiteY698" fmla="*/ 680896 h 1746781"/>
                  <a:gd name="connsiteX699" fmla="*/ 198173 w 3375237"/>
                  <a:gd name="connsiteY699" fmla="*/ 678491 h 1746781"/>
                  <a:gd name="connsiteX700" fmla="*/ 187704 w 3375237"/>
                  <a:gd name="connsiteY700" fmla="*/ 668021 h 1746781"/>
                  <a:gd name="connsiteX701" fmla="*/ 178043 w 3375237"/>
                  <a:gd name="connsiteY701" fmla="*/ 660786 h 1746781"/>
                  <a:gd name="connsiteX702" fmla="*/ 147422 w 3375237"/>
                  <a:gd name="connsiteY702" fmla="*/ 650316 h 1746781"/>
                  <a:gd name="connsiteX703" fmla="*/ 128080 w 3375237"/>
                  <a:gd name="connsiteY703" fmla="*/ 654338 h 1746781"/>
                  <a:gd name="connsiteX704" fmla="*/ 118419 w 3375237"/>
                  <a:gd name="connsiteY704" fmla="*/ 668021 h 1746781"/>
                  <a:gd name="connsiteX705" fmla="*/ 110355 w 3375237"/>
                  <a:gd name="connsiteY705" fmla="*/ 660786 h 1746781"/>
                  <a:gd name="connsiteX706" fmla="*/ 111972 w 3375237"/>
                  <a:gd name="connsiteY706" fmla="*/ 642272 h 1746781"/>
                  <a:gd name="connsiteX707" fmla="*/ 111972 w 3375237"/>
                  <a:gd name="connsiteY707" fmla="*/ 640655 h 1746781"/>
                  <a:gd name="connsiteX708" fmla="*/ 92629 w 3375237"/>
                  <a:gd name="connsiteY708" fmla="*/ 639038 h 1746781"/>
                  <a:gd name="connsiteX709" fmla="*/ 83756 w 3375237"/>
                  <a:gd name="connsiteY709" fmla="*/ 607650 h 1746781"/>
                  <a:gd name="connsiteX710" fmla="*/ 82948 w 3375237"/>
                  <a:gd name="connsiteY710" fmla="*/ 607650 h 1746781"/>
                  <a:gd name="connsiteX711" fmla="*/ 76500 w 3375237"/>
                  <a:gd name="connsiteY711" fmla="*/ 613289 h 1746781"/>
                  <a:gd name="connsiteX712" fmla="*/ 75692 w 3375237"/>
                  <a:gd name="connsiteY712" fmla="*/ 605244 h 1746781"/>
                  <a:gd name="connsiteX713" fmla="*/ 70861 w 3375237"/>
                  <a:gd name="connsiteY713" fmla="*/ 606053 h 1746781"/>
                  <a:gd name="connsiteX714" fmla="*/ 64414 w 3375237"/>
                  <a:gd name="connsiteY714" fmla="*/ 604436 h 1746781"/>
                  <a:gd name="connsiteX715" fmla="*/ 64414 w 3375237"/>
                  <a:gd name="connsiteY715" fmla="*/ 604436 h 1746781"/>
                  <a:gd name="connsiteX716" fmla="*/ 51519 w 3375237"/>
                  <a:gd name="connsiteY716" fmla="*/ 625355 h 1746781"/>
                  <a:gd name="connsiteX717" fmla="*/ 37816 w 3375237"/>
                  <a:gd name="connsiteY717" fmla="*/ 630994 h 1746781"/>
                  <a:gd name="connsiteX718" fmla="*/ 27346 w 3375237"/>
                  <a:gd name="connsiteY718" fmla="*/ 639846 h 1746781"/>
                  <a:gd name="connsiteX719" fmla="*/ 20090 w 3375237"/>
                  <a:gd name="connsiteY719" fmla="*/ 647082 h 1746781"/>
                  <a:gd name="connsiteX720" fmla="*/ 8004 w 3375237"/>
                  <a:gd name="connsiteY720" fmla="*/ 659148 h 1746781"/>
                  <a:gd name="connsiteX721" fmla="*/ 4790 w 3375237"/>
                  <a:gd name="connsiteY721" fmla="*/ 684898 h 1746781"/>
                  <a:gd name="connsiteX722" fmla="*/ 39453 w 3375237"/>
                  <a:gd name="connsiteY722" fmla="*/ 720308 h 1746781"/>
                  <a:gd name="connsiteX723" fmla="*/ 35431 w 3375237"/>
                  <a:gd name="connsiteY723" fmla="*/ 738822 h 1746781"/>
                  <a:gd name="connsiteX724" fmla="*/ 30600 w 3375237"/>
                  <a:gd name="connsiteY724" fmla="*/ 755719 h 1746781"/>
                  <a:gd name="connsiteX725" fmla="*/ 45112 w 3375237"/>
                  <a:gd name="connsiteY725" fmla="*/ 820092 h 1746781"/>
                  <a:gd name="connsiteX726" fmla="*/ 42687 w 3375237"/>
                  <a:gd name="connsiteY726" fmla="*/ 835393 h 1746781"/>
                  <a:gd name="connsiteX727" fmla="*/ 41070 w 3375237"/>
                  <a:gd name="connsiteY727" fmla="*/ 848267 h 1746781"/>
                  <a:gd name="connsiteX728" fmla="*/ 35431 w 3375237"/>
                  <a:gd name="connsiteY728" fmla="*/ 862759 h 1746781"/>
                  <a:gd name="connsiteX729" fmla="*/ 37048 w 3375237"/>
                  <a:gd name="connsiteY729" fmla="*/ 885295 h 1746781"/>
                  <a:gd name="connsiteX730" fmla="*/ 48326 w 3375237"/>
                  <a:gd name="connsiteY730" fmla="*/ 886912 h 1746781"/>
                  <a:gd name="connsiteX731" fmla="*/ 44304 w 3375237"/>
                  <a:gd name="connsiteY731" fmla="*/ 903808 h 1746781"/>
                  <a:gd name="connsiteX732" fmla="*/ 51560 w 3375237"/>
                  <a:gd name="connsiteY732" fmla="*/ 906214 h 1746781"/>
                  <a:gd name="connsiteX733" fmla="*/ 55582 w 3375237"/>
                  <a:gd name="connsiteY733" fmla="*/ 915066 h 1746781"/>
                  <a:gd name="connsiteX734" fmla="*/ 51560 w 3375237"/>
                  <a:gd name="connsiteY734" fmla="*/ 928749 h 1746781"/>
                  <a:gd name="connsiteX735" fmla="*/ 44304 w 3375237"/>
                  <a:gd name="connsiteY735" fmla="*/ 935197 h 1746781"/>
                  <a:gd name="connsiteX736" fmla="*/ 53965 w 3375237"/>
                  <a:gd name="connsiteY736" fmla="*/ 946455 h 1746781"/>
                  <a:gd name="connsiteX737" fmla="*/ 75732 w 3375237"/>
                  <a:gd name="connsiteY737" fmla="*/ 967374 h 1746781"/>
                  <a:gd name="connsiteX738" fmla="*/ 64454 w 3375237"/>
                  <a:gd name="connsiteY738" fmla="*/ 1001167 h 1746781"/>
                  <a:gd name="connsiteX739" fmla="*/ 41898 w 3375237"/>
                  <a:gd name="connsiteY739" fmla="*/ 1026917 h 1746781"/>
                  <a:gd name="connsiteX740" fmla="*/ 25790 w 3375237"/>
                  <a:gd name="connsiteY740" fmla="*/ 1047027 h 1746781"/>
                  <a:gd name="connsiteX741" fmla="*/ 0 w 3375237"/>
                  <a:gd name="connsiteY741" fmla="*/ 1074393 h 1746781"/>
                  <a:gd name="connsiteX742" fmla="*/ 0 w 3375237"/>
                  <a:gd name="connsiteY742" fmla="*/ 1075202 h 1746781"/>
                  <a:gd name="connsiteX743" fmla="*/ 2425 w 3375237"/>
                  <a:gd name="connsiteY743" fmla="*/ 1073585 h 1746781"/>
                  <a:gd name="connsiteX744" fmla="*/ 5639 w 3375237"/>
                  <a:gd name="connsiteY744" fmla="*/ 1077607 h 1746781"/>
                  <a:gd name="connsiteX745" fmla="*/ 11278 w 3375237"/>
                  <a:gd name="connsiteY745" fmla="*/ 1074393 h 1746781"/>
                  <a:gd name="connsiteX746" fmla="*/ 15300 w 3375237"/>
                  <a:gd name="connsiteY746" fmla="*/ 1072776 h 1746781"/>
                  <a:gd name="connsiteX747" fmla="*/ 21748 w 3375237"/>
                  <a:gd name="connsiteY747" fmla="*/ 1067946 h 1746781"/>
                  <a:gd name="connsiteX748" fmla="*/ 21748 w 3375237"/>
                  <a:gd name="connsiteY748" fmla="*/ 1075182 h 1746781"/>
                  <a:gd name="connsiteX749" fmla="*/ 20939 w 3375237"/>
                  <a:gd name="connsiteY749" fmla="*/ 1079204 h 1746781"/>
                  <a:gd name="connsiteX750" fmla="*/ 16108 w 3375237"/>
                  <a:gd name="connsiteY750" fmla="*/ 1081609 h 1746781"/>
                  <a:gd name="connsiteX751" fmla="*/ 21748 w 3375237"/>
                  <a:gd name="connsiteY751" fmla="*/ 1085631 h 1746781"/>
                  <a:gd name="connsiteX752" fmla="*/ 26578 w 3375237"/>
                  <a:gd name="connsiteY752" fmla="*/ 1092078 h 1746781"/>
                  <a:gd name="connsiteX753" fmla="*/ 35451 w 3375237"/>
                  <a:gd name="connsiteY753" fmla="*/ 1091270 h 1746781"/>
                  <a:gd name="connsiteX754" fmla="*/ 43515 w 3375237"/>
                  <a:gd name="connsiteY754" fmla="*/ 1090462 h 1746781"/>
                  <a:gd name="connsiteX755" fmla="*/ 50771 w 3375237"/>
                  <a:gd name="connsiteY755" fmla="*/ 1093675 h 1746781"/>
                  <a:gd name="connsiteX756" fmla="*/ 55602 w 3375237"/>
                  <a:gd name="connsiteY756" fmla="*/ 1101719 h 1746781"/>
                  <a:gd name="connsiteX757" fmla="*/ 48346 w 3375237"/>
                  <a:gd name="connsiteY757" fmla="*/ 1100102 h 1746781"/>
                  <a:gd name="connsiteX758" fmla="*/ 43515 w 3375237"/>
                  <a:gd name="connsiteY758" fmla="*/ 1101719 h 1746781"/>
                  <a:gd name="connsiteX759" fmla="*/ 34643 w 3375237"/>
                  <a:gd name="connsiteY759" fmla="*/ 1099314 h 1746781"/>
                  <a:gd name="connsiteX760" fmla="*/ 29003 w 3375237"/>
                  <a:gd name="connsiteY760" fmla="*/ 1103336 h 1746781"/>
                  <a:gd name="connsiteX761" fmla="*/ 24173 w 3375237"/>
                  <a:gd name="connsiteY761" fmla="*/ 1105741 h 1746781"/>
                  <a:gd name="connsiteX762" fmla="*/ 16917 w 3375237"/>
                  <a:gd name="connsiteY762" fmla="*/ 1108955 h 1746781"/>
                  <a:gd name="connsiteX763" fmla="*/ 11278 w 3375237"/>
                  <a:gd name="connsiteY763" fmla="*/ 1109763 h 1746781"/>
                  <a:gd name="connsiteX764" fmla="*/ 8853 w 3375237"/>
                  <a:gd name="connsiteY764" fmla="*/ 1110572 h 1746781"/>
                  <a:gd name="connsiteX765" fmla="*/ 8044 w 3375237"/>
                  <a:gd name="connsiteY765" fmla="*/ 1113786 h 1746781"/>
                  <a:gd name="connsiteX766" fmla="*/ 8044 w 3375237"/>
                  <a:gd name="connsiteY766" fmla="*/ 1119424 h 1746781"/>
                  <a:gd name="connsiteX767" fmla="*/ 4831 w 3375237"/>
                  <a:gd name="connsiteY767" fmla="*/ 1121830 h 1746781"/>
                  <a:gd name="connsiteX768" fmla="*/ 4831 w 3375237"/>
                  <a:gd name="connsiteY768" fmla="*/ 1122638 h 1746781"/>
                  <a:gd name="connsiteX769" fmla="*/ 8044 w 3375237"/>
                  <a:gd name="connsiteY769" fmla="*/ 1134704 h 1746781"/>
                  <a:gd name="connsiteX770" fmla="*/ 5619 w 3375237"/>
                  <a:gd name="connsiteY770" fmla="*/ 1139535 h 1746781"/>
                  <a:gd name="connsiteX771" fmla="*/ 4810 w 3375237"/>
                  <a:gd name="connsiteY771" fmla="*/ 1141940 h 1746781"/>
                  <a:gd name="connsiteX772" fmla="*/ 4810 w 3375237"/>
                  <a:gd name="connsiteY772" fmla="*/ 1142749 h 1746781"/>
                  <a:gd name="connsiteX773" fmla="*/ 6427 w 3375237"/>
                  <a:gd name="connsiteY773" fmla="*/ 1150793 h 1746781"/>
                  <a:gd name="connsiteX774" fmla="*/ 6427 w 3375237"/>
                  <a:gd name="connsiteY774" fmla="*/ 1158028 h 1746781"/>
                  <a:gd name="connsiteX775" fmla="*/ 4810 w 3375237"/>
                  <a:gd name="connsiteY775" fmla="*/ 1163667 h 1746781"/>
                  <a:gd name="connsiteX776" fmla="*/ 8832 w 3375237"/>
                  <a:gd name="connsiteY776" fmla="*/ 1167690 h 1746781"/>
                  <a:gd name="connsiteX777" fmla="*/ 12046 w 3375237"/>
                  <a:gd name="connsiteY777" fmla="*/ 1174925 h 1746781"/>
                  <a:gd name="connsiteX778" fmla="*/ 10429 w 3375237"/>
                  <a:gd name="connsiteY778" fmla="*/ 1178139 h 1746781"/>
                  <a:gd name="connsiteX779" fmla="*/ 10429 w 3375237"/>
                  <a:gd name="connsiteY779" fmla="*/ 1178947 h 1746781"/>
                  <a:gd name="connsiteX780" fmla="*/ 12046 w 3375237"/>
                  <a:gd name="connsiteY780" fmla="*/ 1204697 h 1746781"/>
                  <a:gd name="connsiteX781" fmla="*/ 16877 w 3375237"/>
                  <a:gd name="connsiteY781" fmla="*/ 1220785 h 1746781"/>
                  <a:gd name="connsiteX782" fmla="*/ 6407 w 3375237"/>
                  <a:gd name="connsiteY782" fmla="*/ 1232043 h 1746781"/>
                  <a:gd name="connsiteX783" fmla="*/ 12854 w 3375237"/>
                  <a:gd name="connsiteY783" fmla="*/ 1252153 h 1746781"/>
                  <a:gd name="connsiteX784" fmla="*/ 11237 w 3375237"/>
                  <a:gd name="connsiteY784" fmla="*/ 1252962 h 1746781"/>
                  <a:gd name="connsiteX785" fmla="*/ 21707 w 3375237"/>
                  <a:gd name="connsiteY785" fmla="*/ 1259409 h 1746781"/>
                  <a:gd name="connsiteX786" fmla="*/ 29771 w 3375237"/>
                  <a:gd name="connsiteY786" fmla="*/ 1252962 h 1746781"/>
                  <a:gd name="connsiteX787" fmla="*/ 44283 w 3375237"/>
                  <a:gd name="connsiteY787" fmla="*/ 1271476 h 1746781"/>
                  <a:gd name="connsiteX788" fmla="*/ 70882 w 3375237"/>
                  <a:gd name="connsiteY788" fmla="*/ 1305269 h 1746781"/>
                  <a:gd name="connsiteX789" fmla="*/ 82160 w 3375237"/>
                  <a:gd name="connsiteY789" fmla="*/ 1339063 h 1746781"/>
                  <a:gd name="connsiteX790" fmla="*/ 98268 w 3375237"/>
                  <a:gd name="connsiteY790" fmla="*/ 1341468 h 1746781"/>
                  <a:gd name="connsiteX791" fmla="*/ 107141 w 3375237"/>
                  <a:gd name="connsiteY791" fmla="*/ 1349512 h 1746781"/>
                  <a:gd name="connsiteX792" fmla="*/ 107950 w 3375237"/>
                  <a:gd name="connsiteY792" fmla="*/ 1351917 h 1746781"/>
                  <a:gd name="connsiteX793" fmla="*/ 79734 w 3375237"/>
                  <a:gd name="connsiteY793" fmla="*/ 1372028 h 1746781"/>
                  <a:gd name="connsiteX794" fmla="*/ 86182 w 3375237"/>
                  <a:gd name="connsiteY794" fmla="*/ 1394563 h 1746781"/>
                  <a:gd name="connsiteX795" fmla="*/ 86990 w 3375237"/>
                  <a:gd name="connsiteY795" fmla="*/ 1399394 h 1746781"/>
                  <a:gd name="connsiteX796" fmla="*/ 86990 w 3375237"/>
                  <a:gd name="connsiteY796" fmla="*/ 1401011 h 1746781"/>
                  <a:gd name="connsiteX797" fmla="*/ 94246 w 3375237"/>
                  <a:gd name="connsiteY797" fmla="*/ 1400202 h 1746781"/>
                  <a:gd name="connsiteX798" fmla="*/ 113588 w 3375237"/>
                  <a:gd name="connsiteY798" fmla="*/ 1401819 h 1746781"/>
                  <a:gd name="connsiteX799" fmla="*/ 134548 w 3375237"/>
                  <a:gd name="connsiteY799" fmla="*/ 1393775 h 1746781"/>
                  <a:gd name="connsiteX800" fmla="*/ 136165 w 3375237"/>
                  <a:gd name="connsiteY800" fmla="*/ 1423547 h 1746781"/>
                  <a:gd name="connsiteX801" fmla="*/ 161955 w 3375237"/>
                  <a:gd name="connsiteY801" fmla="*/ 1429994 h 1746781"/>
                  <a:gd name="connsiteX802" fmla="*/ 169210 w 3375237"/>
                  <a:gd name="connsiteY802" fmla="*/ 1462191 h 1746781"/>
                  <a:gd name="connsiteX803" fmla="*/ 186936 w 3375237"/>
                  <a:gd name="connsiteY803" fmla="*/ 1460574 h 1746781"/>
                  <a:gd name="connsiteX804" fmla="*/ 203853 w 3375237"/>
                  <a:gd name="connsiteY804" fmla="*/ 1461383 h 1746781"/>
                  <a:gd name="connsiteX805" fmla="*/ 207067 w 3375237"/>
                  <a:gd name="connsiteY805" fmla="*/ 1469427 h 1746781"/>
                  <a:gd name="connsiteX806" fmla="*/ 216728 w 3375237"/>
                  <a:gd name="connsiteY806" fmla="*/ 1466213 h 1746781"/>
                  <a:gd name="connsiteX807" fmla="*/ 232836 w 3375237"/>
                  <a:gd name="connsiteY807" fmla="*/ 1471852 h 1746781"/>
                  <a:gd name="connsiteX808" fmla="*/ 232028 w 3375237"/>
                  <a:gd name="connsiteY808" fmla="*/ 1483918 h 1746781"/>
                  <a:gd name="connsiteX809" fmla="*/ 257818 w 3375237"/>
                  <a:gd name="connsiteY809" fmla="*/ 1491154 h 1746781"/>
                  <a:gd name="connsiteX810" fmla="*/ 253795 w 3375237"/>
                  <a:gd name="connsiteY810" fmla="*/ 1513690 h 1746781"/>
                  <a:gd name="connsiteX811" fmla="*/ 257818 w 3375237"/>
                  <a:gd name="connsiteY811" fmla="*/ 1514498 h 1746781"/>
                  <a:gd name="connsiteX812" fmla="*/ 258626 w 3375237"/>
                  <a:gd name="connsiteY812" fmla="*/ 1517712 h 1746781"/>
                  <a:gd name="connsiteX813" fmla="*/ 257818 w 3375237"/>
                  <a:gd name="connsiteY813" fmla="*/ 1533012 h 1746781"/>
                  <a:gd name="connsiteX814" fmla="*/ 246540 w 3375237"/>
                  <a:gd name="connsiteY814" fmla="*/ 1547504 h 1746781"/>
                  <a:gd name="connsiteX815" fmla="*/ 221558 w 3375237"/>
                  <a:gd name="connsiteY815" fmla="*/ 1559570 h 1746781"/>
                  <a:gd name="connsiteX816" fmla="*/ 222367 w 3375237"/>
                  <a:gd name="connsiteY816" fmla="*/ 1560378 h 1746781"/>
                  <a:gd name="connsiteX817" fmla="*/ 226389 w 3375237"/>
                  <a:gd name="connsiteY817" fmla="*/ 1560378 h 1746781"/>
                  <a:gd name="connsiteX818" fmla="*/ 235262 w 3375237"/>
                  <a:gd name="connsiteY818" fmla="*/ 1562784 h 1746781"/>
                  <a:gd name="connsiteX819" fmla="*/ 245731 w 3375237"/>
                  <a:gd name="connsiteY819" fmla="*/ 1561975 h 1746781"/>
                  <a:gd name="connsiteX820" fmla="*/ 232028 w 3375237"/>
                  <a:gd name="connsiteY820" fmla="*/ 1573233 h 1746781"/>
                  <a:gd name="connsiteX821" fmla="*/ 215919 w 3375237"/>
                  <a:gd name="connsiteY821" fmla="*/ 1579680 h 1746781"/>
                  <a:gd name="connsiteX822" fmla="*/ 211089 w 3375237"/>
                  <a:gd name="connsiteY822" fmla="*/ 1579680 h 1746781"/>
                  <a:gd name="connsiteX823" fmla="*/ 219961 w 3375237"/>
                  <a:gd name="connsiteY823" fmla="*/ 1588533 h 1746781"/>
                  <a:gd name="connsiteX824" fmla="*/ 221578 w 3375237"/>
                  <a:gd name="connsiteY824" fmla="*/ 1597386 h 1746781"/>
                  <a:gd name="connsiteX825" fmla="*/ 231240 w 3375237"/>
                  <a:gd name="connsiteY825" fmla="*/ 1599791 h 1746781"/>
                  <a:gd name="connsiteX826" fmla="*/ 228026 w 3375237"/>
                  <a:gd name="connsiteY826" fmla="*/ 1600599 h 1746781"/>
                  <a:gd name="connsiteX827" fmla="*/ 216748 w 3375237"/>
                  <a:gd name="connsiteY827" fmla="*/ 1601408 h 1746781"/>
                  <a:gd name="connsiteX828" fmla="*/ 212726 w 3375237"/>
                  <a:gd name="connsiteY828" fmla="*/ 1603025 h 1746781"/>
                  <a:gd name="connsiteX829" fmla="*/ 209512 w 3375237"/>
                  <a:gd name="connsiteY829" fmla="*/ 1602216 h 1746781"/>
                  <a:gd name="connsiteX830" fmla="*/ 204682 w 3375237"/>
                  <a:gd name="connsiteY830" fmla="*/ 1619113 h 1746781"/>
                  <a:gd name="connsiteX831" fmla="*/ 199851 w 3375237"/>
                  <a:gd name="connsiteY831" fmla="*/ 1621518 h 1746781"/>
                  <a:gd name="connsiteX832" fmla="*/ 196638 w 3375237"/>
                  <a:gd name="connsiteY832" fmla="*/ 1619113 h 1746781"/>
                  <a:gd name="connsiteX833" fmla="*/ 195021 w 3375237"/>
                  <a:gd name="connsiteY833" fmla="*/ 1618305 h 1746781"/>
                  <a:gd name="connsiteX834" fmla="*/ 192595 w 3375237"/>
                  <a:gd name="connsiteY834" fmla="*/ 1623135 h 1746781"/>
                  <a:gd name="connsiteX835" fmla="*/ 200660 w 3375237"/>
                  <a:gd name="connsiteY835" fmla="*/ 1629583 h 1746781"/>
                  <a:gd name="connsiteX836" fmla="*/ 202276 w 3375237"/>
                  <a:gd name="connsiteY836" fmla="*/ 1637627 h 1746781"/>
                  <a:gd name="connsiteX837" fmla="*/ 208724 w 3375237"/>
                  <a:gd name="connsiteY837" fmla="*/ 1643266 h 1746781"/>
                  <a:gd name="connsiteX838" fmla="*/ 216788 w 3375237"/>
                  <a:gd name="connsiteY838" fmla="*/ 1640052 h 1746781"/>
                  <a:gd name="connsiteX839" fmla="*/ 223236 w 3375237"/>
                  <a:gd name="connsiteY839" fmla="*/ 1648096 h 1746781"/>
                  <a:gd name="connsiteX840" fmla="*/ 232109 w 3375237"/>
                  <a:gd name="connsiteY840" fmla="*/ 1651310 h 1746781"/>
                  <a:gd name="connsiteX841" fmla="*/ 240173 w 3375237"/>
                  <a:gd name="connsiteY841" fmla="*/ 1656949 h 1746781"/>
                  <a:gd name="connsiteX842" fmla="*/ 253068 w 3375237"/>
                  <a:gd name="connsiteY842" fmla="*/ 1671440 h 1746781"/>
                  <a:gd name="connsiteX843" fmla="*/ 259515 w 3375237"/>
                  <a:gd name="connsiteY843" fmla="*/ 1676271 h 1746781"/>
                  <a:gd name="connsiteX844" fmla="*/ 261941 w 3375237"/>
                  <a:gd name="connsiteY844" fmla="*/ 1680293 h 1746781"/>
                  <a:gd name="connsiteX845" fmla="*/ 261941 w 3375237"/>
                  <a:gd name="connsiteY845" fmla="*/ 1681102 h 1746781"/>
                  <a:gd name="connsiteX846" fmla="*/ 264366 w 3375237"/>
                  <a:gd name="connsiteY846" fmla="*/ 1681102 h 1746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</a:cxnLst>
                <a:rect l="l" t="t" r="r" b="b"/>
                <a:pathLst>
                  <a:path w="3375237" h="1746781">
                    <a:moveTo>
                      <a:pt x="264225" y="1680940"/>
                    </a:moveTo>
                    <a:cubicBezTo>
                      <a:pt x="286781" y="1673704"/>
                      <a:pt x="317421" y="1696240"/>
                      <a:pt x="326274" y="1697028"/>
                    </a:cubicBezTo>
                    <a:cubicBezTo>
                      <a:pt x="335935" y="1698645"/>
                      <a:pt x="364150" y="1705072"/>
                      <a:pt x="380259" y="1706689"/>
                    </a:cubicBezTo>
                    <a:cubicBezTo>
                      <a:pt x="395579" y="1707498"/>
                      <a:pt x="388323" y="1717947"/>
                      <a:pt x="409262" y="1736461"/>
                    </a:cubicBezTo>
                    <a:cubicBezTo>
                      <a:pt x="430222" y="1754975"/>
                      <a:pt x="441500" y="1744505"/>
                      <a:pt x="435052" y="1736461"/>
                    </a:cubicBezTo>
                    <a:cubicBezTo>
                      <a:pt x="428605" y="1728417"/>
                      <a:pt x="430222" y="1706689"/>
                      <a:pt x="430222" y="1706689"/>
                    </a:cubicBezTo>
                    <a:cubicBezTo>
                      <a:pt x="430222" y="1706689"/>
                      <a:pt x="434244" y="1690601"/>
                      <a:pt x="424583" y="1681748"/>
                    </a:cubicBezTo>
                    <a:cubicBezTo>
                      <a:pt x="415710" y="1672087"/>
                      <a:pt x="416518" y="1660829"/>
                      <a:pt x="409262" y="1646338"/>
                    </a:cubicBezTo>
                    <a:cubicBezTo>
                      <a:pt x="401198" y="1631846"/>
                      <a:pt x="416518" y="1617375"/>
                      <a:pt x="419732" y="1604500"/>
                    </a:cubicBezTo>
                    <a:cubicBezTo>
                      <a:pt x="422157" y="1590817"/>
                      <a:pt x="428605" y="1613353"/>
                      <a:pt x="428605" y="1613353"/>
                    </a:cubicBezTo>
                    <a:cubicBezTo>
                      <a:pt x="428605" y="1613353"/>
                      <a:pt x="439074" y="1613353"/>
                      <a:pt x="444713" y="1590008"/>
                    </a:cubicBezTo>
                    <a:cubicBezTo>
                      <a:pt x="449544" y="1566664"/>
                      <a:pt x="443096" y="1571495"/>
                      <a:pt x="443096" y="1571495"/>
                    </a:cubicBezTo>
                    <a:cubicBezTo>
                      <a:pt x="443096" y="1571495"/>
                      <a:pt x="436649" y="1563451"/>
                      <a:pt x="424562" y="1552981"/>
                    </a:cubicBezTo>
                    <a:cubicBezTo>
                      <a:pt x="413284" y="1542511"/>
                      <a:pt x="403603" y="1517571"/>
                      <a:pt x="403603" y="1517571"/>
                    </a:cubicBezTo>
                    <a:cubicBezTo>
                      <a:pt x="403603" y="1517571"/>
                      <a:pt x="405220" y="1503079"/>
                      <a:pt x="424562" y="1489396"/>
                    </a:cubicBezTo>
                    <a:cubicBezTo>
                      <a:pt x="444713" y="1474904"/>
                      <a:pt x="449544" y="1506293"/>
                      <a:pt x="449544" y="1506293"/>
                    </a:cubicBezTo>
                    <a:cubicBezTo>
                      <a:pt x="449544" y="1506293"/>
                      <a:pt x="453566" y="1502270"/>
                      <a:pt x="447118" y="1485374"/>
                    </a:cubicBezTo>
                    <a:cubicBezTo>
                      <a:pt x="440671" y="1468477"/>
                      <a:pt x="462439" y="1465263"/>
                      <a:pt x="476122" y="1454794"/>
                    </a:cubicBezTo>
                    <a:cubicBezTo>
                      <a:pt x="489017" y="1444324"/>
                      <a:pt x="505934" y="1435471"/>
                      <a:pt x="526893" y="1435471"/>
                    </a:cubicBezTo>
                    <a:cubicBezTo>
                      <a:pt x="547852" y="1435471"/>
                      <a:pt x="543002" y="1445941"/>
                      <a:pt x="557513" y="1453985"/>
                    </a:cubicBezTo>
                    <a:cubicBezTo>
                      <a:pt x="571217" y="1461221"/>
                      <a:pt x="583303" y="1469285"/>
                      <a:pt x="583303" y="1469285"/>
                    </a:cubicBezTo>
                    <a:cubicBezTo>
                      <a:pt x="583303" y="1469285"/>
                      <a:pt x="597815" y="1462838"/>
                      <a:pt x="612307" y="1445941"/>
                    </a:cubicBezTo>
                    <a:cubicBezTo>
                      <a:pt x="626819" y="1429044"/>
                      <a:pt x="622776" y="1456411"/>
                      <a:pt x="627627" y="1461241"/>
                    </a:cubicBezTo>
                    <a:cubicBezTo>
                      <a:pt x="633266" y="1466880"/>
                      <a:pt x="646161" y="1464455"/>
                      <a:pt x="655842" y="1454005"/>
                    </a:cubicBezTo>
                    <a:cubicBezTo>
                      <a:pt x="664715" y="1443536"/>
                      <a:pt x="672759" y="1456411"/>
                      <a:pt x="672759" y="1456411"/>
                    </a:cubicBezTo>
                    <a:cubicBezTo>
                      <a:pt x="672759" y="1456411"/>
                      <a:pt x="690485" y="1458816"/>
                      <a:pt x="700166" y="1458027"/>
                    </a:cubicBezTo>
                    <a:cubicBezTo>
                      <a:pt x="709039" y="1456411"/>
                      <a:pt x="708231" y="1452389"/>
                      <a:pt x="708231" y="1439514"/>
                    </a:cubicBezTo>
                    <a:cubicBezTo>
                      <a:pt x="708231" y="1425831"/>
                      <a:pt x="690505" y="1429044"/>
                      <a:pt x="690505" y="1429044"/>
                    </a:cubicBezTo>
                    <a:cubicBezTo>
                      <a:pt x="690505" y="1429044"/>
                      <a:pt x="684058" y="1406508"/>
                      <a:pt x="687291" y="1397656"/>
                    </a:cubicBezTo>
                    <a:cubicBezTo>
                      <a:pt x="689717" y="1387995"/>
                      <a:pt x="708251" y="1393634"/>
                      <a:pt x="708251" y="1393634"/>
                    </a:cubicBezTo>
                    <a:lnTo>
                      <a:pt x="712273" y="1380759"/>
                    </a:lnTo>
                    <a:lnTo>
                      <a:pt x="705017" y="1354201"/>
                    </a:lnTo>
                    <a:cubicBezTo>
                      <a:pt x="698570" y="1327643"/>
                      <a:pt x="722742" y="1348562"/>
                      <a:pt x="743702" y="1343732"/>
                    </a:cubicBezTo>
                    <a:cubicBezTo>
                      <a:pt x="764661" y="1338093"/>
                      <a:pt x="775939" y="1337284"/>
                      <a:pt x="796898" y="1334879"/>
                    </a:cubicBezTo>
                    <a:cubicBezTo>
                      <a:pt x="817858" y="1331665"/>
                      <a:pt x="831561" y="1330857"/>
                      <a:pt x="842031" y="1320387"/>
                    </a:cubicBezTo>
                    <a:cubicBezTo>
                      <a:pt x="852500" y="1309918"/>
                      <a:pt x="859756" y="1317174"/>
                      <a:pt x="873460" y="1314748"/>
                    </a:cubicBezTo>
                    <a:cubicBezTo>
                      <a:pt x="886354" y="1312343"/>
                      <a:pt x="896824" y="1309918"/>
                      <a:pt x="901675" y="1326815"/>
                    </a:cubicBezTo>
                    <a:cubicBezTo>
                      <a:pt x="907314" y="1343711"/>
                      <a:pt x="912144" y="1338072"/>
                      <a:pt x="923442" y="1337284"/>
                    </a:cubicBezTo>
                    <a:cubicBezTo>
                      <a:pt x="933912" y="1335667"/>
                      <a:pt x="946807" y="1345328"/>
                      <a:pt x="958105" y="1352584"/>
                    </a:cubicBezTo>
                    <a:cubicBezTo>
                      <a:pt x="970191" y="1360628"/>
                      <a:pt x="974213" y="1360628"/>
                      <a:pt x="982278" y="1360628"/>
                    </a:cubicBezTo>
                    <a:cubicBezTo>
                      <a:pt x="989534" y="1360628"/>
                      <a:pt x="997598" y="1348562"/>
                      <a:pt x="1011281" y="1335687"/>
                    </a:cubicBezTo>
                    <a:cubicBezTo>
                      <a:pt x="1024177" y="1322813"/>
                      <a:pt x="1022560" y="1334879"/>
                      <a:pt x="1033049" y="1334879"/>
                    </a:cubicBezTo>
                    <a:cubicBezTo>
                      <a:pt x="1043539" y="1334879"/>
                      <a:pt x="1030624" y="1352584"/>
                      <a:pt x="1039497" y="1368672"/>
                    </a:cubicBezTo>
                    <a:cubicBezTo>
                      <a:pt x="1049158" y="1383973"/>
                      <a:pt x="1102355" y="1466860"/>
                      <a:pt x="1116058" y="1466860"/>
                    </a:cubicBezTo>
                    <a:cubicBezTo>
                      <a:pt x="1128953" y="1466860"/>
                      <a:pt x="1156360" y="1464455"/>
                      <a:pt x="1173276" y="1466860"/>
                    </a:cubicBezTo>
                    <a:cubicBezTo>
                      <a:pt x="1190194" y="1469265"/>
                      <a:pt x="1193428" y="1489396"/>
                      <a:pt x="1203897" y="1494226"/>
                    </a:cubicBezTo>
                    <a:cubicBezTo>
                      <a:pt x="1214366" y="1499865"/>
                      <a:pt x="1249838" y="1503079"/>
                      <a:pt x="1249838" y="1503079"/>
                    </a:cubicBezTo>
                    <a:lnTo>
                      <a:pt x="1267563" y="1487779"/>
                    </a:lnTo>
                    <a:cubicBezTo>
                      <a:pt x="1267563" y="1487779"/>
                      <a:pt x="1288522" y="1487779"/>
                      <a:pt x="1296566" y="1479735"/>
                    </a:cubicBezTo>
                    <a:cubicBezTo>
                      <a:pt x="1304631" y="1471690"/>
                      <a:pt x="1321548" y="1454794"/>
                      <a:pt x="1321548" y="1454794"/>
                    </a:cubicBezTo>
                    <a:cubicBezTo>
                      <a:pt x="1321548" y="1454794"/>
                      <a:pt x="1332017" y="1458007"/>
                      <a:pt x="1344104" y="1464455"/>
                    </a:cubicBezTo>
                    <a:cubicBezTo>
                      <a:pt x="1355382" y="1470902"/>
                      <a:pt x="1362638" y="1460433"/>
                      <a:pt x="1362638" y="1460433"/>
                    </a:cubicBezTo>
                    <a:cubicBezTo>
                      <a:pt x="1362638" y="1460433"/>
                      <a:pt x="1371511" y="1462838"/>
                      <a:pt x="1376342" y="1465263"/>
                    </a:cubicBezTo>
                    <a:cubicBezTo>
                      <a:pt x="1381980" y="1468477"/>
                      <a:pt x="1384406" y="1479755"/>
                      <a:pt x="1384406" y="1479755"/>
                    </a:cubicBezTo>
                    <a:cubicBezTo>
                      <a:pt x="1384406" y="1479755"/>
                      <a:pt x="1396492" y="1481372"/>
                      <a:pt x="1415026" y="1486202"/>
                    </a:cubicBezTo>
                    <a:cubicBezTo>
                      <a:pt x="1432752" y="1491841"/>
                      <a:pt x="1450477" y="1492650"/>
                      <a:pt x="1450477" y="1492650"/>
                    </a:cubicBezTo>
                    <a:cubicBezTo>
                      <a:pt x="1450477" y="1492650"/>
                      <a:pt x="1471436" y="1492650"/>
                      <a:pt x="1480289" y="1483797"/>
                    </a:cubicBezTo>
                    <a:cubicBezTo>
                      <a:pt x="1489162" y="1474944"/>
                      <a:pt x="1477864" y="1466900"/>
                      <a:pt x="1472225" y="1458856"/>
                    </a:cubicBezTo>
                    <a:cubicBezTo>
                      <a:pt x="1467394" y="1450812"/>
                      <a:pt x="1481886" y="1417018"/>
                      <a:pt x="1481886" y="1417018"/>
                    </a:cubicBezTo>
                    <a:cubicBezTo>
                      <a:pt x="1481886" y="1417018"/>
                      <a:pt x="1490758" y="1410571"/>
                      <a:pt x="1503654" y="1414613"/>
                    </a:cubicBezTo>
                    <a:cubicBezTo>
                      <a:pt x="1517357" y="1418635"/>
                      <a:pt x="1524613" y="1412996"/>
                      <a:pt x="1536699" y="1425083"/>
                    </a:cubicBezTo>
                    <a:cubicBezTo>
                      <a:pt x="1548786" y="1436341"/>
                      <a:pt x="1548786" y="1456471"/>
                      <a:pt x="1548786" y="1456471"/>
                    </a:cubicBezTo>
                    <a:cubicBezTo>
                      <a:pt x="1548786" y="1456471"/>
                      <a:pt x="1561681" y="1469346"/>
                      <a:pt x="1573767" y="1475793"/>
                    </a:cubicBezTo>
                    <a:cubicBezTo>
                      <a:pt x="1585045" y="1482241"/>
                      <a:pt x="1593110" y="1475793"/>
                      <a:pt x="1612452" y="1465324"/>
                    </a:cubicBezTo>
                    <a:cubicBezTo>
                      <a:pt x="1632603" y="1454854"/>
                      <a:pt x="1630986" y="1465324"/>
                      <a:pt x="1640667" y="1465324"/>
                    </a:cubicBezTo>
                    <a:cubicBezTo>
                      <a:pt x="1649540" y="1465324"/>
                      <a:pt x="1654370" y="1482221"/>
                      <a:pt x="1654370" y="1482221"/>
                    </a:cubicBezTo>
                    <a:cubicBezTo>
                      <a:pt x="1654370" y="1482221"/>
                      <a:pt x="1672905" y="1491882"/>
                      <a:pt x="1682585" y="1498309"/>
                    </a:cubicBezTo>
                    <a:cubicBezTo>
                      <a:pt x="1691459" y="1504756"/>
                      <a:pt x="1716440" y="1500714"/>
                      <a:pt x="1728527" y="1502331"/>
                    </a:cubicBezTo>
                    <a:cubicBezTo>
                      <a:pt x="1739804" y="1503140"/>
                      <a:pt x="1751891" y="1502331"/>
                      <a:pt x="1766403" y="1494287"/>
                    </a:cubicBezTo>
                    <a:cubicBezTo>
                      <a:pt x="1780915" y="1486243"/>
                      <a:pt x="1784937" y="1479795"/>
                      <a:pt x="1795406" y="1483817"/>
                    </a:cubicBezTo>
                    <a:cubicBezTo>
                      <a:pt x="1805876" y="1487839"/>
                      <a:pt x="1835708" y="1486223"/>
                      <a:pt x="1835708" y="1486223"/>
                    </a:cubicBezTo>
                    <a:cubicBezTo>
                      <a:pt x="1835708" y="1486223"/>
                      <a:pt x="1844581" y="1503119"/>
                      <a:pt x="1850220" y="1507141"/>
                    </a:cubicBezTo>
                    <a:cubicBezTo>
                      <a:pt x="1855050" y="1511163"/>
                      <a:pt x="1865540" y="1503119"/>
                      <a:pt x="1880032" y="1502311"/>
                    </a:cubicBezTo>
                    <a:cubicBezTo>
                      <a:pt x="1894544" y="1500694"/>
                      <a:pt x="1900183" y="1470922"/>
                      <a:pt x="1900183" y="1470922"/>
                    </a:cubicBezTo>
                    <a:cubicBezTo>
                      <a:pt x="1900183" y="1470922"/>
                      <a:pt x="1900991" y="1458856"/>
                      <a:pt x="1914694" y="1447578"/>
                    </a:cubicBezTo>
                    <a:cubicBezTo>
                      <a:pt x="1927590" y="1435512"/>
                      <a:pt x="1931612" y="1416998"/>
                      <a:pt x="1931612" y="1416998"/>
                    </a:cubicBezTo>
                    <a:cubicBezTo>
                      <a:pt x="1931612" y="1416998"/>
                      <a:pt x="1931612" y="1401698"/>
                      <a:pt x="1927590" y="1393654"/>
                    </a:cubicBezTo>
                    <a:cubicBezTo>
                      <a:pt x="1923567" y="1385610"/>
                      <a:pt x="1942101" y="1368713"/>
                      <a:pt x="1942101" y="1368713"/>
                    </a:cubicBezTo>
                    <a:cubicBezTo>
                      <a:pt x="1942101" y="1368713"/>
                      <a:pt x="1957422" y="1367096"/>
                      <a:pt x="1984000" y="1359052"/>
                    </a:cubicBezTo>
                    <a:cubicBezTo>
                      <a:pt x="2009789" y="1351816"/>
                      <a:pt x="2007364" y="1368713"/>
                      <a:pt x="2034771" y="1379162"/>
                    </a:cubicBezTo>
                    <a:cubicBezTo>
                      <a:pt x="2062177" y="1389632"/>
                      <a:pt x="2053305" y="1406529"/>
                      <a:pt x="2055730" y="1422617"/>
                    </a:cubicBezTo>
                    <a:cubicBezTo>
                      <a:pt x="2058944" y="1437917"/>
                      <a:pt x="2071839" y="1475733"/>
                      <a:pt x="2082328" y="1489416"/>
                    </a:cubicBezTo>
                    <a:cubicBezTo>
                      <a:pt x="2092798" y="1502291"/>
                      <a:pt x="2099246" y="1498268"/>
                      <a:pt x="2103288" y="1504716"/>
                    </a:cubicBezTo>
                    <a:cubicBezTo>
                      <a:pt x="2107310" y="1511163"/>
                      <a:pt x="2117800" y="1511163"/>
                      <a:pt x="2125844" y="1507121"/>
                    </a:cubicBezTo>
                    <a:cubicBezTo>
                      <a:pt x="2133100" y="1503099"/>
                      <a:pt x="2149208" y="1523210"/>
                      <a:pt x="2149208" y="1523210"/>
                    </a:cubicBezTo>
                    <a:cubicBezTo>
                      <a:pt x="2149208" y="1523210"/>
                      <a:pt x="2151634" y="1545745"/>
                      <a:pt x="2158081" y="1550576"/>
                    </a:cubicBezTo>
                    <a:cubicBezTo>
                      <a:pt x="2164529" y="1556215"/>
                      <a:pt x="2176615" y="1558620"/>
                      <a:pt x="2185488" y="1554598"/>
                    </a:cubicBezTo>
                    <a:cubicBezTo>
                      <a:pt x="2195149" y="1550576"/>
                      <a:pt x="2216917" y="1535276"/>
                      <a:pt x="2216917" y="1535276"/>
                    </a:cubicBezTo>
                    <a:cubicBezTo>
                      <a:pt x="2216917" y="1535276"/>
                      <a:pt x="2226578" y="1542511"/>
                      <a:pt x="2229003" y="1550576"/>
                    </a:cubicBezTo>
                    <a:cubicBezTo>
                      <a:pt x="2231428" y="1558640"/>
                      <a:pt x="2234642" y="1565068"/>
                      <a:pt x="2229003" y="1571495"/>
                    </a:cubicBezTo>
                    <a:cubicBezTo>
                      <a:pt x="2224173" y="1577942"/>
                      <a:pt x="2216917" y="1590008"/>
                      <a:pt x="2216917" y="1590008"/>
                    </a:cubicBezTo>
                    <a:cubicBezTo>
                      <a:pt x="2216917" y="1590008"/>
                      <a:pt x="2212086" y="1612544"/>
                      <a:pt x="2203213" y="1625419"/>
                    </a:cubicBezTo>
                    <a:cubicBezTo>
                      <a:pt x="2193552" y="1638294"/>
                      <a:pt x="2184680" y="1642316"/>
                      <a:pt x="2170168" y="1633463"/>
                    </a:cubicBezTo>
                    <a:cubicBezTo>
                      <a:pt x="2155656" y="1623802"/>
                      <a:pt x="2151634" y="1640699"/>
                      <a:pt x="2151634" y="1654382"/>
                    </a:cubicBezTo>
                    <a:cubicBezTo>
                      <a:pt x="2151634" y="1667257"/>
                      <a:pt x="2153251" y="1688176"/>
                      <a:pt x="2145186" y="1693006"/>
                    </a:cubicBezTo>
                    <a:cubicBezTo>
                      <a:pt x="2137122" y="1698645"/>
                      <a:pt x="2143569" y="1717159"/>
                      <a:pt x="2143569" y="1713117"/>
                    </a:cubicBezTo>
                    <a:cubicBezTo>
                      <a:pt x="2143569" y="1709074"/>
                      <a:pt x="2150017" y="1704264"/>
                      <a:pt x="2165337" y="1701050"/>
                    </a:cubicBezTo>
                    <a:cubicBezTo>
                      <a:pt x="2180657" y="1697837"/>
                      <a:pt x="2187893" y="1709903"/>
                      <a:pt x="2207235" y="1702667"/>
                    </a:cubicBezTo>
                    <a:cubicBezTo>
                      <a:pt x="2226578" y="1694623"/>
                      <a:pt x="2260432" y="1663235"/>
                      <a:pt x="2273327" y="1639082"/>
                    </a:cubicBezTo>
                    <a:cubicBezTo>
                      <a:pt x="2287030" y="1615738"/>
                      <a:pt x="2314437" y="1579539"/>
                      <a:pt x="2338610" y="1550556"/>
                    </a:cubicBezTo>
                    <a:cubicBezTo>
                      <a:pt x="2361975" y="1522381"/>
                      <a:pt x="2344249" y="1508718"/>
                      <a:pt x="2344249" y="1498248"/>
                    </a:cubicBezTo>
                    <a:cubicBezTo>
                      <a:pt x="2344249" y="1487779"/>
                      <a:pt x="2349888" y="1454794"/>
                      <a:pt x="2349888" y="1454794"/>
                    </a:cubicBezTo>
                    <a:lnTo>
                      <a:pt x="2353101" y="1415361"/>
                    </a:lnTo>
                    <a:cubicBezTo>
                      <a:pt x="2353101" y="1415361"/>
                      <a:pt x="2353101" y="1404892"/>
                      <a:pt x="2357932" y="1388803"/>
                    </a:cubicBezTo>
                    <a:cubicBezTo>
                      <a:pt x="2361954" y="1371906"/>
                      <a:pt x="2359549" y="1375120"/>
                      <a:pt x="2344229" y="1359032"/>
                    </a:cubicBezTo>
                    <a:cubicBezTo>
                      <a:pt x="2328908" y="1342135"/>
                      <a:pt x="2338590" y="1346965"/>
                      <a:pt x="2321673" y="1334879"/>
                    </a:cubicBezTo>
                    <a:cubicBezTo>
                      <a:pt x="2305565" y="1322813"/>
                      <a:pt x="2316842" y="1340518"/>
                      <a:pt x="2306353" y="1349371"/>
                    </a:cubicBezTo>
                    <a:cubicBezTo>
                      <a:pt x="2295883" y="1359032"/>
                      <a:pt x="2299096" y="1361437"/>
                      <a:pt x="2288627" y="1361437"/>
                    </a:cubicBezTo>
                    <a:cubicBezTo>
                      <a:pt x="2278158" y="1361437"/>
                      <a:pt x="2278158" y="1363054"/>
                      <a:pt x="2282180" y="1346945"/>
                    </a:cubicBezTo>
                    <a:cubicBezTo>
                      <a:pt x="2287010" y="1330048"/>
                      <a:pt x="2274924" y="1314748"/>
                      <a:pt x="2266071" y="1316365"/>
                    </a:cubicBezTo>
                    <a:cubicBezTo>
                      <a:pt x="2257218" y="1317982"/>
                      <a:pt x="2260432" y="1331665"/>
                      <a:pt x="2245112" y="1321196"/>
                    </a:cubicBezTo>
                    <a:cubicBezTo>
                      <a:pt x="2229792" y="1310726"/>
                      <a:pt x="2297500" y="1255205"/>
                      <a:pt x="2314417" y="1223817"/>
                    </a:cubicBezTo>
                    <a:cubicBezTo>
                      <a:pt x="2330525" y="1192428"/>
                      <a:pt x="2365188" y="1173915"/>
                      <a:pt x="2378891" y="1151379"/>
                    </a:cubicBezTo>
                    <a:cubicBezTo>
                      <a:pt x="2392595" y="1128843"/>
                      <a:pt x="2428046" y="1145740"/>
                      <a:pt x="2434493" y="1144143"/>
                    </a:cubicBezTo>
                    <a:cubicBezTo>
                      <a:pt x="2440132" y="1142526"/>
                      <a:pt x="2438515" y="1157826"/>
                      <a:pt x="2438515" y="1157826"/>
                    </a:cubicBezTo>
                    <a:cubicBezTo>
                      <a:pt x="2438515" y="1157826"/>
                      <a:pt x="2457049" y="1165062"/>
                      <a:pt x="2462689" y="1160231"/>
                    </a:cubicBezTo>
                    <a:cubicBezTo>
                      <a:pt x="2469136" y="1156209"/>
                      <a:pt x="2481222" y="1154593"/>
                      <a:pt x="2481222" y="1154593"/>
                    </a:cubicBezTo>
                    <a:cubicBezTo>
                      <a:pt x="2488478" y="1161828"/>
                      <a:pt x="2494117" y="1154593"/>
                      <a:pt x="2509437" y="1149762"/>
                    </a:cubicBezTo>
                    <a:cubicBezTo>
                      <a:pt x="2524758" y="1145740"/>
                      <a:pt x="2518311" y="1144123"/>
                      <a:pt x="2519907" y="1136887"/>
                    </a:cubicBezTo>
                    <a:cubicBezTo>
                      <a:pt x="2521524" y="1128843"/>
                      <a:pt x="2547314" y="1140909"/>
                      <a:pt x="2551336" y="1139292"/>
                    </a:cubicBezTo>
                    <a:cubicBezTo>
                      <a:pt x="2556167" y="1137676"/>
                      <a:pt x="2566656" y="1145740"/>
                      <a:pt x="2566656" y="1145740"/>
                    </a:cubicBezTo>
                    <a:lnTo>
                      <a:pt x="2561017" y="1161828"/>
                    </a:lnTo>
                    <a:lnTo>
                      <a:pt x="2584382" y="1154593"/>
                    </a:lnTo>
                    <a:lnTo>
                      <a:pt x="2602916" y="1154593"/>
                    </a:lnTo>
                    <a:cubicBezTo>
                      <a:pt x="2606938" y="1154593"/>
                      <a:pt x="2643217" y="1156209"/>
                      <a:pt x="2643217" y="1156209"/>
                    </a:cubicBezTo>
                    <a:lnTo>
                      <a:pt x="2641601" y="1139313"/>
                    </a:lnTo>
                    <a:cubicBezTo>
                      <a:pt x="2641601" y="1139313"/>
                      <a:pt x="2629514" y="1137696"/>
                      <a:pt x="2620641" y="1130460"/>
                    </a:cubicBezTo>
                    <a:cubicBezTo>
                      <a:pt x="2611768" y="1123224"/>
                      <a:pt x="2623855" y="1116777"/>
                      <a:pt x="2637558" y="1104711"/>
                    </a:cubicBezTo>
                    <a:cubicBezTo>
                      <a:pt x="2650453" y="1092644"/>
                      <a:pt x="2653667" y="1091836"/>
                      <a:pt x="2656900" y="1076536"/>
                    </a:cubicBezTo>
                    <a:cubicBezTo>
                      <a:pt x="2660114" y="1061236"/>
                      <a:pt x="2681073" y="1055617"/>
                      <a:pt x="2694777" y="1040317"/>
                    </a:cubicBezTo>
                    <a:cubicBezTo>
                      <a:pt x="2707672" y="1025825"/>
                      <a:pt x="2740717" y="1033081"/>
                      <a:pt x="2757635" y="1041934"/>
                    </a:cubicBezTo>
                    <a:cubicBezTo>
                      <a:pt x="2757635" y="1041934"/>
                      <a:pt x="2756018" y="1050786"/>
                      <a:pt x="2754421" y="1055617"/>
                    </a:cubicBezTo>
                    <a:cubicBezTo>
                      <a:pt x="2752804" y="1059639"/>
                      <a:pt x="2743951" y="1069300"/>
                      <a:pt x="2743951" y="1069300"/>
                    </a:cubicBezTo>
                    <a:cubicBezTo>
                      <a:pt x="2743951" y="1069300"/>
                      <a:pt x="2747165" y="1078153"/>
                      <a:pt x="2751207" y="1085388"/>
                    </a:cubicBezTo>
                    <a:cubicBezTo>
                      <a:pt x="2756038" y="1092624"/>
                      <a:pt x="2760868" y="1091836"/>
                      <a:pt x="2766527" y="1090219"/>
                    </a:cubicBezTo>
                    <a:cubicBezTo>
                      <a:pt x="2772975" y="1088602"/>
                      <a:pt x="2775401" y="1076536"/>
                      <a:pt x="2776997" y="1071705"/>
                    </a:cubicBezTo>
                    <a:cubicBezTo>
                      <a:pt x="2778614" y="1067683"/>
                      <a:pt x="2783445" y="1054000"/>
                      <a:pt x="2783445" y="1054000"/>
                    </a:cubicBezTo>
                    <a:lnTo>
                      <a:pt x="2796339" y="1055617"/>
                    </a:lnTo>
                    <a:cubicBezTo>
                      <a:pt x="2796339" y="1055617"/>
                      <a:pt x="2810043" y="1045147"/>
                      <a:pt x="2808426" y="1038720"/>
                    </a:cubicBezTo>
                    <a:cubicBezTo>
                      <a:pt x="2806809" y="1033081"/>
                      <a:pt x="2804404" y="1026654"/>
                      <a:pt x="2801170" y="1017801"/>
                    </a:cubicBezTo>
                    <a:cubicBezTo>
                      <a:pt x="2797956" y="1008949"/>
                      <a:pt x="2811640" y="1007332"/>
                      <a:pt x="2816490" y="1001713"/>
                    </a:cubicBezTo>
                    <a:cubicBezTo>
                      <a:pt x="2820512" y="995265"/>
                      <a:pt x="2835833" y="996882"/>
                      <a:pt x="2847919" y="996882"/>
                    </a:cubicBezTo>
                    <a:cubicBezTo>
                      <a:pt x="2860006" y="996882"/>
                      <a:pt x="2851133" y="1010565"/>
                      <a:pt x="2839855" y="1013779"/>
                    </a:cubicBezTo>
                    <a:cubicBezTo>
                      <a:pt x="2829385" y="1016184"/>
                      <a:pt x="2826960" y="1028271"/>
                      <a:pt x="2826960" y="1049190"/>
                    </a:cubicBezTo>
                    <a:cubicBezTo>
                      <a:pt x="2826960" y="1070109"/>
                      <a:pt x="2829385" y="1061256"/>
                      <a:pt x="2823746" y="1066086"/>
                    </a:cubicBezTo>
                    <a:cubicBezTo>
                      <a:pt x="2818107" y="1070109"/>
                      <a:pt x="2820532" y="1071725"/>
                      <a:pt x="2793934" y="1097475"/>
                    </a:cubicBezTo>
                    <a:cubicBezTo>
                      <a:pt x="2766527" y="1123224"/>
                      <a:pt x="2775401" y="1118394"/>
                      <a:pt x="2775401" y="1118394"/>
                    </a:cubicBezTo>
                    <a:cubicBezTo>
                      <a:pt x="2775401" y="1118394"/>
                      <a:pt x="2761697" y="1130460"/>
                      <a:pt x="2752844" y="1140930"/>
                    </a:cubicBezTo>
                    <a:cubicBezTo>
                      <a:pt x="2743972" y="1151399"/>
                      <a:pt x="2728671" y="1163465"/>
                      <a:pt x="2728671" y="1163465"/>
                    </a:cubicBezTo>
                    <a:lnTo>
                      <a:pt x="2723032" y="1177148"/>
                    </a:lnTo>
                    <a:cubicBezTo>
                      <a:pt x="2723032" y="1177148"/>
                      <a:pt x="2718202" y="1181171"/>
                      <a:pt x="2710946" y="1180362"/>
                    </a:cubicBezTo>
                    <a:cubicBezTo>
                      <a:pt x="2703690" y="1178745"/>
                      <a:pt x="2705307" y="1190832"/>
                      <a:pt x="2705307" y="1190832"/>
                    </a:cubicBezTo>
                    <a:cubicBezTo>
                      <a:pt x="2705307" y="1190832"/>
                      <a:pt x="2703690" y="1202898"/>
                      <a:pt x="2697242" y="1201301"/>
                    </a:cubicBezTo>
                    <a:cubicBezTo>
                      <a:pt x="2691604" y="1199684"/>
                      <a:pt x="2693220" y="1206940"/>
                      <a:pt x="2681134" y="1217390"/>
                    </a:cubicBezTo>
                    <a:cubicBezTo>
                      <a:pt x="2669047" y="1227859"/>
                      <a:pt x="2677921" y="1227859"/>
                      <a:pt x="2669047" y="1243139"/>
                    </a:cubicBezTo>
                    <a:cubicBezTo>
                      <a:pt x="2660175" y="1258419"/>
                      <a:pt x="2665834" y="1255205"/>
                      <a:pt x="2644875" y="1276144"/>
                    </a:cubicBezTo>
                    <a:cubicBezTo>
                      <a:pt x="2623916" y="1297083"/>
                      <a:pt x="2644875" y="1284997"/>
                      <a:pt x="2650514" y="1295467"/>
                    </a:cubicBezTo>
                    <a:cubicBezTo>
                      <a:pt x="2656961" y="1305936"/>
                      <a:pt x="2661792" y="1342135"/>
                      <a:pt x="2661792" y="1342135"/>
                    </a:cubicBezTo>
                    <a:cubicBezTo>
                      <a:pt x="2661792" y="1342135"/>
                      <a:pt x="2658578" y="1363054"/>
                      <a:pt x="2655344" y="1375140"/>
                    </a:cubicBezTo>
                    <a:cubicBezTo>
                      <a:pt x="2652131" y="1387207"/>
                      <a:pt x="2658558" y="1400890"/>
                      <a:pt x="2658558" y="1400890"/>
                    </a:cubicBezTo>
                    <a:cubicBezTo>
                      <a:pt x="2658558" y="1400890"/>
                      <a:pt x="2662580" y="1415381"/>
                      <a:pt x="2662580" y="1437917"/>
                    </a:cubicBezTo>
                    <a:cubicBezTo>
                      <a:pt x="2662580" y="1460453"/>
                      <a:pt x="2672241" y="1470114"/>
                      <a:pt x="2672241" y="1470114"/>
                    </a:cubicBezTo>
                    <a:lnTo>
                      <a:pt x="2682710" y="1462070"/>
                    </a:lnTo>
                    <a:cubicBezTo>
                      <a:pt x="2682710" y="1462070"/>
                      <a:pt x="2688350" y="1459665"/>
                      <a:pt x="2691584" y="1435512"/>
                    </a:cubicBezTo>
                    <a:cubicBezTo>
                      <a:pt x="2694797" y="1411359"/>
                      <a:pt x="2697222" y="1435512"/>
                      <a:pt x="2710926" y="1427468"/>
                    </a:cubicBezTo>
                    <a:cubicBezTo>
                      <a:pt x="2724629" y="1420232"/>
                      <a:pt x="2712543" y="1423446"/>
                      <a:pt x="2719799" y="1404124"/>
                    </a:cubicBezTo>
                    <a:cubicBezTo>
                      <a:pt x="2727863" y="1384013"/>
                      <a:pt x="2724629" y="1382396"/>
                      <a:pt x="2724629" y="1382396"/>
                    </a:cubicBezTo>
                    <a:cubicBezTo>
                      <a:pt x="2724629" y="1382396"/>
                      <a:pt x="2730268" y="1378374"/>
                      <a:pt x="2739950" y="1379991"/>
                    </a:cubicBezTo>
                    <a:cubicBezTo>
                      <a:pt x="2748822" y="1381608"/>
                      <a:pt x="2756058" y="1378374"/>
                      <a:pt x="2759292" y="1367925"/>
                    </a:cubicBezTo>
                    <a:cubicBezTo>
                      <a:pt x="2761717" y="1357455"/>
                      <a:pt x="2752844" y="1359072"/>
                      <a:pt x="2752844" y="1359072"/>
                    </a:cubicBezTo>
                    <a:cubicBezTo>
                      <a:pt x="2752844" y="1359072"/>
                      <a:pt x="2752844" y="1354242"/>
                      <a:pt x="2756058" y="1343772"/>
                    </a:cubicBezTo>
                    <a:cubicBezTo>
                      <a:pt x="2759272" y="1333302"/>
                      <a:pt x="2768144" y="1338941"/>
                      <a:pt x="2768144" y="1338941"/>
                    </a:cubicBezTo>
                    <a:cubicBezTo>
                      <a:pt x="2772975" y="1340558"/>
                      <a:pt x="2787487" y="1337324"/>
                      <a:pt x="2787487" y="1337324"/>
                    </a:cubicBezTo>
                    <a:cubicBezTo>
                      <a:pt x="2787487" y="1337324"/>
                      <a:pt x="2796360" y="1328472"/>
                      <a:pt x="2792317" y="1324450"/>
                    </a:cubicBezTo>
                    <a:cubicBezTo>
                      <a:pt x="2787487" y="1319619"/>
                      <a:pt x="2785870" y="1319619"/>
                      <a:pt x="2778614" y="1316406"/>
                    </a:cubicBezTo>
                    <a:cubicBezTo>
                      <a:pt x="2771358" y="1314000"/>
                      <a:pt x="2772975" y="1309170"/>
                      <a:pt x="2773784" y="1298700"/>
                    </a:cubicBezTo>
                    <a:cubicBezTo>
                      <a:pt x="2775401" y="1288231"/>
                      <a:pt x="2780231" y="1293870"/>
                      <a:pt x="2781848" y="1286634"/>
                    </a:cubicBezTo>
                    <a:cubicBezTo>
                      <a:pt x="2783465" y="1279398"/>
                      <a:pt x="2787487" y="1262481"/>
                      <a:pt x="2787487" y="1262481"/>
                    </a:cubicBezTo>
                    <a:lnTo>
                      <a:pt x="2793934" y="1271334"/>
                    </a:lnTo>
                    <a:cubicBezTo>
                      <a:pt x="2793934" y="1271334"/>
                      <a:pt x="2806021" y="1272951"/>
                      <a:pt x="2810043" y="1262481"/>
                    </a:cubicBezTo>
                    <a:cubicBezTo>
                      <a:pt x="2814874" y="1252012"/>
                      <a:pt x="2810043" y="1262481"/>
                      <a:pt x="2810043" y="1253629"/>
                    </a:cubicBezTo>
                    <a:cubicBezTo>
                      <a:pt x="2810043" y="1244776"/>
                      <a:pt x="2806021" y="1246393"/>
                      <a:pt x="2797956" y="1238329"/>
                    </a:cubicBezTo>
                    <a:cubicBezTo>
                      <a:pt x="2790700" y="1231093"/>
                      <a:pt x="2799573" y="1232690"/>
                      <a:pt x="2806830" y="1219006"/>
                    </a:cubicBezTo>
                    <a:cubicBezTo>
                      <a:pt x="2814894" y="1205323"/>
                      <a:pt x="2789104" y="1210154"/>
                      <a:pt x="2789104" y="1210154"/>
                    </a:cubicBezTo>
                    <a:cubicBezTo>
                      <a:pt x="2789104" y="1210154"/>
                      <a:pt x="2784273" y="1208537"/>
                      <a:pt x="2795551" y="1180382"/>
                    </a:cubicBezTo>
                    <a:cubicBezTo>
                      <a:pt x="2806021" y="1151419"/>
                      <a:pt x="2810063" y="1161869"/>
                      <a:pt x="2814894" y="1145780"/>
                    </a:cubicBezTo>
                    <a:cubicBezTo>
                      <a:pt x="2818916" y="1128884"/>
                      <a:pt x="2829406" y="1121628"/>
                      <a:pt x="2829406" y="1121628"/>
                    </a:cubicBezTo>
                    <a:cubicBezTo>
                      <a:pt x="2829406" y="1121628"/>
                      <a:pt x="2834236" y="1124841"/>
                      <a:pt x="2839875" y="1132097"/>
                    </a:cubicBezTo>
                    <a:cubicBezTo>
                      <a:pt x="2846322" y="1139333"/>
                      <a:pt x="2856792" y="1127267"/>
                      <a:pt x="2856792" y="1127267"/>
                    </a:cubicBezTo>
                    <a:lnTo>
                      <a:pt x="2860006" y="1111178"/>
                    </a:lnTo>
                    <a:lnTo>
                      <a:pt x="2872092" y="1102326"/>
                    </a:lnTo>
                    <a:cubicBezTo>
                      <a:pt x="2872092" y="1102326"/>
                      <a:pt x="2870475" y="1121648"/>
                      <a:pt x="2879348" y="1128884"/>
                    </a:cubicBezTo>
                    <a:cubicBezTo>
                      <a:pt x="2888221" y="1136928"/>
                      <a:pt x="2884987" y="1120031"/>
                      <a:pt x="2893052" y="1104731"/>
                    </a:cubicBezTo>
                    <a:cubicBezTo>
                      <a:pt x="2900308" y="1090239"/>
                      <a:pt x="2906755" y="1097495"/>
                      <a:pt x="2926097" y="1092665"/>
                    </a:cubicBezTo>
                    <a:cubicBezTo>
                      <a:pt x="2945440" y="1088642"/>
                      <a:pt x="2950270" y="1095878"/>
                      <a:pt x="2957526" y="1111178"/>
                    </a:cubicBezTo>
                    <a:cubicBezTo>
                      <a:pt x="2964782" y="1125670"/>
                      <a:pt x="2962357" y="1135331"/>
                      <a:pt x="2971229" y="1104731"/>
                    </a:cubicBezTo>
                    <a:cubicBezTo>
                      <a:pt x="2980103" y="1074959"/>
                      <a:pt x="3018767" y="1061276"/>
                      <a:pt x="3032470" y="1046784"/>
                    </a:cubicBezTo>
                    <a:cubicBezTo>
                      <a:pt x="3046174" y="1031484"/>
                      <a:pt x="3055026" y="1029888"/>
                      <a:pt x="3061474" y="1022632"/>
                    </a:cubicBezTo>
                    <a:cubicBezTo>
                      <a:pt x="3067113" y="1014588"/>
                      <a:pt x="3092902" y="1007332"/>
                      <a:pt x="3092902" y="1007332"/>
                    </a:cubicBezTo>
                    <a:cubicBezTo>
                      <a:pt x="3092902" y="1007332"/>
                      <a:pt x="3113862" y="1010545"/>
                      <a:pt x="3124331" y="1007332"/>
                    </a:cubicBezTo>
                    <a:cubicBezTo>
                      <a:pt x="3134801" y="1004118"/>
                      <a:pt x="3155760" y="1004118"/>
                      <a:pt x="3155760" y="1004118"/>
                    </a:cubicBezTo>
                    <a:cubicBezTo>
                      <a:pt x="3155760" y="1004118"/>
                      <a:pt x="3155760" y="991243"/>
                      <a:pt x="3143674" y="981582"/>
                    </a:cubicBezTo>
                    <a:cubicBezTo>
                      <a:pt x="3131587" y="972730"/>
                      <a:pt x="3133204" y="981582"/>
                      <a:pt x="3118692" y="971113"/>
                    </a:cubicBezTo>
                    <a:cubicBezTo>
                      <a:pt x="3103372" y="960643"/>
                      <a:pt x="3127565" y="955024"/>
                      <a:pt x="3127565" y="955024"/>
                    </a:cubicBezTo>
                    <a:cubicBezTo>
                      <a:pt x="3127565" y="955024"/>
                      <a:pt x="3129182" y="946172"/>
                      <a:pt x="3124352" y="938128"/>
                    </a:cubicBezTo>
                    <a:cubicBezTo>
                      <a:pt x="3119521" y="930892"/>
                      <a:pt x="3103393" y="920422"/>
                      <a:pt x="3103393" y="920422"/>
                    </a:cubicBezTo>
                    <a:cubicBezTo>
                      <a:pt x="3103393" y="920422"/>
                      <a:pt x="3092923" y="913975"/>
                      <a:pt x="3107415" y="892247"/>
                    </a:cubicBezTo>
                    <a:cubicBezTo>
                      <a:pt x="3122735" y="869712"/>
                      <a:pt x="3121118" y="911570"/>
                      <a:pt x="3121118" y="911570"/>
                    </a:cubicBezTo>
                    <a:cubicBezTo>
                      <a:pt x="3121118" y="911570"/>
                      <a:pt x="3131587" y="909953"/>
                      <a:pt x="3143674" y="903526"/>
                    </a:cubicBezTo>
                    <a:cubicBezTo>
                      <a:pt x="3155760" y="897886"/>
                      <a:pt x="3172677" y="884203"/>
                      <a:pt x="3172677" y="884203"/>
                    </a:cubicBezTo>
                    <a:lnTo>
                      <a:pt x="3172677" y="858454"/>
                    </a:lnTo>
                    <a:cubicBezTo>
                      <a:pt x="3172677" y="858454"/>
                      <a:pt x="3166230" y="845579"/>
                      <a:pt x="3166230" y="833513"/>
                    </a:cubicBezTo>
                    <a:cubicBezTo>
                      <a:pt x="3166230" y="821447"/>
                      <a:pt x="3193637" y="823043"/>
                      <a:pt x="3193637" y="823043"/>
                    </a:cubicBezTo>
                    <a:cubicBezTo>
                      <a:pt x="3193637" y="823043"/>
                      <a:pt x="3192020" y="839132"/>
                      <a:pt x="3187189" y="854432"/>
                    </a:cubicBezTo>
                    <a:cubicBezTo>
                      <a:pt x="3183167" y="869732"/>
                      <a:pt x="3202509" y="866498"/>
                      <a:pt x="3202509" y="866498"/>
                    </a:cubicBezTo>
                    <a:lnTo>
                      <a:pt x="3241194" y="857645"/>
                    </a:lnTo>
                    <a:lnTo>
                      <a:pt x="3241194" y="870520"/>
                    </a:lnTo>
                    <a:lnTo>
                      <a:pt x="3252472" y="897886"/>
                    </a:lnTo>
                    <a:cubicBezTo>
                      <a:pt x="3252472" y="897886"/>
                      <a:pt x="3263750" y="899503"/>
                      <a:pt x="3275028" y="894673"/>
                    </a:cubicBezTo>
                    <a:cubicBezTo>
                      <a:pt x="3285498" y="890651"/>
                      <a:pt x="3283901" y="906739"/>
                      <a:pt x="3291137" y="917209"/>
                    </a:cubicBezTo>
                    <a:cubicBezTo>
                      <a:pt x="3298393" y="927678"/>
                      <a:pt x="3308054" y="923656"/>
                      <a:pt x="3315310" y="913187"/>
                    </a:cubicBezTo>
                    <a:cubicBezTo>
                      <a:pt x="3322566" y="902717"/>
                      <a:pt x="3308054" y="906739"/>
                      <a:pt x="3330630" y="890651"/>
                    </a:cubicBezTo>
                    <a:cubicBezTo>
                      <a:pt x="3352398" y="873754"/>
                      <a:pt x="3331438" y="880181"/>
                      <a:pt x="3329013" y="857666"/>
                    </a:cubicBezTo>
                    <a:cubicBezTo>
                      <a:pt x="3329013" y="857666"/>
                      <a:pt x="3343525" y="868135"/>
                      <a:pt x="3353995" y="861688"/>
                    </a:cubicBezTo>
                    <a:cubicBezTo>
                      <a:pt x="3364464" y="856049"/>
                      <a:pt x="3367698" y="858474"/>
                      <a:pt x="3374145" y="842365"/>
                    </a:cubicBezTo>
                    <a:cubicBezTo>
                      <a:pt x="3379785" y="825469"/>
                      <a:pt x="3362059" y="830299"/>
                      <a:pt x="3355611" y="818233"/>
                    </a:cubicBezTo>
                    <a:cubicBezTo>
                      <a:pt x="3349973" y="806167"/>
                      <a:pt x="3339503" y="785228"/>
                      <a:pt x="3339503" y="785228"/>
                    </a:cubicBezTo>
                    <a:lnTo>
                      <a:pt x="3325799" y="780397"/>
                    </a:lnTo>
                    <a:lnTo>
                      <a:pt x="3304840" y="774758"/>
                    </a:lnTo>
                    <a:cubicBezTo>
                      <a:pt x="3304840" y="774758"/>
                      <a:pt x="3300009" y="774758"/>
                      <a:pt x="3286306" y="780397"/>
                    </a:cubicBezTo>
                    <a:cubicBezTo>
                      <a:pt x="3273411" y="786845"/>
                      <a:pt x="3286306" y="790058"/>
                      <a:pt x="3289520" y="797294"/>
                    </a:cubicBezTo>
                    <a:cubicBezTo>
                      <a:pt x="3292734" y="804530"/>
                      <a:pt x="3282264" y="807763"/>
                      <a:pt x="3282264" y="807763"/>
                    </a:cubicBezTo>
                    <a:cubicBezTo>
                      <a:pt x="3282264" y="807763"/>
                      <a:pt x="3268561" y="807763"/>
                      <a:pt x="3271794" y="762692"/>
                    </a:cubicBezTo>
                    <a:cubicBezTo>
                      <a:pt x="3275008" y="717620"/>
                      <a:pt x="3259708" y="750626"/>
                      <a:pt x="3259708" y="750626"/>
                    </a:cubicBezTo>
                    <a:cubicBezTo>
                      <a:pt x="3259708" y="750626"/>
                      <a:pt x="3250835" y="744987"/>
                      <a:pt x="3238749" y="726473"/>
                    </a:cubicBezTo>
                    <a:cubicBezTo>
                      <a:pt x="3226662" y="708768"/>
                      <a:pt x="3208128" y="703937"/>
                      <a:pt x="3208128" y="703937"/>
                    </a:cubicBezTo>
                    <a:cubicBezTo>
                      <a:pt x="3208128" y="703937"/>
                      <a:pt x="3190403" y="698298"/>
                      <a:pt x="3183147" y="686232"/>
                    </a:cubicBezTo>
                    <a:cubicBezTo>
                      <a:pt x="3175083" y="674166"/>
                      <a:pt x="3157357" y="658866"/>
                      <a:pt x="3157357" y="658866"/>
                    </a:cubicBezTo>
                    <a:cubicBezTo>
                      <a:pt x="3157357" y="658866"/>
                      <a:pt x="3142037" y="660482"/>
                      <a:pt x="3129142" y="653226"/>
                    </a:cubicBezTo>
                    <a:cubicBezTo>
                      <a:pt x="3115439" y="645991"/>
                      <a:pt x="3113821" y="650013"/>
                      <a:pt x="3096904" y="630691"/>
                    </a:cubicBezTo>
                    <a:cubicBezTo>
                      <a:pt x="3080796" y="611369"/>
                      <a:pt x="3055006" y="621838"/>
                      <a:pt x="3055006" y="621838"/>
                    </a:cubicBezTo>
                    <a:cubicBezTo>
                      <a:pt x="3055006" y="621838"/>
                      <a:pt x="3035664" y="627477"/>
                      <a:pt x="3020343" y="623455"/>
                    </a:cubicBezTo>
                    <a:cubicBezTo>
                      <a:pt x="3005832" y="618624"/>
                      <a:pt x="2999384" y="625072"/>
                      <a:pt x="2999384" y="625072"/>
                    </a:cubicBezTo>
                    <a:cubicBezTo>
                      <a:pt x="2999384" y="625072"/>
                      <a:pt x="2987297" y="625072"/>
                      <a:pt x="2976828" y="613814"/>
                    </a:cubicBezTo>
                    <a:cubicBezTo>
                      <a:pt x="2966359" y="603345"/>
                      <a:pt x="2966359" y="618645"/>
                      <a:pt x="2960720" y="620262"/>
                    </a:cubicBezTo>
                    <a:cubicBezTo>
                      <a:pt x="2954272" y="621878"/>
                      <a:pt x="2959102" y="636350"/>
                      <a:pt x="2959102" y="636350"/>
                    </a:cubicBezTo>
                    <a:lnTo>
                      <a:pt x="2971189" y="646011"/>
                    </a:lnTo>
                    <a:lnTo>
                      <a:pt x="2973614" y="670952"/>
                    </a:lnTo>
                    <a:cubicBezTo>
                      <a:pt x="2973614" y="670952"/>
                      <a:pt x="2967976" y="681422"/>
                      <a:pt x="2960720" y="686252"/>
                    </a:cubicBezTo>
                    <a:cubicBezTo>
                      <a:pt x="2952655" y="691083"/>
                      <a:pt x="2947016" y="693488"/>
                      <a:pt x="2939760" y="686252"/>
                    </a:cubicBezTo>
                    <a:cubicBezTo>
                      <a:pt x="2931696" y="679016"/>
                      <a:pt x="2930099" y="677399"/>
                      <a:pt x="2919609" y="669355"/>
                    </a:cubicBezTo>
                    <a:cubicBezTo>
                      <a:pt x="2909140" y="662120"/>
                      <a:pt x="2924440" y="650033"/>
                      <a:pt x="2924440" y="650033"/>
                    </a:cubicBezTo>
                    <a:cubicBezTo>
                      <a:pt x="2924440" y="650033"/>
                      <a:pt x="2922823" y="635541"/>
                      <a:pt x="2910737" y="629114"/>
                    </a:cubicBezTo>
                    <a:cubicBezTo>
                      <a:pt x="2898650" y="623475"/>
                      <a:pt x="2905097" y="635562"/>
                      <a:pt x="2900267" y="646819"/>
                    </a:cubicBezTo>
                    <a:cubicBezTo>
                      <a:pt x="2895436" y="658886"/>
                      <a:pt x="2876094" y="637967"/>
                      <a:pt x="2851921" y="639584"/>
                    </a:cubicBezTo>
                    <a:cubicBezTo>
                      <a:pt x="2828557" y="641201"/>
                      <a:pt x="2839835" y="646031"/>
                      <a:pt x="2828557" y="633945"/>
                    </a:cubicBezTo>
                    <a:cubicBezTo>
                      <a:pt x="2816470" y="621878"/>
                      <a:pt x="2822109" y="637967"/>
                      <a:pt x="2806789" y="632328"/>
                    </a:cubicBezTo>
                    <a:cubicBezTo>
                      <a:pt x="2792277" y="625880"/>
                      <a:pt x="2792277" y="627497"/>
                      <a:pt x="2792277" y="627497"/>
                    </a:cubicBezTo>
                    <a:cubicBezTo>
                      <a:pt x="2792277" y="627497"/>
                      <a:pt x="2784212" y="632328"/>
                      <a:pt x="2780190" y="644394"/>
                    </a:cubicBezTo>
                    <a:cubicBezTo>
                      <a:pt x="2775360" y="656460"/>
                      <a:pt x="2787447" y="662099"/>
                      <a:pt x="2787447" y="662099"/>
                    </a:cubicBezTo>
                    <a:lnTo>
                      <a:pt x="2778573" y="691062"/>
                    </a:lnTo>
                    <a:cubicBezTo>
                      <a:pt x="2778573" y="691062"/>
                      <a:pt x="2771318" y="689445"/>
                      <a:pt x="2763253" y="660482"/>
                    </a:cubicBezTo>
                    <a:cubicBezTo>
                      <a:pt x="2755997" y="632308"/>
                      <a:pt x="2757614" y="648416"/>
                      <a:pt x="2748741" y="642777"/>
                    </a:cubicBezTo>
                    <a:cubicBezTo>
                      <a:pt x="2739869" y="636330"/>
                      <a:pt x="2738272" y="621858"/>
                      <a:pt x="2745528" y="599322"/>
                    </a:cubicBezTo>
                    <a:cubicBezTo>
                      <a:pt x="2752784" y="576787"/>
                      <a:pt x="2742314" y="575170"/>
                      <a:pt x="2735059" y="564720"/>
                    </a:cubicBezTo>
                    <a:cubicBezTo>
                      <a:pt x="2727802" y="554251"/>
                      <a:pt x="2721355" y="552654"/>
                      <a:pt x="2709269" y="552654"/>
                    </a:cubicBezTo>
                    <a:cubicBezTo>
                      <a:pt x="2697182" y="552654"/>
                      <a:pt x="2668967" y="554271"/>
                      <a:pt x="2668967" y="554271"/>
                    </a:cubicBezTo>
                    <a:cubicBezTo>
                      <a:pt x="2668967" y="554271"/>
                      <a:pt x="2619004" y="561507"/>
                      <a:pt x="2606917" y="559910"/>
                    </a:cubicBezTo>
                    <a:cubicBezTo>
                      <a:pt x="2594831" y="558293"/>
                      <a:pt x="2581936" y="563124"/>
                      <a:pt x="2581936" y="563124"/>
                    </a:cubicBezTo>
                    <a:cubicBezTo>
                      <a:pt x="2581936" y="563124"/>
                      <a:pt x="2585958" y="542205"/>
                      <a:pt x="2581936" y="535757"/>
                    </a:cubicBezTo>
                    <a:cubicBezTo>
                      <a:pt x="2577105" y="530118"/>
                      <a:pt x="2563402" y="531735"/>
                      <a:pt x="2561785" y="522883"/>
                    </a:cubicBezTo>
                    <a:cubicBezTo>
                      <a:pt x="2560977" y="513222"/>
                      <a:pt x="2548890" y="509199"/>
                      <a:pt x="2536804" y="505986"/>
                    </a:cubicBezTo>
                    <a:cubicBezTo>
                      <a:pt x="2524717" y="502772"/>
                      <a:pt x="2515844" y="493920"/>
                      <a:pt x="2514248" y="486664"/>
                    </a:cubicBezTo>
                    <a:cubicBezTo>
                      <a:pt x="2512631" y="479428"/>
                      <a:pt x="2531973" y="489877"/>
                      <a:pt x="2531973" y="489877"/>
                    </a:cubicBezTo>
                    <a:cubicBezTo>
                      <a:pt x="2531973" y="489877"/>
                      <a:pt x="2533590" y="483430"/>
                      <a:pt x="2540846" y="468958"/>
                    </a:cubicBezTo>
                    <a:cubicBezTo>
                      <a:pt x="2548911" y="453658"/>
                      <a:pt x="2531973" y="462511"/>
                      <a:pt x="2512631" y="448848"/>
                    </a:cubicBezTo>
                    <a:cubicBezTo>
                      <a:pt x="2493289" y="435165"/>
                      <a:pt x="2479585" y="467362"/>
                      <a:pt x="2479585" y="467362"/>
                    </a:cubicBezTo>
                    <a:cubicBezTo>
                      <a:pt x="2479585" y="467362"/>
                      <a:pt x="2476372" y="471384"/>
                      <a:pt x="2470712" y="486684"/>
                    </a:cubicBezTo>
                    <a:cubicBezTo>
                      <a:pt x="2464265" y="501984"/>
                      <a:pt x="2461051" y="493920"/>
                      <a:pt x="2444923" y="497153"/>
                    </a:cubicBezTo>
                    <a:cubicBezTo>
                      <a:pt x="2428005" y="500367"/>
                      <a:pt x="2436049" y="502792"/>
                      <a:pt x="2425580" y="493940"/>
                    </a:cubicBezTo>
                    <a:cubicBezTo>
                      <a:pt x="2415111" y="485087"/>
                      <a:pt x="2434453" y="481874"/>
                      <a:pt x="2434453" y="481874"/>
                    </a:cubicBezTo>
                    <a:lnTo>
                      <a:pt x="2448156" y="471404"/>
                    </a:lnTo>
                    <a:cubicBezTo>
                      <a:pt x="2448156" y="471404"/>
                      <a:pt x="2453795" y="460934"/>
                      <a:pt x="2425600" y="464168"/>
                    </a:cubicBezTo>
                    <a:cubicBezTo>
                      <a:pt x="2396597" y="467382"/>
                      <a:pt x="2415131" y="455316"/>
                      <a:pt x="2415131" y="455316"/>
                    </a:cubicBezTo>
                    <a:cubicBezTo>
                      <a:pt x="2415131" y="455316"/>
                      <a:pt x="2424004" y="447271"/>
                      <a:pt x="2424004" y="432780"/>
                    </a:cubicBezTo>
                    <a:cubicBezTo>
                      <a:pt x="2424004" y="417480"/>
                      <a:pt x="2415131" y="435185"/>
                      <a:pt x="2410300" y="424736"/>
                    </a:cubicBezTo>
                    <a:cubicBezTo>
                      <a:pt x="2405470" y="414266"/>
                      <a:pt x="2394980" y="431183"/>
                      <a:pt x="2394980" y="431183"/>
                    </a:cubicBezTo>
                    <a:cubicBezTo>
                      <a:pt x="2394980" y="431183"/>
                      <a:pt x="2390149" y="435205"/>
                      <a:pt x="2380468" y="426353"/>
                    </a:cubicBezTo>
                    <a:cubicBezTo>
                      <a:pt x="2370807" y="417500"/>
                      <a:pt x="2351465" y="417500"/>
                      <a:pt x="2351465" y="417500"/>
                    </a:cubicBezTo>
                    <a:lnTo>
                      <a:pt x="2351465" y="427969"/>
                    </a:lnTo>
                    <a:cubicBezTo>
                      <a:pt x="2351465" y="438439"/>
                      <a:pt x="2342592" y="447292"/>
                      <a:pt x="2342592" y="447292"/>
                    </a:cubicBezTo>
                    <a:lnTo>
                      <a:pt x="2339378" y="434417"/>
                    </a:lnTo>
                    <a:cubicBezTo>
                      <a:pt x="2336953" y="420734"/>
                      <a:pt x="2321653" y="436822"/>
                      <a:pt x="2321653" y="436822"/>
                    </a:cubicBezTo>
                    <a:cubicBezTo>
                      <a:pt x="2321653" y="436822"/>
                      <a:pt x="2321653" y="448888"/>
                      <a:pt x="2333739" y="457741"/>
                    </a:cubicBezTo>
                    <a:cubicBezTo>
                      <a:pt x="2345017" y="467402"/>
                      <a:pt x="2344209" y="460955"/>
                      <a:pt x="2344209" y="460955"/>
                    </a:cubicBezTo>
                    <a:cubicBezTo>
                      <a:pt x="2344209" y="460955"/>
                      <a:pt x="2342592" y="469807"/>
                      <a:pt x="2332122" y="467402"/>
                    </a:cubicBezTo>
                    <a:cubicBezTo>
                      <a:pt x="2321653" y="464188"/>
                      <a:pt x="2327292" y="483490"/>
                      <a:pt x="2327292" y="483490"/>
                    </a:cubicBezTo>
                    <a:cubicBezTo>
                      <a:pt x="2327292" y="483490"/>
                      <a:pt x="2328908" y="489938"/>
                      <a:pt x="2335356" y="495557"/>
                    </a:cubicBezTo>
                    <a:cubicBezTo>
                      <a:pt x="2340995" y="502004"/>
                      <a:pt x="2332142" y="513262"/>
                      <a:pt x="2332142" y="513262"/>
                    </a:cubicBezTo>
                    <a:cubicBezTo>
                      <a:pt x="2332142" y="513262"/>
                      <a:pt x="2321673" y="516476"/>
                      <a:pt x="2316822" y="502792"/>
                    </a:cubicBezTo>
                    <a:cubicBezTo>
                      <a:pt x="2311992" y="489918"/>
                      <a:pt x="2304736" y="498770"/>
                      <a:pt x="2304736" y="498770"/>
                    </a:cubicBezTo>
                    <a:cubicBezTo>
                      <a:pt x="2304736" y="498770"/>
                      <a:pt x="2297480" y="506006"/>
                      <a:pt x="2300713" y="510837"/>
                    </a:cubicBezTo>
                    <a:cubicBezTo>
                      <a:pt x="2303927" y="514859"/>
                      <a:pt x="2303927" y="522903"/>
                      <a:pt x="2304736" y="533372"/>
                    </a:cubicBezTo>
                    <a:cubicBezTo>
                      <a:pt x="2306353" y="543842"/>
                      <a:pt x="2290224" y="530159"/>
                      <a:pt x="2278137" y="510837"/>
                    </a:cubicBezTo>
                    <a:cubicBezTo>
                      <a:pt x="2266051" y="491514"/>
                      <a:pt x="2258795" y="501984"/>
                      <a:pt x="2258795" y="501984"/>
                    </a:cubicBezTo>
                    <a:lnTo>
                      <a:pt x="2237836" y="489918"/>
                    </a:lnTo>
                    <a:cubicBezTo>
                      <a:pt x="2237836" y="489918"/>
                      <a:pt x="2234622" y="498770"/>
                      <a:pt x="2233005" y="502792"/>
                    </a:cubicBezTo>
                    <a:cubicBezTo>
                      <a:pt x="2231388" y="507623"/>
                      <a:pt x="2217685" y="513262"/>
                      <a:pt x="2217685" y="513262"/>
                    </a:cubicBezTo>
                    <a:cubicBezTo>
                      <a:pt x="2217685" y="513262"/>
                      <a:pt x="2208812" y="519709"/>
                      <a:pt x="2198343" y="506026"/>
                    </a:cubicBezTo>
                    <a:cubicBezTo>
                      <a:pt x="2187873" y="492343"/>
                      <a:pt x="2196725" y="500387"/>
                      <a:pt x="2192703" y="491535"/>
                    </a:cubicBezTo>
                    <a:cubicBezTo>
                      <a:pt x="2187873" y="481874"/>
                      <a:pt x="2189490" y="481874"/>
                      <a:pt x="2180617" y="485087"/>
                    </a:cubicBezTo>
                    <a:cubicBezTo>
                      <a:pt x="2170956" y="488301"/>
                      <a:pt x="2182234" y="491535"/>
                      <a:pt x="2179000" y="497153"/>
                    </a:cubicBezTo>
                    <a:cubicBezTo>
                      <a:pt x="2175786" y="502792"/>
                      <a:pt x="2175786" y="512454"/>
                      <a:pt x="2175786" y="519689"/>
                    </a:cubicBezTo>
                    <a:cubicBezTo>
                      <a:pt x="2175786" y="526925"/>
                      <a:pt x="2172573" y="535778"/>
                      <a:pt x="2170148" y="551078"/>
                    </a:cubicBezTo>
                    <a:cubicBezTo>
                      <a:pt x="2166934" y="566378"/>
                      <a:pt x="2158061" y="573613"/>
                      <a:pt x="2158061" y="573613"/>
                    </a:cubicBezTo>
                    <a:cubicBezTo>
                      <a:pt x="2160486" y="559930"/>
                      <a:pt x="2137910" y="547864"/>
                      <a:pt x="2125015" y="534989"/>
                    </a:cubicBezTo>
                    <a:cubicBezTo>
                      <a:pt x="2111312" y="521306"/>
                      <a:pt x="2118568" y="528542"/>
                      <a:pt x="2111312" y="513262"/>
                    </a:cubicBezTo>
                    <a:cubicBezTo>
                      <a:pt x="2104056" y="498770"/>
                      <a:pt x="2111312" y="500387"/>
                      <a:pt x="2104056" y="491535"/>
                    </a:cubicBezTo>
                    <a:cubicBezTo>
                      <a:pt x="2095991" y="481874"/>
                      <a:pt x="2099225" y="489918"/>
                      <a:pt x="2088736" y="483490"/>
                    </a:cubicBezTo>
                    <a:cubicBezTo>
                      <a:pt x="2078266" y="477851"/>
                      <a:pt x="2092758" y="456933"/>
                      <a:pt x="2092758" y="456933"/>
                    </a:cubicBezTo>
                    <a:lnTo>
                      <a:pt x="2108078" y="434397"/>
                    </a:lnTo>
                    <a:cubicBezTo>
                      <a:pt x="2108078" y="434397"/>
                      <a:pt x="2114526" y="424736"/>
                      <a:pt x="2109695" y="405434"/>
                    </a:cubicBezTo>
                    <a:cubicBezTo>
                      <a:pt x="2104864" y="386112"/>
                      <a:pt x="2097608" y="393367"/>
                      <a:pt x="2087139" y="390942"/>
                    </a:cubicBezTo>
                    <a:cubicBezTo>
                      <a:pt x="2076669" y="387728"/>
                      <a:pt x="2064582" y="393347"/>
                      <a:pt x="2042006" y="370832"/>
                    </a:cubicBezTo>
                    <a:cubicBezTo>
                      <a:pt x="2019451" y="348296"/>
                      <a:pt x="2025898" y="349913"/>
                      <a:pt x="2025898" y="349913"/>
                    </a:cubicBezTo>
                    <a:lnTo>
                      <a:pt x="2007364" y="344274"/>
                    </a:lnTo>
                    <a:lnTo>
                      <a:pt x="1983191" y="354743"/>
                    </a:lnTo>
                    <a:cubicBezTo>
                      <a:pt x="1983191" y="354743"/>
                      <a:pt x="1975935" y="365213"/>
                      <a:pt x="1980766" y="377279"/>
                    </a:cubicBezTo>
                    <a:cubicBezTo>
                      <a:pt x="1984788" y="389345"/>
                      <a:pt x="1980766" y="386132"/>
                      <a:pt x="1991235" y="389345"/>
                    </a:cubicBezTo>
                    <a:cubicBezTo>
                      <a:pt x="2001705" y="391751"/>
                      <a:pt x="1992852" y="402220"/>
                      <a:pt x="1992852" y="402220"/>
                    </a:cubicBezTo>
                    <a:cubicBezTo>
                      <a:pt x="1992852" y="402220"/>
                      <a:pt x="1988022" y="410264"/>
                      <a:pt x="1975935" y="408668"/>
                    </a:cubicBezTo>
                    <a:cubicBezTo>
                      <a:pt x="1963849" y="407051"/>
                      <a:pt x="1975935" y="408668"/>
                      <a:pt x="1965466" y="403837"/>
                    </a:cubicBezTo>
                    <a:cubicBezTo>
                      <a:pt x="1954996" y="399815"/>
                      <a:pt x="1953379" y="411881"/>
                      <a:pt x="1930803" y="399815"/>
                    </a:cubicBezTo>
                    <a:cubicBezTo>
                      <a:pt x="1908247" y="387749"/>
                      <a:pt x="1899374" y="399815"/>
                      <a:pt x="1899374" y="399815"/>
                    </a:cubicBezTo>
                    <a:cubicBezTo>
                      <a:pt x="1899374" y="399815"/>
                      <a:pt x="1884054" y="398198"/>
                      <a:pt x="1887287" y="386132"/>
                    </a:cubicBezTo>
                    <a:cubicBezTo>
                      <a:pt x="1890501" y="374065"/>
                      <a:pt x="1892118" y="366810"/>
                      <a:pt x="1892118" y="366810"/>
                    </a:cubicBezTo>
                    <a:cubicBezTo>
                      <a:pt x="1892118" y="366810"/>
                      <a:pt x="1878415" y="368426"/>
                      <a:pt x="1871967" y="366810"/>
                    </a:cubicBezTo>
                    <a:cubicBezTo>
                      <a:pt x="1866328" y="365193"/>
                      <a:pt x="1852625" y="357957"/>
                      <a:pt x="1845369" y="349913"/>
                    </a:cubicBezTo>
                    <a:cubicBezTo>
                      <a:pt x="1837304" y="342677"/>
                      <a:pt x="1825218" y="351530"/>
                      <a:pt x="1825218" y="351530"/>
                    </a:cubicBezTo>
                    <a:lnTo>
                      <a:pt x="1807493" y="363596"/>
                    </a:lnTo>
                    <a:cubicBezTo>
                      <a:pt x="1807493" y="363596"/>
                      <a:pt x="1798620" y="372449"/>
                      <a:pt x="1793789" y="379684"/>
                    </a:cubicBezTo>
                    <a:cubicBezTo>
                      <a:pt x="1789767" y="387728"/>
                      <a:pt x="1791364" y="391751"/>
                      <a:pt x="1791364" y="391751"/>
                    </a:cubicBezTo>
                    <a:lnTo>
                      <a:pt x="1792173" y="410264"/>
                    </a:lnTo>
                    <a:lnTo>
                      <a:pt x="1781703" y="411881"/>
                    </a:lnTo>
                    <a:cubicBezTo>
                      <a:pt x="1781703" y="411881"/>
                      <a:pt x="1774447" y="403837"/>
                      <a:pt x="1777681" y="394984"/>
                    </a:cubicBezTo>
                    <a:cubicBezTo>
                      <a:pt x="1780894" y="386132"/>
                      <a:pt x="1779298" y="386132"/>
                      <a:pt x="1779298" y="378896"/>
                    </a:cubicBezTo>
                    <a:cubicBezTo>
                      <a:pt x="1779298" y="370852"/>
                      <a:pt x="1769636" y="356360"/>
                      <a:pt x="1772850" y="360382"/>
                    </a:cubicBezTo>
                    <a:cubicBezTo>
                      <a:pt x="1776064" y="365213"/>
                      <a:pt x="1753508" y="361999"/>
                      <a:pt x="1746252" y="358765"/>
                    </a:cubicBezTo>
                    <a:cubicBezTo>
                      <a:pt x="1738187" y="356360"/>
                      <a:pt x="1739804" y="342677"/>
                      <a:pt x="1739804" y="342677"/>
                    </a:cubicBezTo>
                    <a:cubicBezTo>
                      <a:pt x="1739804" y="342677"/>
                      <a:pt x="1732549" y="341060"/>
                      <a:pt x="1727718" y="335441"/>
                    </a:cubicBezTo>
                    <a:cubicBezTo>
                      <a:pt x="1723696" y="328994"/>
                      <a:pt x="1715631" y="337846"/>
                      <a:pt x="1715631" y="337846"/>
                    </a:cubicBezTo>
                    <a:cubicBezTo>
                      <a:pt x="1715631" y="337846"/>
                      <a:pt x="1714014" y="342677"/>
                      <a:pt x="1717248" y="356360"/>
                    </a:cubicBezTo>
                    <a:cubicBezTo>
                      <a:pt x="1719674" y="365213"/>
                      <a:pt x="1729335" y="357977"/>
                      <a:pt x="1729335" y="357977"/>
                    </a:cubicBezTo>
                    <a:cubicBezTo>
                      <a:pt x="1729335" y="357977"/>
                      <a:pt x="1723696" y="361999"/>
                      <a:pt x="1717248" y="363616"/>
                    </a:cubicBezTo>
                    <a:cubicBezTo>
                      <a:pt x="1711609" y="365233"/>
                      <a:pt x="1709992" y="375682"/>
                      <a:pt x="1691459" y="378916"/>
                    </a:cubicBezTo>
                    <a:cubicBezTo>
                      <a:pt x="1673733" y="381321"/>
                      <a:pt x="1684202" y="389386"/>
                      <a:pt x="1678563" y="391791"/>
                    </a:cubicBezTo>
                    <a:cubicBezTo>
                      <a:pt x="1672116" y="395005"/>
                      <a:pt x="1668094" y="399835"/>
                      <a:pt x="1666477" y="393408"/>
                    </a:cubicBezTo>
                    <a:cubicBezTo>
                      <a:pt x="1664860" y="387769"/>
                      <a:pt x="1657604" y="399855"/>
                      <a:pt x="1640687" y="407091"/>
                    </a:cubicBezTo>
                    <a:cubicBezTo>
                      <a:pt x="1624579" y="414327"/>
                      <a:pt x="1633432" y="420774"/>
                      <a:pt x="1624579" y="422391"/>
                    </a:cubicBezTo>
                    <a:cubicBezTo>
                      <a:pt x="1614917" y="424008"/>
                      <a:pt x="1614109" y="428030"/>
                      <a:pt x="1609259" y="436883"/>
                    </a:cubicBezTo>
                    <a:cubicBezTo>
                      <a:pt x="1604428" y="446544"/>
                      <a:pt x="1597172" y="450566"/>
                      <a:pt x="1589916" y="456993"/>
                    </a:cubicBezTo>
                    <a:cubicBezTo>
                      <a:pt x="1581852" y="462632"/>
                      <a:pt x="1568957" y="469059"/>
                      <a:pt x="1562509" y="456993"/>
                    </a:cubicBezTo>
                    <a:cubicBezTo>
                      <a:pt x="1556870" y="444927"/>
                      <a:pt x="1569765" y="447332"/>
                      <a:pt x="1569765" y="447332"/>
                    </a:cubicBezTo>
                    <a:cubicBezTo>
                      <a:pt x="1569765" y="447332"/>
                      <a:pt x="1577830" y="436863"/>
                      <a:pt x="1583469" y="434457"/>
                    </a:cubicBezTo>
                    <a:cubicBezTo>
                      <a:pt x="1589916" y="431244"/>
                      <a:pt x="1592341" y="423988"/>
                      <a:pt x="1597172" y="414347"/>
                    </a:cubicBezTo>
                    <a:cubicBezTo>
                      <a:pt x="1602003" y="405494"/>
                      <a:pt x="1610875" y="405494"/>
                      <a:pt x="1610875" y="405494"/>
                    </a:cubicBezTo>
                    <a:lnTo>
                      <a:pt x="1619748" y="395025"/>
                    </a:lnTo>
                    <a:lnTo>
                      <a:pt x="1635857" y="384555"/>
                    </a:lnTo>
                    <a:cubicBezTo>
                      <a:pt x="1635857" y="384555"/>
                      <a:pt x="1647943" y="378916"/>
                      <a:pt x="1654391" y="370872"/>
                    </a:cubicBezTo>
                    <a:cubicBezTo>
                      <a:pt x="1660030" y="363636"/>
                      <a:pt x="1657604" y="365233"/>
                      <a:pt x="1661647" y="362019"/>
                    </a:cubicBezTo>
                    <a:cubicBezTo>
                      <a:pt x="1666477" y="358806"/>
                      <a:pt x="1673733" y="345931"/>
                      <a:pt x="1673733" y="345931"/>
                    </a:cubicBezTo>
                    <a:cubicBezTo>
                      <a:pt x="1673733" y="345931"/>
                      <a:pt x="1675350" y="335462"/>
                      <a:pt x="1682606" y="332248"/>
                    </a:cubicBezTo>
                    <a:cubicBezTo>
                      <a:pt x="1690670" y="329034"/>
                      <a:pt x="1696309" y="325800"/>
                      <a:pt x="1696309" y="318565"/>
                    </a:cubicBezTo>
                    <a:cubicBezTo>
                      <a:pt x="1696309" y="311329"/>
                      <a:pt x="1711630" y="294412"/>
                      <a:pt x="1711630" y="294412"/>
                    </a:cubicBezTo>
                    <a:cubicBezTo>
                      <a:pt x="1711630" y="294412"/>
                      <a:pt x="1732589" y="283942"/>
                      <a:pt x="1748698" y="278324"/>
                    </a:cubicBezTo>
                    <a:cubicBezTo>
                      <a:pt x="1765614" y="271876"/>
                      <a:pt x="1762401" y="267854"/>
                      <a:pt x="1768848" y="252574"/>
                    </a:cubicBezTo>
                    <a:cubicBezTo>
                      <a:pt x="1774488" y="237274"/>
                      <a:pt x="1779318" y="246127"/>
                      <a:pt x="1779318" y="246127"/>
                    </a:cubicBezTo>
                    <a:cubicBezTo>
                      <a:pt x="1779318" y="246127"/>
                      <a:pt x="1783340" y="233252"/>
                      <a:pt x="1784957" y="225208"/>
                    </a:cubicBezTo>
                    <a:cubicBezTo>
                      <a:pt x="1786574" y="217972"/>
                      <a:pt x="1780935" y="209120"/>
                      <a:pt x="1780935" y="209120"/>
                    </a:cubicBezTo>
                    <a:cubicBezTo>
                      <a:pt x="1780935" y="209120"/>
                      <a:pt x="1776104" y="209120"/>
                      <a:pt x="1769657" y="204289"/>
                    </a:cubicBezTo>
                    <a:cubicBezTo>
                      <a:pt x="1764018" y="200267"/>
                      <a:pt x="1762401" y="190606"/>
                      <a:pt x="1767231" y="180136"/>
                    </a:cubicBezTo>
                    <a:cubicBezTo>
                      <a:pt x="1771253" y="169667"/>
                      <a:pt x="1771253" y="188180"/>
                      <a:pt x="1777701" y="192203"/>
                    </a:cubicBezTo>
                    <a:cubicBezTo>
                      <a:pt x="1783340" y="197033"/>
                      <a:pt x="1780915" y="176114"/>
                      <a:pt x="1780915" y="176114"/>
                    </a:cubicBezTo>
                    <a:lnTo>
                      <a:pt x="1786554" y="148748"/>
                    </a:lnTo>
                    <a:cubicBezTo>
                      <a:pt x="1786554" y="148748"/>
                      <a:pt x="1776084" y="139895"/>
                      <a:pt x="1765594" y="132660"/>
                    </a:cubicBezTo>
                    <a:cubicBezTo>
                      <a:pt x="1755125" y="124615"/>
                      <a:pt x="1762381" y="124615"/>
                      <a:pt x="1762381" y="115763"/>
                    </a:cubicBezTo>
                    <a:cubicBezTo>
                      <a:pt x="1762381" y="106910"/>
                      <a:pt x="1753508" y="94844"/>
                      <a:pt x="1738208" y="87588"/>
                    </a:cubicBezTo>
                    <a:cubicBezTo>
                      <a:pt x="1723696" y="79544"/>
                      <a:pt x="1702757" y="75522"/>
                      <a:pt x="1702757" y="75522"/>
                    </a:cubicBezTo>
                    <a:lnTo>
                      <a:pt x="1685840" y="82757"/>
                    </a:lnTo>
                    <a:lnTo>
                      <a:pt x="1675370" y="98057"/>
                    </a:lnTo>
                    <a:cubicBezTo>
                      <a:pt x="1675370" y="98057"/>
                      <a:pt x="1668114" y="111741"/>
                      <a:pt x="1660050" y="112549"/>
                    </a:cubicBezTo>
                    <a:cubicBezTo>
                      <a:pt x="1652794" y="114166"/>
                      <a:pt x="1642324" y="115763"/>
                      <a:pt x="1642324" y="115763"/>
                    </a:cubicBezTo>
                    <a:cubicBezTo>
                      <a:pt x="1642324" y="115763"/>
                      <a:pt x="1633452" y="122210"/>
                      <a:pt x="1649580" y="102080"/>
                    </a:cubicBezTo>
                    <a:cubicBezTo>
                      <a:pt x="1666497" y="82757"/>
                      <a:pt x="1658453" y="89205"/>
                      <a:pt x="1657645" y="79544"/>
                    </a:cubicBezTo>
                    <a:cubicBezTo>
                      <a:pt x="1656028" y="70691"/>
                      <a:pt x="1619769" y="69074"/>
                      <a:pt x="1619769" y="69074"/>
                    </a:cubicBezTo>
                    <a:lnTo>
                      <a:pt x="1602851" y="56200"/>
                    </a:lnTo>
                    <a:cubicBezTo>
                      <a:pt x="1602851" y="56200"/>
                      <a:pt x="1606065" y="44133"/>
                      <a:pt x="1598829" y="39303"/>
                    </a:cubicBezTo>
                    <a:cubicBezTo>
                      <a:pt x="1591574" y="34472"/>
                      <a:pt x="1614150" y="36089"/>
                      <a:pt x="1619789" y="23214"/>
                    </a:cubicBezTo>
                    <a:cubicBezTo>
                      <a:pt x="1625428" y="9531"/>
                      <a:pt x="1602063" y="16767"/>
                      <a:pt x="1602063" y="16767"/>
                    </a:cubicBezTo>
                    <a:cubicBezTo>
                      <a:pt x="1602063" y="16767"/>
                      <a:pt x="1606085" y="3084"/>
                      <a:pt x="1598849" y="679"/>
                    </a:cubicBezTo>
                    <a:cubicBezTo>
                      <a:pt x="1591594" y="-2535"/>
                      <a:pt x="1585146" y="6318"/>
                      <a:pt x="1579507" y="13553"/>
                    </a:cubicBezTo>
                    <a:cubicBezTo>
                      <a:pt x="1573060" y="21597"/>
                      <a:pt x="1553718" y="34472"/>
                      <a:pt x="1543248" y="45750"/>
                    </a:cubicBezTo>
                    <a:cubicBezTo>
                      <a:pt x="1532778" y="56220"/>
                      <a:pt x="1536800" y="66669"/>
                      <a:pt x="1536800" y="66669"/>
                    </a:cubicBezTo>
                    <a:cubicBezTo>
                      <a:pt x="1536800" y="66669"/>
                      <a:pt x="1532778" y="77139"/>
                      <a:pt x="1536800" y="82757"/>
                    </a:cubicBezTo>
                    <a:cubicBezTo>
                      <a:pt x="1541631" y="89205"/>
                      <a:pt x="1538417" y="108507"/>
                      <a:pt x="1538417" y="108507"/>
                    </a:cubicBezTo>
                    <a:cubicBezTo>
                      <a:pt x="1538417" y="108507"/>
                      <a:pt x="1535992" y="114146"/>
                      <a:pt x="1524714" y="108507"/>
                    </a:cubicBezTo>
                    <a:cubicBezTo>
                      <a:pt x="1514244" y="102059"/>
                      <a:pt x="1517458" y="112529"/>
                      <a:pt x="1508605" y="108507"/>
                    </a:cubicBezTo>
                    <a:cubicBezTo>
                      <a:pt x="1499732" y="103676"/>
                      <a:pt x="1498136" y="105293"/>
                      <a:pt x="1490880" y="103676"/>
                    </a:cubicBezTo>
                    <a:cubicBezTo>
                      <a:pt x="1482816" y="102059"/>
                      <a:pt x="1470729" y="110124"/>
                      <a:pt x="1470729" y="110124"/>
                    </a:cubicBezTo>
                    <a:lnTo>
                      <a:pt x="1477176" y="122190"/>
                    </a:lnTo>
                    <a:lnTo>
                      <a:pt x="1489263" y="132660"/>
                    </a:lnTo>
                    <a:cubicBezTo>
                      <a:pt x="1489263" y="132660"/>
                      <a:pt x="1496519" y="141512"/>
                      <a:pt x="1501349" y="144726"/>
                    </a:cubicBezTo>
                    <a:cubicBezTo>
                      <a:pt x="1505371" y="147131"/>
                      <a:pt x="1508605" y="155195"/>
                      <a:pt x="1508605" y="164048"/>
                    </a:cubicBezTo>
                    <a:cubicBezTo>
                      <a:pt x="1508605" y="172901"/>
                      <a:pt x="1494902" y="184967"/>
                      <a:pt x="1489263" y="181753"/>
                    </a:cubicBezTo>
                    <a:cubicBezTo>
                      <a:pt x="1482816" y="179348"/>
                      <a:pt x="1486049" y="179348"/>
                      <a:pt x="1489263" y="171284"/>
                    </a:cubicBezTo>
                    <a:cubicBezTo>
                      <a:pt x="1491688" y="164048"/>
                      <a:pt x="1489263" y="148748"/>
                      <a:pt x="1487646" y="144726"/>
                    </a:cubicBezTo>
                    <a:cubicBezTo>
                      <a:pt x="1486029" y="139895"/>
                      <a:pt x="1480390" y="139895"/>
                      <a:pt x="1468304" y="135065"/>
                    </a:cubicBezTo>
                    <a:cubicBezTo>
                      <a:pt x="1456217" y="131043"/>
                      <a:pt x="1458643" y="141512"/>
                      <a:pt x="1454600" y="148748"/>
                    </a:cubicBezTo>
                    <a:cubicBezTo>
                      <a:pt x="1449770" y="156792"/>
                      <a:pt x="1449770" y="159217"/>
                      <a:pt x="1442514" y="160814"/>
                    </a:cubicBezTo>
                    <a:cubicBezTo>
                      <a:pt x="1435258" y="162431"/>
                      <a:pt x="1437683" y="169667"/>
                      <a:pt x="1423171" y="177711"/>
                    </a:cubicBezTo>
                    <a:cubicBezTo>
                      <a:pt x="1407851" y="184947"/>
                      <a:pt x="1415107" y="183350"/>
                      <a:pt x="1411085" y="171263"/>
                    </a:cubicBezTo>
                    <a:cubicBezTo>
                      <a:pt x="1411085" y="171263"/>
                      <a:pt x="1430428" y="139875"/>
                      <a:pt x="1419958" y="135044"/>
                    </a:cubicBezTo>
                    <a:cubicBezTo>
                      <a:pt x="1409488" y="131022"/>
                      <a:pt x="1415127" y="139875"/>
                      <a:pt x="1402232" y="138258"/>
                    </a:cubicBezTo>
                    <a:cubicBezTo>
                      <a:pt x="1388529" y="136641"/>
                      <a:pt x="1388529" y="138258"/>
                      <a:pt x="1388529" y="138258"/>
                    </a:cubicBezTo>
                    <a:lnTo>
                      <a:pt x="1365973" y="148728"/>
                    </a:lnTo>
                    <a:lnTo>
                      <a:pt x="1361142" y="159197"/>
                    </a:lnTo>
                    <a:lnTo>
                      <a:pt x="1371612" y="160814"/>
                    </a:lnTo>
                    <a:lnTo>
                      <a:pt x="1378059" y="169667"/>
                    </a:lnTo>
                    <a:cubicBezTo>
                      <a:pt x="1378059" y="169667"/>
                      <a:pt x="1374846" y="177711"/>
                      <a:pt x="1367590" y="177711"/>
                    </a:cubicBezTo>
                    <a:cubicBezTo>
                      <a:pt x="1359525" y="177711"/>
                      <a:pt x="1361142" y="183350"/>
                      <a:pt x="1353886" y="181733"/>
                    </a:cubicBezTo>
                    <a:cubicBezTo>
                      <a:pt x="1345822" y="180116"/>
                      <a:pt x="1341800" y="192203"/>
                      <a:pt x="1335353" y="198630"/>
                    </a:cubicBezTo>
                    <a:cubicBezTo>
                      <a:pt x="1329714" y="204269"/>
                      <a:pt x="1314393" y="217952"/>
                      <a:pt x="1314393" y="217952"/>
                    </a:cubicBezTo>
                    <a:cubicBezTo>
                      <a:pt x="1314393" y="217952"/>
                      <a:pt x="1295051" y="222783"/>
                      <a:pt x="1289412" y="230018"/>
                    </a:cubicBezTo>
                    <a:cubicBezTo>
                      <a:pt x="1282964" y="237254"/>
                      <a:pt x="1279751" y="242085"/>
                      <a:pt x="1279751" y="242085"/>
                    </a:cubicBezTo>
                    <a:cubicBezTo>
                      <a:pt x="1279751" y="242085"/>
                      <a:pt x="1266856" y="249320"/>
                      <a:pt x="1260408" y="238871"/>
                    </a:cubicBezTo>
                    <a:cubicBezTo>
                      <a:pt x="1254769" y="228401"/>
                      <a:pt x="1249939" y="237254"/>
                      <a:pt x="1249939" y="237254"/>
                    </a:cubicBezTo>
                    <a:cubicBezTo>
                      <a:pt x="1249939" y="237254"/>
                      <a:pt x="1245917" y="249320"/>
                      <a:pt x="1249939" y="247724"/>
                    </a:cubicBezTo>
                    <a:cubicBezTo>
                      <a:pt x="1254769" y="246107"/>
                      <a:pt x="1257194" y="254171"/>
                      <a:pt x="1258811" y="258193"/>
                    </a:cubicBezTo>
                    <a:cubicBezTo>
                      <a:pt x="1260429" y="263024"/>
                      <a:pt x="1244300" y="261407"/>
                      <a:pt x="1244300" y="261407"/>
                    </a:cubicBezTo>
                    <a:lnTo>
                      <a:pt x="1236235" y="254171"/>
                    </a:lnTo>
                    <a:cubicBezTo>
                      <a:pt x="1228979" y="246127"/>
                      <a:pt x="1221724" y="258193"/>
                      <a:pt x="1221724" y="258193"/>
                    </a:cubicBezTo>
                    <a:lnTo>
                      <a:pt x="1215276" y="264641"/>
                    </a:lnTo>
                    <a:cubicBezTo>
                      <a:pt x="1209637" y="270280"/>
                      <a:pt x="1223340" y="278324"/>
                      <a:pt x="1223340" y="278324"/>
                    </a:cubicBezTo>
                    <a:cubicBezTo>
                      <a:pt x="1223340" y="278324"/>
                      <a:pt x="1228979" y="276707"/>
                      <a:pt x="1233810" y="275110"/>
                    </a:cubicBezTo>
                    <a:cubicBezTo>
                      <a:pt x="1237832" y="273493"/>
                      <a:pt x="1242683" y="282346"/>
                      <a:pt x="1245897" y="288793"/>
                    </a:cubicBezTo>
                    <a:cubicBezTo>
                      <a:pt x="1248322" y="294432"/>
                      <a:pt x="1244280" y="297646"/>
                      <a:pt x="1227362" y="290410"/>
                    </a:cubicBezTo>
                    <a:cubicBezTo>
                      <a:pt x="1211254" y="282366"/>
                      <a:pt x="1221724" y="300880"/>
                      <a:pt x="1224149" y="308115"/>
                    </a:cubicBezTo>
                    <a:cubicBezTo>
                      <a:pt x="1227362" y="315351"/>
                      <a:pt x="1232213" y="320182"/>
                      <a:pt x="1237852" y="323416"/>
                    </a:cubicBezTo>
                    <a:cubicBezTo>
                      <a:pt x="1244300" y="325821"/>
                      <a:pt x="1249939" y="337907"/>
                      <a:pt x="1249939" y="337907"/>
                    </a:cubicBezTo>
                    <a:cubicBezTo>
                      <a:pt x="1249939" y="337907"/>
                      <a:pt x="1249939" y="349973"/>
                      <a:pt x="1248322" y="356421"/>
                    </a:cubicBezTo>
                    <a:cubicBezTo>
                      <a:pt x="1246705" y="362060"/>
                      <a:pt x="1246705" y="365273"/>
                      <a:pt x="1239449" y="368487"/>
                    </a:cubicBezTo>
                    <a:cubicBezTo>
                      <a:pt x="1232193" y="370892"/>
                      <a:pt x="1224129" y="374126"/>
                      <a:pt x="1224129" y="374126"/>
                    </a:cubicBezTo>
                    <a:cubicBezTo>
                      <a:pt x="1224129" y="374126"/>
                      <a:pt x="1221703" y="369296"/>
                      <a:pt x="1227342" y="353207"/>
                    </a:cubicBezTo>
                    <a:cubicBezTo>
                      <a:pt x="1233790" y="336310"/>
                      <a:pt x="1221703" y="342738"/>
                      <a:pt x="1221703" y="342738"/>
                    </a:cubicBezTo>
                    <a:cubicBezTo>
                      <a:pt x="1221703" y="342738"/>
                      <a:pt x="1212830" y="342738"/>
                      <a:pt x="1200744" y="341121"/>
                    </a:cubicBezTo>
                    <a:cubicBezTo>
                      <a:pt x="1188658" y="339504"/>
                      <a:pt x="1194297" y="348356"/>
                      <a:pt x="1178188" y="336290"/>
                    </a:cubicBezTo>
                    <a:cubicBezTo>
                      <a:pt x="1161271" y="324224"/>
                      <a:pt x="1159654" y="342738"/>
                      <a:pt x="1159654" y="342738"/>
                    </a:cubicBezTo>
                    <a:cubicBezTo>
                      <a:pt x="1159654" y="342738"/>
                      <a:pt x="1152398" y="353207"/>
                      <a:pt x="1141928" y="348377"/>
                    </a:cubicBezTo>
                    <a:cubicBezTo>
                      <a:pt x="1131459" y="344355"/>
                      <a:pt x="1129842" y="345972"/>
                      <a:pt x="1129842" y="345972"/>
                    </a:cubicBezTo>
                    <a:cubicBezTo>
                      <a:pt x="1129842" y="345972"/>
                      <a:pt x="1123395" y="353207"/>
                      <a:pt x="1116139" y="354824"/>
                    </a:cubicBezTo>
                    <a:cubicBezTo>
                      <a:pt x="1108883" y="356441"/>
                      <a:pt x="1108883" y="362060"/>
                      <a:pt x="1108883" y="379765"/>
                    </a:cubicBezTo>
                    <a:cubicBezTo>
                      <a:pt x="1108883" y="397470"/>
                      <a:pt x="1117755" y="393448"/>
                      <a:pt x="1117755" y="393448"/>
                    </a:cubicBezTo>
                    <a:cubicBezTo>
                      <a:pt x="1117755" y="393448"/>
                      <a:pt x="1119372" y="403918"/>
                      <a:pt x="1105669" y="408748"/>
                    </a:cubicBezTo>
                    <a:cubicBezTo>
                      <a:pt x="1091966" y="413579"/>
                      <a:pt x="1108883" y="426454"/>
                      <a:pt x="1114542" y="431284"/>
                    </a:cubicBezTo>
                    <a:cubicBezTo>
                      <a:pt x="1120990" y="435306"/>
                      <a:pt x="1152418" y="457842"/>
                      <a:pt x="1152418" y="457842"/>
                    </a:cubicBezTo>
                    <a:lnTo>
                      <a:pt x="1173378" y="483592"/>
                    </a:lnTo>
                    <a:cubicBezTo>
                      <a:pt x="1173378" y="483592"/>
                      <a:pt x="1178208" y="495658"/>
                      <a:pt x="1176591" y="502914"/>
                    </a:cubicBezTo>
                    <a:cubicBezTo>
                      <a:pt x="1174974" y="510958"/>
                      <a:pt x="1162888" y="521427"/>
                      <a:pt x="1162888" y="521427"/>
                    </a:cubicBezTo>
                    <a:lnTo>
                      <a:pt x="1161271" y="542346"/>
                    </a:lnTo>
                    <a:lnTo>
                      <a:pt x="1168527" y="563265"/>
                    </a:lnTo>
                    <a:cubicBezTo>
                      <a:pt x="1168527" y="563265"/>
                      <a:pt x="1170144" y="576948"/>
                      <a:pt x="1167718" y="584184"/>
                    </a:cubicBezTo>
                    <a:cubicBezTo>
                      <a:pt x="1164505" y="591420"/>
                      <a:pt x="1166102" y="601081"/>
                      <a:pt x="1157249" y="602698"/>
                    </a:cubicBezTo>
                    <a:cubicBezTo>
                      <a:pt x="1147588" y="603506"/>
                      <a:pt x="1140332" y="591440"/>
                      <a:pt x="1140332" y="591440"/>
                    </a:cubicBezTo>
                    <a:lnTo>
                      <a:pt x="1147588" y="580970"/>
                    </a:lnTo>
                    <a:cubicBezTo>
                      <a:pt x="1147588" y="580970"/>
                      <a:pt x="1150801" y="575331"/>
                      <a:pt x="1150801" y="560052"/>
                    </a:cubicBezTo>
                    <a:cubicBezTo>
                      <a:pt x="1150801" y="545560"/>
                      <a:pt x="1150801" y="560052"/>
                      <a:pt x="1143545" y="560052"/>
                    </a:cubicBezTo>
                    <a:cubicBezTo>
                      <a:pt x="1135481" y="560052"/>
                      <a:pt x="1141928" y="566499"/>
                      <a:pt x="1140332" y="572118"/>
                    </a:cubicBezTo>
                    <a:cubicBezTo>
                      <a:pt x="1138715" y="578565"/>
                      <a:pt x="1135501" y="580970"/>
                      <a:pt x="1133076" y="568096"/>
                    </a:cubicBezTo>
                    <a:cubicBezTo>
                      <a:pt x="1129862" y="554413"/>
                      <a:pt x="1138715" y="556029"/>
                      <a:pt x="1140332" y="537516"/>
                    </a:cubicBezTo>
                    <a:cubicBezTo>
                      <a:pt x="1141949" y="519810"/>
                      <a:pt x="1133076" y="514980"/>
                      <a:pt x="1133076" y="514980"/>
                    </a:cubicBezTo>
                    <a:lnTo>
                      <a:pt x="1149184" y="502914"/>
                    </a:lnTo>
                    <a:cubicBezTo>
                      <a:pt x="1149184" y="502914"/>
                      <a:pt x="1154015" y="494061"/>
                      <a:pt x="1149184" y="483592"/>
                    </a:cubicBezTo>
                    <a:cubicBezTo>
                      <a:pt x="1145162" y="473122"/>
                      <a:pt x="1145162" y="481975"/>
                      <a:pt x="1138715" y="485208"/>
                    </a:cubicBezTo>
                    <a:cubicBezTo>
                      <a:pt x="1133076" y="488422"/>
                      <a:pt x="1131459" y="488422"/>
                      <a:pt x="1123395" y="488422"/>
                    </a:cubicBezTo>
                    <a:cubicBezTo>
                      <a:pt x="1116139" y="488422"/>
                      <a:pt x="1116139" y="491636"/>
                      <a:pt x="1108883" y="488422"/>
                    </a:cubicBezTo>
                    <a:cubicBezTo>
                      <a:pt x="1100818" y="485208"/>
                      <a:pt x="1100818" y="479569"/>
                      <a:pt x="1100010" y="464269"/>
                    </a:cubicBezTo>
                    <a:cubicBezTo>
                      <a:pt x="1098393" y="448969"/>
                      <a:pt x="1083093" y="457034"/>
                      <a:pt x="1083093" y="457034"/>
                    </a:cubicBezTo>
                    <a:lnTo>
                      <a:pt x="1067773" y="432881"/>
                    </a:lnTo>
                    <a:cubicBezTo>
                      <a:pt x="1067773" y="432881"/>
                      <a:pt x="1063750" y="435286"/>
                      <a:pt x="1054878" y="436903"/>
                    </a:cubicBezTo>
                    <a:cubicBezTo>
                      <a:pt x="1045217" y="438520"/>
                      <a:pt x="1045217" y="448969"/>
                      <a:pt x="1045217" y="448969"/>
                    </a:cubicBezTo>
                    <a:lnTo>
                      <a:pt x="1057303" y="459439"/>
                    </a:lnTo>
                    <a:cubicBezTo>
                      <a:pt x="1057303" y="459439"/>
                      <a:pt x="1058920" y="467483"/>
                      <a:pt x="1053281" y="474739"/>
                    </a:cubicBezTo>
                    <a:cubicBezTo>
                      <a:pt x="1046834" y="481975"/>
                      <a:pt x="1039578" y="485208"/>
                      <a:pt x="1039578" y="485208"/>
                    </a:cubicBezTo>
                    <a:lnTo>
                      <a:pt x="1032321" y="476356"/>
                    </a:lnTo>
                    <a:cubicBezTo>
                      <a:pt x="1024257" y="467503"/>
                      <a:pt x="1024257" y="477973"/>
                      <a:pt x="1017002" y="490039"/>
                    </a:cubicBezTo>
                    <a:cubicBezTo>
                      <a:pt x="1009745" y="502105"/>
                      <a:pt x="1029088" y="502914"/>
                      <a:pt x="1029088" y="502914"/>
                    </a:cubicBezTo>
                    <a:cubicBezTo>
                      <a:pt x="1029088" y="502914"/>
                      <a:pt x="1041174" y="514980"/>
                      <a:pt x="1046813" y="516597"/>
                    </a:cubicBezTo>
                    <a:cubicBezTo>
                      <a:pt x="1053261" y="518214"/>
                      <a:pt x="1058900" y="527066"/>
                      <a:pt x="1063730" y="528663"/>
                    </a:cubicBezTo>
                    <a:cubicBezTo>
                      <a:pt x="1067752" y="530280"/>
                      <a:pt x="1066944" y="543963"/>
                      <a:pt x="1058900" y="543963"/>
                    </a:cubicBezTo>
                    <a:cubicBezTo>
                      <a:pt x="1051644" y="543963"/>
                      <a:pt x="1041174" y="542346"/>
                      <a:pt x="1041174" y="542346"/>
                    </a:cubicBezTo>
                    <a:cubicBezTo>
                      <a:pt x="1041174" y="542346"/>
                      <a:pt x="1037961" y="535111"/>
                      <a:pt x="1025854" y="523024"/>
                    </a:cubicBezTo>
                    <a:cubicBezTo>
                      <a:pt x="1013767" y="510958"/>
                      <a:pt x="1016981" y="525429"/>
                      <a:pt x="1008128" y="519810"/>
                    </a:cubicBezTo>
                    <a:cubicBezTo>
                      <a:pt x="999256" y="513363"/>
                      <a:pt x="1000873" y="523024"/>
                      <a:pt x="997659" y="513363"/>
                    </a:cubicBezTo>
                    <a:cubicBezTo>
                      <a:pt x="994445" y="504510"/>
                      <a:pt x="1000873" y="495658"/>
                      <a:pt x="1001681" y="485188"/>
                    </a:cubicBezTo>
                    <a:cubicBezTo>
                      <a:pt x="1003298" y="474719"/>
                      <a:pt x="1001681" y="467483"/>
                      <a:pt x="1000873" y="453800"/>
                    </a:cubicBezTo>
                    <a:cubicBezTo>
                      <a:pt x="999256" y="440117"/>
                      <a:pt x="1001681" y="438500"/>
                      <a:pt x="1000873" y="431264"/>
                    </a:cubicBezTo>
                    <a:cubicBezTo>
                      <a:pt x="999256" y="424028"/>
                      <a:pt x="994425" y="422411"/>
                      <a:pt x="994425" y="422411"/>
                    </a:cubicBezTo>
                    <a:cubicBezTo>
                      <a:pt x="994425" y="422411"/>
                      <a:pt x="988786" y="414367"/>
                      <a:pt x="983956" y="411942"/>
                    </a:cubicBezTo>
                    <a:cubicBezTo>
                      <a:pt x="979125" y="408728"/>
                      <a:pt x="980742" y="405494"/>
                      <a:pt x="979125" y="395045"/>
                    </a:cubicBezTo>
                    <a:cubicBezTo>
                      <a:pt x="978316" y="384575"/>
                      <a:pt x="967039" y="399876"/>
                      <a:pt x="967039" y="399876"/>
                    </a:cubicBezTo>
                    <a:lnTo>
                      <a:pt x="978316" y="414367"/>
                    </a:lnTo>
                    <a:cubicBezTo>
                      <a:pt x="978316" y="414367"/>
                      <a:pt x="988786" y="424837"/>
                      <a:pt x="988786" y="429667"/>
                    </a:cubicBezTo>
                    <a:cubicBezTo>
                      <a:pt x="988786" y="434498"/>
                      <a:pt x="983956" y="450586"/>
                      <a:pt x="982339" y="457034"/>
                    </a:cubicBezTo>
                    <a:cubicBezTo>
                      <a:pt x="980722" y="462673"/>
                      <a:pt x="966230" y="481975"/>
                      <a:pt x="961379" y="486805"/>
                    </a:cubicBezTo>
                    <a:cubicBezTo>
                      <a:pt x="956549" y="491636"/>
                      <a:pt x="952506" y="506916"/>
                      <a:pt x="952506" y="506916"/>
                    </a:cubicBezTo>
                    <a:lnTo>
                      <a:pt x="952506" y="535879"/>
                    </a:lnTo>
                    <a:cubicBezTo>
                      <a:pt x="952506" y="539901"/>
                      <a:pt x="962976" y="552775"/>
                      <a:pt x="962976" y="552775"/>
                    </a:cubicBezTo>
                    <a:cubicBezTo>
                      <a:pt x="962976" y="552775"/>
                      <a:pt x="964593" y="562436"/>
                      <a:pt x="967807" y="562436"/>
                    </a:cubicBezTo>
                    <a:cubicBezTo>
                      <a:pt x="971829" y="562436"/>
                      <a:pt x="971829" y="568884"/>
                      <a:pt x="971829" y="572906"/>
                    </a:cubicBezTo>
                    <a:cubicBezTo>
                      <a:pt x="971829" y="576928"/>
                      <a:pt x="961359" y="586589"/>
                      <a:pt x="961359" y="586589"/>
                    </a:cubicBezTo>
                    <a:cubicBezTo>
                      <a:pt x="962976" y="590611"/>
                      <a:pt x="961359" y="594633"/>
                      <a:pt x="958145" y="594633"/>
                    </a:cubicBezTo>
                    <a:cubicBezTo>
                      <a:pt x="954123" y="594633"/>
                      <a:pt x="954932" y="608317"/>
                      <a:pt x="954932" y="608317"/>
                    </a:cubicBezTo>
                    <a:lnTo>
                      <a:pt x="958954" y="619574"/>
                    </a:lnTo>
                    <a:lnTo>
                      <a:pt x="964593" y="631641"/>
                    </a:lnTo>
                    <a:cubicBezTo>
                      <a:pt x="964593" y="631641"/>
                      <a:pt x="960571" y="638876"/>
                      <a:pt x="958145" y="646941"/>
                    </a:cubicBezTo>
                    <a:cubicBezTo>
                      <a:pt x="954932" y="654176"/>
                      <a:pt x="961359" y="662241"/>
                      <a:pt x="970232" y="664646"/>
                    </a:cubicBezTo>
                    <a:cubicBezTo>
                      <a:pt x="979105" y="667051"/>
                      <a:pt x="988766" y="663029"/>
                      <a:pt x="997639" y="660624"/>
                    </a:cubicBezTo>
                    <a:cubicBezTo>
                      <a:pt x="1006511" y="658219"/>
                      <a:pt x="1011342" y="667071"/>
                      <a:pt x="1029068" y="671093"/>
                    </a:cubicBezTo>
                    <a:cubicBezTo>
                      <a:pt x="1046793" y="674307"/>
                      <a:pt x="1044388" y="693629"/>
                      <a:pt x="1046793" y="704099"/>
                    </a:cubicBezTo>
                    <a:cubicBezTo>
                      <a:pt x="1049219" y="713760"/>
                      <a:pt x="1050815" y="715357"/>
                      <a:pt x="1046793" y="719399"/>
                    </a:cubicBezTo>
                    <a:cubicBezTo>
                      <a:pt x="1042771" y="722612"/>
                      <a:pt x="1051624" y="735487"/>
                      <a:pt x="1051624" y="735487"/>
                    </a:cubicBezTo>
                    <a:lnTo>
                      <a:pt x="1063710" y="737104"/>
                    </a:lnTo>
                    <a:cubicBezTo>
                      <a:pt x="1063710" y="737104"/>
                      <a:pt x="1073371" y="737913"/>
                      <a:pt x="1077413" y="737104"/>
                    </a:cubicBezTo>
                    <a:cubicBezTo>
                      <a:pt x="1081436" y="735487"/>
                      <a:pt x="1082244" y="748362"/>
                      <a:pt x="1082244" y="748362"/>
                    </a:cubicBezTo>
                    <a:cubicBezTo>
                      <a:pt x="1082244" y="748362"/>
                      <a:pt x="1077413" y="762045"/>
                      <a:pt x="1070966" y="757215"/>
                    </a:cubicBezTo>
                    <a:cubicBezTo>
                      <a:pt x="1064519" y="752384"/>
                      <a:pt x="1064519" y="749170"/>
                      <a:pt x="1060497" y="748362"/>
                    </a:cubicBezTo>
                    <a:cubicBezTo>
                      <a:pt x="1057283" y="746745"/>
                      <a:pt x="1055666" y="755598"/>
                      <a:pt x="1055666" y="755598"/>
                    </a:cubicBezTo>
                    <a:lnTo>
                      <a:pt x="1051644" y="774920"/>
                    </a:lnTo>
                    <a:cubicBezTo>
                      <a:pt x="1051644" y="774920"/>
                      <a:pt x="1050836" y="777325"/>
                      <a:pt x="1046005" y="770089"/>
                    </a:cubicBezTo>
                    <a:cubicBezTo>
                      <a:pt x="1040366" y="762045"/>
                      <a:pt x="1037940" y="749170"/>
                      <a:pt x="1037940" y="749170"/>
                    </a:cubicBezTo>
                    <a:lnTo>
                      <a:pt x="1030685" y="744340"/>
                    </a:lnTo>
                    <a:cubicBezTo>
                      <a:pt x="1022620" y="739509"/>
                      <a:pt x="1035515" y="726635"/>
                      <a:pt x="1035515" y="726635"/>
                    </a:cubicBezTo>
                    <a:cubicBezTo>
                      <a:pt x="1035515" y="726635"/>
                      <a:pt x="1031493" y="724229"/>
                      <a:pt x="1024237" y="715377"/>
                    </a:cubicBezTo>
                    <a:cubicBezTo>
                      <a:pt x="1016173" y="706524"/>
                      <a:pt x="1022620" y="706524"/>
                      <a:pt x="1026663" y="689627"/>
                    </a:cubicBezTo>
                    <a:cubicBezTo>
                      <a:pt x="1030685" y="673539"/>
                      <a:pt x="1013767" y="678370"/>
                      <a:pt x="1013767" y="678370"/>
                    </a:cubicBezTo>
                    <a:cubicBezTo>
                      <a:pt x="1013767" y="678370"/>
                      <a:pt x="1009745" y="679986"/>
                      <a:pt x="988786" y="687222"/>
                    </a:cubicBezTo>
                    <a:cubicBezTo>
                      <a:pt x="967019" y="695266"/>
                      <a:pt x="991212" y="696075"/>
                      <a:pt x="984764" y="696075"/>
                    </a:cubicBezTo>
                    <a:cubicBezTo>
                      <a:pt x="978316" y="696075"/>
                      <a:pt x="983147" y="713780"/>
                      <a:pt x="983147" y="713780"/>
                    </a:cubicBezTo>
                    <a:cubicBezTo>
                      <a:pt x="983147" y="713780"/>
                      <a:pt x="988786" y="725038"/>
                      <a:pt x="985573" y="735507"/>
                    </a:cubicBezTo>
                    <a:cubicBezTo>
                      <a:pt x="983147" y="745977"/>
                      <a:pt x="983147" y="740338"/>
                      <a:pt x="974294" y="739530"/>
                    </a:cubicBezTo>
                    <a:cubicBezTo>
                      <a:pt x="965422" y="737913"/>
                      <a:pt x="969464" y="746765"/>
                      <a:pt x="970272" y="754830"/>
                    </a:cubicBezTo>
                    <a:cubicBezTo>
                      <a:pt x="971889" y="762065"/>
                      <a:pt x="954952" y="787815"/>
                      <a:pt x="954952" y="787815"/>
                    </a:cubicBezTo>
                    <a:lnTo>
                      <a:pt x="945291" y="792645"/>
                    </a:lnTo>
                    <a:lnTo>
                      <a:pt x="943674" y="812756"/>
                    </a:lnTo>
                    <a:cubicBezTo>
                      <a:pt x="943674" y="812756"/>
                      <a:pt x="952547" y="828056"/>
                      <a:pt x="951739" y="833675"/>
                    </a:cubicBezTo>
                    <a:cubicBezTo>
                      <a:pt x="950122" y="838505"/>
                      <a:pt x="956569" y="847358"/>
                      <a:pt x="956569" y="847358"/>
                    </a:cubicBezTo>
                    <a:cubicBezTo>
                      <a:pt x="956569" y="847358"/>
                      <a:pt x="954952" y="857827"/>
                      <a:pt x="952547" y="861041"/>
                    </a:cubicBezTo>
                    <a:cubicBezTo>
                      <a:pt x="950122" y="865063"/>
                      <a:pt x="941269" y="862658"/>
                      <a:pt x="941269" y="849783"/>
                    </a:cubicBezTo>
                    <a:cubicBezTo>
                      <a:pt x="941269" y="836908"/>
                      <a:pt x="936438" y="845761"/>
                      <a:pt x="927566" y="829673"/>
                    </a:cubicBezTo>
                    <a:cubicBezTo>
                      <a:pt x="918693" y="812776"/>
                      <a:pt x="921118" y="824842"/>
                      <a:pt x="914671" y="811967"/>
                    </a:cubicBezTo>
                    <a:cubicBezTo>
                      <a:pt x="908223" y="799093"/>
                      <a:pt x="904201" y="820820"/>
                      <a:pt x="904201" y="820820"/>
                    </a:cubicBezTo>
                    <a:lnTo>
                      <a:pt x="899371" y="810351"/>
                    </a:lnTo>
                    <a:cubicBezTo>
                      <a:pt x="899371" y="810351"/>
                      <a:pt x="897754" y="816798"/>
                      <a:pt x="890498" y="819203"/>
                    </a:cubicBezTo>
                    <a:cubicBezTo>
                      <a:pt x="882433" y="821608"/>
                      <a:pt x="892115" y="814373"/>
                      <a:pt x="892115" y="805520"/>
                    </a:cubicBezTo>
                    <a:cubicBezTo>
                      <a:pt x="892115" y="796667"/>
                      <a:pt x="884050" y="805520"/>
                      <a:pt x="880028" y="805520"/>
                    </a:cubicBezTo>
                    <a:cubicBezTo>
                      <a:pt x="876814" y="805520"/>
                      <a:pt x="872772" y="807925"/>
                      <a:pt x="871155" y="803903"/>
                    </a:cubicBezTo>
                    <a:cubicBezTo>
                      <a:pt x="870347" y="800689"/>
                      <a:pt x="859877" y="786198"/>
                      <a:pt x="859877" y="786198"/>
                    </a:cubicBezTo>
                    <a:lnTo>
                      <a:pt x="868750" y="782984"/>
                    </a:lnTo>
                    <a:lnTo>
                      <a:pt x="881645" y="785389"/>
                    </a:lnTo>
                    <a:lnTo>
                      <a:pt x="888901" y="779750"/>
                    </a:lnTo>
                    <a:lnTo>
                      <a:pt x="896965" y="791817"/>
                    </a:lnTo>
                    <a:cubicBezTo>
                      <a:pt x="896965" y="791817"/>
                      <a:pt x="905838" y="796647"/>
                      <a:pt x="910669" y="791817"/>
                    </a:cubicBezTo>
                    <a:cubicBezTo>
                      <a:pt x="916308" y="786178"/>
                      <a:pt x="910669" y="781347"/>
                      <a:pt x="916308" y="774920"/>
                    </a:cubicBezTo>
                    <a:cubicBezTo>
                      <a:pt x="921138" y="768472"/>
                      <a:pt x="937267" y="763662"/>
                      <a:pt x="946120" y="740318"/>
                    </a:cubicBezTo>
                    <a:cubicBezTo>
                      <a:pt x="954992" y="717782"/>
                      <a:pt x="949334" y="697672"/>
                      <a:pt x="949334" y="697672"/>
                    </a:cubicBezTo>
                    <a:cubicBezTo>
                      <a:pt x="949334" y="697672"/>
                      <a:pt x="947716" y="689627"/>
                      <a:pt x="941269" y="678349"/>
                    </a:cubicBezTo>
                    <a:cubicBezTo>
                      <a:pt x="934821" y="667092"/>
                      <a:pt x="938843" y="667092"/>
                      <a:pt x="932396" y="640534"/>
                    </a:cubicBezTo>
                    <a:cubicBezTo>
                      <a:pt x="925949" y="613976"/>
                      <a:pt x="934821" y="623637"/>
                      <a:pt x="936418" y="598696"/>
                    </a:cubicBezTo>
                    <a:cubicBezTo>
                      <a:pt x="937227" y="572946"/>
                      <a:pt x="943674" y="580182"/>
                      <a:pt x="942865" y="568924"/>
                    </a:cubicBezTo>
                    <a:cubicBezTo>
                      <a:pt x="941249" y="557667"/>
                      <a:pt x="942865" y="559263"/>
                      <a:pt x="938843" y="543983"/>
                    </a:cubicBezTo>
                    <a:cubicBezTo>
                      <a:pt x="934821" y="528704"/>
                      <a:pt x="928374" y="518234"/>
                      <a:pt x="928374" y="518234"/>
                    </a:cubicBezTo>
                    <a:cubicBezTo>
                      <a:pt x="928374" y="518234"/>
                      <a:pt x="923544" y="509381"/>
                      <a:pt x="917096" y="506976"/>
                    </a:cubicBezTo>
                    <a:cubicBezTo>
                      <a:pt x="910648" y="504571"/>
                      <a:pt x="908223" y="502146"/>
                      <a:pt x="913074" y="493293"/>
                    </a:cubicBezTo>
                    <a:cubicBezTo>
                      <a:pt x="918713" y="484440"/>
                      <a:pt x="923544" y="482823"/>
                      <a:pt x="928394" y="476396"/>
                    </a:cubicBezTo>
                    <a:cubicBezTo>
                      <a:pt x="934033" y="469949"/>
                      <a:pt x="925180" y="449838"/>
                      <a:pt x="925180" y="449838"/>
                    </a:cubicBezTo>
                    <a:cubicBezTo>
                      <a:pt x="925180" y="449838"/>
                      <a:pt x="930819" y="429728"/>
                      <a:pt x="930011" y="415236"/>
                    </a:cubicBezTo>
                    <a:cubicBezTo>
                      <a:pt x="928394" y="401553"/>
                      <a:pt x="925180" y="412831"/>
                      <a:pt x="908243" y="406384"/>
                    </a:cubicBezTo>
                    <a:cubicBezTo>
                      <a:pt x="892135" y="399936"/>
                      <a:pt x="901796" y="405575"/>
                      <a:pt x="892135" y="401553"/>
                    </a:cubicBezTo>
                    <a:cubicBezTo>
                      <a:pt x="881665" y="397531"/>
                      <a:pt x="885688" y="403958"/>
                      <a:pt x="861514" y="430516"/>
                    </a:cubicBezTo>
                    <a:cubicBezTo>
                      <a:pt x="837341" y="457074"/>
                      <a:pt x="863940" y="440986"/>
                      <a:pt x="855876" y="447413"/>
                    </a:cubicBezTo>
                    <a:cubicBezTo>
                      <a:pt x="848620" y="453860"/>
                      <a:pt x="852662" y="452243"/>
                      <a:pt x="857492" y="458671"/>
                    </a:cubicBezTo>
                    <a:cubicBezTo>
                      <a:pt x="862323" y="465118"/>
                      <a:pt x="857492" y="469140"/>
                      <a:pt x="852662" y="477993"/>
                    </a:cubicBezTo>
                    <a:cubicBezTo>
                      <a:pt x="847023" y="486846"/>
                      <a:pt x="847023" y="495698"/>
                      <a:pt x="847023" y="495698"/>
                    </a:cubicBezTo>
                    <a:cubicBezTo>
                      <a:pt x="847023" y="495698"/>
                      <a:pt x="844597" y="506956"/>
                      <a:pt x="829297" y="511786"/>
                    </a:cubicBezTo>
                    <a:cubicBezTo>
                      <a:pt x="813977" y="517426"/>
                      <a:pt x="816403" y="524661"/>
                      <a:pt x="816403" y="524661"/>
                    </a:cubicBezTo>
                    <a:lnTo>
                      <a:pt x="813977" y="550411"/>
                    </a:lnTo>
                    <a:cubicBezTo>
                      <a:pt x="813977" y="550411"/>
                      <a:pt x="819616" y="552816"/>
                      <a:pt x="820425" y="556050"/>
                    </a:cubicBezTo>
                    <a:cubicBezTo>
                      <a:pt x="822042" y="560072"/>
                      <a:pt x="815594" y="577777"/>
                      <a:pt x="820425" y="579394"/>
                    </a:cubicBezTo>
                    <a:cubicBezTo>
                      <a:pt x="825255" y="580202"/>
                      <a:pt x="822042" y="585841"/>
                      <a:pt x="822850" y="593077"/>
                    </a:cubicBezTo>
                    <a:cubicBezTo>
                      <a:pt x="824467" y="601121"/>
                      <a:pt x="819636" y="604335"/>
                      <a:pt x="819636" y="604335"/>
                    </a:cubicBezTo>
                    <a:lnTo>
                      <a:pt x="818020" y="619635"/>
                    </a:lnTo>
                    <a:lnTo>
                      <a:pt x="818020" y="632510"/>
                    </a:lnTo>
                    <a:cubicBezTo>
                      <a:pt x="818020" y="632510"/>
                      <a:pt x="828489" y="638149"/>
                      <a:pt x="840575" y="628488"/>
                    </a:cubicBezTo>
                    <a:cubicBezTo>
                      <a:pt x="853470" y="619635"/>
                      <a:pt x="840575" y="636532"/>
                      <a:pt x="838150" y="647001"/>
                    </a:cubicBezTo>
                    <a:cubicBezTo>
                      <a:pt x="838150" y="647001"/>
                      <a:pt x="840575" y="659068"/>
                      <a:pt x="842172" y="663090"/>
                    </a:cubicBezTo>
                    <a:cubicBezTo>
                      <a:pt x="843789" y="667112"/>
                      <a:pt x="851045" y="675964"/>
                      <a:pt x="855067" y="676773"/>
                    </a:cubicBezTo>
                    <a:cubicBezTo>
                      <a:pt x="858281" y="678390"/>
                      <a:pt x="870387" y="689648"/>
                      <a:pt x="870387" y="689648"/>
                    </a:cubicBezTo>
                    <a:cubicBezTo>
                      <a:pt x="863940" y="682412"/>
                      <a:pt x="858301" y="687242"/>
                      <a:pt x="858301" y="687242"/>
                    </a:cubicBezTo>
                    <a:cubicBezTo>
                      <a:pt x="858301" y="687242"/>
                      <a:pt x="855087" y="693690"/>
                      <a:pt x="851045" y="704948"/>
                    </a:cubicBezTo>
                    <a:cubicBezTo>
                      <a:pt x="847023" y="716205"/>
                      <a:pt x="837341" y="700926"/>
                      <a:pt x="837341" y="700926"/>
                    </a:cubicBezTo>
                    <a:lnTo>
                      <a:pt x="824447" y="684837"/>
                    </a:lnTo>
                    <a:cubicBezTo>
                      <a:pt x="824447" y="684837"/>
                      <a:pt x="813977" y="680007"/>
                      <a:pt x="805104" y="675985"/>
                    </a:cubicBezTo>
                    <a:cubicBezTo>
                      <a:pt x="796232" y="671963"/>
                      <a:pt x="798657" y="675985"/>
                      <a:pt x="796232" y="663110"/>
                    </a:cubicBezTo>
                    <a:cubicBezTo>
                      <a:pt x="793806" y="650235"/>
                      <a:pt x="791401" y="667132"/>
                      <a:pt x="785762" y="665515"/>
                    </a:cubicBezTo>
                    <a:cubicBezTo>
                      <a:pt x="780931" y="664707"/>
                      <a:pt x="776100" y="669537"/>
                      <a:pt x="776889" y="660685"/>
                    </a:cubicBezTo>
                    <a:cubicBezTo>
                      <a:pt x="778506" y="651832"/>
                      <a:pt x="780103" y="656662"/>
                      <a:pt x="778506" y="647001"/>
                    </a:cubicBezTo>
                    <a:cubicBezTo>
                      <a:pt x="776889" y="636532"/>
                      <a:pt x="767228" y="634935"/>
                      <a:pt x="751907" y="634127"/>
                    </a:cubicBezTo>
                    <a:cubicBezTo>
                      <a:pt x="736587" y="632510"/>
                      <a:pt x="741438" y="630105"/>
                      <a:pt x="736587" y="617230"/>
                    </a:cubicBezTo>
                    <a:cubicBezTo>
                      <a:pt x="731757" y="604355"/>
                      <a:pt x="718862" y="619635"/>
                      <a:pt x="705967" y="618847"/>
                    </a:cubicBezTo>
                    <a:cubicBezTo>
                      <a:pt x="693072" y="617230"/>
                      <a:pt x="698711" y="622869"/>
                      <a:pt x="686624" y="626082"/>
                    </a:cubicBezTo>
                    <a:cubicBezTo>
                      <a:pt x="675347" y="630105"/>
                      <a:pt x="685816" y="632530"/>
                      <a:pt x="685816" y="656662"/>
                    </a:cubicBezTo>
                    <a:cubicBezTo>
                      <a:pt x="685816" y="680795"/>
                      <a:pt x="698711" y="667920"/>
                      <a:pt x="694689" y="671963"/>
                    </a:cubicBezTo>
                    <a:cubicBezTo>
                      <a:pt x="690667" y="675985"/>
                      <a:pt x="690667" y="682432"/>
                      <a:pt x="672921" y="686454"/>
                    </a:cubicBezTo>
                    <a:cubicBezTo>
                      <a:pt x="655196" y="689668"/>
                      <a:pt x="666474" y="700946"/>
                      <a:pt x="657601" y="704159"/>
                    </a:cubicBezTo>
                    <a:cubicBezTo>
                      <a:pt x="648728" y="706565"/>
                      <a:pt x="657601" y="683241"/>
                      <a:pt x="655984" y="671154"/>
                    </a:cubicBezTo>
                    <a:cubicBezTo>
                      <a:pt x="655176" y="658279"/>
                      <a:pt x="647111" y="669537"/>
                      <a:pt x="639875" y="674368"/>
                    </a:cubicBezTo>
                    <a:cubicBezTo>
                      <a:pt x="631811" y="680007"/>
                      <a:pt x="626172" y="682412"/>
                      <a:pt x="615702" y="689668"/>
                    </a:cubicBezTo>
                    <a:cubicBezTo>
                      <a:pt x="605233" y="697712"/>
                      <a:pt x="602807" y="691285"/>
                      <a:pt x="602807" y="691285"/>
                    </a:cubicBezTo>
                    <a:lnTo>
                      <a:pt x="581040" y="692093"/>
                    </a:lnTo>
                    <a:cubicBezTo>
                      <a:pt x="581040" y="692093"/>
                      <a:pt x="582657" y="700137"/>
                      <a:pt x="578614" y="706585"/>
                    </a:cubicBezTo>
                    <a:cubicBezTo>
                      <a:pt x="574592" y="713032"/>
                      <a:pt x="573784" y="713821"/>
                      <a:pt x="556847" y="719459"/>
                    </a:cubicBezTo>
                    <a:cubicBezTo>
                      <a:pt x="540738" y="724290"/>
                      <a:pt x="547974" y="731526"/>
                      <a:pt x="538313" y="737973"/>
                    </a:cubicBezTo>
                    <a:cubicBezTo>
                      <a:pt x="527843" y="744421"/>
                      <a:pt x="532673" y="737973"/>
                      <a:pt x="549591" y="716246"/>
                    </a:cubicBezTo>
                    <a:cubicBezTo>
                      <a:pt x="565699" y="695327"/>
                      <a:pt x="552016" y="704180"/>
                      <a:pt x="553613" y="688880"/>
                    </a:cubicBezTo>
                    <a:cubicBezTo>
                      <a:pt x="554421" y="673579"/>
                      <a:pt x="556038" y="671983"/>
                      <a:pt x="547165" y="669557"/>
                    </a:cubicBezTo>
                    <a:cubicBezTo>
                      <a:pt x="538292" y="667152"/>
                      <a:pt x="547165" y="669557"/>
                      <a:pt x="538292" y="669557"/>
                    </a:cubicBezTo>
                    <a:cubicBezTo>
                      <a:pt x="529419" y="669557"/>
                      <a:pt x="530228" y="682432"/>
                      <a:pt x="530228" y="682432"/>
                    </a:cubicBezTo>
                    <a:cubicBezTo>
                      <a:pt x="530228" y="682432"/>
                      <a:pt x="529419" y="687263"/>
                      <a:pt x="516525" y="689668"/>
                    </a:cubicBezTo>
                    <a:cubicBezTo>
                      <a:pt x="503630" y="692073"/>
                      <a:pt x="512502" y="698520"/>
                      <a:pt x="494757" y="692073"/>
                    </a:cubicBezTo>
                    <a:cubicBezTo>
                      <a:pt x="477031" y="686434"/>
                      <a:pt x="484287" y="700926"/>
                      <a:pt x="472201" y="715417"/>
                    </a:cubicBezTo>
                    <a:cubicBezTo>
                      <a:pt x="459306" y="729100"/>
                      <a:pt x="450433" y="725078"/>
                      <a:pt x="450433" y="725078"/>
                    </a:cubicBezTo>
                    <a:cubicBezTo>
                      <a:pt x="450433" y="725078"/>
                      <a:pt x="448008" y="729100"/>
                      <a:pt x="435921" y="729100"/>
                    </a:cubicBezTo>
                    <a:cubicBezTo>
                      <a:pt x="424643" y="729100"/>
                      <a:pt x="435113" y="737953"/>
                      <a:pt x="423835" y="741975"/>
                    </a:cubicBezTo>
                    <a:cubicBezTo>
                      <a:pt x="411748" y="745997"/>
                      <a:pt x="424643" y="752445"/>
                      <a:pt x="422218" y="761297"/>
                    </a:cubicBezTo>
                    <a:cubicBezTo>
                      <a:pt x="419792" y="770150"/>
                      <a:pt x="419792" y="779811"/>
                      <a:pt x="402875" y="779811"/>
                    </a:cubicBezTo>
                    <a:cubicBezTo>
                      <a:pt x="385958" y="779811"/>
                      <a:pt x="402875" y="779811"/>
                      <a:pt x="396428" y="776597"/>
                    </a:cubicBezTo>
                    <a:cubicBezTo>
                      <a:pt x="389980" y="772575"/>
                      <a:pt x="387555" y="779003"/>
                      <a:pt x="387555" y="770150"/>
                    </a:cubicBezTo>
                    <a:cubicBezTo>
                      <a:pt x="387555" y="761297"/>
                      <a:pt x="387555" y="763702"/>
                      <a:pt x="384342" y="757275"/>
                    </a:cubicBezTo>
                    <a:cubicBezTo>
                      <a:pt x="380320" y="750828"/>
                      <a:pt x="376277" y="752445"/>
                      <a:pt x="372255" y="741975"/>
                    </a:cubicBezTo>
                    <a:cubicBezTo>
                      <a:pt x="369041" y="731506"/>
                      <a:pt x="377894" y="740358"/>
                      <a:pt x="385150" y="739570"/>
                    </a:cubicBezTo>
                    <a:cubicBezTo>
                      <a:pt x="393214" y="737953"/>
                      <a:pt x="396428" y="737953"/>
                      <a:pt x="410940" y="730717"/>
                    </a:cubicBezTo>
                    <a:cubicBezTo>
                      <a:pt x="424643" y="722673"/>
                      <a:pt x="408514" y="715417"/>
                      <a:pt x="395620" y="706565"/>
                    </a:cubicBezTo>
                    <a:cubicBezTo>
                      <a:pt x="382725" y="697712"/>
                      <a:pt x="395620" y="700926"/>
                      <a:pt x="385150" y="692073"/>
                    </a:cubicBezTo>
                    <a:cubicBezTo>
                      <a:pt x="375489" y="683220"/>
                      <a:pt x="372255" y="691265"/>
                      <a:pt x="367425" y="693690"/>
                    </a:cubicBezTo>
                    <a:cubicBezTo>
                      <a:pt x="362594" y="696095"/>
                      <a:pt x="354530" y="686454"/>
                      <a:pt x="343252" y="682432"/>
                    </a:cubicBezTo>
                    <a:cubicBezTo>
                      <a:pt x="331974" y="678410"/>
                      <a:pt x="329548" y="686454"/>
                      <a:pt x="338421" y="693690"/>
                    </a:cubicBezTo>
                    <a:cubicBezTo>
                      <a:pt x="347294" y="700926"/>
                      <a:pt x="344869" y="698520"/>
                      <a:pt x="349699" y="716226"/>
                    </a:cubicBezTo>
                    <a:cubicBezTo>
                      <a:pt x="354530" y="734739"/>
                      <a:pt x="351316" y="729100"/>
                      <a:pt x="347274" y="735548"/>
                    </a:cubicBezTo>
                    <a:cubicBezTo>
                      <a:pt x="343252" y="741995"/>
                      <a:pt x="345657" y="752445"/>
                      <a:pt x="360977" y="767745"/>
                    </a:cubicBezTo>
                    <a:cubicBezTo>
                      <a:pt x="376297" y="783045"/>
                      <a:pt x="360977" y="774980"/>
                      <a:pt x="360169" y="790281"/>
                    </a:cubicBezTo>
                    <a:cubicBezTo>
                      <a:pt x="358552" y="805581"/>
                      <a:pt x="363382" y="801538"/>
                      <a:pt x="353721" y="824883"/>
                    </a:cubicBezTo>
                    <a:cubicBezTo>
                      <a:pt x="343252" y="847418"/>
                      <a:pt x="353721" y="836949"/>
                      <a:pt x="343252" y="842588"/>
                    </a:cubicBezTo>
                    <a:cubicBezTo>
                      <a:pt x="332782" y="847418"/>
                      <a:pt x="335996" y="842588"/>
                      <a:pt x="334379" y="824883"/>
                    </a:cubicBezTo>
                    <a:cubicBezTo>
                      <a:pt x="332762" y="807177"/>
                      <a:pt x="331953" y="816838"/>
                      <a:pt x="320675" y="816030"/>
                    </a:cubicBezTo>
                    <a:cubicBezTo>
                      <a:pt x="308589" y="814413"/>
                      <a:pt x="320675" y="816030"/>
                      <a:pt x="314228" y="807177"/>
                    </a:cubicBezTo>
                    <a:cubicBezTo>
                      <a:pt x="307781" y="797516"/>
                      <a:pt x="310206" y="814413"/>
                      <a:pt x="303758" y="821669"/>
                    </a:cubicBezTo>
                    <a:cubicBezTo>
                      <a:pt x="297311" y="829713"/>
                      <a:pt x="284416" y="840183"/>
                      <a:pt x="273138" y="843396"/>
                    </a:cubicBezTo>
                    <a:cubicBezTo>
                      <a:pt x="261860" y="847418"/>
                      <a:pt x="269924" y="849844"/>
                      <a:pt x="264265" y="856271"/>
                    </a:cubicBezTo>
                    <a:cubicBezTo>
                      <a:pt x="259435" y="862718"/>
                      <a:pt x="265882" y="865124"/>
                      <a:pt x="261840" y="869954"/>
                    </a:cubicBezTo>
                    <a:cubicBezTo>
                      <a:pt x="257818" y="875593"/>
                      <a:pt x="266670" y="877998"/>
                      <a:pt x="275543" y="882829"/>
                    </a:cubicBezTo>
                    <a:cubicBezTo>
                      <a:pt x="284416" y="888468"/>
                      <a:pt x="279565" y="893298"/>
                      <a:pt x="268287" y="898129"/>
                    </a:cubicBezTo>
                    <a:cubicBezTo>
                      <a:pt x="257009" y="902960"/>
                      <a:pt x="263457" y="906173"/>
                      <a:pt x="250562" y="897321"/>
                    </a:cubicBezTo>
                    <a:cubicBezTo>
                      <a:pt x="237667" y="888468"/>
                      <a:pt x="244114" y="904556"/>
                      <a:pt x="235241" y="902960"/>
                    </a:cubicBezTo>
                    <a:cubicBezTo>
                      <a:pt x="226369" y="902151"/>
                      <a:pt x="231219" y="900554"/>
                      <a:pt x="226369" y="891702"/>
                    </a:cubicBezTo>
                    <a:cubicBezTo>
                      <a:pt x="221538" y="882849"/>
                      <a:pt x="213474" y="894107"/>
                      <a:pt x="207026" y="891702"/>
                    </a:cubicBezTo>
                    <a:cubicBezTo>
                      <a:pt x="200579" y="889297"/>
                      <a:pt x="202196" y="912621"/>
                      <a:pt x="208643" y="908599"/>
                    </a:cubicBezTo>
                    <a:cubicBezTo>
                      <a:pt x="215091" y="904576"/>
                      <a:pt x="222347" y="923899"/>
                      <a:pt x="222347" y="923899"/>
                    </a:cubicBezTo>
                    <a:cubicBezTo>
                      <a:pt x="222347" y="923899"/>
                      <a:pt x="219921" y="930346"/>
                      <a:pt x="211877" y="935156"/>
                    </a:cubicBezTo>
                    <a:cubicBezTo>
                      <a:pt x="204621" y="939987"/>
                      <a:pt x="197365" y="935156"/>
                      <a:pt x="186896" y="921473"/>
                    </a:cubicBezTo>
                    <a:cubicBezTo>
                      <a:pt x="176426" y="906982"/>
                      <a:pt x="169170" y="913429"/>
                      <a:pt x="161106" y="900554"/>
                    </a:cubicBezTo>
                    <a:cubicBezTo>
                      <a:pt x="153850" y="888488"/>
                      <a:pt x="152233" y="895724"/>
                      <a:pt x="142572" y="889297"/>
                    </a:cubicBezTo>
                    <a:cubicBezTo>
                      <a:pt x="132911" y="882849"/>
                      <a:pt x="149019" y="866761"/>
                      <a:pt x="142572" y="858717"/>
                    </a:cubicBezTo>
                    <a:cubicBezTo>
                      <a:pt x="136933" y="851481"/>
                      <a:pt x="147402" y="851481"/>
                      <a:pt x="147402" y="851481"/>
                    </a:cubicBezTo>
                    <a:cubicBezTo>
                      <a:pt x="147402" y="851481"/>
                      <a:pt x="153850" y="849864"/>
                      <a:pt x="160297" y="840223"/>
                    </a:cubicBezTo>
                    <a:cubicBezTo>
                      <a:pt x="166745" y="829754"/>
                      <a:pt x="157872" y="834584"/>
                      <a:pt x="149019" y="832179"/>
                    </a:cubicBezTo>
                    <a:cubicBezTo>
                      <a:pt x="139358" y="829774"/>
                      <a:pt x="149019" y="821709"/>
                      <a:pt x="138550" y="814474"/>
                    </a:cubicBezTo>
                    <a:cubicBezTo>
                      <a:pt x="128080" y="807238"/>
                      <a:pt x="123229" y="812069"/>
                      <a:pt x="115185" y="800791"/>
                    </a:cubicBezTo>
                    <a:cubicBezTo>
                      <a:pt x="107929" y="788724"/>
                      <a:pt x="110355" y="800791"/>
                      <a:pt x="103907" y="801599"/>
                    </a:cubicBezTo>
                    <a:cubicBezTo>
                      <a:pt x="97460" y="803216"/>
                      <a:pt x="94246" y="801599"/>
                      <a:pt x="85373" y="795152"/>
                    </a:cubicBezTo>
                    <a:cubicBezTo>
                      <a:pt x="76500" y="788704"/>
                      <a:pt x="88587" y="794343"/>
                      <a:pt x="95034" y="792746"/>
                    </a:cubicBezTo>
                    <a:cubicBezTo>
                      <a:pt x="101482" y="791938"/>
                      <a:pt x="97460" y="787916"/>
                      <a:pt x="88587" y="783894"/>
                    </a:cubicBezTo>
                    <a:cubicBezTo>
                      <a:pt x="79714" y="779872"/>
                      <a:pt x="91012" y="772636"/>
                      <a:pt x="95034" y="768594"/>
                    </a:cubicBezTo>
                    <a:cubicBezTo>
                      <a:pt x="99056" y="764551"/>
                      <a:pt x="103907" y="777446"/>
                      <a:pt x="111951" y="783085"/>
                    </a:cubicBezTo>
                    <a:cubicBezTo>
                      <a:pt x="119207" y="787916"/>
                      <a:pt x="136933" y="795152"/>
                      <a:pt x="153850" y="797577"/>
                    </a:cubicBezTo>
                    <a:cubicBezTo>
                      <a:pt x="169958" y="800791"/>
                      <a:pt x="206238" y="821730"/>
                      <a:pt x="231219" y="825752"/>
                    </a:cubicBezTo>
                    <a:cubicBezTo>
                      <a:pt x="257009" y="829774"/>
                      <a:pt x="269904" y="801619"/>
                      <a:pt x="283607" y="777466"/>
                    </a:cubicBezTo>
                    <a:cubicBezTo>
                      <a:pt x="297311" y="753314"/>
                      <a:pt x="287629" y="748503"/>
                      <a:pt x="279585" y="739651"/>
                    </a:cubicBezTo>
                    <a:cubicBezTo>
                      <a:pt x="272330" y="730798"/>
                      <a:pt x="264265" y="719540"/>
                      <a:pt x="252987" y="706645"/>
                    </a:cubicBezTo>
                    <a:cubicBezTo>
                      <a:pt x="241709" y="693771"/>
                      <a:pt x="235262" y="693771"/>
                      <a:pt x="224772" y="680896"/>
                    </a:cubicBezTo>
                    <a:cubicBezTo>
                      <a:pt x="215111" y="668021"/>
                      <a:pt x="217516" y="678491"/>
                      <a:pt x="198173" y="678491"/>
                    </a:cubicBezTo>
                    <a:cubicBezTo>
                      <a:pt x="178831" y="678491"/>
                      <a:pt x="186896" y="676874"/>
                      <a:pt x="187704" y="668021"/>
                    </a:cubicBezTo>
                    <a:cubicBezTo>
                      <a:pt x="189321" y="659169"/>
                      <a:pt x="185279" y="662382"/>
                      <a:pt x="178043" y="660786"/>
                    </a:cubicBezTo>
                    <a:cubicBezTo>
                      <a:pt x="169979" y="659169"/>
                      <a:pt x="165148" y="649528"/>
                      <a:pt x="147422" y="650316"/>
                    </a:cubicBezTo>
                    <a:cubicBezTo>
                      <a:pt x="129697" y="651933"/>
                      <a:pt x="142592" y="658360"/>
                      <a:pt x="128080" y="654338"/>
                    </a:cubicBezTo>
                    <a:cubicBezTo>
                      <a:pt x="113568" y="650316"/>
                      <a:pt x="125655" y="663191"/>
                      <a:pt x="118419" y="668021"/>
                    </a:cubicBezTo>
                    <a:cubicBezTo>
                      <a:pt x="110355" y="673660"/>
                      <a:pt x="110355" y="668021"/>
                      <a:pt x="110355" y="660786"/>
                    </a:cubicBezTo>
                    <a:cubicBezTo>
                      <a:pt x="110355" y="653550"/>
                      <a:pt x="112780" y="648719"/>
                      <a:pt x="111972" y="642272"/>
                    </a:cubicBezTo>
                    <a:lnTo>
                      <a:pt x="111972" y="640655"/>
                    </a:lnTo>
                    <a:cubicBezTo>
                      <a:pt x="110355" y="632611"/>
                      <a:pt x="101502" y="639038"/>
                      <a:pt x="92629" y="639038"/>
                    </a:cubicBezTo>
                    <a:cubicBezTo>
                      <a:pt x="86990" y="639038"/>
                      <a:pt x="86990" y="619716"/>
                      <a:pt x="83756" y="607650"/>
                    </a:cubicBezTo>
                    <a:lnTo>
                      <a:pt x="82948" y="607650"/>
                    </a:lnTo>
                    <a:cubicBezTo>
                      <a:pt x="82139" y="610863"/>
                      <a:pt x="76500" y="614885"/>
                      <a:pt x="76500" y="613289"/>
                    </a:cubicBezTo>
                    <a:cubicBezTo>
                      <a:pt x="75692" y="610883"/>
                      <a:pt x="78926" y="609267"/>
                      <a:pt x="75692" y="605244"/>
                    </a:cubicBezTo>
                    <a:cubicBezTo>
                      <a:pt x="72478" y="600414"/>
                      <a:pt x="72478" y="606053"/>
                      <a:pt x="70861" y="606053"/>
                    </a:cubicBezTo>
                    <a:cubicBezTo>
                      <a:pt x="68436" y="606053"/>
                      <a:pt x="66839" y="606053"/>
                      <a:pt x="64414" y="604436"/>
                    </a:cubicBezTo>
                    <a:lnTo>
                      <a:pt x="64414" y="604436"/>
                    </a:lnTo>
                    <a:cubicBezTo>
                      <a:pt x="61989" y="615694"/>
                      <a:pt x="61989" y="620524"/>
                      <a:pt x="51519" y="625355"/>
                    </a:cubicBezTo>
                    <a:cubicBezTo>
                      <a:pt x="47497" y="627760"/>
                      <a:pt x="42646" y="628568"/>
                      <a:pt x="37816" y="630994"/>
                    </a:cubicBezTo>
                    <a:cubicBezTo>
                      <a:pt x="30560" y="634207"/>
                      <a:pt x="30560" y="636633"/>
                      <a:pt x="27346" y="639846"/>
                    </a:cubicBezTo>
                    <a:cubicBezTo>
                      <a:pt x="24921" y="643060"/>
                      <a:pt x="23324" y="644677"/>
                      <a:pt x="20090" y="647082"/>
                    </a:cubicBezTo>
                    <a:cubicBezTo>
                      <a:pt x="15260" y="651104"/>
                      <a:pt x="12026" y="653530"/>
                      <a:pt x="8004" y="659148"/>
                    </a:cubicBezTo>
                    <a:cubicBezTo>
                      <a:pt x="1556" y="668001"/>
                      <a:pt x="3982" y="673640"/>
                      <a:pt x="4790" y="684898"/>
                    </a:cubicBezTo>
                    <a:cubicBezTo>
                      <a:pt x="14451" y="690537"/>
                      <a:pt x="33794" y="709839"/>
                      <a:pt x="39453" y="720308"/>
                    </a:cubicBezTo>
                    <a:cubicBezTo>
                      <a:pt x="44283" y="728353"/>
                      <a:pt x="41070" y="729161"/>
                      <a:pt x="35431" y="738822"/>
                    </a:cubicBezTo>
                    <a:cubicBezTo>
                      <a:pt x="32217" y="744461"/>
                      <a:pt x="28983" y="749292"/>
                      <a:pt x="30600" y="755719"/>
                    </a:cubicBezTo>
                    <a:cubicBezTo>
                      <a:pt x="7236" y="765380"/>
                      <a:pt x="40261" y="806409"/>
                      <a:pt x="45112" y="820092"/>
                    </a:cubicBezTo>
                    <a:cubicBezTo>
                      <a:pt x="48326" y="830562"/>
                      <a:pt x="45920" y="824923"/>
                      <a:pt x="42687" y="835393"/>
                    </a:cubicBezTo>
                    <a:cubicBezTo>
                      <a:pt x="41070" y="841032"/>
                      <a:pt x="43495" y="842628"/>
                      <a:pt x="41070" y="848267"/>
                    </a:cubicBezTo>
                    <a:cubicBezTo>
                      <a:pt x="38644" y="855503"/>
                      <a:pt x="36239" y="855503"/>
                      <a:pt x="35431" y="862759"/>
                    </a:cubicBezTo>
                    <a:cubicBezTo>
                      <a:pt x="35431" y="869995"/>
                      <a:pt x="37048" y="878059"/>
                      <a:pt x="37048" y="885295"/>
                    </a:cubicBezTo>
                    <a:cubicBezTo>
                      <a:pt x="40261" y="886912"/>
                      <a:pt x="44304" y="887700"/>
                      <a:pt x="48326" y="886912"/>
                    </a:cubicBezTo>
                    <a:cubicBezTo>
                      <a:pt x="50751" y="894956"/>
                      <a:pt x="49134" y="898169"/>
                      <a:pt x="44304" y="903808"/>
                    </a:cubicBezTo>
                    <a:cubicBezTo>
                      <a:pt x="46729" y="903808"/>
                      <a:pt x="48326" y="905425"/>
                      <a:pt x="51560" y="906214"/>
                    </a:cubicBezTo>
                    <a:cubicBezTo>
                      <a:pt x="51560" y="911044"/>
                      <a:pt x="52368" y="911853"/>
                      <a:pt x="55582" y="915066"/>
                    </a:cubicBezTo>
                    <a:cubicBezTo>
                      <a:pt x="49942" y="918280"/>
                      <a:pt x="46709" y="923919"/>
                      <a:pt x="51560" y="928749"/>
                    </a:cubicBezTo>
                    <a:cubicBezTo>
                      <a:pt x="48346" y="930366"/>
                      <a:pt x="46729" y="932771"/>
                      <a:pt x="44304" y="935197"/>
                    </a:cubicBezTo>
                    <a:cubicBezTo>
                      <a:pt x="46729" y="939219"/>
                      <a:pt x="53965" y="940027"/>
                      <a:pt x="53965" y="946455"/>
                    </a:cubicBezTo>
                    <a:cubicBezTo>
                      <a:pt x="63626" y="952094"/>
                      <a:pt x="71690" y="956116"/>
                      <a:pt x="75732" y="967374"/>
                    </a:cubicBezTo>
                    <a:cubicBezTo>
                      <a:pt x="79754" y="980248"/>
                      <a:pt x="71710" y="990718"/>
                      <a:pt x="64454" y="1001167"/>
                    </a:cubicBezTo>
                    <a:cubicBezTo>
                      <a:pt x="58007" y="1010020"/>
                      <a:pt x="49942" y="1020489"/>
                      <a:pt x="41898" y="1026917"/>
                    </a:cubicBezTo>
                    <a:cubicBezTo>
                      <a:pt x="36259" y="1032556"/>
                      <a:pt x="18534" y="1036578"/>
                      <a:pt x="25790" y="1047027"/>
                    </a:cubicBezTo>
                    <a:cubicBezTo>
                      <a:pt x="16129" y="1051049"/>
                      <a:pt x="3234" y="1063924"/>
                      <a:pt x="0" y="1074393"/>
                    </a:cubicBezTo>
                    <a:lnTo>
                      <a:pt x="0" y="1075202"/>
                    </a:lnTo>
                    <a:cubicBezTo>
                      <a:pt x="809" y="1074393"/>
                      <a:pt x="1617" y="1074393"/>
                      <a:pt x="2425" y="1073585"/>
                    </a:cubicBezTo>
                    <a:cubicBezTo>
                      <a:pt x="6447" y="1071968"/>
                      <a:pt x="4042" y="1075202"/>
                      <a:pt x="5639" y="1077607"/>
                    </a:cubicBezTo>
                    <a:cubicBezTo>
                      <a:pt x="8064" y="1080821"/>
                      <a:pt x="10469" y="1078415"/>
                      <a:pt x="11278" y="1074393"/>
                    </a:cubicBezTo>
                    <a:cubicBezTo>
                      <a:pt x="11278" y="1070371"/>
                      <a:pt x="12895" y="1075202"/>
                      <a:pt x="15300" y="1072776"/>
                    </a:cubicBezTo>
                    <a:lnTo>
                      <a:pt x="21748" y="1067946"/>
                    </a:lnTo>
                    <a:cubicBezTo>
                      <a:pt x="24961" y="1066329"/>
                      <a:pt x="21748" y="1071159"/>
                      <a:pt x="21748" y="1075182"/>
                    </a:cubicBezTo>
                    <a:cubicBezTo>
                      <a:pt x="21748" y="1079204"/>
                      <a:pt x="23364" y="1080821"/>
                      <a:pt x="20939" y="1079204"/>
                    </a:cubicBezTo>
                    <a:cubicBezTo>
                      <a:pt x="17726" y="1076799"/>
                      <a:pt x="16917" y="1079204"/>
                      <a:pt x="16108" y="1081609"/>
                    </a:cubicBezTo>
                    <a:cubicBezTo>
                      <a:pt x="15300" y="1084014"/>
                      <a:pt x="17726" y="1084014"/>
                      <a:pt x="21748" y="1085631"/>
                    </a:cubicBezTo>
                    <a:cubicBezTo>
                      <a:pt x="25770" y="1087248"/>
                      <a:pt x="24961" y="1088036"/>
                      <a:pt x="26578" y="1092078"/>
                    </a:cubicBezTo>
                    <a:cubicBezTo>
                      <a:pt x="28195" y="1095292"/>
                      <a:pt x="29792" y="1093695"/>
                      <a:pt x="35451" y="1091270"/>
                    </a:cubicBezTo>
                    <a:cubicBezTo>
                      <a:pt x="41090" y="1088865"/>
                      <a:pt x="40281" y="1092078"/>
                      <a:pt x="43515" y="1090462"/>
                    </a:cubicBezTo>
                    <a:cubicBezTo>
                      <a:pt x="46729" y="1088845"/>
                      <a:pt x="48346" y="1093675"/>
                      <a:pt x="50771" y="1093675"/>
                    </a:cubicBezTo>
                    <a:cubicBezTo>
                      <a:pt x="53197" y="1092867"/>
                      <a:pt x="55602" y="1099314"/>
                      <a:pt x="55602" y="1101719"/>
                    </a:cubicBezTo>
                    <a:cubicBezTo>
                      <a:pt x="54793" y="1103336"/>
                      <a:pt x="53176" y="1101719"/>
                      <a:pt x="48346" y="1100102"/>
                    </a:cubicBezTo>
                    <a:cubicBezTo>
                      <a:pt x="44324" y="1098485"/>
                      <a:pt x="46729" y="1100911"/>
                      <a:pt x="43515" y="1101719"/>
                    </a:cubicBezTo>
                    <a:cubicBezTo>
                      <a:pt x="40302" y="1102528"/>
                      <a:pt x="40302" y="1100911"/>
                      <a:pt x="34643" y="1099314"/>
                    </a:cubicBezTo>
                    <a:cubicBezTo>
                      <a:pt x="29003" y="1097697"/>
                      <a:pt x="33834" y="1102528"/>
                      <a:pt x="29003" y="1103336"/>
                    </a:cubicBezTo>
                    <a:cubicBezTo>
                      <a:pt x="24981" y="1103336"/>
                      <a:pt x="26578" y="1107358"/>
                      <a:pt x="24173" y="1105741"/>
                    </a:cubicBezTo>
                    <a:cubicBezTo>
                      <a:pt x="21748" y="1103336"/>
                      <a:pt x="21748" y="1105741"/>
                      <a:pt x="16917" y="1108955"/>
                    </a:cubicBezTo>
                    <a:cubicBezTo>
                      <a:pt x="12086" y="1112169"/>
                      <a:pt x="12895" y="1111360"/>
                      <a:pt x="11278" y="1109763"/>
                    </a:cubicBezTo>
                    <a:cubicBezTo>
                      <a:pt x="8853" y="1108147"/>
                      <a:pt x="10469" y="1109763"/>
                      <a:pt x="8853" y="1110572"/>
                    </a:cubicBezTo>
                    <a:cubicBezTo>
                      <a:pt x="7236" y="1111380"/>
                      <a:pt x="6427" y="1111380"/>
                      <a:pt x="8044" y="1113786"/>
                    </a:cubicBezTo>
                    <a:cubicBezTo>
                      <a:pt x="8853" y="1116191"/>
                      <a:pt x="8853" y="1116999"/>
                      <a:pt x="8044" y="1119424"/>
                    </a:cubicBezTo>
                    <a:cubicBezTo>
                      <a:pt x="6973" y="1120502"/>
                      <a:pt x="5902" y="1121304"/>
                      <a:pt x="4831" y="1121830"/>
                    </a:cubicBezTo>
                    <a:lnTo>
                      <a:pt x="4831" y="1122638"/>
                    </a:lnTo>
                    <a:cubicBezTo>
                      <a:pt x="8044" y="1126660"/>
                      <a:pt x="9661" y="1129874"/>
                      <a:pt x="8044" y="1134704"/>
                    </a:cubicBezTo>
                    <a:lnTo>
                      <a:pt x="5619" y="1139535"/>
                    </a:lnTo>
                    <a:cubicBezTo>
                      <a:pt x="5619" y="1140343"/>
                      <a:pt x="4810" y="1141152"/>
                      <a:pt x="4810" y="1141940"/>
                    </a:cubicBezTo>
                    <a:lnTo>
                      <a:pt x="4810" y="1142749"/>
                    </a:lnTo>
                    <a:cubicBezTo>
                      <a:pt x="5619" y="1145154"/>
                      <a:pt x="5619" y="1148388"/>
                      <a:pt x="6427" y="1150793"/>
                    </a:cubicBezTo>
                    <a:cubicBezTo>
                      <a:pt x="8044" y="1154815"/>
                      <a:pt x="8044" y="1156432"/>
                      <a:pt x="6427" y="1158028"/>
                    </a:cubicBezTo>
                    <a:cubicBezTo>
                      <a:pt x="4810" y="1159625"/>
                      <a:pt x="4810" y="1162859"/>
                      <a:pt x="4810" y="1163667"/>
                    </a:cubicBezTo>
                    <a:cubicBezTo>
                      <a:pt x="5619" y="1165284"/>
                      <a:pt x="7236" y="1167690"/>
                      <a:pt x="8832" y="1167690"/>
                    </a:cubicBezTo>
                    <a:cubicBezTo>
                      <a:pt x="10449" y="1168498"/>
                      <a:pt x="11258" y="1173329"/>
                      <a:pt x="12046" y="1174925"/>
                    </a:cubicBezTo>
                    <a:cubicBezTo>
                      <a:pt x="12854" y="1175734"/>
                      <a:pt x="12046" y="1178139"/>
                      <a:pt x="10429" y="1178139"/>
                    </a:cubicBezTo>
                    <a:lnTo>
                      <a:pt x="10429" y="1178947"/>
                    </a:lnTo>
                    <a:cubicBezTo>
                      <a:pt x="15260" y="1182969"/>
                      <a:pt x="9621" y="1199866"/>
                      <a:pt x="12046" y="1204697"/>
                    </a:cubicBezTo>
                    <a:cubicBezTo>
                      <a:pt x="13663" y="1209527"/>
                      <a:pt x="13663" y="1217571"/>
                      <a:pt x="16877" y="1220785"/>
                    </a:cubicBezTo>
                    <a:cubicBezTo>
                      <a:pt x="13663" y="1225616"/>
                      <a:pt x="8004" y="1225616"/>
                      <a:pt x="6407" y="1232043"/>
                    </a:cubicBezTo>
                    <a:cubicBezTo>
                      <a:pt x="4790" y="1239279"/>
                      <a:pt x="8832" y="1246535"/>
                      <a:pt x="12854" y="1252153"/>
                    </a:cubicBezTo>
                    <a:lnTo>
                      <a:pt x="11237" y="1252962"/>
                    </a:lnTo>
                    <a:cubicBezTo>
                      <a:pt x="15260" y="1253770"/>
                      <a:pt x="16877" y="1256175"/>
                      <a:pt x="21707" y="1259409"/>
                    </a:cubicBezTo>
                    <a:cubicBezTo>
                      <a:pt x="23324" y="1256196"/>
                      <a:pt x="26538" y="1254579"/>
                      <a:pt x="29771" y="1252962"/>
                    </a:cubicBezTo>
                    <a:cubicBezTo>
                      <a:pt x="37836" y="1259409"/>
                      <a:pt x="40241" y="1260198"/>
                      <a:pt x="44283" y="1271476"/>
                    </a:cubicBezTo>
                    <a:cubicBezTo>
                      <a:pt x="72499" y="1252962"/>
                      <a:pt x="67648" y="1285159"/>
                      <a:pt x="70882" y="1305269"/>
                    </a:cubicBezTo>
                    <a:cubicBezTo>
                      <a:pt x="72499" y="1313313"/>
                      <a:pt x="74904" y="1335041"/>
                      <a:pt x="82160" y="1339063"/>
                    </a:cubicBezTo>
                    <a:cubicBezTo>
                      <a:pt x="86182" y="1341468"/>
                      <a:pt x="93438" y="1338254"/>
                      <a:pt x="98268" y="1341468"/>
                    </a:cubicBezTo>
                    <a:cubicBezTo>
                      <a:pt x="101482" y="1343873"/>
                      <a:pt x="97460" y="1350321"/>
                      <a:pt x="107141" y="1349512"/>
                    </a:cubicBezTo>
                    <a:cubicBezTo>
                      <a:pt x="107141" y="1350321"/>
                      <a:pt x="107141" y="1351129"/>
                      <a:pt x="107950" y="1351917"/>
                    </a:cubicBezTo>
                    <a:cubicBezTo>
                      <a:pt x="101502" y="1360770"/>
                      <a:pt x="89416" y="1368006"/>
                      <a:pt x="79734" y="1372028"/>
                    </a:cubicBezTo>
                    <a:cubicBezTo>
                      <a:pt x="82160" y="1379263"/>
                      <a:pt x="78926" y="1391350"/>
                      <a:pt x="86182" y="1394563"/>
                    </a:cubicBezTo>
                    <a:cubicBezTo>
                      <a:pt x="85373" y="1396969"/>
                      <a:pt x="86990" y="1397777"/>
                      <a:pt x="86990" y="1399394"/>
                    </a:cubicBezTo>
                    <a:lnTo>
                      <a:pt x="86990" y="1401011"/>
                    </a:lnTo>
                    <a:cubicBezTo>
                      <a:pt x="89416" y="1401011"/>
                      <a:pt x="91821" y="1401011"/>
                      <a:pt x="94246" y="1400202"/>
                    </a:cubicBezTo>
                    <a:cubicBezTo>
                      <a:pt x="103119" y="1398585"/>
                      <a:pt x="105524" y="1392967"/>
                      <a:pt x="113588" y="1401819"/>
                    </a:cubicBezTo>
                    <a:cubicBezTo>
                      <a:pt x="116802" y="1394584"/>
                      <a:pt x="128100" y="1392967"/>
                      <a:pt x="134548" y="1393775"/>
                    </a:cubicBezTo>
                    <a:cubicBezTo>
                      <a:pt x="135356" y="1400223"/>
                      <a:pt x="131334" y="1418716"/>
                      <a:pt x="136165" y="1423547"/>
                    </a:cubicBezTo>
                    <a:cubicBezTo>
                      <a:pt x="140995" y="1428377"/>
                      <a:pt x="155507" y="1425164"/>
                      <a:pt x="161955" y="1429994"/>
                    </a:cubicBezTo>
                    <a:cubicBezTo>
                      <a:pt x="158741" y="1441252"/>
                      <a:pt x="168402" y="1449316"/>
                      <a:pt x="169210" y="1462191"/>
                    </a:cubicBezTo>
                    <a:cubicBezTo>
                      <a:pt x="176466" y="1458977"/>
                      <a:pt x="180488" y="1461383"/>
                      <a:pt x="186936" y="1460574"/>
                    </a:cubicBezTo>
                    <a:cubicBezTo>
                      <a:pt x="197406" y="1459766"/>
                      <a:pt x="196597" y="1454935"/>
                      <a:pt x="203853" y="1461383"/>
                    </a:cubicBezTo>
                    <a:cubicBezTo>
                      <a:pt x="205470" y="1462191"/>
                      <a:pt x="203853" y="1467830"/>
                      <a:pt x="207067" y="1469427"/>
                    </a:cubicBezTo>
                    <a:cubicBezTo>
                      <a:pt x="210280" y="1471023"/>
                      <a:pt x="213514" y="1466213"/>
                      <a:pt x="216728" y="1466213"/>
                    </a:cubicBezTo>
                    <a:cubicBezTo>
                      <a:pt x="222367" y="1467022"/>
                      <a:pt x="228006" y="1470235"/>
                      <a:pt x="232836" y="1471852"/>
                    </a:cubicBezTo>
                    <a:cubicBezTo>
                      <a:pt x="232836" y="1475874"/>
                      <a:pt x="232028" y="1479896"/>
                      <a:pt x="232028" y="1483918"/>
                    </a:cubicBezTo>
                    <a:cubicBezTo>
                      <a:pt x="239284" y="1483918"/>
                      <a:pt x="253795" y="1482302"/>
                      <a:pt x="257818" y="1491154"/>
                    </a:cubicBezTo>
                    <a:cubicBezTo>
                      <a:pt x="261031" y="1496793"/>
                      <a:pt x="254604" y="1508051"/>
                      <a:pt x="253795" y="1513690"/>
                    </a:cubicBezTo>
                    <a:cubicBezTo>
                      <a:pt x="254604" y="1514498"/>
                      <a:pt x="256221" y="1514498"/>
                      <a:pt x="257818" y="1514498"/>
                    </a:cubicBezTo>
                    <a:cubicBezTo>
                      <a:pt x="257818" y="1515307"/>
                      <a:pt x="258626" y="1516904"/>
                      <a:pt x="258626" y="1517712"/>
                    </a:cubicBezTo>
                    <a:cubicBezTo>
                      <a:pt x="253795" y="1523351"/>
                      <a:pt x="260243" y="1527373"/>
                      <a:pt x="257818" y="1533012"/>
                    </a:cubicBezTo>
                    <a:cubicBezTo>
                      <a:pt x="255392" y="1539460"/>
                      <a:pt x="248157" y="1540248"/>
                      <a:pt x="246540" y="1547504"/>
                    </a:cubicBezTo>
                    <a:cubicBezTo>
                      <a:pt x="234453" y="1541865"/>
                      <a:pt x="228814" y="1551526"/>
                      <a:pt x="221558" y="1559570"/>
                    </a:cubicBezTo>
                    <a:lnTo>
                      <a:pt x="222367" y="1560378"/>
                    </a:lnTo>
                    <a:cubicBezTo>
                      <a:pt x="223175" y="1559570"/>
                      <a:pt x="223984" y="1558761"/>
                      <a:pt x="226389" y="1560378"/>
                    </a:cubicBezTo>
                    <a:cubicBezTo>
                      <a:pt x="231219" y="1564401"/>
                      <a:pt x="230411" y="1564401"/>
                      <a:pt x="235262" y="1562784"/>
                    </a:cubicBezTo>
                    <a:cubicBezTo>
                      <a:pt x="240901" y="1561975"/>
                      <a:pt x="244923" y="1560378"/>
                      <a:pt x="245731" y="1561975"/>
                    </a:cubicBezTo>
                    <a:cubicBezTo>
                      <a:pt x="247348" y="1562784"/>
                      <a:pt x="244114" y="1565997"/>
                      <a:pt x="232028" y="1573233"/>
                    </a:cubicBezTo>
                    <a:cubicBezTo>
                      <a:pt x="219941" y="1579680"/>
                      <a:pt x="220750" y="1579680"/>
                      <a:pt x="215919" y="1579680"/>
                    </a:cubicBezTo>
                    <a:cubicBezTo>
                      <a:pt x="211089" y="1579680"/>
                      <a:pt x="207855" y="1575658"/>
                      <a:pt x="211089" y="1579680"/>
                    </a:cubicBezTo>
                    <a:cubicBezTo>
                      <a:pt x="214302" y="1584511"/>
                      <a:pt x="216728" y="1586916"/>
                      <a:pt x="219961" y="1588533"/>
                    </a:cubicBezTo>
                    <a:cubicBezTo>
                      <a:pt x="223984" y="1590938"/>
                      <a:pt x="216748" y="1597386"/>
                      <a:pt x="221578" y="1597386"/>
                    </a:cubicBezTo>
                    <a:cubicBezTo>
                      <a:pt x="227218" y="1597386"/>
                      <a:pt x="231240" y="1599791"/>
                      <a:pt x="231240" y="1599791"/>
                    </a:cubicBezTo>
                    <a:cubicBezTo>
                      <a:pt x="231240" y="1599791"/>
                      <a:pt x="232856" y="1600599"/>
                      <a:pt x="228026" y="1600599"/>
                    </a:cubicBezTo>
                    <a:cubicBezTo>
                      <a:pt x="223195" y="1601408"/>
                      <a:pt x="216748" y="1601408"/>
                      <a:pt x="216748" y="1601408"/>
                    </a:cubicBezTo>
                    <a:lnTo>
                      <a:pt x="212726" y="1603025"/>
                    </a:lnTo>
                    <a:cubicBezTo>
                      <a:pt x="212726" y="1603025"/>
                      <a:pt x="210300" y="1597386"/>
                      <a:pt x="209512" y="1602216"/>
                    </a:cubicBezTo>
                    <a:cubicBezTo>
                      <a:pt x="209512" y="1607047"/>
                      <a:pt x="204682" y="1619113"/>
                      <a:pt x="204682" y="1619113"/>
                    </a:cubicBezTo>
                    <a:cubicBezTo>
                      <a:pt x="204682" y="1619113"/>
                      <a:pt x="200660" y="1623135"/>
                      <a:pt x="199851" y="1621518"/>
                    </a:cubicBezTo>
                    <a:cubicBezTo>
                      <a:pt x="199043" y="1619901"/>
                      <a:pt x="199043" y="1620710"/>
                      <a:pt x="196638" y="1619113"/>
                    </a:cubicBezTo>
                    <a:cubicBezTo>
                      <a:pt x="195021" y="1618305"/>
                      <a:pt x="197446" y="1619113"/>
                      <a:pt x="195021" y="1618305"/>
                    </a:cubicBezTo>
                    <a:cubicBezTo>
                      <a:pt x="192595" y="1618305"/>
                      <a:pt x="190190" y="1619113"/>
                      <a:pt x="192595" y="1623135"/>
                    </a:cubicBezTo>
                    <a:cubicBezTo>
                      <a:pt x="195809" y="1627157"/>
                      <a:pt x="200660" y="1627966"/>
                      <a:pt x="200660" y="1629583"/>
                    </a:cubicBezTo>
                    <a:cubicBezTo>
                      <a:pt x="201468" y="1631988"/>
                      <a:pt x="198234" y="1636030"/>
                      <a:pt x="202276" y="1637627"/>
                    </a:cubicBezTo>
                    <a:cubicBezTo>
                      <a:pt x="206298" y="1640032"/>
                      <a:pt x="203085" y="1644074"/>
                      <a:pt x="208724" y="1643266"/>
                    </a:cubicBezTo>
                    <a:cubicBezTo>
                      <a:pt x="213555" y="1643266"/>
                      <a:pt x="211938" y="1635222"/>
                      <a:pt x="216788" y="1640052"/>
                    </a:cubicBezTo>
                    <a:cubicBezTo>
                      <a:pt x="220810" y="1644074"/>
                      <a:pt x="220810" y="1645691"/>
                      <a:pt x="223236" y="1648096"/>
                    </a:cubicBezTo>
                    <a:cubicBezTo>
                      <a:pt x="224853" y="1650501"/>
                      <a:pt x="230492" y="1649713"/>
                      <a:pt x="232109" y="1651310"/>
                    </a:cubicBezTo>
                    <a:cubicBezTo>
                      <a:pt x="234534" y="1653715"/>
                      <a:pt x="236939" y="1654523"/>
                      <a:pt x="240173" y="1656949"/>
                    </a:cubicBezTo>
                    <a:cubicBezTo>
                      <a:pt x="242598" y="1659354"/>
                      <a:pt x="251451" y="1668207"/>
                      <a:pt x="253068" y="1671440"/>
                    </a:cubicBezTo>
                    <a:cubicBezTo>
                      <a:pt x="254685" y="1673846"/>
                      <a:pt x="257898" y="1675463"/>
                      <a:pt x="259515" y="1676271"/>
                    </a:cubicBezTo>
                    <a:cubicBezTo>
                      <a:pt x="260324" y="1677080"/>
                      <a:pt x="261132" y="1678676"/>
                      <a:pt x="261941" y="1680293"/>
                    </a:cubicBezTo>
                    <a:lnTo>
                      <a:pt x="261941" y="1681102"/>
                    </a:lnTo>
                    <a:lnTo>
                      <a:pt x="264366" y="1681102"/>
                    </a:lnTo>
                    <a:close/>
                  </a:path>
                </a:pathLst>
              </a:custGeom>
              <a:solidFill>
                <a:schemeClr val="accent5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4" name="Szabadkézi sokszög: alakzat 1323">
                <a:extLst>
                  <a:ext uri="{FF2B5EF4-FFF2-40B4-BE49-F238E27FC236}">
                    <a16:creationId xmlns:a16="http://schemas.microsoft.com/office/drawing/2014/main" id="{4990B89D-842B-97DD-CF45-7E483A8E069B}"/>
                  </a:ext>
                </a:extLst>
              </p:cNvPr>
              <p:cNvSpPr/>
              <p:nvPr/>
            </p:nvSpPr>
            <p:spPr>
              <a:xfrm>
                <a:off x="4659230" y="3332610"/>
                <a:ext cx="401543" cy="176395"/>
              </a:xfrm>
              <a:custGeom>
                <a:avLst/>
                <a:gdLst>
                  <a:gd name="connsiteX0" fmla="*/ 320839 w 401543"/>
                  <a:gd name="connsiteY0" fmla="*/ 26215 h 176395"/>
                  <a:gd name="connsiteX1" fmla="*/ 352632 w 401543"/>
                  <a:gd name="connsiteY1" fmla="*/ 37614 h 176395"/>
                  <a:gd name="connsiteX2" fmla="*/ 368943 w 401543"/>
                  <a:gd name="connsiteY2" fmla="*/ 58776 h 176395"/>
                  <a:gd name="connsiteX3" fmla="*/ 377917 w 401543"/>
                  <a:gd name="connsiteY3" fmla="*/ 76683 h 176395"/>
                  <a:gd name="connsiteX4" fmla="*/ 386062 w 401543"/>
                  <a:gd name="connsiteY4" fmla="*/ 90528 h 176395"/>
                  <a:gd name="connsiteX5" fmla="*/ 401544 w 401543"/>
                  <a:gd name="connsiteY5" fmla="*/ 88891 h 176395"/>
                  <a:gd name="connsiteX6" fmla="*/ 387679 w 401543"/>
                  <a:gd name="connsiteY6" fmla="*/ 101098 h 176395"/>
                  <a:gd name="connsiteX7" fmla="*/ 392570 w 401543"/>
                  <a:gd name="connsiteY7" fmla="*/ 119814 h 176395"/>
                  <a:gd name="connsiteX8" fmla="*/ 393378 w 401543"/>
                  <a:gd name="connsiteY8" fmla="*/ 149121 h 176395"/>
                  <a:gd name="connsiteX9" fmla="*/ 365648 w 401543"/>
                  <a:gd name="connsiteY9" fmla="*/ 145867 h 176395"/>
                  <a:gd name="connsiteX10" fmla="*/ 346083 w 401543"/>
                  <a:gd name="connsiteY10" fmla="*/ 146675 h 176395"/>
                  <a:gd name="connsiteX11" fmla="*/ 321628 w 401543"/>
                  <a:gd name="connsiteY11" fmla="*/ 151566 h 176395"/>
                  <a:gd name="connsiteX12" fmla="*/ 276778 w 401543"/>
                  <a:gd name="connsiteY12" fmla="*/ 154012 h 176395"/>
                  <a:gd name="connsiteX13" fmla="*/ 253960 w 401543"/>
                  <a:gd name="connsiteY13" fmla="*/ 156458 h 176395"/>
                  <a:gd name="connsiteX14" fmla="*/ 240095 w 401543"/>
                  <a:gd name="connsiteY14" fmla="*/ 162966 h 176395"/>
                  <a:gd name="connsiteX15" fmla="*/ 222167 w 401543"/>
                  <a:gd name="connsiteY15" fmla="*/ 175982 h 176395"/>
                  <a:gd name="connsiteX16" fmla="*/ 216467 w 401543"/>
                  <a:gd name="connsiteY16" fmla="*/ 163774 h 176395"/>
                  <a:gd name="connsiteX17" fmla="*/ 197711 w 401543"/>
                  <a:gd name="connsiteY17" fmla="*/ 151566 h 176395"/>
                  <a:gd name="connsiteX18" fmla="*/ 195265 w 401543"/>
                  <a:gd name="connsiteY18" fmla="*/ 153204 h 176395"/>
                  <a:gd name="connsiteX19" fmla="*/ 192011 w 401543"/>
                  <a:gd name="connsiteY19" fmla="*/ 153204 h 176395"/>
                  <a:gd name="connsiteX20" fmla="*/ 187120 w 401543"/>
                  <a:gd name="connsiteY20" fmla="*/ 148312 h 176395"/>
                  <a:gd name="connsiteX21" fmla="*/ 180592 w 401543"/>
                  <a:gd name="connsiteY21" fmla="*/ 150758 h 176395"/>
                  <a:gd name="connsiteX22" fmla="*/ 168364 w 401543"/>
                  <a:gd name="connsiteY22" fmla="*/ 162157 h 176395"/>
                  <a:gd name="connsiteX23" fmla="*/ 147162 w 401543"/>
                  <a:gd name="connsiteY23" fmla="*/ 170302 h 176395"/>
                  <a:gd name="connsiteX24" fmla="*/ 139825 w 401543"/>
                  <a:gd name="connsiteY24" fmla="*/ 169494 h 176395"/>
                  <a:gd name="connsiteX25" fmla="*/ 130043 w 401543"/>
                  <a:gd name="connsiteY25" fmla="*/ 159732 h 176395"/>
                  <a:gd name="connsiteX26" fmla="*/ 114561 w 401543"/>
                  <a:gd name="connsiteY26" fmla="*/ 149161 h 176395"/>
                  <a:gd name="connsiteX27" fmla="*/ 104779 w 401543"/>
                  <a:gd name="connsiteY27" fmla="*/ 151607 h 176395"/>
                  <a:gd name="connsiteX28" fmla="*/ 99888 w 401543"/>
                  <a:gd name="connsiteY28" fmla="*/ 159752 h 176395"/>
                  <a:gd name="connsiteX29" fmla="*/ 92551 w 401543"/>
                  <a:gd name="connsiteY29" fmla="*/ 163006 h 176395"/>
                  <a:gd name="connsiteX30" fmla="*/ 75432 w 401543"/>
                  <a:gd name="connsiteY30" fmla="*/ 167897 h 176395"/>
                  <a:gd name="connsiteX31" fmla="*/ 66458 w 401543"/>
                  <a:gd name="connsiteY31" fmla="*/ 156498 h 176395"/>
                  <a:gd name="connsiteX32" fmla="*/ 63204 w 401543"/>
                  <a:gd name="connsiteY32" fmla="*/ 150798 h 176395"/>
                  <a:gd name="connsiteX33" fmla="*/ 62395 w 401543"/>
                  <a:gd name="connsiteY33" fmla="*/ 157307 h 176395"/>
                  <a:gd name="connsiteX34" fmla="*/ 45276 w 401543"/>
                  <a:gd name="connsiteY34" fmla="*/ 150798 h 176395"/>
                  <a:gd name="connsiteX35" fmla="*/ 48530 w 401543"/>
                  <a:gd name="connsiteY35" fmla="*/ 142653 h 176395"/>
                  <a:gd name="connsiteX36" fmla="*/ 40385 w 401543"/>
                  <a:gd name="connsiteY36" fmla="*/ 145099 h 176395"/>
                  <a:gd name="connsiteX37" fmla="*/ 35494 w 401543"/>
                  <a:gd name="connsiteY37" fmla="*/ 149161 h 176395"/>
                  <a:gd name="connsiteX38" fmla="*/ 26520 w 401543"/>
                  <a:gd name="connsiteY38" fmla="*/ 145907 h 176395"/>
                  <a:gd name="connsiteX39" fmla="*/ 27328 w 401543"/>
                  <a:gd name="connsiteY39" fmla="*/ 132062 h 176395"/>
                  <a:gd name="connsiteX40" fmla="*/ 27328 w 401543"/>
                  <a:gd name="connsiteY40" fmla="*/ 128000 h 176395"/>
                  <a:gd name="connsiteX41" fmla="*/ 24074 w 401543"/>
                  <a:gd name="connsiteY41" fmla="*/ 117429 h 176395"/>
                  <a:gd name="connsiteX42" fmla="*/ 17546 w 401543"/>
                  <a:gd name="connsiteY42" fmla="*/ 119066 h 176395"/>
                  <a:gd name="connsiteX43" fmla="*/ 15100 w 401543"/>
                  <a:gd name="connsiteY43" fmla="*/ 112558 h 176395"/>
                  <a:gd name="connsiteX44" fmla="*/ 7763 w 401543"/>
                  <a:gd name="connsiteY44" fmla="*/ 110113 h 176395"/>
                  <a:gd name="connsiteX45" fmla="*/ 6126 w 401543"/>
                  <a:gd name="connsiteY45" fmla="*/ 106859 h 176395"/>
                  <a:gd name="connsiteX46" fmla="*/ 15100 w 401543"/>
                  <a:gd name="connsiteY46" fmla="*/ 106050 h 176395"/>
                  <a:gd name="connsiteX47" fmla="*/ 16737 w 401543"/>
                  <a:gd name="connsiteY47" fmla="*/ 99542 h 176395"/>
                  <a:gd name="connsiteX48" fmla="*/ 22437 w 401543"/>
                  <a:gd name="connsiteY48" fmla="*/ 93034 h 176395"/>
                  <a:gd name="connsiteX49" fmla="*/ 16737 w 401543"/>
                  <a:gd name="connsiteY49" fmla="*/ 93842 h 176395"/>
                  <a:gd name="connsiteX50" fmla="*/ 19991 w 401543"/>
                  <a:gd name="connsiteY50" fmla="*/ 87334 h 176395"/>
                  <a:gd name="connsiteX51" fmla="*/ 13463 w 401543"/>
                  <a:gd name="connsiteY51" fmla="*/ 84080 h 176395"/>
                  <a:gd name="connsiteX52" fmla="*/ 17546 w 401543"/>
                  <a:gd name="connsiteY52" fmla="*/ 83272 h 176395"/>
                  <a:gd name="connsiteX53" fmla="*/ 23245 w 401543"/>
                  <a:gd name="connsiteY53" fmla="*/ 77572 h 176395"/>
                  <a:gd name="connsiteX54" fmla="*/ 16717 w 401543"/>
                  <a:gd name="connsiteY54" fmla="*/ 77572 h 176395"/>
                  <a:gd name="connsiteX55" fmla="*/ 11826 w 401543"/>
                  <a:gd name="connsiteY55" fmla="*/ 76764 h 176395"/>
                  <a:gd name="connsiteX56" fmla="*/ 4489 w 401543"/>
                  <a:gd name="connsiteY56" fmla="*/ 79209 h 176395"/>
                  <a:gd name="connsiteX57" fmla="*/ 1235 w 401543"/>
                  <a:gd name="connsiteY57" fmla="*/ 74318 h 176395"/>
                  <a:gd name="connsiteX58" fmla="*/ 5318 w 401543"/>
                  <a:gd name="connsiteY58" fmla="*/ 68619 h 176395"/>
                  <a:gd name="connsiteX59" fmla="*/ 11018 w 401543"/>
                  <a:gd name="connsiteY59" fmla="*/ 59665 h 176395"/>
                  <a:gd name="connsiteX60" fmla="*/ 16717 w 401543"/>
                  <a:gd name="connsiteY60" fmla="*/ 52348 h 176395"/>
                  <a:gd name="connsiteX61" fmla="*/ 22417 w 401543"/>
                  <a:gd name="connsiteY61" fmla="*/ 51540 h 176395"/>
                  <a:gd name="connsiteX62" fmla="*/ 32199 w 401543"/>
                  <a:gd name="connsiteY62" fmla="*/ 54794 h 176395"/>
                  <a:gd name="connsiteX63" fmla="*/ 30562 w 401543"/>
                  <a:gd name="connsiteY63" fmla="*/ 46649 h 176395"/>
                  <a:gd name="connsiteX64" fmla="*/ 35453 w 401543"/>
                  <a:gd name="connsiteY64" fmla="*/ 46649 h 176395"/>
                  <a:gd name="connsiteX65" fmla="*/ 42790 w 401543"/>
                  <a:gd name="connsiteY65" fmla="*/ 51540 h 176395"/>
                  <a:gd name="connsiteX66" fmla="*/ 52572 w 401543"/>
                  <a:gd name="connsiteY66" fmla="*/ 50731 h 176395"/>
                  <a:gd name="connsiteX67" fmla="*/ 61546 w 401543"/>
                  <a:gd name="connsiteY67" fmla="*/ 51540 h 176395"/>
                  <a:gd name="connsiteX68" fmla="*/ 58292 w 401543"/>
                  <a:gd name="connsiteY68" fmla="*/ 46649 h 176395"/>
                  <a:gd name="connsiteX69" fmla="*/ 64821 w 401543"/>
                  <a:gd name="connsiteY69" fmla="*/ 44203 h 176395"/>
                  <a:gd name="connsiteX70" fmla="*/ 69712 w 401543"/>
                  <a:gd name="connsiteY70" fmla="*/ 40949 h 176395"/>
                  <a:gd name="connsiteX71" fmla="*/ 64821 w 401543"/>
                  <a:gd name="connsiteY71" fmla="*/ 36058 h 176395"/>
                  <a:gd name="connsiteX72" fmla="*/ 55847 w 401543"/>
                  <a:gd name="connsiteY72" fmla="*/ 36058 h 176395"/>
                  <a:gd name="connsiteX73" fmla="*/ 45256 w 401543"/>
                  <a:gd name="connsiteY73" fmla="*/ 31167 h 176395"/>
                  <a:gd name="connsiteX74" fmla="*/ 33836 w 401543"/>
                  <a:gd name="connsiteY74" fmla="*/ 32804 h 176395"/>
                  <a:gd name="connsiteX75" fmla="*/ 28945 w 401543"/>
                  <a:gd name="connsiteY75" fmla="*/ 41757 h 176395"/>
                  <a:gd name="connsiteX76" fmla="*/ 23245 w 401543"/>
                  <a:gd name="connsiteY76" fmla="*/ 40949 h 176395"/>
                  <a:gd name="connsiteX77" fmla="*/ 15909 w 401543"/>
                  <a:gd name="connsiteY77" fmla="*/ 49903 h 176395"/>
                  <a:gd name="connsiteX78" fmla="*/ 2872 w 401543"/>
                  <a:gd name="connsiteY78" fmla="*/ 59665 h 176395"/>
                  <a:gd name="connsiteX79" fmla="*/ 3681 w 401543"/>
                  <a:gd name="connsiteY79" fmla="*/ 54774 h 176395"/>
                  <a:gd name="connsiteX80" fmla="*/ 12655 w 401543"/>
                  <a:gd name="connsiteY80" fmla="*/ 45820 h 176395"/>
                  <a:gd name="connsiteX81" fmla="*/ 2872 w 401543"/>
                  <a:gd name="connsiteY81" fmla="*/ 40929 h 176395"/>
                  <a:gd name="connsiteX82" fmla="*/ 3681 w 401543"/>
                  <a:gd name="connsiteY82" fmla="*/ 40120 h 176395"/>
                  <a:gd name="connsiteX83" fmla="*/ 12655 w 401543"/>
                  <a:gd name="connsiteY83" fmla="*/ 23850 h 176395"/>
                  <a:gd name="connsiteX84" fmla="*/ 13463 w 401543"/>
                  <a:gd name="connsiteY84" fmla="*/ 14088 h 176395"/>
                  <a:gd name="connsiteX85" fmla="*/ 11018 w 401543"/>
                  <a:gd name="connsiteY85" fmla="*/ 5134 h 176395"/>
                  <a:gd name="connsiteX86" fmla="*/ 12655 w 401543"/>
                  <a:gd name="connsiteY86" fmla="*/ 4326 h 176395"/>
                  <a:gd name="connsiteX87" fmla="*/ 38748 w 401543"/>
                  <a:gd name="connsiteY87" fmla="*/ 5963 h 176395"/>
                  <a:gd name="connsiteX88" fmla="*/ 39556 w 401543"/>
                  <a:gd name="connsiteY88" fmla="*/ 5154 h 176395"/>
                  <a:gd name="connsiteX89" fmla="*/ 50147 w 401543"/>
                  <a:gd name="connsiteY89" fmla="*/ 19808 h 176395"/>
                  <a:gd name="connsiteX90" fmla="*/ 69712 w 401543"/>
                  <a:gd name="connsiteY90" fmla="*/ 28761 h 176395"/>
                  <a:gd name="connsiteX91" fmla="*/ 108033 w 401543"/>
                  <a:gd name="connsiteY91" fmla="*/ 29570 h 176395"/>
                  <a:gd name="connsiteX92" fmla="*/ 121069 w 401543"/>
                  <a:gd name="connsiteY92" fmla="*/ 15725 h 176395"/>
                  <a:gd name="connsiteX93" fmla="*/ 134934 w 401543"/>
                  <a:gd name="connsiteY93" fmla="*/ 13279 h 176395"/>
                  <a:gd name="connsiteX94" fmla="*/ 147162 w 401543"/>
                  <a:gd name="connsiteY94" fmla="*/ 5134 h 176395"/>
                  <a:gd name="connsiteX95" fmla="*/ 169981 w 401543"/>
                  <a:gd name="connsiteY95" fmla="*/ 5134 h 176395"/>
                  <a:gd name="connsiteX96" fmla="*/ 188737 w 401543"/>
                  <a:gd name="connsiteY96" fmla="*/ 1072 h 176395"/>
                  <a:gd name="connsiteX97" fmla="*/ 191991 w 401543"/>
                  <a:gd name="connsiteY97" fmla="*/ 5963 h 176395"/>
                  <a:gd name="connsiteX98" fmla="*/ 196074 w 401543"/>
                  <a:gd name="connsiteY98" fmla="*/ 13279 h 176395"/>
                  <a:gd name="connsiteX99" fmla="*/ 206665 w 401543"/>
                  <a:gd name="connsiteY99" fmla="*/ 12471 h 176395"/>
                  <a:gd name="connsiteX100" fmla="*/ 215639 w 401543"/>
                  <a:gd name="connsiteY100" fmla="*/ 22233 h 176395"/>
                  <a:gd name="connsiteX101" fmla="*/ 237649 w 401543"/>
                  <a:gd name="connsiteY101" fmla="*/ 30378 h 176395"/>
                  <a:gd name="connsiteX102" fmla="*/ 273524 w 401543"/>
                  <a:gd name="connsiteY102" fmla="*/ 31187 h 176395"/>
                  <a:gd name="connsiteX103" fmla="*/ 284115 w 401543"/>
                  <a:gd name="connsiteY103" fmla="*/ 30378 h 176395"/>
                  <a:gd name="connsiteX104" fmla="*/ 297980 w 401543"/>
                  <a:gd name="connsiteY104" fmla="*/ 32824 h 176395"/>
                  <a:gd name="connsiteX105" fmla="*/ 309400 w 401543"/>
                  <a:gd name="connsiteY105" fmla="*/ 26316 h 176395"/>
                  <a:gd name="connsiteX106" fmla="*/ 320819 w 401543"/>
                  <a:gd name="connsiteY106" fmla="*/ 26316 h 176395"/>
                  <a:gd name="connsiteX107" fmla="*/ 320819 w 401543"/>
                  <a:gd name="connsiteY107" fmla="*/ 26316 h 17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01543" h="176395">
                    <a:moveTo>
                      <a:pt x="320839" y="26215"/>
                    </a:moveTo>
                    <a:cubicBezTo>
                      <a:pt x="326539" y="35169"/>
                      <a:pt x="344487" y="38423"/>
                      <a:pt x="352632" y="37614"/>
                    </a:cubicBezTo>
                    <a:cubicBezTo>
                      <a:pt x="352632" y="37614"/>
                      <a:pt x="363223" y="55521"/>
                      <a:pt x="368943" y="58776"/>
                    </a:cubicBezTo>
                    <a:cubicBezTo>
                      <a:pt x="373834" y="61221"/>
                      <a:pt x="377917" y="67729"/>
                      <a:pt x="377917" y="76683"/>
                    </a:cubicBezTo>
                    <a:cubicBezTo>
                      <a:pt x="378725" y="84828"/>
                      <a:pt x="381171" y="90528"/>
                      <a:pt x="386062" y="90528"/>
                    </a:cubicBezTo>
                    <a:cubicBezTo>
                      <a:pt x="390953" y="91336"/>
                      <a:pt x="393399" y="85637"/>
                      <a:pt x="401544" y="88891"/>
                    </a:cubicBezTo>
                    <a:cubicBezTo>
                      <a:pt x="401544" y="88891"/>
                      <a:pt x="391762" y="100290"/>
                      <a:pt x="387679" y="101098"/>
                    </a:cubicBezTo>
                    <a:cubicBezTo>
                      <a:pt x="383596" y="101907"/>
                      <a:pt x="383596" y="108415"/>
                      <a:pt x="392570" y="119814"/>
                    </a:cubicBezTo>
                    <a:cubicBezTo>
                      <a:pt x="402352" y="130385"/>
                      <a:pt x="396653" y="152375"/>
                      <a:pt x="393378" y="149121"/>
                    </a:cubicBezTo>
                    <a:cubicBezTo>
                      <a:pt x="390124" y="145867"/>
                      <a:pt x="371368" y="151566"/>
                      <a:pt x="365648" y="145867"/>
                    </a:cubicBezTo>
                    <a:cubicBezTo>
                      <a:pt x="359949" y="140167"/>
                      <a:pt x="355866" y="145867"/>
                      <a:pt x="346083" y="146675"/>
                    </a:cubicBezTo>
                    <a:cubicBezTo>
                      <a:pt x="336301" y="148312"/>
                      <a:pt x="328156" y="153183"/>
                      <a:pt x="321628" y="151566"/>
                    </a:cubicBezTo>
                    <a:cubicBezTo>
                      <a:pt x="314291" y="149121"/>
                      <a:pt x="290644" y="154012"/>
                      <a:pt x="276778" y="154012"/>
                    </a:cubicBezTo>
                    <a:cubicBezTo>
                      <a:pt x="262913" y="154012"/>
                      <a:pt x="263742" y="163774"/>
                      <a:pt x="253960" y="156458"/>
                    </a:cubicBezTo>
                    <a:cubicBezTo>
                      <a:pt x="243369" y="149141"/>
                      <a:pt x="246623" y="159712"/>
                      <a:pt x="240095" y="162966"/>
                    </a:cubicBezTo>
                    <a:cubicBezTo>
                      <a:pt x="233566" y="166220"/>
                      <a:pt x="227867" y="173557"/>
                      <a:pt x="222167" y="175982"/>
                    </a:cubicBezTo>
                    <a:cubicBezTo>
                      <a:pt x="216467" y="178428"/>
                      <a:pt x="216467" y="169474"/>
                      <a:pt x="216467" y="163774"/>
                    </a:cubicBezTo>
                    <a:cubicBezTo>
                      <a:pt x="216467" y="158075"/>
                      <a:pt x="202602" y="152375"/>
                      <a:pt x="197711" y="151566"/>
                    </a:cubicBezTo>
                    <a:cubicBezTo>
                      <a:pt x="194457" y="150758"/>
                      <a:pt x="196074" y="150758"/>
                      <a:pt x="195265" y="153204"/>
                    </a:cubicBezTo>
                    <a:cubicBezTo>
                      <a:pt x="193628" y="154841"/>
                      <a:pt x="192011" y="153204"/>
                      <a:pt x="192011" y="153204"/>
                    </a:cubicBezTo>
                    <a:cubicBezTo>
                      <a:pt x="191203" y="152395"/>
                      <a:pt x="190374" y="150758"/>
                      <a:pt x="187120" y="148312"/>
                    </a:cubicBezTo>
                    <a:cubicBezTo>
                      <a:pt x="180592" y="143421"/>
                      <a:pt x="184675" y="149121"/>
                      <a:pt x="180592" y="150758"/>
                    </a:cubicBezTo>
                    <a:cubicBezTo>
                      <a:pt x="175701" y="153204"/>
                      <a:pt x="174064" y="158903"/>
                      <a:pt x="168364" y="162157"/>
                    </a:cubicBezTo>
                    <a:cubicBezTo>
                      <a:pt x="163473" y="165411"/>
                      <a:pt x="152053" y="168665"/>
                      <a:pt x="147162" y="170302"/>
                    </a:cubicBezTo>
                    <a:cubicBezTo>
                      <a:pt x="142271" y="171940"/>
                      <a:pt x="139017" y="171111"/>
                      <a:pt x="139825" y="169494"/>
                    </a:cubicBezTo>
                    <a:cubicBezTo>
                      <a:pt x="140634" y="167857"/>
                      <a:pt x="135743" y="162986"/>
                      <a:pt x="130043" y="159732"/>
                    </a:cubicBezTo>
                    <a:cubicBezTo>
                      <a:pt x="124343" y="157286"/>
                      <a:pt x="121898" y="153224"/>
                      <a:pt x="114561" y="149161"/>
                    </a:cubicBezTo>
                    <a:cubicBezTo>
                      <a:pt x="108033" y="145907"/>
                      <a:pt x="108861" y="147524"/>
                      <a:pt x="104779" y="151607"/>
                    </a:cubicBezTo>
                    <a:cubicBezTo>
                      <a:pt x="100696" y="155690"/>
                      <a:pt x="103142" y="158923"/>
                      <a:pt x="99888" y="159752"/>
                    </a:cubicBezTo>
                    <a:cubicBezTo>
                      <a:pt x="96633" y="161389"/>
                      <a:pt x="93359" y="160561"/>
                      <a:pt x="92551" y="163006"/>
                    </a:cubicBezTo>
                    <a:cubicBezTo>
                      <a:pt x="91742" y="165452"/>
                      <a:pt x="78686" y="168706"/>
                      <a:pt x="75432" y="167897"/>
                    </a:cubicBezTo>
                    <a:cubicBezTo>
                      <a:pt x="71349" y="167089"/>
                      <a:pt x="67286" y="160581"/>
                      <a:pt x="66458" y="156498"/>
                    </a:cubicBezTo>
                    <a:cubicBezTo>
                      <a:pt x="66458" y="154335"/>
                      <a:pt x="65366" y="152435"/>
                      <a:pt x="63204" y="150798"/>
                    </a:cubicBezTo>
                    <a:cubicBezTo>
                      <a:pt x="60758" y="148353"/>
                      <a:pt x="63204" y="154052"/>
                      <a:pt x="62395" y="157307"/>
                    </a:cubicBezTo>
                    <a:cubicBezTo>
                      <a:pt x="61587" y="160561"/>
                      <a:pt x="47722" y="154861"/>
                      <a:pt x="45276" y="150798"/>
                    </a:cubicBezTo>
                    <a:cubicBezTo>
                      <a:pt x="43639" y="146736"/>
                      <a:pt x="50976" y="143482"/>
                      <a:pt x="48530" y="142653"/>
                    </a:cubicBezTo>
                    <a:cubicBezTo>
                      <a:pt x="46893" y="141845"/>
                      <a:pt x="44447" y="142653"/>
                      <a:pt x="40385" y="145099"/>
                    </a:cubicBezTo>
                    <a:cubicBezTo>
                      <a:pt x="35494" y="148353"/>
                      <a:pt x="38748" y="149161"/>
                      <a:pt x="35494" y="149161"/>
                    </a:cubicBezTo>
                    <a:cubicBezTo>
                      <a:pt x="32240" y="149161"/>
                      <a:pt x="29794" y="149161"/>
                      <a:pt x="26520" y="145907"/>
                    </a:cubicBezTo>
                    <a:cubicBezTo>
                      <a:pt x="26520" y="145907"/>
                      <a:pt x="28157" y="136145"/>
                      <a:pt x="27328" y="132062"/>
                    </a:cubicBezTo>
                    <a:cubicBezTo>
                      <a:pt x="26520" y="128808"/>
                      <a:pt x="30582" y="128808"/>
                      <a:pt x="27328" y="128000"/>
                    </a:cubicBezTo>
                    <a:cubicBezTo>
                      <a:pt x="24074" y="127191"/>
                      <a:pt x="27328" y="122300"/>
                      <a:pt x="24074" y="117429"/>
                    </a:cubicBezTo>
                    <a:cubicBezTo>
                      <a:pt x="20820" y="112558"/>
                      <a:pt x="20820" y="116621"/>
                      <a:pt x="17546" y="119066"/>
                    </a:cubicBezTo>
                    <a:cubicBezTo>
                      <a:pt x="13463" y="121512"/>
                      <a:pt x="14292" y="116621"/>
                      <a:pt x="15100" y="112558"/>
                    </a:cubicBezTo>
                    <a:cubicBezTo>
                      <a:pt x="15100" y="108496"/>
                      <a:pt x="11018" y="110921"/>
                      <a:pt x="7763" y="110113"/>
                    </a:cubicBezTo>
                    <a:cubicBezTo>
                      <a:pt x="4509" y="109304"/>
                      <a:pt x="9401" y="109304"/>
                      <a:pt x="6126" y="106859"/>
                    </a:cubicBezTo>
                    <a:cubicBezTo>
                      <a:pt x="3681" y="104413"/>
                      <a:pt x="15909" y="106050"/>
                      <a:pt x="15100" y="106050"/>
                    </a:cubicBezTo>
                    <a:cubicBezTo>
                      <a:pt x="13463" y="105242"/>
                      <a:pt x="16737" y="99542"/>
                      <a:pt x="16737" y="99542"/>
                    </a:cubicBezTo>
                    <a:cubicBezTo>
                      <a:pt x="16737" y="99542"/>
                      <a:pt x="24074" y="93842"/>
                      <a:pt x="22437" y="93034"/>
                    </a:cubicBezTo>
                    <a:cubicBezTo>
                      <a:pt x="19991" y="92226"/>
                      <a:pt x="19991" y="94671"/>
                      <a:pt x="16737" y="93842"/>
                    </a:cubicBezTo>
                    <a:cubicBezTo>
                      <a:pt x="13483" y="92205"/>
                      <a:pt x="19991" y="89780"/>
                      <a:pt x="19991" y="87334"/>
                    </a:cubicBezTo>
                    <a:cubicBezTo>
                      <a:pt x="19183" y="84889"/>
                      <a:pt x="16737" y="86526"/>
                      <a:pt x="13463" y="84080"/>
                    </a:cubicBezTo>
                    <a:cubicBezTo>
                      <a:pt x="11018" y="80826"/>
                      <a:pt x="17546" y="83272"/>
                      <a:pt x="17546" y="83272"/>
                    </a:cubicBezTo>
                    <a:lnTo>
                      <a:pt x="23245" y="77572"/>
                    </a:lnTo>
                    <a:cubicBezTo>
                      <a:pt x="23245" y="77572"/>
                      <a:pt x="19163" y="75127"/>
                      <a:pt x="16717" y="77572"/>
                    </a:cubicBezTo>
                    <a:cubicBezTo>
                      <a:pt x="14272" y="79209"/>
                      <a:pt x="14272" y="77572"/>
                      <a:pt x="11826" y="76764"/>
                    </a:cubicBezTo>
                    <a:cubicBezTo>
                      <a:pt x="9380" y="75127"/>
                      <a:pt x="8572" y="79209"/>
                      <a:pt x="4489" y="79209"/>
                    </a:cubicBezTo>
                    <a:cubicBezTo>
                      <a:pt x="407" y="79209"/>
                      <a:pt x="3681" y="77572"/>
                      <a:pt x="1235" y="74318"/>
                    </a:cubicBezTo>
                    <a:cubicBezTo>
                      <a:pt x="-1210" y="70256"/>
                      <a:pt x="2872" y="69427"/>
                      <a:pt x="5318" y="68619"/>
                    </a:cubicBezTo>
                    <a:cubicBezTo>
                      <a:pt x="7763" y="66981"/>
                      <a:pt x="8572" y="64556"/>
                      <a:pt x="11018" y="59665"/>
                    </a:cubicBezTo>
                    <a:cubicBezTo>
                      <a:pt x="13463" y="54774"/>
                      <a:pt x="16717" y="55602"/>
                      <a:pt x="16717" y="52348"/>
                    </a:cubicBezTo>
                    <a:cubicBezTo>
                      <a:pt x="16717" y="48286"/>
                      <a:pt x="19971" y="52348"/>
                      <a:pt x="22417" y="51540"/>
                    </a:cubicBezTo>
                    <a:cubicBezTo>
                      <a:pt x="24054" y="49903"/>
                      <a:pt x="25671" y="53177"/>
                      <a:pt x="32199" y="54794"/>
                    </a:cubicBezTo>
                    <a:cubicBezTo>
                      <a:pt x="39536" y="56431"/>
                      <a:pt x="33836" y="49903"/>
                      <a:pt x="30562" y="46649"/>
                    </a:cubicBezTo>
                    <a:cubicBezTo>
                      <a:pt x="26479" y="43395"/>
                      <a:pt x="33008" y="45840"/>
                      <a:pt x="35453" y="46649"/>
                    </a:cubicBezTo>
                    <a:cubicBezTo>
                      <a:pt x="37899" y="46649"/>
                      <a:pt x="37090" y="47457"/>
                      <a:pt x="42790" y="51540"/>
                    </a:cubicBezTo>
                    <a:cubicBezTo>
                      <a:pt x="48490" y="54794"/>
                      <a:pt x="50935" y="49903"/>
                      <a:pt x="52572" y="50731"/>
                    </a:cubicBezTo>
                    <a:cubicBezTo>
                      <a:pt x="55018" y="51540"/>
                      <a:pt x="60718" y="51540"/>
                      <a:pt x="61546" y="51540"/>
                    </a:cubicBezTo>
                    <a:cubicBezTo>
                      <a:pt x="63183" y="50731"/>
                      <a:pt x="60738" y="48286"/>
                      <a:pt x="58292" y="46649"/>
                    </a:cubicBezTo>
                    <a:cubicBezTo>
                      <a:pt x="55038" y="45840"/>
                      <a:pt x="57484" y="45012"/>
                      <a:pt x="64821" y="44203"/>
                    </a:cubicBezTo>
                    <a:cubicBezTo>
                      <a:pt x="71349" y="44203"/>
                      <a:pt x="71349" y="41757"/>
                      <a:pt x="69712" y="40949"/>
                    </a:cubicBezTo>
                    <a:cubicBezTo>
                      <a:pt x="68903" y="40140"/>
                      <a:pt x="67266" y="37695"/>
                      <a:pt x="64821" y="36058"/>
                    </a:cubicBezTo>
                    <a:cubicBezTo>
                      <a:pt x="62375" y="34421"/>
                      <a:pt x="60738" y="35249"/>
                      <a:pt x="55847" y="36058"/>
                    </a:cubicBezTo>
                    <a:cubicBezTo>
                      <a:pt x="51764" y="36058"/>
                      <a:pt x="51764" y="34421"/>
                      <a:pt x="45256" y="31167"/>
                    </a:cubicBezTo>
                    <a:cubicBezTo>
                      <a:pt x="39556" y="28721"/>
                      <a:pt x="37919" y="30358"/>
                      <a:pt x="33836" y="32804"/>
                    </a:cubicBezTo>
                    <a:cubicBezTo>
                      <a:pt x="29754" y="35249"/>
                      <a:pt x="33028" y="40120"/>
                      <a:pt x="28945" y="41757"/>
                    </a:cubicBezTo>
                    <a:cubicBezTo>
                      <a:pt x="24054" y="43395"/>
                      <a:pt x="28945" y="41757"/>
                      <a:pt x="23245" y="40949"/>
                    </a:cubicBezTo>
                    <a:cubicBezTo>
                      <a:pt x="17546" y="40949"/>
                      <a:pt x="19991" y="44203"/>
                      <a:pt x="15909" y="49903"/>
                    </a:cubicBezTo>
                    <a:cubicBezTo>
                      <a:pt x="12655" y="54794"/>
                      <a:pt x="10209" y="58048"/>
                      <a:pt x="2872" y="59665"/>
                    </a:cubicBezTo>
                    <a:cubicBezTo>
                      <a:pt x="-3656" y="61302"/>
                      <a:pt x="2872" y="58028"/>
                      <a:pt x="3681" y="54774"/>
                    </a:cubicBezTo>
                    <a:cubicBezTo>
                      <a:pt x="4489" y="51520"/>
                      <a:pt x="11826" y="47457"/>
                      <a:pt x="12655" y="45820"/>
                    </a:cubicBezTo>
                    <a:cubicBezTo>
                      <a:pt x="13463" y="44183"/>
                      <a:pt x="8572" y="45012"/>
                      <a:pt x="2872" y="40929"/>
                    </a:cubicBezTo>
                    <a:lnTo>
                      <a:pt x="3681" y="40120"/>
                    </a:lnTo>
                    <a:cubicBezTo>
                      <a:pt x="6126" y="34421"/>
                      <a:pt x="10209" y="30358"/>
                      <a:pt x="12655" y="23850"/>
                    </a:cubicBezTo>
                    <a:cubicBezTo>
                      <a:pt x="13463" y="20596"/>
                      <a:pt x="14292" y="17342"/>
                      <a:pt x="13463" y="14088"/>
                    </a:cubicBezTo>
                    <a:cubicBezTo>
                      <a:pt x="12655" y="11642"/>
                      <a:pt x="10209" y="7580"/>
                      <a:pt x="11018" y="5134"/>
                    </a:cubicBezTo>
                    <a:lnTo>
                      <a:pt x="12655" y="4326"/>
                    </a:lnTo>
                    <a:cubicBezTo>
                      <a:pt x="19991" y="1072"/>
                      <a:pt x="30582" y="6771"/>
                      <a:pt x="38748" y="5963"/>
                    </a:cubicBezTo>
                    <a:lnTo>
                      <a:pt x="39556" y="5154"/>
                    </a:lnTo>
                    <a:cubicBezTo>
                      <a:pt x="41193" y="10046"/>
                      <a:pt x="47701" y="16554"/>
                      <a:pt x="50147" y="19808"/>
                    </a:cubicBezTo>
                    <a:cubicBezTo>
                      <a:pt x="51784" y="23870"/>
                      <a:pt x="59929" y="26316"/>
                      <a:pt x="69712" y="28761"/>
                    </a:cubicBezTo>
                    <a:cubicBezTo>
                      <a:pt x="79494" y="32016"/>
                      <a:pt x="104779" y="32824"/>
                      <a:pt x="108033" y="29570"/>
                    </a:cubicBezTo>
                    <a:cubicBezTo>
                      <a:pt x="112115" y="25507"/>
                      <a:pt x="114561" y="22253"/>
                      <a:pt x="121069" y="15725"/>
                    </a:cubicBezTo>
                    <a:cubicBezTo>
                      <a:pt x="126769" y="10025"/>
                      <a:pt x="130851" y="15725"/>
                      <a:pt x="134934" y="13279"/>
                    </a:cubicBezTo>
                    <a:cubicBezTo>
                      <a:pt x="139017" y="10025"/>
                      <a:pt x="142271" y="8388"/>
                      <a:pt x="147162" y="5134"/>
                    </a:cubicBezTo>
                    <a:cubicBezTo>
                      <a:pt x="152053" y="1880"/>
                      <a:pt x="156136" y="4326"/>
                      <a:pt x="169981" y="5134"/>
                    </a:cubicBezTo>
                    <a:cubicBezTo>
                      <a:pt x="184654" y="5134"/>
                      <a:pt x="184654" y="4326"/>
                      <a:pt x="188737" y="1072"/>
                    </a:cubicBezTo>
                    <a:cubicBezTo>
                      <a:pt x="192820" y="-2182"/>
                      <a:pt x="191183" y="2709"/>
                      <a:pt x="191991" y="5963"/>
                    </a:cubicBezTo>
                    <a:cubicBezTo>
                      <a:pt x="192800" y="9217"/>
                      <a:pt x="195245" y="10854"/>
                      <a:pt x="196074" y="13279"/>
                    </a:cubicBezTo>
                    <a:cubicBezTo>
                      <a:pt x="196882" y="14917"/>
                      <a:pt x="203411" y="14917"/>
                      <a:pt x="206665" y="12471"/>
                    </a:cubicBezTo>
                    <a:cubicBezTo>
                      <a:pt x="209919" y="9217"/>
                      <a:pt x="214001" y="18979"/>
                      <a:pt x="215639" y="22233"/>
                    </a:cubicBezTo>
                    <a:cubicBezTo>
                      <a:pt x="217276" y="25487"/>
                      <a:pt x="228675" y="23042"/>
                      <a:pt x="237649" y="30378"/>
                    </a:cubicBezTo>
                    <a:cubicBezTo>
                      <a:pt x="245794" y="37695"/>
                      <a:pt x="258851" y="37695"/>
                      <a:pt x="273524" y="31187"/>
                    </a:cubicBezTo>
                    <a:cubicBezTo>
                      <a:pt x="288198" y="24679"/>
                      <a:pt x="280861" y="31187"/>
                      <a:pt x="284115" y="30378"/>
                    </a:cubicBezTo>
                    <a:cubicBezTo>
                      <a:pt x="288198" y="29570"/>
                      <a:pt x="294706" y="31187"/>
                      <a:pt x="297980" y="32824"/>
                    </a:cubicBezTo>
                    <a:cubicBezTo>
                      <a:pt x="301255" y="34461"/>
                      <a:pt x="303680" y="31187"/>
                      <a:pt x="309400" y="26316"/>
                    </a:cubicBezTo>
                    <a:cubicBezTo>
                      <a:pt x="315099" y="20616"/>
                      <a:pt x="320819" y="26316"/>
                      <a:pt x="320819" y="26316"/>
                    </a:cubicBezTo>
                    <a:lnTo>
                      <a:pt x="320819" y="26316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5" name="Szabadkézi sokszög: alakzat 1324">
                <a:extLst>
                  <a:ext uri="{FF2B5EF4-FFF2-40B4-BE49-F238E27FC236}">
                    <a16:creationId xmlns:a16="http://schemas.microsoft.com/office/drawing/2014/main" id="{650BE34D-9AC7-5018-E873-15B535CEBF08}"/>
                  </a:ext>
                </a:extLst>
              </p:cNvPr>
              <p:cNvSpPr/>
              <p:nvPr/>
            </p:nvSpPr>
            <p:spPr>
              <a:xfrm>
                <a:off x="4309938" y="1757153"/>
                <a:ext cx="169712" cy="188439"/>
              </a:xfrm>
              <a:custGeom>
                <a:avLst/>
                <a:gdLst>
                  <a:gd name="connsiteX0" fmla="*/ 98248 w 169712"/>
                  <a:gd name="connsiteY0" fmla="*/ 22124 h 188439"/>
                  <a:gd name="connsiteX1" fmla="*/ 59583 w 169712"/>
                  <a:gd name="connsiteY1" fmla="*/ 64932 h 188439"/>
                  <a:gd name="connsiteX2" fmla="*/ 29792 w 169712"/>
                  <a:gd name="connsiteY2" fmla="*/ 73016 h 188439"/>
                  <a:gd name="connsiteX3" fmla="*/ 0 w 169712"/>
                  <a:gd name="connsiteY3" fmla="*/ 73016 h 188439"/>
                  <a:gd name="connsiteX4" fmla="*/ 20939 w 169712"/>
                  <a:gd name="connsiteY4" fmla="*/ 107760 h 188439"/>
                  <a:gd name="connsiteX5" fmla="*/ 33834 w 169712"/>
                  <a:gd name="connsiteY5" fmla="*/ 137653 h 188439"/>
                  <a:gd name="connsiteX6" fmla="*/ 68456 w 169712"/>
                  <a:gd name="connsiteY6" fmla="*/ 120695 h 188439"/>
                  <a:gd name="connsiteX7" fmla="*/ 20939 w 169712"/>
                  <a:gd name="connsiteY7" fmla="*/ 167545 h 188439"/>
                  <a:gd name="connsiteX8" fmla="*/ 59604 w 169712"/>
                  <a:gd name="connsiteY8" fmla="*/ 180461 h 188439"/>
                  <a:gd name="connsiteX9" fmla="*/ 102290 w 169712"/>
                  <a:gd name="connsiteY9" fmla="*/ 154610 h 188439"/>
                  <a:gd name="connsiteX10" fmla="*/ 120016 w 169712"/>
                  <a:gd name="connsiteY10" fmla="*/ 150568 h 188439"/>
                  <a:gd name="connsiteX11" fmla="*/ 136933 w 169712"/>
                  <a:gd name="connsiteY11" fmla="*/ 184503 h 188439"/>
                  <a:gd name="connsiteX12" fmla="*/ 153850 w 169712"/>
                  <a:gd name="connsiteY12" fmla="*/ 146525 h 188439"/>
                  <a:gd name="connsiteX13" fmla="*/ 149828 w 169712"/>
                  <a:gd name="connsiteY13" fmla="*/ 115824 h 188439"/>
                  <a:gd name="connsiteX14" fmla="*/ 136933 w 169712"/>
                  <a:gd name="connsiteY14" fmla="*/ 85931 h 188439"/>
                  <a:gd name="connsiteX15" fmla="*/ 149828 w 169712"/>
                  <a:gd name="connsiteY15" fmla="*/ 56039 h 188439"/>
                  <a:gd name="connsiteX16" fmla="*/ 120036 w 169712"/>
                  <a:gd name="connsiteY16" fmla="*/ 51996 h 188439"/>
                  <a:gd name="connsiteX17" fmla="*/ 166745 w 169712"/>
                  <a:gd name="connsiteY17" fmla="*/ 35039 h 188439"/>
                  <a:gd name="connsiteX18" fmla="*/ 162723 w 169712"/>
                  <a:gd name="connsiteY18" fmla="*/ 295 h 188439"/>
                  <a:gd name="connsiteX19" fmla="*/ 98288 w 169712"/>
                  <a:gd name="connsiteY19" fmla="*/ 22104 h 188439"/>
                  <a:gd name="connsiteX20" fmla="*/ 98288 w 169712"/>
                  <a:gd name="connsiteY20" fmla="*/ 22104 h 188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9712" h="188439">
                    <a:moveTo>
                      <a:pt x="98248" y="22124"/>
                    </a:moveTo>
                    <a:cubicBezTo>
                      <a:pt x="100673" y="35059"/>
                      <a:pt x="59583" y="64932"/>
                      <a:pt x="59583" y="64932"/>
                    </a:cubicBezTo>
                    <a:cubicBezTo>
                      <a:pt x="59583" y="64932"/>
                      <a:pt x="33814" y="85931"/>
                      <a:pt x="29792" y="73016"/>
                    </a:cubicBezTo>
                    <a:cubicBezTo>
                      <a:pt x="25770" y="60101"/>
                      <a:pt x="0" y="47974"/>
                      <a:pt x="0" y="73016"/>
                    </a:cubicBezTo>
                    <a:cubicBezTo>
                      <a:pt x="0" y="98058"/>
                      <a:pt x="20939" y="107760"/>
                      <a:pt x="20939" y="107760"/>
                    </a:cubicBezTo>
                    <a:cubicBezTo>
                      <a:pt x="33834" y="137653"/>
                      <a:pt x="8853" y="133610"/>
                      <a:pt x="33834" y="137653"/>
                    </a:cubicBezTo>
                    <a:cubicBezTo>
                      <a:pt x="59604" y="141695"/>
                      <a:pt x="68456" y="94845"/>
                      <a:pt x="68456" y="120695"/>
                    </a:cubicBezTo>
                    <a:cubicBezTo>
                      <a:pt x="68456" y="146546"/>
                      <a:pt x="20939" y="167545"/>
                      <a:pt x="20939" y="167545"/>
                    </a:cubicBezTo>
                    <a:lnTo>
                      <a:pt x="59604" y="180461"/>
                    </a:lnTo>
                    <a:cubicBezTo>
                      <a:pt x="89395" y="184503"/>
                      <a:pt x="102290" y="154610"/>
                      <a:pt x="102290" y="154610"/>
                    </a:cubicBezTo>
                    <a:cubicBezTo>
                      <a:pt x="102290" y="154610"/>
                      <a:pt x="120016" y="111802"/>
                      <a:pt x="120016" y="150568"/>
                    </a:cubicBezTo>
                    <a:cubicBezTo>
                      <a:pt x="120016" y="189333"/>
                      <a:pt x="124038" y="193376"/>
                      <a:pt x="136933" y="184503"/>
                    </a:cubicBezTo>
                    <a:cubicBezTo>
                      <a:pt x="149828" y="176418"/>
                      <a:pt x="153850" y="146525"/>
                      <a:pt x="153850" y="146525"/>
                    </a:cubicBezTo>
                    <a:lnTo>
                      <a:pt x="149828" y="115824"/>
                    </a:lnTo>
                    <a:lnTo>
                      <a:pt x="136933" y="85931"/>
                    </a:lnTo>
                    <a:cubicBezTo>
                      <a:pt x="136933" y="85931"/>
                      <a:pt x="166725" y="51996"/>
                      <a:pt x="149828" y="56039"/>
                    </a:cubicBezTo>
                    <a:cubicBezTo>
                      <a:pt x="132102" y="60081"/>
                      <a:pt x="107141" y="56039"/>
                      <a:pt x="120036" y="51996"/>
                    </a:cubicBezTo>
                    <a:cubicBezTo>
                      <a:pt x="132122" y="47954"/>
                      <a:pt x="166745" y="35039"/>
                      <a:pt x="166745" y="35039"/>
                    </a:cubicBezTo>
                    <a:cubicBezTo>
                      <a:pt x="166745" y="35039"/>
                      <a:pt x="175597" y="-3747"/>
                      <a:pt x="162723" y="295"/>
                    </a:cubicBezTo>
                    <a:cubicBezTo>
                      <a:pt x="149828" y="4338"/>
                      <a:pt x="94266" y="-3747"/>
                      <a:pt x="98288" y="22104"/>
                    </a:cubicBezTo>
                    <a:lnTo>
                      <a:pt x="98288" y="2210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6" name="Szabadkézi sokszög: alakzat 1325">
                <a:extLst>
                  <a:ext uri="{FF2B5EF4-FFF2-40B4-BE49-F238E27FC236}">
                    <a16:creationId xmlns:a16="http://schemas.microsoft.com/office/drawing/2014/main" id="{AED58194-C560-211A-AA56-323E8C92ACCE}"/>
                  </a:ext>
                </a:extLst>
              </p:cNvPr>
              <p:cNvSpPr/>
              <p:nvPr/>
            </p:nvSpPr>
            <p:spPr>
              <a:xfrm>
                <a:off x="4505696" y="1717614"/>
                <a:ext cx="159786" cy="170138"/>
              </a:xfrm>
              <a:custGeom>
                <a:avLst/>
                <a:gdLst>
                  <a:gd name="connsiteX0" fmla="*/ 30085 w 159786"/>
                  <a:gd name="connsiteY0" fmla="*/ 37854 h 170138"/>
                  <a:gd name="connsiteX1" fmla="*/ 293 w 159786"/>
                  <a:gd name="connsiteY1" fmla="*/ 76337 h 170138"/>
                  <a:gd name="connsiteX2" fmla="*/ 34936 w 159786"/>
                  <a:gd name="connsiteY2" fmla="*/ 97175 h 170138"/>
                  <a:gd name="connsiteX3" fmla="*/ 4336 w 159786"/>
                  <a:gd name="connsiteY3" fmla="*/ 140468 h 170138"/>
                  <a:gd name="connsiteX4" fmla="*/ 47831 w 159786"/>
                  <a:gd name="connsiteY4" fmla="*/ 170138 h 170138"/>
                  <a:gd name="connsiteX5" fmla="*/ 81665 w 159786"/>
                  <a:gd name="connsiteY5" fmla="*/ 157304 h 170138"/>
                  <a:gd name="connsiteX6" fmla="*/ 137246 w 159786"/>
                  <a:gd name="connsiteY6" fmla="*/ 144470 h 170138"/>
                  <a:gd name="connsiteX7" fmla="*/ 103412 w 159786"/>
                  <a:gd name="connsiteY7" fmla="*/ 105987 h 170138"/>
                  <a:gd name="connsiteX8" fmla="*/ 150121 w 159786"/>
                  <a:gd name="connsiteY8" fmla="*/ 97175 h 170138"/>
                  <a:gd name="connsiteX9" fmla="*/ 150121 w 159786"/>
                  <a:gd name="connsiteY9" fmla="*/ 63502 h 170138"/>
                  <a:gd name="connsiteX10" fmla="*/ 128374 w 159786"/>
                  <a:gd name="connsiteY10" fmla="*/ 72315 h 170138"/>
                  <a:gd name="connsiteX11" fmla="*/ 94540 w 159786"/>
                  <a:gd name="connsiteY11" fmla="*/ 46646 h 170138"/>
                  <a:gd name="connsiteX12" fmla="*/ 111457 w 159786"/>
                  <a:gd name="connsiteY12" fmla="*/ 4141 h 170138"/>
                  <a:gd name="connsiteX13" fmla="*/ 81665 w 159786"/>
                  <a:gd name="connsiteY13" fmla="*/ 20977 h 170138"/>
                  <a:gd name="connsiteX14" fmla="*/ 30126 w 159786"/>
                  <a:gd name="connsiteY14" fmla="*/ 37814 h 170138"/>
                  <a:gd name="connsiteX15" fmla="*/ 30126 w 159786"/>
                  <a:gd name="connsiteY15" fmla="*/ 37814 h 17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9786" h="170138">
                    <a:moveTo>
                      <a:pt x="30085" y="37854"/>
                    </a:moveTo>
                    <a:cubicBezTo>
                      <a:pt x="17190" y="46666"/>
                      <a:pt x="1890" y="62714"/>
                      <a:pt x="293" y="76337"/>
                    </a:cubicBezTo>
                    <a:cubicBezTo>
                      <a:pt x="-3729" y="110009"/>
                      <a:pt x="34936" y="97175"/>
                      <a:pt x="34936" y="97175"/>
                    </a:cubicBezTo>
                    <a:lnTo>
                      <a:pt x="4336" y="140468"/>
                    </a:lnTo>
                    <a:lnTo>
                      <a:pt x="47831" y="170138"/>
                    </a:lnTo>
                    <a:cubicBezTo>
                      <a:pt x="47831" y="170138"/>
                      <a:pt x="43000" y="135657"/>
                      <a:pt x="81665" y="157304"/>
                    </a:cubicBezTo>
                    <a:cubicBezTo>
                      <a:pt x="120329" y="178142"/>
                      <a:pt x="137246" y="144470"/>
                      <a:pt x="137246" y="144470"/>
                    </a:cubicBezTo>
                    <a:cubicBezTo>
                      <a:pt x="137246" y="144470"/>
                      <a:pt x="72812" y="105987"/>
                      <a:pt x="103412" y="105987"/>
                    </a:cubicBezTo>
                    <a:cubicBezTo>
                      <a:pt x="134012" y="105987"/>
                      <a:pt x="150121" y="97175"/>
                      <a:pt x="150121" y="97175"/>
                    </a:cubicBezTo>
                    <a:cubicBezTo>
                      <a:pt x="150121" y="97175"/>
                      <a:pt x="171869" y="54670"/>
                      <a:pt x="150121" y="63502"/>
                    </a:cubicBezTo>
                    <a:cubicBezTo>
                      <a:pt x="128374" y="72335"/>
                      <a:pt x="154143" y="67504"/>
                      <a:pt x="128374" y="72315"/>
                    </a:cubicBezTo>
                    <a:cubicBezTo>
                      <a:pt x="103412" y="76317"/>
                      <a:pt x="77643" y="63502"/>
                      <a:pt x="94540" y="46646"/>
                    </a:cubicBezTo>
                    <a:cubicBezTo>
                      <a:pt x="111457" y="29810"/>
                      <a:pt x="141248" y="-13483"/>
                      <a:pt x="111457" y="4141"/>
                    </a:cubicBezTo>
                    <a:cubicBezTo>
                      <a:pt x="81665" y="20977"/>
                      <a:pt x="98562" y="12165"/>
                      <a:pt x="81665" y="20977"/>
                    </a:cubicBezTo>
                    <a:cubicBezTo>
                      <a:pt x="64748" y="29790"/>
                      <a:pt x="30126" y="37814"/>
                      <a:pt x="30126" y="37814"/>
                    </a:cubicBezTo>
                    <a:lnTo>
                      <a:pt x="30126" y="37814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7" name="Szabadkézi sokszög: alakzat 1326">
                <a:extLst>
                  <a:ext uri="{FF2B5EF4-FFF2-40B4-BE49-F238E27FC236}">
                    <a16:creationId xmlns:a16="http://schemas.microsoft.com/office/drawing/2014/main" id="{80A8F84C-E31E-E177-1CFF-47D928FE80E2}"/>
                  </a:ext>
                </a:extLst>
              </p:cNvPr>
              <p:cNvSpPr/>
              <p:nvPr/>
            </p:nvSpPr>
            <p:spPr>
              <a:xfrm>
                <a:off x="4485495" y="1889085"/>
                <a:ext cx="71326" cy="77876"/>
              </a:xfrm>
              <a:custGeom>
                <a:avLst/>
                <a:gdLst>
                  <a:gd name="connsiteX0" fmla="*/ 0 w 71326"/>
                  <a:gd name="connsiteY0" fmla="*/ 21769 h 77876"/>
                  <a:gd name="connsiteX1" fmla="*/ 4204 w 71326"/>
                  <a:gd name="connsiteY1" fmla="*/ 73814 h 77876"/>
                  <a:gd name="connsiteX2" fmla="*/ 35249 w 71326"/>
                  <a:gd name="connsiteY2" fmla="*/ 77876 h 77876"/>
                  <a:gd name="connsiteX3" fmla="*/ 71326 w 71326"/>
                  <a:gd name="connsiteY3" fmla="*/ 47781 h 77876"/>
                  <a:gd name="connsiteX4" fmla="*/ 44465 w 71326"/>
                  <a:gd name="connsiteY4" fmla="*/ 26640 h 77876"/>
                  <a:gd name="connsiteX5" fmla="*/ 31045 w 71326"/>
                  <a:gd name="connsiteY5" fmla="*/ 608 h 77876"/>
                  <a:gd name="connsiteX6" fmla="*/ 0 w 71326"/>
                  <a:gd name="connsiteY6" fmla="*/ 21749 h 77876"/>
                  <a:gd name="connsiteX7" fmla="*/ 0 w 71326"/>
                  <a:gd name="connsiteY7" fmla="*/ 21749 h 77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326" h="77876">
                    <a:moveTo>
                      <a:pt x="0" y="21769"/>
                    </a:moveTo>
                    <a:lnTo>
                      <a:pt x="4204" y="73814"/>
                    </a:lnTo>
                    <a:lnTo>
                      <a:pt x="35249" y="77876"/>
                    </a:lnTo>
                    <a:cubicBezTo>
                      <a:pt x="62110" y="60797"/>
                      <a:pt x="71326" y="47781"/>
                      <a:pt x="71326" y="47781"/>
                    </a:cubicBezTo>
                    <a:cubicBezTo>
                      <a:pt x="71326" y="47781"/>
                      <a:pt x="52873" y="42910"/>
                      <a:pt x="44465" y="26640"/>
                    </a:cubicBezTo>
                    <a:cubicBezTo>
                      <a:pt x="31045" y="608"/>
                      <a:pt x="62090" y="4690"/>
                      <a:pt x="31045" y="608"/>
                    </a:cubicBezTo>
                    <a:cubicBezTo>
                      <a:pt x="0" y="-4263"/>
                      <a:pt x="0" y="21749"/>
                      <a:pt x="0" y="21749"/>
                    </a:cubicBezTo>
                    <a:lnTo>
                      <a:pt x="0" y="21749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8" name="Szabadkézi sokszög: alakzat 1327">
                <a:extLst>
                  <a:ext uri="{FF2B5EF4-FFF2-40B4-BE49-F238E27FC236}">
                    <a16:creationId xmlns:a16="http://schemas.microsoft.com/office/drawing/2014/main" id="{9697B5BE-C355-6065-D63B-0C0EA3B27B66}"/>
                  </a:ext>
                </a:extLst>
              </p:cNvPr>
              <p:cNvSpPr/>
              <p:nvPr/>
            </p:nvSpPr>
            <p:spPr>
              <a:xfrm>
                <a:off x="2709172" y="1842522"/>
                <a:ext cx="933544" cy="800466"/>
              </a:xfrm>
              <a:custGeom>
                <a:avLst/>
                <a:gdLst>
                  <a:gd name="connsiteX0" fmla="*/ 391210 w 933544"/>
                  <a:gd name="connsiteY0" fmla="*/ 42219 h 800466"/>
                  <a:gd name="connsiteX1" fmla="*/ 392827 w 933544"/>
                  <a:gd name="connsiteY1" fmla="*/ 22068 h 800466"/>
                  <a:gd name="connsiteX2" fmla="*/ 391210 w 933544"/>
                  <a:gd name="connsiteY2" fmla="*/ 5939 h 800466"/>
                  <a:gd name="connsiteX3" fmla="*/ 375122 w 933544"/>
                  <a:gd name="connsiteY3" fmla="*/ 1917 h 800466"/>
                  <a:gd name="connsiteX4" fmla="*/ 359842 w 933544"/>
                  <a:gd name="connsiteY4" fmla="*/ 14812 h 800466"/>
                  <a:gd name="connsiteX5" fmla="*/ 342137 w 933544"/>
                  <a:gd name="connsiteY5" fmla="*/ 5939 h 800466"/>
                  <a:gd name="connsiteX6" fmla="*/ 323623 w 933544"/>
                  <a:gd name="connsiteY6" fmla="*/ 5939 h 800466"/>
                  <a:gd name="connsiteX7" fmla="*/ 303513 w 933544"/>
                  <a:gd name="connsiteY7" fmla="*/ 11578 h 800466"/>
                  <a:gd name="connsiteX8" fmla="*/ 283402 w 933544"/>
                  <a:gd name="connsiteY8" fmla="*/ 26090 h 800466"/>
                  <a:gd name="connsiteX9" fmla="*/ 274549 w 933544"/>
                  <a:gd name="connsiteY9" fmla="*/ 13195 h 800466"/>
                  <a:gd name="connsiteX10" fmla="*/ 263292 w 933544"/>
                  <a:gd name="connsiteY10" fmla="*/ 29324 h 800466"/>
                  <a:gd name="connsiteX11" fmla="*/ 264909 w 933544"/>
                  <a:gd name="connsiteY11" fmla="*/ 42219 h 800466"/>
                  <a:gd name="connsiteX12" fmla="*/ 254459 w 933544"/>
                  <a:gd name="connsiteY12" fmla="*/ 47858 h 800466"/>
                  <a:gd name="connsiteX13" fmla="*/ 248820 w 933544"/>
                  <a:gd name="connsiteY13" fmla="*/ 33346 h 800466"/>
                  <a:gd name="connsiteX14" fmla="*/ 234329 w 933544"/>
                  <a:gd name="connsiteY14" fmla="*/ 20451 h 800466"/>
                  <a:gd name="connsiteX15" fmla="*/ 234329 w 933544"/>
                  <a:gd name="connsiteY15" fmla="*/ 34963 h 800466"/>
                  <a:gd name="connsiteX16" fmla="*/ 223071 w 933544"/>
                  <a:gd name="connsiteY16" fmla="*/ 43836 h 800466"/>
                  <a:gd name="connsiteX17" fmla="*/ 201344 w 933544"/>
                  <a:gd name="connsiteY17" fmla="*/ 55134 h 800466"/>
                  <a:gd name="connsiteX18" fmla="*/ 186852 w 933544"/>
                  <a:gd name="connsiteY18" fmla="*/ 53517 h 800466"/>
                  <a:gd name="connsiteX19" fmla="*/ 162719 w 933544"/>
                  <a:gd name="connsiteY19" fmla="*/ 62390 h 800466"/>
                  <a:gd name="connsiteX20" fmla="*/ 148228 w 933544"/>
                  <a:gd name="connsiteY20" fmla="*/ 64007 h 800466"/>
                  <a:gd name="connsiteX21" fmla="*/ 133736 w 933544"/>
                  <a:gd name="connsiteY21" fmla="*/ 60773 h 800466"/>
                  <a:gd name="connsiteX22" fmla="*/ 126500 w 933544"/>
                  <a:gd name="connsiteY22" fmla="*/ 76901 h 800466"/>
                  <a:gd name="connsiteX23" fmla="*/ 110412 w 933544"/>
                  <a:gd name="connsiteY23" fmla="*/ 88180 h 800466"/>
                  <a:gd name="connsiteX24" fmla="*/ 120861 w 933544"/>
                  <a:gd name="connsiteY24" fmla="*/ 91413 h 800466"/>
                  <a:gd name="connsiteX25" fmla="*/ 132119 w 933544"/>
                  <a:gd name="connsiteY25" fmla="*/ 95435 h 800466"/>
                  <a:gd name="connsiteX26" fmla="*/ 148207 w 933544"/>
                  <a:gd name="connsiteY26" fmla="*/ 91413 h 800466"/>
                  <a:gd name="connsiteX27" fmla="*/ 161082 w 933544"/>
                  <a:gd name="connsiteY27" fmla="*/ 95435 h 800466"/>
                  <a:gd name="connsiteX28" fmla="*/ 175574 w 933544"/>
                  <a:gd name="connsiteY28" fmla="*/ 106734 h 800466"/>
                  <a:gd name="connsiteX29" fmla="*/ 169935 w 933544"/>
                  <a:gd name="connsiteY29" fmla="*/ 128501 h 800466"/>
                  <a:gd name="connsiteX30" fmla="*/ 144994 w 933544"/>
                  <a:gd name="connsiteY30" fmla="*/ 138991 h 800466"/>
                  <a:gd name="connsiteX31" fmla="*/ 124883 w 933544"/>
                  <a:gd name="connsiteY31" fmla="*/ 155928 h 800466"/>
                  <a:gd name="connsiteX32" fmla="*/ 66149 w 933544"/>
                  <a:gd name="connsiteY32" fmla="*/ 150289 h 800466"/>
                  <a:gd name="connsiteX33" fmla="*/ 46038 w 933544"/>
                  <a:gd name="connsiteY33" fmla="*/ 168844 h 800466"/>
                  <a:gd name="connsiteX34" fmla="*/ 33164 w 933544"/>
                  <a:gd name="connsiteY34" fmla="*/ 157545 h 800466"/>
                  <a:gd name="connsiteX35" fmla="*/ 11436 w 933544"/>
                  <a:gd name="connsiteY35" fmla="*/ 167227 h 800466"/>
                  <a:gd name="connsiteX36" fmla="*/ 179 w 933544"/>
                  <a:gd name="connsiteY36" fmla="*/ 167227 h 800466"/>
                  <a:gd name="connsiteX37" fmla="*/ 17075 w 933544"/>
                  <a:gd name="connsiteY37" fmla="*/ 188994 h 800466"/>
                  <a:gd name="connsiteX38" fmla="*/ 35589 w 933544"/>
                  <a:gd name="connsiteY38" fmla="*/ 192228 h 800466"/>
                  <a:gd name="connsiteX39" fmla="*/ 71788 w 933544"/>
                  <a:gd name="connsiteY39" fmla="*/ 186589 h 800466"/>
                  <a:gd name="connsiteX40" fmla="*/ 83046 w 933544"/>
                  <a:gd name="connsiteY40" fmla="*/ 194654 h 800466"/>
                  <a:gd name="connsiteX41" fmla="*/ 103156 w 933544"/>
                  <a:gd name="connsiteY41" fmla="*/ 203526 h 800466"/>
                  <a:gd name="connsiteX42" fmla="*/ 130502 w 933544"/>
                  <a:gd name="connsiteY42" fmla="*/ 218038 h 800466"/>
                  <a:gd name="connsiteX43" fmla="*/ 104753 w 933544"/>
                  <a:gd name="connsiteY43" fmla="*/ 226911 h 800466"/>
                  <a:gd name="connsiteX44" fmla="*/ 67746 w 933544"/>
                  <a:gd name="connsiteY44" fmla="*/ 225294 h 800466"/>
                  <a:gd name="connsiteX45" fmla="*/ 38783 w 933544"/>
                  <a:gd name="connsiteY45" fmla="*/ 239806 h 800466"/>
                  <a:gd name="connsiteX46" fmla="*/ 24291 w 933544"/>
                  <a:gd name="connsiteY46" fmla="*/ 229316 h 800466"/>
                  <a:gd name="connsiteX47" fmla="*/ 25908 w 933544"/>
                  <a:gd name="connsiteY47" fmla="*/ 249467 h 800466"/>
                  <a:gd name="connsiteX48" fmla="*/ 42805 w 933544"/>
                  <a:gd name="connsiteY48" fmla="*/ 251084 h 800466"/>
                  <a:gd name="connsiteX49" fmla="*/ 62915 w 933544"/>
                  <a:gd name="connsiteY49" fmla="*/ 252701 h 800466"/>
                  <a:gd name="connsiteX50" fmla="*/ 91878 w 933544"/>
                  <a:gd name="connsiteY50" fmla="*/ 239806 h 800466"/>
                  <a:gd name="connsiteX51" fmla="*/ 104753 w 933544"/>
                  <a:gd name="connsiteY51" fmla="*/ 259957 h 800466"/>
                  <a:gd name="connsiteX52" fmla="*/ 128077 w 933544"/>
                  <a:gd name="connsiteY52" fmla="*/ 259957 h 800466"/>
                  <a:gd name="connsiteX53" fmla="*/ 159445 w 933544"/>
                  <a:gd name="connsiteY53" fmla="*/ 254318 h 800466"/>
                  <a:gd name="connsiteX54" fmla="*/ 175533 w 933544"/>
                  <a:gd name="connsiteY54" fmla="*/ 249487 h 800466"/>
                  <a:gd name="connsiteX55" fmla="*/ 221393 w 933544"/>
                  <a:gd name="connsiteY55" fmla="*/ 259977 h 800466"/>
                  <a:gd name="connsiteX56" fmla="*/ 230246 w 933544"/>
                  <a:gd name="connsiteY56" fmla="*/ 262402 h 800466"/>
                  <a:gd name="connsiteX57" fmla="*/ 252782 w 933544"/>
                  <a:gd name="connsiteY57" fmla="*/ 265636 h 800466"/>
                  <a:gd name="connsiteX58" fmla="*/ 263231 w 933544"/>
                  <a:gd name="connsiteY58" fmla="*/ 267253 h 800466"/>
                  <a:gd name="connsiteX59" fmla="*/ 281745 w 933544"/>
                  <a:gd name="connsiteY59" fmla="*/ 278531 h 800466"/>
                  <a:gd name="connsiteX60" fmla="*/ 300259 w 933544"/>
                  <a:gd name="connsiteY60" fmla="*/ 289829 h 800466"/>
                  <a:gd name="connsiteX61" fmla="*/ 316347 w 933544"/>
                  <a:gd name="connsiteY61" fmla="*/ 301916 h 800466"/>
                  <a:gd name="connsiteX62" fmla="*/ 336457 w 933544"/>
                  <a:gd name="connsiteY62" fmla="*/ 320470 h 800466"/>
                  <a:gd name="connsiteX63" fmla="*/ 347715 w 933544"/>
                  <a:gd name="connsiteY63" fmla="*/ 353536 h 800466"/>
                  <a:gd name="connsiteX64" fmla="*/ 383914 w 933544"/>
                  <a:gd name="connsiteY64" fmla="*/ 355153 h 800466"/>
                  <a:gd name="connsiteX65" fmla="*/ 382297 w 933544"/>
                  <a:gd name="connsiteY65" fmla="*/ 386602 h 800466"/>
                  <a:gd name="connsiteX66" fmla="*/ 358164 w 933544"/>
                  <a:gd name="connsiteY66" fmla="*/ 395475 h 800466"/>
                  <a:gd name="connsiteX67" fmla="*/ 378275 w 933544"/>
                  <a:gd name="connsiteY67" fmla="*/ 405156 h 800466"/>
                  <a:gd name="connsiteX68" fmla="*/ 367826 w 933544"/>
                  <a:gd name="connsiteY68" fmla="*/ 432563 h 800466"/>
                  <a:gd name="connsiteX69" fmla="*/ 378275 w 933544"/>
                  <a:gd name="connsiteY69" fmla="*/ 435797 h 800466"/>
                  <a:gd name="connsiteX70" fmla="*/ 416899 w 933544"/>
                  <a:gd name="connsiteY70" fmla="*/ 448692 h 800466"/>
                  <a:gd name="connsiteX71" fmla="*/ 432987 w 933544"/>
                  <a:gd name="connsiteY71" fmla="*/ 468843 h 800466"/>
                  <a:gd name="connsiteX72" fmla="*/ 460334 w 933544"/>
                  <a:gd name="connsiteY72" fmla="*/ 484971 h 800466"/>
                  <a:gd name="connsiteX73" fmla="*/ 464356 w 933544"/>
                  <a:gd name="connsiteY73" fmla="*/ 529315 h 800466"/>
                  <a:gd name="connsiteX74" fmla="*/ 435392 w 933544"/>
                  <a:gd name="connsiteY74" fmla="*/ 510761 h 800466"/>
                  <a:gd name="connsiteX75" fmla="*/ 409643 w 933544"/>
                  <a:gd name="connsiteY75" fmla="*/ 500271 h 800466"/>
                  <a:gd name="connsiteX76" fmla="*/ 376658 w 933544"/>
                  <a:gd name="connsiteY76" fmla="*/ 507527 h 800466"/>
                  <a:gd name="connsiteX77" fmla="*/ 369422 w 933544"/>
                  <a:gd name="connsiteY77" fmla="*/ 522039 h 800466"/>
                  <a:gd name="connsiteX78" fmla="*/ 398385 w 933544"/>
                  <a:gd name="connsiteY78" fmla="*/ 527678 h 800466"/>
                  <a:gd name="connsiteX79" fmla="*/ 425731 w 933544"/>
                  <a:gd name="connsiteY79" fmla="*/ 529295 h 800466"/>
                  <a:gd name="connsiteX80" fmla="*/ 445842 w 933544"/>
                  <a:gd name="connsiteY80" fmla="*/ 542190 h 800466"/>
                  <a:gd name="connsiteX81" fmla="*/ 460334 w 933544"/>
                  <a:gd name="connsiteY81" fmla="*/ 543807 h 800466"/>
                  <a:gd name="connsiteX82" fmla="*/ 465972 w 933544"/>
                  <a:gd name="connsiteY82" fmla="*/ 558319 h 800466"/>
                  <a:gd name="connsiteX83" fmla="*/ 467589 w 933544"/>
                  <a:gd name="connsiteY83" fmla="*/ 598641 h 800466"/>
                  <a:gd name="connsiteX84" fmla="*/ 453098 w 933544"/>
                  <a:gd name="connsiteY84" fmla="*/ 609939 h 800466"/>
                  <a:gd name="connsiteX85" fmla="*/ 442648 w 933544"/>
                  <a:gd name="connsiteY85" fmla="*/ 611556 h 800466"/>
                  <a:gd name="connsiteX86" fmla="*/ 420113 w 933544"/>
                  <a:gd name="connsiteY86" fmla="*/ 624451 h 800466"/>
                  <a:gd name="connsiteX87" fmla="*/ 407238 w 933544"/>
                  <a:gd name="connsiteY87" fmla="*/ 637346 h 800466"/>
                  <a:gd name="connsiteX88" fmla="*/ 424135 w 933544"/>
                  <a:gd name="connsiteY88" fmla="*/ 642985 h 800466"/>
                  <a:gd name="connsiteX89" fmla="*/ 407238 w 933544"/>
                  <a:gd name="connsiteY89" fmla="*/ 659113 h 800466"/>
                  <a:gd name="connsiteX90" fmla="*/ 437009 w 933544"/>
                  <a:gd name="connsiteY90" fmla="*/ 655091 h 800466"/>
                  <a:gd name="connsiteX91" fmla="*/ 420113 w 933544"/>
                  <a:gd name="connsiteY91" fmla="*/ 679285 h 800466"/>
                  <a:gd name="connsiteX92" fmla="*/ 424135 w 933544"/>
                  <a:gd name="connsiteY92" fmla="*/ 695413 h 800466"/>
                  <a:gd name="connsiteX93" fmla="*/ 418496 w 933544"/>
                  <a:gd name="connsiteY93" fmla="*/ 722820 h 800466"/>
                  <a:gd name="connsiteX94" fmla="*/ 440223 w 933544"/>
                  <a:gd name="connsiteY94" fmla="*/ 715564 h 800466"/>
                  <a:gd name="connsiteX95" fmla="*/ 449884 w 933544"/>
                  <a:gd name="connsiteY95" fmla="*/ 750227 h 800466"/>
                  <a:gd name="connsiteX96" fmla="*/ 469995 w 933544"/>
                  <a:gd name="connsiteY96" fmla="*/ 752652 h 800466"/>
                  <a:gd name="connsiteX97" fmla="*/ 444245 w 933544"/>
                  <a:gd name="connsiteY97" fmla="*/ 776037 h 800466"/>
                  <a:gd name="connsiteX98" fmla="*/ 458737 w 933544"/>
                  <a:gd name="connsiteY98" fmla="*/ 800230 h 800466"/>
                  <a:gd name="connsiteX99" fmla="*/ 493339 w 933544"/>
                  <a:gd name="connsiteY99" fmla="*/ 787335 h 800466"/>
                  <a:gd name="connsiteX100" fmla="*/ 517471 w 933544"/>
                  <a:gd name="connsiteY100" fmla="*/ 788952 h 800466"/>
                  <a:gd name="connsiteX101" fmla="*/ 559309 w 933544"/>
                  <a:gd name="connsiteY101" fmla="*/ 761545 h 800466"/>
                  <a:gd name="connsiteX102" fmla="*/ 614022 w 933544"/>
                  <a:gd name="connsiteY102" fmla="*/ 728479 h 800466"/>
                  <a:gd name="connsiteX103" fmla="*/ 625279 w 933544"/>
                  <a:gd name="connsiteY103" fmla="*/ 701072 h 800466"/>
                  <a:gd name="connsiteX104" fmla="*/ 692058 w 933544"/>
                  <a:gd name="connsiteY104" fmla="*/ 677688 h 800466"/>
                  <a:gd name="connsiteX105" fmla="*/ 688844 w 933544"/>
                  <a:gd name="connsiteY105" fmla="*/ 651878 h 800466"/>
                  <a:gd name="connsiteX106" fmla="*/ 716191 w 933544"/>
                  <a:gd name="connsiteY106" fmla="*/ 646239 h 800466"/>
                  <a:gd name="connsiteX107" fmla="*/ 736301 w 933544"/>
                  <a:gd name="connsiteY107" fmla="*/ 618832 h 800466"/>
                  <a:gd name="connsiteX108" fmla="*/ 756412 w 933544"/>
                  <a:gd name="connsiteY108" fmla="*/ 609959 h 800466"/>
                  <a:gd name="connsiteX109" fmla="*/ 763647 w 933544"/>
                  <a:gd name="connsiteY109" fmla="*/ 597064 h 800466"/>
                  <a:gd name="connsiteX110" fmla="*/ 815146 w 933544"/>
                  <a:gd name="connsiteY110" fmla="*/ 582552 h 800466"/>
                  <a:gd name="connsiteX111" fmla="*/ 812741 w 933544"/>
                  <a:gd name="connsiteY111" fmla="*/ 562402 h 800466"/>
                  <a:gd name="connsiteX112" fmla="*/ 865837 w 933544"/>
                  <a:gd name="connsiteY112" fmla="*/ 556763 h 800466"/>
                  <a:gd name="connsiteX113" fmla="*/ 845726 w 933544"/>
                  <a:gd name="connsiteY113" fmla="*/ 530952 h 800466"/>
                  <a:gd name="connsiteX114" fmla="*/ 796653 w 933544"/>
                  <a:gd name="connsiteY114" fmla="*/ 525313 h 800466"/>
                  <a:gd name="connsiteX115" fmla="*/ 767689 w 933544"/>
                  <a:gd name="connsiteY115" fmla="*/ 503546 h 800466"/>
                  <a:gd name="connsiteX116" fmla="*/ 807122 w 933544"/>
                  <a:gd name="connsiteY116" fmla="*/ 470480 h 800466"/>
                  <a:gd name="connsiteX117" fmla="*/ 791034 w 933544"/>
                  <a:gd name="connsiteY117" fmla="*/ 447095 h 800466"/>
                  <a:gd name="connsiteX118" fmla="*/ 825636 w 933544"/>
                  <a:gd name="connsiteY118" fmla="*/ 443073 h 800466"/>
                  <a:gd name="connsiteX119" fmla="*/ 803908 w 933544"/>
                  <a:gd name="connsiteY119" fmla="*/ 432583 h 800466"/>
                  <a:gd name="connsiteX120" fmla="*/ 822422 w 933544"/>
                  <a:gd name="connsiteY120" fmla="*/ 426944 h 800466"/>
                  <a:gd name="connsiteX121" fmla="*/ 798290 w 933544"/>
                  <a:gd name="connsiteY121" fmla="*/ 421305 h 800466"/>
                  <a:gd name="connsiteX122" fmla="*/ 782201 w 933544"/>
                  <a:gd name="connsiteY122" fmla="*/ 412432 h 800466"/>
                  <a:gd name="connsiteX123" fmla="*/ 789437 w 933544"/>
                  <a:gd name="connsiteY123" fmla="*/ 401134 h 800466"/>
                  <a:gd name="connsiteX124" fmla="*/ 827253 w 933544"/>
                  <a:gd name="connsiteY124" fmla="*/ 401134 h 800466"/>
                  <a:gd name="connsiteX125" fmla="*/ 853002 w 933544"/>
                  <a:gd name="connsiteY125" fmla="*/ 421285 h 800466"/>
                  <a:gd name="connsiteX126" fmla="*/ 860238 w 933544"/>
                  <a:gd name="connsiteY126" fmla="*/ 452734 h 800466"/>
                  <a:gd name="connsiteX127" fmla="*/ 878752 w 933544"/>
                  <a:gd name="connsiteY127" fmla="*/ 455968 h 800466"/>
                  <a:gd name="connsiteX128" fmla="*/ 878752 w 933544"/>
                  <a:gd name="connsiteY128" fmla="*/ 432583 h 800466"/>
                  <a:gd name="connsiteX129" fmla="*/ 867494 w 933544"/>
                  <a:gd name="connsiteY129" fmla="*/ 408390 h 800466"/>
                  <a:gd name="connsiteX130" fmla="*/ 854619 w 933544"/>
                  <a:gd name="connsiteY130" fmla="*/ 395495 h 800466"/>
                  <a:gd name="connsiteX131" fmla="*/ 840127 w 933544"/>
                  <a:gd name="connsiteY131" fmla="*/ 379366 h 800466"/>
                  <a:gd name="connsiteX132" fmla="*/ 820017 w 933544"/>
                  <a:gd name="connsiteY132" fmla="*/ 372110 h 800466"/>
                  <a:gd name="connsiteX133" fmla="*/ 849788 w 933544"/>
                  <a:gd name="connsiteY133" fmla="*/ 340661 h 800466"/>
                  <a:gd name="connsiteX134" fmla="*/ 844150 w 933544"/>
                  <a:gd name="connsiteY134" fmla="*/ 317277 h 800466"/>
                  <a:gd name="connsiteX135" fmla="*/ 874730 w 933544"/>
                  <a:gd name="connsiteY135" fmla="*/ 311638 h 800466"/>
                  <a:gd name="connsiteX136" fmla="*/ 864280 w 933544"/>
                  <a:gd name="connsiteY136" fmla="*/ 294700 h 800466"/>
                  <a:gd name="connsiteX137" fmla="*/ 824059 w 933544"/>
                  <a:gd name="connsiteY137" fmla="*/ 285828 h 800466"/>
                  <a:gd name="connsiteX138" fmla="*/ 840148 w 933544"/>
                  <a:gd name="connsiteY138" fmla="*/ 265677 h 800466"/>
                  <a:gd name="connsiteX139" fmla="*/ 869919 w 933544"/>
                  <a:gd name="connsiteY139" fmla="*/ 251165 h 800466"/>
                  <a:gd name="connsiteX140" fmla="*/ 910140 w 933544"/>
                  <a:gd name="connsiteY140" fmla="*/ 223758 h 800466"/>
                  <a:gd name="connsiteX141" fmla="*/ 906118 w 933544"/>
                  <a:gd name="connsiteY141" fmla="*/ 203607 h 800466"/>
                  <a:gd name="connsiteX142" fmla="*/ 929442 w 933544"/>
                  <a:gd name="connsiteY142" fmla="*/ 183456 h 800466"/>
                  <a:gd name="connsiteX143" fmla="*/ 897265 w 933544"/>
                  <a:gd name="connsiteY143" fmla="*/ 181840 h 800466"/>
                  <a:gd name="connsiteX144" fmla="*/ 878752 w 933544"/>
                  <a:gd name="connsiteY144" fmla="*/ 199585 h 800466"/>
                  <a:gd name="connsiteX145" fmla="*/ 865877 w 933544"/>
                  <a:gd name="connsiteY145" fmla="*/ 197968 h 800466"/>
                  <a:gd name="connsiteX146" fmla="*/ 845766 w 933544"/>
                  <a:gd name="connsiteY146" fmla="*/ 216522 h 800466"/>
                  <a:gd name="connsiteX147" fmla="*/ 825656 w 933544"/>
                  <a:gd name="connsiteY147" fmla="*/ 205244 h 800466"/>
                  <a:gd name="connsiteX148" fmla="*/ 831295 w 933544"/>
                  <a:gd name="connsiteY148" fmla="*/ 186690 h 800466"/>
                  <a:gd name="connsiteX149" fmla="*/ 881985 w 933544"/>
                  <a:gd name="connsiteY149" fmla="*/ 164923 h 800466"/>
                  <a:gd name="connsiteX150" fmla="*/ 906118 w 933544"/>
                  <a:gd name="connsiteY150" fmla="*/ 159283 h 800466"/>
                  <a:gd name="connsiteX151" fmla="*/ 933464 w 933544"/>
                  <a:gd name="connsiteY151" fmla="*/ 159283 h 800466"/>
                  <a:gd name="connsiteX152" fmla="*/ 907715 w 933544"/>
                  <a:gd name="connsiteY152" fmla="*/ 135899 h 800466"/>
                  <a:gd name="connsiteX153" fmla="*/ 878752 w 933544"/>
                  <a:gd name="connsiteY153" fmla="*/ 139133 h 800466"/>
                  <a:gd name="connsiteX154" fmla="*/ 836914 w 933544"/>
                  <a:gd name="connsiteY154" fmla="*/ 143175 h 800466"/>
                  <a:gd name="connsiteX155" fmla="*/ 816803 w 933544"/>
                  <a:gd name="connsiteY155" fmla="*/ 137536 h 800466"/>
                  <a:gd name="connsiteX156" fmla="*/ 774966 w 933544"/>
                  <a:gd name="connsiteY156" fmla="*/ 137536 h 800466"/>
                  <a:gd name="connsiteX157" fmla="*/ 749216 w 933544"/>
                  <a:gd name="connsiteY157" fmla="*/ 106895 h 800466"/>
                  <a:gd name="connsiteX158" fmla="*/ 785415 w 933544"/>
                  <a:gd name="connsiteY158" fmla="*/ 94000 h 800466"/>
                  <a:gd name="connsiteX159" fmla="*/ 820017 w 933544"/>
                  <a:gd name="connsiteY159" fmla="*/ 82702 h 800466"/>
                  <a:gd name="connsiteX160" fmla="*/ 862663 w 933544"/>
                  <a:gd name="connsiteY160" fmla="*/ 72212 h 800466"/>
                  <a:gd name="connsiteX161" fmla="*/ 853002 w 933544"/>
                  <a:gd name="connsiteY161" fmla="*/ 53658 h 800466"/>
                  <a:gd name="connsiteX162" fmla="*/ 807142 w 933544"/>
                  <a:gd name="connsiteY162" fmla="*/ 62531 h 800466"/>
                  <a:gd name="connsiteX163" fmla="*/ 779796 w 933544"/>
                  <a:gd name="connsiteY163" fmla="*/ 56892 h 800466"/>
                  <a:gd name="connsiteX164" fmla="*/ 747620 w 933544"/>
                  <a:gd name="connsiteY164" fmla="*/ 72212 h 800466"/>
                  <a:gd name="connsiteX165" fmla="*/ 729106 w 933544"/>
                  <a:gd name="connsiteY165" fmla="*/ 69787 h 800466"/>
                  <a:gd name="connsiteX166" fmla="*/ 708995 w 933544"/>
                  <a:gd name="connsiteY166" fmla="*/ 53658 h 800466"/>
                  <a:gd name="connsiteX167" fmla="*/ 659922 w 933544"/>
                  <a:gd name="connsiteY167" fmla="*/ 55275 h 800466"/>
                  <a:gd name="connsiteX168" fmla="*/ 632576 w 933544"/>
                  <a:gd name="connsiteY168" fmla="*/ 40763 h 800466"/>
                  <a:gd name="connsiteX169" fmla="*/ 621318 w 933544"/>
                  <a:gd name="connsiteY169" fmla="*/ 18996 h 800466"/>
                  <a:gd name="connsiteX170" fmla="*/ 614082 w 933544"/>
                  <a:gd name="connsiteY170" fmla="*/ 52062 h 800466"/>
                  <a:gd name="connsiteX171" fmla="*/ 579480 w 933544"/>
                  <a:gd name="connsiteY171" fmla="*/ 40784 h 800466"/>
                  <a:gd name="connsiteX172" fmla="*/ 552134 w 933544"/>
                  <a:gd name="connsiteY172" fmla="*/ 35145 h 800466"/>
                  <a:gd name="connsiteX173" fmla="*/ 540876 w 933544"/>
                  <a:gd name="connsiteY173" fmla="*/ 24655 h 800466"/>
                  <a:gd name="connsiteX174" fmla="*/ 507891 w 933544"/>
                  <a:gd name="connsiteY174" fmla="*/ 7718 h 800466"/>
                  <a:gd name="connsiteX175" fmla="*/ 491803 w 933544"/>
                  <a:gd name="connsiteY175" fmla="*/ 7718 h 800466"/>
                  <a:gd name="connsiteX176" fmla="*/ 504677 w 933544"/>
                  <a:gd name="connsiteY176" fmla="*/ 39167 h 800466"/>
                  <a:gd name="connsiteX177" fmla="*/ 464457 w 933544"/>
                  <a:gd name="connsiteY177" fmla="*/ 36741 h 800466"/>
                  <a:gd name="connsiteX178" fmla="*/ 437110 w 933544"/>
                  <a:gd name="connsiteY178" fmla="*/ 39167 h 800466"/>
                  <a:gd name="connsiteX179" fmla="*/ 440324 w 933544"/>
                  <a:gd name="connsiteY179" fmla="*/ 11760 h 800466"/>
                  <a:gd name="connsiteX180" fmla="*/ 415383 w 933544"/>
                  <a:gd name="connsiteY180" fmla="*/ 16590 h 800466"/>
                  <a:gd name="connsiteX181" fmla="*/ 391251 w 933544"/>
                  <a:gd name="connsiteY181" fmla="*/ 42400 h 800466"/>
                  <a:gd name="connsiteX182" fmla="*/ 391251 w 933544"/>
                  <a:gd name="connsiteY182" fmla="*/ 42400 h 800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933544" h="800466">
                    <a:moveTo>
                      <a:pt x="391210" y="42219"/>
                    </a:moveTo>
                    <a:cubicBezTo>
                      <a:pt x="385571" y="38985"/>
                      <a:pt x="392827" y="22068"/>
                      <a:pt x="392827" y="22068"/>
                    </a:cubicBezTo>
                    <a:cubicBezTo>
                      <a:pt x="392827" y="22068"/>
                      <a:pt x="396849" y="5130"/>
                      <a:pt x="391210" y="5939"/>
                    </a:cubicBezTo>
                    <a:cubicBezTo>
                      <a:pt x="379952" y="7556"/>
                      <a:pt x="378336" y="-4551"/>
                      <a:pt x="375122" y="1917"/>
                    </a:cubicBezTo>
                    <a:cubicBezTo>
                      <a:pt x="369483" y="13195"/>
                      <a:pt x="359842" y="14812"/>
                      <a:pt x="359842" y="14812"/>
                    </a:cubicBezTo>
                    <a:cubicBezTo>
                      <a:pt x="347776" y="13195"/>
                      <a:pt x="347776" y="1917"/>
                      <a:pt x="342137" y="5939"/>
                    </a:cubicBezTo>
                    <a:cubicBezTo>
                      <a:pt x="336498" y="9173"/>
                      <a:pt x="326048" y="-2125"/>
                      <a:pt x="323623" y="5939"/>
                    </a:cubicBezTo>
                    <a:cubicBezTo>
                      <a:pt x="320409" y="18834"/>
                      <a:pt x="303513" y="11578"/>
                      <a:pt x="303513" y="11578"/>
                    </a:cubicBezTo>
                    <a:cubicBezTo>
                      <a:pt x="303513" y="11578"/>
                      <a:pt x="289021" y="29324"/>
                      <a:pt x="283402" y="26090"/>
                    </a:cubicBezTo>
                    <a:cubicBezTo>
                      <a:pt x="277763" y="22068"/>
                      <a:pt x="280189" y="5939"/>
                      <a:pt x="274549" y="13195"/>
                    </a:cubicBezTo>
                    <a:cubicBezTo>
                      <a:pt x="268911" y="20451"/>
                      <a:pt x="263292" y="29324"/>
                      <a:pt x="263292" y="29324"/>
                    </a:cubicBezTo>
                    <a:cubicBezTo>
                      <a:pt x="263292" y="29324"/>
                      <a:pt x="270527" y="40622"/>
                      <a:pt x="264909" y="42219"/>
                    </a:cubicBezTo>
                    <a:lnTo>
                      <a:pt x="254459" y="47858"/>
                    </a:lnTo>
                    <a:cubicBezTo>
                      <a:pt x="254459" y="47858"/>
                      <a:pt x="253651" y="35771"/>
                      <a:pt x="248820" y="33346"/>
                    </a:cubicBezTo>
                    <a:cubicBezTo>
                      <a:pt x="235946" y="26090"/>
                      <a:pt x="239968" y="11578"/>
                      <a:pt x="234329" y="20451"/>
                    </a:cubicBezTo>
                    <a:cubicBezTo>
                      <a:pt x="228690" y="29324"/>
                      <a:pt x="234329" y="27707"/>
                      <a:pt x="234329" y="34963"/>
                    </a:cubicBezTo>
                    <a:cubicBezTo>
                      <a:pt x="234329" y="42219"/>
                      <a:pt x="223071" y="43836"/>
                      <a:pt x="223071" y="43836"/>
                    </a:cubicBezTo>
                    <a:cubicBezTo>
                      <a:pt x="223071" y="43836"/>
                      <a:pt x="210196" y="59156"/>
                      <a:pt x="201344" y="55134"/>
                    </a:cubicBezTo>
                    <a:cubicBezTo>
                      <a:pt x="192491" y="51900"/>
                      <a:pt x="192491" y="42239"/>
                      <a:pt x="186852" y="53517"/>
                    </a:cubicBezTo>
                    <a:cubicBezTo>
                      <a:pt x="181213" y="64007"/>
                      <a:pt x="169955" y="64007"/>
                      <a:pt x="162719" y="62390"/>
                    </a:cubicBezTo>
                    <a:cubicBezTo>
                      <a:pt x="155484" y="60773"/>
                      <a:pt x="152270" y="55134"/>
                      <a:pt x="148228" y="64007"/>
                    </a:cubicBezTo>
                    <a:cubicBezTo>
                      <a:pt x="145014" y="73688"/>
                      <a:pt x="135353" y="55134"/>
                      <a:pt x="133736" y="60773"/>
                    </a:cubicBezTo>
                    <a:cubicBezTo>
                      <a:pt x="132119" y="66412"/>
                      <a:pt x="133736" y="74476"/>
                      <a:pt x="126500" y="76901"/>
                    </a:cubicBezTo>
                    <a:cubicBezTo>
                      <a:pt x="113626" y="82540"/>
                      <a:pt x="107987" y="79327"/>
                      <a:pt x="110412" y="88180"/>
                    </a:cubicBezTo>
                    <a:cubicBezTo>
                      <a:pt x="112029" y="97052"/>
                      <a:pt x="115243" y="82540"/>
                      <a:pt x="120861" y="91413"/>
                    </a:cubicBezTo>
                    <a:cubicBezTo>
                      <a:pt x="126500" y="101095"/>
                      <a:pt x="124883" y="99478"/>
                      <a:pt x="132119" y="95435"/>
                    </a:cubicBezTo>
                    <a:cubicBezTo>
                      <a:pt x="139355" y="91413"/>
                      <a:pt x="146611" y="80924"/>
                      <a:pt x="148207" y="91413"/>
                    </a:cubicBezTo>
                    <a:cubicBezTo>
                      <a:pt x="150613" y="102712"/>
                      <a:pt x="153847" y="88180"/>
                      <a:pt x="161082" y="95435"/>
                    </a:cubicBezTo>
                    <a:cubicBezTo>
                      <a:pt x="168318" y="102691"/>
                      <a:pt x="179596" y="95435"/>
                      <a:pt x="175574" y="106734"/>
                    </a:cubicBezTo>
                    <a:cubicBezTo>
                      <a:pt x="172360" y="117223"/>
                      <a:pt x="181213" y="111564"/>
                      <a:pt x="169935" y="128501"/>
                    </a:cubicBezTo>
                    <a:cubicBezTo>
                      <a:pt x="159486" y="144630"/>
                      <a:pt x="153847" y="117203"/>
                      <a:pt x="144994" y="138991"/>
                    </a:cubicBezTo>
                    <a:cubicBezTo>
                      <a:pt x="135333" y="161567"/>
                      <a:pt x="148207" y="176079"/>
                      <a:pt x="124883" y="155928"/>
                    </a:cubicBezTo>
                    <a:cubicBezTo>
                      <a:pt x="100751" y="135778"/>
                      <a:pt x="77407" y="141417"/>
                      <a:pt x="66149" y="150289"/>
                    </a:cubicBezTo>
                    <a:cubicBezTo>
                      <a:pt x="55700" y="159162"/>
                      <a:pt x="55700" y="168844"/>
                      <a:pt x="46038" y="168844"/>
                    </a:cubicBezTo>
                    <a:cubicBezTo>
                      <a:pt x="37186" y="168844"/>
                      <a:pt x="44422" y="144650"/>
                      <a:pt x="33164" y="157545"/>
                    </a:cubicBezTo>
                    <a:cubicBezTo>
                      <a:pt x="22714" y="170440"/>
                      <a:pt x="22714" y="167227"/>
                      <a:pt x="11436" y="167227"/>
                    </a:cubicBezTo>
                    <a:cubicBezTo>
                      <a:pt x="158" y="167227"/>
                      <a:pt x="2584" y="148672"/>
                      <a:pt x="179" y="167227"/>
                    </a:cubicBezTo>
                    <a:cubicBezTo>
                      <a:pt x="-1438" y="184972"/>
                      <a:pt x="8223" y="186569"/>
                      <a:pt x="17075" y="188994"/>
                    </a:cubicBezTo>
                    <a:cubicBezTo>
                      <a:pt x="25928" y="190611"/>
                      <a:pt x="42825" y="174482"/>
                      <a:pt x="35589" y="192228"/>
                    </a:cubicBezTo>
                    <a:cubicBezTo>
                      <a:pt x="27545" y="210782"/>
                      <a:pt x="70191" y="177716"/>
                      <a:pt x="71788" y="186589"/>
                    </a:cubicBezTo>
                    <a:cubicBezTo>
                      <a:pt x="73405" y="196270"/>
                      <a:pt x="79024" y="181759"/>
                      <a:pt x="83046" y="194654"/>
                    </a:cubicBezTo>
                    <a:cubicBezTo>
                      <a:pt x="86259" y="206740"/>
                      <a:pt x="83046" y="197887"/>
                      <a:pt x="103156" y="203526"/>
                    </a:cubicBezTo>
                    <a:cubicBezTo>
                      <a:pt x="122458" y="209165"/>
                      <a:pt x="130502" y="218038"/>
                      <a:pt x="130502" y="218038"/>
                    </a:cubicBezTo>
                    <a:cubicBezTo>
                      <a:pt x="130502" y="218038"/>
                      <a:pt x="122458" y="225294"/>
                      <a:pt x="104753" y="226911"/>
                    </a:cubicBezTo>
                    <a:cubicBezTo>
                      <a:pt x="86239" y="229336"/>
                      <a:pt x="79003" y="219655"/>
                      <a:pt x="67746" y="225294"/>
                    </a:cubicBezTo>
                    <a:cubicBezTo>
                      <a:pt x="57296" y="230933"/>
                      <a:pt x="46018" y="238189"/>
                      <a:pt x="38783" y="239806"/>
                    </a:cubicBezTo>
                    <a:cubicBezTo>
                      <a:pt x="31547" y="242231"/>
                      <a:pt x="33144" y="218038"/>
                      <a:pt x="24291" y="229316"/>
                    </a:cubicBezTo>
                    <a:cubicBezTo>
                      <a:pt x="15438" y="239806"/>
                      <a:pt x="15438" y="247062"/>
                      <a:pt x="25908" y="249467"/>
                    </a:cubicBezTo>
                    <a:cubicBezTo>
                      <a:pt x="37166" y="251084"/>
                      <a:pt x="37166" y="236572"/>
                      <a:pt x="42805" y="251084"/>
                    </a:cubicBezTo>
                    <a:cubicBezTo>
                      <a:pt x="47635" y="265596"/>
                      <a:pt x="50040" y="256723"/>
                      <a:pt x="62915" y="252701"/>
                    </a:cubicBezTo>
                    <a:cubicBezTo>
                      <a:pt x="74981" y="249467"/>
                      <a:pt x="74981" y="225294"/>
                      <a:pt x="91878" y="239806"/>
                    </a:cubicBezTo>
                    <a:cubicBezTo>
                      <a:pt x="107966" y="254318"/>
                      <a:pt x="100731" y="249487"/>
                      <a:pt x="104753" y="259957"/>
                    </a:cubicBezTo>
                    <a:cubicBezTo>
                      <a:pt x="107966" y="271235"/>
                      <a:pt x="104753" y="259957"/>
                      <a:pt x="128077" y="259957"/>
                    </a:cubicBezTo>
                    <a:cubicBezTo>
                      <a:pt x="151401" y="259957"/>
                      <a:pt x="153826" y="249467"/>
                      <a:pt x="159445" y="254318"/>
                    </a:cubicBezTo>
                    <a:cubicBezTo>
                      <a:pt x="165084" y="259957"/>
                      <a:pt x="159445" y="239806"/>
                      <a:pt x="175533" y="249487"/>
                    </a:cubicBezTo>
                    <a:cubicBezTo>
                      <a:pt x="192430" y="258360"/>
                      <a:pt x="221393" y="259977"/>
                      <a:pt x="221393" y="259977"/>
                    </a:cubicBezTo>
                    <a:cubicBezTo>
                      <a:pt x="221393" y="259977"/>
                      <a:pt x="223010" y="269658"/>
                      <a:pt x="230246" y="262402"/>
                    </a:cubicBezTo>
                    <a:cubicBezTo>
                      <a:pt x="237482" y="254338"/>
                      <a:pt x="254378" y="258360"/>
                      <a:pt x="252782" y="265636"/>
                    </a:cubicBezTo>
                    <a:cubicBezTo>
                      <a:pt x="250377" y="272892"/>
                      <a:pt x="263231" y="267253"/>
                      <a:pt x="263231" y="267253"/>
                    </a:cubicBezTo>
                    <a:cubicBezTo>
                      <a:pt x="263231" y="267253"/>
                      <a:pt x="277723" y="269679"/>
                      <a:pt x="281745" y="278531"/>
                    </a:cubicBezTo>
                    <a:cubicBezTo>
                      <a:pt x="284958" y="287404"/>
                      <a:pt x="301855" y="274509"/>
                      <a:pt x="300259" y="289829"/>
                    </a:cubicBezTo>
                    <a:cubicBezTo>
                      <a:pt x="297853" y="304341"/>
                      <a:pt x="310708" y="293063"/>
                      <a:pt x="316347" y="301916"/>
                    </a:cubicBezTo>
                    <a:cubicBezTo>
                      <a:pt x="321986" y="311597"/>
                      <a:pt x="338074" y="304341"/>
                      <a:pt x="336457" y="320470"/>
                    </a:cubicBezTo>
                    <a:cubicBezTo>
                      <a:pt x="334840" y="337407"/>
                      <a:pt x="347715" y="340621"/>
                      <a:pt x="347715" y="353536"/>
                    </a:cubicBezTo>
                    <a:cubicBezTo>
                      <a:pt x="347715" y="366451"/>
                      <a:pt x="376678" y="340641"/>
                      <a:pt x="383914" y="355153"/>
                    </a:cubicBezTo>
                    <a:cubicBezTo>
                      <a:pt x="391150" y="369665"/>
                      <a:pt x="396789" y="379346"/>
                      <a:pt x="382297" y="386602"/>
                    </a:cubicBezTo>
                    <a:cubicBezTo>
                      <a:pt x="367805" y="393858"/>
                      <a:pt x="354951" y="382560"/>
                      <a:pt x="358164" y="395475"/>
                    </a:cubicBezTo>
                    <a:cubicBezTo>
                      <a:pt x="362186" y="408370"/>
                      <a:pt x="376678" y="392241"/>
                      <a:pt x="378275" y="405156"/>
                    </a:cubicBezTo>
                    <a:cubicBezTo>
                      <a:pt x="379892" y="417243"/>
                      <a:pt x="363783" y="426924"/>
                      <a:pt x="367826" y="432563"/>
                    </a:cubicBezTo>
                    <a:cubicBezTo>
                      <a:pt x="371039" y="437393"/>
                      <a:pt x="362186" y="428521"/>
                      <a:pt x="378275" y="435797"/>
                    </a:cubicBezTo>
                    <a:cubicBezTo>
                      <a:pt x="395172" y="443053"/>
                      <a:pt x="424135" y="424519"/>
                      <a:pt x="416899" y="448692"/>
                    </a:cubicBezTo>
                    <a:cubicBezTo>
                      <a:pt x="409663" y="472076"/>
                      <a:pt x="415282" y="463204"/>
                      <a:pt x="432987" y="468843"/>
                    </a:cubicBezTo>
                    <a:cubicBezTo>
                      <a:pt x="451501" y="474482"/>
                      <a:pt x="462759" y="468843"/>
                      <a:pt x="460334" y="484971"/>
                    </a:cubicBezTo>
                    <a:cubicBezTo>
                      <a:pt x="458716" y="501909"/>
                      <a:pt x="464356" y="529315"/>
                      <a:pt x="464356" y="529315"/>
                    </a:cubicBezTo>
                    <a:cubicBezTo>
                      <a:pt x="464356" y="529315"/>
                      <a:pt x="444245" y="514803"/>
                      <a:pt x="435392" y="510761"/>
                    </a:cubicBezTo>
                    <a:cubicBezTo>
                      <a:pt x="425731" y="507527"/>
                      <a:pt x="418496" y="492207"/>
                      <a:pt x="409643" y="500271"/>
                    </a:cubicBezTo>
                    <a:cubicBezTo>
                      <a:pt x="399982" y="507527"/>
                      <a:pt x="376658" y="507527"/>
                      <a:pt x="376658" y="507527"/>
                    </a:cubicBezTo>
                    <a:cubicBezTo>
                      <a:pt x="376658" y="507527"/>
                      <a:pt x="358144" y="518017"/>
                      <a:pt x="369422" y="522039"/>
                    </a:cubicBezTo>
                    <a:cubicBezTo>
                      <a:pt x="379871" y="525273"/>
                      <a:pt x="391150" y="510741"/>
                      <a:pt x="398385" y="527678"/>
                    </a:cubicBezTo>
                    <a:cubicBezTo>
                      <a:pt x="405621" y="543807"/>
                      <a:pt x="416899" y="516380"/>
                      <a:pt x="425731" y="529295"/>
                    </a:cubicBezTo>
                    <a:cubicBezTo>
                      <a:pt x="435392" y="542190"/>
                      <a:pt x="436989" y="539785"/>
                      <a:pt x="445842" y="542190"/>
                    </a:cubicBezTo>
                    <a:cubicBezTo>
                      <a:pt x="454694" y="543807"/>
                      <a:pt x="454694" y="529295"/>
                      <a:pt x="460334" y="543807"/>
                    </a:cubicBezTo>
                    <a:cubicBezTo>
                      <a:pt x="465972" y="558319"/>
                      <a:pt x="469995" y="542190"/>
                      <a:pt x="465972" y="558319"/>
                    </a:cubicBezTo>
                    <a:cubicBezTo>
                      <a:pt x="462759" y="575256"/>
                      <a:pt x="473208" y="591385"/>
                      <a:pt x="467589" y="598641"/>
                    </a:cubicBezTo>
                    <a:cubicBezTo>
                      <a:pt x="462759" y="605897"/>
                      <a:pt x="464376" y="607514"/>
                      <a:pt x="453098" y="609939"/>
                    </a:cubicBezTo>
                    <a:cubicBezTo>
                      <a:pt x="442648" y="611556"/>
                      <a:pt x="449884" y="595427"/>
                      <a:pt x="442648" y="611556"/>
                    </a:cubicBezTo>
                    <a:cubicBezTo>
                      <a:pt x="435413" y="627685"/>
                      <a:pt x="429774" y="622854"/>
                      <a:pt x="420113" y="624451"/>
                    </a:cubicBezTo>
                    <a:cubicBezTo>
                      <a:pt x="411260" y="626068"/>
                      <a:pt x="400002" y="630090"/>
                      <a:pt x="407238" y="637346"/>
                    </a:cubicBezTo>
                    <a:cubicBezTo>
                      <a:pt x="415282" y="644602"/>
                      <a:pt x="427348" y="631707"/>
                      <a:pt x="424135" y="642985"/>
                    </a:cubicBezTo>
                    <a:cubicBezTo>
                      <a:pt x="420113" y="653474"/>
                      <a:pt x="392766" y="655071"/>
                      <a:pt x="407238" y="659113"/>
                    </a:cubicBezTo>
                    <a:cubicBezTo>
                      <a:pt x="422518" y="662347"/>
                      <a:pt x="431370" y="647815"/>
                      <a:pt x="437009" y="655091"/>
                    </a:cubicBezTo>
                    <a:cubicBezTo>
                      <a:pt x="442648" y="662347"/>
                      <a:pt x="420113" y="679285"/>
                      <a:pt x="420113" y="679285"/>
                    </a:cubicBezTo>
                    <a:cubicBezTo>
                      <a:pt x="415282" y="695413"/>
                      <a:pt x="422518" y="682518"/>
                      <a:pt x="424135" y="695413"/>
                    </a:cubicBezTo>
                    <a:cubicBezTo>
                      <a:pt x="425752" y="708308"/>
                      <a:pt x="409643" y="713967"/>
                      <a:pt x="418496" y="722820"/>
                    </a:cubicBezTo>
                    <a:cubicBezTo>
                      <a:pt x="427348" y="732501"/>
                      <a:pt x="427348" y="702669"/>
                      <a:pt x="440223" y="715564"/>
                    </a:cubicBezTo>
                    <a:cubicBezTo>
                      <a:pt x="453098" y="728459"/>
                      <a:pt x="449884" y="750227"/>
                      <a:pt x="449884" y="750227"/>
                    </a:cubicBezTo>
                    <a:cubicBezTo>
                      <a:pt x="449884" y="750227"/>
                      <a:pt x="473208" y="732481"/>
                      <a:pt x="469995" y="752652"/>
                    </a:cubicBezTo>
                    <a:cubicBezTo>
                      <a:pt x="465972" y="772803"/>
                      <a:pt x="449884" y="780059"/>
                      <a:pt x="444245" y="776037"/>
                    </a:cubicBezTo>
                    <a:cubicBezTo>
                      <a:pt x="438606" y="772803"/>
                      <a:pt x="451481" y="803444"/>
                      <a:pt x="458737" y="800230"/>
                    </a:cubicBezTo>
                    <a:cubicBezTo>
                      <a:pt x="465972" y="796208"/>
                      <a:pt x="491722" y="780079"/>
                      <a:pt x="493339" y="787335"/>
                    </a:cubicBezTo>
                    <a:cubicBezTo>
                      <a:pt x="494956" y="794591"/>
                      <a:pt x="504597" y="792974"/>
                      <a:pt x="517471" y="788952"/>
                    </a:cubicBezTo>
                    <a:cubicBezTo>
                      <a:pt x="530346" y="785718"/>
                      <a:pt x="537582" y="765567"/>
                      <a:pt x="559309" y="761545"/>
                    </a:cubicBezTo>
                    <a:cubicBezTo>
                      <a:pt x="581036" y="757523"/>
                      <a:pt x="615618" y="739778"/>
                      <a:pt x="614022" y="728479"/>
                    </a:cubicBezTo>
                    <a:cubicBezTo>
                      <a:pt x="612405" y="717989"/>
                      <a:pt x="585059" y="699456"/>
                      <a:pt x="625279" y="701072"/>
                    </a:cubicBezTo>
                    <a:cubicBezTo>
                      <a:pt x="664712" y="702689"/>
                      <a:pt x="690441" y="686561"/>
                      <a:pt x="692058" y="677688"/>
                    </a:cubicBezTo>
                    <a:cubicBezTo>
                      <a:pt x="694463" y="668007"/>
                      <a:pt x="687228" y="662367"/>
                      <a:pt x="688844" y="651878"/>
                    </a:cubicBezTo>
                    <a:cubicBezTo>
                      <a:pt x="690461" y="640580"/>
                      <a:pt x="716191" y="646239"/>
                      <a:pt x="716191" y="646239"/>
                    </a:cubicBezTo>
                    <a:cubicBezTo>
                      <a:pt x="716191" y="646239"/>
                      <a:pt x="729065" y="607534"/>
                      <a:pt x="736301" y="618832"/>
                    </a:cubicBezTo>
                    <a:cubicBezTo>
                      <a:pt x="743537" y="630110"/>
                      <a:pt x="763647" y="613193"/>
                      <a:pt x="756412" y="609959"/>
                    </a:cubicBezTo>
                    <a:cubicBezTo>
                      <a:pt x="749176" y="605937"/>
                      <a:pt x="741920" y="591405"/>
                      <a:pt x="763647" y="597064"/>
                    </a:cubicBezTo>
                    <a:cubicBezTo>
                      <a:pt x="785374" y="602703"/>
                      <a:pt x="815146" y="582552"/>
                      <a:pt x="815146" y="582552"/>
                    </a:cubicBezTo>
                    <a:cubicBezTo>
                      <a:pt x="815146" y="582552"/>
                      <a:pt x="769286" y="559976"/>
                      <a:pt x="812741" y="562402"/>
                    </a:cubicBezTo>
                    <a:cubicBezTo>
                      <a:pt x="856984" y="564018"/>
                      <a:pt x="858601" y="555146"/>
                      <a:pt x="865837" y="556763"/>
                    </a:cubicBezTo>
                    <a:cubicBezTo>
                      <a:pt x="873072" y="558379"/>
                      <a:pt x="873072" y="538208"/>
                      <a:pt x="845726" y="530952"/>
                    </a:cubicBezTo>
                    <a:cubicBezTo>
                      <a:pt x="818380" y="523696"/>
                      <a:pt x="815146" y="525313"/>
                      <a:pt x="796653" y="525313"/>
                    </a:cubicBezTo>
                    <a:cubicBezTo>
                      <a:pt x="778159" y="525313"/>
                      <a:pt x="762051" y="512418"/>
                      <a:pt x="767689" y="503546"/>
                    </a:cubicBezTo>
                    <a:cubicBezTo>
                      <a:pt x="772520" y="494673"/>
                      <a:pt x="825616" y="477736"/>
                      <a:pt x="807122" y="470480"/>
                    </a:cubicBezTo>
                    <a:cubicBezTo>
                      <a:pt x="789417" y="463224"/>
                      <a:pt x="774945" y="444670"/>
                      <a:pt x="791034" y="447095"/>
                    </a:cubicBezTo>
                    <a:cubicBezTo>
                      <a:pt x="807122" y="448712"/>
                      <a:pt x="838511" y="448712"/>
                      <a:pt x="825636" y="443073"/>
                    </a:cubicBezTo>
                    <a:cubicBezTo>
                      <a:pt x="812761" y="437434"/>
                      <a:pt x="798290" y="432583"/>
                      <a:pt x="803908" y="432583"/>
                    </a:cubicBezTo>
                    <a:cubicBezTo>
                      <a:pt x="809527" y="432583"/>
                      <a:pt x="838511" y="434200"/>
                      <a:pt x="822422" y="426944"/>
                    </a:cubicBezTo>
                    <a:cubicBezTo>
                      <a:pt x="805525" y="419688"/>
                      <a:pt x="807142" y="415646"/>
                      <a:pt x="798290" y="421305"/>
                    </a:cubicBezTo>
                    <a:cubicBezTo>
                      <a:pt x="789437" y="426944"/>
                      <a:pt x="787032" y="415666"/>
                      <a:pt x="782201" y="412432"/>
                    </a:cubicBezTo>
                    <a:cubicBezTo>
                      <a:pt x="776562" y="408390"/>
                      <a:pt x="782201" y="402751"/>
                      <a:pt x="789437" y="401134"/>
                    </a:cubicBezTo>
                    <a:cubicBezTo>
                      <a:pt x="796673" y="399517"/>
                      <a:pt x="818400" y="386622"/>
                      <a:pt x="827253" y="401134"/>
                    </a:cubicBezTo>
                    <a:cubicBezTo>
                      <a:pt x="836914" y="415646"/>
                      <a:pt x="847363" y="406773"/>
                      <a:pt x="853002" y="421285"/>
                    </a:cubicBezTo>
                    <a:cubicBezTo>
                      <a:pt x="858641" y="435797"/>
                      <a:pt x="860238" y="452734"/>
                      <a:pt x="860238" y="452734"/>
                    </a:cubicBezTo>
                    <a:cubicBezTo>
                      <a:pt x="860238" y="452734"/>
                      <a:pt x="877135" y="470480"/>
                      <a:pt x="878752" y="455968"/>
                    </a:cubicBezTo>
                    <a:cubicBezTo>
                      <a:pt x="880368" y="441456"/>
                      <a:pt x="885987" y="441456"/>
                      <a:pt x="878752" y="432583"/>
                    </a:cubicBezTo>
                    <a:cubicBezTo>
                      <a:pt x="871516" y="422902"/>
                      <a:pt x="867494" y="408390"/>
                      <a:pt x="867494" y="408390"/>
                    </a:cubicBezTo>
                    <a:cubicBezTo>
                      <a:pt x="867494" y="408390"/>
                      <a:pt x="867494" y="395495"/>
                      <a:pt x="854619" y="395495"/>
                    </a:cubicBezTo>
                    <a:cubicBezTo>
                      <a:pt x="842553" y="395495"/>
                      <a:pt x="857024" y="380983"/>
                      <a:pt x="840127" y="379366"/>
                    </a:cubicBezTo>
                    <a:cubicBezTo>
                      <a:pt x="824039" y="376941"/>
                      <a:pt x="832892" y="368088"/>
                      <a:pt x="820017" y="372110"/>
                    </a:cubicBezTo>
                    <a:cubicBezTo>
                      <a:pt x="807142" y="375344"/>
                      <a:pt x="858641" y="353556"/>
                      <a:pt x="849788" y="340661"/>
                    </a:cubicBezTo>
                    <a:cubicBezTo>
                      <a:pt x="840127" y="327766"/>
                      <a:pt x="824039" y="322107"/>
                      <a:pt x="844150" y="317277"/>
                    </a:cubicBezTo>
                    <a:cubicBezTo>
                      <a:pt x="864260" y="311638"/>
                      <a:pt x="877135" y="317277"/>
                      <a:pt x="874730" y="311638"/>
                    </a:cubicBezTo>
                    <a:cubicBezTo>
                      <a:pt x="873113" y="305999"/>
                      <a:pt x="864280" y="294700"/>
                      <a:pt x="864280" y="294700"/>
                    </a:cubicBezTo>
                    <a:cubicBezTo>
                      <a:pt x="853022" y="289870"/>
                      <a:pt x="824059" y="291467"/>
                      <a:pt x="824059" y="285828"/>
                    </a:cubicBezTo>
                    <a:cubicBezTo>
                      <a:pt x="824059" y="280189"/>
                      <a:pt x="822442" y="272933"/>
                      <a:pt x="840148" y="265677"/>
                    </a:cubicBezTo>
                    <a:cubicBezTo>
                      <a:pt x="858661" y="258421"/>
                      <a:pt x="849809" y="251165"/>
                      <a:pt x="869919" y="251165"/>
                    </a:cubicBezTo>
                    <a:cubicBezTo>
                      <a:pt x="890030" y="251165"/>
                      <a:pt x="927845" y="226972"/>
                      <a:pt x="910140" y="223758"/>
                    </a:cubicBezTo>
                    <a:cubicBezTo>
                      <a:pt x="891626" y="219716"/>
                      <a:pt x="890030" y="199565"/>
                      <a:pt x="906118" y="203607"/>
                    </a:cubicBezTo>
                    <a:cubicBezTo>
                      <a:pt x="922206" y="206841"/>
                      <a:pt x="942317" y="185053"/>
                      <a:pt x="929442" y="183456"/>
                    </a:cubicBezTo>
                    <a:cubicBezTo>
                      <a:pt x="917376" y="181840"/>
                      <a:pt x="907715" y="172178"/>
                      <a:pt x="897265" y="181840"/>
                    </a:cubicBezTo>
                    <a:cubicBezTo>
                      <a:pt x="886008" y="190712"/>
                      <a:pt x="890030" y="196351"/>
                      <a:pt x="878752" y="199585"/>
                    </a:cubicBezTo>
                    <a:cubicBezTo>
                      <a:pt x="867494" y="203607"/>
                      <a:pt x="873113" y="186690"/>
                      <a:pt x="865877" y="197968"/>
                    </a:cubicBezTo>
                    <a:cubicBezTo>
                      <a:pt x="858641" y="209246"/>
                      <a:pt x="860238" y="214905"/>
                      <a:pt x="845766" y="216522"/>
                    </a:cubicBezTo>
                    <a:cubicBezTo>
                      <a:pt x="831275" y="218139"/>
                      <a:pt x="831275" y="199585"/>
                      <a:pt x="825656" y="205244"/>
                    </a:cubicBezTo>
                    <a:cubicBezTo>
                      <a:pt x="820037" y="210904"/>
                      <a:pt x="812781" y="192349"/>
                      <a:pt x="831295" y="186690"/>
                    </a:cubicBezTo>
                    <a:cubicBezTo>
                      <a:pt x="849809" y="181860"/>
                      <a:pt x="871516" y="159283"/>
                      <a:pt x="881985" y="164923"/>
                    </a:cubicBezTo>
                    <a:cubicBezTo>
                      <a:pt x="893243" y="170562"/>
                      <a:pt x="894860" y="157667"/>
                      <a:pt x="906118" y="159283"/>
                    </a:cubicBezTo>
                    <a:cubicBezTo>
                      <a:pt x="917376" y="161709"/>
                      <a:pt x="933464" y="159283"/>
                      <a:pt x="933464" y="159283"/>
                    </a:cubicBezTo>
                    <a:cubicBezTo>
                      <a:pt x="914950" y="147197"/>
                      <a:pt x="922206" y="131877"/>
                      <a:pt x="907715" y="135899"/>
                    </a:cubicBezTo>
                    <a:cubicBezTo>
                      <a:pt x="893223" y="139133"/>
                      <a:pt x="891626" y="130260"/>
                      <a:pt x="878752" y="139133"/>
                    </a:cubicBezTo>
                    <a:cubicBezTo>
                      <a:pt x="865877" y="148814"/>
                      <a:pt x="857024" y="148814"/>
                      <a:pt x="836914" y="143175"/>
                    </a:cubicBezTo>
                    <a:cubicBezTo>
                      <a:pt x="816803" y="137536"/>
                      <a:pt x="838531" y="123024"/>
                      <a:pt x="816803" y="137536"/>
                    </a:cubicBezTo>
                    <a:cubicBezTo>
                      <a:pt x="795076" y="152048"/>
                      <a:pt x="779796" y="148834"/>
                      <a:pt x="774966" y="137536"/>
                    </a:cubicBezTo>
                    <a:cubicBezTo>
                      <a:pt x="769327" y="127046"/>
                      <a:pt x="749216" y="106895"/>
                      <a:pt x="749216" y="106895"/>
                    </a:cubicBezTo>
                    <a:cubicBezTo>
                      <a:pt x="749216" y="106895"/>
                      <a:pt x="772540" y="91575"/>
                      <a:pt x="785415" y="94000"/>
                    </a:cubicBezTo>
                    <a:cubicBezTo>
                      <a:pt x="798290" y="95617"/>
                      <a:pt x="803929" y="82702"/>
                      <a:pt x="820017" y="82702"/>
                    </a:cubicBezTo>
                    <a:cubicBezTo>
                      <a:pt x="836914" y="82702"/>
                      <a:pt x="858641" y="79468"/>
                      <a:pt x="862663" y="72212"/>
                    </a:cubicBezTo>
                    <a:cubicBezTo>
                      <a:pt x="865877" y="64148"/>
                      <a:pt x="869899" y="48019"/>
                      <a:pt x="853002" y="53658"/>
                    </a:cubicBezTo>
                    <a:cubicBezTo>
                      <a:pt x="836914" y="59297"/>
                      <a:pt x="822422" y="55275"/>
                      <a:pt x="807142" y="62531"/>
                    </a:cubicBezTo>
                    <a:cubicBezTo>
                      <a:pt x="792651" y="69787"/>
                      <a:pt x="787032" y="39146"/>
                      <a:pt x="779796" y="56892"/>
                    </a:cubicBezTo>
                    <a:cubicBezTo>
                      <a:pt x="772560" y="75446"/>
                      <a:pt x="750833" y="81085"/>
                      <a:pt x="747620" y="72212"/>
                    </a:cubicBezTo>
                    <a:cubicBezTo>
                      <a:pt x="743597" y="62531"/>
                      <a:pt x="736362" y="68190"/>
                      <a:pt x="729106" y="69787"/>
                    </a:cubicBezTo>
                    <a:cubicBezTo>
                      <a:pt x="721870" y="72212"/>
                      <a:pt x="708995" y="53658"/>
                      <a:pt x="708995" y="53658"/>
                    </a:cubicBezTo>
                    <a:cubicBezTo>
                      <a:pt x="708995" y="53658"/>
                      <a:pt x="672797" y="48019"/>
                      <a:pt x="659922" y="55275"/>
                    </a:cubicBezTo>
                    <a:cubicBezTo>
                      <a:pt x="647047" y="62531"/>
                      <a:pt x="637386" y="52041"/>
                      <a:pt x="632576" y="40763"/>
                    </a:cubicBezTo>
                    <a:cubicBezTo>
                      <a:pt x="626937" y="29465"/>
                      <a:pt x="632576" y="-5198"/>
                      <a:pt x="621318" y="18996"/>
                    </a:cubicBezTo>
                    <a:cubicBezTo>
                      <a:pt x="610060" y="42380"/>
                      <a:pt x="628554" y="48019"/>
                      <a:pt x="614082" y="52062"/>
                    </a:cubicBezTo>
                    <a:cubicBezTo>
                      <a:pt x="599591" y="55295"/>
                      <a:pt x="588333" y="39167"/>
                      <a:pt x="579480" y="40784"/>
                    </a:cubicBezTo>
                    <a:cubicBezTo>
                      <a:pt x="569819" y="42400"/>
                      <a:pt x="559370" y="33528"/>
                      <a:pt x="552134" y="35145"/>
                    </a:cubicBezTo>
                    <a:cubicBezTo>
                      <a:pt x="544898" y="36761"/>
                      <a:pt x="540876" y="24655"/>
                      <a:pt x="540876" y="24655"/>
                    </a:cubicBezTo>
                    <a:cubicBezTo>
                      <a:pt x="540876" y="24655"/>
                      <a:pt x="517552" y="7718"/>
                      <a:pt x="507891" y="7718"/>
                    </a:cubicBezTo>
                    <a:cubicBezTo>
                      <a:pt x="499038" y="7718"/>
                      <a:pt x="486164" y="-6794"/>
                      <a:pt x="491803" y="7718"/>
                    </a:cubicBezTo>
                    <a:cubicBezTo>
                      <a:pt x="497442" y="22229"/>
                      <a:pt x="519149" y="27868"/>
                      <a:pt x="504677" y="39167"/>
                    </a:cubicBezTo>
                    <a:cubicBezTo>
                      <a:pt x="490186" y="49656"/>
                      <a:pt x="471692" y="29485"/>
                      <a:pt x="464457" y="36741"/>
                    </a:cubicBezTo>
                    <a:cubicBezTo>
                      <a:pt x="457221" y="43997"/>
                      <a:pt x="440324" y="46423"/>
                      <a:pt x="437110" y="39167"/>
                    </a:cubicBezTo>
                    <a:cubicBezTo>
                      <a:pt x="433088" y="31911"/>
                      <a:pt x="453199" y="14974"/>
                      <a:pt x="440324" y="11760"/>
                    </a:cubicBezTo>
                    <a:cubicBezTo>
                      <a:pt x="427449" y="7718"/>
                      <a:pt x="417000" y="7718"/>
                      <a:pt x="415383" y="16590"/>
                    </a:cubicBezTo>
                    <a:cubicBezTo>
                      <a:pt x="412978" y="26272"/>
                      <a:pt x="391251" y="42400"/>
                      <a:pt x="391251" y="42400"/>
                    </a:cubicBezTo>
                    <a:lnTo>
                      <a:pt x="391251" y="4240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29" name="Szabadkézi sokszög: alakzat 1328">
                <a:extLst>
                  <a:ext uri="{FF2B5EF4-FFF2-40B4-BE49-F238E27FC236}">
                    <a16:creationId xmlns:a16="http://schemas.microsoft.com/office/drawing/2014/main" id="{A896922E-4DF9-0D61-D7FB-BB330DB3E265}"/>
                  </a:ext>
                </a:extLst>
              </p:cNvPr>
              <p:cNvSpPr/>
              <p:nvPr/>
            </p:nvSpPr>
            <p:spPr>
              <a:xfrm>
                <a:off x="7684306" y="5373094"/>
                <a:ext cx="5497" cy="5039"/>
              </a:xfrm>
              <a:custGeom>
                <a:avLst/>
                <a:gdLst>
                  <a:gd name="connsiteX0" fmla="*/ 5497 w 5497"/>
                  <a:gd name="connsiteY0" fmla="*/ 350 h 5039"/>
                  <a:gd name="connsiteX1" fmla="*/ 2203 w 5497"/>
                  <a:gd name="connsiteY1" fmla="*/ 350 h 5039"/>
                  <a:gd name="connsiteX2" fmla="*/ 0 w 5497"/>
                  <a:gd name="connsiteY2" fmla="*/ 1907 h 5039"/>
                  <a:gd name="connsiteX3" fmla="*/ 2203 w 5497"/>
                  <a:gd name="connsiteY3" fmla="*/ 5040 h 5039"/>
                  <a:gd name="connsiteX4" fmla="*/ 4406 w 5497"/>
                  <a:gd name="connsiteY4" fmla="*/ 2695 h 5039"/>
                  <a:gd name="connsiteX5" fmla="*/ 5497 w 5497"/>
                  <a:gd name="connsiteY5" fmla="*/ 1139 h 5039"/>
                  <a:gd name="connsiteX6" fmla="*/ 5497 w 5497"/>
                  <a:gd name="connsiteY6" fmla="*/ 350 h 5039"/>
                  <a:gd name="connsiteX7" fmla="*/ 5497 w 5497"/>
                  <a:gd name="connsiteY7" fmla="*/ 350 h 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97" h="5039">
                    <a:moveTo>
                      <a:pt x="5497" y="350"/>
                    </a:moveTo>
                    <a:cubicBezTo>
                      <a:pt x="4406" y="-438"/>
                      <a:pt x="3294" y="350"/>
                      <a:pt x="2203" y="350"/>
                    </a:cubicBezTo>
                    <a:cubicBezTo>
                      <a:pt x="1112" y="1139"/>
                      <a:pt x="0" y="-438"/>
                      <a:pt x="0" y="1907"/>
                    </a:cubicBezTo>
                    <a:cubicBezTo>
                      <a:pt x="0" y="3989"/>
                      <a:pt x="727" y="5040"/>
                      <a:pt x="2203" y="5040"/>
                    </a:cubicBezTo>
                    <a:cubicBezTo>
                      <a:pt x="3294" y="5040"/>
                      <a:pt x="4406" y="2695"/>
                      <a:pt x="4406" y="2695"/>
                    </a:cubicBezTo>
                    <a:cubicBezTo>
                      <a:pt x="4406" y="2695"/>
                      <a:pt x="5497" y="1907"/>
                      <a:pt x="5497" y="1139"/>
                    </a:cubicBezTo>
                    <a:lnTo>
                      <a:pt x="5497" y="350"/>
                    </a:lnTo>
                    <a:lnTo>
                      <a:pt x="5497" y="35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30" name="Szabadkézi sokszög: alakzat 1329">
                <a:extLst>
                  <a:ext uri="{FF2B5EF4-FFF2-40B4-BE49-F238E27FC236}">
                    <a16:creationId xmlns:a16="http://schemas.microsoft.com/office/drawing/2014/main" id="{9881FF12-1282-544A-4D55-08228DC52DF7}"/>
                  </a:ext>
                </a:extLst>
              </p:cNvPr>
              <p:cNvSpPr/>
              <p:nvPr/>
            </p:nvSpPr>
            <p:spPr>
              <a:xfrm>
                <a:off x="7685295" y="5383611"/>
                <a:ext cx="10025" cy="5477"/>
              </a:xfrm>
              <a:custGeom>
                <a:avLst/>
                <a:gdLst>
                  <a:gd name="connsiteX0" fmla="*/ 3901 w 10025"/>
                  <a:gd name="connsiteY0" fmla="*/ 788 h 5477"/>
                  <a:gd name="connsiteX1" fmla="*/ 243 w 10025"/>
                  <a:gd name="connsiteY1" fmla="*/ 788 h 5477"/>
                  <a:gd name="connsiteX2" fmla="*/ 2688 w 10025"/>
                  <a:gd name="connsiteY2" fmla="*/ 3133 h 5477"/>
                  <a:gd name="connsiteX3" fmla="*/ 5134 w 10025"/>
                  <a:gd name="connsiteY3" fmla="*/ 3921 h 5477"/>
                  <a:gd name="connsiteX4" fmla="*/ 5134 w 10025"/>
                  <a:gd name="connsiteY4" fmla="*/ 5477 h 5477"/>
                  <a:gd name="connsiteX5" fmla="*/ 7580 w 10025"/>
                  <a:gd name="connsiteY5" fmla="*/ 3921 h 5477"/>
                  <a:gd name="connsiteX6" fmla="*/ 10025 w 10025"/>
                  <a:gd name="connsiteY6" fmla="*/ 788 h 5477"/>
                  <a:gd name="connsiteX7" fmla="*/ 8813 w 10025"/>
                  <a:gd name="connsiteY7" fmla="*/ 0 h 5477"/>
                  <a:gd name="connsiteX8" fmla="*/ 3942 w 10025"/>
                  <a:gd name="connsiteY8" fmla="*/ 788 h 5477"/>
                  <a:gd name="connsiteX9" fmla="*/ 3942 w 10025"/>
                  <a:gd name="connsiteY9" fmla="*/ 788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25" h="5477">
                    <a:moveTo>
                      <a:pt x="3901" y="788"/>
                    </a:moveTo>
                    <a:cubicBezTo>
                      <a:pt x="2688" y="0"/>
                      <a:pt x="-969" y="0"/>
                      <a:pt x="243" y="788"/>
                    </a:cubicBezTo>
                    <a:cubicBezTo>
                      <a:pt x="1456" y="2345"/>
                      <a:pt x="1456" y="3133"/>
                      <a:pt x="2688" y="3133"/>
                    </a:cubicBezTo>
                    <a:cubicBezTo>
                      <a:pt x="3901" y="3921"/>
                      <a:pt x="5134" y="3133"/>
                      <a:pt x="5134" y="3921"/>
                    </a:cubicBezTo>
                    <a:cubicBezTo>
                      <a:pt x="5134" y="4709"/>
                      <a:pt x="3922" y="5477"/>
                      <a:pt x="5134" y="5477"/>
                    </a:cubicBezTo>
                    <a:cubicBezTo>
                      <a:pt x="6347" y="5477"/>
                      <a:pt x="7580" y="4689"/>
                      <a:pt x="7580" y="3921"/>
                    </a:cubicBezTo>
                    <a:cubicBezTo>
                      <a:pt x="8792" y="3921"/>
                      <a:pt x="10025" y="788"/>
                      <a:pt x="10025" y="788"/>
                    </a:cubicBezTo>
                    <a:lnTo>
                      <a:pt x="8813" y="0"/>
                    </a:lnTo>
                    <a:cubicBezTo>
                      <a:pt x="7600" y="0"/>
                      <a:pt x="3942" y="788"/>
                      <a:pt x="3942" y="788"/>
                    </a:cubicBezTo>
                    <a:lnTo>
                      <a:pt x="3942" y="788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31" name="Szabadkézi sokszög: alakzat 1330">
                <a:extLst>
                  <a:ext uri="{FF2B5EF4-FFF2-40B4-BE49-F238E27FC236}">
                    <a16:creationId xmlns:a16="http://schemas.microsoft.com/office/drawing/2014/main" id="{7A2387F8-940A-2EC5-74B4-F1D73A1FCE32}"/>
                  </a:ext>
                </a:extLst>
              </p:cNvPr>
              <p:cNvSpPr/>
              <p:nvPr/>
            </p:nvSpPr>
            <p:spPr>
              <a:xfrm>
                <a:off x="7728701" y="5224809"/>
                <a:ext cx="4664" cy="5497"/>
              </a:xfrm>
              <a:custGeom>
                <a:avLst/>
                <a:gdLst>
                  <a:gd name="connsiteX0" fmla="*/ 1949 w 4664"/>
                  <a:gd name="connsiteY0" fmla="*/ 20 h 5497"/>
                  <a:gd name="connsiteX1" fmla="*/ 1343 w 4664"/>
                  <a:gd name="connsiteY1" fmla="*/ 1516 h 5497"/>
                  <a:gd name="connsiteX2" fmla="*/ 130 w 4664"/>
                  <a:gd name="connsiteY2" fmla="*/ 2506 h 5497"/>
                  <a:gd name="connsiteX3" fmla="*/ 3182 w 4664"/>
                  <a:gd name="connsiteY3" fmla="*/ 4507 h 5497"/>
                  <a:gd name="connsiteX4" fmla="*/ 4395 w 4664"/>
                  <a:gd name="connsiteY4" fmla="*/ 5498 h 5497"/>
                  <a:gd name="connsiteX5" fmla="*/ 4395 w 4664"/>
                  <a:gd name="connsiteY5" fmla="*/ 3497 h 5497"/>
                  <a:gd name="connsiteX6" fmla="*/ 4395 w 4664"/>
                  <a:gd name="connsiteY6" fmla="*/ 1496 h 5497"/>
                  <a:gd name="connsiteX7" fmla="*/ 2555 w 4664"/>
                  <a:gd name="connsiteY7" fmla="*/ 505 h 5497"/>
                  <a:gd name="connsiteX8" fmla="*/ 1949 w 4664"/>
                  <a:gd name="connsiteY8" fmla="*/ 0 h 5497"/>
                  <a:gd name="connsiteX9" fmla="*/ 1949 w 4664"/>
                  <a:gd name="connsiteY9" fmla="*/ 0 h 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64" h="5497">
                    <a:moveTo>
                      <a:pt x="1949" y="20"/>
                    </a:moveTo>
                    <a:cubicBezTo>
                      <a:pt x="1343" y="20"/>
                      <a:pt x="1343" y="1011"/>
                      <a:pt x="1343" y="1516"/>
                    </a:cubicBezTo>
                    <a:cubicBezTo>
                      <a:pt x="1343" y="2021"/>
                      <a:pt x="-496" y="1516"/>
                      <a:pt x="130" y="2506"/>
                    </a:cubicBezTo>
                    <a:cubicBezTo>
                      <a:pt x="756" y="3497"/>
                      <a:pt x="2576" y="4002"/>
                      <a:pt x="3182" y="4507"/>
                    </a:cubicBezTo>
                    <a:cubicBezTo>
                      <a:pt x="3788" y="5013"/>
                      <a:pt x="3182" y="5498"/>
                      <a:pt x="4395" y="5498"/>
                    </a:cubicBezTo>
                    <a:cubicBezTo>
                      <a:pt x="5001" y="5498"/>
                      <a:pt x="4395" y="4507"/>
                      <a:pt x="4395" y="3497"/>
                    </a:cubicBezTo>
                    <a:lnTo>
                      <a:pt x="4395" y="1496"/>
                    </a:lnTo>
                    <a:cubicBezTo>
                      <a:pt x="4395" y="1496"/>
                      <a:pt x="2555" y="0"/>
                      <a:pt x="2555" y="505"/>
                    </a:cubicBezTo>
                    <a:lnTo>
                      <a:pt x="1949" y="0"/>
                    </a:lnTo>
                    <a:lnTo>
                      <a:pt x="1949" y="0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32" name="Szabadkézi sokszög: alakzat 1331">
                <a:extLst>
                  <a:ext uri="{FF2B5EF4-FFF2-40B4-BE49-F238E27FC236}">
                    <a16:creationId xmlns:a16="http://schemas.microsoft.com/office/drawing/2014/main" id="{54F57360-1734-D04C-6D48-BC298A575460}"/>
                  </a:ext>
                </a:extLst>
              </p:cNvPr>
              <p:cNvSpPr/>
              <p:nvPr/>
            </p:nvSpPr>
            <p:spPr>
              <a:xfrm>
                <a:off x="7717598" y="5241261"/>
                <a:ext cx="4655" cy="5477"/>
              </a:xfrm>
              <a:custGeom>
                <a:avLst/>
                <a:gdLst>
                  <a:gd name="connsiteX0" fmla="*/ 238 w 4655"/>
                  <a:gd name="connsiteY0" fmla="*/ 1374 h 5477"/>
                  <a:gd name="connsiteX1" fmla="*/ 1451 w 4655"/>
                  <a:gd name="connsiteY1" fmla="*/ 5477 h 5477"/>
                  <a:gd name="connsiteX2" fmla="*/ 3269 w 4655"/>
                  <a:gd name="connsiteY2" fmla="*/ 4103 h 5477"/>
                  <a:gd name="connsiteX3" fmla="*/ 4482 w 4655"/>
                  <a:gd name="connsiteY3" fmla="*/ 0 h 5477"/>
                  <a:gd name="connsiteX4" fmla="*/ 2643 w 4655"/>
                  <a:gd name="connsiteY4" fmla="*/ 1374 h 5477"/>
                  <a:gd name="connsiteX5" fmla="*/ 1430 w 4655"/>
                  <a:gd name="connsiteY5" fmla="*/ 2749 h 5477"/>
                  <a:gd name="connsiteX6" fmla="*/ 217 w 4655"/>
                  <a:gd name="connsiteY6" fmla="*/ 1374 h 5477"/>
                  <a:gd name="connsiteX7" fmla="*/ 217 w 4655"/>
                  <a:gd name="connsiteY7" fmla="*/ 1374 h 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55" h="5477">
                    <a:moveTo>
                      <a:pt x="238" y="1374"/>
                    </a:moveTo>
                    <a:cubicBezTo>
                      <a:pt x="-368" y="2749"/>
                      <a:pt x="238" y="4103"/>
                      <a:pt x="1451" y="5477"/>
                    </a:cubicBezTo>
                    <a:cubicBezTo>
                      <a:pt x="2057" y="5477"/>
                      <a:pt x="2663" y="5477"/>
                      <a:pt x="3269" y="4103"/>
                    </a:cubicBezTo>
                    <a:cubicBezTo>
                      <a:pt x="3876" y="2729"/>
                      <a:pt x="5109" y="1374"/>
                      <a:pt x="4482" y="0"/>
                    </a:cubicBezTo>
                    <a:cubicBezTo>
                      <a:pt x="4482" y="0"/>
                      <a:pt x="3269" y="1374"/>
                      <a:pt x="2643" y="1374"/>
                    </a:cubicBezTo>
                    <a:cubicBezTo>
                      <a:pt x="2017" y="1374"/>
                      <a:pt x="1430" y="4103"/>
                      <a:pt x="1430" y="2749"/>
                    </a:cubicBezTo>
                    <a:cubicBezTo>
                      <a:pt x="1430" y="1395"/>
                      <a:pt x="824" y="1374"/>
                      <a:pt x="217" y="1374"/>
                    </a:cubicBezTo>
                    <a:lnTo>
                      <a:pt x="217" y="137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33" name="Szabadkézi sokszög: alakzat 1332">
                <a:extLst>
                  <a:ext uri="{FF2B5EF4-FFF2-40B4-BE49-F238E27FC236}">
                    <a16:creationId xmlns:a16="http://schemas.microsoft.com/office/drawing/2014/main" id="{D38627D7-1505-1D24-E74F-B4DBC42CC799}"/>
                  </a:ext>
                </a:extLst>
              </p:cNvPr>
              <p:cNvSpPr/>
              <p:nvPr/>
            </p:nvSpPr>
            <p:spPr>
              <a:xfrm>
                <a:off x="7508910" y="5361762"/>
                <a:ext cx="185903" cy="202337"/>
              </a:xfrm>
              <a:custGeom>
                <a:avLst/>
                <a:gdLst>
                  <a:gd name="connsiteX0" fmla="*/ 183945 w 185903"/>
                  <a:gd name="connsiteY0" fmla="*/ 25083 h 202337"/>
                  <a:gd name="connsiteX1" fmla="*/ 180690 w 185903"/>
                  <a:gd name="connsiteY1" fmla="*/ 25083 h 202337"/>
                  <a:gd name="connsiteX2" fmla="*/ 178265 w 185903"/>
                  <a:gd name="connsiteY2" fmla="*/ 25083 h 202337"/>
                  <a:gd name="connsiteX3" fmla="*/ 179882 w 185903"/>
                  <a:gd name="connsiteY3" fmla="*/ 22657 h 202337"/>
                  <a:gd name="connsiteX4" fmla="*/ 177457 w 185903"/>
                  <a:gd name="connsiteY4" fmla="*/ 23466 h 202337"/>
                  <a:gd name="connsiteX5" fmla="*/ 175031 w 185903"/>
                  <a:gd name="connsiteY5" fmla="*/ 25083 h 202337"/>
                  <a:gd name="connsiteX6" fmla="*/ 172606 w 185903"/>
                  <a:gd name="connsiteY6" fmla="*/ 25891 h 202337"/>
                  <a:gd name="connsiteX7" fmla="*/ 173415 w 185903"/>
                  <a:gd name="connsiteY7" fmla="*/ 23466 h 202337"/>
                  <a:gd name="connsiteX8" fmla="*/ 174223 w 185903"/>
                  <a:gd name="connsiteY8" fmla="*/ 21849 h 202337"/>
                  <a:gd name="connsiteX9" fmla="*/ 174223 w 185903"/>
                  <a:gd name="connsiteY9" fmla="*/ 19423 h 202337"/>
                  <a:gd name="connsiteX10" fmla="*/ 171798 w 185903"/>
                  <a:gd name="connsiteY10" fmla="*/ 20232 h 202337"/>
                  <a:gd name="connsiteX11" fmla="*/ 174223 w 185903"/>
                  <a:gd name="connsiteY11" fmla="*/ 17806 h 202337"/>
                  <a:gd name="connsiteX12" fmla="*/ 172606 w 185903"/>
                  <a:gd name="connsiteY12" fmla="*/ 16189 h 202337"/>
                  <a:gd name="connsiteX13" fmla="*/ 170989 w 185903"/>
                  <a:gd name="connsiteY13" fmla="*/ 16998 h 202337"/>
                  <a:gd name="connsiteX14" fmla="*/ 169372 w 185903"/>
                  <a:gd name="connsiteY14" fmla="*/ 19423 h 202337"/>
                  <a:gd name="connsiteX15" fmla="*/ 167755 w 185903"/>
                  <a:gd name="connsiteY15" fmla="*/ 18615 h 202337"/>
                  <a:gd name="connsiteX16" fmla="*/ 165330 w 185903"/>
                  <a:gd name="connsiteY16" fmla="*/ 21849 h 202337"/>
                  <a:gd name="connsiteX17" fmla="*/ 163713 w 185903"/>
                  <a:gd name="connsiteY17" fmla="*/ 21849 h 202337"/>
                  <a:gd name="connsiteX18" fmla="*/ 160459 w 185903"/>
                  <a:gd name="connsiteY18" fmla="*/ 23466 h 202337"/>
                  <a:gd name="connsiteX19" fmla="*/ 158033 w 185903"/>
                  <a:gd name="connsiteY19" fmla="*/ 25891 h 202337"/>
                  <a:gd name="connsiteX20" fmla="*/ 157225 w 185903"/>
                  <a:gd name="connsiteY20" fmla="*/ 25083 h 202337"/>
                  <a:gd name="connsiteX21" fmla="*/ 153163 w 185903"/>
                  <a:gd name="connsiteY21" fmla="*/ 21849 h 202337"/>
                  <a:gd name="connsiteX22" fmla="*/ 154780 w 185903"/>
                  <a:gd name="connsiteY22" fmla="*/ 15361 h 202337"/>
                  <a:gd name="connsiteX23" fmla="*/ 153971 w 185903"/>
                  <a:gd name="connsiteY23" fmla="*/ 12127 h 202337"/>
                  <a:gd name="connsiteX24" fmla="*/ 153163 w 185903"/>
                  <a:gd name="connsiteY24" fmla="*/ 9702 h 202337"/>
                  <a:gd name="connsiteX25" fmla="*/ 150737 w 185903"/>
                  <a:gd name="connsiteY25" fmla="*/ 10510 h 202337"/>
                  <a:gd name="connsiteX26" fmla="*/ 145866 w 185903"/>
                  <a:gd name="connsiteY26" fmla="*/ 7276 h 202337"/>
                  <a:gd name="connsiteX27" fmla="*/ 145866 w 185903"/>
                  <a:gd name="connsiteY27" fmla="*/ 3234 h 202337"/>
                  <a:gd name="connsiteX28" fmla="*/ 149120 w 185903"/>
                  <a:gd name="connsiteY28" fmla="*/ 809 h 202337"/>
                  <a:gd name="connsiteX29" fmla="*/ 151546 w 185903"/>
                  <a:gd name="connsiteY29" fmla="*/ 809 h 202337"/>
                  <a:gd name="connsiteX30" fmla="*/ 145866 w 185903"/>
                  <a:gd name="connsiteY30" fmla="*/ 0 h 202337"/>
                  <a:gd name="connsiteX31" fmla="*/ 143441 w 185903"/>
                  <a:gd name="connsiteY31" fmla="*/ 1617 h 202337"/>
                  <a:gd name="connsiteX32" fmla="*/ 141824 w 185903"/>
                  <a:gd name="connsiteY32" fmla="*/ 3234 h 202337"/>
                  <a:gd name="connsiteX33" fmla="*/ 136144 w 185903"/>
                  <a:gd name="connsiteY33" fmla="*/ 7276 h 202337"/>
                  <a:gd name="connsiteX34" fmla="*/ 131273 w 185903"/>
                  <a:gd name="connsiteY34" fmla="*/ 12147 h 202337"/>
                  <a:gd name="connsiteX35" fmla="*/ 131273 w 185903"/>
                  <a:gd name="connsiteY35" fmla="*/ 16189 h 202337"/>
                  <a:gd name="connsiteX36" fmla="*/ 131273 w 185903"/>
                  <a:gd name="connsiteY36" fmla="*/ 19423 h 202337"/>
                  <a:gd name="connsiteX37" fmla="*/ 131273 w 185903"/>
                  <a:gd name="connsiteY37" fmla="*/ 23466 h 202337"/>
                  <a:gd name="connsiteX38" fmla="*/ 130465 w 185903"/>
                  <a:gd name="connsiteY38" fmla="*/ 28337 h 202337"/>
                  <a:gd name="connsiteX39" fmla="*/ 126403 w 185903"/>
                  <a:gd name="connsiteY39" fmla="*/ 33208 h 202337"/>
                  <a:gd name="connsiteX40" fmla="*/ 121531 w 185903"/>
                  <a:gd name="connsiteY40" fmla="*/ 39695 h 202337"/>
                  <a:gd name="connsiteX41" fmla="*/ 115852 w 185903"/>
                  <a:gd name="connsiteY41" fmla="*/ 39695 h 202337"/>
                  <a:gd name="connsiteX42" fmla="*/ 115044 w 185903"/>
                  <a:gd name="connsiteY42" fmla="*/ 41312 h 202337"/>
                  <a:gd name="connsiteX43" fmla="*/ 113427 w 185903"/>
                  <a:gd name="connsiteY43" fmla="*/ 44546 h 202337"/>
                  <a:gd name="connsiteX44" fmla="*/ 112618 w 185903"/>
                  <a:gd name="connsiteY44" fmla="*/ 51034 h 202337"/>
                  <a:gd name="connsiteX45" fmla="*/ 111810 w 185903"/>
                  <a:gd name="connsiteY45" fmla="*/ 56714 h 202337"/>
                  <a:gd name="connsiteX46" fmla="*/ 106939 w 185903"/>
                  <a:gd name="connsiteY46" fmla="*/ 67244 h 202337"/>
                  <a:gd name="connsiteX47" fmla="*/ 102068 w 185903"/>
                  <a:gd name="connsiteY47" fmla="*/ 73731 h 202337"/>
                  <a:gd name="connsiteX48" fmla="*/ 95580 w 185903"/>
                  <a:gd name="connsiteY48" fmla="*/ 79411 h 202337"/>
                  <a:gd name="connsiteX49" fmla="*/ 89901 w 185903"/>
                  <a:gd name="connsiteY49" fmla="*/ 82645 h 202337"/>
                  <a:gd name="connsiteX50" fmla="*/ 85838 w 185903"/>
                  <a:gd name="connsiteY50" fmla="*/ 84262 h 202337"/>
                  <a:gd name="connsiteX51" fmla="*/ 85030 w 185903"/>
                  <a:gd name="connsiteY51" fmla="*/ 87496 h 202337"/>
                  <a:gd name="connsiteX52" fmla="*/ 81776 w 185903"/>
                  <a:gd name="connsiteY52" fmla="*/ 90729 h 202337"/>
                  <a:gd name="connsiteX53" fmla="*/ 77713 w 185903"/>
                  <a:gd name="connsiteY53" fmla="*/ 93963 h 202337"/>
                  <a:gd name="connsiteX54" fmla="*/ 74459 w 185903"/>
                  <a:gd name="connsiteY54" fmla="*/ 97197 h 202337"/>
                  <a:gd name="connsiteX55" fmla="*/ 65546 w 185903"/>
                  <a:gd name="connsiteY55" fmla="*/ 102876 h 202337"/>
                  <a:gd name="connsiteX56" fmla="*/ 58250 w 185903"/>
                  <a:gd name="connsiteY56" fmla="*/ 109364 h 202337"/>
                  <a:gd name="connsiteX57" fmla="*/ 55824 w 185903"/>
                  <a:gd name="connsiteY57" fmla="*/ 110981 h 202337"/>
                  <a:gd name="connsiteX58" fmla="*/ 53399 w 185903"/>
                  <a:gd name="connsiteY58" fmla="*/ 113407 h 202337"/>
                  <a:gd name="connsiteX59" fmla="*/ 49336 w 185903"/>
                  <a:gd name="connsiteY59" fmla="*/ 114215 h 202337"/>
                  <a:gd name="connsiteX60" fmla="*/ 47719 w 185903"/>
                  <a:gd name="connsiteY60" fmla="*/ 112598 h 202337"/>
                  <a:gd name="connsiteX61" fmla="*/ 46103 w 185903"/>
                  <a:gd name="connsiteY61" fmla="*/ 113407 h 202337"/>
                  <a:gd name="connsiteX62" fmla="*/ 43677 w 185903"/>
                  <a:gd name="connsiteY62" fmla="*/ 113407 h 202337"/>
                  <a:gd name="connsiteX63" fmla="*/ 42060 w 185903"/>
                  <a:gd name="connsiteY63" fmla="*/ 115024 h 202337"/>
                  <a:gd name="connsiteX64" fmla="*/ 41251 w 185903"/>
                  <a:gd name="connsiteY64" fmla="*/ 118257 h 202337"/>
                  <a:gd name="connsiteX65" fmla="*/ 38826 w 185903"/>
                  <a:gd name="connsiteY65" fmla="*/ 119874 h 202337"/>
                  <a:gd name="connsiteX66" fmla="*/ 37209 w 185903"/>
                  <a:gd name="connsiteY66" fmla="*/ 122300 h 202337"/>
                  <a:gd name="connsiteX67" fmla="*/ 37209 w 185903"/>
                  <a:gd name="connsiteY67" fmla="*/ 123917 h 202337"/>
                  <a:gd name="connsiteX68" fmla="*/ 35592 w 185903"/>
                  <a:gd name="connsiteY68" fmla="*/ 126342 h 202337"/>
                  <a:gd name="connsiteX69" fmla="*/ 33167 w 185903"/>
                  <a:gd name="connsiteY69" fmla="*/ 127151 h 202337"/>
                  <a:gd name="connsiteX70" fmla="*/ 30742 w 185903"/>
                  <a:gd name="connsiteY70" fmla="*/ 130384 h 202337"/>
                  <a:gd name="connsiteX71" fmla="*/ 31550 w 185903"/>
                  <a:gd name="connsiteY71" fmla="*/ 134427 h 202337"/>
                  <a:gd name="connsiteX72" fmla="*/ 33167 w 185903"/>
                  <a:gd name="connsiteY72" fmla="*/ 136852 h 202337"/>
                  <a:gd name="connsiteX73" fmla="*/ 30742 w 185903"/>
                  <a:gd name="connsiteY73" fmla="*/ 135235 h 202337"/>
                  <a:gd name="connsiteX74" fmla="*/ 29125 w 185903"/>
                  <a:gd name="connsiteY74" fmla="*/ 133618 h 202337"/>
                  <a:gd name="connsiteX75" fmla="*/ 26699 w 185903"/>
                  <a:gd name="connsiteY75" fmla="*/ 134427 h 202337"/>
                  <a:gd name="connsiteX76" fmla="*/ 25082 w 185903"/>
                  <a:gd name="connsiteY76" fmla="*/ 136852 h 202337"/>
                  <a:gd name="connsiteX77" fmla="*/ 23465 w 185903"/>
                  <a:gd name="connsiteY77" fmla="*/ 139277 h 202337"/>
                  <a:gd name="connsiteX78" fmla="*/ 21849 w 185903"/>
                  <a:gd name="connsiteY78" fmla="*/ 141703 h 202337"/>
                  <a:gd name="connsiteX79" fmla="*/ 19423 w 185903"/>
                  <a:gd name="connsiteY79" fmla="*/ 143320 h 202337"/>
                  <a:gd name="connsiteX80" fmla="*/ 16998 w 185903"/>
                  <a:gd name="connsiteY80" fmla="*/ 146553 h 202337"/>
                  <a:gd name="connsiteX81" fmla="*/ 15381 w 185903"/>
                  <a:gd name="connsiteY81" fmla="*/ 150596 h 202337"/>
                  <a:gd name="connsiteX82" fmla="*/ 14572 w 185903"/>
                  <a:gd name="connsiteY82" fmla="*/ 151404 h 202337"/>
                  <a:gd name="connsiteX83" fmla="*/ 12955 w 185903"/>
                  <a:gd name="connsiteY83" fmla="*/ 150596 h 202337"/>
                  <a:gd name="connsiteX84" fmla="*/ 11338 w 185903"/>
                  <a:gd name="connsiteY84" fmla="*/ 152213 h 202337"/>
                  <a:gd name="connsiteX85" fmla="*/ 12147 w 185903"/>
                  <a:gd name="connsiteY85" fmla="*/ 156255 h 202337"/>
                  <a:gd name="connsiteX86" fmla="*/ 14572 w 185903"/>
                  <a:gd name="connsiteY86" fmla="*/ 156255 h 202337"/>
                  <a:gd name="connsiteX87" fmla="*/ 16189 w 185903"/>
                  <a:gd name="connsiteY87" fmla="*/ 156255 h 202337"/>
                  <a:gd name="connsiteX88" fmla="*/ 17806 w 185903"/>
                  <a:gd name="connsiteY88" fmla="*/ 157872 h 202337"/>
                  <a:gd name="connsiteX89" fmla="*/ 16189 w 185903"/>
                  <a:gd name="connsiteY89" fmla="*/ 159489 h 202337"/>
                  <a:gd name="connsiteX90" fmla="*/ 13764 w 185903"/>
                  <a:gd name="connsiteY90" fmla="*/ 157872 h 202337"/>
                  <a:gd name="connsiteX91" fmla="*/ 14572 w 185903"/>
                  <a:gd name="connsiteY91" fmla="*/ 158680 h 202337"/>
                  <a:gd name="connsiteX92" fmla="*/ 14572 w 185903"/>
                  <a:gd name="connsiteY92" fmla="*/ 161914 h 202337"/>
                  <a:gd name="connsiteX93" fmla="*/ 13764 w 185903"/>
                  <a:gd name="connsiteY93" fmla="*/ 161106 h 202337"/>
                  <a:gd name="connsiteX94" fmla="*/ 12147 w 185903"/>
                  <a:gd name="connsiteY94" fmla="*/ 159489 h 202337"/>
                  <a:gd name="connsiteX95" fmla="*/ 9722 w 185903"/>
                  <a:gd name="connsiteY95" fmla="*/ 157872 h 202337"/>
                  <a:gd name="connsiteX96" fmla="*/ 8913 w 185903"/>
                  <a:gd name="connsiteY96" fmla="*/ 158680 h 202337"/>
                  <a:gd name="connsiteX97" fmla="*/ 7296 w 185903"/>
                  <a:gd name="connsiteY97" fmla="*/ 161106 h 202337"/>
                  <a:gd name="connsiteX98" fmla="*/ 7296 w 185903"/>
                  <a:gd name="connsiteY98" fmla="*/ 161914 h 202337"/>
                  <a:gd name="connsiteX99" fmla="*/ 5680 w 185903"/>
                  <a:gd name="connsiteY99" fmla="*/ 163531 h 202337"/>
                  <a:gd name="connsiteX100" fmla="*/ 5680 w 185903"/>
                  <a:gd name="connsiteY100" fmla="*/ 165148 h 202337"/>
                  <a:gd name="connsiteX101" fmla="*/ 6488 w 185903"/>
                  <a:gd name="connsiteY101" fmla="*/ 165956 h 202337"/>
                  <a:gd name="connsiteX102" fmla="*/ 8913 w 185903"/>
                  <a:gd name="connsiteY102" fmla="*/ 166765 h 202337"/>
                  <a:gd name="connsiteX103" fmla="*/ 9722 w 185903"/>
                  <a:gd name="connsiteY103" fmla="*/ 167573 h 202337"/>
                  <a:gd name="connsiteX104" fmla="*/ 8105 w 185903"/>
                  <a:gd name="connsiteY104" fmla="*/ 168382 h 202337"/>
                  <a:gd name="connsiteX105" fmla="*/ 6488 w 185903"/>
                  <a:gd name="connsiteY105" fmla="*/ 170807 h 202337"/>
                  <a:gd name="connsiteX106" fmla="*/ 8105 w 185903"/>
                  <a:gd name="connsiteY106" fmla="*/ 170807 h 202337"/>
                  <a:gd name="connsiteX107" fmla="*/ 9722 w 185903"/>
                  <a:gd name="connsiteY107" fmla="*/ 170807 h 202337"/>
                  <a:gd name="connsiteX108" fmla="*/ 8105 w 185903"/>
                  <a:gd name="connsiteY108" fmla="*/ 172424 h 202337"/>
                  <a:gd name="connsiteX109" fmla="*/ 5680 w 185903"/>
                  <a:gd name="connsiteY109" fmla="*/ 173233 h 202337"/>
                  <a:gd name="connsiteX110" fmla="*/ 1617 w 185903"/>
                  <a:gd name="connsiteY110" fmla="*/ 174041 h 202337"/>
                  <a:gd name="connsiteX111" fmla="*/ 0 w 185903"/>
                  <a:gd name="connsiteY111" fmla="*/ 175658 h 202337"/>
                  <a:gd name="connsiteX112" fmla="*/ 808 w 185903"/>
                  <a:gd name="connsiteY112" fmla="*/ 178892 h 202337"/>
                  <a:gd name="connsiteX113" fmla="*/ 1617 w 185903"/>
                  <a:gd name="connsiteY113" fmla="*/ 181317 h 202337"/>
                  <a:gd name="connsiteX114" fmla="*/ 3234 w 185903"/>
                  <a:gd name="connsiteY114" fmla="*/ 178892 h 202337"/>
                  <a:gd name="connsiteX115" fmla="*/ 4851 w 185903"/>
                  <a:gd name="connsiteY115" fmla="*/ 177275 h 202337"/>
                  <a:gd name="connsiteX116" fmla="*/ 6468 w 185903"/>
                  <a:gd name="connsiteY116" fmla="*/ 178083 h 202337"/>
                  <a:gd name="connsiteX117" fmla="*/ 5659 w 185903"/>
                  <a:gd name="connsiteY117" fmla="*/ 180509 h 202337"/>
                  <a:gd name="connsiteX118" fmla="*/ 4042 w 185903"/>
                  <a:gd name="connsiteY118" fmla="*/ 182934 h 202337"/>
                  <a:gd name="connsiteX119" fmla="*/ 5659 w 185903"/>
                  <a:gd name="connsiteY119" fmla="*/ 183743 h 202337"/>
                  <a:gd name="connsiteX120" fmla="*/ 7276 w 185903"/>
                  <a:gd name="connsiteY120" fmla="*/ 180509 h 202337"/>
                  <a:gd name="connsiteX121" fmla="*/ 7276 w 185903"/>
                  <a:gd name="connsiteY121" fmla="*/ 182934 h 202337"/>
                  <a:gd name="connsiteX122" fmla="*/ 5659 w 185903"/>
                  <a:gd name="connsiteY122" fmla="*/ 186976 h 202337"/>
                  <a:gd name="connsiteX123" fmla="*/ 8913 w 185903"/>
                  <a:gd name="connsiteY123" fmla="*/ 187785 h 202337"/>
                  <a:gd name="connsiteX124" fmla="*/ 18655 w 185903"/>
                  <a:gd name="connsiteY124" fmla="*/ 187785 h 202337"/>
                  <a:gd name="connsiteX125" fmla="*/ 21080 w 185903"/>
                  <a:gd name="connsiteY125" fmla="*/ 186976 h 202337"/>
                  <a:gd name="connsiteX126" fmla="*/ 21080 w 185903"/>
                  <a:gd name="connsiteY126" fmla="*/ 185360 h 202337"/>
                  <a:gd name="connsiteX127" fmla="*/ 24335 w 185903"/>
                  <a:gd name="connsiteY127" fmla="*/ 184551 h 202337"/>
                  <a:gd name="connsiteX128" fmla="*/ 29205 w 185903"/>
                  <a:gd name="connsiteY128" fmla="*/ 188593 h 202337"/>
                  <a:gd name="connsiteX129" fmla="*/ 30014 w 185903"/>
                  <a:gd name="connsiteY129" fmla="*/ 191019 h 202337"/>
                  <a:gd name="connsiteX130" fmla="*/ 34076 w 185903"/>
                  <a:gd name="connsiteY130" fmla="*/ 192636 h 202337"/>
                  <a:gd name="connsiteX131" fmla="*/ 35693 w 185903"/>
                  <a:gd name="connsiteY131" fmla="*/ 191827 h 202337"/>
                  <a:gd name="connsiteX132" fmla="*/ 38948 w 185903"/>
                  <a:gd name="connsiteY132" fmla="*/ 191019 h 202337"/>
                  <a:gd name="connsiteX133" fmla="*/ 40565 w 185903"/>
                  <a:gd name="connsiteY133" fmla="*/ 192636 h 202337"/>
                  <a:gd name="connsiteX134" fmla="*/ 44627 w 185903"/>
                  <a:gd name="connsiteY134" fmla="*/ 195061 h 202337"/>
                  <a:gd name="connsiteX135" fmla="*/ 41373 w 185903"/>
                  <a:gd name="connsiteY135" fmla="*/ 197487 h 202337"/>
                  <a:gd name="connsiteX136" fmla="*/ 44627 w 185903"/>
                  <a:gd name="connsiteY136" fmla="*/ 198295 h 202337"/>
                  <a:gd name="connsiteX137" fmla="*/ 46244 w 185903"/>
                  <a:gd name="connsiteY137" fmla="*/ 197487 h 202337"/>
                  <a:gd name="connsiteX138" fmla="*/ 46244 w 185903"/>
                  <a:gd name="connsiteY138" fmla="*/ 199912 h 202337"/>
                  <a:gd name="connsiteX139" fmla="*/ 47861 w 185903"/>
                  <a:gd name="connsiteY139" fmla="*/ 199103 h 202337"/>
                  <a:gd name="connsiteX140" fmla="*/ 50286 w 185903"/>
                  <a:gd name="connsiteY140" fmla="*/ 198295 h 202337"/>
                  <a:gd name="connsiteX141" fmla="*/ 52712 w 185903"/>
                  <a:gd name="connsiteY141" fmla="*/ 198295 h 202337"/>
                  <a:gd name="connsiteX142" fmla="*/ 54328 w 185903"/>
                  <a:gd name="connsiteY142" fmla="*/ 199103 h 202337"/>
                  <a:gd name="connsiteX143" fmla="*/ 54328 w 185903"/>
                  <a:gd name="connsiteY143" fmla="*/ 200720 h 202337"/>
                  <a:gd name="connsiteX144" fmla="*/ 56754 w 185903"/>
                  <a:gd name="connsiteY144" fmla="*/ 202337 h 202337"/>
                  <a:gd name="connsiteX145" fmla="*/ 60008 w 185903"/>
                  <a:gd name="connsiteY145" fmla="*/ 200720 h 202337"/>
                  <a:gd name="connsiteX146" fmla="*/ 62433 w 185903"/>
                  <a:gd name="connsiteY146" fmla="*/ 200720 h 202337"/>
                  <a:gd name="connsiteX147" fmla="*/ 64050 w 185903"/>
                  <a:gd name="connsiteY147" fmla="*/ 199103 h 202337"/>
                  <a:gd name="connsiteX148" fmla="*/ 65667 w 185903"/>
                  <a:gd name="connsiteY148" fmla="*/ 200720 h 202337"/>
                  <a:gd name="connsiteX149" fmla="*/ 68921 w 185903"/>
                  <a:gd name="connsiteY149" fmla="*/ 199103 h 202337"/>
                  <a:gd name="connsiteX150" fmla="*/ 72983 w 185903"/>
                  <a:gd name="connsiteY150" fmla="*/ 197487 h 202337"/>
                  <a:gd name="connsiteX151" fmla="*/ 76238 w 185903"/>
                  <a:gd name="connsiteY151" fmla="*/ 195061 h 202337"/>
                  <a:gd name="connsiteX152" fmla="*/ 76238 w 185903"/>
                  <a:gd name="connsiteY152" fmla="*/ 191019 h 202337"/>
                  <a:gd name="connsiteX153" fmla="*/ 80300 w 185903"/>
                  <a:gd name="connsiteY153" fmla="*/ 187785 h 202337"/>
                  <a:gd name="connsiteX154" fmla="*/ 85171 w 185903"/>
                  <a:gd name="connsiteY154" fmla="*/ 186168 h 202337"/>
                  <a:gd name="connsiteX155" fmla="*/ 85980 w 185903"/>
                  <a:gd name="connsiteY155" fmla="*/ 182934 h 202337"/>
                  <a:gd name="connsiteX156" fmla="*/ 87597 w 185903"/>
                  <a:gd name="connsiteY156" fmla="*/ 179700 h 202337"/>
                  <a:gd name="connsiteX157" fmla="*/ 90022 w 185903"/>
                  <a:gd name="connsiteY157" fmla="*/ 176467 h 202337"/>
                  <a:gd name="connsiteX158" fmla="*/ 94893 w 185903"/>
                  <a:gd name="connsiteY158" fmla="*/ 174041 h 202337"/>
                  <a:gd name="connsiteX159" fmla="*/ 95701 w 185903"/>
                  <a:gd name="connsiteY159" fmla="*/ 171616 h 202337"/>
                  <a:gd name="connsiteX160" fmla="*/ 94085 w 185903"/>
                  <a:gd name="connsiteY160" fmla="*/ 169190 h 202337"/>
                  <a:gd name="connsiteX161" fmla="*/ 96510 w 185903"/>
                  <a:gd name="connsiteY161" fmla="*/ 165148 h 202337"/>
                  <a:gd name="connsiteX162" fmla="*/ 98935 w 185903"/>
                  <a:gd name="connsiteY162" fmla="*/ 162723 h 202337"/>
                  <a:gd name="connsiteX163" fmla="*/ 100552 w 185903"/>
                  <a:gd name="connsiteY163" fmla="*/ 160297 h 202337"/>
                  <a:gd name="connsiteX164" fmla="*/ 100552 w 185903"/>
                  <a:gd name="connsiteY164" fmla="*/ 154618 h 202337"/>
                  <a:gd name="connsiteX165" fmla="*/ 102977 w 185903"/>
                  <a:gd name="connsiteY165" fmla="*/ 151384 h 202337"/>
                  <a:gd name="connsiteX166" fmla="*/ 106232 w 185903"/>
                  <a:gd name="connsiteY166" fmla="*/ 148150 h 202337"/>
                  <a:gd name="connsiteX167" fmla="*/ 107848 w 185903"/>
                  <a:gd name="connsiteY167" fmla="*/ 142471 h 202337"/>
                  <a:gd name="connsiteX168" fmla="*/ 107040 w 185903"/>
                  <a:gd name="connsiteY168" fmla="*/ 135983 h 202337"/>
                  <a:gd name="connsiteX169" fmla="*/ 107040 w 185903"/>
                  <a:gd name="connsiteY169" fmla="*/ 132749 h 202337"/>
                  <a:gd name="connsiteX170" fmla="*/ 110294 w 185903"/>
                  <a:gd name="connsiteY170" fmla="*/ 128707 h 202337"/>
                  <a:gd name="connsiteX171" fmla="*/ 111102 w 185903"/>
                  <a:gd name="connsiteY171" fmla="*/ 123836 h 202337"/>
                  <a:gd name="connsiteX172" fmla="*/ 116782 w 185903"/>
                  <a:gd name="connsiteY172" fmla="*/ 119793 h 202337"/>
                  <a:gd name="connsiteX173" fmla="*/ 123270 w 185903"/>
                  <a:gd name="connsiteY173" fmla="*/ 115751 h 202337"/>
                  <a:gd name="connsiteX174" fmla="*/ 128949 w 185903"/>
                  <a:gd name="connsiteY174" fmla="*/ 112517 h 202337"/>
                  <a:gd name="connsiteX175" fmla="*/ 135437 w 185903"/>
                  <a:gd name="connsiteY175" fmla="*/ 110092 h 202337"/>
                  <a:gd name="connsiteX176" fmla="*/ 135437 w 185903"/>
                  <a:gd name="connsiteY176" fmla="*/ 107667 h 202337"/>
                  <a:gd name="connsiteX177" fmla="*/ 137862 w 185903"/>
                  <a:gd name="connsiteY177" fmla="*/ 106050 h 202337"/>
                  <a:gd name="connsiteX178" fmla="*/ 140288 w 185903"/>
                  <a:gd name="connsiteY178" fmla="*/ 106050 h 202337"/>
                  <a:gd name="connsiteX179" fmla="*/ 141096 w 185903"/>
                  <a:gd name="connsiteY179" fmla="*/ 108475 h 202337"/>
                  <a:gd name="connsiteX180" fmla="*/ 137842 w 185903"/>
                  <a:gd name="connsiteY180" fmla="*/ 108475 h 202337"/>
                  <a:gd name="connsiteX181" fmla="*/ 138650 w 185903"/>
                  <a:gd name="connsiteY181" fmla="*/ 109284 h 202337"/>
                  <a:gd name="connsiteX182" fmla="*/ 141905 w 185903"/>
                  <a:gd name="connsiteY182" fmla="*/ 109284 h 202337"/>
                  <a:gd name="connsiteX183" fmla="*/ 144330 w 185903"/>
                  <a:gd name="connsiteY183" fmla="*/ 108475 h 202337"/>
                  <a:gd name="connsiteX184" fmla="*/ 145947 w 185903"/>
                  <a:gd name="connsiteY184" fmla="*/ 110900 h 202337"/>
                  <a:gd name="connsiteX185" fmla="*/ 148372 w 185903"/>
                  <a:gd name="connsiteY185" fmla="*/ 112517 h 202337"/>
                  <a:gd name="connsiteX186" fmla="*/ 148372 w 185903"/>
                  <a:gd name="connsiteY186" fmla="*/ 110092 h 202337"/>
                  <a:gd name="connsiteX187" fmla="*/ 149181 w 185903"/>
                  <a:gd name="connsiteY187" fmla="*/ 106858 h 202337"/>
                  <a:gd name="connsiteX188" fmla="*/ 149989 w 185903"/>
                  <a:gd name="connsiteY188" fmla="*/ 109284 h 202337"/>
                  <a:gd name="connsiteX189" fmla="*/ 150798 w 185903"/>
                  <a:gd name="connsiteY189" fmla="*/ 110900 h 202337"/>
                  <a:gd name="connsiteX190" fmla="*/ 153223 w 185903"/>
                  <a:gd name="connsiteY190" fmla="*/ 110092 h 202337"/>
                  <a:gd name="connsiteX191" fmla="*/ 154032 w 185903"/>
                  <a:gd name="connsiteY191" fmla="*/ 106050 h 202337"/>
                  <a:gd name="connsiteX192" fmla="*/ 151606 w 185903"/>
                  <a:gd name="connsiteY192" fmla="*/ 104433 h 202337"/>
                  <a:gd name="connsiteX193" fmla="*/ 149181 w 185903"/>
                  <a:gd name="connsiteY193" fmla="*/ 102816 h 202337"/>
                  <a:gd name="connsiteX194" fmla="*/ 147564 w 185903"/>
                  <a:gd name="connsiteY194" fmla="*/ 102816 h 202337"/>
                  <a:gd name="connsiteX195" fmla="*/ 143502 w 185903"/>
                  <a:gd name="connsiteY195" fmla="*/ 102008 h 202337"/>
                  <a:gd name="connsiteX196" fmla="*/ 145119 w 185903"/>
                  <a:gd name="connsiteY196" fmla="*/ 101199 h 202337"/>
                  <a:gd name="connsiteX197" fmla="*/ 145927 w 185903"/>
                  <a:gd name="connsiteY197" fmla="*/ 99582 h 202337"/>
                  <a:gd name="connsiteX198" fmla="*/ 143502 w 185903"/>
                  <a:gd name="connsiteY198" fmla="*/ 96348 h 202337"/>
                  <a:gd name="connsiteX199" fmla="*/ 144310 w 185903"/>
                  <a:gd name="connsiteY199" fmla="*/ 93114 h 202337"/>
                  <a:gd name="connsiteX200" fmla="*/ 145119 w 185903"/>
                  <a:gd name="connsiteY200" fmla="*/ 89881 h 202337"/>
                  <a:gd name="connsiteX201" fmla="*/ 146735 w 185903"/>
                  <a:gd name="connsiteY201" fmla="*/ 88264 h 202337"/>
                  <a:gd name="connsiteX202" fmla="*/ 149989 w 185903"/>
                  <a:gd name="connsiteY202" fmla="*/ 86647 h 202337"/>
                  <a:gd name="connsiteX203" fmla="*/ 152415 w 185903"/>
                  <a:gd name="connsiteY203" fmla="*/ 84221 h 202337"/>
                  <a:gd name="connsiteX204" fmla="*/ 154840 w 185903"/>
                  <a:gd name="connsiteY204" fmla="*/ 81796 h 202337"/>
                  <a:gd name="connsiteX205" fmla="*/ 158094 w 185903"/>
                  <a:gd name="connsiteY205" fmla="*/ 80179 h 202337"/>
                  <a:gd name="connsiteX206" fmla="*/ 159711 w 185903"/>
                  <a:gd name="connsiteY206" fmla="*/ 77754 h 202337"/>
                  <a:gd name="connsiteX207" fmla="*/ 161328 w 185903"/>
                  <a:gd name="connsiteY207" fmla="*/ 73711 h 202337"/>
                  <a:gd name="connsiteX208" fmla="*/ 163753 w 185903"/>
                  <a:gd name="connsiteY208" fmla="*/ 68032 h 202337"/>
                  <a:gd name="connsiteX209" fmla="*/ 165370 w 185903"/>
                  <a:gd name="connsiteY209" fmla="*/ 64798 h 202337"/>
                  <a:gd name="connsiteX210" fmla="*/ 168624 w 185903"/>
                  <a:gd name="connsiteY210" fmla="*/ 63990 h 202337"/>
                  <a:gd name="connsiteX211" fmla="*/ 169433 w 185903"/>
                  <a:gd name="connsiteY211" fmla="*/ 62373 h 202337"/>
                  <a:gd name="connsiteX212" fmla="*/ 170241 w 185903"/>
                  <a:gd name="connsiteY212" fmla="*/ 59947 h 202337"/>
                  <a:gd name="connsiteX213" fmla="*/ 171858 w 185903"/>
                  <a:gd name="connsiteY213" fmla="*/ 58330 h 202337"/>
                  <a:gd name="connsiteX214" fmla="*/ 175112 w 185903"/>
                  <a:gd name="connsiteY214" fmla="*/ 56714 h 202337"/>
                  <a:gd name="connsiteX215" fmla="*/ 175112 w 185903"/>
                  <a:gd name="connsiteY215" fmla="*/ 53480 h 202337"/>
                  <a:gd name="connsiteX216" fmla="*/ 179175 w 185903"/>
                  <a:gd name="connsiteY216" fmla="*/ 47800 h 202337"/>
                  <a:gd name="connsiteX217" fmla="*/ 183237 w 185903"/>
                  <a:gd name="connsiteY217" fmla="*/ 42121 h 202337"/>
                  <a:gd name="connsiteX218" fmla="*/ 181620 w 185903"/>
                  <a:gd name="connsiteY218" fmla="*/ 38887 h 202337"/>
                  <a:gd name="connsiteX219" fmla="*/ 180812 w 185903"/>
                  <a:gd name="connsiteY219" fmla="*/ 35653 h 202337"/>
                  <a:gd name="connsiteX220" fmla="*/ 178387 w 185903"/>
                  <a:gd name="connsiteY220" fmla="*/ 31611 h 202337"/>
                  <a:gd name="connsiteX221" fmla="*/ 179195 w 185903"/>
                  <a:gd name="connsiteY221" fmla="*/ 29186 h 202337"/>
                  <a:gd name="connsiteX222" fmla="*/ 180812 w 185903"/>
                  <a:gd name="connsiteY222" fmla="*/ 28377 h 202337"/>
                  <a:gd name="connsiteX223" fmla="*/ 185683 w 185903"/>
                  <a:gd name="connsiteY223" fmla="*/ 26760 h 202337"/>
                  <a:gd name="connsiteX224" fmla="*/ 184066 w 185903"/>
                  <a:gd name="connsiteY224" fmla="*/ 25143 h 202337"/>
                  <a:gd name="connsiteX225" fmla="*/ 184066 w 185903"/>
                  <a:gd name="connsiteY225" fmla="*/ 25143 h 202337"/>
                  <a:gd name="connsiteX226" fmla="*/ 28215 w 185903"/>
                  <a:gd name="connsiteY226" fmla="*/ 166078 h 202337"/>
                  <a:gd name="connsiteX227" fmla="*/ 25790 w 185903"/>
                  <a:gd name="connsiteY227" fmla="*/ 166078 h 202337"/>
                  <a:gd name="connsiteX228" fmla="*/ 23365 w 185903"/>
                  <a:gd name="connsiteY228" fmla="*/ 166078 h 202337"/>
                  <a:gd name="connsiteX229" fmla="*/ 19302 w 185903"/>
                  <a:gd name="connsiteY229" fmla="*/ 163653 h 202337"/>
                  <a:gd name="connsiteX230" fmla="*/ 20919 w 185903"/>
                  <a:gd name="connsiteY230" fmla="*/ 162844 h 202337"/>
                  <a:gd name="connsiteX231" fmla="*/ 22536 w 185903"/>
                  <a:gd name="connsiteY231" fmla="*/ 163653 h 202337"/>
                  <a:gd name="connsiteX232" fmla="*/ 25790 w 185903"/>
                  <a:gd name="connsiteY232" fmla="*/ 162844 h 202337"/>
                  <a:gd name="connsiteX233" fmla="*/ 28215 w 185903"/>
                  <a:gd name="connsiteY233" fmla="*/ 163653 h 202337"/>
                  <a:gd name="connsiteX234" fmla="*/ 28215 w 185903"/>
                  <a:gd name="connsiteY234" fmla="*/ 166078 h 202337"/>
                  <a:gd name="connsiteX235" fmla="*/ 28215 w 185903"/>
                  <a:gd name="connsiteY235" fmla="*/ 166078 h 202337"/>
                  <a:gd name="connsiteX236" fmla="*/ 32278 w 185903"/>
                  <a:gd name="connsiteY236" fmla="*/ 147443 h 202337"/>
                  <a:gd name="connsiteX237" fmla="*/ 31469 w 185903"/>
                  <a:gd name="connsiteY237" fmla="*/ 150677 h 202337"/>
                  <a:gd name="connsiteX238" fmla="*/ 30661 w 185903"/>
                  <a:gd name="connsiteY238" fmla="*/ 153102 h 202337"/>
                  <a:gd name="connsiteX239" fmla="*/ 31469 w 185903"/>
                  <a:gd name="connsiteY239" fmla="*/ 155528 h 202337"/>
                  <a:gd name="connsiteX240" fmla="*/ 30661 w 185903"/>
                  <a:gd name="connsiteY240" fmla="*/ 159570 h 202337"/>
                  <a:gd name="connsiteX241" fmla="*/ 27407 w 185903"/>
                  <a:gd name="connsiteY241" fmla="*/ 159570 h 202337"/>
                  <a:gd name="connsiteX242" fmla="*/ 23344 w 185903"/>
                  <a:gd name="connsiteY242" fmla="*/ 157953 h 202337"/>
                  <a:gd name="connsiteX243" fmla="*/ 24961 w 185903"/>
                  <a:gd name="connsiteY243" fmla="*/ 157144 h 202337"/>
                  <a:gd name="connsiteX244" fmla="*/ 27387 w 185903"/>
                  <a:gd name="connsiteY244" fmla="*/ 158761 h 202337"/>
                  <a:gd name="connsiteX245" fmla="*/ 29003 w 185903"/>
                  <a:gd name="connsiteY245" fmla="*/ 157953 h 202337"/>
                  <a:gd name="connsiteX246" fmla="*/ 28195 w 185903"/>
                  <a:gd name="connsiteY246" fmla="*/ 154719 h 202337"/>
                  <a:gd name="connsiteX247" fmla="*/ 25770 w 185903"/>
                  <a:gd name="connsiteY247" fmla="*/ 153910 h 202337"/>
                  <a:gd name="connsiteX248" fmla="*/ 24961 w 185903"/>
                  <a:gd name="connsiteY248" fmla="*/ 150677 h 202337"/>
                  <a:gd name="connsiteX249" fmla="*/ 25770 w 185903"/>
                  <a:gd name="connsiteY249" fmla="*/ 151485 h 202337"/>
                  <a:gd name="connsiteX250" fmla="*/ 27387 w 185903"/>
                  <a:gd name="connsiteY250" fmla="*/ 152294 h 202337"/>
                  <a:gd name="connsiteX251" fmla="*/ 28195 w 185903"/>
                  <a:gd name="connsiteY251" fmla="*/ 150677 h 202337"/>
                  <a:gd name="connsiteX252" fmla="*/ 29812 w 185903"/>
                  <a:gd name="connsiteY252" fmla="*/ 149868 h 202337"/>
                  <a:gd name="connsiteX253" fmla="*/ 29812 w 185903"/>
                  <a:gd name="connsiteY253" fmla="*/ 147443 h 202337"/>
                  <a:gd name="connsiteX254" fmla="*/ 32237 w 185903"/>
                  <a:gd name="connsiteY254" fmla="*/ 145017 h 202337"/>
                  <a:gd name="connsiteX255" fmla="*/ 32237 w 185903"/>
                  <a:gd name="connsiteY255" fmla="*/ 147443 h 202337"/>
                  <a:gd name="connsiteX256" fmla="*/ 32237 w 185903"/>
                  <a:gd name="connsiteY256" fmla="*/ 147443 h 202337"/>
                  <a:gd name="connsiteX257" fmla="*/ 52550 w 185903"/>
                  <a:gd name="connsiteY257" fmla="*/ 155548 h 202337"/>
                  <a:gd name="connsiteX258" fmla="*/ 51741 w 185903"/>
                  <a:gd name="connsiteY258" fmla="*/ 152314 h 202337"/>
                  <a:gd name="connsiteX259" fmla="*/ 50125 w 185903"/>
                  <a:gd name="connsiteY259" fmla="*/ 149888 h 202337"/>
                  <a:gd name="connsiteX260" fmla="*/ 46062 w 185903"/>
                  <a:gd name="connsiteY260" fmla="*/ 149888 h 202337"/>
                  <a:gd name="connsiteX261" fmla="*/ 43637 w 185903"/>
                  <a:gd name="connsiteY261" fmla="*/ 146655 h 202337"/>
                  <a:gd name="connsiteX262" fmla="*/ 42828 w 185903"/>
                  <a:gd name="connsiteY262" fmla="*/ 142612 h 202337"/>
                  <a:gd name="connsiteX263" fmla="*/ 44445 w 185903"/>
                  <a:gd name="connsiteY263" fmla="*/ 145038 h 202337"/>
                  <a:gd name="connsiteX264" fmla="*/ 46870 w 185903"/>
                  <a:gd name="connsiteY264" fmla="*/ 146655 h 202337"/>
                  <a:gd name="connsiteX265" fmla="*/ 49296 w 185903"/>
                  <a:gd name="connsiteY265" fmla="*/ 146655 h 202337"/>
                  <a:gd name="connsiteX266" fmla="*/ 51721 w 185903"/>
                  <a:gd name="connsiteY266" fmla="*/ 147463 h 202337"/>
                  <a:gd name="connsiteX267" fmla="*/ 53338 w 185903"/>
                  <a:gd name="connsiteY267" fmla="*/ 149888 h 202337"/>
                  <a:gd name="connsiteX268" fmla="*/ 54147 w 185903"/>
                  <a:gd name="connsiteY268" fmla="*/ 153931 h 202337"/>
                  <a:gd name="connsiteX269" fmla="*/ 52530 w 185903"/>
                  <a:gd name="connsiteY269" fmla="*/ 155548 h 202337"/>
                  <a:gd name="connsiteX270" fmla="*/ 52530 w 185903"/>
                  <a:gd name="connsiteY270" fmla="*/ 155548 h 202337"/>
                  <a:gd name="connsiteX271" fmla="*/ 61463 w 185903"/>
                  <a:gd name="connsiteY271" fmla="*/ 136104 h 202337"/>
                  <a:gd name="connsiteX272" fmla="*/ 57400 w 185903"/>
                  <a:gd name="connsiteY272" fmla="*/ 134487 h 202337"/>
                  <a:gd name="connsiteX273" fmla="*/ 59017 w 185903"/>
                  <a:gd name="connsiteY273" fmla="*/ 131253 h 202337"/>
                  <a:gd name="connsiteX274" fmla="*/ 59017 w 185903"/>
                  <a:gd name="connsiteY274" fmla="*/ 128020 h 202337"/>
                  <a:gd name="connsiteX275" fmla="*/ 60634 w 185903"/>
                  <a:gd name="connsiteY275" fmla="*/ 124786 h 202337"/>
                  <a:gd name="connsiteX276" fmla="*/ 61443 w 185903"/>
                  <a:gd name="connsiteY276" fmla="*/ 125594 h 202337"/>
                  <a:gd name="connsiteX277" fmla="*/ 61443 w 185903"/>
                  <a:gd name="connsiteY277" fmla="*/ 128020 h 202337"/>
                  <a:gd name="connsiteX278" fmla="*/ 60634 w 185903"/>
                  <a:gd name="connsiteY278" fmla="*/ 130445 h 202337"/>
                  <a:gd name="connsiteX279" fmla="*/ 59826 w 185903"/>
                  <a:gd name="connsiteY279" fmla="*/ 133679 h 202337"/>
                  <a:gd name="connsiteX280" fmla="*/ 61443 w 185903"/>
                  <a:gd name="connsiteY280" fmla="*/ 133679 h 202337"/>
                  <a:gd name="connsiteX281" fmla="*/ 61443 w 185903"/>
                  <a:gd name="connsiteY281" fmla="*/ 136104 h 202337"/>
                  <a:gd name="connsiteX282" fmla="*/ 61443 w 185903"/>
                  <a:gd name="connsiteY282" fmla="*/ 136104 h 202337"/>
                  <a:gd name="connsiteX283" fmla="*/ 67142 w 185903"/>
                  <a:gd name="connsiteY283" fmla="*/ 127999 h 202337"/>
                  <a:gd name="connsiteX284" fmla="*/ 64717 w 185903"/>
                  <a:gd name="connsiteY284" fmla="*/ 131233 h 202337"/>
                  <a:gd name="connsiteX285" fmla="*/ 63908 w 185903"/>
                  <a:gd name="connsiteY285" fmla="*/ 133659 h 202337"/>
                  <a:gd name="connsiteX286" fmla="*/ 63100 w 185903"/>
                  <a:gd name="connsiteY286" fmla="*/ 129616 h 202337"/>
                  <a:gd name="connsiteX287" fmla="*/ 64717 w 185903"/>
                  <a:gd name="connsiteY287" fmla="*/ 127191 h 202337"/>
                  <a:gd name="connsiteX288" fmla="*/ 67142 w 185903"/>
                  <a:gd name="connsiteY288" fmla="*/ 124765 h 202337"/>
                  <a:gd name="connsiteX289" fmla="*/ 67142 w 185903"/>
                  <a:gd name="connsiteY289" fmla="*/ 127999 h 202337"/>
                  <a:gd name="connsiteX290" fmla="*/ 67142 w 185903"/>
                  <a:gd name="connsiteY290" fmla="*/ 127999 h 202337"/>
                  <a:gd name="connsiteX291" fmla="*/ 85798 w 185903"/>
                  <a:gd name="connsiteY291" fmla="*/ 115024 h 202337"/>
                  <a:gd name="connsiteX292" fmla="*/ 85798 w 185903"/>
                  <a:gd name="connsiteY292" fmla="*/ 122320 h 202337"/>
                  <a:gd name="connsiteX293" fmla="*/ 84181 w 185903"/>
                  <a:gd name="connsiteY293" fmla="*/ 120703 h 202337"/>
                  <a:gd name="connsiteX294" fmla="*/ 84181 w 185903"/>
                  <a:gd name="connsiteY294" fmla="*/ 118278 h 202337"/>
                  <a:gd name="connsiteX295" fmla="*/ 83372 w 185903"/>
                  <a:gd name="connsiteY295" fmla="*/ 115044 h 202337"/>
                  <a:gd name="connsiteX296" fmla="*/ 83372 w 185903"/>
                  <a:gd name="connsiteY296" fmla="*/ 111002 h 202337"/>
                  <a:gd name="connsiteX297" fmla="*/ 85798 w 185903"/>
                  <a:gd name="connsiteY297" fmla="*/ 111002 h 202337"/>
                  <a:gd name="connsiteX298" fmla="*/ 85798 w 185903"/>
                  <a:gd name="connsiteY298" fmla="*/ 115044 h 202337"/>
                  <a:gd name="connsiteX299" fmla="*/ 85798 w 185903"/>
                  <a:gd name="connsiteY299" fmla="*/ 115044 h 20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</a:cxnLst>
                <a:rect l="l" t="t" r="r" b="b"/>
                <a:pathLst>
                  <a:path w="185903" h="202337">
                    <a:moveTo>
                      <a:pt x="183945" y="25083"/>
                    </a:moveTo>
                    <a:cubicBezTo>
                      <a:pt x="183136" y="24274"/>
                      <a:pt x="182328" y="25891"/>
                      <a:pt x="180690" y="25083"/>
                    </a:cubicBezTo>
                    <a:cubicBezTo>
                      <a:pt x="179882" y="25083"/>
                      <a:pt x="179073" y="25891"/>
                      <a:pt x="178265" y="25083"/>
                    </a:cubicBezTo>
                    <a:cubicBezTo>
                      <a:pt x="177457" y="25083"/>
                      <a:pt x="179882" y="23466"/>
                      <a:pt x="179882" y="22657"/>
                    </a:cubicBezTo>
                    <a:cubicBezTo>
                      <a:pt x="180690" y="21849"/>
                      <a:pt x="178265" y="22657"/>
                      <a:pt x="177457" y="23466"/>
                    </a:cubicBezTo>
                    <a:cubicBezTo>
                      <a:pt x="175840" y="23466"/>
                      <a:pt x="176648" y="24274"/>
                      <a:pt x="175031" y="25083"/>
                    </a:cubicBezTo>
                    <a:cubicBezTo>
                      <a:pt x="174223" y="25891"/>
                      <a:pt x="173415" y="25891"/>
                      <a:pt x="172606" y="25891"/>
                    </a:cubicBezTo>
                    <a:cubicBezTo>
                      <a:pt x="170989" y="25083"/>
                      <a:pt x="172606" y="25083"/>
                      <a:pt x="173415" y="23466"/>
                    </a:cubicBezTo>
                    <a:cubicBezTo>
                      <a:pt x="175031" y="22657"/>
                      <a:pt x="174223" y="23466"/>
                      <a:pt x="174223" y="21849"/>
                    </a:cubicBezTo>
                    <a:cubicBezTo>
                      <a:pt x="174223" y="21040"/>
                      <a:pt x="175031" y="21040"/>
                      <a:pt x="174223" y="19423"/>
                    </a:cubicBezTo>
                    <a:cubicBezTo>
                      <a:pt x="174223" y="18615"/>
                      <a:pt x="173415" y="21040"/>
                      <a:pt x="171798" y="20232"/>
                    </a:cubicBezTo>
                    <a:cubicBezTo>
                      <a:pt x="170181" y="19423"/>
                      <a:pt x="171798" y="18615"/>
                      <a:pt x="174223" y="17806"/>
                    </a:cubicBezTo>
                    <a:cubicBezTo>
                      <a:pt x="175031" y="16998"/>
                      <a:pt x="174223" y="14573"/>
                      <a:pt x="172606" y="16189"/>
                    </a:cubicBezTo>
                    <a:cubicBezTo>
                      <a:pt x="170989" y="16998"/>
                      <a:pt x="171798" y="16189"/>
                      <a:pt x="170989" y="16998"/>
                    </a:cubicBezTo>
                    <a:cubicBezTo>
                      <a:pt x="169372" y="17806"/>
                      <a:pt x="170181" y="18615"/>
                      <a:pt x="169372" y="19423"/>
                    </a:cubicBezTo>
                    <a:cubicBezTo>
                      <a:pt x="168564" y="21040"/>
                      <a:pt x="168564" y="18615"/>
                      <a:pt x="167755" y="18615"/>
                    </a:cubicBezTo>
                    <a:cubicBezTo>
                      <a:pt x="166947" y="19423"/>
                      <a:pt x="165330" y="19423"/>
                      <a:pt x="165330" y="21849"/>
                    </a:cubicBezTo>
                    <a:cubicBezTo>
                      <a:pt x="165330" y="22920"/>
                      <a:pt x="164784" y="22920"/>
                      <a:pt x="163713" y="21849"/>
                    </a:cubicBezTo>
                    <a:cubicBezTo>
                      <a:pt x="161288" y="21040"/>
                      <a:pt x="162096" y="21849"/>
                      <a:pt x="160459" y="23466"/>
                    </a:cubicBezTo>
                    <a:cubicBezTo>
                      <a:pt x="159650" y="25083"/>
                      <a:pt x="159650" y="24274"/>
                      <a:pt x="158033" y="25891"/>
                    </a:cubicBezTo>
                    <a:cubicBezTo>
                      <a:pt x="157225" y="27508"/>
                      <a:pt x="157225" y="26700"/>
                      <a:pt x="157225" y="25083"/>
                    </a:cubicBezTo>
                    <a:cubicBezTo>
                      <a:pt x="157225" y="23466"/>
                      <a:pt x="154800" y="22657"/>
                      <a:pt x="153163" y="21849"/>
                    </a:cubicBezTo>
                    <a:cubicBezTo>
                      <a:pt x="151546" y="20232"/>
                      <a:pt x="153163" y="17806"/>
                      <a:pt x="154780" y="15361"/>
                    </a:cubicBezTo>
                    <a:cubicBezTo>
                      <a:pt x="156396" y="13744"/>
                      <a:pt x="154780" y="12935"/>
                      <a:pt x="153971" y="12127"/>
                    </a:cubicBezTo>
                    <a:cubicBezTo>
                      <a:pt x="153163" y="12127"/>
                      <a:pt x="153971" y="9702"/>
                      <a:pt x="153163" y="9702"/>
                    </a:cubicBezTo>
                    <a:cubicBezTo>
                      <a:pt x="152354" y="8893"/>
                      <a:pt x="151546" y="9702"/>
                      <a:pt x="150737" y="10510"/>
                    </a:cubicBezTo>
                    <a:cubicBezTo>
                      <a:pt x="149120" y="11319"/>
                      <a:pt x="147483" y="8893"/>
                      <a:pt x="145866" y="7276"/>
                    </a:cubicBezTo>
                    <a:cubicBezTo>
                      <a:pt x="144249" y="6468"/>
                      <a:pt x="145058" y="4851"/>
                      <a:pt x="145866" y="3234"/>
                    </a:cubicBezTo>
                    <a:cubicBezTo>
                      <a:pt x="145866" y="2163"/>
                      <a:pt x="146958" y="1354"/>
                      <a:pt x="149120" y="809"/>
                    </a:cubicBezTo>
                    <a:cubicBezTo>
                      <a:pt x="151546" y="809"/>
                      <a:pt x="152374" y="1617"/>
                      <a:pt x="151546" y="809"/>
                    </a:cubicBezTo>
                    <a:cubicBezTo>
                      <a:pt x="150717" y="0"/>
                      <a:pt x="148291" y="0"/>
                      <a:pt x="145866" y="0"/>
                    </a:cubicBezTo>
                    <a:cubicBezTo>
                      <a:pt x="143441" y="0"/>
                      <a:pt x="143441" y="0"/>
                      <a:pt x="143441" y="1617"/>
                    </a:cubicBezTo>
                    <a:cubicBezTo>
                      <a:pt x="143441" y="3234"/>
                      <a:pt x="143441" y="4042"/>
                      <a:pt x="141824" y="3234"/>
                    </a:cubicBezTo>
                    <a:cubicBezTo>
                      <a:pt x="139399" y="2426"/>
                      <a:pt x="139399" y="4851"/>
                      <a:pt x="136144" y="7276"/>
                    </a:cubicBezTo>
                    <a:cubicBezTo>
                      <a:pt x="132891" y="9702"/>
                      <a:pt x="132891" y="10510"/>
                      <a:pt x="131273" y="12147"/>
                    </a:cubicBezTo>
                    <a:cubicBezTo>
                      <a:pt x="129656" y="13784"/>
                      <a:pt x="130465" y="14573"/>
                      <a:pt x="131273" y="16189"/>
                    </a:cubicBezTo>
                    <a:lnTo>
                      <a:pt x="131273" y="19423"/>
                    </a:lnTo>
                    <a:cubicBezTo>
                      <a:pt x="130465" y="21040"/>
                      <a:pt x="130465" y="21849"/>
                      <a:pt x="131273" y="23466"/>
                    </a:cubicBezTo>
                    <a:cubicBezTo>
                      <a:pt x="132082" y="25083"/>
                      <a:pt x="131273" y="26700"/>
                      <a:pt x="130465" y="28337"/>
                    </a:cubicBezTo>
                    <a:cubicBezTo>
                      <a:pt x="129656" y="29954"/>
                      <a:pt x="128039" y="29954"/>
                      <a:pt x="126403" y="33208"/>
                    </a:cubicBezTo>
                    <a:cubicBezTo>
                      <a:pt x="125594" y="35633"/>
                      <a:pt x="123977" y="37250"/>
                      <a:pt x="121531" y="39695"/>
                    </a:cubicBezTo>
                    <a:cubicBezTo>
                      <a:pt x="118278" y="41312"/>
                      <a:pt x="116661" y="38887"/>
                      <a:pt x="115852" y="39695"/>
                    </a:cubicBezTo>
                    <a:cubicBezTo>
                      <a:pt x="114235" y="39695"/>
                      <a:pt x="115044" y="40504"/>
                      <a:pt x="115044" y="41312"/>
                    </a:cubicBezTo>
                    <a:cubicBezTo>
                      <a:pt x="115852" y="42929"/>
                      <a:pt x="115044" y="43738"/>
                      <a:pt x="113427" y="44546"/>
                    </a:cubicBezTo>
                    <a:cubicBezTo>
                      <a:pt x="112618" y="44546"/>
                      <a:pt x="113427" y="46971"/>
                      <a:pt x="112618" y="51034"/>
                    </a:cubicBezTo>
                    <a:cubicBezTo>
                      <a:pt x="111001" y="54268"/>
                      <a:pt x="111810" y="54268"/>
                      <a:pt x="111810" y="56714"/>
                    </a:cubicBezTo>
                    <a:cubicBezTo>
                      <a:pt x="111810" y="59947"/>
                      <a:pt x="107748" y="64818"/>
                      <a:pt x="106939" y="67244"/>
                    </a:cubicBezTo>
                    <a:cubicBezTo>
                      <a:pt x="105322" y="68861"/>
                      <a:pt x="105322" y="69669"/>
                      <a:pt x="102068" y="73731"/>
                    </a:cubicBezTo>
                    <a:cubicBezTo>
                      <a:pt x="98814" y="77774"/>
                      <a:pt x="98005" y="77774"/>
                      <a:pt x="95580" y="79411"/>
                    </a:cubicBezTo>
                    <a:cubicBezTo>
                      <a:pt x="92326" y="81028"/>
                      <a:pt x="91518" y="81836"/>
                      <a:pt x="89901" y="82645"/>
                    </a:cubicBezTo>
                    <a:cubicBezTo>
                      <a:pt x="88284" y="84262"/>
                      <a:pt x="88284" y="85070"/>
                      <a:pt x="85838" y="84262"/>
                    </a:cubicBezTo>
                    <a:cubicBezTo>
                      <a:pt x="84221" y="84262"/>
                      <a:pt x="85838" y="85879"/>
                      <a:pt x="85030" y="87496"/>
                    </a:cubicBezTo>
                    <a:cubicBezTo>
                      <a:pt x="85030" y="88304"/>
                      <a:pt x="83413" y="89113"/>
                      <a:pt x="81776" y="90729"/>
                    </a:cubicBezTo>
                    <a:cubicBezTo>
                      <a:pt x="80159" y="92346"/>
                      <a:pt x="80159" y="93155"/>
                      <a:pt x="77713" y="93963"/>
                    </a:cubicBezTo>
                    <a:cubicBezTo>
                      <a:pt x="76096" y="93963"/>
                      <a:pt x="75005" y="95034"/>
                      <a:pt x="74459" y="97197"/>
                    </a:cubicBezTo>
                    <a:cubicBezTo>
                      <a:pt x="72842" y="99622"/>
                      <a:pt x="67971" y="102876"/>
                      <a:pt x="65546" y="102876"/>
                    </a:cubicBezTo>
                    <a:cubicBezTo>
                      <a:pt x="63120" y="102876"/>
                      <a:pt x="58250" y="109364"/>
                      <a:pt x="58250" y="109364"/>
                    </a:cubicBezTo>
                    <a:cubicBezTo>
                      <a:pt x="58250" y="109364"/>
                      <a:pt x="56633" y="110981"/>
                      <a:pt x="55824" y="110981"/>
                    </a:cubicBezTo>
                    <a:cubicBezTo>
                      <a:pt x="55824" y="111790"/>
                      <a:pt x="54207" y="112598"/>
                      <a:pt x="53399" y="113407"/>
                    </a:cubicBezTo>
                    <a:cubicBezTo>
                      <a:pt x="52327" y="113952"/>
                      <a:pt x="50973" y="114215"/>
                      <a:pt x="49336" y="114215"/>
                    </a:cubicBezTo>
                    <a:cubicBezTo>
                      <a:pt x="47719" y="114215"/>
                      <a:pt x="48528" y="113407"/>
                      <a:pt x="47719" y="112598"/>
                    </a:cubicBezTo>
                    <a:cubicBezTo>
                      <a:pt x="46911" y="111790"/>
                      <a:pt x="46911" y="113407"/>
                      <a:pt x="46103" y="113407"/>
                    </a:cubicBezTo>
                    <a:lnTo>
                      <a:pt x="43677" y="113407"/>
                    </a:lnTo>
                    <a:cubicBezTo>
                      <a:pt x="43677" y="113407"/>
                      <a:pt x="42868" y="113407"/>
                      <a:pt x="42060" y="115024"/>
                    </a:cubicBezTo>
                    <a:cubicBezTo>
                      <a:pt x="41251" y="117449"/>
                      <a:pt x="41251" y="116641"/>
                      <a:pt x="41251" y="118257"/>
                    </a:cubicBezTo>
                    <a:cubicBezTo>
                      <a:pt x="40443" y="119066"/>
                      <a:pt x="40443" y="119874"/>
                      <a:pt x="38826" y="119874"/>
                    </a:cubicBezTo>
                    <a:cubicBezTo>
                      <a:pt x="38018" y="120683"/>
                      <a:pt x="36401" y="121491"/>
                      <a:pt x="37209" y="122300"/>
                    </a:cubicBezTo>
                    <a:lnTo>
                      <a:pt x="37209" y="123917"/>
                    </a:lnTo>
                    <a:cubicBezTo>
                      <a:pt x="36401" y="123917"/>
                      <a:pt x="36401" y="125533"/>
                      <a:pt x="35592" y="126342"/>
                    </a:cubicBezTo>
                    <a:cubicBezTo>
                      <a:pt x="34784" y="127151"/>
                      <a:pt x="33976" y="126342"/>
                      <a:pt x="33167" y="127151"/>
                    </a:cubicBezTo>
                    <a:cubicBezTo>
                      <a:pt x="32359" y="127959"/>
                      <a:pt x="31550" y="128768"/>
                      <a:pt x="30742" y="130384"/>
                    </a:cubicBezTo>
                    <a:cubicBezTo>
                      <a:pt x="29933" y="132001"/>
                      <a:pt x="29933" y="133618"/>
                      <a:pt x="31550" y="134427"/>
                    </a:cubicBezTo>
                    <a:cubicBezTo>
                      <a:pt x="33976" y="136044"/>
                      <a:pt x="33167" y="136852"/>
                      <a:pt x="33167" y="136852"/>
                    </a:cubicBezTo>
                    <a:cubicBezTo>
                      <a:pt x="33167" y="136852"/>
                      <a:pt x="30742" y="136044"/>
                      <a:pt x="30742" y="135235"/>
                    </a:cubicBezTo>
                    <a:cubicBezTo>
                      <a:pt x="29933" y="134427"/>
                      <a:pt x="29933" y="133618"/>
                      <a:pt x="29125" y="133618"/>
                    </a:cubicBezTo>
                    <a:cubicBezTo>
                      <a:pt x="27508" y="133618"/>
                      <a:pt x="28316" y="135235"/>
                      <a:pt x="26699" y="134427"/>
                    </a:cubicBezTo>
                    <a:cubicBezTo>
                      <a:pt x="25082" y="133618"/>
                      <a:pt x="25082" y="136044"/>
                      <a:pt x="25082" y="136852"/>
                    </a:cubicBezTo>
                    <a:cubicBezTo>
                      <a:pt x="25082" y="138469"/>
                      <a:pt x="23465" y="139277"/>
                      <a:pt x="23465" y="139277"/>
                    </a:cubicBezTo>
                    <a:cubicBezTo>
                      <a:pt x="23465" y="139277"/>
                      <a:pt x="22657" y="140894"/>
                      <a:pt x="21849" y="141703"/>
                    </a:cubicBezTo>
                    <a:cubicBezTo>
                      <a:pt x="21849" y="141703"/>
                      <a:pt x="21040" y="143320"/>
                      <a:pt x="19423" y="143320"/>
                    </a:cubicBezTo>
                    <a:cubicBezTo>
                      <a:pt x="18615" y="144128"/>
                      <a:pt x="16998" y="146553"/>
                      <a:pt x="16998" y="146553"/>
                    </a:cubicBezTo>
                    <a:cubicBezTo>
                      <a:pt x="16998" y="146553"/>
                      <a:pt x="15381" y="149787"/>
                      <a:pt x="15381" y="150596"/>
                    </a:cubicBezTo>
                    <a:cubicBezTo>
                      <a:pt x="15381" y="151404"/>
                      <a:pt x="15381" y="152213"/>
                      <a:pt x="14572" y="151404"/>
                    </a:cubicBezTo>
                    <a:cubicBezTo>
                      <a:pt x="13764" y="150596"/>
                      <a:pt x="13764" y="151404"/>
                      <a:pt x="12955" y="150596"/>
                    </a:cubicBezTo>
                    <a:cubicBezTo>
                      <a:pt x="12955" y="149787"/>
                      <a:pt x="12147" y="151404"/>
                      <a:pt x="11338" y="152213"/>
                    </a:cubicBezTo>
                    <a:cubicBezTo>
                      <a:pt x="11338" y="153021"/>
                      <a:pt x="12147" y="155447"/>
                      <a:pt x="12147" y="156255"/>
                    </a:cubicBezTo>
                    <a:cubicBezTo>
                      <a:pt x="12955" y="156255"/>
                      <a:pt x="13764" y="157064"/>
                      <a:pt x="14572" y="156255"/>
                    </a:cubicBezTo>
                    <a:cubicBezTo>
                      <a:pt x="15381" y="156255"/>
                      <a:pt x="15381" y="157064"/>
                      <a:pt x="16189" y="156255"/>
                    </a:cubicBezTo>
                    <a:cubicBezTo>
                      <a:pt x="16998" y="156255"/>
                      <a:pt x="17806" y="157872"/>
                      <a:pt x="17806" y="157872"/>
                    </a:cubicBezTo>
                    <a:cubicBezTo>
                      <a:pt x="17806" y="157872"/>
                      <a:pt x="16998" y="160297"/>
                      <a:pt x="16189" y="159489"/>
                    </a:cubicBezTo>
                    <a:cubicBezTo>
                      <a:pt x="15381" y="159489"/>
                      <a:pt x="15381" y="158680"/>
                      <a:pt x="13764" y="157872"/>
                    </a:cubicBezTo>
                    <a:cubicBezTo>
                      <a:pt x="12955" y="157064"/>
                      <a:pt x="13764" y="158680"/>
                      <a:pt x="14572" y="158680"/>
                    </a:cubicBezTo>
                    <a:cubicBezTo>
                      <a:pt x="15381" y="159489"/>
                      <a:pt x="14572" y="161914"/>
                      <a:pt x="14572" y="161914"/>
                    </a:cubicBezTo>
                    <a:lnTo>
                      <a:pt x="13764" y="161106"/>
                    </a:lnTo>
                    <a:cubicBezTo>
                      <a:pt x="12955" y="159489"/>
                      <a:pt x="12147" y="159489"/>
                      <a:pt x="12147" y="159489"/>
                    </a:cubicBezTo>
                    <a:cubicBezTo>
                      <a:pt x="12147" y="158680"/>
                      <a:pt x="11338" y="157872"/>
                      <a:pt x="9722" y="157872"/>
                    </a:cubicBezTo>
                    <a:cubicBezTo>
                      <a:pt x="8913" y="157064"/>
                      <a:pt x="8913" y="157872"/>
                      <a:pt x="8913" y="158680"/>
                    </a:cubicBezTo>
                    <a:cubicBezTo>
                      <a:pt x="8105" y="159489"/>
                      <a:pt x="7296" y="160297"/>
                      <a:pt x="7296" y="161106"/>
                    </a:cubicBezTo>
                    <a:cubicBezTo>
                      <a:pt x="6488" y="161914"/>
                      <a:pt x="7296" y="161914"/>
                      <a:pt x="7296" y="161914"/>
                    </a:cubicBezTo>
                    <a:lnTo>
                      <a:pt x="5680" y="163531"/>
                    </a:lnTo>
                    <a:cubicBezTo>
                      <a:pt x="4871" y="164340"/>
                      <a:pt x="5680" y="165148"/>
                      <a:pt x="5680" y="165148"/>
                    </a:cubicBezTo>
                    <a:cubicBezTo>
                      <a:pt x="6488" y="164340"/>
                      <a:pt x="7296" y="165148"/>
                      <a:pt x="6488" y="165956"/>
                    </a:cubicBezTo>
                    <a:cubicBezTo>
                      <a:pt x="6488" y="165956"/>
                      <a:pt x="7296" y="167573"/>
                      <a:pt x="8913" y="166765"/>
                    </a:cubicBezTo>
                    <a:cubicBezTo>
                      <a:pt x="9722" y="165956"/>
                      <a:pt x="9722" y="167573"/>
                      <a:pt x="9722" y="167573"/>
                    </a:cubicBezTo>
                    <a:cubicBezTo>
                      <a:pt x="9722" y="167573"/>
                      <a:pt x="8913" y="169190"/>
                      <a:pt x="8105" y="168382"/>
                    </a:cubicBezTo>
                    <a:cubicBezTo>
                      <a:pt x="7296" y="167573"/>
                      <a:pt x="6488" y="169999"/>
                      <a:pt x="6488" y="170807"/>
                    </a:cubicBezTo>
                    <a:cubicBezTo>
                      <a:pt x="6488" y="171616"/>
                      <a:pt x="7296" y="171616"/>
                      <a:pt x="8105" y="170807"/>
                    </a:cubicBezTo>
                    <a:lnTo>
                      <a:pt x="9722" y="170807"/>
                    </a:lnTo>
                    <a:cubicBezTo>
                      <a:pt x="9722" y="170807"/>
                      <a:pt x="9722" y="172424"/>
                      <a:pt x="8105" y="172424"/>
                    </a:cubicBezTo>
                    <a:cubicBezTo>
                      <a:pt x="6488" y="173233"/>
                      <a:pt x="7296" y="174041"/>
                      <a:pt x="5680" y="173233"/>
                    </a:cubicBezTo>
                    <a:cubicBezTo>
                      <a:pt x="3254" y="172424"/>
                      <a:pt x="4063" y="174850"/>
                      <a:pt x="1617" y="174041"/>
                    </a:cubicBezTo>
                    <a:cubicBezTo>
                      <a:pt x="0" y="174041"/>
                      <a:pt x="0" y="174850"/>
                      <a:pt x="0" y="175658"/>
                    </a:cubicBezTo>
                    <a:cubicBezTo>
                      <a:pt x="0" y="176467"/>
                      <a:pt x="0" y="177275"/>
                      <a:pt x="808" y="178892"/>
                    </a:cubicBezTo>
                    <a:cubicBezTo>
                      <a:pt x="808" y="179963"/>
                      <a:pt x="1071" y="180772"/>
                      <a:pt x="1617" y="181317"/>
                    </a:cubicBezTo>
                    <a:cubicBezTo>
                      <a:pt x="2425" y="181317"/>
                      <a:pt x="3234" y="180509"/>
                      <a:pt x="3234" y="178892"/>
                    </a:cubicBezTo>
                    <a:cubicBezTo>
                      <a:pt x="3234" y="177275"/>
                      <a:pt x="4042" y="178083"/>
                      <a:pt x="4851" y="177275"/>
                    </a:cubicBezTo>
                    <a:cubicBezTo>
                      <a:pt x="6468" y="176467"/>
                      <a:pt x="6468" y="178083"/>
                      <a:pt x="6468" y="178083"/>
                    </a:cubicBezTo>
                    <a:cubicBezTo>
                      <a:pt x="6468" y="178892"/>
                      <a:pt x="6468" y="179700"/>
                      <a:pt x="5659" y="180509"/>
                    </a:cubicBezTo>
                    <a:cubicBezTo>
                      <a:pt x="4851" y="180509"/>
                      <a:pt x="4042" y="181317"/>
                      <a:pt x="4042" y="182934"/>
                    </a:cubicBezTo>
                    <a:cubicBezTo>
                      <a:pt x="4042" y="183743"/>
                      <a:pt x="4851" y="183743"/>
                      <a:pt x="5659" y="183743"/>
                    </a:cubicBezTo>
                    <a:cubicBezTo>
                      <a:pt x="6468" y="183743"/>
                      <a:pt x="6468" y="182126"/>
                      <a:pt x="7276" y="180509"/>
                    </a:cubicBezTo>
                    <a:cubicBezTo>
                      <a:pt x="8893" y="178892"/>
                      <a:pt x="8085" y="182126"/>
                      <a:pt x="7276" y="182934"/>
                    </a:cubicBezTo>
                    <a:cubicBezTo>
                      <a:pt x="7276" y="183743"/>
                      <a:pt x="5659" y="185360"/>
                      <a:pt x="5659" y="186976"/>
                    </a:cubicBezTo>
                    <a:cubicBezTo>
                      <a:pt x="4851" y="188593"/>
                      <a:pt x="6468" y="189402"/>
                      <a:pt x="8913" y="187785"/>
                    </a:cubicBezTo>
                    <a:cubicBezTo>
                      <a:pt x="10530" y="186976"/>
                      <a:pt x="16210" y="186976"/>
                      <a:pt x="18655" y="187785"/>
                    </a:cubicBezTo>
                    <a:cubicBezTo>
                      <a:pt x="21080" y="187785"/>
                      <a:pt x="21080" y="188593"/>
                      <a:pt x="21080" y="186976"/>
                    </a:cubicBezTo>
                    <a:lnTo>
                      <a:pt x="21080" y="185360"/>
                    </a:lnTo>
                    <a:cubicBezTo>
                      <a:pt x="21889" y="184551"/>
                      <a:pt x="19463" y="185360"/>
                      <a:pt x="24335" y="184551"/>
                    </a:cubicBezTo>
                    <a:cubicBezTo>
                      <a:pt x="30014" y="184551"/>
                      <a:pt x="26760" y="186168"/>
                      <a:pt x="29205" y="188593"/>
                    </a:cubicBezTo>
                    <a:cubicBezTo>
                      <a:pt x="30823" y="190210"/>
                      <a:pt x="29205" y="189402"/>
                      <a:pt x="30014" y="191019"/>
                    </a:cubicBezTo>
                    <a:cubicBezTo>
                      <a:pt x="30823" y="192636"/>
                      <a:pt x="32440" y="193444"/>
                      <a:pt x="34076" y="192636"/>
                    </a:cubicBezTo>
                    <a:cubicBezTo>
                      <a:pt x="34885" y="191827"/>
                      <a:pt x="34885" y="191019"/>
                      <a:pt x="35693" y="191827"/>
                    </a:cubicBezTo>
                    <a:cubicBezTo>
                      <a:pt x="37310" y="191827"/>
                      <a:pt x="36502" y="191019"/>
                      <a:pt x="38948" y="191019"/>
                    </a:cubicBezTo>
                    <a:cubicBezTo>
                      <a:pt x="40019" y="191019"/>
                      <a:pt x="40565" y="191564"/>
                      <a:pt x="40565" y="192636"/>
                    </a:cubicBezTo>
                    <a:cubicBezTo>
                      <a:pt x="41373" y="194253"/>
                      <a:pt x="42181" y="193444"/>
                      <a:pt x="44627" y="195061"/>
                    </a:cubicBezTo>
                    <a:cubicBezTo>
                      <a:pt x="46244" y="196678"/>
                      <a:pt x="43010" y="195870"/>
                      <a:pt x="41373" y="197487"/>
                    </a:cubicBezTo>
                    <a:cubicBezTo>
                      <a:pt x="40565" y="199103"/>
                      <a:pt x="43798" y="199103"/>
                      <a:pt x="44627" y="198295"/>
                    </a:cubicBezTo>
                    <a:cubicBezTo>
                      <a:pt x="45456" y="197487"/>
                      <a:pt x="45435" y="197487"/>
                      <a:pt x="46244" y="197487"/>
                    </a:cubicBezTo>
                    <a:cubicBezTo>
                      <a:pt x="46244" y="197487"/>
                      <a:pt x="45435" y="199912"/>
                      <a:pt x="46244" y="199912"/>
                    </a:cubicBezTo>
                    <a:cubicBezTo>
                      <a:pt x="47052" y="200720"/>
                      <a:pt x="47861" y="200720"/>
                      <a:pt x="47861" y="199103"/>
                    </a:cubicBezTo>
                    <a:cubicBezTo>
                      <a:pt x="48669" y="197487"/>
                      <a:pt x="48669" y="199912"/>
                      <a:pt x="50286" y="198295"/>
                    </a:cubicBezTo>
                    <a:cubicBezTo>
                      <a:pt x="51903" y="197487"/>
                      <a:pt x="51903" y="199103"/>
                      <a:pt x="52712" y="198295"/>
                    </a:cubicBezTo>
                    <a:cubicBezTo>
                      <a:pt x="54328" y="197487"/>
                      <a:pt x="54328" y="199103"/>
                      <a:pt x="54328" y="199103"/>
                    </a:cubicBezTo>
                    <a:lnTo>
                      <a:pt x="54328" y="200720"/>
                    </a:lnTo>
                    <a:cubicBezTo>
                      <a:pt x="54328" y="202337"/>
                      <a:pt x="55945" y="202337"/>
                      <a:pt x="56754" y="202337"/>
                    </a:cubicBezTo>
                    <a:cubicBezTo>
                      <a:pt x="57562" y="201529"/>
                      <a:pt x="59179" y="202337"/>
                      <a:pt x="60008" y="200720"/>
                    </a:cubicBezTo>
                    <a:cubicBezTo>
                      <a:pt x="60817" y="199103"/>
                      <a:pt x="60817" y="201529"/>
                      <a:pt x="62433" y="200720"/>
                    </a:cubicBezTo>
                    <a:cubicBezTo>
                      <a:pt x="63242" y="199103"/>
                      <a:pt x="63242" y="199912"/>
                      <a:pt x="64050" y="199103"/>
                    </a:cubicBezTo>
                    <a:cubicBezTo>
                      <a:pt x="64859" y="199103"/>
                      <a:pt x="64859" y="200720"/>
                      <a:pt x="65667" y="200720"/>
                    </a:cubicBezTo>
                    <a:cubicBezTo>
                      <a:pt x="66475" y="200720"/>
                      <a:pt x="67284" y="199912"/>
                      <a:pt x="68921" y="199103"/>
                    </a:cubicBezTo>
                    <a:cubicBezTo>
                      <a:pt x="70538" y="199103"/>
                      <a:pt x="70538" y="197487"/>
                      <a:pt x="72983" y="197487"/>
                    </a:cubicBezTo>
                    <a:cubicBezTo>
                      <a:pt x="75409" y="196678"/>
                      <a:pt x="75409" y="195870"/>
                      <a:pt x="76238" y="195061"/>
                    </a:cubicBezTo>
                    <a:cubicBezTo>
                      <a:pt x="77046" y="193444"/>
                      <a:pt x="76238" y="192636"/>
                      <a:pt x="76238" y="191019"/>
                    </a:cubicBezTo>
                    <a:cubicBezTo>
                      <a:pt x="77046" y="189402"/>
                      <a:pt x="77855" y="189402"/>
                      <a:pt x="80300" y="187785"/>
                    </a:cubicBezTo>
                    <a:cubicBezTo>
                      <a:pt x="82725" y="186168"/>
                      <a:pt x="84363" y="186168"/>
                      <a:pt x="85171" y="186168"/>
                    </a:cubicBezTo>
                    <a:cubicBezTo>
                      <a:pt x="85171" y="185360"/>
                      <a:pt x="85980" y="184551"/>
                      <a:pt x="85980" y="182934"/>
                    </a:cubicBezTo>
                    <a:lnTo>
                      <a:pt x="87597" y="179700"/>
                    </a:lnTo>
                    <a:cubicBezTo>
                      <a:pt x="88142" y="178629"/>
                      <a:pt x="88951" y="177538"/>
                      <a:pt x="90022" y="176467"/>
                    </a:cubicBezTo>
                    <a:cubicBezTo>
                      <a:pt x="91639" y="175658"/>
                      <a:pt x="92447" y="175658"/>
                      <a:pt x="94893" y="174041"/>
                    </a:cubicBezTo>
                    <a:cubicBezTo>
                      <a:pt x="96510" y="173233"/>
                      <a:pt x="96510" y="172424"/>
                      <a:pt x="95701" y="171616"/>
                    </a:cubicBezTo>
                    <a:cubicBezTo>
                      <a:pt x="94893" y="170807"/>
                      <a:pt x="94085" y="171616"/>
                      <a:pt x="94085" y="169190"/>
                    </a:cubicBezTo>
                    <a:cubicBezTo>
                      <a:pt x="93276" y="165956"/>
                      <a:pt x="94893" y="166765"/>
                      <a:pt x="96510" y="165148"/>
                    </a:cubicBezTo>
                    <a:cubicBezTo>
                      <a:pt x="97581" y="164602"/>
                      <a:pt x="98389" y="163794"/>
                      <a:pt x="98935" y="162723"/>
                    </a:cubicBezTo>
                    <a:cubicBezTo>
                      <a:pt x="99743" y="161106"/>
                      <a:pt x="98935" y="161106"/>
                      <a:pt x="100552" y="160297"/>
                    </a:cubicBezTo>
                    <a:cubicBezTo>
                      <a:pt x="102977" y="159489"/>
                      <a:pt x="100552" y="157872"/>
                      <a:pt x="100552" y="154618"/>
                    </a:cubicBezTo>
                    <a:cubicBezTo>
                      <a:pt x="100552" y="151364"/>
                      <a:pt x="101360" y="153001"/>
                      <a:pt x="102977" y="151384"/>
                    </a:cubicBezTo>
                    <a:cubicBezTo>
                      <a:pt x="104594" y="149767"/>
                      <a:pt x="104594" y="150576"/>
                      <a:pt x="106232" y="148150"/>
                    </a:cubicBezTo>
                    <a:cubicBezTo>
                      <a:pt x="107868" y="145725"/>
                      <a:pt x="107040" y="144916"/>
                      <a:pt x="107848" y="142471"/>
                    </a:cubicBezTo>
                    <a:cubicBezTo>
                      <a:pt x="108657" y="139237"/>
                      <a:pt x="107848" y="137600"/>
                      <a:pt x="107040" y="135983"/>
                    </a:cubicBezTo>
                    <a:cubicBezTo>
                      <a:pt x="107040" y="134366"/>
                      <a:pt x="106232" y="134366"/>
                      <a:pt x="107040" y="132749"/>
                    </a:cubicBezTo>
                    <a:cubicBezTo>
                      <a:pt x="108657" y="131132"/>
                      <a:pt x="109465" y="131132"/>
                      <a:pt x="110294" y="128707"/>
                    </a:cubicBezTo>
                    <a:cubicBezTo>
                      <a:pt x="111911" y="126281"/>
                      <a:pt x="110294" y="127090"/>
                      <a:pt x="111102" y="123836"/>
                    </a:cubicBezTo>
                    <a:cubicBezTo>
                      <a:pt x="111911" y="120602"/>
                      <a:pt x="114357" y="122219"/>
                      <a:pt x="116782" y="119793"/>
                    </a:cubicBezTo>
                    <a:cubicBezTo>
                      <a:pt x="119207" y="118177"/>
                      <a:pt x="120845" y="117368"/>
                      <a:pt x="123270" y="115751"/>
                    </a:cubicBezTo>
                    <a:cubicBezTo>
                      <a:pt x="125695" y="114134"/>
                      <a:pt x="128141" y="113326"/>
                      <a:pt x="128949" y="112517"/>
                    </a:cubicBezTo>
                    <a:cubicBezTo>
                      <a:pt x="129758" y="112517"/>
                      <a:pt x="133820" y="111709"/>
                      <a:pt x="135437" y="110092"/>
                    </a:cubicBezTo>
                    <a:cubicBezTo>
                      <a:pt x="137054" y="108475"/>
                      <a:pt x="135437" y="109284"/>
                      <a:pt x="135437" y="107667"/>
                    </a:cubicBezTo>
                    <a:cubicBezTo>
                      <a:pt x="135437" y="105241"/>
                      <a:pt x="137054" y="106050"/>
                      <a:pt x="137862" y="106050"/>
                    </a:cubicBezTo>
                    <a:cubicBezTo>
                      <a:pt x="138671" y="105241"/>
                      <a:pt x="139479" y="106858"/>
                      <a:pt x="140288" y="106050"/>
                    </a:cubicBezTo>
                    <a:cubicBezTo>
                      <a:pt x="140288" y="105241"/>
                      <a:pt x="141096" y="107667"/>
                      <a:pt x="141096" y="108475"/>
                    </a:cubicBezTo>
                    <a:lnTo>
                      <a:pt x="137842" y="108475"/>
                    </a:lnTo>
                    <a:cubicBezTo>
                      <a:pt x="136225" y="108475"/>
                      <a:pt x="138650" y="109284"/>
                      <a:pt x="138650" y="109284"/>
                    </a:cubicBezTo>
                    <a:lnTo>
                      <a:pt x="141905" y="109284"/>
                    </a:lnTo>
                    <a:cubicBezTo>
                      <a:pt x="142976" y="108738"/>
                      <a:pt x="143784" y="108475"/>
                      <a:pt x="144330" y="108475"/>
                    </a:cubicBezTo>
                    <a:cubicBezTo>
                      <a:pt x="145139" y="108475"/>
                      <a:pt x="145139" y="110092"/>
                      <a:pt x="145947" y="110900"/>
                    </a:cubicBezTo>
                    <a:cubicBezTo>
                      <a:pt x="146755" y="110900"/>
                      <a:pt x="147564" y="113326"/>
                      <a:pt x="148372" y="112517"/>
                    </a:cubicBezTo>
                    <a:cubicBezTo>
                      <a:pt x="149989" y="112517"/>
                      <a:pt x="148372" y="111709"/>
                      <a:pt x="148372" y="110092"/>
                    </a:cubicBezTo>
                    <a:cubicBezTo>
                      <a:pt x="148372" y="108475"/>
                      <a:pt x="148372" y="108475"/>
                      <a:pt x="149181" y="106858"/>
                    </a:cubicBezTo>
                    <a:cubicBezTo>
                      <a:pt x="149989" y="105241"/>
                      <a:pt x="149989" y="109284"/>
                      <a:pt x="149989" y="109284"/>
                    </a:cubicBezTo>
                    <a:cubicBezTo>
                      <a:pt x="149989" y="109284"/>
                      <a:pt x="149989" y="110900"/>
                      <a:pt x="150798" y="110900"/>
                    </a:cubicBezTo>
                    <a:cubicBezTo>
                      <a:pt x="151606" y="111709"/>
                      <a:pt x="152415" y="110900"/>
                      <a:pt x="153223" y="110092"/>
                    </a:cubicBezTo>
                    <a:cubicBezTo>
                      <a:pt x="154032" y="109284"/>
                      <a:pt x="154032" y="107667"/>
                      <a:pt x="154032" y="106050"/>
                    </a:cubicBezTo>
                    <a:cubicBezTo>
                      <a:pt x="153223" y="104433"/>
                      <a:pt x="153223" y="105241"/>
                      <a:pt x="151606" y="104433"/>
                    </a:cubicBezTo>
                    <a:cubicBezTo>
                      <a:pt x="149989" y="104433"/>
                      <a:pt x="149989" y="103624"/>
                      <a:pt x="149181" y="102816"/>
                    </a:cubicBezTo>
                    <a:cubicBezTo>
                      <a:pt x="148372" y="102008"/>
                      <a:pt x="148372" y="102816"/>
                      <a:pt x="147564" y="102816"/>
                    </a:cubicBezTo>
                    <a:cubicBezTo>
                      <a:pt x="146755" y="102008"/>
                      <a:pt x="145139" y="102816"/>
                      <a:pt x="143502" y="102008"/>
                    </a:cubicBezTo>
                    <a:cubicBezTo>
                      <a:pt x="141885" y="102008"/>
                      <a:pt x="144310" y="102008"/>
                      <a:pt x="145119" y="101199"/>
                    </a:cubicBezTo>
                    <a:cubicBezTo>
                      <a:pt x="146735" y="101199"/>
                      <a:pt x="146735" y="99582"/>
                      <a:pt x="145927" y="99582"/>
                    </a:cubicBezTo>
                    <a:cubicBezTo>
                      <a:pt x="145119" y="98774"/>
                      <a:pt x="145119" y="97965"/>
                      <a:pt x="143502" y="96348"/>
                    </a:cubicBezTo>
                    <a:cubicBezTo>
                      <a:pt x="142693" y="94731"/>
                      <a:pt x="143502" y="94731"/>
                      <a:pt x="144310" y="93114"/>
                    </a:cubicBezTo>
                    <a:cubicBezTo>
                      <a:pt x="145119" y="92306"/>
                      <a:pt x="145927" y="91497"/>
                      <a:pt x="145119" y="89881"/>
                    </a:cubicBezTo>
                    <a:cubicBezTo>
                      <a:pt x="145119" y="88264"/>
                      <a:pt x="145927" y="89881"/>
                      <a:pt x="146735" y="88264"/>
                    </a:cubicBezTo>
                    <a:cubicBezTo>
                      <a:pt x="148352" y="87455"/>
                      <a:pt x="149161" y="88264"/>
                      <a:pt x="149989" y="86647"/>
                    </a:cubicBezTo>
                    <a:cubicBezTo>
                      <a:pt x="150798" y="85030"/>
                      <a:pt x="151606" y="85838"/>
                      <a:pt x="152415" y="84221"/>
                    </a:cubicBezTo>
                    <a:cubicBezTo>
                      <a:pt x="153223" y="83413"/>
                      <a:pt x="154032" y="83413"/>
                      <a:pt x="154840" y="81796"/>
                    </a:cubicBezTo>
                    <a:cubicBezTo>
                      <a:pt x="156457" y="79371"/>
                      <a:pt x="156457" y="80988"/>
                      <a:pt x="158094" y="80179"/>
                    </a:cubicBezTo>
                    <a:cubicBezTo>
                      <a:pt x="159711" y="79371"/>
                      <a:pt x="158902" y="79371"/>
                      <a:pt x="159711" y="77754"/>
                    </a:cubicBezTo>
                    <a:cubicBezTo>
                      <a:pt x="159711" y="76137"/>
                      <a:pt x="160519" y="74520"/>
                      <a:pt x="161328" y="73711"/>
                    </a:cubicBezTo>
                    <a:cubicBezTo>
                      <a:pt x="162136" y="72094"/>
                      <a:pt x="163753" y="69669"/>
                      <a:pt x="163753" y="68032"/>
                    </a:cubicBezTo>
                    <a:cubicBezTo>
                      <a:pt x="164299" y="66961"/>
                      <a:pt x="164825" y="65869"/>
                      <a:pt x="165370" y="64798"/>
                    </a:cubicBezTo>
                    <a:cubicBezTo>
                      <a:pt x="165916" y="64252"/>
                      <a:pt x="166987" y="63990"/>
                      <a:pt x="168624" y="63990"/>
                    </a:cubicBezTo>
                    <a:cubicBezTo>
                      <a:pt x="170241" y="63990"/>
                      <a:pt x="169433" y="63990"/>
                      <a:pt x="169433" y="62373"/>
                    </a:cubicBezTo>
                    <a:cubicBezTo>
                      <a:pt x="169978" y="61827"/>
                      <a:pt x="170241" y="61019"/>
                      <a:pt x="170241" y="59947"/>
                    </a:cubicBezTo>
                    <a:cubicBezTo>
                      <a:pt x="170241" y="58330"/>
                      <a:pt x="171050" y="59139"/>
                      <a:pt x="171858" y="58330"/>
                    </a:cubicBezTo>
                    <a:cubicBezTo>
                      <a:pt x="173475" y="57522"/>
                      <a:pt x="174284" y="57522"/>
                      <a:pt x="175112" y="56714"/>
                    </a:cubicBezTo>
                    <a:cubicBezTo>
                      <a:pt x="175941" y="55905"/>
                      <a:pt x="175112" y="55905"/>
                      <a:pt x="175112" y="53480"/>
                    </a:cubicBezTo>
                    <a:cubicBezTo>
                      <a:pt x="174304" y="51863"/>
                      <a:pt x="176729" y="51054"/>
                      <a:pt x="179175" y="47800"/>
                    </a:cubicBezTo>
                    <a:cubicBezTo>
                      <a:pt x="181600" y="44566"/>
                      <a:pt x="181600" y="45375"/>
                      <a:pt x="183237" y="42121"/>
                    </a:cubicBezTo>
                    <a:cubicBezTo>
                      <a:pt x="183237" y="42121"/>
                      <a:pt x="182429" y="40504"/>
                      <a:pt x="181620" y="38887"/>
                    </a:cubicBezTo>
                    <a:cubicBezTo>
                      <a:pt x="180812" y="38079"/>
                      <a:pt x="180812" y="37270"/>
                      <a:pt x="180812" y="35653"/>
                    </a:cubicBezTo>
                    <a:cubicBezTo>
                      <a:pt x="180004" y="34036"/>
                      <a:pt x="179195" y="34036"/>
                      <a:pt x="178387" y="31611"/>
                    </a:cubicBezTo>
                    <a:cubicBezTo>
                      <a:pt x="177578" y="29994"/>
                      <a:pt x="179195" y="30802"/>
                      <a:pt x="179195" y="29186"/>
                    </a:cubicBezTo>
                    <a:cubicBezTo>
                      <a:pt x="179195" y="26760"/>
                      <a:pt x="180004" y="29186"/>
                      <a:pt x="180812" y="28377"/>
                    </a:cubicBezTo>
                    <a:cubicBezTo>
                      <a:pt x="181620" y="28377"/>
                      <a:pt x="184066" y="27568"/>
                      <a:pt x="185683" y="26760"/>
                    </a:cubicBezTo>
                    <a:cubicBezTo>
                      <a:pt x="186491" y="25143"/>
                      <a:pt x="184874" y="25952"/>
                      <a:pt x="184066" y="25143"/>
                    </a:cubicBezTo>
                    <a:lnTo>
                      <a:pt x="184066" y="25143"/>
                    </a:lnTo>
                    <a:close/>
                    <a:moveTo>
                      <a:pt x="28215" y="166078"/>
                    </a:moveTo>
                    <a:cubicBezTo>
                      <a:pt x="27407" y="166886"/>
                      <a:pt x="26598" y="166886"/>
                      <a:pt x="25790" y="166078"/>
                    </a:cubicBezTo>
                    <a:cubicBezTo>
                      <a:pt x="24981" y="164461"/>
                      <a:pt x="24981" y="166078"/>
                      <a:pt x="23365" y="166078"/>
                    </a:cubicBezTo>
                    <a:cubicBezTo>
                      <a:pt x="22556" y="166886"/>
                      <a:pt x="20939" y="166078"/>
                      <a:pt x="19302" y="163653"/>
                    </a:cubicBezTo>
                    <a:cubicBezTo>
                      <a:pt x="17685" y="162036"/>
                      <a:pt x="20110" y="162844"/>
                      <a:pt x="20919" y="162844"/>
                    </a:cubicBezTo>
                    <a:cubicBezTo>
                      <a:pt x="20919" y="162844"/>
                      <a:pt x="21727" y="163653"/>
                      <a:pt x="22536" y="163653"/>
                    </a:cubicBezTo>
                    <a:cubicBezTo>
                      <a:pt x="23607" y="163107"/>
                      <a:pt x="24698" y="162844"/>
                      <a:pt x="25790" y="162844"/>
                    </a:cubicBezTo>
                    <a:cubicBezTo>
                      <a:pt x="25790" y="162844"/>
                      <a:pt x="27407" y="163653"/>
                      <a:pt x="28215" y="163653"/>
                    </a:cubicBezTo>
                    <a:cubicBezTo>
                      <a:pt x="29023" y="164461"/>
                      <a:pt x="28215" y="165269"/>
                      <a:pt x="28215" y="166078"/>
                    </a:cubicBezTo>
                    <a:lnTo>
                      <a:pt x="28215" y="166078"/>
                    </a:lnTo>
                    <a:close/>
                    <a:moveTo>
                      <a:pt x="32278" y="147443"/>
                    </a:moveTo>
                    <a:cubicBezTo>
                      <a:pt x="32278" y="148251"/>
                      <a:pt x="32278" y="149060"/>
                      <a:pt x="31469" y="150677"/>
                    </a:cubicBezTo>
                    <a:cubicBezTo>
                      <a:pt x="31469" y="151485"/>
                      <a:pt x="31469" y="152294"/>
                      <a:pt x="30661" y="153102"/>
                    </a:cubicBezTo>
                    <a:cubicBezTo>
                      <a:pt x="30661" y="153910"/>
                      <a:pt x="31469" y="154719"/>
                      <a:pt x="31469" y="155528"/>
                    </a:cubicBezTo>
                    <a:cubicBezTo>
                      <a:pt x="31469" y="157144"/>
                      <a:pt x="31469" y="158761"/>
                      <a:pt x="30661" y="159570"/>
                    </a:cubicBezTo>
                    <a:cubicBezTo>
                      <a:pt x="29852" y="160378"/>
                      <a:pt x="29852" y="160378"/>
                      <a:pt x="27407" y="159570"/>
                    </a:cubicBezTo>
                    <a:cubicBezTo>
                      <a:pt x="25790" y="159570"/>
                      <a:pt x="24981" y="159570"/>
                      <a:pt x="23344" y="157953"/>
                    </a:cubicBezTo>
                    <a:cubicBezTo>
                      <a:pt x="21727" y="157144"/>
                      <a:pt x="24153" y="157144"/>
                      <a:pt x="24961" y="157144"/>
                    </a:cubicBezTo>
                    <a:cubicBezTo>
                      <a:pt x="25770" y="157144"/>
                      <a:pt x="25770" y="157953"/>
                      <a:pt x="27387" y="158761"/>
                    </a:cubicBezTo>
                    <a:cubicBezTo>
                      <a:pt x="28195" y="159570"/>
                      <a:pt x="27387" y="158761"/>
                      <a:pt x="29003" y="157953"/>
                    </a:cubicBezTo>
                    <a:cubicBezTo>
                      <a:pt x="29812" y="157144"/>
                      <a:pt x="29003" y="156336"/>
                      <a:pt x="28195" y="154719"/>
                    </a:cubicBezTo>
                    <a:cubicBezTo>
                      <a:pt x="27387" y="153910"/>
                      <a:pt x="27387" y="154719"/>
                      <a:pt x="25770" y="153910"/>
                    </a:cubicBezTo>
                    <a:cubicBezTo>
                      <a:pt x="24961" y="153102"/>
                      <a:pt x="24153" y="153102"/>
                      <a:pt x="24961" y="150677"/>
                    </a:cubicBezTo>
                    <a:cubicBezTo>
                      <a:pt x="24961" y="148251"/>
                      <a:pt x="24961" y="150677"/>
                      <a:pt x="25770" y="151485"/>
                    </a:cubicBezTo>
                    <a:cubicBezTo>
                      <a:pt x="26578" y="151485"/>
                      <a:pt x="26578" y="152294"/>
                      <a:pt x="27387" y="152294"/>
                    </a:cubicBezTo>
                    <a:cubicBezTo>
                      <a:pt x="28195" y="152294"/>
                      <a:pt x="29003" y="152294"/>
                      <a:pt x="28195" y="150677"/>
                    </a:cubicBezTo>
                    <a:cubicBezTo>
                      <a:pt x="27387" y="149868"/>
                      <a:pt x="28195" y="149060"/>
                      <a:pt x="29812" y="149868"/>
                    </a:cubicBezTo>
                    <a:lnTo>
                      <a:pt x="29812" y="147443"/>
                    </a:lnTo>
                    <a:cubicBezTo>
                      <a:pt x="29812" y="145826"/>
                      <a:pt x="30620" y="145826"/>
                      <a:pt x="32237" y="145017"/>
                    </a:cubicBezTo>
                    <a:cubicBezTo>
                      <a:pt x="33854" y="144209"/>
                      <a:pt x="33045" y="145826"/>
                      <a:pt x="32237" y="147443"/>
                    </a:cubicBezTo>
                    <a:lnTo>
                      <a:pt x="32237" y="147443"/>
                    </a:lnTo>
                    <a:close/>
                    <a:moveTo>
                      <a:pt x="52550" y="155548"/>
                    </a:moveTo>
                    <a:cubicBezTo>
                      <a:pt x="50933" y="155548"/>
                      <a:pt x="51741" y="153931"/>
                      <a:pt x="51741" y="152314"/>
                    </a:cubicBezTo>
                    <a:cubicBezTo>
                      <a:pt x="51741" y="150697"/>
                      <a:pt x="51741" y="150697"/>
                      <a:pt x="50125" y="149888"/>
                    </a:cubicBezTo>
                    <a:cubicBezTo>
                      <a:pt x="48508" y="149080"/>
                      <a:pt x="48508" y="149888"/>
                      <a:pt x="46062" y="149888"/>
                    </a:cubicBezTo>
                    <a:cubicBezTo>
                      <a:pt x="43617" y="149888"/>
                      <a:pt x="44445" y="148271"/>
                      <a:pt x="43637" y="146655"/>
                    </a:cubicBezTo>
                    <a:cubicBezTo>
                      <a:pt x="42020" y="145038"/>
                      <a:pt x="41211" y="144229"/>
                      <a:pt x="42828" y="142612"/>
                    </a:cubicBezTo>
                    <a:cubicBezTo>
                      <a:pt x="44445" y="140995"/>
                      <a:pt x="44445" y="144229"/>
                      <a:pt x="44445" y="145038"/>
                    </a:cubicBezTo>
                    <a:cubicBezTo>
                      <a:pt x="44445" y="145846"/>
                      <a:pt x="46062" y="146655"/>
                      <a:pt x="46870" y="146655"/>
                    </a:cubicBezTo>
                    <a:cubicBezTo>
                      <a:pt x="46870" y="147463"/>
                      <a:pt x="47679" y="147463"/>
                      <a:pt x="49296" y="146655"/>
                    </a:cubicBezTo>
                    <a:cubicBezTo>
                      <a:pt x="50913" y="146655"/>
                      <a:pt x="50913" y="147463"/>
                      <a:pt x="51721" y="147463"/>
                    </a:cubicBezTo>
                    <a:cubicBezTo>
                      <a:pt x="52530" y="148271"/>
                      <a:pt x="52530" y="149080"/>
                      <a:pt x="53338" y="149888"/>
                    </a:cubicBezTo>
                    <a:cubicBezTo>
                      <a:pt x="53338" y="149888"/>
                      <a:pt x="54147" y="152314"/>
                      <a:pt x="54147" y="153931"/>
                    </a:cubicBezTo>
                    <a:cubicBezTo>
                      <a:pt x="54147" y="154739"/>
                      <a:pt x="54147" y="155548"/>
                      <a:pt x="52530" y="155548"/>
                    </a:cubicBezTo>
                    <a:lnTo>
                      <a:pt x="52530" y="155548"/>
                    </a:lnTo>
                    <a:close/>
                    <a:moveTo>
                      <a:pt x="61463" y="136104"/>
                    </a:moveTo>
                    <a:cubicBezTo>
                      <a:pt x="60655" y="136913"/>
                      <a:pt x="59038" y="136104"/>
                      <a:pt x="57400" y="134487"/>
                    </a:cubicBezTo>
                    <a:cubicBezTo>
                      <a:pt x="56592" y="132870"/>
                      <a:pt x="58209" y="132870"/>
                      <a:pt x="59017" y="131253"/>
                    </a:cubicBezTo>
                    <a:cubicBezTo>
                      <a:pt x="59826" y="129636"/>
                      <a:pt x="59017" y="130445"/>
                      <a:pt x="59017" y="128020"/>
                    </a:cubicBezTo>
                    <a:cubicBezTo>
                      <a:pt x="59017" y="125594"/>
                      <a:pt x="59826" y="124786"/>
                      <a:pt x="60634" y="124786"/>
                    </a:cubicBezTo>
                    <a:cubicBezTo>
                      <a:pt x="61443" y="124786"/>
                      <a:pt x="61443" y="125594"/>
                      <a:pt x="61443" y="125594"/>
                    </a:cubicBezTo>
                    <a:cubicBezTo>
                      <a:pt x="61443" y="125594"/>
                      <a:pt x="60634" y="126403"/>
                      <a:pt x="61443" y="128020"/>
                    </a:cubicBezTo>
                    <a:cubicBezTo>
                      <a:pt x="61443" y="128828"/>
                      <a:pt x="61443" y="129636"/>
                      <a:pt x="60634" y="130445"/>
                    </a:cubicBezTo>
                    <a:cubicBezTo>
                      <a:pt x="60634" y="131253"/>
                      <a:pt x="59826" y="132870"/>
                      <a:pt x="59826" y="133679"/>
                    </a:cubicBezTo>
                    <a:cubicBezTo>
                      <a:pt x="59826" y="134487"/>
                      <a:pt x="60634" y="133679"/>
                      <a:pt x="61443" y="133679"/>
                    </a:cubicBezTo>
                    <a:cubicBezTo>
                      <a:pt x="62251" y="132870"/>
                      <a:pt x="61443" y="135296"/>
                      <a:pt x="61443" y="136104"/>
                    </a:cubicBezTo>
                    <a:lnTo>
                      <a:pt x="61443" y="136104"/>
                    </a:lnTo>
                    <a:close/>
                    <a:moveTo>
                      <a:pt x="67142" y="127999"/>
                    </a:moveTo>
                    <a:cubicBezTo>
                      <a:pt x="66334" y="128808"/>
                      <a:pt x="65525" y="129616"/>
                      <a:pt x="64717" y="131233"/>
                    </a:cubicBezTo>
                    <a:cubicBezTo>
                      <a:pt x="64717" y="132305"/>
                      <a:pt x="64454" y="133113"/>
                      <a:pt x="63908" y="133659"/>
                    </a:cubicBezTo>
                    <a:cubicBezTo>
                      <a:pt x="63100" y="135276"/>
                      <a:pt x="63100" y="130425"/>
                      <a:pt x="63100" y="129616"/>
                    </a:cubicBezTo>
                    <a:cubicBezTo>
                      <a:pt x="63100" y="129616"/>
                      <a:pt x="63908" y="127999"/>
                      <a:pt x="64717" y="127191"/>
                    </a:cubicBezTo>
                    <a:cubicBezTo>
                      <a:pt x="65525" y="126382"/>
                      <a:pt x="65525" y="124765"/>
                      <a:pt x="67142" y="124765"/>
                    </a:cubicBezTo>
                    <a:lnTo>
                      <a:pt x="67142" y="127999"/>
                    </a:lnTo>
                    <a:lnTo>
                      <a:pt x="67142" y="127999"/>
                    </a:lnTo>
                    <a:close/>
                    <a:moveTo>
                      <a:pt x="85798" y="115024"/>
                    </a:moveTo>
                    <a:lnTo>
                      <a:pt x="85798" y="122320"/>
                    </a:lnTo>
                    <a:cubicBezTo>
                      <a:pt x="84989" y="122320"/>
                      <a:pt x="84181" y="121511"/>
                      <a:pt x="84181" y="120703"/>
                    </a:cubicBezTo>
                    <a:cubicBezTo>
                      <a:pt x="83372" y="119895"/>
                      <a:pt x="83372" y="119086"/>
                      <a:pt x="84181" y="118278"/>
                    </a:cubicBezTo>
                    <a:cubicBezTo>
                      <a:pt x="84181" y="117469"/>
                      <a:pt x="84181" y="116661"/>
                      <a:pt x="83372" y="115044"/>
                    </a:cubicBezTo>
                    <a:cubicBezTo>
                      <a:pt x="83372" y="113427"/>
                      <a:pt x="82564" y="111002"/>
                      <a:pt x="83372" y="111002"/>
                    </a:cubicBezTo>
                    <a:cubicBezTo>
                      <a:pt x="83372" y="111002"/>
                      <a:pt x="84989" y="109385"/>
                      <a:pt x="85798" y="111002"/>
                    </a:cubicBezTo>
                    <a:cubicBezTo>
                      <a:pt x="85798" y="111810"/>
                      <a:pt x="86606" y="114235"/>
                      <a:pt x="85798" y="115044"/>
                    </a:cubicBezTo>
                    <a:lnTo>
                      <a:pt x="85798" y="115044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34" name="Szabadkézi sokszög: alakzat 1333">
                <a:extLst>
                  <a:ext uri="{FF2B5EF4-FFF2-40B4-BE49-F238E27FC236}">
                    <a16:creationId xmlns:a16="http://schemas.microsoft.com/office/drawing/2014/main" id="{0BEFD69E-E52D-789D-F3C8-72AA7D61B89C}"/>
                  </a:ext>
                </a:extLst>
              </p:cNvPr>
              <p:cNvSpPr/>
              <p:nvPr/>
            </p:nvSpPr>
            <p:spPr>
              <a:xfrm>
                <a:off x="7509305" y="5532119"/>
                <a:ext cx="4920" cy="4795"/>
              </a:xfrm>
              <a:custGeom>
                <a:avLst/>
                <a:gdLst>
                  <a:gd name="connsiteX0" fmla="*/ 2556 w 4920"/>
                  <a:gd name="connsiteY0" fmla="*/ 248 h 4795"/>
                  <a:gd name="connsiteX1" fmla="*/ 212 w 4920"/>
                  <a:gd name="connsiteY1" fmla="*/ 2067 h 4795"/>
                  <a:gd name="connsiteX2" fmla="*/ 3344 w 4920"/>
                  <a:gd name="connsiteY2" fmla="*/ 4795 h 4795"/>
                  <a:gd name="connsiteX3" fmla="*/ 4921 w 4920"/>
                  <a:gd name="connsiteY3" fmla="*/ 2067 h 4795"/>
                  <a:gd name="connsiteX4" fmla="*/ 2576 w 4920"/>
                  <a:gd name="connsiteY4" fmla="*/ 248 h 4795"/>
                  <a:gd name="connsiteX5" fmla="*/ 2576 w 4920"/>
                  <a:gd name="connsiteY5" fmla="*/ 248 h 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20" h="4795">
                    <a:moveTo>
                      <a:pt x="2556" y="248"/>
                    </a:moveTo>
                    <a:cubicBezTo>
                      <a:pt x="979" y="1157"/>
                      <a:pt x="-577" y="248"/>
                      <a:pt x="212" y="2067"/>
                    </a:cubicBezTo>
                    <a:cubicBezTo>
                      <a:pt x="1000" y="4795"/>
                      <a:pt x="1788" y="4795"/>
                      <a:pt x="3344" y="4795"/>
                    </a:cubicBezTo>
                    <a:cubicBezTo>
                      <a:pt x="4133" y="4795"/>
                      <a:pt x="4921" y="2976"/>
                      <a:pt x="4921" y="2067"/>
                    </a:cubicBezTo>
                    <a:cubicBezTo>
                      <a:pt x="4921" y="1157"/>
                      <a:pt x="3344" y="-662"/>
                      <a:pt x="2576" y="248"/>
                    </a:cubicBezTo>
                    <a:lnTo>
                      <a:pt x="2576" y="248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35" name="Szabadkézi sokszög: alakzat 1334">
                <a:extLst>
                  <a:ext uri="{FF2B5EF4-FFF2-40B4-BE49-F238E27FC236}">
                    <a16:creationId xmlns:a16="http://schemas.microsoft.com/office/drawing/2014/main" id="{225E8B09-D701-B377-B371-F4BC044E3CA2}"/>
                  </a:ext>
                </a:extLst>
              </p:cNvPr>
              <p:cNvSpPr/>
              <p:nvPr/>
            </p:nvSpPr>
            <p:spPr>
              <a:xfrm>
                <a:off x="7532106" y="5564917"/>
                <a:ext cx="19775" cy="21293"/>
              </a:xfrm>
              <a:custGeom>
                <a:avLst/>
                <a:gdLst>
                  <a:gd name="connsiteX0" fmla="*/ 10032 w 19775"/>
                  <a:gd name="connsiteY0" fmla="*/ 1082 h 21293"/>
                  <a:gd name="connsiteX1" fmla="*/ 6212 w 19775"/>
                  <a:gd name="connsiteY1" fmla="*/ 1082 h 21293"/>
                  <a:gd name="connsiteX2" fmla="*/ 5262 w 19775"/>
                  <a:gd name="connsiteY2" fmla="*/ 3609 h 21293"/>
                  <a:gd name="connsiteX3" fmla="*/ 8132 w 19775"/>
                  <a:gd name="connsiteY3" fmla="*/ 7813 h 21293"/>
                  <a:gd name="connsiteX4" fmla="*/ 7182 w 19775"/>
                  <a:gd name="connsiteY4" fmla="*/ 11188 h 21293"/>
                  <a:gd name="connsiteX5" fmla="*/ 5282 w 19775"/>
                  <a:gd name="connsiteY5" fmla="*/ 11188 h 21293"/>
                  <a:gd name="connsiteX6" fmla="*/ 5282 w 19775"/>
                  <a:gd name="connsiteY6" fmla="*/ 12865 h 21293"/>
                  <a:gd name="connsiteX7" fmla="*/ 2412 w 19775"/>
                  <a:gd name="connsiteY7" fmla="*/ 13714 h 21293"/>
                  <a:gd name="connsiteX8" fmla="*/ 1462 w 19775"/>
                  <a:gd name="connsiteY8" fmla="*/ 16241 h 21293"/>
                  <a:gd name="connsiteX9" fmla="*/ 2412 w 19775"/>
                  <a:gd name="connsiteY9" fmla="*/ 19616 h 21293"/>
                  <a:gd name="connsiteX10" fmla="*/ 1462 w 19775"/>
                  <a:gd name="connsiteY10" fmla="*/ 21294 h 21293"/>
                  <a:gd name="connsiteX11" fmla="*/ 5282 w 19775"/>
                  <a:gd name="connsiteY11" fmla="*/ 20445 h 21293"/>
                  <a:gd name="connsiteX12" fmla="*/ 5282 w 19775"/>
                  <a:gd name="connsiteY12" fmla="*/ 17918 h 21293"/>
                  <a:gd name="connsiteX13" fmla="*/ 9102 w 19775"/>
                  <a:gd name="connsiteY13" fmla="*/ 16241 h 21293"/>
                  <a:gd name="connsiteX14" fmla="*/ 13872 w 19775"/>
                  <a:gd name="connsiteY14" fmla="*/ 16241 h 21293"/>
                  <a:gd name="connsiteX15" fmla="*/ 19592 w 19775"/>
                  <a:gd name="connsiteY15" fmla="*/ 12865 h 21293"/>
                  <a:gd name="connsiteX16" fmla="*/ 18642 w 19775"/>
                  <a:gd name="connsiteY16" fmla="*/ 9490 h 21293"/>
                  <a:gd name="connsiteX17" fmla="*/ 16742 w 19775"/>
                  <a:gd name="connsiteY17" fmla="*/ 9490 h 21293"/>
                  <a:gd name="connsiteX18" fmla="*/ 13872 w 19775"/>
                  <a:gd name="connsiteY18" fmla="*/ 9490 h 21293"/>
                  <a:gd name="connsiteX19" fmla="*/ 13872 w 19775"/>
                  <a:gd name="connsiteY19" fmla="*/ 6964 h 21293"/>
                  <a:gd name="connsiteX20" fmla="*/ 18642 w 19775"/>
                  <a:gd name="connsiteY20" fmla="*/ 7813 h 21293"/>
                  <a:gd name="connsiteX21" fmla="*/ 16742 w 19775"/>
                  <a:gd name="connsiteY21" fmla="*/ 5286 h 21293"/>
                  <a:gd name="connsiteX22" fmla="*/ 12922 w 19775"/>
                  <a:gd name="connsiteY22" fmla="*/ 1911 h 21293"/>
                  <a:gd name="connsiteX23" fmla="*/ 11022 w 19775"/>
                  <a:gd name="connsiteY23" fmla="*/ 233 h 21293"/>
                  <a:gd name="connsiteX24" fmla="*/ 10072 w 19775"/>
                  <a:gd name="connsiteY24" fmla="*/ 1082 h 21293"/>
                  <a:gd name="connsiteX25" fmla="*/ 10072 w 19775"/>
                  <a:gd name="connsiteY25" fmla="*/ 1082 h 21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775" h="21293">
                    <a:moveTo>
                      <a:pt x="10032" y="1082"/>
                    </a:moveTo>
                    <a:cubicBezTo>
                      <a:pt x="8132" y="1082"/>
                      <a:pt x="7162" y="233"/>
                      <a:pt x="6212" y="1082"/>
                    </a:cubicBezTo>
                    <a:cubicBezTo>
                      <a:pt x="5262" y="1931"/>
                      <a:pt x="4312" y="1931"/>
                      <a:pt x="5262" y="3609"/>
                    </a:cubicBezTo>
                    <a:cubicBezTo>
                      <a:pt x="6535" y="5286"/>
                      <a:pt x="7485" y="6701"/>
                      <a:pt x="8132" y="7813"/>
                    </a:cubicBezTo>
                    <a:cubicBezTo>
                      <a:pt x="8132" y="10339"/>
                      <a:pt x="9082" y="10339"/>
                      <a:pt x="7182" y="11188"/>
                    </a:cubicBezTo>
                    <a:cubicBezTo>
                      <a:pt x="6232" y="11188"/>
                      <a:pt x="4312" y="9510"/>
                      <a:pt x="5282" y="11188"/>
                    </a:cubicBezTo>
                    <a:cubicBezTo>
                      <a:pt x="6232" y="12865"/>
                      <a:pt x="7182" y="12037"/>
                      <a:pt x="5282" y="12865"/>
                    </a:cubicBezTo>
                    <a:cubicBezTo>
                      <a:pt x="4332" y="13714"/>
                      <a:pt x="3382" y="13714"/>
                      <a:pt x="2412" y="13714"/>
                    </a:cubicBezTo>
                    <a:cubicBezTo>
                      <a:pt x="2412" y="13714"/>
                      <a:pt x="-458" y="14563"/>
                      <a:pt x="1462" y="16241"/>
                    </a:cubicBezTo>
                    <a:cubicBezTo>
                      <a:pt x="2412" y="17918"/>
                      <a:pt x="3362" y="18767"/>
                      <a:pt x="2412" y="19616"/>
                    </a:cubicBezTo>
                    <a:cubicBezTo>
                      <a:pt x="512" y="21294"/>
                      <a:pt x="-1408" y="21294"/>
                      <a:pt x="1462" y="21294"/>
                    </a:cubicBezTo>
                    <a:cubicBezTo>
                      <a:pt x="3362" y="21294"/>
                      <a:pt x="5282" y="21294"/>
                      <a:pt x="5282" y="20445"/>
                    </a:cubicBezTo>
                    <a:cubicBezTo>
                      <a:pt x="5282" y="20445"/>
                      <a:pt x="4332" y="17918"/>
                      <a:pt x="5282" y="17918"/>
                    </a:cubicBezTo>
                    <a:cubicBezTo>
                      <a:pt x="7182" y="17070"/>
                      <a:pt x="6232" y="15392"/>
                      <a:pt x="9102" y="16241"/>
                    </a:cubicBezTo>
                    <a:cubicBezTo>
                      <a:pt x="11002" y="17918"/>
                      <a:pt x="10052" y="17918"/>
                      <a:pt x="13872" y="16241"/>
                    </a:cubicBezTo>
                    <a:cubicBezTo>
                      <a:pt x="17692" y="15392"/>
                      <a:pt x="20542" y="14563"/>
                      <a:pt x="19592" y="12865"/>
                    </a:cubicBezTo>
                    <a:cubicBezTo>
                      <a:pt x="19592" y="11188"/>
                      <a:pt x="19592" y="9490"/>
                      <a:pt x="18642" y="9490"/>
                    </a:cubicBezTo>
                    <a:cubicBezTo>
                      <a:pt x="17692" y="9490"/>
                      <a:pt x="18642" y="7813"/>
                      <a:pt x="16742" y="9490"/>
                    </a:cubicBezTo>
                    <a:cubicBezTo>
                      <a:pt x="15792" y="11168"/>
                      <a:pt x="14842" y="10339"/>
                      <a:pt x="13872" y="9490"/>
                    </a:cubicBezTo>
                    <a:cubicBezTo>
                      <a:pt x="12922" y="9490"/>
                      <a:pt x="11972" y="6115"/>
                      <a:pt x="13872" y="6964"/>
                    </a:cubicBezTo>
                    <a:cubicBezTo>
                      <a:pt x="15772" y="7813"/>
                      <a:pt x="17692" y="7813"/>
                      <a:pt x="18642" y="7813"/>
                    </a:cubicBezTo>
                    <a:cubicBezTo>
                      <a:pt x="18642" y="6964"/>
                      <a:pt x="18642" y="6135"/>
                      <a:pt x="16742" y="5286"/>
                    </a:cubicBezTo>
                    <a:cubicBezTo>
                      <a:pt x="14842" y="4437"/>
                      <a:pt x="13872" y="3609"/>
                      <a:pt x="12922" y="1911"/>
                    </a:cubicBezTo>
                    <a:cubicBezTo>
                      <a:pt x="11972" y="1062"/>
                      <a:pt x="11972" y="-615"/>
                      <a:pt x="11022" y="233"/>
                    </a:cubicBezTo>
                    <a:lnTo>
                      <a:pt x="10072" y="1082"/>
                    </a:lnTo>
                    <a:lnTo>
                      <a:pt x="10072" y="1082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36" name="Szabadkézi sokszög: alakzat 1335">
                <a:extLst>
                  <a:ext uri="{FF2B5EF4-FFF2-40B4-BE49-F238E27FC236}">
                    <a16:creationId xmlns:a16="http://schemas.microsoft.com/office/drawing/2014/main" id="{C1F3CB28-9B18-A45A-D3EC-F69CACBF1F33}"/>
                  </a:ext>
                </a:extLst>
              </p:cNvPr>
              <p:cNvSpPr/>
              <p:nvPr/>
            </p:nvSpPr>
            <p:spPr>
              <a:xfrm>
                <a:off x="7657106" y="5165201"/>
                <a:ext cx="152379" cy="238607"/>
              </a:xfrm>
              <a:custGeom>
                <a:avLst/>
                <a:gdLst>
                  <a:gd name="connsiteX0" fmla="*/ 151743 w 152379"/>
                  <a:gd name="connsiteY0" fmla="*/ 115836 h 238607"/>
                  <a:gd name="connsiteX1" fmla="*/ 147619 w 152379"/>
                  <a:gd name="connsiteY1" fmla="*/ 113431 h 238607"/>
                  <a:gd name="connsiteX2" fmla="*/ 143497 w 152379"/>
                  <a:gd name="connsiteY2" fmla="*/ 110217 h 238607"/>
                  <a:gd name="connsiteX3" fmla="*/ 138545 w 152379"/>
                  <a:gd name="connsiteY3" fmla="*/ 110217 h 238607"/>
                  <a:gd name="connsiteX4" fmla="*/ 133593 w 152379"/>
                  <a:gd name="connsiteY4" fmla="*/ 114239 h 238607"/>
                  <a:gd name="connsiteX5" fmla="*/ 130299 w 152379"/>
                  <a:gd name="connsiteY5" fmla="*/ 115836 h 238607"/>
                  <a:gd name="connsiteX6" fmla="*/ 117080 w 152379"/>
                  <a:gd name="connsiteY6" fmla="*/ 123860 h 238607"/>
                  <a:gd name="connsiteX7" fmla="*/ 114594 w 152379"/>
                  <a:gd name="connsiteY7" fmla="*/ 124669 h 238607"/>
                  <a:gd name="connsiteX8" fmla="*/ 111299 w 152379"/>
                  <a:gd name="connsiteY8" fmla="*/ 121455 h 238607"/>
                  <a:gd name="connsiteX9" fmla="*/ 101396 w 152379"/>
                  <a:gd name="connsiteY9" fmla="*/ 118241 h 238607"/>
                  <a:gd name="connsiteX10" fmla="*/ 94787 w 152379"/>
                  <a:gd name="connsiteY10" fmla="*/ 112623 h 238607"/>
                  <a:gd name="connsiteX11" fmla="*/ 89835 w 152379"/>
                  <a:gd name="connsiteY11" fmla="*/ 111814 h 238607"/>
                  <a:gd name="connsiteX12" fmla="*/ 84883 w 152379"/>
                  <a:gd name="connsiteY12" fmla="*/ 108600 h 238607"/>
                  <a:gd name="connsiteX13" fmla="*/ 84054 w 152379"/>
                  <a:gd name="connsiteY13" fmla="*/ 104578 h 238607"/>
                  <a:gd name="connsiteX14" fmla="*/ 85712 w 152379"/>
                  <a:gd name="connsiteY14" fmla="*/ 102173 h 238607"/>
                  <a:gd name="connsiteX15" fmla="*/ 83226 w 152379"/>
                  <a:gd name="connsiteY15" fmla="*/ 94938 h 238607"/>
                  <a:gd name="connsiteX16" fmla="*/ 83226 w 152379"/>
                  <a:gd name="connsiteY16" fmla="*/ 87702 h 238607"/>
                  <a:gd name="connsiteX17" fmla="*/ 80740 w 152379"/>
                  <a:gd name="connsiteY17" fmla="*/ 82891 h 238607"/>
                  <a:gd name="connsiteX18" fmla="*/ 81568 w 152379"/>
                  <a:gd name="connsiteY18" fmla="*/ 80486 h 238607"/>
                  <a:gd name="connsiteX19" fmla="*/ 82397 w 152379"/>
                  <a:gd name="connsiteY19" fmla="*/ 78889 h 238607"/>
                  <a:gd name="connsiteX20" fmla="*/ 78274 w 152379"/>
                  <a:gd name="connsiteY20" fmla="*/ 80486 h 238607"/>
                  <a:gd name="connsiteX21" fmla="*/ 75788 w 152379"/>
                  <a:gd name="connsiteY21" fmla="*/ 77272 h 238607"/>
                  <a:gd name="connsiteX22" fmla="*/ 75788 w 152379"/>
                  <a:gd name="connsiteY22" fmla="*/ 74059 h 238607"/>
                  <a:gd name="connsiteX23" fmla="*/ 73302 w 152379"/>
                  <a:gd name="connsiteY23" fmla="*/ 71654 h 238607"/>
                  <a:gd name="connsiteX24" fmla="*/ 69179 w 152379"/>
                  <a:gd name="connsiteY24" fmla="*/ 70845 h 238607"/>
                  <a:gd name="connsiteX25" fmla="*/ 71665 w 152379"/>
                  <a:gd name="connsiteY25" fmla="*/ 74867 h 238607"/>
                  <a:gd name="connsiteX26" fmla="*/ 73322 w 152379"/>
                  <a:gd name="connsiteY26" fmla="*/ 78081 h 238607"/>
                  <a:gd name="connsiteX27" fmla="*/ 73322 w 152379"/>
                  <a:gd name="connsiteY27" fmla="*/ 80486 h 238607"/>
                  <a:gd name="connsiteX28" fmla="*/ 72494 w 152379"/>
                  <a:gd name="connsiteY28" fmla="*/ 81295 h 238607"/>
                  <a:gd name="connsiteX29" fmla="*/ 71665 w 152379"/>
                  <a:gd name="connsiteY29" fmla="*/ 83700 h 238607"/>
                  <a:gd name="connsiteX30" fmla="*/ 74151 w 152379"/>
                  <a:gd name="connsiteY30" fmla="*/ 87722 h 238607"/>
                  <a:gd name="connsiteX31" fmla="*/ 74151 w 152379"/>
                  <a:gd name="connsiteY31" fmla="*/ 91744 h 238607"/>
                  <a:gd name="connsiteX32" fmla="*/ 70856 w 152379"/>
                  <a:gd name="connsiteY32" fmla="*/ 94957 h 238607"/>
                  <a:gd name="connsiteX33" fmla="*/ 66734 w 152379"/>
                  <a:gd name="connsiteY33" fmla="*/ 90147 h 238607"/>
                  <a:gd name="connsiteX34" fmla="*/ 66734 w 152379"/>
                  <a:gd name="connsiteY34" fmla="*/ 86125 h 238607"/>
                  <a:gd name="connsiteX35" fmla="*/ 61781 w 152379"/>
                  <a:gd name="connsiteY35" fmla="*/ 84529 h 238607"/>
                  <a:gd name="connsiteX36" fmla="*/ 60124 w 152379"/>
                  <a:gd name="connsiteY36" fmla="*/ 83720 h 238607"/>
                  <a:gd name="connsiteX37" fmla="*/ 56830 w 152379"/>
                  <a:gd name="connsiteY37" fmla="*/ 82123 h 238607"/>
                  <a:gd name="connsiteX38" fmla="*/ 53535 w 152379"/>
                  <a:gd name="connsiteY38" fmla="*/ 82123 h 238607"/>
                  <a:gd name="connsiteX39" fmla="*/ 51049 w 152379"/>
                  <a:gd name="connsiteY39" fmla="*/ 81315 h 238607"/>
                  <a:gd name="connsiteX40" fmla="*/ 54344 w 152379"/>
                  <a:gd name="connsiteY40" fmla="*/ 79718 h 238607"/>
                  <a:gd name="connsiteX41" fmla="*/ 54344 w 152379"/>
                  <a:gd name="connsiteY41" fmla="*/ 75696 h 238607"/>
                  <a:gd name="connsiteX42" fmla="*/ 56001 w 152379"/>
                  <a:gd name="connsiteY42" fmla="*/ 74888 h 238607"/>
                  <a:gd name="connsiteX43" fmla="*/ 53515 w 152379"/>
                  <a:gd name="connsiteY43" fmla="*/ 74079 h 238607"/>
                  <a:gd name="connsiteX44" fmla="*/ 53515 w 152379"/>
                  <a:gd name="connsiteY44" fmla="*/ 70866 h 238607"/>
                  <a:gd name="connsiteX45" fmla="*/ 53515 w 152379"/>
                  <a:gd name="connsiteY45" fmla="*/ 67652 h 238607"/>
                  <a:gd name="connsiteX46" fmla="*/ 56809 w 152379"/>
                  <a:gd name="connsiteY46" fmla="*/ 66844 h 238607"/>
                  <a:gd name="connsiteX47" fmla="*/ 55152 w 152379"/>
                  <a:gd name="connsiteY47" fmla="*/ 65247 h 238607"/>
                  <a:gd name="connsiteX48" fmla="*/ 56809 w 152379"/>
                  <a:gd name="connsiteY48" fmla="*/ 63650 h 238607"/>
                  <a:gd name="connsiteX49" fmla="*/ 52686 w 152379"/>
                  <a:gd name="connsiteY49" fmla="*/ 60436 h 238607"/>
                  <a:gd name="connsiteX50" fmla="*/ 50200 w 152379"/>
                  <a:gd name="connsiteY50" fmla="*/ 54818 h 238607"/>
                  <a:gd name="connsiteX51" fmla="*/ 46906 w 152379"/>
                  <a:gd name="connsiteY51" fmla="*/ 51604 h 238607"/>
                  <a:gd name="connsiteX52" fmla="*/ 46906 w 152379"/>
                  <a:gd name="connsiteY52" fmla="*/ 48390 h 238607"/>
                  <a:gd name="connsiteX53" fmla="*/ 43611 w 152379"/>
                  <a:gd name="connsiteY53" fmla="*/ 46773 h 238607"/>
                  <a:gd name="connsiteX54" fmla="*/ 46906 w 152379"/>
                  <a:gd name="connsiteY54" fmla="*/ 45965 h 238607"/>
                  <a:gd name="connsiteX55" fmla="*/ 49392 w 152379"/>
                  <a:gd name="connsiteY55" fmla="*/ 47562 h 238607"/>
                  <a:gd name="connsiteX56" fmla="*/ 50220 w 152379"/>
                  <a:gd name="connsiteY56" fmla="*/ 49179 h 238607"/>
                  <a:gd name="connsiteX57" fmla="*/ 51049 w 152379"/>
                  <a:gd name="connsiteY57" fmla="*/ 45965 h 238607"/>
                  <a:gd name="connsiteX58" fmla="*/ 50220 w 152379"/>
                  <a:gd name="connsiteY58" fmla="*/ 43560 h 238607"/>
                  <a:gd name="connsiteX59" fmla="*/ 49392 w 152379"/>
                  <a:gd name="connsiteY59" fmla="*/ 40346 h 238607"/>
                  <a:gd name="connsiteX60" fmla="*/ 48563 w 152379"/>
                  <a:gd name="connsiteY60" fmla="*/ 38749 h 238607"/>
                  <a:gd name="connsiteX61" fmla="*/ 47734 w 152379"/>
                  <a:gd name="connsiteY61" fmla="*/ 36344 h 238607"/>
                  <a:gd name="connsiteX62" fmla="*/ 45248 w 152379"/>
                  <a:gd name="connsiteY62" fmla="*/ 34748 h 238607"/>
                  <a:gd name="connsiteX63" fmla="*/ 45248 w 152379"/>
                  <a:gd name="connsiteY63" fmla="*/ 33131 h 238607"/>
                  <a:gd name="connsiteX64" fmla="*/ 46077 w 152379"/>
                  <a:gd name="connsiteY64" fmla="*/ 32322 h 238607"/>
                  <a:gd name="connsiteX65" fmla="*/ 44420 w 152379"/>
                  <a:gd name="connsiteY65" fmla="*/ 31514 h 238607"/>
                  <a:gd name="connsiteX66" fmla="*/ 44420 w 152379"/>
                  <a:gd name="connsiteY66" fmla="*/ 29109 h 238607"/>
                  <a:gd name="connsiteX67" fmla="*/ 41125 w 152379"/>
                  <a:gd name="connsiteY67" fmla="*/ 29917 h 238607"/>
                  <a:gd name="connsiteX68" fmla="*/ 40297 w 152379"/>
                  <a:gd name="connsiteY68" fmla="*/ 29917 h 238607"/>
                  <a:gd name="connsiteX69" fmla="*/ 40297 w 152379"/>
                  <a:gd name="connsiteY69" fmla="*/ 30726 h 238607"/>
                  <a:gd name="connsiteX70" fmla="*/ 38639 w 152379"/>
                  <a:gd name="connsiteY70" fmla="*/ 31534 h 238607"/>
                  <a:gd name="connsiteX71" fmla="*/ 37811 w 152379"/>
                  <a:gd name="connsiteY71" fmla="*/ 28320 h 238607"/>
                  <a:gd name="connsiteX72" fmla="*/ 36153 w 152379"/>
                  <a:gd name="connsiteY72" fmla="*/ 25915 h 238607"/>
                  <a:gd name="connsiteX73" fmla="*/ 38639 w 152379"/>
                  <a:gd name="connsiteY73" fmla="*/ 26724 h 238607"/>
                  <a:gd name="connsiteX74" fmla="*/ 37811 w 152379"/>
                  <a:gd name="connsiteY74" fmla="*/ 24318 h 238607"/>
                  <a:gd name="connsiteX75" fmla="*/ 34516 w 152379"/>
                  <a:gd name="connsiteY75" fmla="*/ 24318 h 238607"/>
                  <a:gd name="connsiteX76" fmla="*/ 32859 w 152379"/>
                  <a:gd name="connsiteY76" fmla="*/ 20296 h 238607"/>
                  <a:gd name="connsiteX77" fmla="*/ 28736 w 152379"/>
                  <a:gd name="connsiteY77" fmla="*/ 21893 h 238607"/>
                  <a:gd name="connsiteX78" fmla="*/ 27078 w 152379"/>
                  <a:gd name="connsiteY78" fmla="*/ 19488 h 238607"/>
                  <a:gd name="connsiteX79" fmla="*/ 24592 w 152379"/>
                  <a:gd name="connsiteY79" fmla="*/ 18679 h 238607"/>
                  <a:gd name="connsiteX80" fmla="*/ 22935 w 152379"/>
                  <a:gd name="connsiteY80" fmla="*/ 19488 h 238607"/>
                  <a:gd name="connsiteX81" fmla="*/ 19641 w 152379"/>
                  <a:gd name="connsiteY81" fmla="*/ 17083 h 238607"/>
                  <a:gd name="connsiteX82" fmla="*/ 20469 w 152379"/>
                  <a:gd name="connsiteY82" fmla="*/ 13869 h 238607"/>
                  <a:gd name="connsiteX83" fmla="*/ 17983 w 152379"/>
                  <a:gd name="connsiteY83" fmla="*/ 14678 h 238607"/>
                  <a:gd name="connsiteX84" fmla="*/ 17983 w 152379"/>
                  <a:gd name="connsiteY84" fmla="*/ 17083 h 238607"/>
                  <a:gd name="connsiteX85" fmla="*/ 17155 w 152379"/>
                  <a:gd name="connsiteY85" fmla="*/ 20296 h 238607"/>
                  <a:gd name="connsiteX86" fmla="*/ 16326 w 152379"/>
                  <a:gd name="connsiteY86" fmla="*/ 17083 h 238607"/>
                  <a:gd name="connsiteX87" fmla="*/ 13840 w 152379"/>
                  <a:gd name="connsiteY87" fmla="*/ 13869 h 238607"/>
                  <a:gd name="connsiteX88" fmla="*/ 12182 w 152379"/>
                  <a:gd name="connsiteY88" fmla="*/ 11464 h 238607"/>
                  <a:gd name="connsiteX89" fmla="*/ 9696 w 152379"/>
                  <a:gd name="connsiteY89" fmla="*/ 7442 h 238607"/>
                  <a:gd name="connsiteX90" fmla="*/ 8868 w 152379"/>
                  <a:gd name="connsiteY90" fmla="*/ 5037 h 238607"/>
                  <a:gd name="connsiteX91" fmla="*/ 7210 w 152379"/>
                  <a:gd name="connsiteY91" fmla="*/ 4228 h 238607"/>
                  <a:gd name="connsiteX92" fmla="*/ 9696 w 152379"/>
                  <a:gd name="connsiteY92" fmla="*/ 3420 h 238607"/>
                  <a:gd name="connsiteX93" fmla="*/ 9696 w 152379"/>
                  <a:gd name="connsiteY93" fmla="*/ 1823 h 238607"/>
                  <a:gd name="connsiteX94" fmla="*/ 9696 w 152379"/>
                  <a:gd name="connsiteY94" fmla="*/ 226 h 238607"/>
                  <a:gd name="connsiteX95" fmla="*/ 6402 w 152379"/>
                  <a:gd name="connsiteY95" fmla="*/ 226 h 238607"/>
                  <a:gd name="connsiteX96" fmla="*/ 4745 w 152379"/>
                  <a:gd name="connsiteY96" fmla="*/ 1035 h 238607"/>
                  <a:gd name="connsiteX97" fmla="*/ 621 w 152379"/>
                  <a:gd name="connsiteY97" fmla="*/ 226 h 238607"/>
                  <a:gd name="connsiteX98" fmla="*/ 621 w 152379"/>
                  <a:gd name="connsiteY98" fmla="*/ 3440 h 238607"/>
                  <a:gd name="connsiteX99" fmla="*/ 13011 w 152379"/>
                  <a:gd name="connsiteY99" fmla="*/ 19508 h 238607"/>
                  <a:gd name="connsiteX100" fmla="*/ 12182 w 152379"/>
                  <a:gd name="connsiteY100" fmla="*/ 24318 h 238607"/>
                  <a:gd name="connsiteX101" fmla="*/ 11354 w 152379"/>
                  <a:gd name="connsiteY101" fmla="*/ 26724 h 238607"/>
                  <a:gd name="connsiteX102" fmla="*/ 13011 w 152379"/>
                  <a:gd name="connsiteY102" fmla="*/ 29129 h 238607"/>
                  <a:gd name="connsiteX103" fmla="*/ 18791 w 152379"/>
                  <a:gd name="connsiteY103" fmla="*/ 35556 h 238607"/>
                  <a:gd name="connsiteX104" fmla="*/ 21277 w 152379"/>
                  <a:gd name="connsiteY104" fmla="*/ 32342 h 238607"/>
                  <a:gd name="connsiteX105" fmla="*/ 23764 w 152379"/>
                  <a:gd name="connsiteY105" fmla="*/ 30746 h 238607"/>
                  <a:gd name="connsiteX106" fmla="*/ 25421 w 152379"/>
                  <a:gd name="connsiteY106" fmla="*/ 31554 h 238607"/>
                  <a:gd name="connsiteX107" fmla="*/ 23764 w 152379"/>
                  <a:gd name="connsiteY107" fmla="*/ 33151 h 238607"/>
                  <a:gd name="connsiteX108" fmla="*/ 19641 w 152379"/>
                  <a:gd name="connsiteY108" fmla="*/ 34768 h 238607"/>
                  <a:gd name="connsiteX109" fmla="*/ 18812 w 152379"/>
                  <a:gd name="connsiteY109" fmla="*/ 38790 h 238607"/>
                  <a:gd name="connsiteX110" fmla="*/ 33688 w 152379"/>
                  <a:gd name="connsiteY110" fmla="*/ 62074 h 238607"/>
                  <a:gd name="connsiteX111" fmla="*/ 36982 w 152379"/>
                  <a:gd name="connsiteY111" fmla="*/ 66096 h 238607"/>
                  <a:gd name="connsiteX112" fmla="*/ 38639 w 152379"/>
                  <a:gd name="connsiteY112" fmla="*/ 62882 h 238607"/>
                  <a:gd name="connsiteX113" fmla="*/ 36153 w 152379"/>
                  <a:gd name="connsiteY113" fmla="*/ 58072 h 238607"/>
                  <a:gd name="connsiteX114" fmla="*/ 39448 w 152379"/>
                  <a:gd name="connsiteY114" fmla="*/ 59668 h 238607"/>
                  <a:gd name="connsiteX115" fmla="*/ 41105 w 152379"/>
                  <a:gd name="connsiteY115" fmla="*/ 61265 h 238607"/>
                  <a:gd name="connsiteX116" fmla="*/ 41105 w 152379"/>
                  <a:gd name="connsiteY116" fmla="*/ 57243 h 238607"/>
                  <a:gd name="connsiteX117" fmla="*/ 43591 w 152379"/>
                  <a:gd name="connsiteY117" fmla="*/ 59648 h 238607"/>
                  <a:gd name="connsiteX118" fmla="*/ 45248 w 152379"/>
                  <a:gd name="connsiteY118" fmla="*/ 60457 h 238607"/>
                  <a:gd name="connsiteX119" fmla="*/ 43591 w 152379"/>
                  <a:gd name="connsiteY119" fmla="*/ 62074 h 238607"/>
                  <a:gd name="connsiteX120" fmla="*/ 45248 w 152379"/>
                  <a:gd name="connsiteY120" fmla="*/ 62882 h 238607"/>
                  <a:gd name="connsiteX121" fmla="*/ 42763 w 152379"/>
                  <a:gd name="connsiteY121" fmla="*/ 64479 h 238607"/>
                  <a:gd name="connsiteX122" fmla="*/ 41105 w 152379"/>
                  <a:gd name="connsiteY122" fmla="*/ 65287 h 238607"/>
                  <a:gd name="connsiteX123" fmla="*/ 43591 w 152379"/>
                  <a:gd name="connsiteY123" fmla="*/ 66884 h 238607"/>
                  <a:gd name="connsiteX124" fmla="*/ 46077 w 152379"/>
                  <a:gd name="connsiteY124" fmla="*/ 66075 h 238607"/>
                  <a:gd name="connsiteX125" fmla="*/ 45248 w 152379"/>
                  <a:gd name="connsiteY125" fmla="*/ 69289 h 238607"/>
                  <a:gd name="connsiteX126" fmla="*/ 46077 w 152379"/>
                  <a:gd name="connsiteY126" fmla="*/ 73311 h 238607"/>
                  <a:gd name="connsiteX127" fmla="*/ 43591 w 152379"/>
                  <a:gd name="connsiteY127" fmla="*/ 74120 h 238607"/>
                  <a:gd name="connsiteX128" fmla="*/ 43591 w 152379"/>
                  <a:gd name="connsiteY128" fmla="*/ 71714 h 238607"/>
                  <a:gd name="connsiteX129" fmla="*/ 41934 w 152379"/>
                  <a:gd name="connsiteY129" fmla="*/ 69309 h 238607"/>
                  <a:gd name="connsiteX130" fmla="*/ 40277 w 152379"/>
                  <a:gd name="connsiteY130" fmla="*/ 68501 h 238607"/>
                  <a:gd name="connsiteX131" fmla="*/ 38619 w 152379"/>
                  <a:gd name="connsiteY131" fmla="*/ 69309 h 238607"/>
                  <a:gd name="connsiteX132" fmla="*/ 41914 w 152379"/>
                  <a:gd name="connsiteY132" fmla="*/ 74120 h 238607"/>
                  <a:gd name="connsiteX133" fmla="*/ 46865 w 152379"/>
                  <a:gd name="connsiteY133" fmla="*/ 86166 h 238607"/>
                  <a:gd name="connsiteX134" fmla="*/ 49351 w 152379"/>
                  <a:gd name="connsiteY134" fmla="*/ 86974 h 238607"/>
                  <a:gd name="connsiteX135" fmla="*/ 52646 w 152379"/>
                  <a:gd name="connsiteY135" fmla="*/ 84569 h 238607"/>
                  <a:gd name="connsiteX136" fmla="*/ 55132 w 152379"/>
                  <a:gd name="connsiteY136" fmla="*/ 86974 h 238607"/>
                  <a:gd name="connsiteX137" fmla="*/ 55961 w 152379"/>
                  <a:gd name="connsiteY137" fmla="*/ 89379 h 238607"/>
                  <a:gd name="connsiteX138" fmla="*/ 51837 w 152379"/>
                  <a:gd name="connsiteY138" fmla="*/ 89379 h 238607"/>
                  <a:gd name="connsiteX139" fmla="*/ 50180 w 152379"/>
                  <a:gd name="connsiteY139" fmla="*/ 88571 h 238607"/>
                  <a:gd name="connsiteX140" fmla="*/ 47694 w 152379"/>
                  <a:gd name="connsiteY140" fmla="*/ 90188 h 238607"/>
                  <a:gd name="connsiteX141" fmla="*/ 50989 w 152379"/>
                  <a:gd name="connsiteY141" fmla="*/ 96615 h 238607"/>
                  <a:gd name="connsiteX142" fmla="*/ 51817 w 152379"/>
                  <a:gd name="connsiteY142" fmla="*/ 103851 h 238607"/>
                  <a:gd name="connsiteX143" fmla="*/ 53475 w 152379"/>
                  <a:gd name="connsiteY143" fmla="*/ 109469 h 238607"/>
                  <a:gd name="connsiteX144" fmla="*/ 55961 w 152379"/>
                  <a:gd name="connsiteY144" fmla="*/ 111875 h 238607"/>
                  <a:gd name="connsiteX145" fmla="*/ 56789 w 152379"/>
                  <a:gd name="connsiteY145" fmla="*/ 113471 h 238607"/>
                  <a:gd name="connsiteX146" fmla="*/ 51837 w 152379"/>
                  <a:gd name="connsiteY146" fmla="*/ 115068 h 238607"/>
                  <a:gd name="connsiteX147" fmla="*/ 53495 w 152379"/>
                  <a:gd name="connsiteY147" fmla="*/ 119090 h 238607"/>
                  <a:gd name="connsiteX148" fmla="*/ 54323 w 152379"/>
                  <a:gd name="connsiteY148" fmla="*/ 119899 h 238607"/>
                  <a:gd name="connsiteX149" fmla="*/ 52666 w 152379"/>
                  <a:gd name="connsiteY149" fmla="*/ 121495 h 238607"/>
                  <a:gd name="connsiteX150" fmla="*/ 55961 w 152379"/>
                  <a:gd name="connsiteY150" fmla="*/ 122304 h 238607"/>
                  <a:gd name="connsiteX151" fmla="*/ 53475 w 152379"/>
                  <a:gd name="connsiteY151" fmla="*/ 123900 h 238607"/>
                  <a:gd name="connsiteX152" fmla="*/ 50180 w 152379"/>
                  <a:gd name="connsiteY152" fmla="*/ 123900 h 238607"/>
                  <a:gd name="connsiteX153" fmla="*/ 49351 w 152379"/>
                  <a:gd name="connsiteY153" fmla="*/ 130328 h 238607"/>
                  <a:gd name="connsiteX154" fmla="*/ 47694 w 152379"/>
                  <a:gd name="connsiteY154" fmla="*/ 132733 h 238607"/>
                  <a:gd name="connsiteX155" fmla="*/ 46037 w 152379"/>
                  <a:gd name="connsiteY155" fmla="*/ 145587 h 238607"/>
                  <a:gd name="connsiteX156" fmla="*/ 42742 w 152379"/>
                  <a:gd name="connsiteY156" fmla="*/ 150398 h 238607"/>
                  <a:gd name="connsiteX157" fmla="*/ 39448 w 152379"/>
                  <a:gd name="connsiteY157" fmla="*/ 151206 h 238607"/>
                  <a:gd name="connsiteX158" fmla="*/ 37791 w 152379"/>
                  <a:gd name="connsiteY158" fmla="*/ 151206 h 238607"/>
                  <a:gd name="connsiteX159" fmla="*/ 35305 w 152379"/>
                  <a:gd name="connsiteY159" fmla="*/ 151206 h 238607"/>
                  <a:gd name="connsiteX160" fmla="*/ 32819 w 152379"/>
                  <a:gd name="connsiteY160" fmla="*/ 152803 h 238607"/>
                  <a:gd name="connsiteX161" fmla="*/ 30333 w 152379"/>
                  <a:gd name="connsiteY161" fmla="*/ 153611 h 238607"/>
                  <a:gd name="connsiteX162" fmla="*/ 25380 w 152379"/>
                  <a:gd name="connsiteY162" fmla="*/ 156825 h 238607"/>
                  <a:gd name="connsiteX163" fmla="*/ 25380 w 152379"/>
                  <a:gd name="connsiteY163" fmla="*/ 164061 h 238607"/>
                  <a:gd name="connsiteX164" fmla="*/ 35284 w 152379"/>
                  <a:gd name="connsiteY164" fmla="*/ 170488 h 238607"/>
                  <a:gd name="connsiteX165" fmla="*/ 40236 w 152379"/>
                  <a:gd name="connsiteY165" fmla="*/ 175298 h 238607"/>
                  <a:gd name="connsiteX166" fmla="*/ 50968 w 152379"/>
                  <a:gd name="connsiteY166" fmla="*/ 180917 h 238607"/>
                  <a:gd name="connsiteX167" fmla="*/ 59235 w 152379"/>
                  <a:gd name="connsiteY167" fmla="*/ 190558 h 238607"/>
                  <a:gd name="connsiteX168" fmla="*/ 60064 w 152379"/>
                  <a:gd name="connsiteY168" fmla="*/ 199390 h 238607"/>
                  <a:gd name="connsiteX169" fmla="*/ 58406 w 152379"/>
                  <a:gd name="connsiteY169" fmla="*/ 203412 h 238607"/>
                  <a:gd name="connsiteX170" fmla="*/ 56749 w 152379"/>
                  <a:gd name="connsiteY170" fmla="*/ 209840 h 238607"/>
                  <a:gd name="connsiteX171" fmla="*/ 52625 w 152379"/>
                  <a:gd name="connsiteY171" fmla="*/ 215459 h 238607"/>
                  <a:gd name="connsiteX172" fmla="*/ 50968 w 152379"/>
                  <a:gd name="connsiteY172" fmla="*/ 217864 h 238607"/>
                  <a:gd name="connsiteX173" fmla="*/ 46017 w 152379"/>
                  <a:gd name="connsiteY173" fmla="*/ 223482 h 238607"/>
                  <a:gd name="connsiteX174" fmla="*/ 43530 w 152379"/>
                  <a:gd name="connsiteY174" fmla="*/ 225888 h 238607"/>
                  <a:gd name="connsiteX175" fmla="*/ 47654 w 152379"/>
                  <a:gd name="connsiteY175" fmla="*/ 229101 h 238607"/>
                  <a:gd name="connsiteX176" fmla="*/ 50948 w 152379"/>
                  <a:gd name="connsiteY176" fmla="*/ 230698 h 238607"/>
                  <a:gd name="connsiteX177" fmla="*/ 56728 w 152379"/>
                  <a:gd name="connsiteY177" fmla="*/ 231506 h 238607"/>
                  <a:gd name="connsiteX178" fmla="*/ 57557 w 152379"/>
                  <a:gd name="connsiteY178" fmla="*/ 235528 h 238607"/>
                  <a:gd name="connsiteX179" fmla="*/ 60852 w 152379"/>
                  <a:gd name="connsiteY179" fmla="*/ 237934 h 238607"/>
                  <a:gd name="connsiteX180" fmla="*/ 70756 w 152379"/>
                  <a:gd name="connsiteY180" fmla="*/ 232315 h 238607"/>
                  <a:gd name="connsiteX181" fmla="*/ 77364 w 152379"/>
                  <a:gd name="connsiteY181" fmla="*/ 227505 h 238607"/>
                  <a:gd name="connsiteX182" fmla="*/ 79851 w 152379"/>
                  <a:gd name="connsiteY182" fmla="*/ 222694 h 238607"/>
                  <a:gd name="connsiteX183" fmla="*/ 82337 w 152379"/>
                  <a:gd name="connsiteY183" fmla="*/ 217884 h 238607"/>
                  <a:gd name="connsiteX184" fmla="*/ 86459 w 152379"/>
                  <a:gd name="connsiteY184" fmla="*/ 212265 h 238607"/>
                  <a:gd name="connsiteX185" fmla="*/ 90583 w 152379"/>
                  <a:gd name="connsiteY185" fmla="*/ 209051 h 238607"/>
                  <a:gd name="connsiteX186" fmla="*/ 91412 w 152379"/>
                  <a:gd name="connsiteY186" fmla="*/ 205838 h 238607"/>
                  <a:gd name="connsiteX187" fmla="*/ 95535 w 152379"/>
                  <a:gd name="connsiteY187" fmla="*/ 203433 h 238607"/>
                  <a:gd name="connsiteX188" fmla="*/ 96363 w 152379"/>
                  <a:gd name="connsiteY188" fmla="*/ 200219 h 238607"/>
                  <a:gd name="connsiteX189" fmla="*/ 98021 w 152379"/>
                  <a:gd name="connsiteY189" fmla="*/ 197005 h 238607"/>
                  <a:gd name="connsiteX190" fmla="*/ 101315 w 152379"/>
                  <a:gd name="connsiteY190" fmla="*/ 192983 h 238607"/>
                  <a:gd name="connsiteX191" fmla="*/ 107096 w 152379"/>
                  <a:gd name="connsiteY191" fmla="*/ 183343 h 238607"/>
                  <a:gd name="connsiteX192" fmla="*/ 108753 w 152379"/>
                  <a:gd name="connsiteY192" fmla="*/ 179320 h 238607"/>
                  <a:gd name="connsiteX193" fmla="*/ 107924 w 152379"/>
                  <a:gd name="connsiteY193" fmla="*/ 177724 h 238607"/>
                  <a:gd name="connsiteX194" fmla="*/ 105438 w 152379"/>
                  <a:gd name="connsiteY194" fmla="*/ 174510 h 238607"/>
                  <a:gd name="connsiteX195" fmla="*/ 105438 w 152379"/>
                  <a:gd name="connsiteY195" fmla="*/ 170488 h 238607"/>
                  <a:gd name="connsiteX196" fmla="*/ 105438 w 152379"/>
                  <a:gd name="connsiteY196" fmla="*/ 168083 h 238607"/>
                  <a:gd name="connsiteX197" fmla="*/ 108733 w 152379"/>
                  <a:gd name="connsiteY197" fmla="*/ 163272 h 238607"/>
                  <a:gd name="connsiteX198" fmla="*/ 116171 w 152379"/>
                  <a:gd name="connsiteY198" fmla="*/ 160059 h 238607"/>
                  <a:gd name="connsiteX199" fmla="*/ 127732 w 152379"/>
                  <a:gd name="connsiteY199" fmla="*/ 159250 h 238607"/>
                  <a:gd name="connsiteX200" fmla="*/ 131026 w 152379"/>
                  <a:gd name="connsiteY200" fmla="*/ 160867 h 238607"/>
                  <a:gd name="connsiteX201" fmla="*/ 131855 w 152379"/>
                  <a:gd name="connsiteY201" fmla="*/ 156845 h 238607"/>
                  <a:gd name="connsiteX202" fmla="*/ 132683 w 152379"/>
                  <a:gd name="connsiteY202" fmla="*/ 152035 h 238607"/>
                  <a:gd name="connsiteX203" fmla="*/ 133512 w 152379"/>
                  <a:gd name="connsiteY203" fmla="*/ 147225 h 238607"/>
                  <a:gd name="connsiteX204" fmla="*/ 137635 w 152379"/>
                  <a:gd name="connsiteY204" fmla="*/ 148033 h 238607"/>
                  <a:gd name="connsiteX205" fmla="*/ 140930 w 152379"/>
                  <a:gd name="connsiteY205" fmla="*/ 145628 h 238607"/>
                  <a:gd name="connsiteX206" fmla="*/ 143416 w 152379"/>
                  <a:gd name="connsiteY206" fmla="*/ 142414 h 238607"/>
                  <a:gd name="connsiteX207" fmla="*/ 145073 w 152379"/>
                  <a:gd name="connsiteY207" fmla="*/ 140009 h 238607"/>
                  <a:gd name="connsiteX208" fmla="*/ 145073 w 152379"/>
                  <a:gd name="connsiteY208" fmla="*/ 135987 h 238607"/>
                  <a:gd name="connsiteX209" fmla="*/ 145073 w 152379"/>
                  <a:gd name="connsiteY209" fmla="*/ 133582 h 238607"/>
                  <a:gd name="connsiteX210" fmla="*/ 145902 w 152379"/>
                  <a:gd name="connsiteY210" fmla="*/ 130368 h 238607"/>
                  <a:gd name="connsiteX211" fmla="*/ 146730 w 152379"/>
                  <a:gd name="connsiteY211" fmla="*/ 127154 h 238607"/>
                  <a:gd name="connsiteX212" fmla="*/ 148388 w 152379"/>
                  <a:gd name="connsiteY212" fmla="*/ 124749 h 238607"/>
                  <a:gd name="connsiteX213" fmla="*/ 150045 w 152379"/>
                  <a:gd name="connsiteY213" fmla="*/ 120727 h 238607"/>
                  <a:gd name="connsiteX214" fmla="*/ 151702 w 152379"/>
                  <a:gd name="connsiteY214" fmla="*/ 115917 h 238607"/>
                  <a:gd name="connsiteX215" fmla="*/ 151702 w 152379"/>
                  <a:gd name="connsiteY215" fmla="*/ 115917 h 238607"/>
                  <a:gd name="connsiteX216" fmla="*/ 84014 w 152379"/>
                  <a:gd name="connsiteY216" fmla="*/ 148781 h 238607"/>
                  <a:gd name="connsiteX217" fmla="*/ 81528 w 152379"/>
                  <a:gd name="connsiteY217" fmla="*/ 152803 h 238607"/>
                  <a:gd name="connsiteX218" fmla="*/ 76576 w 152379"/>
                  <a:gd name="connsiteY218" fmla="*/ 150398 h 238607"/>
                  <a:gd name="connsiteX219" fmla="*/ 78234 w 152379"/>
                  <a:gd name="connsiteY219" fmla="*/ 147184 h 238607"/>
                  <a:gd name="connsiteX220" fmla="*/ 74939 w 152379"/>
                  <a:gd name="connsiteY220" fmla="*/ 145587 h 238607"/>
                  <a:gd name="connsiteX221" fmla="*/ 78234 w 152379"/>
                  <a:gd name="connsiteY221" fmla="*/ 142374 h 238607"/>
                  <a:gd name="connsiteX222" fmla="*/ 81528 w 152379"/>
                  <a:gd name="connsiteY222" fmla="*/ 143970 h 238607"/>
                  <a:gd name="connsiteX223" fmla="*/ 84823 w 152379"/>
                  <a:gd name="connsiteY223" fmla="*/ 143162 h 238607"/>
                  <a:gd name="connsiteX224" fmla="*/ 86480 w 152379"/>
                  <a:gd name="connsiteY224" fmla="*/ 146376 h 238607"/>
                  <a:gd name="connsiteX225" fmla="*/ 83994 w 152379"/>
                  <a:gd name="connsiteY225" fmla="*/ 148781 h 238607"/>
                  <a:gd name="connsiteX226" fmla="*/ 83994 w 152379"/>
                  <a:gd name="connsiteY226" fmla="*/ 148781 h 23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</a:cxnLst>
                <a:rect l="l" t="t" r="r" b="b"/>
                <a:pathLst>
                  <a:path w="152379" h="238607">
                    <a:moveTo>
                      <a:pt x="151743" y="115836"/>
                    </a:moveTo>
                    <a:cubicBezTo>
                      <a:pt x="150914" y="114239"/>
                      <a:pt x="147619" y="115028"/>
                      <a:pt x="147619" y="113431"/>
                    </a:cubicBezTo>
                    <a:cubicBezTo>
                      <a:pt x="147619" y="111834"/>
                      <a:pt x="145133" y="109409"/>
                      <a:pt x="143497" y="110217"/>
                    </a:cubicBezTo>
                    <a:cubicBezTo>
                      <a:pt x="141839" y="111026"/>
                      <a:pt x="140202" y="108620"/>
                      <a:pt x="138545" y="110217"/>
                    </a:cubicBezTo>
                    <a:cubicBezTo>
                      <a:pt x="136888" y="112623"/>
                      <a:pt x="134422" y="115028"/>
                      <a:pt x="133593" y="114239"/>
                    </a:cubicBezTo>
                    <a:cubicBezTo>
                      <a:pt x="132764" y="113431"/>
                      <a:pt x="131935" y="114239"/>
                      <a:pt x="130299" y="115836"/>
                    </a:cubicBezTo>
                    <a:cubicBezTo>
                      <a:pt x="129470" y="117433"/>
                      <a:pt x="118738" y="125477"/>
                      <a:pt x="117080" y="123860"/>
                    </a:cubicBezTo>
                    <a:cubicBezTo>
                      <a:pt x="115423" y="123052"/>
                      <a:pt x="114594" y="124669"/>
                      <a:pt x="114594" y="124669"/>
                    </a:cubicBezTo>
                    <a:cubicBezTo>
                      <a:pt x="114594" y="124669"/>
                      <a:pt x="114594" y="122263"/>
                      <a:pt x="111299" y="121455"/>
                    </a:cubicBezTo>
                    <a:cubicBezTo>
                      <a:pt x="108005" y="120646"/>
                      <a:pt x="103033" y="120646"/>
                      <a:pt x="101396" y="118241"/>
                    </a:cubicBezTo>
                    <a:cubicBezTo>
                      <a:pt x="99739" y="115028"/>
                      <a:pt x="96444" y="113431"/>
                      <a:pt x="94787" y="112623"/>
                    </a:cubicBezTo>
                    <a:cubicBezTo>
                      <a:pt x="93129" y="111026"/>
                      <a:pt x="89835" y="110217"/>
                      <a:pt x="89835" y="111814"/>
                    </a:cubicBezTo>
                    <a:cubicBezTo>
                      <a:pt x="90664" y="112623"/>
                      <a:pt x="85712" y="110217"/>
                      <a:pt x="84883" y="108600"/>
                    </a:cubicBezTo>
                    <a:cubicBezTo>
                      <a:pt x="84054" y="106195"/>
                      <a:pt x="84883" y="105387"/>
                      <a:pt x="84054" y="104578"/>
                    </a:cubicBezTo>
                    <a:cubicBezTo>
                      <a:pt x="83226" y="103770"/>
                      <a:pt x="86540" y="103770"/>
                      <a:pt x="85712" y="102173"/>
                    </a:cubicBezTo>
                    <a:cubicBezTo>
                      <a:pt x="84883" y="99768"/>
                      <a:pt x="83226" y="99768"/>
                      <a:pt x="83226" y="94938"/>
                    </a:cubicBezTo>
                    <a:cubicBezTo>
                      <a:pt x="83226" y="90107"/>
                      <a:pt x="84883" y="89319"/>
                      <a:pt x="83226" y="87702"/>
                    </a:cubicBezTo>
                    <a:cubicBezTo>
                      <a:pt x="81568" y="86893"/>
                      <a:pt x="81568" y="83680"/>
                      <a:pt x="80740" y="82891"/>
                    </a:cubicBezTo>
                    <a:cubicBezTo>
                      <a:pt x="79082" y="82083"/>
                      <a:pt x="81568" y="81295"/>
                      <a:pt x="81568" y="80486"/>
                    </a:cubicBezTo>
                    <a:cubicBezTo>
                      <a:pt x="82397" y="80486"/>
                      <a:pt x="83226" y="79678"/>
                      <a:pt x="82397" y="78889"/>
                    </a:cubicBezTo>
                    <a:cubicBezTo>
                      <a:pt x="81568" y="78081"/>
                      <a:pt x="79911" y="81295"/>
                      <a:pt x="78274" y="80486"/>
                    </a:cubicBezTo>
                    <a:cubicBezTo>
                      <a:pt x="77445" y="78889"/>
                      <a:pt x="76617" y="78081"/>
                      <a:pt x="75788" y="77272"/>
                    </a:cubicBezTo>
                    <a:cubicBezTo>
                      <a:pt x="74959" y="77272"/>
                      <a:pt x="77445" y="74867"/>
                      <a:pt x="75788" y="74059"/>
                    </a:cubicBezTo>
                    <a:cubicBezTo>
                      <a:pt x="74959" y="74059"/>
                      <a:pt x="74959" y="72462"/>
                      <a:pt x="73302" y="71654"/>
                    </a:cubicBezTo>
                    <a:cubicBezTo>
                      <a:pt x="72473" y="71654"/>
                      <a:pt x="70816" y="70057"/>
                      <a:pt x="69179" y="70845"/>
                    </a:cubicBezTo>
                    <a:cubicBezTo>
                      <a:pt x="68350" y="71654"/>
                      <a:pt x="70836" y="74867"/>
                      <a:pt x="71665" y="74867"/>
                    </a:cubicBezTo>
                    <a:cubicBezTo>
                      <a:pt x="73322" y="75676"/>
                      <a:pt x="74151" y="78081"/>
                      <a:pt x="73322" y="78081"/>
                    </a:cubicBezTo>
                    <a:cubicBezTo>
                      <a:pt x="72494" y="78889"/>
                      <a:pt x="73322" y="79678"/>
                      <a:pt x="73322" y="80486"/>
                    </a:cubicBezTo>
                    <a:cubicBezTo>
                      <a:pt x="74151" y="80486"/>
                      <a:pt x="73322" y="80486"/>
                      <a:pt x="72494" y="81295"/>
                    </a:cubicBezTo>
                    <a:cubicBezTo>
                      <a:pt x="71665" y="81295"/>
                      <a:pt x="70836" y="82103"/>
                      <a:pt x="71665" y="83700"/>
                    </a:cubicBezTo>
                    <a:cubicBezTo>
                      <a:pt x="73322" y="85297"/>
                      <a:pt x="74959" y="86913"/>
                      <a:pt x="74151" y="87722"/>
                    </a:cubicBezTo>
                    <a:cubicBezTo>
                      <a:pt x="74151" y="89319"/>
                      <a:pt x="74979" y="90127"/>
                      <a:pt x="74151" y="91744"/>
                    </a:cubicBezTo>
                    <a:cubicBezTo>
                      <a:pt x="73322" y="93341"/>
                      <a:pt x="72494" y="95766"/>
                      <a:pt x="70856" y="94957"/>
                    </a:cubicBezTo>
                    <a:cubicBezTo>
                      <a:pt x="68370" y="93361"/>
                      <a:pt x="66734" y="92552"/>
                      <a:pt x="66734" y="90147"/>
                    </a:cubicBezTo>
                    <a:cubicBezTo>
                      <a:pt x="66734" y="87742"/>
                      <a:pt x="68391" y="86125"/>
                      <a:pt x="66734" y="86125"/>
                    </a:cubicBezTo>
                    <a:cubicBezTo>
                      <a:pt x="64247" y="86125"/>
                      <a:pt x="61781" y="86125"/>
                      <a:pt x="61781" y="84529"/>
                    </a:cubicBezTo>
                    <a:cubicBezTo>
                      <a:pt x="61781" y="83983"/>
                      <a:pt x="61236" y="83720"/>
                      <a:pt x="60124" y="83720"/>
                    </a:cubicBezTo>
                    <a:cubicBezTo>
                      <a:pt x="58467" y="84529"/>
                      <a:pt x="57638" y="82912"/>
                      <a:pt x="56830" y="82123"/>
                    </a:cubicBezTo>
                    <a:cubicBezTo>
                      <a:pt x="55172" y="80527"/>
                      <a:pt x="53535" y="80527"/>
                      <a:pt x="53535" y="82123"/>
                    </a:cubicBezTo>
                    <a:cubicBezTo>
                      <a:pt x="52706" y="83720"/>
                      <a:pt x="51049" y="82932"/>
                      <a:pt x="51049" y="81315"/>
                    </a:cubicBezTo>
                    <a:cubicBezTo>
                      <a:pt x="51878" y="79718"/>
                      <a:pt x="53535" y="80506"/>
                      <a:pt x="54344" y="79718"/>
                    </a:cubicBezTo>
                    <a:cubicBezTo>
                      <a:pt x="55172" y="78121"/>
                      <a:pt x="53515" y="76505"/>
                      <a:pt x="54344" y="75696"/>
                    </a:cubicBezTo>
                    <a:cubicBezTo>
                      <a:pt x="55172" y="75696"/>
                      <a:pt x="56001" y="75696"/>
                      <a:pt x="56001" y="74888"/>
                    </a:cubicBezTo>
                    <a:cubicBezTo>
                      <a:pt x="56001" y="74079"/>
                      <a:pt x="52706" y="76505"/>
                      <a:pt x="53515" y="74079"/>
                    </a:cubicBezTo>
                    <a:cubicBezTo>
                      <a:pt x="53515" y="72482"/>
                      <a:pt x="52686" y="70866"/>
                      <a:pt x="53515" y="70866"/>
                    </a:cubicBezTo>
                    <a:cubicBezTo>
                      <a:pt x="55172" y="70057"/>
                      <a:pt x="53515" y="68460"/>
                      <a:pt x="53515" y="67652"/>
                    </a:cubicBezTo>
                    <a:cubicBezTo>
                      <a:pt x="54344" y="66844"/>
                      <a:pt x="56809" y="67652"/>
                      <a:pt x="56809" y="66844"/>
                    </a:cubicBezTo>
                    <a:cubicBezTo>
                      <a:pt x="56809" y="66035"/>
                      <a:pt x="55152" y="65247"/>
                      <a:pt x="55152" y="65247"/>
                    </a:cubicBezTo>
                    <a:cubicBezTo>
                      <a:pt x="55152" y="64438"/>
                      <a:pt x="56809" y="64438"/>
                      <a:pt x="56809" y="63650"/>
                    </a:cubicBezTo>
                    <a:cubicBezTo>
                      <a:pt x="56809" y="62862"/>
                      <a:pt x="52686" y="62842"/>
                      <a:pt x="52686" y="60436"/>
                    </a:cubicBezTo>
                    <a:cubicBezTo>
                      <a:pt x="51858" y="57223"/>
                      <a:pt x="52686" y="55626"/>
                      <a:pt x="50200" y="54818"/>
                    </a:cubicBezTo>
                    <a:cubicBezTo>
                      <a:pt x="47714" y="54818"/>
                      <a:pt x="46906" y="53221"/>
                      <a:pt x="46906" y="51604"/>
                    </a:cubicBezTo>
                    <a:cubicBezTo>
                      <a:pt x="47734" y="50007"/>
                      <a:pt x="48563" y="49199"/>
                      <a:pt x="46906" y="48390"/>
                    </a:cubicBezTo>
                    <a:cubicBezTo>
                      <a:pt x="45248" y="47582"/>
                      <a:pt x="43611" y="47582"/>
                      <a:pt x="43611" y="46773"/>
                    </a:cubicBezTo>
                    <a:cubicBezTo>
                      <a:pt x="44440" y="45965"/>
                      <a:pt x="45269" y="45177"/>
                      <a:pt x="46906" y="45965"/>
                    </a:cubicBezTo>
                    <a:cubicBezTo>
                      <a:pt x="47734" y="46773"/>
                      <a:pt x="49392" y="45965"/>
                      <a:pt x="49392" y="47562"/>
                    </a:cubicBezTo>
                    <a:cubicBezTo>
                      <a:pt x="49392" y="48370"/>
                      <a:pt x="50220" y="49967"/>
                      <a:pt x="50220" y="49179"/>
                    </a:cubicBezTo>
                    <a:cubicBezTo>
                      <a:pt x="51049" y="48370"/>
                      <a:pt x="51049" y="47562"/>
                      <a:pt x="51049" y="45965"/>
                    </a:cubicBezTo>
                    <a:cubicBezTo>
                      <a:pt x="51049" y="45157"/>
                      <a:pt x="51878" y="44368"/>
                      <a:pt x="50220" y="43560"/>
                    </a:cubicBezTo>
                    <a:cubicBezTo>
                      <a:pt x="49392" y="41963"/>
                      <a:pt x="50220" y="41155"/>
                      <a:pt x="49392" y="40346"/>
                    </a:cubicBezTo>
                    <a:cubicBezTo>
                      <a:pt x="49392" y="38749"/>
                      <a:pt x="50220" y="40346"/>
                      <a:pt x="48563" y="38749"/>
                    </a:cubicBezTo>
                    <a:cubicBezTo>
                      <a:pt x="47734" y="37153"/>
                      <a:pt x="48563" y="37153"/>
                      <a:pt x="47734" y="36344"/>
                    </a:cubicBezTo>
                    <a:cubicBezTo>
                      <a:pt x="46077" y="35536"/>
                      <a:pt x="45248" y="36344"/>
                      <a:pt x="45248" y="34748"/>
                    </a:cubicBezTo>
                    <a:lnTo>
                      <a:pt x="45248" y="33131"/>
                    </a:lnTo>
                    <a:cubicBezTo>
                      <a:pt x="45248" y="33131"/>
                      <a:pt x="46906" y="33131"/>
                      <a:pt x="46077" y="32322"/>
                    </a:cubicBezTo>
                    <a:cubicBezTo>
                      <a:pt x="44420" y="31514"/>
                      <a:pt x="44420" y="32322"/>
                      <a:pt x="44420" y="31514"/>
                    </a:cubicBezTo>
                    <a:cubicBezTo>
                      <a:pt x="44420" y="29917"/>
                      <a:pt x="46906" y="28300"/>
                      <a:pt x="44420" y="29109"/>
                    </a:cubicBezTo>
                    <a:cubicBezTo>
                      <a:pt x="41934" y="29109"/>
                      <a:pt x="41934" y="29917"/>
                      <a:pt x="41125" y="29917"/>
                    </a:cubicBezTo>
                    <a:lnTo>
                      <a:pt x="40297" y="29917"/>
                    </a:lnTo>
                    <a:cubicBezTo>
                      <a:pt x="40297" y="29917"/>
                      <a:pt x="39468" y="29109"/>
                      <a:pt x="40297" y="30726"/>
                    </a:cubicBezTo>
                    <a:cubicBezTo>
                      <a:pt x="40297" y="31534"/>
                      <a:pt x="39468" y="33131"/>
                      <a:pt x="38639" y="31534"/>
                    </a:cubicBezTo>
                    <a:cubicBezTo>
                      <a:pt x="37811" y="29937"/>
                      <a:pt x="39468" y="28320"/>
                      <a:pt x="37811" y="28320"/>
                    </a:cubicBezTo>
                    <a:cubicBezTo>
                      <a:pt x="36153" y="27512"/>
                      <a:pt x="34516" y="25915"/>
                      <a:pt x="36153" y="25915"/>
                    </a:cubicBezTo>
                    <a:cubicBezTo>
                      <a:pt x="37791" y="25915"/>
                      <a:pt x="38639" y="27512"/>
                      <a:pt x="38639" y="26724"/>
                    </a:cubicBezTo>
                    <a:cubicBezTo>
                      <a:pt x="39468" y="25915"/>
                      <a:pt x="38639" y="24318"/>
                      <a:pt x="37811" y="24318"/>
                    </a:cubicBezTo>
                    <a:cubicBezTo>
                      <a:pt x="36153" y="24318"/>
                      <a:pt x="33688" y="25915"/>
                      <a:pt x="34516" y="24318"/>
                    </a:cubicBezTo>
                    <a:cubicBezTo>
                      <a:pt x="34516" y="22722"/>
                      <a:pt x="35345" y="20296"/>
                      <a:pt x="32859" y="20296"/>
                    </a:cubicBezTo>
                    <a:cubicBezTo>
                      <a:pt x="31202" y="20296"/>
                      <a:pt x="28736" y="21105"/>
                      <a:pt x="28736" y="21893"/>
                    </a:cubicBezTo>
                    <a:cubicBezTo>
                      <a:pt x="27907" y="22701"/>
                      <a:pt x="28736" y="20296"/>
                      <a:pt x="27078" y="19488"/>
                    </a:cubicBezTo>
                    <a:cubicBezTo>
                      <a:pt x="26250" y="18679"/>
                      <a:pt x="25421" y="17891"/>
                      <a:pt x="24592" y="18679"/>
                    </a:cubicBezTo>
                    <a:cubicBezTo>
                      <a:pt x="23764" y="18679"/>
                      <a:pt x="24592" y="20296"/>
                      <a:pt x="22935" y="19488"/>
                    </a:cubicBezTo>
                    <a:cubicBezTo>
                      <a:pt x="21277" y="19488"/>
                      <a:pt x="19641" y="18679"/>
                      <a:pt x="19641" y="17083"/>
                    </a:cubicBezTo>
                    <a:cubicBezTo>
                      <a:pt x="20469" y="15486"/>
                      <a:pt x="21298" y="14678"/>
                      <a:pt x="20469" y="13869"/>
                    </a:cubicBezTo>
                    <a:cubicBezTo>
                      <a:pt x="19641" y="13061"/>
                      <a:pt x="18812" y="13869"/>
                      <a:pt x="17983" y="14678"/>
                    </a:cubicBezTo>
                    <a:cubicBezTo>
                      <a:pt x="17155" y="15486"/>
                      <a:pt x="17155" y="17083"/>
                      <a:pt x="17983" y="17083"/>
                    </a:cubicBezTo>
                    <a:cubicBezTo>
                      <a:pt x="18812" y="17891"/>
                      <a:pt x="18812" y="21105"/>
                      <a:pt x="17155" y="20296"/>
                    </a:cubicBezTo>
                    <a:cubicBezTo>
                      <a:pt x="15497" y="18679"/>
                      <a:pt x="17155" y="17891"/>
                      <a:pt x="16326" y="17083"/>
                    </a:cubicBezTo>
                    <a:cubicBezTo>
                      <a:pt x="15497" y="15486"/>
                      <a:pt x="13031" y="15486"/>
                      <a:pt x="13840" y="13869"/>
                    </a:cubicBezTo>
                    <a:cubicBezTo>
                      <a:pt x="13840" y="13324"/>
                      <a:pt x="13294" y="12535"/>
                      <a:pt x="12182" y="11464"/>
                    </a:cubicBezTo>
                    <a:cubicBezTo>
                      <a:pt x="10525" y="9867"/>
                      <a:pt x="9696" y="8250"/>
                      <a:pt x="9696" y="7442"/>
                    </a:cubicBezTo>
                    <a:cubicBezTo>
                      <a:pt x="9696" y="5825"/>
                      <a:pt x="9696" y="5037"/>
                      <a:pt x="8868" y="5037"/>
                    </a:cubicBezTo>
                    <a:cubicBezTo>
                      <a:pt x="8039" y="5845"/>
                      <a:pt x="7210" y="5845"/>
                      <a:pt x="7210" y="4228"/>
                    </a:cubicBezTo>
                    <a:cubicBezTo>
                      <a:pt x="8039" y="3420"/>
                      <a:pt x="9696" y="5037"/>
                      <a:pt x="9696" y="3420"/>
                    </a:cubicBezTo>
                    <a:lnTo>
                      <a:pt x="9696" y="1823"/>
                    </a:lnTo>
                    <a:cubicBezTo>
                      <a:pt x="10525" y="1015"/>
                      <a:pt x="11354" y="-582"/>
                      <a:pt x="9696" y="226"/>
                    </a:cubicBezTo>
                    <a:cubicBezTo>
                      <a:pt x="9696" y="226"/>
                      <a:pt x="8039" y="1035"/>
                      <a:pt x="6402" y="226"/>
                    </a:cubicBezTo>
                    <a:cubicBezTo>
                      <a:pt x="5574" y="-582"/>
                      <a:pt x="5574" y="1035"/>
                      <a:pt x="4745" y="1035"/>
                    </a:cubicBezTo>
                    <a:cubicBezTo>
                      <a:pt x="3916" y="1035"/>
                      <a:pt x="1450" y="-562"/>
                      <a:pt x="621" y="226"/>
                    </a:cubicBezTo>
                    <a:cubicBezTo>
                      <a:pt x="-207" y="1823"/>
                      <a:pt x="-207" y="2632"/>
                      <a:pt x="621" y="3440"/>
                    </a:cubicBezTo>
                    <a:cubicBezTo>
                      <a:pt x="2279" y="4249"/>
                      <a:pt x="13011" y="16295"/>
                      <a:pt x="13011" y="19508"/>
                    </a:cubicBezTo>
                    <a:cubicBezTo>
                      <a:pt x="13011" y="21913"/>
                      <a:pt x="13840" y="24318"/>
                      <a:pt x="12182" y="24318"/>
                    </a:cubicBezTo>
                    <a:cubicBezTo>
                      <a:pt x="11354" y="24318"/>
                      <a:pt x="9696" y="25127"/>
                      <a:pt x="11354" y="26724"/>
                    </a:cubicBezTo>
                    <a:cubicBezTo>
                      <a:pt x="12182" y="27532"/>
                      <a:pt x="13011" y="28320"/>
                      <a:pt x="13011" y="29129"/>
                    </a:cubicBezTo>
                    <a:cubicBezTo>
                      <a:pt x="12182" y="29937"/>
                      <a:pt x="17963" y="37153"/>
                      <a:pt x="18791" y="35556"/>
                    </a:cubicBezTo>
                    <a:cubicBezTo>
                      <a:pt x="18791" y="33939"/>
                      <a:pt x="19620" y="32342"/>
                      <a:pt x="21277" y="32342"/>
                    </a:cubicBezTo>
                    <a:cubicBezTo>
                      <a:pt x="22106" y="32342"/>
                      <a:pt x="23764" y="31534"/>
                      <a:pt x="23764" y="30746"/>
                    </a:cubicBezTo>
                    <a:cubicBezTo>
                      <a:pt x="23764" y="29958"/>
                      <a:pt x="24592" y="30746"/>
                      <a:pt x="25421" y="31554"/>
                    </a:cubicBezTo>
                    <a:cubicBezTo>
                      <a:pt x="25421" y="32363"/>
                      <a:pt x="25421" y="33151"/>
                      <a:pt x="23764" y="33151"/>
                    </a:cubicBezTo>
                    <a:cubicBezTo>
                      <a:pt x="22935" y="33151"/>
                      <a:pt x="20469" y="33151"/>
                      <a:pt x="19641" y="34768"/>
                    </a:cubicBezTo>
                    <a:cubicBezTo>
                      <a:pt x="19641" y="36364"/>
                      <a:pt x="17155" y="37981"/>
                      <a:pt x="18812" y="38790"/>
                    </a:cubicBezTo>
                    <a:cubicBezTo>
                      <a:pt x="20469" y="39598"/>
                      <a:pt x="31202" y="53241"/>
                      <a:pt x="33688" y="62074"/>
                    </a:cubicBezTo>
                    <a:cubicBezTo>
                      <a:pt x="35345" y="66884"/>
                      <a:pt x="35345" y="66096"/>
                      <a:pt x="36982" y="66096"/>
                    </a:cubicBezTo>
                    <a:cubicBezTo>
                      <a:pt x="38619" y="66096"/>
                      <a:pt x="40277" y="63690"/>
                      <a:pt x="38639" y="62882"/>
                    </a:cubicBezTo>
                    <a:cubicBezTo>
                      <a:pt x="36982" y="61265"/>
                      <a:pt x="33688" y="58072"/>
                      <a:pt x="36153" y="58072"/>
                    </a:cubicBezTo>
                    <a:cubicBezTo>
                      <a:pt x="38639" y="58880"/>
                      <a:pt x="39448" y="58880"/>
                      <a:pt x="39448" y="59668"/>
                    </a:cubicBezTo>
                    <a:cubicBezTo>
                      <a:pt x="39448" y="61265"/>
                      <a:pt x="40277" y="62074"/>
                      <a:pt x="41105" y="61265"/>
                    </a:cubicBezTo>
                    <a:cubicBezTo>
                      <a:pt x="41934" y="60457"/>
                      <a:pt x="40277" y="57243"/>
                      <a:pt x="41105" y="57243"/>
                    </a:cubicBezTo>
                    <a:cubicBezTo>
                      <a:pt x="41934" y="58052"/>
                      <a:pt x="41934" y="60457"/>
                      <a:pt x="43591" y="59648"/>
                    </a:cubicBezTo>
                    <a:cubicBezTo>
                      <a:pt x="44420" y="59648"/>
                      <a:pt x="46077" y="58840"/>
                      <a:pt x="45248" y="60457"/>
                    </a:cubicBezTo>
                    <a:cubicBezTo>
                      <a:pt x="43591" y="61265"/>
                      <a:pt x="42763" y="61265"/>
                      <a:pt x="43591" y="62074"/>
                    </a:cubicBezTo>
                    <a:cubicBezTo>
                      <a:pt x="43591" y="62882"/>
                      <a:pt x="45248" y="62074"/>
                      <a:pt x="45248" y="62882"/>
                    </a:cubicBezTo>
                    <a:cubicBezTo>
                      <a:pt x="45248" y="64479"/>
                      <a:pt x="43591" y="64479"/>
                      <a:pt x="42763" y="64479"/>
                    </a:cubicBezTo>
                    <a:cubicBezTo>
                      <a:pt x="42763" y="63670"/>
                      <a:pt x="41105" y="63670"/>
                      <a:pt x="41105" y="65287"/>
                    </a:cubicBezTo>
                    <a:cubicBezTo>
                      <a:pt x="41105" y="66096"/>
                      <a:pt x="42763" y="67692"/>
                      <a:pt x="43591" y="66884"/>
                    </a:cubicBezTo>
                    <a:cubicBezTo>
                      <a:pt x="44420" y="66075"/>
                      <a:pt x="46077" y="65287"/>
                      <a:pt x="46077" y="66075"/>
                    </a:cubicBezTo>
                    <a:cubicBezTo>
                      <a:pt x="46077" y="67672"/>
                      <a:pt x="44420" y="67672"/>
                      <a:pt x="45248" y="69289"/>
                    </a:cubicBezTo>
                    <a:cubicBezTo>
                      <a:pt x="46077" y="70886"/>
                      <a:pt x="46077" y="72503"/>
                      <a:pt x="46077" y="73311"/>
                    </a:cubicBezTo>
                    <a:cubicBezTo>
                      <a:pt x="45248" y="74120"/>
                      <a:pt x="44420" y="74908"/>
                      <a:pt x="43591" y="74120"/>
                    </a:cubicBezTo>
                    <a:cubicBezTo>
                      <a:pt x="42763" y="74120"/>
                      <a:pt x="45248" y="71714"/>
                      <a:pt x="43591" y="71714"/>
                    </a:cubicBezTo>
                    <a:cubicBezTo>
                      <a:pt x="42763" y="71714"/>
                      <a:pt x="41934" y="70906"/>
                      <a:pt x="41934" y="69309"/>
                    </a:cubicBezTo>
                    <a:cubicBezTo>
                      <a:pt x="41388" y="68763"/>
                      <a:pt x="40822" y="68501"/>
                      <a:pt x="40277" y="68501"/>
                    </a:cubicBezTo>
                    <a:cubicBezTo>
                      <a:pt x="39448" y="68501"/>
                      <a:pt x="37791" y="68501"/>
                      <a:pt x="38619" y="69309"/>
                    </a:cubicBezTo>
                    <a:cubicBezTo>
                      <a:pt x="39448" y="70118"/>
                      <a:pt x="41914" y="72523"/>
                      <a:pt x="41914" y="74120"/>
                    </a:cubicBezTo>
                    <a:cubicBezTo>
                      <a:pt x="42742" y="75716"/>
                      <a:pt x="46865" y="84569"/>
                      <a:pt x="46865" y="86166"/>
                    </a:cubicBezTo>
                    <a:cubicBezTo>
                      <a:pt x="46865" y="87762"/>
                      <a:pt x="48523" y="88571"/>
                      <a:pt x="49351" y="86974"/>
                    </a:cubicBezTo>
                    <a:cubicBezTo>
                      <a:pt x="51009" y="86166"/>
                      <a:pt x="51837" y="83761"/>
                      <a:pt x="52646" y="84569"/>
                    </a:cubicBezTo>
                    <a:cubicBezTo>
                      <a:pt x="53475" y="86166"/>
                      <a:pt x="54303" y="86166"/>
                      <a:pt x="55132" y="86974"/>
                    </a:cubicBezTo>
                    <a:cubicBezTo>
                      <a:pt x="56789" y="87783"/>
                      <a:pt x="57618" y="88571"/>
                      <a:pt x="55961" y="89379"/>
                    </a:cubicBezTo>
                    <a:cubicBezTo>
                      <a:pt x="55132" y="89379"/>
                      <a:pt x="52666" y="90188"/>
                      <a:pt x="51837" y="89379"/>
                    </a:cubicBezTo>
                    <a:cubicBezTo>
                      <a:pt x="51837" y="89379"/>
                      <a:pt x="51009" y="88571"/>
                      <a:pt x="50180" y="88571"/>
                    </a:cubicBezTo>
                    <a:cubicBezTo>
                      <a:pt x="48523" y="88571"/>
                      <a:pt x="46886" y="88571"/>
                      <a:pt x="47694" y="90188"/>
                    </a:cubicBezTo>
                    <a:cubicBezTo>
                      <a:pt x="49351" y="91784"/>
                      <a:pt x="50180" y="94210"/>
                      <a:pt x="50989" y="96615"/>
                    </a:cubicBezTo>
                    <a:cubicBezTo>
                      <a:pt x="51817" y="99829"/>
                      <a:pt x="50989" y="101425"/>
                      <a:pt x="51817" y="103851"/>
                    </a:cubicBezTo>
                    <a:cubicBezTo>
                      <a:pt x="52646" y="106256"/>
                      <a:pt x="53475" y="107873"/>
                      <a:pt x="53475" y="109469"/>
                    </a:cubicBezTo>
                    <a:cubicBezTo>
                      <a:pt x="54303" y="111066"/>
                      <a:pt x="55132" y="112683"/>
                      <a:pt x="55961" y="111875"/>
                    </a:cubicBezTo>
                    <a:cubicBezTo>
                      <a:pt x="56789" y="111875"/>
                      <a:pt x="58447" y="112683"/>
                      <a:pt x="56789" y="113471"/>
                    </a:cubicBezTo>
                    <a:cubicBezTo>
                      <a:pt x="55132" y="113471"/>
                      <a:pt x="51837" y="112663"/>
                      <a:pt x="51837" y="115068"/>
                    </a:cubicBezTo>
                    <a:cubicBezTo>
                      <a:pt x="52666" y="117473"/>
                      <a:pt x="51837" y="119090"/>
                      <a:pt x="53495" y="119090"/>
                    </a:cubicBezTo>
                    <a:cubicBezTo>
                      <a:pt x="54323" y="118282"/>
                      <a:pt x="55981" y="119090"/>
                      <a:pt x="54323" y="119899"/>
                    </a:cubicBezTo>
                    <a:cubicBezTo>
                      <a:pt x="53212" y="120444"/>
                      <a:pt x="52666" y="120970"/>
                      <a:pt x="52666" y="121495"/>
                    </a:cubicBezTo>
                    <a:cubicBezTo>
                      <a:pt x="53495" y="122304"/>
                      <a:pt x="55152" y="121495"/>
                      <a:pt x="55961" y="122304"/>
                    </a:cubicBezTo>
                    <a:cubicBezTo>
                      <a:pt x="55961" y="123112"/>
                      <a:pt x="55132" y="123112"/>
                      <a:pt x="53475" y="123900"/>
                    </a:cubicBezTo>
                    <a:cubicBezTo>
                      <a:pt x="52646" y="123900"/>
                      <a:pt x="50180" y="122304"/>
                      <a:pt x="50180" y="123900"/>
                    </a:cubicBezTo>
                    <a:cubicBezTo>
                      <a:pt x="50180" y="125497"/>
                      <a:pt x="51009" y="128711"/>
                      <a:pt x="49351" y="130328"/>
                    </a:cubicBezTo>
                    <a:cubicBezTo>
                      <a:pt x="48523" y="131136"/>
                      <a:pt x="47694" y="131136"/>
                      <a:pt x="47694" y="132733"/>
                    </a:cubicBezTo>
                    <a:cubicBezTo>
                      <a:pt x="47694" y="135138"/>
                      <a:pt x="47694" y="143970"/>
                      <a:pt x="46037" y="145587"/>
                    </a:cubicBezTo>
                    <a:cubicBezTo>
                      <a:pt x="45208" y="147184"/>
                      <a:pt x="43551" y="150398"/>
                      <a:pt x="42742" y="150398"/>
                    </a:cubicBezTo>
                    <a:cubicBezTo>
                      <a:pt x="41914" y="151206"/>
                      <a:pt x="39448" y="151994"/>
                      <a:pt x="39448" y="151206"/>
                    </a:cubicBezTo>
                    <a:cubicBezTo>
                      <a:pt x="39448" y="150418"/>
                      <a:pt x="38619" y="150398"/>
                      <a:pt x="37791" y="151206"/>
                    </a:cubicBezTo>
                    <a:cubicBezTo>
                      <a:pt x="36962" y="151206"/>
                      <a:pt x="35305" y="150398"/>
                      <a:pt x="35305" y="151206"/>
                    </a:cubicBezTo>
                    <a:cubicBezTo>
                      <a:pt x="34476" y="152803"/>
                      <a:pt x="33647" y="152803"/>
                      <a:pt x="32819" y="152803"/>
                    </a:cubicBezTo>
                    <a:cubicBezTo>
                      <a:pt x="31990" y="152803"/>
                      <a:pt x="31990" y="152803"/>
                      <a:pt x="30333" y="153611"/>
                    </a:cubicBezTo>
                    <a:cubicBezTo>
                      <a:pt x="29504" y="154420"/>
                      <a:pt x="26209" y="155208"/>
                      <a:pt x="25380" y="156825"/>
                    </a:cubicBezTo>
                    <a:cubicBezTo>
                      <a:pt x="24552" y="158442"/>
                      <a:pt x="22894" y="161635"/>
                      <a:pt x="25380" y="164061"/>
                    </a:cubicBezTo>
                    <a:cubicBezTo>
                      <a:pt x="28675" y="166466"/>
                      <a:pt x="32819" y="168871"/>
                      <a:pt x="35284" y="170488"/>
                    </a:cubicBezTo>
                    <a:cubicBezTo>
                      <a:pt x="37770" y="172085"/>
                      <a:pt x="39408" y="174510"/>
                      <a:pt x="40236" y="175298"/>
                    </a:cubicBezTo>
                    <a:cubicBezTo>
                      <a:pt x="41894" y="176895"/>
                      <a:pt x="46017" y="179320"/>
                      <a:pt x="50968" y="180917"/>
                    </a:cubicBezTo>
                    <a:cubicBezTo>
                      <a:pt x="55920" y="181725"/>
                      <a:pt x="59235" y="183322"/>
                      <a:pt x="59235" y="190558"/>
                    </a:cubicBezTo>
                    <a:cubicBezTo>
                      <a:pt x="60064" y="196985"/>
                      <a:pt x="60892" y="196985"/>
                      <a:pt x="60064" y="199390"/>
                    </a:cubicBezTo>
                    <a:cubicBezTo>
                      <a:pt x="58406" y="200987"/>
                      <a:pt x="57578" y="200987"/>
                      <a:pt x="58406" y="203412"/>
                    </a:cubicBezTo>
                    <a:cubicBezTo>
                      <a:pt x="58406" y="205818"/>
                      <a:pt x="59235" y="206626"/>
                      <a:pt x="56749" y="209840"/>
                    </a:cubicBezTo>
                    <a:cubicBezTo>
                      <a:pt x="55092" y="212245"/>
                      <a:pt x="53454" y="213053"/>
                      <a:pt x="52625" y="215459"/>
                    </a:cubicBezTo>
                    <a:cubicBezTo>
                      <a:pt x="52625" y="217864"/>
                      <a:pt x="53454" y="216267"/>
                      <a:pt x="50968" y="217864"/>
                    </a:cubicBezTo>
                    <a:cubicBezTo>
                      <a:pt x="49311" y="219460"/>
                      <a:pt x="47674" y="222674"/>
                      <a:pt x="46017" y="223482"/>
                    </a:cubicBezTo>
                    <a:cubicBezTo>
                      <a:pt x="43530" y="224291"/>
                      <a:pt x="41894" y="224291"/>
                      <a:pt x="43530" y="225888"/>
                    </a:cubicBezTo>
                    <a:cubicBezTo>
                      <a:pt x="44359" y="228293"/>
                      <a:pt x="46017" y="229910"/>
                      <a:pt x="47654" y="229101"/>
                    </a:cubicBezTo>
                    <a:cubicBezTo>
                      <a:pt x="50140" y="228293"/>
                      <a:pt x="49311" y="232315"/>
                      <a:pt x="50948" y="230698"/>
                    </a:cubicBezTo>
                    <a:cubicBezTo>
                      <a:pt x="53434" y="229101"/>
                      <a:pt x="55900" y="229889"/>
                      <a:pt x="56728" y="231506"/>
                    </a:cubicBezTo>
                    <a:cubicBezTo>
                      <a:pt x="56728" y="232315"/>
                      <a:pt x="55900" y="235528"/>
                      <a:pt x="57557" y="235528"/>
                    </a:cubicBezTo>
                    <a:cubicBezTo>
                      <a:pt x="59214" y="235528"/>
                      <a:pt x="58386" y="240339"/>
                      <a:pt x="60852" y="237934"/>
                    </a:cubicBezTo>
                    <a:cubicBezTo>
                      <a:pt x="63338" y="235528"/>
                      <a:pt x="68289" y="235528"/>
                      <a:pt x="70756" y="232315"/>
                    </a:cubicBezTo>
                    <a:cubicBezTo>
                      <a:pt x="73242" y="229101"/>
                      <a:pt x="75707" y="228293"/>
                      <a:pt x="77364" y="227505"/>
                    </a:cubicBezTo>
                    <a:cubicBezTo>
                      <a:pt x="79022" y="226696"/>
                      <a:pt x="77364" y="223482"/>
                      <a:pt x="79851" y="222694"/>
                    </a:cubicBezTo>
                    <a:cubicBezTo>
                      <a:pt x="82337" y="222694"/>
                      <a:pt x="80679" y="218672"/>
                      <a:pt x="82337" y="217884"/>
                    </a:cubicBezTo>
                    <a:cubicBezTo>
                      <a:pt x="84823" y="217075"/>
                      <a:pt x="83994" y="215479"/>
                      <a:pt x="86459" y="212265"/>
                    </a:cubicBezTo>
                    <a:cubicBezTo>
                      <a:pt x="88117" y="209051"/>
                      <a:pt x="88946" y="210668"/>
                      <a:pt x="90583" y="209051"/>
                    </a:cubicBezTo>
                    <a:cubicBezTo>
                      <a:pt x="91412" y="208243"/>
                      <a:pt x="89754" y="206646"/>
                      <a:pt x="91412" y="205838"/>
                    </a:cubicBezTo>
                    <a:cubicBezTo>
                      <a:pt x="93069" y="205029"/>
                      <a:pt x="94706" y="205029"/>
                      <a:pt x="95535" y="203433"/>
                    </a:cubicBezTo>
                    <a:cubicBezTo>
                      <a:pt x="96363" y="202624"/>
                      <a:pt x="94706" y="201028"/>
                      <a:pt x="96363" y="200219"/>
                    </a:cubicBezTo>
                    <a:cubicBezTo>
                      <a:pt x="98021" y="199411"/>
                      <a:pt x="96363" y="197814"/>
                      <a:pt x="98021" y="197005"/>
                    </a:cubicBezTo>
                    <a:cubicBezTo>
                      <a:pt x="98849" y="196197"/>
                      <a:pt x="100507" y="196197"/>
                      <a:pt x="101315" y="192983"/>
                    </a:cubicBezTo>
                    <a:cubicBezTo>
                      <a:pt x="102973" y="189770"/>
                      <a:pt x="105438" y="186556"/>
                      <a:pt x="107096" y="183343"/>
                    </a:cubicBezTo>
                    <a:cubicBezTo>
                      <a:pt x="109582" y="180129"/>
                      <a:pt x="107096" y="179320"/>
                      <a:pt x="108753" y="179320"/>
                    </a:cubicBezTo>
                    <a:cubicBezTo>
                      <a:pt x="110410" y="179320"/>
                      <a:pt x="109582" y="177724"/>
                      <a:pt x="107924" y="177724"/>
                    </a:cubicBezTo>
                    <a:cubicBezTo>
                      <a:pt x="107096" y="177724"/>
                      <a:pt x="105438" y="176915"/>
                      <a:pt x="105438" y="174510"/>
                    </a:cubicBezTo>
                    <a:cubicBezTo>
                      <a:pt x="106267" y="172893"/>
                      <a:pt x="105438" y="172105"/>
                      <a:pt x="105438" y="170488"/>
                    </a:cubicBezTo>
                    <a:cubicBezTo>
                      <a:pt x="104610" y="169680"/>
                      <a:pt x="104610" y="168891"/>
                      <a:pt x="105438" y="168083"/>
                    </a:cubicBezTo>
                    <a:cubicBezTo>
                      <a:pt x="106267" y="167274"/>
                      <a:pt x="107096" y="164061"/>
                      <a:pt x="108733" y="163272"/>
                    </a:cubicBezTo>
                    <a:cubicBezTo>
                      <a:pt x="111219" y="161676"/>
                      <a:pt x="112856" y="160059"/>
                      <a:pt x="116171" y="160059"/>
                    </a:cubicBezTo>
                    <a:cubicBezTo>
                      <a:pt x="119465" y="159250"/>
                      <a:pt x="126903" y="159250"/>
                      <a:pt x="127732" y="159250"/>
                    </a:cubicBezTo>
                    <a:cubicBezTo>
                      <a:pt x="128560" y="159250"/>
                      <a:pt x="130218" y="161655"/>
                      <a:pt x="131026" y="160867"/>
                    </a:cubicBezTo>
                    <a:cubicBezTo>
                      <a:pt x="131835" y="160079"/>
                      <a:pt x="131855" y="158462"/>
                      <a:pt x="131855" y="156845"/>
                    </a:cubicBezTo>
                    <a:cubicBezTo>
                      <a:pt x="131855" y="155228"/>
                      <a:pt x="131026" y="152823"/>
                      <a:pt x="132683" y="152035"/>
                    </a:cubicBezTo>
                    <a:cubicBezTo>
                      <a:pt x="135169" y="151226"/>
                      <a:pt x="131855" y="148013"/>
                      <a:pt x="133512" y="147225"/>
                    </a:cubicBezTo>
                    <a:cubicBezTo>
                      <a:pt x="135169" y="146416"/>
                      <a:pt x="135998" y="149630"/>
                      <a:pt x="137635" y="148033"/>
                    </a:cubicBezTo>
                    <a:cubicBezTo>
                      <a:pt x="138747" y="147487"/>
                      <a:pt x="139838" y="146699"/>
                      <a:pt x="140930" y="145628"/>
                    </a:cubicBezTo>
                    <a:cubicBezTo>
                      <a:pt x="142587" y="143223"/>
                      <a:pt x="144224" y="144011"/>
                      <a:pt x="143416" y="142414"/>
                    </a:cubicBezTo>
                    <a:cubicBezTo>
                      <a:pt x="143416" y="140009"/>
                      <a:pt x="144244" y="140817"/>
                      <a:pt x="145073" y="140009"/>
                    </a:cubicBezTo>
                    <a:lnTo>
                      <a:pt x="145073" y="135987"/>
                    </a:lnTo>
                    <a:cubicBezTo>
                      <a:pt x="145902" y="135178"/>
                      <a:pt x="145073" y="134390"/>
                      <a:pt x="145073" y="133582"/>
                    </a:cubicBezTo>
                    <a:cubicBezTo>
                      <a:pt x="145073" y="132773"/>
                      <a:pt x="145073" y="130368"/>
                      <a:pt x="145902" y="130368"/>
                    </a:cubicBezTo>
                    <a:cubicBezTo>
                      <a:pt x="146730" y="131177"/>
                      <a:pt x="145902" y="127154"/>
                      <a:pt x="146730" y="127154"/>
                    </a:cubicBezTo>
                    <a:cubicBezTo>
                      <a:pt x="147559" y="127963"/>
                      <a:pt x="147559" y="125558"/>
                      <a:pt x="148388" y="124749"/>
                    </a:cubicBezTo>
                    <a:cubicBezTo>
                      <a:pt x="149216" y="123941"/>
                      <a:pt x="148388" y="121536"/>
                      <a:pt x="150045" y="120727"/>
                    </a:cubicBezTo>
                    <a:cubicBezTo>
                      <a:pt x="151702" y="119919"/>
                      <a:pt x="153339" y="117514"/>
                      <a:pt x="151702" y="115917"/>
                    </a:cubicBezTo>
                    <a:lnTo>
                      <a:pt x="151702" y="115917"/>
                    </a:lnTo>
                    <a:close/>
                    <a:moveTo>
                      <a:pt x="84014" y="148781"/>
                    </a:moveTo>
                    <a:cubicBezTo>
                      <a:pt x="82357" y="148781"/>
                      <a:pt x="82357" y="151994"/>
                      <a:pt x="81528" y="152803"/>
                    </a:cubicBezTo>
                    <a:cubicBezTo>
                      <a:pt x="80700" y="152803"/>
                      <a:pt x="76576" y="151994"/>
                      <a:pt x="76576" y="150398"/>
                    </a:cubicBezTo>
                    <a:cubicBezTo>
                      <a:pt x="77405" y="147993"/>
                      <a:pt x="78234" y="147993"/>
                      <a:pt x="78234" y="147184"/>
                    </a:cubicBezTo>
                    <a:cubicBezTo>
                      <a:pt x="77405" y="146376"/>
                      <a:pt x="75748" y="147184"/>
                      <a:pt x="74939" y="145587"/>
                    </a:cubicBezTo>
                    <a:cubicBezTo>
                      <a:pt x="74111" y="144779"/>
                      <a:pt x="77425" y="143970"/>
                      <a:pt x="78234" y="142374"/>
                    </a:cubicBezTo>
                    <a:cubicBezTo>
                      <a:pt x="79062" y="141565"/>
                      <a:pt x="80720" y="143182"/>
                      <a:pt x="81528" y="143970"/>
                    </a:cubicBezTo>
                    <a:cubicBezTo>
                      <a:pt x="82357" y="144779"/>
                      <a:pt x="84014" y="143970"/>
                      <a:pt x="84823" y="143162"/>
                    </a:cubicBezTo>
                    <a:cubicBezTo>
                      <a:pt x="84823" y="143162"/>
                      <a:pt x="86480" y="144759"/>
                      <a:pt x="86480" y="146376"/>
                    </a:cubicBezTo>
                    <a:cubicBezTo>
                      <a:pt x="86480" y="147184"/>
                      <a:pt x="85651" y="147972"/>
                      <a:pt x="83994" y="148781"/>
                    </a:cubicBezTo>
                    <a:lnTo>
                      <a:pt x="83994" y="148781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37" name="Szabadkézi sokszög: alakzat 1336">
                <a:extLst>
                  <a:ext uri="{FF2B5EF4-FFF2-40B4-BE49-F238E27FC236}">
                    <a16:creationId xmlns:a16="http://schemas.microsoft.com/office/drawing/2014/main" id="{68979C95-9A40-223E-27D8-1A9CE36CDCC0}"/>
                  </a:ext>
                </a:extLst>
              </p:cNvPr>
              <p:cNvSpPr/>
              <p:nvPr/>
            </p:nvSpPr>
            <p:spPr>
              <a:xfrm>
                <a:off x="5089050" y="3669818"/>
                <a:ext cx="21949" cy="21909"/>
              </a:xfrm>
              <a:custGeom>
                <a:avLst/>
                <a:gdLst>
                  <a:gd name="connsiteX0" fmla="*/ 10975 w 21949"/>
                  <a:gd name="connsiteY0" fmla="*/ 0 h 21909"/>
                  <a:gd name="connsiteX1" fmla="*/ 18291 w 21949"/>
                  <a:gd name="connsiteY1" fmla="*/ 0 h 21909"/>
                  <a:gd name="connsiteX2" fmla="*/ 21950 w 21949"/>
                  <a:gd name="connsiteY2" fmla="*/ 3658 h 21909"/>
                  <a:gd name="connsiteX3" fmla="*/ 21950 w 21949"/>
                  <a:gd name="connsiteY3" fmla="*/ 10955 h 21909"/>
                  <a:gd name="connsiteX4" fmla="*/ 10975 w 21949"/>
                  <a:gd name="connsiteY4" fmla="*/ 21909 h 21909"/>
                  <a:gd name="connsiteX5" fmla="*/ 3658 w 21949"/>
                  <a:gd name="connsiteY5" fmla="*/ 21909 h 21909"/>
                  <a:gd name="connsiteX6" fmla="*/ 0 w 21949"/>
                  <a:gd name="connsiteY6" fmla="*/ 18251 h 21909"/>
                  <a:gd name="connsiteX7" fmla="*/ 0 w 21949"/>
                  <a:gd name="connsiteY7" fmla="*/ 10955 h 21909"/>
                  <a:gd name="connsiteX8" fmla="*/ 10975 w 21949"/>
                  <a:gd name="connsiteY8" fmla="*/ 0 h 21909"/>
                  <a:gd name="connsiteX9" fmla="*/ 10975 w 21949"/>
                  <a:gd name="connsiteY9" fmla="*/ 0 h 2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949" h="21909">
                    <a:moveTo>
                      <a:pt x="10975" y="0"/>
                    </a:moveTo>
                    <a:lnTo>
                      <a:pt x="18291" y="0"/>
                    </a:lnTo>
                    <a:lnTo>
                      <a:pt x="21950" y="3658"/>
                    </a:lnTo>
                    <a:lnTo>
                      <a:pt x="21950" y="10955"/>
                    </a:lnTo>
                    <a:lnTo>
                      <a:pt x="10975" y="21909"/>
                    </a:lnTo>
                    <a:lnTo>
                      <a:pt x="3658" y="21909"/>
                    </a:lnTo>
                    <a:lnTo>
                      <a:pt x="0" y="18251"/>
                    </a:lnTo>
                    <a:lnTo>
                      <a:pt x="0" y="10955"/>
                    </a:lnTo>
                    <a:lnTo>
                      <a:pt x="10975" y="0"/>
                    </a:lnTo>
                    <a:lnTo>
                      <a:pt x="10975" y="0"/>
                    </a:lnTo>
                    <a:close/>
                  </a:path>
                </a:pathLst>
              </a:custGeom>
              <a:solidFill>
                <a:srgbClr val="29AFE4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grpSp>
            <p:nvGrpSpPr>
              <p:cNvPr id="1338" name="Ábra 364">
                <a:extLst>
                  <a:ext uri="{FF2B5EF4-FFF2-40B4-BE49-F238E27FC236}">
                    <a16:creationId xmlns:a16="http://schemas.microsoft.com/office/drawing/2014/main" id="{AFD31941-5ABD-0CBE-6B96-5FD08F029397}"/>
                  </a:ext>
                </a:extLst>
              </p:cNvPr>
              <p:cNvGrpSpPr/>
              <p:nvPr/>
            </p:nvGrpSpPr>
            <p:grpSpPr>
              <a:xfrm>
                <a:off x="6350601" y="4223370"/>
                <a:ext cx="153777" cy="167234"/>
                <a:chOff x="6350601" y="4223370"/>
                <a:chExt cx="153777" cy="167234"/>
              </a:xfrm>
            </p:grpSpPr>
            <p:sp>
              <p:nvSpPr>
                <p:cNvPr id="1341" name="Szabadkézi sokszög: alakzat 1340">
                  <a:extLst>
                    <a:ext uri="{FF2B5EF4-FFF2-40B4-BE49-F238E27FC236}">
                      <a16:creationId xmlns:a16="http://schemas.microsoft.com/office/drawing/2014/main" id="{764CA36B-CCDA-602D-637E-A5B3DF70DC45}"/>
                    </a:ext>
                  </a:extLst>
                </p:cNvPr>
                <p:cNvSpPr/>
                <p:nvPr/>
              </p:nvSpPr>
              <p:spPr>
                <a:xfrm>
                  <a:off x="6465169" y="4223370"/>
                  <a:ext cx="39210" cy="39250"/>
                </a:xfrm>
                <a:custGeom>
                  <a:avLst/>
                  <a:gdLst>
                    <a:gd name="connsiteX0" fmla="*/ 24254 w 39210"/>
                    <a:gd name="connsiteY0" fmla="*/ 0 h 39250"/>
                    <a:gd name="connsiteX1" fmla="*/ 0 w 39210"/>
                    <a:gd name="connsiteY1" fmla="*/ 22597 h 39250"/>
                    <a:gd name="connsiteX2" fmla="*/ 24658 w 39210"/>
                    <a:gd name="connsiteY2" fmla="*/ 39251 h 39250"/>
                    <a:gd name="connsiteX3" fmla="*/ 39210 w 39210"/>
                    <a:gd name="connsiteY3" fmla="*/ 25709 h 39250"/>
                    <a:gd name="connsiteX4" fmla="*/ 24254 w 39210"/>
                    <a:gd name="connsiteY4" fmla="*/ 0 h 39250"/>
                    <a:gd name="connsiteX5" fmla="*/ 24254 w 39210"/>
                    <a:gd name="connsiteY5" fmla="*/ 0 h 3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210" h="39250">
                      <a:moveTo>
                        <a:pt x="24254" y="0"/>
                      </a:moveTo>
                      <a:lnTo>
                        <a:pt x="0" y="22597"/>
                      </a:lnTo>
                      <a:lnTo>
                        <a:pt x="24658" y="39251"/>
                      </a:lnTo>
                      <a:lnTo>
                        <a:pt x="39210" y="25709"/>
                      </a:lnTo>
                      <a:lnTo>
                        <a:pt x="24254" y="0"/>
                      </a:lnTo>
                      <a:lnTo>
                        <a:pt x="24254" y="0"/>
                      </a:lnTo>
                      <a:close/>
                    </a:path>
                  </a:pathLst>
                </a:custGeom>
                <a:solidFill>
                  <a:srgbClr val="DAD9D9"/>
                </a:solidFill>
                <a:ln w="4040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hu-HU"/>
                </a:p>
              </p:txBody>
            </p:sp>
            <p:sp>
              <p:nvSpPr>
                <p:cNvPr id="1342" name="Szabadkézi sokszög: alakzat 1341">
                  <a:extLst>
                    <a:ext uri="{FF2B5EF4-FFF2-40B4-BE49-F238E27FC236}">
                      <a16:creationId xmlns:a16="http://schemas.microsoft.com/office/drawing/2014/main" id="{94F76B59-1B56-7C83-8BBE-954A1F2E456A}"/>
                    </a:ext>
                  </a:extLst>
                </p:cNvPr>
                <p:cNvSpPr/>
                <p:nvPr/>
              </p:nvSpPr>
              <p:spPr>
                <a:xfrm>
                  <a:off x="6350601" y="4376149"/>
                  <a:ext cx="21198" cy="14456"/>
                </a:xfrm>
                <a:custGeom>
                  <a:avLst/>
                  <a:gdLst>
                    <a:gd name="connsiteX0" fmla="*/ 9812 w 21198"/>
                    <a:gd name="connsiteY0" fmla="*/ 0 h 14456"/>
                    <a:gd name="connsiteX1" fmla="*/ 2758 w 21198"/>
                    <a:gd name="connsiteY1" fmla="*/ 10510 h 14456"/>
                    <a:gd name="connsiteX2" fmla="*/ 16077 w 21198"/>
                    <a:gd name="connsiteY2" fmla="*/ 12491 h 14456"/>
                    <a:gd name="connsiteX3" fmla="*/ 20786 w 21198"/>
                    <a:gd name="connsiteY3" fmla="*/ 5922 h 14456"/>
                    <a:gd name="connsiteX4" fmla="*/ 9812 w 21198"/>
                    <a:gd name="connsiteY4" fmla="*/ 0 h 14456"/>
                    <a:gd name="connsiteX5" fmla="*/ 9812 w 21198"/>
                    <a:gd name="connsiteY5" fmla="*/ 0 h 14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198" h="14456">
                      <a:moveTo>
                        <a:pt x="9812" y="0"/>
                      </a:moveTo>
                      <a:cubicBezTo>
                        <a:pt x="5891" y="1981"/>
                        <a:pt x="-5084" y="5255"/>
                        <a:pt x="2758" y="10510"/>
                      </a:cubicBezTo>
                      <a:cubicBezTo>
                        <a:pt x="11388" y="16432"/>
                        <a:pt x="12156" y="14451"/>
                        <a:pt x="16077" y="12491"/>
                      </a:cubicBezTo>
                      <a:cubicBezTo>
                        <a:pt x="19210" y="9863"/>
                        <a:pt x="22343" y="9196"/>
                        <a:pt x="20786" y="5922"/>
                      </a:cubicBezTo>
                      <a:cubicBezTo>
                        <a:pt x="19998" y="2627"/>
                        <a:pt x="9812" y="0"/>
                        <a:pt x="9812" y="0"/>
                      </a:cubicBezTo>
                      <a:lnTo>
                        <a:pt x="9812" y="0"/>
                      </a:lnTo>
                      <a:close/>
                    </a:path>
                  </a:pathLst>
                </a:custGeom>
                <a:solidFill>
                  <a:srgbClr val="29AFE4"/>
                </a:solidFill>
                <a:ln w="4040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hu-HU"/>
                </a:p>
              </p:txBody>
            </p:sp>
          </p:grpSp>
          <p:sp>
            <p:nvSpPr>
              <p:cNvPr id="1339" name="Szabadkézi sokszög: alakzat 1338">
                <a:extLst>
                  <a:ext uri="{FF2B5EF4-FFF2-40B4-BE49-F238E27FC236}">
                    <a16:creationId xmlns:a16="http://schemas.microsoft.com/office/drawing/2014/main" id="{319A93D4-C7C2-2C2F-0F2E-98BBAC1DEED0}"/>
                  </a:ext>
                </a:extLst>
              </p:cNvPr>
              <p:cNvSpPr/>
              <p:nvPr/>
            </p:nvSpPr>
            <p:spPr>
              <a:xfrm>
                <a:off x="7137625" y="4384350"/>
                <a:ext cx="180665" cy="214933"/>
              </a:xfrm>
              <a:custGeom>
                <a:avLst/>
                <a:gdLst>
                  <a:gd name="connsiteX0" fmla="*/ 158539 w 180665"/>
                  <a:gd name="connsiteY0" fmla="*/ 185264 h 214933"/>
                  <a:gd name="connsiteX1" fmla="*/ 131900 w 180665"/>
                  <a:gd name="connsiteY1" fmla="*/ 201898 h 214933"/>
                  <a:gd name="connsiteX2" fmla="*/ 73752 w 180665"/>
                  <a:gd name="connsiteY2" fmla="*/ 204283 h 214933"/>
                  <a:gd name="connsiteX3" fmla="*/ 39837 w 180665"/>
                  <a:gd name="connsiteY3" fmla="*/ 187649 h 214933"/>
                  <a:gd name="connsiteX4" fmla="*/ 2688 w 180665"/>
                  <a:gd name="connsiteY4" fmla="*/ 159130 h 214933"/>
                  <a:gd name="connsiteX5" fmla="*/ 0 w 180665"/>
                  <a:gd name="connsiteY5" fmla="*/ 153209 h 214933"/>
                  <a:gd name="connsiteX6" fmla="*/ 0 w 180665"/>
                  <a:gd name="connsiteY6" fmla="*/ 794 h 214933"/>
                  <a:gd name="connsiteX7" fmla="*/ 24496 w 180665"/>
                  <a:gd name="connsiteY7" fmla="*/ 7100 h 214933"/>
                  <a:gd name="connsiteX8" fmla="*/ 72155 w 180665"/>
                  <a:gd name="connsiteY8" fmla="*/ 7100 h 214933"/>
                  <a:gd name="connsiteX9" fmla="*/ 110920 w 180665"/>
                  <a:gd name="connsiteY9" fmla="*/ 7888 h 214933"/>
                  <a:gd name="connsiteX10" fmla="*/ 133537 w 180665"/>
                  <a:gd name="connsiteY10" fmla="*/ 20561 h 214933"/>
                  <a:gd name="connsiteX11" fmla="*/ 131941 w 180665"/>
                  <a:gd name="connsiteY11" fmla="*/ 39559 h 214933"/>
                  <a:gd name="connsiteX12" fmla="*/ 124664 w 180665"/>
                  <a:gd name="connsiteY12" fmla="*/ 75192 h 214933"/>
                  <a:gd name="connsiteX13" fmla="*/ 131941 w 180665"/>
                  <a:gd name="connsiteY13" fmla="*/ 113210 h 214933"/>
                  <a:gd name="connsiteX14" fmla="*/ 174748 w 180665"/>
                  <a:gd name="connsiteY14" fmla="*/ 137747 h 214933"/>
                  <a:gd name="connsiteX15" fmla="*/ 158599 w 180665"/>
                  <a:gd name="connsiteY15" fmla="*/ 185264 h 21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0665" h="214933">
                    <a:moveTo>
                      <a:pt x="158539" y="185264"/>
                    </a:moveTo>
                    <a:cubicBezTo>
                      <a:pt x="144007" y="182899"/>
                      <a:pt x="144007" y="196360"/>
                      <a:pt x="131900" y="201898"/>
                    </a:cubicBezTo>
                    <a:cubicBezTo>
                      <a:pt x="118965" y="206648"/>
                      <a:pt x="91518" y="227243"/>
                      <a:pt x="73752" y="204283"/>
                    </a:cubicBezTo>
                    <a:cubicBezTo>
                      <a:pt x="55177" y="181323"/>
                      <a:pt x="56794" y="196360"/>
                      <a:pt x="39837" y="187649"/>
                    </a:cubicBezTo>
                    <a:cubicBezTo>
                      <a:pt x="23688" y="179726"/>
                      <a:pt x="16411" y="187649"/>
                      <a:pt x="2688" y="159130"/>
                    </a:cubicBezTo>
                    <a:cubicBezTo>
                      <a:pt x="1617" y="156907"/>
                      <a:pt x="727" y="154947"/>
                      <a:pt x="0" y="153209"/>
                    </a:cubicBezTo>
                    <a:lnTo>
                      <a:pt x="0" y="794"/>
                    </a:lnTo>
                    <a:cubicBezTo>
                      <a:pt x="7943" y="-2824"/>
                      <a:pt x="18392" y="7100"/>
                      <a:pt x="24496" y="7100"/>
                    </a:cubicBezTo>
                    <a:cubicBezTo>
                      <a:pt x="31772" y="7100"/>
                      <a:pt x="58411" y="7888"/>
                      <a:pt x="72155" y="7100"/>
                    </a:cubicBezTo>
                    <a:cubicBezTo>
                      <a:pt x="85879" y="5523"/>
                      <a:pt x="110920" y="7888"/>
                      <a:pt x="110920" y="7888"/>
                    </a:cubicBezTo>
                    <a:cubicBezTo>
                      <a:pt x="110920" y="7888"/>
                      <a:pt x="126261" y="17387"/>
                      <a:pt x="133537" y="20561"/>
                    </a:cubicBezTo>
                    <a:cubicBezTo>
                      <a:pt x="140005" y="22925"/>
                      <a:pt x="135963" y="32445"/>
                      <a:pt x="131941" y="39559"/>
                    </a:cubicBezTo>
                    <a:cubicBezTo>
                      <a:pt x="127898" y="45906"/>
                      <a:pt x="131941" y="64116"/>
                      <a:pt x="124664" y="75192"/>
                    </a:cubicBezTo>
                    <a:cubicBezTo>
                      <a:pt x="118197" y="85480"/>
                      <a:pt x="131941" y="113210"/>
                      <a:pt x="131941" y="113210"/>
                    </a:cubicBezTo>
                    <a:cubicBezTo>
                      <a:pt x="131941" y="113210"/>
                      <a:pt x="159408" y="130632"/>
                      <a:pt x="174748" y="137747"/>
                    </a:cubicBezTo>
                    <a:cubicBezTo>
                      <a:pt x="190089" y="144093"/>
                      <a:pt x="172323" y="187629"/>
                      <a:pt x="158599" y="185264"/>
                    </a:cubicBez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  <p:sp>
            <p:nvSpPr>
              <p:cNvPr id="1340" name="Szabadkézi sokszög: alakzat 1339">
                <a:extLst>
                  <a:ext uri="{FF2B5EF4-FFF2-40B4-BE49-F238E27FC236}">
                    <a16:creationId xmlns:a16="http://schemas.microsoft.com/office/drawing/2014/main" id="{70965880-038F-8111-BDB0-86CA0F7C82CB}"/>
                  </a:ext>
                </a:extLst>
              </p:cNvPr>
              <p:cNvSpPr/>
              <p:nvPr/>
            </p:nvSpPr>
            <p:spPr>
              <a:xfrm>
                <a:off x="6703179" y="4491132"/>
                <a:ext cx="37391" cy="24961"/>
              </a:xfrm>
              <a:custGeom>
                <a:avLst/>
                <a:gdLst>
                  <a:gd name="connsiteX0" fmla="*/ 2749 w 37391"/>
                  <a:gd name="connsiteY0" fmla="*/ 24961 h 24961"/>
                  <a:gd name="connsiteX1" fmla="*/ 19767 w 37391"/>
                  <a:gd name="connsiteY1" fmla="*/ 14916 h 24961"/>
                  <a:gd name="connsiteX2" fmla="*/ 37391 w 37391"/>
                  <a:gd name="connsiteY2" fmla="*/ 0 h 24961"/>
                  <a:gd name="connsiteX3" fmla="*/ 37391 w 37391"/>
                  <a:gd name="connsiteY3" fmla="*/ 0 h 24961"/>
                  <a:gd name="connsiteX4" fmla="*/ 4528 w 37391"/>
                  <a:gd name="connsiteY4" fmla="*/ 6529 h 24961"/>
                  <a:gd name="connsiteX5" fmla="*/ 0 w 37391"/>
                  <a:gd name="connsiteY5" fmla="*/ 12228 h 24961"/>
                  <a:gd name="connsiteX6" fmla="*/ 2729 w 37391"/>
                  <a:gd name="connsiteY6" fmla="*/ 24961 h 2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91" h="24961">
                    <a:moveTo>
                      <a:pt x="2749" y="24961"/>
                    </a:moveTo>
                    <a:cubicBezTo>
                      <a:pt x="8166" y="21748"/>
                      <a:pt x="19767" y="14916"/>
                      <a:pt x="19767" y="14916"/>
                    </a:cubicBezTo>
                    <a:lnTo>
                      <a:pt x="37391" y="0"/>
                    </a:lnTo>
                    <a:lnTo>
                      <a:pt x="37391" y="0"/>
                    </a:lnTo>
                    <a:cubicBezTo>
                      <a:pt x="24577" y="1860"/>
                      <a:pt x="6933" y="0"/>
                      <a:pt x="4528" y="6529"/>
                    </a:cubicBezTo>
                    <a:cubicBezTo>
                      <a:pt x="3537" y="8812"/>
                      <a:pt x="2426" y="10126"/>
                      <a:pt x="0" y="12228"/>
                    </a:cubicBezTo>
                    <a:lnTo>
                      <a:pt x="2729" y="24961"/>
                    </a:lnTo>
                    <a:close/>
                  </a:path>
                </a:pathLst>
              </a:custGeom>
              <a:solidFill>
                <a:srgbClr val="BFBFBF"/>
              </a:solidFill>
              <a:ln w="404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hu-HU"/>
              </a:p>
            </p:txBody>
          </p:sp>
        </p:grpSp>
        <p:sp>
          <p:nvSpPr>
            <p:cNvPr id="1343" name="Szabadkézi sokszög: alakzat 1342">
              <a:extLst>
                <a:ext uri="{FF2B5EF4-FFF2-40B4-BE49-F238E27FC236}">
                  <a16:creationId xmlns:a16="http://schemas.microsoft.com/office/drawing/2014/main" id="{8954C650-ACC2-2BF6-DD05-322B91006BC6}"/>
                </a:ext>
              </a:extLst>
            </p:cNvPr>
            <p:cNvSpPr/>
            <p:nvPr/>
          </p:nvSpPr>
          <p:spPr>
            <a:xfrm>
              <a:off x="5867426" y="3154167"/>
              <a:ext cx="135427" cy="82472"/>
            </a:xfrm>
            <a:custGeom>
              <a:avLst/>
              <a:gdLst>
                <a:gd name="connsiteX0" fmla="*/ 77713 w 137215"/>
                <a:gd name="connsiteY0" fmla="*/ 73105 h 82139"/>
                <a:gd name="connsiteX1" fmla="*/ 68194 w 137215"/>
                <a:gd name="connsiteY1" fmla="*/ 73105 h 82139"/>
                <a:gd name="connsiteX2" fmla="*/ 60271 w 137215"/>
                <a:gd name="connsiteY2" fmla="*/ 79128 h 82139"/>
                <a:gd name="connsiteX3" fmla="*/ 46790 w 137215"/>
                <a:gd name="connsiteY3" fmla="*/ 82139 h 82139"/>
                <a:gd name="connsiteX4" fmla="*/ 35694 w 137215"/>
                <a:gd name="connsiteY4" fmla="*/ 82139 h 82139"/>
                <a:gd name="connsiteX5" fmla="*/ 17463 w 137215"/>
                <a:gd name="connsiteY5" fmla="*/ 67830 h 82139"/>
                <a:gd name="connsiteX6" fmla="*/ 8731 w 137215"/>
                <a:gd name="connsiteY6" fmla="*/ 60291 h 82139"/>
                <a:gd name="connsiteX7" fmla="*/ 0 w 137215"/>
                <a:gd name="connsiteY7" fmla="*/ 48993 h 82139"/>
                <a:gd name="connsiteX8" fmla="*/ 0 w 137215"/>
                <a:gd name="connsiteY8" fmla="*/ 48993 h 82139"/>
                <a:gd name="connsiteX9" fmla="*/ 9520 w 137215"/>
                <a:gd name="connsiteY9" fmla="*/ 39190 h 82139"/>
                <a:gd name="connsiteX10" fmla="*/ 8731 w 137215"/>
                <a:gd name="connsiteY10" fmla="*/ 32419 h 82139"/>
                <a:gd name="connsiteX11" fmla="*/ 15078 w 137215"/>
                <a:gd name="connsiteY11" fmla="*/ 24880 h 82139"/>
                <a:gd name="connsiteX12" fmla="*/ 13501 w 137215"/>
                <a:gd name="connsiteY12" fmla="*/ 13582 h 82139"/>
                <a:gd name="connsiteX13" fmla="*/ 14290 w 137215"/>
                <a:gd name="connsiteY13" fmla="*/ 13582 h 82139"/>
                <a:gd name="connsiteX14" fmla="*/ 31732 w 137215"/>
                <a:gd name="connsiteY14" fmla="*/ 25628 h 82139"/>
                <a:gd name="connsiteX15" fmla="*/ 55521 w 137215"/>
                <a:gd name="connsiteY15" fmla="*/ 26376 h 82139"/>
                <a:gd name="connsiteX16" fmla="*/ 59483 w 137215"/>
                <a:gd name="connsiteY16" fmla="*/ 16573 h 82139"/>
                <a:gd name="connsiteX17" fmla="*/ 64232 w 137215"/>
                <a:gd name="connsiteY17" fmla="*/ 15826 h 82139"/>
                <a:gd name="connsiteX18" fmla="*/ 69790 w 137215"/>
                <a:gd name="connsiteY18" fmla="*/ 13562 h 82139"/>
                <a:gd name="connsiteX19" fmla="*/ 76137 w 137215"/>
                <a:gd name="connsiteY19" fmla="*/ 10550 h 82139"/>
                <a:gd name="connsiteX20" fmla="*/ 84868 w 137215"/>
                <a:gd name="connsiteY20" fmla="*/ 17321 h 82139"/>
                <a:gd name="connsiteX21" fmla="*/ 91214 w 137215"/>
                <a:gd name="connsiteY21" fmla="*/ 0 h 82139"/>
                <a:gd name="connsiteX22" fmla="*/ 96773 w 137215"/>
                <a:gd name="connsiteY22" fmla="*/ 7539 h 82139"/>
                <a:gd name="connsiteX23" fmla="*/ 103119 w 137215"/>
                <a:gd name="connsiteY23" fmla="*/ 5275 h 82139"/>
                <a:gd name="connsiteX24" fmla="*/ 111850 w 137215"/>
                <a:gd name="connsiteY24" fmla="*/ 6791 h 82139"/>
                <a:gd name="connsiteX25" fmla="*/ 118197 w 137215"/>
                <a:gd name="connsiteY25" fmla="*/ 6791 h 82139"/>
                <a:gd name="connsiteX26" fmla="*/ 125331 w 137215"/>
                <a:gd name="connsiteY26" fmla="*/ 8307 h 82139"/>
                <a:gd name="connsiteX27" fmla="*/ 126120 w 137215"/>
                <a:gd name="connsiteY27" fmla="*/ 9823 h 82139"/>
                <a:gd name="connsiteX28" fmla="*/ 137216 w 137215"/>
                <a:gd name="connsiteY28" fmla="*/ 27144 h 82139"/>
                <a:gd name="connsiteX29" fmla="*/ 137216 w 137215"/>
                <a:gd name="connsiteY29" fmla="*/ 27892 h 82139"/>
                <a:gd name="connsiteX30" fmla="*/ 124523 w 137215"/>
                <a:gd name="connsiteY30" fmla="*/ 31651 h 82139"/>
                <a:gd name="connsiteX31" fmla="*/ 111830 w 137215"/>
                <a:gd name="connsiteY31" fmla="*/ 52752 h 82139"/>
                <a:gd name="connsiteX32" fmla="*/ 103099 w 137215"/>
                <a:gd name="connsiteY32" fmla="*/ 69325 h 82139"/>
                <a:gd name="connsiteX33" fmla="*/ 91214 w 137215"/>
                <a:gd name="connsiteY33" fmla="*/ 72337 h 82139"/>
                <a:gd name="connsiteX34" fmla="*/ 83292 w 137215"/>
                <a:gd name="connsiteY34" fmla="*/ 73085 h 82139"/>
                <a:gd name="connsiteX35" fmla="*/ 77734 w 137215"/>
                <a:gd name="connsiteY35" fmla="*/ 73085 h 8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37215" h="82139">
                  <a:moveTo>
                    <a:pt x="77713" y="73105"/>
                  </a:moveTo>
                  <a:cubicBezTo>
                    <a:pt x="75328" y="73105"/>
                    <a:pt x="70579" y="72357"/>
                    <a:pt x="68194" y="73105"/>
                  </a:cubicBezTo>
                  <a:cubicBezTo>
                    <a:pt x="65020" y="75369"/>
                    <a:pt x="65020" y="78380"/>
                    <a:pt x="60271" y="79128"/>
                  </a:cubicBezTo>
                  <a:cubicBezTo>
                    <a:pt x="56309" y="79876"/>
                    <a:pt x="50751" y="82139"/>
                    <a:pt x="46790" y="82139"/>
                  </a:cubicBezTo>
                  <a:cubicBezTo>
                    <a:pt x="43617" y="82139"/>
                    <a:pt x="38058" y="75348"/>
                    <a:pt x="35694" y="82139"/>
                  </a:cubicBezTo>
                  <a:cubicBezTo>
                    <a:pt x="28559" y="78380"/>
                    <a:pt x="23001" y="73105"/>
                    <a:pt x="17463" y="67830"/>
                  </a:cubicBezTo>
                  <a:cubicBezTo>
                    <a:pt x="14290" y="64818"/>
                    <a:pt x="11905" y="63302"/>
                    <a:pt x="8731" y="60291"/>
                  </a:cubicBezTo>
                  <a:cubicBezTo>
                    <a:pt x="5558" y="57279"/>
                    <a:pt x="3173" y="52752"/>
                    <a:pt x="0" y="48993"/>
                  </a:cubicBezTo>
                  <a:lnTo>
                    <a:pt x="0" y="48993"/>
                  </a:lnTo>
                  <a:cubicBezTo>
                    <a:pt x="2385" y="45233"/>
                    <a:pt x="7135" y="42970"/>
                    <a:pt x="9520" y="39190"/>
                  </a:cubicBezTo>
                  <a:cubicBezTo>
                    <a:pt x="11096" y="36179"/>
                    <a:pt x="8731" y="34663"/>
                    <a:pt x="8731" y="32419"/>
                  </a:cubicBezTo>
                  <a:cubicBezTo>
                    <a:pt x="9520" y="29408"/>
                    <a:pt x="13481" y="27892"/>
                    <a:pt x="15078" y="24880"/>
                  </a:cubicBezTo>
                  <a:cubicBezTo>
                    <a:pt x="16654" y="21121"/>
                    <a:pt x="14290" y="17341"/>
                    <a:pt x="13501" y="13582"/>
                  </a:cubicBezTo>
                  <a:lnTo>
                    <a:pt x="14290" y="13582"/>
                  </a:lnTo>
                  <a:cubicBezTo>
                    <a:pt x="20636" y="15846"/>
                    <a:pt x="26174" y="21869"/>
                    <a:pt x="31732" y="25628"/>
                  </a:cubicBezTo>
                  <a:cubicBezTo>
                    <a:pt x="38078" y="29388"/>
                    <a:pt x="47598" y="27144"/>
                    <a:pt x="55521" y="26376"/>
                  </a:cubicBezTo>
                  <a:cubicBezTo>
                    <a:pt x="54733" y="23364"/>
                    <a:pt x="56309" y="18089"/>
                    <a:pt x="59483" y="16573"/>
                  </a:cubicBezTo>
                  <a:cubicBezTo>
                    <a:pt x="60271" y="15826"/>
                    <a:pt x="62656" y="16573"/>
                    <a:pt x="64232" y="15826"/>
                  </a:cubicBezTo>
                  <a:cubicBezTo>
                    <a:pt x="66617" y="15826"/>
                    <a:pt x="68194" y="14310"/>
                    <a:pt x="69790" y="13562"/>
                  </a:cubicBezTo>
                  <a:cubicBezTo>
                    <a:pt x="72175" y="12046"/>
                    <a:pt x="74540" y="9803"/>
                    <a:pt x="76137" y="10550"/>
                  </a:cubicBezTo>
                  <a:cubicBezTo>
                    <a:pt x="79310" y="11298"/>
                    <a:pt x="82483" y="15826"/>
                    <a:pt x="84868" y="17321"/>
                  </a:cubicBezTo>
                  <a:cubicBezTo>
                    <a:pt x="84868" y="11298"/>
                    <a:pt x="88830" y="4507"/>
                    <a:pt x="91214" y="0"/>
                  </a:cubicBezTo>
                  <a:cubicBezTo>
                    <a:pt x="92791" y="2264"/>
                    <a:pt x="95176" y="4527"/>
                    <a:pt x="96773" y="7539"/>
                  </a:cubicBezTo>
                  <a:cubicBezTo>
                    <a:pt x="99946" y="6023"/>
                    <a:pt x="99946" y="5275"/>
                    <a:pt x="103119" y="5275"/>
                  </a:cubicBezTo>
                  <a:cubicBezTo>
                    <a:pt x="106292" y="6023"/>
                    <a:pt x="108677" y="6791"/>
                    <a:pt x="111850" y="6791"/>
                  </a:cubicBezTo>
                  <a:cubicBezTo>
                    <a:pt x="115024" y="6043"/>
                    <a:pt x="115812" y="6043"/>
                    <a:pt x="118197" y="6791"/>
                  </a:cubicBezTo>
                  <a:cubicBezTo>
                    <a:pt x="120582" y="7539"/>
                    <a:pt x="122158" y="8307"/>
                    <a:pt x="125331" y="8307"/>
                  </a:cubicBezTo>
                  <a:lnTo>
                    <a:pt x="126120" y="9823"/>
                  </a:lnTo>
                  <a:cubicBezTo>
                    <a:pt x="129293" y="15846"/>
                    <a:pt x="134851" y="21121"/>
                    <a:pt x="137216" y="27144"/>
                  </a:cubicBezTo>
                  <a:lnTo>
                    <a:pt x="137216" y="27892"/>
                  </a:lnTo>
                  <a:cubicBezTo>
                    <a:pt x="134043" y="30155"/>
                    <a:pt x="128485" y="27892"/>
                    <a:pt x="124523" y="31651"/>
                  </a:cubicBezTo>
                  <a:cubicBezTo>
                    <a:pt x="118176" y="36179"/>
                    <a:pt x="115003" y="45213"/>
                    <a:pt x="111830" y="52752"/>
                  </a:cubicBezTo>
                  <a:cubicBezTo>
                    <a:pt x="109445" y="57279"/>
                    <a:pt x="107869" y="67062"/>
                    <a:pt x="103099" y="69325"/>
                  </a:cubicBezTo>
                  <a:cubicBezTo>
                    <a:pt x="99926" y="70841"/>
                    <a:pt x="94368" y="70841"/>
                    <a:pt x="91214" y="72337"/>
                  </a:cubicBezTo>
                  <a:cubicBezTo>
                    <a:pt x="88041" y="73085"/>
                    <a:pt x="86465" y="73085"/>
                    <a:pt x="83292" y="73085"/>
                  </a:cubicBezTo>
                  <a:lnTo>
                    <a:pt x="77734" y="73085"/>
                  </a:lnTo>
                  <a:close/>
                </a:path>
              </a:pathLst>
            </a:custGeom>
            <a:solidFill>
              <a:srgbClr val="EE4187"/>
            </a:solidFill>
            <a:ln w="404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hu-HU"/>
            </a:p>
          </p:txBody>
        </p:sp>
      </p:grpSp>
    </p:spTree>
    <p:extLst>
      <p:ext uri="{BB962C8B-B14F-4D97-AF65-F5344CB8AC3E}">
        <p14:creationId xmlns:p14="http://schemas.microsoft.com/office/powerpoint/2010/main" val="4264209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CDD77276-7367-FC61-3054-CB720945E1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Turnover</a:t>
            </a:r>
            <a:r>
              <a:rPr lang="hu-HU" sz="2800" dirty="0"/>
              <a:t> data</a:t>
            </a:r>
          </a:p>
          <a:p>
            <a:r>
              <a:rPr lang="en-GB" sz="2800" b="0" i="1" dirty="0"/>
              <a:t>202</a:t>
            </a:r>
            <a:r>
              <a:rPr lang="hu-HU" b="0" i="1" dirty="0"/>
              <a:t>3</a:t>
            </a:r>
            <a:r>
              <a:rPr lang="en-GB" sz="2800" b="0" i="1" dirty="0"/>
              <a:t>/202</a:t>
            </a:r>
            <a:r>
              <a:rPr lang="hu-HU" b="0" i="1" dirty="0"/>
              <a:t>4</a:t>
            </a:r>
            <a:endParaRPr lang="en-GB" sz="2800" dirty="0"/>
          </a:p>
          <a:p>
            <a:endParaRPr lang="hu-HU" dirty="0"/>
          </a:p>
          <a:p>
            <a:endParaRPr lang="hu-H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Szabadkéz 1">
                <a:extLst>
                  <a:ext uri="{FF2B5EF4-FFF2-40B4-BE49-F238E27FC236}">
                    <a16:creationId xmlns:a16="http://schemas.microsoft.com/office/drawing/2014/main" id="{553568A2-8F23-E81B-5C1B-0A20D88C7261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553568A2-8F23-E81B-5C1B-0A20D88C726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p:pic>
        <p:nvPicPr>
          <p:cNvPr id="30" name="Ábra 29">
            <a:extLst>
              <a:ext uri="{FF2B5EF4-FFF2-40B4-BE49-F238E27FC236}">
                <a16:creationId xmlns:a16="http://schemas.microsoft.com/office/drawing/2014/main" id="{7000C2DE-B328-1AD8-C1EA-C1C997A604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08680" y="443505"/>
            <a:ext cx="9281672" cy="4618087"/>
          </a:xfrm>
          <a:prstGeom prst="rect">
            <a:avLst/>
          </a:prstGeom>
        </p:spPr>
      </p:pic>
      <p:graphicFrame>
        <p:nvGraphicFramePr>
          <p:cNvPr id="31" name="Content Placeholder 4">
            <a:extLst>
              <a:ext uri="{FF2B5EF4-FFF2-40B4-BE49-F238E27FC236}">
                <a16:creationId xmlns:a16="http://schemas.microsoft.com/office/drawing/2014/main" id="{8029B16C-4421-4AFE-7372-A613091E2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049952"/>
              </p:ext>
            </p:extLst>
          </p:nvPr>
        </p:nvGraphicFramePr>
        <p:xfrm>
          <a:off x="6043163" y="1722895"/>
          <a:ext cx="5160410" cy="2814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2" name="Ábra 31">
            <a:extLst>
              <a:ext uri="{FF2B5EF4-FFF2-40B4-BE49-F238E27FC236}">
                <a16:creationId xmlns:a16="http://schemas.microsoft.com/office/drawing/2014/main" id="{1FC1C720-4FA0-4709-D690-3C1FAE2688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3497" y="5448231"/>
            <a:ext cx="829061" cy="898795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25ED461-4F79-30F8-029F-F60FD0967C2F}"/>
              </a:ext>
            </a:extLst>
          </p:cNvPr>
          <p:cNvSpPr/>
          <p:nvPr/>
        </p:nvSpPr>
        <p:spPr>
          <a:xfrm>
            <a:off x="652474" y="3085397"/>
            <a:ext cx="1127232" cy="8925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defRPr>
            </a:lvl9pPr>
          </a:lstStyle>
          <a:p>
            <a:pPr eaLnBrk="0" hangingPunct="0">
              <a:defRPr/>
            </a:pPr>
            <a:r>
              <a:rPr lang="hu-HU" sz="1400" dirty="0">
                <a:solidFill>
                  <a:schemeClr val="bg1"/>
                </a:solidFill>
              </a:rPr>
              <a:t>Turnover</a:t>
            </a:r>
            <a:b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</a:b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Calibri" panose="020F0502020204030204" pitchFamily="34" charset="0"/>
              </a:rPr>
              <a:t>693</a:t>
            </a:r>
            <a:endParaRPr lang="hu-HU" sz="2400" b="1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hu-HU" sz="1400" kern="0" dirty="0">
                <a:solidFill>
                  <a:schemeClr val="bg1"/>
                </a:solidFill>
                <a:latin typeface="Arial"/>
                <a:sym typeface="Calibri"/>
              </a:rPr>
              <a:t>million EUR</a:t>
            </a:r>
            <a:endParaRPr kumimoji="0" lang="en-AU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sym typeface="Calibri"/>
            </a:endParaRPr>
          </a:p>
        </p:txBody>
      </p:sp>
      <p:sp>
        <p:nvSpPr>
          <p:cNvPr id="34" name="Téglalap 33">
            <a:extLst>
              <a:ext uri="{FF2B5EF4-FFF2-40B4-BE49-F238E27FC236}">
                <a16:creationId xmlns:a16="http://schemas.microsoft.com/office/drawing/2014/main" id="{92E8A568-1514-4C38-D3C5-BC6C4E07B055}"/>
              </a:ext>
            </a:extLst>
          </p:cNvPr>
          <p:cNvSpPr/>
          <p:nvPr/>
        </p:nvSpPr>
        <p:spPr>
          <a:xfrm>
            <a:off x="7749847" y="863803"/>
            <a:ext cx="18777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Russia and</a:t>
            </a:r>
          </a:p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CIS countries</a:t>
            </a:r>
            <a:endParaRPr lang="hu-HU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cxnSp>
        <p:nvCxnSpPr>
          <p:cNvPr id="35" name="Egyenes összekötő 34">
            <a:extLst>
              <a:ext uri="{FF2B5EF4-FFF2-40B4-BE49-F238E27FC236}">
                <a16:creationId xmlns:a16="http://schemas.microsoft.com/office/drawing/2014/main" id="{4EDB9099-EE9A-9768-4E3C-737C0ED3F37D}"/>
              </a:ext>
            </a:extLst>
          </p:cNvPr>
          <p:cNvCxnSpPr>
            <a:cxnSpLocks/>
          </p:cNvCxnSpPr>
          <p:nvPr/>
        </p:nvCxnSpPr>
        <p:spPr>
          <a:xfrm>
            <a:off x="8254397" y="1751892"/>
            <a:ext cx="142585" cy="482901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" name="Téglalap 35">
            <a:extLst>
              <a:ext uri="{FF2B5EF4-FFF2-40B4-BE49-F238E27FC236}">
                <a16:creationId xmlns:a16="http://schemas.microsoft.com/office/drawing/2014/main" id="{4FE38B48-44D0-158E-3E18-79CE785AED5B}"/>
              </a:ext>
            </a:extLst>
          </p:cNvPr>
          <p:cNvSpPr/>
          <p:nvPr/>
        </p:nvSpPr>
        <p:spPr>
          <a:xfrm>
            <a:off x="10113486" y="1945824"/>
            <a:ext cx="147119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Europe</a:t>
            </a:r>
          </a:p>
          <a:p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37" name="Téglalap 36">
            <a:extLst>
              <a:ext uri="{FF2B5EF4-FFF2-40B4-BE49-F238E27FC236}">
                <a16:creationId xmlns:a16="http://schemas.microsoft.com/office/drawing/2014/main" id="{07F5D604-B225-21BF-6873-35936467B492}"/>
              </a:ext>
            </a:extLst>
          </p:cNvPr>
          <p:cNvSpPr/>
          <p:nvPr/>
        </p:nvSpPr>
        <p:spPr>
          <a:xfrm>
            <a:off x="9798569" y="4005360"/>
            <a:ext cx="14711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CEE</a:t>
            </a:r>
          </a:p>
          <a:p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ountries</a:t>
            </a:r>
            <a:endParaRPr lang="hu-H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endParaRPr lang="en-GB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églalap 37">
            <a:extLst>
              <a:ext uri="{FF2B5EF4-FFF2-40B4-BE49-F238E27FC236}">
                <a16:creationId xmlns:a16="http://schemas.microsoft.com/office/drawing/2014/main" id="{9A8492BE-4322-AFE6-512C-F9FDCC49F3D4}"/>
              </a:ext>
            </a:extLst>
          </p:cNvPr>
          <p:cNvSpPr/>
          <p:nvPr/>
        </p:nvSpPr>
        <p:spPr>
          <a:xfrm>
            <a:off x="6348446" y="3394345"/>
            <a:ext cx="88122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Hungary</a:t>
            </a:r>
            <a:endParaRPr lang="hu-HU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endParaRPr lang="en-GB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Egyenes összekötő 38">
            <a:extLst>
              <a:ext uri="{FF2B5EF4-FFF2-40B4-BE49-F238E27FC236}">
                <a16:creationId xmlns:a16="http://schemas.microsoft.com/office/drawing/2014/main" id="{DE2A37F5-EC5A-D119-39DB-F748533B7A16}"/>
              </a:ext>
            </a:extLst>
          </p:cNvPr>
          <p:cNvCxnSpPr>
            <a:cxnSpLocks/>
          </p:cNvCxnSpPr>
          <p:nvPr/>
        </p:nvCxnSpPr>
        <p:spPr>
          <a:xfrm flipV="1">
            <a:off x="7201938" y="3429000"/>
            <a:ext cx="478684" cy="262467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0" name="Egyenes összekötő 39">
            <a:extLst>
              <a:ext uri="{FF2B5EF4-FFF2-40B4-BE49-F238E27FC236}">
                <a16:creationId xmlns:a16="http://schemas.microsoft.com/office/drawing/2014/main" id="{C1945408-ACDA-8068-5B59-5BBDD9ADC232}"/>
              </a:ext>
            </a:extLst>
          </p:cNvPr>
          <p:cNvCxnSpPr>
            <a:cxnSpLocks/>
          </p:cNvCxnSpPr>
          <p:nvPr/>
        </p:nvCxnSpPr>
        <p:spPr>
          <a:xfrm flipH="1">
            <a:off x="9627547" y="2107096"/>
            <a:ext cx="521969" cy="406491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1" name="Egyenes összekötő 40">
            <a:extLst>
              <a:ext uri="{FF2B5EF4-FFF2-40B4-BE49-F238E27FC236}">
                <a16:creationId xmlns:a16="http://schemas.microsoft.com/office/drawing/2014/main" id="{887ED404-DF11-7356-12F0-F2BA9FA0D9CD}"/>
              </a:ext>
            </a:extLst>
          </p:cNvPr>
          <p:cNvCxnSpPr>
            <a:cxnSpLocks/>
          </p:cNvCxnSpPr>
          <p:nvPr/>
        </p:nvCxnSpPr>
        <p:spPr>
          <a:xfrm flipH="1">
            <a:off x="9859617" y="3326662"/>
            <a:ext cx="668944" cy="0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Egyenes összekötő 41">
            <a:extLst>
              <a:ext uri="{FF2B5EF4-FFF2-40B4-BE49-F238E27FC236}">
                <a16:creationId xmlns:a16="http://schemas.microsoft.com/office/drawing/2014/main" id="{5D81FDFB-0A90-369F-62EE-F17604FE9F6F}"/>
              </a:ext>
            </a:extLst>
          </p:cNvPr>
          <p:cNvCxnSpPr>
            <a:cxnSpLocks/>
          </p:cNvCxnSpPr>
          <p:nvPr/>
        </p:nvCxnSpPr>
        <p:spPr>
          <a:xfrm flipH="1" flipV="1">
            <a:off x="9271086" y="3921072"/>
            <a:ext cx="461288" cy="323893"/>
          </a:xfrm>
          <a:prstGeom prst="line">
            <a:avLst/>
          </a:prstGeom>
          <a:noFill/>
          <a:ln w="19050" cap="flat">
            <a:solidFill>
              <a:schemeClr val="bg1"/>
            </a:solidFill>
            <a:prstDash val="solid"/>
            <a:round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3" name="Szövegdoboz 42">
            <a:extLst>
              <a:ext uri="{FF2B5EF4-FFF2-40B4-BE49-F238E27FC236}">
                <a16:creationId xmlns:a16="http://schemas.microsoft.com/office/drawing/2014/main" id="{B7C8ADF0-72C7-A857-CF30-B06B7AAE2D8E}"/>
              </a:ext>
            </a:extLst>
          </p:cNvPr>
          <p:cNvSpPr txBox="1"/>
          <p:nvPr/>
        </p:nvSpPr>
        <p:spPr>
          <a:xfrm>
            <a:off x="1685305" y="5536554"/>
            <a:ext cx="3318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Egis in Hungary  </a:t>
            </a:r>
          </a:p>
          <a:p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/based on the number of boxes sold/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Szövegdoboz 43">
            <a:extLst>
              <a:ext uri="{FF2B5EF4-FFF2-40B4-BE49-F238E27FC236}">
                <a16:creationId xmlns:a16="http://schemas.microsoft.com/office/drawing/2014/main" id="{FA524121-CFE2-4D22-ADC1-6630B2F23DC5}"/>
              </a:ext>
            </a:extLst>
          </p:cNvPr>
          <p:cNvSpPr txBox="1"/>
          <p:nvPr/>
        </p:nvSpPr>
        <p:spPr>
          <a:xfrm>
            <a:off x="5508680" y="5509883"/>
            <a:ext cx="1608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largest supplier in Hungary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Szövegdoboz 44">
            <a:extLst>
              <a:ext uri="{FF2B5EF4-FFF2-40B4-BE49-F238E27FC236}">
                <a16:creationId xmlns:a16="http://schemas.microsoft.com/office/drawing/2014/main" id="{4261C7E4-2DB1-9F03-F083-51F02F2FDDF9}"/>
              </a:ext>
            </a:extLst>
          </p:cNvPr>
          <p:cNvSpPr txBox="1"/>
          <p:nvPr/>
        </p:nvSpPr>
        <p:spPr>
          <a:xfrm>
            <a:off x="5085867" y="5439015"/>
            <a:ext cx="590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</p:txBody>
      </p:sp>
      <p:sp>
        <p:nvSpPr>
          <p:cNvPr id="46" name="Szövegdoboz 45">
            <a:extLst>
              <a:ext uri="{FF2B5EF4-FFF2-40B4-BE49-F238E27FC236}">
                <a16:creationId xmlns:a16="http://schemas.microsoft.com/office/drawing/2014/main" id="{EE840F3C-2E67-81FB-D0F0-0EE81202A158}"/>
              </a:ext>
            </a:extLst>
          </p:cNvPr>
          <p:cNvSpPr txBox="1"/>
          <p:nvPr/>
        </p:nvSpPr>
        <p:spPr>
          <a:xfrm>
            <a:off x="8538201" y="5448231"/>
            <a:ext cx="996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share</a:t>
            </a:r>
          </a:p>
        </p:txBody>
      </p:sp>
      <p:sp>
        <p:nvSpPr>
          <p:cNvPr id="47" name="Szövegdoboz 46">
            <a:extLst>
              <a:ext uri="{FF2B5EF4-FFF2-40B4-BE49-F238E27FC236}">
                <a16:creationId xmlns:a16="http://schemas.microsoft.com/office/drawing/2014/main" id="{37539AAD-9CA6-CE0B-C1BB-8B484300C16C}"/>
              </a:ext>
            </a:extLst>
          </p:cNvPr>
          <p:cNvSpPr txBox="1"/>
          <p:nvPr/>
        </p:nvSpPr>
        <p:spPr>
          <a:xfrm>
            <a:off x="7540314" y="5479008"/>
            <a:ext cx="1381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</a:t>
            </a:r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48" name="Téglalap 47">
            <a:extLst>
              <a:ext uri="{FF2B5EF4-FFF2-40B4-BE49-F238E27FC236}">
                <a16:creationId xmlns:a16="http://schemas.microsoft.com/office/drawing/2014/main" id="{050B5F2D-3E4B-F6BE-BDA3-748040AEF1C6}"/>
              </a:ext>
            </a:extLst>
          </p:cNvPr>
          <p:cNvSpPr/>
          <p:nvPr/>
        </p:nvSpPr>
        <p:spPr>
          <a:xfrm>
            <a:off x="5562477" y="1474713"/>
            <a:ext cx="45719" cy="3571892"/>
          </a:xfrm>
          <a:prstGeom prst="rect">
            <a:avLst/>
          </a:prstGeom>
          <a:solidFill>
            <a:srgbClr val="07B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49" name="Téglalap 48">
            <a:extLst>
              <a:ext uri="{FF2B5EF4-FFF2-40B4-BE49-F238E27FC236}">
                <a16:creationId xmlns:a16="http://schemas.microsoft.com/office/drawing/2014/main" id="{2000B36E-6BA8-E775-2E6A-3C5671B47F87}"/>
              </a:ext>
            </a:extLst>
          </p:cNvPr>
          <p:cNvSpPr/>
          <p:nvPr/>
        </p:nvSpPr>
        <p:spPr>
          <a:xfrm rot="5400000" flipH="1">
            <a:off x="6024495" y="-266998"/>
            <a:ext cx="45719" cy="10610752"/>
          </a:xfrm>
          <a:prstGeom prst="rect">
            <a:avLst/>
          </a:prstGeom>
          <a:solidFill>
            <a:srgbClr val="07B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graphicFrame>
        <p:nvGraphicFramePr>
          <p:cNvPr id="50" name="Diagram 49">
            <a:extLst>
              <a:ext uri="{FF2B5EF4-FFF2-40B4-BE49-F238E27FC236}">
                <a16:creationId xmlns:a16="http://schemas.microsoft.com/office/drawing/2014/main" id="{532D4041-2299-B71B-CCC5-E3205408C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8275130"/>
              </p:ext>
            </p:extLst>
          </p:nvPr>
        </p:nvGraphicFramePr>
        <p:xfrm>
          <a:off x="1575730" y="1715023"/>
          <a:ext cx="3805344" cy="2844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1" name="Téglalap 50">
            <a:extLst>
              <a:ext uri="{FF2B5EF4-FFF2-40B4-BE49-F238E27FC236}">
                <a16:creationId xmlns:a16="http://schemas.microsoft.com/office/drawing/2014/main" id="{72FA5640-5EF4-7AA1-1D07-93B6C4CE4C24}"/>
              </a:ext>
            </a:extLst>
          </p:cNvPr>
          <p:cNvSpPr/>
          <p:nvPr/>
        </p:nvSpPr>
        <p:spPr>
          <a:xfrm>
            <a:off x="3811735" y="2862363"/>
            <a:ext cx="1039314" cy="67710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1400" err="1">
                <a:latin typeface="Arial" panose="020B0604020202020204" pitchFamily="34" charset="0"/>
                <a:cs typeface="Arial" panose="020B0604020202020204" pitchFamily="34" charset="0"/>
              </a:rPr>
              <a:t>Domestic</a:t>
            </a:r>
            <a:endParaRPr lang="en-GB"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hu-HU" sz="2400" b="1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AU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églalap 51">
            <a:extLst>
              <a:ext uri="{FF2B5EF4-FFF2-40B4-BE49-F238E27FC236}">
                <a16:creationId xmlns:a16="http://schemas.microsoft.com/office/drawing/2014/main" id="{45258975-B0A4-3DAF-6985-A20EE8F351B4}"/>
              </a:ext>
            </a:extLst>
          </p:cNvPr>
          <p:cNvSpPr/>
          <p:nvPr/>
        </p:nvSpPr>
        <p:spPr>
          <a:xfrm>
            <a:off x="2473671" y="2740724"/>
            <a:ext cx="918269" cy="67710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en-GB" sz="1400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Export</a:t>
            </a:r>
          </a:p>
          <a:p>
            <a:pPr>
              <a:defRPr/>
            </a:pPr>
            <a:r>
              <a:rPr lang="hu-HU" sz="24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81</a:t>
            </a:r>
            <a:r>
              <a:rPr lang="en-GB" sz="24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AU" sz="1200" b="1">
              <a:solidFill>
                <a:srgbClr val="0338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3" name="Ábra 52">
            <a:extLst>
              <a:ext uri="{FF2B5EF4-FFF2-40B4-BE49-F238E27FC236}">
                <a16:creationId xmlns:a16="http://schemas.microsoft.com/office/drawing/2014/main" id="{A822C1FF-58AE-EC1B-D5E9-BFF9020511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0392" y="2406039"/>
            <a:ext cx="619160" cy="619160"/>
          </a:xfrm>
          <a:prstGeom prst="rect">
            <a:avLst/>
          </a:prstGeom>
        </p:spPr>
      </p:pic>
      <p:pic>
        <p:nvPicPr>
          <p:cNvPr id="54" name="Ábra 53">
            <a:extLst>
              <a:ext uri="{FF2B5EF4-FFF2-40B4-BE49-F238E27FC236}">
                <a16:creationId xmlns:a16="http://schemas.microsoft.com/office/drawing/2014/main" id="{68CCE0FB-8315-4242-074E-2389BD1DFE5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3919" y="2412876"/>
            <a:ext cx="612323" cy="612323"/>
          </a:xfrm>
          <a:prstGeom prst="rect">
            <a:avLst/>
          </a:prstGeom>
        </p:spPr>
      </p:pic>
      <p:sp>
        <p:nvSpPr>
          <p:cNvPr id="55" name="Téglalap 54">
            <a:extLst>
              <a:ext uri="{FF2B5EF4-FFF2-40B4-BE49-F238E27FC236}">
                <a16:creationId xmlns:a16="http://schemas.microsoft.com/office/drawing/2014/main" id="{F3985A48-E0AD-E07E-6835-AC8D07BFF438}"/>
              </a:ext>
            </a:extLst>
          </p:cNvPr>
          <p:cNvSpPr/>
          <p:nvPr/>
        </p:nvSpPr>
        <p:spPr>
          <a:xfrm>
            <a:off x="10598841" y="2963458"/>
            <a:ext cx="14711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America,</a:t>
            </a:r>
          </a:p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Japan and other</a:t>
            </a:r>
          </a:p>
          <a:p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ountries</a:t>
            </a:r>
            <a:endParaRPr lang="hu-H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endParaRPr lang="en-GB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131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90AEDCF9-AAEC-10DA-24C9-FD799D1AE7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Turnover</a:t>
            </a:r>
            <a:r>
              <a:rPr lang="hu-HU" sz="2800" dirty="0"/>
              <a:t> data</a:t>
            </a:r>
          </a:p>
          <a:p>
            <a:r>
              <a:rPr lang="en-GB" sz="2800" b="0" i="1" dirty="0"/>
              <a:t>202</a:t>
            </a:r>
            <a:r>
              <a:rPr lang="hu-HU" b="0" i="1" dirty="0"/>
              <a:t>3</a:t>
            </a:r>
            <a:r>
              <a:rPr lang="en-GB" sz="2800" b="0" i="1" dirty="0"/>
              <a:t>/202</a:t>
            </a:r>
            <a:r>
              <a:rPr lang="hu-HU" b="0" i="1" dirty="0"/>
              <a:t>4</a:t>
            </a:r>
            <a:endParaRPr lang="en-GB" sz="2800" dirty="0"/>
          </a:p>
          <a:p>
            <a:endParaRPr lang="en-GB" sz="2800" dirty="0"/>
          </a:p>
          <a:p>
            <a:endParaRPr lang="hu-H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Szabadkéz 29">
                <a:extLst>
                  <a:ext uri="{FF2B5EF4-FFF2-40B4-BE49-F238E27FC236}">
                    <a16:creationId xmlns:a16="http://schemas.microsoft.com/office/drawing/2014/main" id="{4CED8F1B-23CE-3EE4-68C2-1D13F9EDE174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30" name="Szabadkéz 29">
                <a:extLst>
                  <a:ext uri="{FF2B5EF4-FFF2-40B4-BE49-F238E27FC236}">
                    <a16:creationId xmlns:a16="http://schemas.microsoft.com/office/drawing/2014/main" id="{4CED8F1B-23CE-3EE4-68C2-1D13F9EDE17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p:grpSp>
        <p:nvGrpSpPr>
          <p:cNvPr id="31" name="Ábra 4">
            <a:extLst>
              <a:ext uri="{FF2B5EF4-FFF2-40B4-BE49-F238E27FC236}">
                <a16:creationId xmlns:a16="http://schemas.microsoft.com/office/drawing/2014/main" id="{FFF04D21-44A7-C775-2128-A58AD4351CB0}"/>
              </a:ext>
            </a:extLst>
          </p:cNvPr>
          <p:cNvGrpSpPr/>
          <p:nvPr/>
        </p:nvGrpSpPr>
        <p:grpSpPr>
          <a:xfrm>
            <a:off x="3051736" y="2495748"/>
            <a:ext cx="2714704" cy="3469294"/>
            <a:chOff x="3051736" y="2495748"/>
            <a:chExt cx="2714704" cy="3469294"/>
          </a:xfrm>
        </p:grpSpPr>
        <p:sp>
          <p:nvSpPr>
            <p:cNvPr id="32" name="Szabadkézi sokszög: alakzat 31">
              <a:extLst>
                <a:ext uri="{FF2B5EF4-FFF2-40B4-BE49-F238E27FC236}">
                  <a16:creationId xmlns:a16="http://schemas.microsoft.com/office/drawing/2014/main" id="{64DA485F-8591-83F0-AD40-B280FDCC86E0}"/>
                </a:ext>
              </a:extLst>
            </p:cNvPr>
            <p:cNvSpPr/>
            <p:nvPr/>
          </p:nvSpPr>
          <p:spPr>
            <a:xfrm>
              <a:off x="3329389" y="2557251"/>
              <a:ext cx="2437051" cy="204834"/>
            </a:xfrm>
            <a:custGeom>
              <a:avLst/>
              <a:gdLst>
                <a:gd name="connsiteX0" fmla="*/ 3557 w 2271685"/>
                <a:gd name="connsiteY0" fmla="*/ 3557 h 221791"/>
                <a:gd name="connsiteX1" fmla="*/ 2268857 w 2271685"/>
                <a:gd name="connsiteY1" fmla="*/ 3557 h 221791"/>
                <a:gd name="connsiteX2" fmla="*/ 2268857 w 2271685"/>
                <a:gd name="connsiteY2" fmla="*/ 219568 h 221791"/>
                <a:gd name="connsiteX3" fmla="*/ 3557 w 2271685"/>
                <a:gd name="connsiteY3" fmla="*/ 219568 h 2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1685" h="221791">
                  <a:moveTo>
                    <a:pt x="3557" y="3557"/>
                  </a:moveTo>
                  <a:lnTo>
                    <a:pt x="2268857" y="3557"/>
                  </a:lnTo>
                  <a:lnTo>
                    <a:pt x="2268857" y="219568"/>
                  </a:lnTo>
                  <a:lnTo>
                    <a:pt x="3557" y="219568"/>
                  </a:lnTo>
                  <a:close/>
                </a:path>
              </a:pathLst>
            </a:custGeom>
            <a:solidFill>
              <a:schemeClr val="bg1"/>
            </a:solidFill>
            <a:ln w="6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3" name="Szabadkézi sokszög: alakzat 32">
              <a:extLst>
                <a:ext uri="{FF2B5EF4-FFF2-40B4-BE49-F238E27FC236}">
                  <a16:creationId xmlns:a16="http://schemas.microsoft.com/office/drawing/2014/main" id="{25026A63-904F-522E-CE67-4E5C858B4987}"/>
                </a:ext>
              </a:extLst>
            </p:cNvPr>
            <p:cNvSpPr/>
            <p:nvPr/>
          </p:nvSpPr>
          <p:spPr>
            <a:xfrm>
              <a:off x="3329389" y="3003859"/>
              <a:ext cx="1367560" cy="220241"/>
            </a:xfrm>
            <a:custGeom>
              <a:avLst/>
              <a:gdLst>
                <a:gd name="connsiteX0" fmla="*/ 3557 w 1303866"/>
                <a:gd name="connsiteY0" fmla="*/ 3557 h 221791"/>
                <a:gd name="connsiteX1" fmla="*/ 1305004 w 1303866"/>
                <a:gd name="connsiteY1" fmla="*/ 3557 h 221791"/>
                <a:gd name="connsiteX2" fmla="*/ 1305004 w 1303866"/>
                <a:gd name="connsiteY2" fmla="*/ 219568 h 221791"/>
                <a:gd name="connsiteX3" fmla="*/ 3557 w 1303866"/>
                <a:gd name="connsiteY3" fmla="*/ 219568 h 2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3866" h="221791">
                  <a:moveTo>
                    <a:pt x="3557" y="3557"/>
                  </a:moveTo>
                  <a:lnTo>
                    <a:pt x="1305004" y="3557"/>
                  </a:lnTo>
                  <a:lnTo>
                    <a:pt x="1305004" y="219568"/>
                  </a:lnTo>
                  <a:lnTo>
                    <a:pt x="3557" y="219568"/>
                  </a:lnTo>
                  <a:close/>
                </a:path>
              </a:pathLst>
            </a:custGeom>
            <a:solidFill>
              <a:srgbClr val="FFFFFF"/>
            </a:solidFill>
            <a:ln w="6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4" name="Szabadkézi sokszög: alakzat 33">
              <a:extLst>
                <a:ext uri="{FF2B5EF4-FFF2-40B4-BE49-F238E27FC236}">
                  <a16:creationId xmlns:a16="http://schemas.microsoft.com/office/drawing/2014/main" id="{4919A260-9B66-69D0-6AC0-6D920BEF7977}"/>
                </a:ext>
              </a:extLst>
            </p:cNvPr>
            <p:cNvSpPr/>
            <p:nvPr/>
          </p:nvSpPr>
          <p:spPr>
            <a:xfrm>
              <a:off x="3329389" y="3454188"/>
              <a:ext cx="656151" cy="218137"/>
            </a:xfrm>
            <a:custGeom>
              <a:avLst/>
              <a:gdLst>
                <a:gd name="connsiteX0" fmla="*/ 3557 w 685538"/>
                <a:gd name="connsiteY0" fmla="*/ 3557 h 221791"/>
                <a:gd name="connsiteX1" fmla="*/ 687683 w 685538"/>
                <a:gd name="connsiteY1" fmla="*/ 3557 h 221791"/>
                <a:gd name="connsiteX2" fmla="*/ 687683 w 685538"/>
                <a:gd name="connsiteY2" fmla="*/ 219568 h 221791"/>
                <a:gd name="connsiteX3" fmla="*/ 3557 w 685538"/>
                <a:gd name="connsiteY3" fmla="*/ 219568 h 2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538" h="221791">
                  <a:moveTo>
                    <a:pt x="3557" y="3557"/>
                  </a:moveTo>
                  <a:lnTo>
                    <a:pt x="687683" y="3557"/>
                  </a:lnTo>
                  <a:lnTo>
                    <a:pt x="687683" y="219568"/>
                  </a:lnTo>
                  <a:lnTo>
                    <a:pt x="3557" y="219568"/>
                  </a:lnTo>
                  <a:close/>
                </a:path>
              </a:pathLst>
            </a:custGeom>
            <a:solidFill>
              <a:srgbClr val="FFFFFF"/>
            </a:solidFill>
            <a:ln w="6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5" name="Szabadkézi sokszög: alakzat 34">
              <a:extLst>
                <a:ext uri="{FF2B5EF4-FFF2-40B4-BE49-F238E27FC236}">
                  <a16:creationId xmlns:a16="http://schemas.microsoft.com/office/drawing/2014/main" id="{BA22A5D7-96DA-3CF2-3DE3-2F26191CD0B1}"/>
                </a:ext>
              </a:extLst>
            </p:cNvPr>
            <p:cNvSpPr/>
            <p:nvPr/>
          </p:nvSpPr>
          <p:spPr>
            <a:xfrm>
              <a:off x="3329389" y="3897209"/>
              <a:ext cx="520193" cy="241342"/>
            </a:xfrm>
            <a:custGeom>
              <a:avLst/>
              <a:gdLst>
                <a:gd name="connsiteX0" fmla="*/ 3557 w 591444"/>
                <a:gd name="connsiteY0" fmla="*/ 3557 h 221791"/>
                <a:gd name="connsiteX1" fmla="*/ 592380 w 591444"/>
                <a:gd name="connsiteY1" fmla="*/ 3557 h 221791"/>
                <a:gd name="connsiteX2" fmla="*/ 592380 w 591444"/>
                <a:gd name="connsiteY2" fmla="*/ 219568 h 221791"/>
                <a:gd name="connsiteX3" fmla="*/ 3557 w 591444"/>
                <a:gd name="connsiteY3" fmla="*/ 219568 h 2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444" h="221791">
                  <a:moveTo>
                    <a:pt x="3557" y="3557"/>
                  </a:moveTo>
                  <a:lnTo>
                    <a:pt x="592380" y="3557"/>
                  </a:lnTo>
                  <a:lnTo>
                    <a:pt x="592380" y="219568"/>
                  </a:lnTo>
                  <a:lnTo>
                    <a:pt x="3557" y="219568"/>
                  </a:lnTo>
                  <a:close/>
                </a:path>
              </a:pathLst>
            </a:custGeom>
            <a:solidFill>
              <a:srgbClr val="FFFFFF"/>
            </a:solidFill>
            <a:ln w="6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6" name="Szabadkézi sokszög: alakzat 35">
              <a:extLst>
                <a:ext uri="{FF2B5EF4-FFF2-40B4-BE49-F238E27FC236}">
                  <a16:creationId xmlns:a16="http://schemas.microsoft.com/office/drawing/2014/main" id="{470AD440-669C-00B6-02D9-AA158069C779}"/>
                </a:ext>
              </a:extLst>
            </p:cNvPr>
            <p:cNvSpPr/>
            <p:nvPr/>
          </p:nvSpPr>
          <p:spPr>
            <a:xfrm>
              <a:off x="3329390" y="4371999"/>
              <a:ext cx="594672" cy="215171"/>
            </a:xfrm>
            <a:custGeom>
              <a:avLst/>
              <a:gdLst>
                <a:gd name="connsiteX0" fmla="*/ 530413 w 530956"/>
                <a:gd name="connsiteY0" fmla="*/ 221585 h 221791"/>
                <a:gd name="connsiteX1" fmla="*/ 3557 w 530956"/>
                <a:gd name="connsiteY1" fmla="*/ 219568 h 221791"/>
                <a:gd name="connsiteX2" fmla="*/ 3557 w 530956"/>
                <a:gd name="connsiteY2" fmla="*/ 3557 h 221791"/>
                <a:gd name="connsiteX3" fmla="*/ 530413 w 530956"/>
                <a:gd name="connsiteY3" fmla="*/ 5506 h 221791"/>
                <a:gd name="connsiteX4" fmla="*/ 530413 w 530956"/>
                <a:gd name="connsiteY4" fmla="*/ 221585 h 2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956" h="221791">
                  <a:moveTo>
                    <a:pt x="530413" y="221585"/>
                  </a:moveTo>
                  <a:lnTo>
                    <a:pt x="3557" y="219568"/>
                  </a:lnTo>
                  <a:lnTo>
                    <a:pt x="3557" y="3557"/>
                  </a:lnTo>
                  <a:lnTo>
                    <a:pt x="530413" y="5506"/>
                  </a:lnTo>
                  <a:lnTo>
                    <a:pt x="530413" y="221585"/>
                  </a:lnTo>
                  <a:close/>
                </a:path>
              </a:pathLst>
            </a:custGeom>
            <a:solidFill>
              <a:srgbClr val="FFFFFF"/>
            </a:solidFill>
            <a:ln w="6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7" name="Szabadkézi sokszög: alakzat 36">
              <a:extLst>
                <a:ext uri="{FF2B5EF4-FFF2-40B4-BE49-F238E27FC236}">
                  <a16:creationId xmlns:a16="http://schemas.microsoft.com/office/drawing/2014/main" id="{905ECBC3-B00A-A19B-44A3-A7EF8EE79C40}"/>
                </a:ext>
              </a:extLst>
            </p:cNvPr>
            <p:cNvSpPr/>
            <p:nvPr/>
          </p:nvSpPr>
          <p:spPr>
            <a:xfrm>
              <a:off x="3329388" y="4790492"/>
              <a:ext cx="557508" cy="205656"/>
            </a:xfrm>
            <a:custGeom>
              <a:avLst/>
              <a:gdLst>
                <a:gd name="connsiteX0" fmla="*/ 3557 w 477188"/>
                <a:gd name="connsiteY0" fmla="*/ 3557 h 221791"/>
                <a:gd name="connsiteX1" fmla="*/ 475839 w 477188"/>
                <a:gd name="connsiteY1" fmla="*/ 3557 h 221791"/>
                <a:gd name="connsiteX2" fmla="*/ 475839 w 477188"/>
                <a:gd name="connsiteY2" fmla="*/ 219568 h 221791"/>
                <a:gd name="connsiteX3" fmla="*/ 3557 w 477188"/>
                <a:gd name="connsiteY3" fmla="*/ 219568 h 2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188" h="221791">
                  <a:moveTo>
                    <a:pt x="3557" y="3557"/>
                  </a:moveTo>
                  <a:lnTo>
                    <a:pt x="475839" y="3557"/>
                  </a:lnTo>
                  <a:lnTo>
                    <a:pt x="475839" y="219568"/>
                  </a:lnTo>
                  <a:lnTo>
                    <a:pt x="3557" y="219568"/>
                  </a:lnTo>
                  <a:close/>
                </a:path>
              </a:pathLst>
            </a:custGeom>
            <a:solidFill>
              <a:srgbClr val="FFFFFF"/>
            </a:solidFill>
            <a:ln w="6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8" name="Szabadkézi sokszög: alakzat 37">
              <a:extLst>
                <a:ext uri="{FF2B5EF4-FFF2-40B4-BE49-F238E27FC236}">
                  <a16:creationId xmlns:a16="http://schemas.microsoft.com/office/drawing/2014/main" id="{343F54AA-8CDB-A501-53B2-C8C7EAAFEB5C}"/>
                </a:ext>
              </a:extLst>
            </p:cNvPr>
            <p:cNvSpPr/>
            <p:nvPr/>
          </p:nvSpPr>
          <p:spPr>
            <a:xfrm>
              <a:off x="3329388" y="5243537"/>
              <a:ext cx="511217" cy="215422"/>
            </a:xfrm>
            <a:custGeom>
              <a:avLst/>
              <a:gdLst>
                <a:gd name="connsiteX0" fmla="*/ 3557 w 423420"/>
                <a:gd name="connsiteY0" fmla="*/ 3557 h 221791"/>
                <a:gd name="connsiteX1" fmla="*/ 420861 w 423420"/>
                <a:gd name="connsiteY1" fmla="*/ 3557 h 221791"/>
                <a:gd name="connsiteX2" fmla="*/ 420861 w 423420"/>
                <a:gd name="connsiteY2" fmla="*/ 219569 h 221791"/>
                <a:gd name="connsiteX3" fmla="*/ 3557 w 423420"/>
                <a:gd name="connsiteY3" fmla="*/ 219569 h 2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420" h="221791">
                  <a:moveTo>
                    <a:pt x="3557" y="3557"/>
                  </a:moveTo>
                  <a:lnTo>
                    <a:pt x="420861" y="3557"/>
                  </a:lnTo>
                  <a:lnTo>
                    <a:pt x="420861" y="219569"/>
                  </a:lnTo>
                  <a:lnTo>
                    <a:pt x="3557" y="219569"/>
                  </a:lnTo>
                  <a:close/>
                </a:path>
              </a:pathLst>
            </a:custGeom>
            <a:solidFill>
              <a:srgbClr val="FFFFFF"/>
            </a:solidFill>
            <a:ln w="6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9" name="Szabadkézi sokszög: alakzat 38">
              <a:extLst>
                <a:ext uri="{FF2B5EF4-FFF2-40B4-BE49-F238E27FC236}">
                  <a16:creationId xmlns:a16="http://schemas.microsoft.com/office/drawing/2014/main" id="{9830C242-65B8-C93B-595E-EC37BB409DEB}"/>
                </a:ext>
              </a:extLst>
            </p:cNvPr>
            <p:cNvSpPr/>
            <p:nvPr/>
          </p:nvSpPr>
          <p:spPr>
            <a:xfrm>
              <a:off x="3329389" y="5668127"/>
              <a:ext cx="487004" cy="220609"/>
            </a:xfrm>
            <a:custGeom>
              <a:avLst/>
              <a:gdLst>
                <a:gd name="connsiteX0" fmla="*/ 3557 w 530956"/>
                <a:gd name="connsiteY0" fmla="*/ 3557 h 221791"/>
                <a:gd name="connsiteX1" fmla="*/ 530413 w 530956"/>
                <a:gd name="connsiteY1" fmla="*/ 3557 h 221791"/>
                <a:gd name="connsiteX2" fmla="*/ 530413 w 530956"/>
                <a:gd name="connsiteY2" fmla="*/ 219568 h 221791"/>
                <a:gd name="connsiteX3" fmla="*/ 3557 w 530956"/>
                <a:gd name="connsiteY3" fmla="*/ 219568 h 2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956" h="221791">
                  <a:moveTo>
                    <a:pt x="3557" y="3557"/>
                  </a:moveTo>
                  <a:lnTo>
                    <a:pt x="530413" y="3557"/>
                  </a:lnTo>
                  <a:lnTo>
                    <a:pt x="530413" y="219568"/>
                  </a:lnTo>
                  <a:lnTo>
                    <a:pt x="3557" y="219568"/>
                  </a:lnTo>
                  <a:close/>
                </a:path>
              </a:pathLst>
            </a:custGeom>
            <a:solidFill>
              <a:srgbClr val="FFFFFF"/>
            </a:solidFill>
            <a:ln w="6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0" name="Szabadkézi sokszög: alakzat 39">
              <a:extLst>
                <a:ext uri="{FF2B5EF4-FFF2-40B4-BE49-F238E27FC236}">
                  <a16:creationId xmlns:a16="http://schemas.microsoft.com/office/drawing/2014/main" id="{575CB219-A96E-5D6B-2513-18D8E99CDA0F}"/>
                </a:ext>
              </a:extLst>
            </p:cNvPr>
            <p:cNvSpPr/>
            <p:nvPr/>
          </p:nvSpPr>
          <p:spPr>
            <a:xfrm>
              <a:off x="3071701" y="2495748"/>
              <a:ext cx="342769" cy="342769"/>
            </a:xfrm>
            <a:custGeom>
              <a:avLst/>
              <a:gdLst>
                <a:gd name="connsiteX0" fmla="*/ 341089 w 342769"/>
                <a:gd name="connsiteY0" fmla="*/ 173065 h 342769"/>
                <a:gd name="connsiteX1" fmla="*/ 173065 w 342769"/>
                <a:gd name="connsiteY1" fmla="*/ 341089 h 342769"/>
                <a:gd name="connsiteX2" fmla="*/ 5041 w 342769"/>
                <a:gd name="connsiteY2" fmla="*/ 173065 h 342769"/>
                <a:gd name="connsiteX3" fmla="*/ 173065 w 342769"/>
                <a:gd name="connsiteY3" fmla="*/ 5041 h 342769"/>
                <a:gd name="connsiteX4" fmla="*/ 341089 w 342769"/>
                <a:gd name="connsiteY4" fmla="*/ 173065 h 34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69" h="342769">
                  <a:moveTo>
                    <a:pt x="341089" y="173065"/>
                  </a:moveTo>
                  <a:cubicBezTo>
                    <a:pt x="341089" y="265881"/>
                    <a:pt x="265881" y="341089"/>
                    <a:pt x="173065" y="341089"/>
                  </a:cubicBezTo>
                  <a:cubicBezTo>
                    <a:pt x="80248" y="341089"/>
                    <a:pt x="5041" y="265881"/>
                    <a:pt x="5041" y="173065"/>
                  </a:cubicBezTo>
                  <a:cubicBezTo>
                    <a:pt x="5041" y="80248"/>
                    <a:pt x="80248" y="5041"/>
                    <a:pt x="173065" y="5041"/>
                  </a:cubicBezTo>
                  <a:cubicBezTo>
                    <a:pt x="265881" y="5041"/>
                    <a:pt x="341089" y="80248"/>
                    <a:pt x="341089" y="173065"/>
                  </a:cubicBezTo>
                </a:path>
              </a:pathLst>
            </a:custGeom>
            <a:solidFill>
              <a:srgbClr val="2FB0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1" name="Szabadkézi sokszög: alakzat 40">
              <a:extLst>
                <a:ext uri="{FF2B5EF4-FFF2-40B4-BE49-F238E27FC236}">
                  <a16:creationId xmlns:a16="http://schemas.microsoft.com/office/drawing/2014/main" id="{ECAA1265-F46B-245E-D4A9-7BA0AA8804C4}"/>
                </a:ext>
              </a:extLst>
            </p:cNvPr>
            <p:cNvSpPr/>
            <p:nvPr/>
          </p:nvSpPr>
          <p:spPr>
            <a:xfrm>
              <a:off x="3132056" y="2578282"/>
              <a:ext cx="221792" cy="120977"/>
            </a:xfrm>
            <a:custGeom>
              <a:avLst/>
              <a:gdLst>
                <a:gd name="connsiteX0" fmla="*/ 94295 w 221791"/>
                <a:gd name="connsiteY0" fmla="*/ 24464 h 120977"/>
                <a:gd name="connsiteX1" fmla="*/ 117953 w 221791"/>
                <a:gd name="connsiteY1" fmla="*/ 122456 h 120977"/>
                <a:gd name="connsiteX2" fmla="*/ 136436 w 221791"/>
                <a:gd name="connsiteY2" fmla="*/ 71982 h 120977"/>
                <a:gd name="connsiteX3" fmla="*/ 151759 w 221791"/>
                <a:gd name="connsiteY3" fmla="*/ 103704 h 120977"/>
                <a:gd name="connsiteX4" fmla="*/ 207812 w 221791"/>
                <a:gd name="connsiteY4" fmla="*/ 103704 h 120977"/>
                <a:gd name="connsiteX5" fmla="*/ 220515 w 221791"/>
                <a:gd name="connsiteY5" fmla="*/ 67613 h 120977"/>
                <a:gd name="connsiteX6" fmla="*/ 158144 w 221791"/>
                <a:gd name="connsiteY6" fmla="*/ 5108 h 120977"/>
                <a:gd name="connsiteX7" fmla="*/ 116542 w 221791"/>
                <a:gd name="connsiteY7" fmla="*/ 21037 h 120977"/>
                <a:gd name="connsiteX8" fmla="*/ 112912 w 221791"/>
                <a:gd name="connsiteY8" fmla="*/ 24330 h 120977"/>
                <a:gd name="connsiteX9" fmla="*/ 109552 w 221791"/>
                <a:gd name="connsiteY9" fmla="*/ 21238 h 120977"/>
                <a:gd name="connsiteX10" fmla="*/ 67546 w 221791"/>
                <a:gd name="connsiteY10" fmla="*/ 5041 h 120977"/>
                <a:gd name="connsiteX11" fmla="*/ 5041 w 221791"/>
                <a:gd name="connsiteY11" fmla="*/ 67478 h 120977"/>
                <a:gd name="connsiteX12" fmla="*/ 18281 w 221791"/>
                <a:gd name="connsiteY12" fmla="*/ 104175 h 120977"/>
                <a:gd name="connsiteX13" fmla="*/ 66269 w 221791"/>
                <a:gd name="connsiteY13" fmla="*/ 105519 h 120977"/>
                <a:gd name="connsiteX14" fmla="*/ 94295 w 221791"/>
                <a:gd name="connsiteY14" fmla="*/ 24464 h 12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1791" h="120977">
                  <a:moveTo>
                    <a:pt x="94295" y="24464"/>
                  </a:moveTo>
                  <a:lnTo>
                    <a:pt x="117953" y="122456"/>
                  </a:lnTo>
                  <a:lnTo>
                    <a:pt x="136436" y="71982"/>
                  </a:lnTo>
                  <a:lnTo>
                    <a:pt x="151759" y="103704"/>
                  </a:lnTo>
                  <a:lnTo>
                    <a:pt x="207812" y="103704"/>
                  </a:lnTo>
                  <a:cubicBezTo>
                    <a:pt x="216348" y="91943"/>
                    <a:pt x="220515" y="80114"/>
                    <a:pt x="220515" y="67613"/>
                  </a:cubicBezTo>
                  <a:cubicBezTo>
                    <a:pt x="220515" y="33134"/>
                    <a:pt x="192556" y="5108"/>
                    <a:pt x="158144" y="5108"/>
                  </a:cubicBezTo>
                  <a:cubicBezTo>
                    <a:pt x="142820" y="5108"/>
                    <a:pt x="128034" y="10754"/>
                    <a:pt x="116542" y="21037"/>
                  </a:cubicBezTo>
                  <a:lnTo>
                    <a:pt x="112912" y="24330"/>
                  </a:lnTo>
                  <a:lnTo>
                    <a:pt x="109552" y="21238"/>
                  </a:lnTo>
                  <a:cubicBezTo>
                    <a:pt x="98059" y="10821"/>
                    <a:pt x="83138" y="5041"/>
                    <a:pt x="67546" y="5041"/>
                  </a:cubicBezTo>
                  <a:cubicBezTo>
                    <a:pt x="33067" y="5041"/>
                    <a:pt x="5041" y="33067"/>
                    <a:pt x="5041" y="67478"/>
                  </a:cubicBezTo>
                  <a:cubicBezTo>
                    <a:pt x="5041" y="80316"/>
                    <a:pt x="9409" y="92279"/>
                    <a:pt x="18281" y="104175"/>
                  </a:cubicBezTo>
                  <a:lnTo>
                    <a:pt x="66269" y="105519"/>
                  </a:lnTo>
                  <a:lnTo>
                    <a:pt x="94295" y="244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2" name="Szabadkézi sokszög: alakzat 41">
              <a:extLst>
                <a:ext uri="{FF2B5EF4-FFF2-40B4-BE49-F238E27FC236}">
                  <a16:creationId xmlns:a16="http://schemas.microsoft.com/office/drawing/2014/main" id="{099E2ADD-AE67-7714-516E-832F58E8A790}"/>
                </a:ext>
              </a:extLst>
            </p:cNvPr>
            <p:cNvSpPr/>
            <p:nvPr/>
          </p:nvSpPr>
          <p:spPr>
            <a:xfrm>
              <a:off x="3159477" y="2651003"/>
              <a:ext cx="168024" cy="127698"/>
            </a:xfrm>
            <a:custGeom>
              <a:avLst/>
              <a:gdLst>
                <a:gd name="connsiteX0" fmla="*/ 5175 w 168024"/>
                <a:gd name="connsiteY0" fmla="*/ 46845 h 127698"/>
                <a:gd name="connsiteX1" fmla="*/ 85155 w 168024"/>
                <a:gd name="connsiteY1" fmla="*/ 128572 h 127698"/>
                <a:gd name="connsiteX2" fmla="*/ 166075 w 168024"/>
                <a:gd name="connsiteY2" fmla="*/ 46442 h 127698"/>
                <a:gd name="connsiteX3" fmla="*/ 166613 w 168024"/>
                <a:gd name="connsiteY3" fmla="*/ 45904 h 127698"/>
                <a:gd name="connsiteX4" fmla="*/ 114861 w 168024"/>
                <a:gd name="connsiteY4" fmla="*/ 45904 h 127698"/>
                <a:gd name="connsiteX5" fmla="*/ 110829 w 168024"/>
                <a:gd name="connsiteY5" fmla="*/ 37637 h 127698"/>
                <a:gd name="connsiteX6" fmla="*/ 87440 w 168024"/>
                <a:gd name="connsiteY6" fmla="*/ 101487 h 127698"/>
                <a:gd name="connsiteX7" fmla="*/ 64185 w 168024"/>
                <a:gd name="connsiteY7" fmla="*/ 5041 h 127698"/>
                <a:gd name="connsiteX8" fmla="*/ 49332 w 168024"/>
                <a:gd name="connsiteY8" fmla="*/ 48055 h 127698"/>
                <a:gd name="connsiteX9" fmla="*/ 5041 w 168024"/>
                <a:gd name="connsiteY9" fmla="*/ 46845 h 12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024" h="127698">
                  <a:moveTo>
                    <a:pt x="5175" y="46845"/>
                  </a:moveTo>
                  <a:cubicBezTo>
                    <a:pt x="25136" y="65126"/>
                    <a:pt x="70772" y="113315"/>
                    <a:pt x="85155" y="128572"/>
                  </a:cubicBezTo>
                  <a:lnTo>
                    <a:pt x="166075" y="46442"/>
                  </a:lnTo>
                  <a:cubicBezTo>
                    <a:pt x="166075" y="46442"/>
                    <a:pt x="166478" y="46106"/>
                    <a:pt x="166613" y="45904"/>
                  </a:cubicBezTo>
                  <a:lnTo>
                    <a:pt x="114861" y="45904"/>
                  </a:lnTo>
                  <a:lnTo>
                    <a:pt x="110829" y="37637"/>
                  </a:lnTo>
                  <a:lnTo>
                    <a:pt x="87440" y="101487"/>
                  </a:lnTo>
                  <a:lnTo>
                    <a:pt x="64185" y="5041"/>
                  </a:lnTo>
                  <a:lnTo>
                    <a:pt x="49332" y="48055"/>
                  </a:lnTo>
                  <a:lnTo>
                    <a:pt x="5041" y="468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3" name="Szabadkézi sokszög: alakzat 42">
              <a:extLst>
                <a:ext uri="{FF2B5EF4-FFF2-40B4-BE49-F238E27FC236}">
                  <a16:creationId xmlns:a16="http://schemas.microsoft.com/office/drawing/2014/main" id="{2CC038DD-D573-ABEB-BDBA-029CAE7011B3}"/>
                </a:ext>
              </a:extLst>
            </p:cNvPr>
            <p:cNvSpPr/>
            <p:nvPr/>
          </p:nvSpPr>
          <p:spPr>
            <a:xfrm>
              <a:off x="3071701" y="2942423"/>
              <a:ext cx="342769" cy="342769"/>
            </a:xfrm>
            <a:custGeom>
              <a:avLst/>
              <a:gdLst>
                <a:gd name="connsiteX0" fmla="*/ 341089 w 342769"/>
                <a:gd name="connsiteY0" fmla="*/ 173065 h 342769"/>
                <a:gd name="connsiteX1" fmla="*/ 173065 w 342769"/>
                <a:gd name="connsiteY1" fmla="*/ 341089 h 342769"/>
                <a:gd name="connsiteX2" fmla="*/ 5041 w 342769"/>
                <a:gd name="connsiteY2" fmla="*/ 173065 h 342769"/>
                <a:gd name="connsiteX3" fmla="*/ 173065 w 342769"/>
                <a:gd name="connsiteY3" fmla="*/ 5041 h 342769"/>
                <a:gd name="connsiteX4" fmla="*/ 341089 w 342769"/>
                <a:gd name="connsiteY4" fmla="*/ 173065 h 34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69" h="342769">
                  <a:moveTo>
                    <a:pt x="341089" y="173065"/>
                  </a:moveTo>
                  <a:cubicBezTo>
                    <a:pt x="341089" y="265881"/>
                    <a:pt x="265881" y="341089"/>
                    <a:pt x="173065" y="341089"/>
                  </a:cubicBezTo>
                  <a:cubicBezTo>
                    <a:pt x="80248" y="341089"/>
                    <a:pt x="5041" y="265814"/>
                    <a:pt x="5041" y="173065"/>
                  </a:cubicBezTo>
                  <a:cubicBezTo>
                    <a:pt x="5041" y="80316"/>
                    <a:pt x="80248" y="5041"/>
                    <a:pt x="173065" y="5041"/>
                  </a:cubicBezTo>
                  <a:cubicBezTo>
                    <a:pt x="265881" y="5041"/>
                    <a:pt x="341089" y="80248"/>
                    <a:pt x="341089" y="173065"/>
                  </a:cubicBezTo>
                </a:path>
              </a:pathLst>
            </a:custGeom>
            <a:solidFill>
              <a:srgbClr val="2FB0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4" name="Szabadkézi sokszög: alakzat 43">
              <a:extLst>
                <a:ext uri="{FF2B5EF4-FFF2-40B4-BE49-F238E27FC236}">
                  <a16:creationId xmlns:a16="http://schemas.microsoft.com/office/drawing/2014/main" id="{27BB3BB8-0AB4-ED1F-58E2-57873E630F2B}"/>
                </a:ext>
              </a:extLst>
            </p:cNvPr>
            <p:cNvSpPr/>
            <p:nvPr/>
          </p:nvSpPr>
          <p:spPr>
            <a:xfrm>
              <a:off x="3145894" y="3003771"/>
              <a:ext cx="194908" cy="221792"/>
            </a:xfrm>
            <a:custGeom>
              <a:avLst/>
              <a:gdLst>
                <a:gd name="connsiteX0" fmla="*/ 29378 w 194907"/>
                <a:gd name="connsiteY0" fmla="*/ 218514 h 221791"/>
                <a:gd name="connsiteX1" fmla="*/ 125219 w 194907"/>
                <a:gd name="connsiteY1" fmla="*/ 218514 h 221791"/>
                <a:gd name="connsiteX2" fmla="*/ 127840 w 194907"/>
                <a:gd name="connsiteY2" fmla="*/ 200233 h 221791"/>
                <a:gd name="connsiteX3" fmla="*/ 152842 w 194907"/>
                <a:gd name="connsiteY3" fmla="*/ 190420 h 221791"/>
                <a:gd name="connsiteX4" fmla="*/ 169039 w 194907"/>
                <a:gd name="connsiteY4" fmla="*/ 188000 h 221791"/>
                <a:gd name="connsiteX5" fmla="*/ 174685 w 194907"/>
                <a:gd name="connsiteY5" fmla="*/ 181145 h 221791"/>
                <a:gd name="connsiteX6" fmla="*/ 174349 w 194907"/>
                <a:gd name="connsiteY6" fmla="*/ 174827 h 221791"/>
                <a:gd name="connsiteX7" fmla="*/ 173408 w 194907"/>
                <a:gd name="connsiteY7" fmla="*/ 166964 h 221791"/>
                <a:gd name="connsiteX8" fmla="*/ 176432 w 194907"/>
                <a:gd name="connsiteY8" fmla="*/ 160041 h 221791"/>
                <a:gd name="connsiteX9" fmla="*/ 176567 w 194907"/>
                <a:gd name="connsiteY9" fmla="*/ 155404 h 221791"/>
                <a:gd name="connsiteX10" fmla="*/ 172870 w 194907"/>
                <a:gd name="connsiteY10" fmla="*/ 151035 h 221791"/>
                <a:gd name="connsiteX11" fmla="*/ 178382 w 194907"/>
                <a:gd name="connsiteY11" fmla="*/ 149422 h 221791"/>
                <a:gd name="connsiteX12" fmla="*/ 179255 w 194907"/>
                <a:gd name="connsiteY12" fmla="*/ 137862 h 221791"/>
                <a:gd name="connsiteX13" fmla="*/ 178650 w 194907"/>
                <a:gd name="connsiteY13" fmla="*/ 135241 h 221791"/>
                <a:gd name="connsiteX14" fmla="*/ 180935 w 194907"/>
                <a:gd name="connsiteY14" fmla="*/ 133830 h 221791"/>
                <a:gd name="connsiteX15" fmla="*/ 186917 w 194907"/>
                <a:gd name="connsiteY15" fmla="*/ 131141 h 221791"/>
                <a:gd name="connsiteX16" fmla="*/ 192966 w 194907"/>
                <a:gd name="connsiteY16" fmla="*/ 126369 h 221791"/>
                <a:gd name="connsiteX17" fmla="*/ 187186 w 194907"/>
                <a:gd name="connsiteY17" fmla="*/ 115414 h 221791"/>
                <a:gd name="connsiteX18" fmla="*/ 183826 w 194907"/>
                <a:gd name="connsiteY18" fmla="*/ 110978 h 221791"/>
                <a:gd name="connsiteX19" fmla="*/ 180129 w 194907"/>
                <a:gd name="connsiteY19" fmla="*/ 106005 h 221791"/>
                <a:gd name="connsiteX20" fmla="*/ 172938 w 194907"/>
                <a:gd name="connsiteY20" fmla="*/ 92025 h 221791"/>
                <a:gd name="connsiteX21" fmla="*/ 175021 w 194907"/>
                <a:gd name="connsiteY21" fmla="*/ 83086 h 221791"/>
                <a:gd name="connsiteX22" fmla="*/ 176365 w 194907"/>
                <a:gd name="connsiteY22" fmla="*/ 78583 h 221791"/>
                <a:gd name="connsiteX23" fmla="*/ 172669 w 194907"/>
                <a:gd name="connsiteY23" fmla="*/ 62856 h 221791"/>
                <a:gd name="connsiteX24" fmla="*/ 170787 w 194907"/>
                <a:gd name="connsiteY24" fmla="*/ 57479 h 221791"/>
                <a:gd name="connsiteX25" fmla="*/ 169779 w 194907"/>
                <a:gd name="connsiteY25" fmla="*/ 54253 h 221791"/>
                <a:gd name="connsiteX26" fmla="*/ 163595 w 194907"/>
                <a:gd name="connsiteY26" fmla="*/ 37585 h 221791"/>
                <a:gd name="connsiteX27" fmla="*/ 63050 w 194907"/>
                <a:gd name="connsiteY27" fmla="*/ 8551 h 221791"/>
                <a:gd name="connsiteX28" fmla="*/ 5250 w 194907"/>
                <a:gd name="connsiteY28" fmla="*/ 79524 h 221791"/>
                <a:gd name="connsiteX29" fmla="*/ 20103 w 194907"/>
                <a:gd name="connsiteY29" fmla="*/ 131477 h 221791"/>
                <a:gd name="connsiteX30" fmla="*/ 36166 w 194907"/>
                <a:gd name="connsiteY30" fmla="*/ 176239 h 221791"/>
                <a:gd name="connsiteX31" fmla="*/ 29512 w 194907"/>
                <a:gd name="connsiteY31" fmla="*/ 218514 h 221791"/>
                <a:gd name="connsiteX32" fmla="*/ 41610 w 194907"/>
                <a:gd name="connsiteY32" fmla="*/ 108760 h 221791"/>
                <a:gd name="connsiteX33" fmla="*/ 34956 w 194907"/>
                <a:gd name="connsiteY33" fmla="*/ 102107 h 221791"/>
                <a:gd name="connsiteX34" fmla="*/ 41610 w 194907"/>
                <a:gd name="connsiteY34" fmla="*/ 95453 h 221791"/>
                <a:gd name="connsiteX35" fmla="*/ 48264 w 194907"/>
                <a:gd name="connsiteY35" fmla="*/ 102107 h 221791"/>
                <a:gd name="connsiteX36" fmla="*/ 41610 w 194907"/>
                <a:gd name="connsiteY36" fmla="*/ 108760 h 221791"/>
                <a:gd name="connsiteX37" fmla="*/ 75887 w 194907"/>
                <a:gd name="connsiteY37" fmla="*/ 107685 h 221791"/>
                <a:gd name="connsiteX38" fmla="*/ 49137 w 194907"/>
                <a:gd name="connsiteY38" fmla="*/ 80868 h 221791"/>
                <a:gd name="connsiteX39" fmla="*/ 75887 w 194907"/>
                <a:gd name="connsiteY39" fmla="*/ 54119 h 221791"/>
                <a:gd name="connsiteX40" fmla="*/ 102636 w 194907"/>
                <a:gd name="connsiteY40" fmla="*/ 80868 h 221791"/>
                <a:gd name="connsiteX41" fmla="*/ 75887 w 194907"/>
                <a:gd name="connsiteY41" fmla="*/ 107685 h 221791"/>
                <a:gd name="connsiteX42" fmla="*/ 75887 w 194907"/>
                <a:gd name="connsiteY42" fmla="*/ 61579 h 221791"/>
                <a:gd name="connsiteX43" fmla="*/ 56598 w 194907"/>
                <a:gd name="connsiteY43" fmla="*/ 80868 h 221791"/>
                <a:gd name="connsiteX44" fmla="*/ 75887 w 194907"/>
                <a:gd name="connsiteY44" fmla="*/ 100225 h 221791"/>
                <a:gd name="connsiteX45" fmla="*/ 95176 w 194907"/>
                <a:gd name="connsiteY45" fmla="*/ 80868 h 221791"/>
                <a:gd name="connsiteX46" fmla="*/ 75887 w 194907"/>
                <a:gd name="connsiteY46" fmla="*/ 61579 h 221791"/>
                <a:gd name="connsiteX47" fmla="*/ 25614 w 194907"/>
                <a:gd name="connsiteY47" fmla="*/ 86716 h 221791"/>
                <a:gd name="connsiteX48" fmla="*/ 11298 w 194907"/>
                <a:gd name="connsiteY48" fmla="*/ 72400 h 221791"/>
                <a:gd name="connsiteX49" fmla="*/ 25614 w 194907"/>
                <a:gd name="connsiteY49" fmla="*/ 58084 h 221791"/>
                <a:gd name="connsiteX50" fmla="*/ 39930 w 194907"/>
                <a:gd name="connsiteY50" fmla="*/ 72400 h 221791"/>
                <a:gd name="connsiteX51" fmla="*/ 25614 w 194907"/>
                <a:gd name="connsiteY51" fmla="*/ 86716 h 221791"/>
                <a:gd name="connsiteX52" fmla="*/ 56194 w 194907"/>
                <a:gd name="connsiteY52" fmla="*/ 54522 h 221791"/>
                <a:gd name="connsiteX53" fmla="*/ 43223 w 194907"/>
                <a:gd name="connsiteY53" fmla="*/ 49145 h 221791"/>
                <a:gd name="connsiteX54" fmla="*/ 43223 w 194907"/>
                <a:gd name="connsiteY54" fmla="*/ 23270 h 221791"/>
                <a:gd name="connsiteX55" fmla="*/ 69099 w 194907"/>
                <a:gd name="connsiteY55" fmla="*/ 23270 h 221791"/>
                <a:gd name="connsiteX56" fmla="*/ 74475 w 194907"/>
                <a:gd name="connsiteY56" fmla="*/ 36174 h 221791"/>
                <a:gd name="connsiteX57" fmla="*/ 69099 w 194907"/>
                <a:gd name="connsiteY57" fmla="*/ 49145 h 221791"/>
                <a:gd name="connsiteX58" fmla="*/ 56127 w 194907"/>
                <a:gd name="connsiteY58" fmla="*/ 54522 h 221791"/>
                <a:gd name="connsiteX59" fmla="*/ 56127 w 194907"/>
                <a:gd name="connsiteY59" fmla="*/ 25420 h 221791"/>
                <a:gd name="connsiteX60" fmla="*/ 48465 w 194907"/>
                <a:gd name="connsiteY60" fmla="*/ 28579 h 221791"/>
                <a:gd name="connsiteX61" fmla="*/ 48465 w 194907"/>
                <a:gd name="connsiteY61" fmla="*/ 43903 h 221791"/>
                <a:gd name="connsiteX62" fmla="*/ 63789 w 194907"/>
                <a:gd name="connsiteY62" fmla="*/ 43903 h 221791"/>
                <a:gd name="connsiteX63" fmla="*/ 63789 w 194907"/>
                <a:gd name="connsiteY63" fmla="*/ 28579 h 221791"/>
                <a:gd name="connsiteX64" fmla="*/ 56127 w 194907"/>
                <a:gd name="connsiteY64" fmla="*/ 25420 h 221791"/>
                <a:gd name="connsiteX65" fmla="*/ 84288 w 194907"/>
                <a:gd name="connsiteY65" fmla="*/ 44374 h 221791"/>
                <a:gd name="connsiteX66" fmla="*/ 76895 w 194907"/>
                <a:gd name="connsiteY66" fmla="*/ 36980 h 221791"/>
                <a:gd name="connsiteX67" fmla="*/ 84288 w 194907"/>
                <a:gd name="connsiteY67" fmla="*/ 29587 h 221791"/>
                <a:gd name="connsiteX68" fmla="*/ 91681 w 194907"/>
                <a:gd name="connsiteY68" fmla="*/ 36980 h 221791"/>
                <a:gd name="connsiteX69" fmla="*/ 84288 w 194907"/>
                <a:gd name="connsiteY69" fmla="*/ 44374 h 2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4907" h="221791">
                  <a:moveTo>
                    <a:pt x="29378" y="218514"/>
                  </a:moveTo>
                  <a:lnTo>
                    <a:pt x="125219" y="218514"/>
                  </a:lnTo>
                  <a:cubicBezTo>
                    <a:pt x="125219" y="212734"/>
                    <a:pt x="125286" y="206416"/>
                    <a:pt x="127840" y="200233"/>
                  </a:cubicBezTo>
                  <a:cubicBezTo>
                    <a:pt x="131604" y="191025"/>
                    <a:pt x="142828" y="190756"/>
                    <a:pt x="152842" y="190420"/>
                  </a:cubicBezTo>
                  <a:cubicBezTo>
                    <a:pt x="158958" y="190218"/>
                    <a:pt x="165276" y="190084"/>
                    <a:pt x="169039" y="188000"/>
                  </a:cubicBezTo>
                  <a:cubicBezTo>
                    <a:pt x="171190" y="186858"/>
                    <a:pt x="173744" y="184438"/>
                    <a:pt x="174685" y="181145"/>
                  </a:cubicBezTo>
                  <a:cubicBezTo>
                    <a:pt x="175424" y="178524"/>
                    <a:pt x="175021" y="177045"/>
                    <a:pt x="174349" y="174827"/>
                  </a:cubicBezTo>
                  <a:cubicBezTo>
                    <a:pt x="173811" y="172811"/>
                    <a:pt x="173139" y="170392"/>
                    <a:pt x="173408" y="166964"/>
                  </a:cubicBezTo>
                  <a:cubicBezTo>
                    <a:pt x="173677" y="163872"/>
                    <a:pt x="175223" y="161722"/>
                    <a:pt x="176432" y="160041"/>
                  </a:cubicBezTo>
                  <a:cubicBezTo>
                    <a:pt x="178180" y="157622"/>
                    <a:pt x="178314" y="157420"/>
                    <a:pt x="176567" y="155404"/>
                  </a:cubicBezTo>
                  <a:lnTo>
                    <a:pt x="172870" y="151035"/>
                  </a:lnTo>
                  <a:lnTo>
                    <a:pt x="178382" y="149422"/>
                  </a:lnTo>
                  <a:cubicBezTo>
                    <a:pt x="180935" y="148616"/>
                    <a:pt x="181204" y="145860"/>
                    <a:pt x="179255" y="137862"/>
                  </a:cubicBezTo>
                  <a:lnTo>
                    <a:pt x="178650" y="135241"/>
                  </a:lnTo>
                  <a:lnTo>
                    <a:pt x="180935" y="133830"/>
                  </a:lnTo>
                  <a:cubicBezTo>
                    <a:pt x="182885" y="132620"/>
                    <a:pt x="185035" y="131813"/>
                    <a:pt x="186917" y="131141"/>
                  </a:cubicBezTo>
                  <a:cubicBezTo>
                    <a:pt x="191487" y="129394"/>
                    <a:pt x="192697" y="128654"/>
                    <a:pt x="192966" y="126369"/>
                  </a:cubicBezTo>
                  <a:cubicBezTo>
                    <a:pt x="193302" y="122874"/>
                    <a:pt x="190076" y="118909"/>
                    <a:pt x="187186" y="115414"/>
                  </a:cubicBezTo>
                  <a:cubicBezTo>
                    <a:pt x="185909" y="113801"/>
                    <a:pt x="184699" y="112322"/>
                    <a:pt x="183826" y="110978"/>
                  </a:cubicBezTo>
                  <a:cubicBezTo>
                    <a:pt x="182750" y="109298"/>
                    <a:pt x="181406" y="107685"/>
                    <a:pt x="180129" y="106005"/>
                  </a:cubicBezTo>
                  <a:cubicBezTo>
                    <a:pt x="176701" y="101703"/>
                    <a:pt x="173206" y="97267"/>
                    <a:pt x="172938" y="92025"/>
                  </a:cubicBezTo>
                  <a:cubicBezTo>
                    <a:pt x="172736" y="87791"/>
                    <a:pt x="174013" y="85170"/>
                    <a:pt x="175021" y="83086"/>
                  </a:cubicBezTo>
                  <a:cubicBezTo>
                    <a:pt x="175760" y="81540"/>
                    <a:pt x="176298" y="80398"/>
                    <a:pt x="176365" y="78583"/>
                  </a:cubicBezTo>
                  <a:cubicBezTo>
                    <a:pt x="176567" y="73677"/>
                    <a:pt x="174483" y="67897"/>
                    <a:pt x="172669" y="62856"/>
                  </a:cubicBezTo>
                  <a:cubicBezTo>
                    <a:pt x="171997" y="60974"/>
                    <a:pt x="171325" y="59160"/>
                    <a:pt x="170787" y="57479"/>
                  </a:cubicBezTo>
                  <a:lnTo>
                    <a:pt x="169779" y="54253"/>
                  </a:lnTo>
                  <a:cubicBezTo>
                    <a:pt x="167830" y="48003"/>
                    <a:pt x="166082" y="42088"/>
                    <a:pt x="163595" y="37585"/>
                  </a:cubicBezTo>
                  <a:cubicBezTo>
                    <a:pt x="148809" y="10701"/>
                    <a:pt x="106534" y="-1531"/>
                    <a:pt x="63050" y="8551"/>
                  </a:cubicBezTo>
                  <a:cubicBezTo>
                    <a:pt x="30991" y="15944"/>
                    <a:pt x="7803" y="44508"/>
                    <a:pt x="5250" y="79524"/>
                  </a:cubicBezTo>
                  <a:cubicBezTo>
                    <a:pt x="3636" y="102443"/>
                    <a:pt x="11634" y="116557"/>
                    <a:pt x="20103" y="131477"/>
                  </a:cubicBezTo>
                  <a:cubicBezTo>
                    <a:pt x="27361" y="144247"/>
                    <a:pt x="34822" y="157420"/>
                    <a:pt x="36166" y="176239"/>
                  </a:cubicBezTo>
                  <a:cubicBezTo>
                    <a:pt x="37309" y="192167"/>
                    <a:pt x="35225" y="205744"/>
                    <a:pt x="29512" y="218514"/>
                  </a:cubicBezTo>
                  <a:moveTo>
                    <a:pt x="41610" y="108760"/>
                  </a:moveTo>
                  <a:cubicBezTo>
                    <a:pt x="37913" y="108760"/>
                    <a:pt x="34956" y="105736"/>
                    <a:pt x="34956" y="102107"/>
                  </a:cubicBezTo>
                  <a:cubicBezTo>
                    <a:pt x="34956" y="98477"/>
                    <a:pt x="37913" y="95453"/>
                    <a:pt x="41610" y="95453"/>
                  </a:cubicBezTo>
                  <a:cubicBezTo>
                    <a:pt x="45306" y="95453"/>
                    <a:pt x="48264" y="98477"/>
                    <a:pt x="48264" y="102107"/>
                  </a:cubicBezTo>
                  <a:cubicBezTo>
                    <a:pt x="48264" y="105736"/>
                    <a:pt x="45306" y="108760"/>
                    <a:pt x="41610" y="108760"/>
                  </a:cubicBezTo>
                  <a:moveTo>
                    <a:pt x="75887" y="107685"/>
                  </a:moveTo>
                  <a:cubicBezTo>
                    <a:pt x="61168" y="107685"/>
                    <a:pt x="49137" y="95654"/>
                    <a:pt x="49137" y="80868"/>
                  </a:cubicBezTo>
                  <a:cubicBezTo>
                    <a:pt x="49137" y="66082"/>
                    <a:pt x="61168" y="54119"/>
                    <a:pt x="75887" y="54119"/>
                  </a:cubicBezTo>
                  <a:cubicBezTo>
                    <a:pt x="90606" y="54119"/>
                    <a:pt x="102636" y="66149"/>
                    <a:pt x="102636" y="80868"/>
                  </a:cubicBezTo>
                  <a:cubicBezTo>
                    <a:pt x="102636" y="95587"/>
                    <a:pt x="90606" y="107685"/>
                    <a:pt x="75887" y="107685"/>
                  </a:cubicBezTo>
                  <a:moveTo>
                    <a:pt x="75887" y="61579"/>
                  </a:moveTo>
                  <a:cubicBezTo>
                    <a:pt x="65268" y="61579"/>
                    <a:pt x="56598" y="70249"/>
                    <a:pt x="56598" y="80868"/>
                  </a:cubicBezTo>
                  <a:cubicBezTo>
                    <a:pt x="56598" y="91487"/>
                    <a:pt x="65268" y="100225"/>
                    <a:pt x="75887" y="100225"/>
                  </a:cubicBezTo>
                  <a:cubicBezTo>
                    <a:pt x="86506" y="100225"/>
                    <a:pt x="95176" y="91555"/>
                    <a:pt x="95176" y="80868"/>
                  </a:cubicBezTo>
                  <a:cubicBezTo>
                    <a:pt x="95176" y="70182"/>
                    <a:pt x="86506" y="61579"/>
                    <a:pt x="75887" y="61579"/>
                  </a:cubicBezTo>
                  <a:moveTo>
                    <a:pt x="25614" y="86716"/>
                  </a:moveTo>
                  <a:cubicBezTo>
                    <a:pt x="17751" y="86716"/>
                    <a:pt x="11298" y="80263"/>
                    <a:pt x="11298" y="72400"/>
                  </a:cubicBezTo>
                  <a:cubicBezTo>
                    <a:pt x="11298" y="64536"/>
                    <a:pt x="17683" y="58084"/>
                    <a:pt x="25614" y="58084"/>
                  </a:cubicBezTo>
                  <a:cubicBezTo>
                    <a:pt x="33545" y="58084"/>
                    <a:pt x="39930" y="64536"/>
                    <a:pt x="39930" y="72400"/>
                  </a:cubicBezTo>
                  <a:cubicBezTo>
                    <a:pt x="39930" y="80263"/>
                    <a:pt x="33545" y="86716"/>
                    <a:pt x="25614" y="86716"/>
                  </a:cubicBezTo>
                  <a:moveTo>
                    <a:pt x="56194" y="54522"/>
                  </a:moveTo>
                  <a:cubicBezTo>
                    <a:pt x="51490" y="54522"/>
                    <a:pt x="46852" y="52708"/>
                    <a:pt x="43223" y="49145"/>
                  </a:cubicBezTo>
                  <a:cubicBezTo>
                    <a:pt x="36099" y="42021"/>
                    <a:pt x="36099" y="30394"/>
                    <a:pt x="43223" y="23270"/>
                  </a:cubicBezTo>
                  <a:cubicBezTo>
                    <a:pt x="50347" y="16145"/>
                    <a:pt x="61974" y="16145"/>
                    <a:pt x="69099" y="23270"/>
                  </a:cubicBezTo>
                  <a:cubicBezTo>
                    <a:pt x="72526" y="26697"/>
                    <a:pt x="74475" y="31335"/>
                    <a:pt x="74475" y="36174"/>
                  </a:cubicBezTo>
                  <a:cubicBezTo>
                    <a:pt x="74475" y="41080"/>
                    <a:pt x="72594" y="45650"/>
                    <a:pt x="69099" y="49145"/>
                  </a:cubicBezTo>
                  <a:cubicBezTo>
                    <a:pt x="65537" y="52708"/>
                    <a:pt x="60832" y="54522"/>
                    <a:pt x="56127" y="54522"/>
                  </a:cubicBezTo>
                  <a:moveTo>
                    <a:pt x="56127" y="25420"/>
                  </a:moveTo>
                  <a:cubicBezTo>
                    <a:pt x="53372" y="25420"/>
                    <a:pt x="50549" y="26496"/>
                    <a:pt x="48465" y="28579"/>
                  </a:cubicBezTo>
                  <a:cubicBezTo>
                    <a:pt x="44231" y="32813"/>
                    <a:pt x="44231" y="39669"/>
                    <a:pt x="48465" y="43903"/>
                  </a:cubicBezTo>
                  <a:cubicBezTo>
                    <a:pt x="52700" y="48137"/>
                    <a:pt x="59555" y="48137"/>
                    <a:pt x="63789" y="43903"/>
                  </a:cubicBezTo>
                  <a:cubicBezTo>
                    <a:pt x="68023" y="39669"/>
                    <a:pt x="68023" y="32813"/>
                    <a:pt x="63789" y="28579"/>
                  </a:cubicBezTo>
                  <a:cubicBezTo>
                    <a:pt x="61706" y="26496"/>
                    <a:pt x="58883" y="25420"/>
                    <a:pt x="56127" y="25420"/>
                  </a:cubicBezTo>
                  <a:moveTo>
                    <a:pt x="84288" y="44374"/>
                  </a:moveTo>
                  <a:cubicBezTo>
                    <a:pt x="80188" y="44374"/>
                    <a:pt x="76895" y="41013"/>
                    <a:pt x="76895" y="36980"/>
                  </a:cubicBezTo>
                  <a:cubicBezTo>
                    <a:pt x="76895" y="32948"/>
                    <a:pt x="80255" y="29587"/>
                    <a:pt x="84288" y="29587"/>
                  </a:cubicBezTo>
                  <a:cubicBezTo>
                    <a:pt x="88321" y="29587"/>
                    <a:pt x="91681" y="32948"/>
                    <a:pt x="91681" y="36980"/>
                  </a:cubicBezTo>
                  <a:cubicBezTo>
                    <a:pt x="91681" y="41013"/>
                    <a:pt x="88321" y="44374"/>
                    <a:pt x="84288" y="4437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5" name="Szabadkézi sokszög: alakzat 44">
              <a:extLst>
                <a:ext uri="{FF2B5EF4-FFF2-40B4-BE49-F238E27FC236}">
                  <a16:creationId xmlns:a16="http://schemas.microsoft.com/office/drawing/2014/main" id="{52BC3536-E5C2-AE50-79DC-02EB322EFA3C}"/>
                </a:ext>
              </a:extLst>
            </p:cNvPr>
            <p:cNvSpPr/>
            <p:nvPr/>
          </p:nvSpPr>
          <p:spPr>
            <a:xfrm>
              <a:off x="3051736" y="3821519"/>
              <a:ext cx="342769" cy="342769"/>
            </a:xfrm>
            <a:custGeom>
              <a:avLst/>
              <a:gdLst>
                <a:gd name="connsiteX0" fmla="*/ 341089 w 342769"/>
                <a:gd name="connsiteY0" fmla="*/ 173065 h 342769"/>
                <a:gd name="connsiteX1" fmla="*/ 173065 w 342769"/>
                <a:gd name="connsiteY1" fmla="*/ 341089 h 342769"/>
                <a:gd name="connsiteX2" fmla="*/ 5041 w 342769"/>
                <a:gd name="connsiteY2" fmla="*/ 173065 h 342769"/>
                <a:gd name="connsiteX3" fmla="*/ 173065 w 342769"/>
                <a:gd name="connsiteY3" fmla="*/ 5041 h 342769"/>
                <a:gd name="connsiteX4" fmla="*/ 341089 w 342769"/>
                <a:gd name="connsiteY4" fmla="*/ 173065 h 34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69" h="342769">
                  <a:moveTo>
                    <a:pt x="341089" y="173065"/>
                  </a:moveTo>
                  <a:cubicBezTo>
                    <a:pt x="341089" y="265881"/>
                    <a:pt x="265881" y="341089"/>
                    <a:pt x="173065" y="341089"/>
                  </a:cubicBezTo>
                  <a:cubicBezTo>
                    <a:pt x="80248" y="341089"/>
                    <a:pt x="5041" y="265881"/>
                    <a:pt x="5041" y="173065"/>
                  </a:cubicBezTo>
                  <a:cubicBezTo>
                    <a:pt x="5041" y="80248"/>
                    <a:pt x="80248" y="5041"/>
                    <a:pt x="173065" y="5041"/>
                  </a:cubicBezTo>
                  <a:cubicBezTo>
                    <a:pt x="265881" y="5041"/>
                    <a:pt x="341089" y="80248"/>
                    <a:pt x="341089" y="173065"/>
                  </a:cubicBezTo>
                </a:path>
              </a:pathLst>
            </a:custGeom>
            <a:solidFill>
              <a:srgbClr val="2FB0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6" name="Szabadkézi sokszög: alakzat 45">
              <a:extLst>
                <a:ext uri="{FF2B5EF4-FFF2-40B4-BE49-F238E27FC236}">
                  <a16:creationId xmlns:a16="http://schemas.microsoft.com/office/drawing/2014/main" id="{249466BF-5A1F-CA24-26C4-C965C8A2AED2}"/>
                </a:ext>
              </a:extLst>
            </p:cNvPr>
            <p:cNvSpPr/>
            <p:nvPr/>
          </p:nvSpPr>
          <p:spPr>
            <a:xfrm>
              <a:off x="3062326" y="3403509"/>
              <a:ext cx="342769" cy="342769"/>
            </a:xfrm>
            <a:custGeom>
              <a:avLst/>
              <a:gdLst>
                <a:gd name="connsiteX0" fmla="*/ 341089 w 342769"/>
                <a:gd name="connsiteY0" fmla="*/ 173065 h 342769"/>
                <a:gd name="connsiteX1" fmla="*/ 173065 w 342769"/>
                <a:gd name="connsiteY1" fmla="*/ 341089 h 342769"/>
                <a:gd name="connsiteX2" fmla="*/ 5041 w 342769"/>
                <a:gd name="connsiteY2" fmla="*/ 173065 h 342769"/>
                <a:gd name="connsiteX3" fmla="*/ 173065 w 342769"/>
                <a:gd name="connsiteY3" fmla="*/ 5041 h 342769"/>
                <a:gd name="connsiteX4" fmla="*/ 341089 w 342769"/>
                <a:gd name="connsiteY4" fmla="*/ 173065 h 34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69" h="342769">
                  <a:moveTo>
                    <a:pt x="341089" y="173065"/>
                  </a:moveTo>
                  <a:cubicBezTo>
                    <a:pt x="341089" y="265881"/>
                    <a:pt x="265881" y="341089"/>
                    <a:pt x="173065" y="341089"/>
                  </a:cubicBezTo>
                  <a:cubicBezTo>
                    <a:pt x="80248" y="341089"/>
                    <a:pt x="5041" y="265881"/>
                    <a:pt x="5041" y="173065"/>
                  </a:cubicBezTo>
                  <a:cubicBezTo>
                    <a:pt x="5041" y="80248"/>
                    <a:pt x="80248" y="5041"/>
                    <a:pt x="173065" y="5041"/>
                  </a:cubicBezTo>
                  <a:cubicBezTo>
                    <a:pt x="265881" y="5041"/>
                    <a:pt x="341089" y="80248"/>
                    <a:pt x="341089" y="173065"/>
                  </a:cubicBezTo>
                </a:path>
              </a:pathLst>
            </a:custGeom>
            <a:solidFill>
              <a:srgbClr val="2FB0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7" name="Szabadkézi sokszög: alakzat 46">
              <a:extLst>
                <a:ext uri="{FF2B5EF4-FFF2-40B4-BE49-F238E27FC236}">
                  <a16:creationId xmlns:a16="http://schemas.microsoft.com/office/drawing/2014/main" id="{0F0BB93A-36E1-E320-E991-1B13481BEB06}"/>
                </a:ext>
              </a:extLst>
            </p:cNvPr>
            <p:cNvSpPr/>
            <p:nvPr/>
          </p:nvSpPr>
          <p:spPr>
            <a:xfrm>
              <a:off x="3085882" y="3847541"/>
              <a:ext cx="262118" cy="235234"/>
            </a:xfrm>
            <a:custGeom>
              <a:avLst/>
              <a:gdLst>
                <a:gd name="connsiteX0" fmla="*/ 237148 w 262117"/>
                <a:gd name="connsiteY0" fmla="*/ 137645 h 235233"/>
                <a:gd name="connsiteX1" fmla="*/ 192722 w 262117"/>
                <a:gd name="connsiteY1" fmla="*/ 57935 h 235233"/>
                <a:gd name="connsiteX2" fmla="*/ 177129 w 262117"/>
                <a:gd name="connsiteY2" fmla="*/ 54910 h 235233"/>
                <a:gd name="connsiteX3" fmla="*/ 164360 w 262117"/>
                <a:gd name="connsiteY3" fmla="*/ 63715 h 235233"/>
                <a:gd name="connsiteX4" fmla="*/ 157101 w 262117"/>
                <a:gd name="connsiteY4" fmla="*/ 79509 h 235233"/>
                <a:gd name="connsiteX5" fmla="*/ 156026 w 262117"/>
                <a:gd name="connsiteY5" fmla="*/ 82735 h 235233"/>
                <a:gd name="connsiteX6" fmla="*/ 153203 w 262117"/>
                <a:gd name="connsiteY6" fmla="*/ 80517 h 235233"/>
                <a:gd name="connsiteX7" fmla="*/ 145205 w 262117"/>
                <a:gd name="connsiteY7" fmla="*/ 59682 h 235233"/>
                <a:gd name="connsiteX8" fmla="*/ 145205 w 262117"/>
                <a:gd name="connsiteY8" fmla="*/ 5041 h 235233"/>
                <a:gd name="connsiteX9" fmla="*/ 138081 w 262117"/>
                <a:gd name="connsiteY9" fmla="*/ 5041 h 235233"/>
                <a:gd name="connsiteX10" fmla="*/ 138081 w 262117"/>
                <a:gd name="connsiteY10" fmla="*/ 59682 h 235233"/>
                <a:gd name="connsiteX11" fmla="*/ 148700 w 262117"/>
                <a:gd name="connsiteY11" fmla="*/ 86096 h 235233"/>
                <a:gd name="connsiteX12" fmla="*/ 182641 w 262117"/>
                <a:gd name="connsiteY12" fmla="*/ 114861 h 235233"/>
                <a:gd name="connsiteX13" fmla="*/ 192991 w 262117"/>
                <a:gd name="connsiteY13" fmla="*/ 134486 h 235233"/>
                <a:gd name="connsiteX14" fmla="*/ 147960 w 262117"/>
                <a:gd name="connsiteY14" fmla="*/ 98664 h 235233"/>
                <a:gd name="connsiteX15" fmla="*/ 144936 w 262117"/>
                <a:gd name="connsiteY15" fmla="*/ 96043 h 235233"/>
                <a:gd name="connsiteX16" fmla="*/ 131225 w 262117"/>
                <a:gd name="connsiteY16" fmla="*/ 91607 h 235233"/>
                <a:gd name="connsiteX17" fmla="*/ 117447 w 262117"/>
                <a:gd name="connsiteY17" fmla="*/ 96043 h 235233"/>
                <a:gd name="connsiteX18" fmla="*/ 114490 w 262117"/>
                <a:gd name="connsiteY18" fmla="*/ 98664 h 235233"/>
                <a:gd name="connsiteX19" fmla="*/ 69460 w 262117"/>
                <a:gd name="connsiteY19" fmla="*/ 134486 h 235233"/>
                <a:gd name="connsiteX20" fmla="*/ 79810 w 262117"/>
                <a:gd name="connsiteY20" fmla="*/ 114861 h 235233"/>
                <a:gd name="connsiteX21" fmla="*/ 113751 w 262117"/>
                <a:gd name="connsiteY21" fmla="*/ 86096 h 235233"/>
                <a:gd name="connsiteX22" fmla="*/ 114221 w 262117"/>
                <a:gd name="connsiteY22" fmla="*/ 85625 h 235233"/>
                <a:gd name="connsiteX23" fmla="*/ 124370 w 262117"/>
                <a:gd name="connsiteY23" fmla="*/ 59682 h 235233"/>
                <a:gd name="connsiteX24" fmla="*/ 124370 w 262117"/>
                <a:gd name="connsiteY24" fmla="*/ 5041 h 235233"/>
                <a:gd name="connsiteX25" fmla="*/ 117246 w 262117"/>
                <a:gd name="connsiteY25" fmla="*/ 5041 h 235233"/>
                <a:gd name="connsiteX26" fmla="*/ 117246 w 262117"/>
                <a:gd name="connsiteY26" fmla="*/ 59682 h 235233"/>
                <a:gd name="connsiteX27" fmla="*/ 109248 w 262117"/>
                <a:gd name="connsiteY27" fmla="*/ 80517 h 235233"/>
                <a:gd name="connsiteX28" fmla="*/ 106425 w 262117"/>
                <a:gd name="connsiteY28" fmla="*/ 82735 h 235233"/>
                <a:gd name="connsiteX29" fmla="*/ 105350 w 262117"/>
                <a:gd name="connsiteY29" fmla="*/ 79509 h 235233"/>
                <a:gd name="connsiteX30" fmla="*/ 98091 w 262117"/>
                <a:gd name="connsiteY30" fmla="*/ 63715 h 235233"/>
                <a:gd name="connsiteX31" fmla="*/ 85321 w 262117"/>
                <a:gd name="connsiteY31" fmla="*/ 54910 h 235233"/>
                <a:gd name="connsiteX32" fmla="*/ 69728 w 262117"/>
                <a:gd name="connsiteY32" fmla="*/ 57935 h 235233"/>
                <a:gd name="connsiteX33" fmla="*/ 25303 w 262117"/>
                <a:gd name="connsiteY33" fmla="*/ 137645 h 235233"/>
                <a:gd name="connsiteX34" fmla="*/ 6887 w 262117"/>
                <a:gd name="connsiteY34" fmla="*/ 210635 h 235233"/>
                <a:gd name="connsiteX35" fmla="*/ 23152 w 262117"/>
                <a:gd name="connsiteY35" fmla="*/ 227908 h 235233"/>
                <a:gd name="connsiteX36" fmla="*/ 36594 w 262117"/>
                <a:gd name="connsiteY36" fmla="*/ 230462 h 235233"/>
                <a:gd name="connsiteX37" fmla="*/ 72417 w 262117"/>
                <a:gd name="connsiteY37" fmla="*/ 227908 h 235233"/>
                <a:gd name="connsiteX38" fmla="*/ 103064 w 262117"/>
                <a:gd name="connsiteY38" fmla="*/ 197865 h 235233"/>
                <a:gd name="connsiteX39" fmla="*/ 112675 w 262117"/>
                <a:gd name="connsiteY39" fmla="*/ 122456 h 235233"/>
                <a:gd name="connsiteX40" fmla="*/ 112675 w 262117"/>
                <a:gd name="connsiteY40" fmla="*/ 120641 h 235233"/>
                <a:gd name="connsiteX41" fmla="*/ 121211 w 262117"/>
                <a:gd name="connsiteY41" fmla="*/ 102226 h 235233"/>
                <a:gd name="connsiteX42" fmla="*/ 131292 w 262117"/>
                <a:gd name="connsiteY42" fmla="*/ 98865 h 235233"/>
                <a:gd name="connsiteX43" fmla="*/ 141374 w 262117"/>
                <a:gd name="connsiteY43" fmla="*/ 102226 h 235233"/>
                <a:gd name="connsiteX44" fmla="*/ 149910 w 262117"/>
                <a:gd name="connsiteY44" fmla="*/ 120641 h 235233"/>
                <a:gd name="connsiteX45" fmla="*/ 149910 w 262117"/>
                <a:gd name="connsiteY45" fmla="*/ 122456 h 235233"/>
                <a:gd name="connsiteX46" fmla="*/ 159521 w 262117"/>
                <a:gd name="connsiteY46" fmla="*/ 197865 h 235233"/>
                <a:gd name="connsiteX47" fmla="*/ 190168 w 262117"/>
                <a:gd name="connsiteY47" fmla="*/ 227908 h 235233"/>
                <a:gd name="connsiteX48" fmla="*/ 225991 w 262117"/>
                <a:gd name="connsiteY48" fmla="*/ 230462 h 235233"/>
                <a:gd name="connsiteX49" fmla="*/ 239433 w 262117"/>
                <a:gd name="connsiteY49" fmla="*/ 227908 h 235233"/>
                <a:gd name="connsiteX50" fmla="*/ 255697 w 262117"/>
                <a:gd name="connsiteY50" fmla="*/ 210635 h 235233"/>
                <a:gd name="connsiteX51" fmla="*/ 237282 w 262117"/>
                <a:gd name="connsiteY51" fmla="*/ 137645 h 23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62117" h="235233">
                  <a:moveTo>
                    <a:pt x="237148" y="137645"/>
                  </a:moveTo>
                  <a:cubicBezTo>
                    <a:pt x="222698" y="87036"/>
                    <a:pt x="205021" y="66403"/>
                    <a:pt x="192722" y="57935"/>
                  </a:cubicBezTo>
                  <a:cubicBezTo>
                    <a:pt x="188152" y="54910"/>
                    <a:pt x="182506" y="53835"/>
                    <a:pt x="177129" y="54910"/>
                  </a:cubicBezTo>
                  <a:cubicBezTo>
                    <a:pt x="171753" y="56053"/>
                    <a:pt x="167250" y="59212"/>
                    <a:pt x="164360" y="63715"/>
                  </a:cubicBezTo>
                  <a:cubicBezTo>
                    <a:pt x="161806" y="67814"/>
                    <a:pt x="159319" y="73124"/>
                    <a:pt x="157101" y="79509"/>
                  </a:cubicBezTo>
                  <a:cubicBezTo>
                    <a:pt x="156765" y="80584"/>
                    <a:pt x="156429" y="81660"/>
                    <a:pt x="156026" y="82735"/>
                  </a:cubicBezTo>
                  <a:lnTo>
                    <a:pt x="153203" y="80517"/>
                  </a:lnTo>
                  <a:cubicBezTo>
                    <a:pt x="147826" y="76216"/>
                    <a:pt x="145205" y="69427"/>
                    <a:pt x="145205" y="59682"/>
                  </a:cubicBezTo>
                  <a:lnTo>
                    <a:pt x="145205" y="5041"/>
                  </a:lnTo>
                  <a:lnTo>
                    <a:pt x="138081" y="5041"/>
                  </a:lnTo>
                  <a:lnTo>
                    <a:pt x="138081" y="59682"/>
                  </a:lnTo>
                  <a:cubicBezTo>
                    <a:pt x="138081" y="71713"/>
                    <a:pt x="141576" y="80315"/>
                    <a:pt x="148700" y="86096"/>
                  </a:cubicBezTo>
                  <a:cubicBezTo>
                    <a:pt x="160663" y="95236"/>
                    <a:pt x="178541" y="107804"/>
                    <a:pt x="182641" y="114861"/>
                  </a:cubicBezTo>
                  <a:cubicBezTo>
                    <a:pt x="187345" y="123128"/>
                    <a:pt x="192453" y="133344"/>
                    <a:pt x="192991" y="134486"/>
                  </a:cubicBezTo>
                  <a:cubicBezTo>
                    <a:pt x="191243" y="133075"/>
                    <a:pt x="162747" y="110358"/>
                    <a:pt x="147960" y="98664"/>
                  </a:cubicBezTo>
                  <a:lnTo>
                    <a:pt x="144936" y="96043"/>
                  </a:lnTo>
                  <a:cubicBezTo>
                    <a:pt x="140971" y="93153"/>
                    <a:pt x="136132" y="91607"/>
                    <a:pt x="131225" y="91607"/>
                  </a:cubicBezTo>
                  <a:cubicBezTo>
                    <a:pt x="126319" y="91607"/>
                    <a:pt x="121413" y="93153"/>
                    <a:pt x="117447" y="96043"/>
                  </a:cubicBezTo>
                  <a:cubicBezTo>
                    <a:pt x="117178" y="96177"/>
                    <a:pt x="114490" y="98664"/>
                    <a:pt x="114490" y="98664"/>
                  </a:cubicBezTo>
                  <a:cubicBezTo>
                    <a:pt x="99704" y="110358"/>
                    <a:pt x="71207" y="133075"/>
                    <a:pt x="69460" y="134486"/>
                  </a:cubicBezTo>
                  <a:cubicBezTo>
                    <a:pt x="69930" y="133344"/>
                    <a:pt x="74971" y="123061"/>
                    <a:pt x="79810" y="114861"/>
                  </a:cubicBezTo>
                  <a:cubicBezTo>
                    <a:pt x="83910" y="107737"/>
                    <a:pt x="101855" y="95303"/>
                    <a:pt x="113751" y="86096"/>
                  </a:cubicBezTo>
                  <a:cubicBezTo>
                    <a:pt x="113885" y="85827"/>
                    <a:pt x="114087" y="85759"/>
                    <a:pt x="114221" y="85625"/>
                  </a:cubicBezTo>
                  <a:cubicBezTo>
                    <a:pt x="121077" y="79912"/>
                    <a:pt x="124370" y="71444"/>
                    <a:pt x="124370" y="59682"/>
                  </a:cubicBezTo>
                  <a:lnTo>
                    <a:pt x="124370" y="5041"/>
                  </a:lnTo>
                  <a:lnTo>
                    <a:pt x="117246" y="5041"/>
                  </a:lnTo>
                  <a:lnTo>
                    <a:pt x="117246" y="59682"/>
                  </a:lnTo>
                  <a:cubicBezTo>
                    <a:pt x="117246" y="69427"/>
                    <a:pt x="114624" y="76216"/>
                    <a:pt x="109248" y="80517"/>
                  </a:cubicBezTo>
                  <a:lnTo>
                    <a:pt x="106425" y="82735"/>
                  </a:lnTo>
                  <a:cubicBezTo>
                    <a:pt x="106022" y="81660"/>
                    <a:pt x="105686" y="80584"/>
                    <a:pt x="105350" y="79509"/>
                  </a:cubicBezTo>
                  <a:cubicBezTo>
                    <a:pt x="103132" y="73124"/>
                    <a:pt x="100645" y="67882"/>
                    <a:pt x="98091" y="63715"/>
                  </a:cubicBezTo>
                  <a:cubicBezTo>
                    <a:pt x="95201" y="59144"/>
                    <a:pt x="90631" y="56053"/>
                    <a:pt x="85321" y="54910"/>
                  </a:cubicBezTo>
                  <a:cubicBezTo>
                    <a:pt x="79944" y="53835"/>
                    <a:pt x="74231" y="54910"/>
                    <a:pt x="69728" y="57935"/>
                  </a:cubicBezTo>
                  <a:cubicBezTo>
                    <a:pt x="57429" y="66336"/>
                    <a:pt x="39753" y="86969"/>
                    <a:pt x="25303" y="137645"/>
                  </a:cubicBezTo>
                  <a:cubicBezTo>
                    <a:pt x="22749" y="141880"/>
                    <a:pt x="-1783" y="184222"/>
                    <a:pt x="6887" y="210635"/>
                  </a:cubicBezTo>
                  <a:cubicBezTo>
                    <a:pt x="9643" y="218700"/>
                    <a:pt x="15087" y="224480"/>
                    <a:pt x="23152" y="227908"/>
                  </a:cubicBezTo>
                  <a:cubicBezTo>
                    <a:pt x="27185" y="229588"/>
                    <a:pt x="31755" y="230462"/>
                    <a:pt x="36594" y="230462"/>
                  </a:cubicBezTo>
                  <a:cubicBezTo>
                    <a:pt x="45399" y="230395"/>
                    <a:pt x="54539" y="229857"/>
                    <a:pt x="72417" y="227908"/>
                  </a:cubicBezTo>
                  <a:cubicBezTo>
                    <a:pt x="88346" y="226228"/>
                    <a:pt x="99838" y="211576"/>
                    <a:pt x="103064" y="197865"/>
                  </a:cubicBezTo>
                  <a:cubicBezTo>
                    <a:pt x="108374" y="175148"/>
                    <a:pt x="113213" y="150281"/>
                    <a:pt x="112675" y="122456"/>
                  </a:cubicBezTo>
                  <a:lnTo>
                    <a:pt x="112675" y="120641"/>
                  </a:lnTo>
                  <a:cubicBezTo>
                    <a:pt x="112339" y="113517"/>
                    <a:pt x="115565" y="106594"/>
                    <a:pt x="121211" y="102226"/>
                  </a:cubicBezTo>
                  <a:cubicBezTo>
                    <a:pt x="124101" y="100008"/>
                    <a:pt x="127663" y="98865"/>
                    <a:pt x="131292" y="98865"/>
                  </a:cubicBezTo>
                  <a:cubicBezTo>
                    <a:pt x="134922" y="98865"/>
                    <a:pt x="138551" y="100008"/>
                    <a:pt x="141374" y="102226"/>
                  </a:cubicBezTo>
                  <a:cubicBezTo>
                    <a:pt x="147020" y="106594"/>
                    <a:pt x="150178" y="113517"/>
                    <a:pt x="149910" y="120641"/>
                  </a:cubicBezTo>
                  <a:lnTo>
                    <a:pt x="149910" y="122456"/>
                  </a:lnTo>
                  <a:cubicBezTo>
                    <a:pt x="149305" y="150281"/>
                    <a:pt x="154211" y="175148"/>
                    <a:pt x="159521" y="197865"/>
                  </a:cubicBezTo>
                  <a:cubicBezTo>
                    <a:pt x="162747" y="211576"/>
                    <a:pt x="174239" y="226295"/>
                    <a:pt x="190168" y="227908"/>
                  </a:cubicBezTo>
                  <a:cubicBezTo>
                    <a:pt x="208113" y="229857"/>
                    <a:pt x="217186" y="230395"/>
                    <a:pt x="225991" y="230462"/>
                  </a:cubicBezTo>
                  <a:cubicBezTo>
                    <a:pt x="230830" y="230462"/>
                    <a:pt x="235400" y="229521"/>
                    <a:pt x="239433" y="227908"/>
                  </a:cubicBezTo>
                  <a:cubicBezTo>
                    <a:pt x="247498" y="224547"/>
                    <a:pt x="253009" y="218767"/>
                    <a:pt x="255697" y="210635"/>
                  </a:cubicBezTo>
                  <a:cubicBezTo>
                    <a:pt x="264368" y="184222"/>
                    <a:pt x="239836" y="141880"/>
                    <a:pt x="237282" y="1376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8" name="Szabadkézi sokszög: alakzat 47">
              <a:extLst>
                <a:ext uri="{FF2B5EF4-FFF2-40B4-BE49-F238E27FC236}">
                  <a16:creationId xmlns:a16="http://schemas.microsoft.com/office/drawing/2014/main" id="{916B5E04-11EF-8519-A9C7-184FD8F68F28}"/>
                </a:ext>
              </a:extLst>
            </p:cNvPr>
            <p:cNvSpPr/>
            <p:nvPr/>
          </p:nvSpPr>
          <p:spPr>
            <a:xfrm>
              <a:off x="3069013" y="4282315"/>
              <a:ext cx="342769" cy="342769"/>
            </a:xfrm>
            <a:custGeom>
              <a:avLst/>
              <a:gdLst>
                <a:gd name="connsiteX0" fmla="*/ 341089 w 342769"/>
                <a:gd name="connsiteY0" fmla="*/ 173065 h 342769"/>
                <a:gd name="connsiteX1" fmla="*/ 173065 w 342769"/>
                <a:gd name="connsiteY1" fmla="*/ 341089 h 342769"/>
                <a:gd name="connsiteX2" fmla="*/ 5041 w 342769"/>
                <a:gd name="connsiteY2" fmla="*/ 173065 h 342769"/>
                <a:gd name="connsiteX3" fmla="*/ 173065 w 342769"/>
                <a:gd name="connsiteY3" fmla="*/ 5041 h 342769"/>
                <a:gd name="connsiteX4" fmla="*/ 341089 w 342769"/>
                <a:gd name="connsiteY4" fmla="*/ 173065 h 34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69" h="342769">
                  <a:moveTo>
                    <a:pt x="341089" y="173065"/>
                  </a:moveTo>
                  <a:cubicBezTo>
                    <a:pt x="341089" y="265881"/>
                    <a:pt x="265881" y="341089"/>
                    <a:pt x="173065" y="341089"/>
                  </a:cubicBezTo>
                  <a:cubicBezTo>
                    <a:pt x="80248" y="341089"/>
                    <a:pt x="5041" y="265881"/>
                    <a:pt x="5041" y="173065"/>
                  </a:cubicBezTo>
                  <a:cubicBezTo>
                    <a:pt x="5041" y="80248"/>
                    <a:pt x="80248" y="5041"/>
                    <a:pt x="173065" y="5041"/>
                  </a:cubicBezTo>
                  <a:cubicBezTo>
                    <a:pt x="265881" y="5041"/>
                    <a:pt x="341089" y="80248"/>
                    <a:pt x="341089" y="173065"/>
                  </a:cubicBezTo>
                </a:path>
              </a:pathLst>
            </a:custGeom>
            <a:solidFill>
              <a:srgbClr val="2FB0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9" name="Szabadkézi sokszög: alakzat 48">
              <a:extLst>
                <a:ext uri="{FF2B5EF4-FFF2-40B4-BE49-F238E27FC236}">
                  <a16:creationId xmlns:a16="http://schemas.microsoft.com/office/drawing/2014/main" id="{99C751DA-BA38-C898-F654-BC659293E56C}"/>
                </a:ext>
              </a:extLst>
            </p:cNvPr>
            <p:cNvSpPr/>
            <p:nvPr/>
          </p:nvSpPr>
          <p:spPr>
            <a:xfrm>
              <a:off x="3135233" y="4338091"/>
              <a:ext cx="215071" cy="208350"/>
            </a:xfrm>
            <a:custGeom>
              <a:avLst/>
              <a:gdLst>
                <a:gd name="connsiteX0" fmla="*/ 211423 w 215070"/>
                <a:gd name="connsiteY0" fmla="*/ 142492 h 208349"/>
                <a:gd name="connsiteX1" fmla="*/ 201274 w 215070"/>
                <a:gd name="connsiteY1" fmla="*/ 146861 h 208349"/>
                <a:gd name="connsiteX2" fmla="*/ 155840 w 215070"/>
                <a:gd name="connsiteY2" fmla="*/ 154321 h 208349"/>
                <a:gd name="connsiteX3" fmla="*/ 155437 w 215070"/>
                <a:gd name="connsiteY3" fmla="*/ 144374 h 208349"/>
                <a:gd name="connsiteX4" fmla="*/ 199258 w 215070"/>
                <a:gd name="connsiteY4" fmla="*/ 137183 h 208349"/>
                <a:gd name="connsiteX5" fmla="*/ 208869 w 215070"/>
                <a:gd name="connsiteY5" fmla="*/ 132612 h 208349"/>
                <a:gd name="connsiteX6" fmla="*/ 205172 w 215070"/>
                <a:gd name="connsiteY6" fmla="*/ 118431 h 208349"/>
                <a:gd name="connsiteX7" fmla="*/ 200400 w 215070"/>
                <a:gd name="connsiteY7" fmla="*/ 121187 h 208349"/>
                <a:gd name="connsiteX8" fmla="*/ 144012 w 215070"/>
                <a:gd name="connsiteY8" fmla="*/ 131671 h 208349"/>
                <a:gd name="connsiteX9" fmla="*/ 144012 w 215070"/>
                <a:gd name="connsiteY9" fmla="*/ 121321 h 208349"/>
                <a:gd name="connsiteX10" fmla="*/ 197040 w 215070"/>
                <a:gd name="connsiteY10" fmla="*/ 111710 h 208349"/>
                <a:gd name="connsiteX11" fmla="*/ 203425 w 215070"/>
                <a:gd name="connsiteY11" fmla="*/ 107610 h 208349"/>
                <a:gd name="connsiteX12" fmla="*/ 199527 w 215070"/>
                <a:gd name="connsiteY12" fmla="*/ 93026 h 208349"/>
                <a:gd name="connsiteX13" fmla="*/ 194553 w 215070"/>
                <a:gd name="connsiteY13" fmla="*/ 96185 h 208349"/>
                <a:gd name="connsiteX14" fmla="*/ 145087 w 215070"/>
                <a:gd name="connsiteY14" fmla="*/ 105460 h 208349"/>
                <a:gd name="connsiteX15" fmla="*/ 136887 w 215070"/>
                <a:gd name="connsiteY15" fmla="*/ 105325 h 208349"/>
                <a:gd name="connsiteX16" fmla="*/ 137156 w 215070"/>
                <a:gd name="connsiteY16" fmla="*/ 95580 h 208349"/>
                <a:gd name="connsiteX17" fmla="*/ 191462 w 215070"/>
                <a:gd name="connsiteY17" fmla="*/ 87179 h 208349"/>
                <a:gd name="connsiteX18" fmla="*/ 197510 w 215070"/>
                <a:gd name="connsiteY18" fmla="*/ 81869 h 208349"/>
                <a:gd name="connsiteX19" fmla="*/ 193142 w 215070"/>
                <a:gd name="connsiteY19" fmla="*/ 64798 h 208349"/>
                <a:gd name="connsiteX20" fmla="*/ 184942 w 215070"/>
                <a:gd name="connsiteY20" fmla="*/ 71452 h 208349"/>
                <a:gd name="connsiteX21" fmla="*/ 138366 w 215070"/>
                <a:gd name="connsiteY21" fmla="*/ 79718 h 208349"/>
                <a:gd name="connsiteX22" fmla="*/ 131107 w 215070"/>
                <a:gd name="connsiteY22" fmla="*/ 79651 h 208349"/>
                <a:gd name="connsiteX23" fmla="*/ 131242 w 215070"/>
                <a:gd name="connsiteY23" fmla="*/ 69906 h 208349"/>
                <a:gd name="connsiteX24" fmla="*/ 181582 w 215070"/>
                <a:gd name="connsiteY24" fmla="*/ 62580 h 208349"/>
                <a:gd name="connsiteX25" fmla="*/ 189244 w 215070"/>
                <a:gd name="connsiteY25" fmla="*/ 47054 h 208349"/>
                <a:gd name="connsiteX26" fmla="*/ 188370 w 215070"/>
                <a:gd name="connsiteY26" fmla="*/ 44433 h 208349"/>
                <a:gd name="connsiteX27" fmla="*/ 145759 w 215070"/>
                <a:gd name="connsiteY27" fmla="*/ 54448 h 208349"/>
                <a:gd name="connsiteX28" fmla="*/ 128889 w 215070"/>
                <a:gd name="connsiteY28" fmla="*/ 53372 h 208349"/>
                <a:gd name="connsiteX29" fmla="*/ 129830 w 215070"/>
                <a:gd name="connsiteY29" fmla="*/ 43492 h 208349"/>
                <a:gd name="connsiteX30" fmla="*/ 186824 w 215070"/>
                <a:gd name="connsiteY30" fmla="*/ 34150 h 208349"/>
                <a:gd name="connsiteX31" fmla="*/ 186824 w 215070"/>
                <a:gd name="connsiteY31" fmla="*/ 34150 h 208349"/>
                <a:gd name="connsiteX32" fmla="*/ 163637 w 215070"/>
                <a:gd name="connsiteY32" fmla="*/ 9081 h 208349"/>
                <a:gd name="connsiteX33" fmla="*/ 133796 w 215070"/>
                <a:gd name="connsiteY33" fmla="*/ 8140 h 208349"/>
                <a:gd name="connsiteX34" fmla="*/ 110272 w 215070"/>
                <a:gd name="connsiteY34" fmla="*/ 14659 h 208349"/>
                <a:gd name="connsiteX35" fmla="*/ 86749 w 215070"/>
                <a:gd name="connsiteY35" fmla="*/ 8140 h 208349"/>
                <a:gd name="connsiteX36" fmla="*/ 56908 w 215070"/>
                <a:gd name="connsiteY36" fmla="*/ 9081 h 208349"/>
                <a:gd name="connsiteX37" fmla="*/ 33721 w 215070"/>
                <a:gd name="connsiteY37" fmla="*/ 34016 h 208349"/>
                <a:gd name="connsiteX38" fmla="*/ 90714 w 215070"/>
                <a:gd name="connsiteY38" fmla="*/ 43425 h 208349"/>
                <a:gd name="connsiteX39" fmla="*/ 91655 w 215070"/>
                <a:gd name="connsiteY39" fmla="*/ 53305 h 208349"/>
                <a:gd name="connsiteX40" fmla="*/ 74786 w 215070"/>
                <a:gd name="connsiteY40" fmla="*/ 54380 h 208349"/>
                <a:gd name="connsiteX41" fmla="*/ 32108 w 215070"/>
                <a:gd name="connsiteY41" fmla="*/ 44299 h 208349"/>
                <a:gd name="connsiteX42" fmla="*/ 31099 w 215070"/>
                <a:gd name="connsiteY42" fmla="*/ 47391 h 208349"/>
                <a:gd name="connsiteX43" fmla="*/ 38963 w 215070"/>
                <a:gd name="connsiteY43" fmla="*/ 62513 h 208349"/>
                <a:gd name="connsiteX44" fmla="*/ 89303 w 215070"/>
                <a:gd name="connsiteY44" fmla="*/ 69839 h 208349"/>
                <a:gd name="connsiteX45" fmla="*/ 89437 w 215070"/>
                <a:gd name="connsiteY45" fmla="*/ 79584 h 208349"/>
                <a:gd name="connsiteX46" fmla="*/ 82179 w 215070"/>
                <a:gd name="connsiteY46" fmla="*/ 79651 h 208349"/>
                <a:gd name="connsiteX47" fmla="*/ 35602 w 215070"/>
                <a:gd name="connsiteY47" fmla="*/ 71384 h 208349"/>
                <a:gd name="connsiteX48" fmla="*/ 26932 w 215070"/>
                <a:gd name="connsiteY48" fmla="*/ 64058 h 208349"/>
                <a:gd name="connsiteX49" fmla="*/ 22564 w 215070"/>
                <a:gd name="connsiteY49" fmla="*/ 80861 h 208349"/>
                <a:gd name="connsiteX50" fmla="*/ 22564 w 215070"/>
                <a:gd name="connsiteY50" fmla="*/ 80861 h 208349"/>
                <a:gd name="connsiteX51" fmla="*/ 29083 w 215070"/>
                <a:gd name="connsiteY51" fmla="*/ 87111 h 208349"/>
                <a:gd name="connsiteX52" fmla="*/ 83388 w 215070"/>
                <a:gd name="connsiteY52" fmla="*/ 95513 h 208349"/>
                <a:gd name="connsiteX53" fmla="*/ 83657 w 215070"/>
                <a:gd name="connsiteY53" fmla="*/ 105258 h 208349"/>
                <a:gd name="connsiteX54" fmla="*/ 75391 w 215070"/>
                <a:gd name="connsiteY54" fmla="*/ 105392 h 208349"/>
                <a:gd name="connsiteX55" fmla="*/ 25991 w 215070"/>
                <a:gd name="connsiteY55" fmla="*/ 96118 h 208349"/>
                <a:gd name="connsiteX56" fmla="*/ 20480 w 215070"/>
                <a:gd name="connsiteY56" fmla="*/ 92488 h 208349"/>
                <a:gd name="connsiteX57" fmla="*/ 16179 w 215070"/>
                <a:gd name="connsiteY57" fmla="*/ 109694 h 208349"/>
                <a:gd name="connsiteX58" fmla="*/ 21220 w 215070"/>
                <a:gd name="connsiteY58" fmla="*/ 112718 h 208349"/>
                <a:gd name="connsiteX59" fmla="*/ 74382 w 215070"/>
                <a:gd name="connsiteY59" fmla="*/ 122396 h 208349"/>
                <a:gd name="connsiteX60" fmla="*/ 74382 w 215070"/>
                <a:gd name="connsiteY60" fmla="*/ 132679 h 208349"/>
                <a:gd name="connsiteX61" fmla="*/ 17926 w 215070"/>
                <a:gd name="connsiteY61" fmla="*/ 122195 h 208349"/>
                <a:gd name="connsiteX62" fmla="*/ 14566 w 215070"/>
                <a:gd name="connsiteY62" fmla="*/ 120313 h 208349"/>
                <a:gd name="connsiteX63" fmla="*/ 11609 w 215070"/>
                <a:gd name="connsiteY63" fmla="*/ 131671 h 208349"/>
                <a:gd name="connsiteX64" fmla="*/ 11609 w 215070"/>
                <a:gd name="connsiteY64" fmla="*/ 131671 h 208349"/>
                <a:gd name="connsiteX65" fmla="*/ 16313 w 215070"/>
                <a:gd name="connsiteY65" fmla="*/ 134494 h 208349"/>
                <a:gd name="connsiteX66" fmla="*/ 69476 w 215070"/>
                <a:gd name="connsiteY66" fmla="*/ 144239 h 208349"/>
                <a:gd name="connsiteX67" fmla="*/ 69476 w 215070"/>
                <a:gd name="connsiteY67" fmla="*/ 154187 h 208349"/>
                <a:gd name="connsiteX68" fmla="*/ 13020 w 215070"/>
                <a:gd name="connsiteY68" fmla="*/ 143702 h 208349"/>
                <a:gd name="connsiteX69" fmla="*/ 9391 w 215070"/>
                <a:gd name="connsiteY69" fmla="*/ 141618 h 208349"/>
                <a:gd name="connsiteX70" fmla="*/ 14835 w 215070"/>
                <a:gd name="connsiteY70" fmla="*/ 192563 h 208349"/>
                <a:gd name="connsiteX71" fmla="*/ 39299 w 215070"/>
                <a:gd name="connsiteY71" fmla="*/ 203653 h 208349"/>
                <a:gd name="connsiteX72" fmla="*/ 58319 w 215070"/>
                <a:gd name="connsiteY72" fmla="*/ 197134 h 208349"/>
                <a:gd name="connsiteX73" fmla="*/ 94075 w 215070"/>
                <a:gd name="connsiteY73" fmla="*/ 181138 h 208349"/>
                <a:gd name="connsiteX74" fmla="*/ 94075 w 215070"/>
                <a:gd name="connsiteY74" fmla="*/ 185708 h 208349"/>
                <a:gd name="connsiteX75" fmla="*/ 104089 w 215070"/>
                <a:gd name="connsiteY75" fmla="*/ 195319 h 208349"/>
                <a:gd name="connsiteX76" fmla="*/ 116657 w 215070"/>
                <a:gd name="connsiteY76" fmla="*/ 195319 h 208349"/>
                <a:gd name="connsiteX77" fmla="*/ 126672 w 215070"/>
                <a:gd name="connsiteY77" fmla="*/ 185708 h 208349"/>
                <a:gd name="connsiteX78" fmla="*/ 126672 w 215070"/>
                <a:gd name="connsiteY78" fmla="*/ 181138 h 208349"/>
                <a:gd name="connsiteX79" fmla="*/ 162427 w 215070"/>
                <a:gd name="connsiteY79" fmla="*/ 197134 h 208349"/>
                <a:gd name="connsiteX80" fmla="*/ 181447 w 215070"/>
                <a:gd name="connsiteY80" fmla="*/ 203653 h 208349"/>
                <a:gd name="connsiteX81" fmla="*/ 205912 w 215070"/>
                <a:gd name="connsiteY81" fmla="*/ 192563 h 208349"/>
                <a:gd name="connsiteX82" fmla="*/ 211624 w 215070"/>
                <a:gd name="connsiteY82" fmla="*/ 142425 h 208349"/>
                <a:gd name="connsiteX83" fmla="*/ 119077 w 215070"/>
                <a:gd name="connsiteY83" fmla="*/ 185708 h 208349"/>
                <a:gd name="connsiteX84" fmla="*/ 116523 w 215070"/>
                <a:gd name="connsiteY84" fmla="*/ 187791 h 208349"/>
                <a:gd name="connsiteX85" fmla="*/ 103955 w 215070"/>
                <a:gd name="connsiteY85" fmla="*/ 187791 h 208349"/>
                <a:gd name="connsiteX86" fmla="*/ 101401 w 215070"/>
                <a:gd name="connsiteY86" fmla="*/ 185708 h 208349"/>
                <a:gd name="connsiteX87" fmla="*/ 101401 w 215070"/>
                <a:gd name="connsiteY87" fmla="*/ 142492 h 208349"/>
                <a:gd name="connsiteX88" fmla="*/ 119077 w 215070"/>
                <a:gd name="connsiteY88" fmla="*/ 142492 h 208349"/>
                <a:gd name="connsiteX89" fmla="*/ 119077 w 215070"/>
                <a:gd name="connsiteY89" fmla="*/ 185708 h 20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15070" h="208349">
                  <a:moveTo>
                    <a:pt x="211423" y="142492"/>
                  </a:moveTo>
                  <a:cubicBezTo>
                    <a:pt x="208802" y="144172"/>
                    <a:pt x="205374" y="145718"/>
                    <a:pt x="201274" y="146861"/>
                  </a:cubicBezTo>
                  <a:cubicBezTo>
                    <a:pt x="200199" y="147197"/>
                    <a:pt x="176743" y="153246"/>
                    <a:pt x="155840" y="154321"/>
                  </a:cubicBezTo>
                  <a:lnTo>
                    <a:pt x="155437" y="144374"/>
                  </a:lnTo>
                  <a:cubicBezTo>
                    <a:pt x="175600" y="143299"/>
                    <a:pt x="199123" y="137250"/>
                    <a:pt x="199258" y="137183"/>
                  </a:cubicBezTo>
                  <a:cubicBezTo>
                    <a:pt x="203492" y="135973"/>
                    <a:pt x="206584" y="134360"/>
                    <a:pt x="208869" y="132612"/>
                  </a:cubicBezTo>
                  <a:lnTo>
                    <a:pt x="205172" y="118431"/>
                  </a:lnTo>
                  <a:cubicBezTo>
                    <a:pt x="203761" y="119372"/>
                    <a:pt x="202215" y="120246"/>
                    <a:pt x="200400" y="121187"/>
                  </a:cubicBezTo>
                  <a:cubicBezTo>
                    <a:pt x="199661" y="121590"/>
                    <a:pt x="180170" y="131671"/>
                    <a:pt x="144012" y="131671"/>
                  </a:cubicBezTo>
                  <a:lnTo>
                    <a:pt x="144012" y="121321"/>
                  </a:lnTo>
                  <a:cubicBezTo>
                    <a:pt x="178221" y="121321"/>
                    <a:pt x="196838" y="111845"/>
                    <a:pt x="197040" y="111710"/>
                  </a:cubicBezTo>
                  <a:cubicBezTo>
                    <a:pt x="199796" y="110366"/>
                    <a:pt x="201812" y="108954"/>
                    <a:pt x="203425" y="107610"/>
                  </a:cubicBezTo>
                  <a:lnTo>
                    <a:pt x="199527" y="93026"/>
                  </a:lnTo>
                  <a:cubicBezTo>
                    <a:pt x="198048" y="94370"/>
                    <a:pt x="196368" y="95311"/>
                    <a:pt x="194553" y="96185"/>
                  </a:cubicBezTo>
                  <a:cubicBezTo>
                    <a:pt x="182254" y="101696"/>
                    <a:pt x="168812" y="105460"/>
                    <a:pt x="145087" y="105460"/>
                  </a:cubicBezTo>
                  <a:cubicBezTo>
                    <a:pt x="142533" y="105460"/>
                    <a:pt x="139777" y="105392"/>
                    <a:pt x="136887" y="105325"/>
                  </a:cubicBezTo>
                  <a:lnTo>
                    <a:pt x="137156" y="95580"/>
                  </a:lnTo>
                  <a:cubicBezTo>
                    <a:pt x="164645" y="96386"/>
                    <a:pt x="178759" y="92824"/>
                    <a:pt x="191462" y="87179"/>
                  </a:cubicBezTo>
                  <a:cubicBezTo>
                    <a:pt x="194016" y="86036"/>
                    <a:pt x="196099" y="84221"/>
                    <a:pt x="197510" y="81869"/>
                  </a:cubicBezTo>
                  <a:lnTo>
                    <a:pt x="193142" y="64798"/>
                  </a:lnTo>
                  <a:cubicBezTo>
                    <a:pt x="191058" y="67553"/>
                    <a:pt x="188370" y="69839"/>
                    <a:pt x="184942" y="71452"/>
                  </a:cubicBezTo>
                  <a:cubicBezTo>
                    <a:pt x="174794" y="76560"/>
                    <a:pt x="163166" y="79718"/>
                    <a:pt x="138366" y="79718"/>
                  </a:cubicBezTo>
                  <a:cubicBezTo>
                    <a:pt x="136081" y="79718"/>
                    <a:pt x="133594" y="79718"/>
                    <a:pt x="131107" y="79651"/>
                  </a:cubicBezTo>
                  <a:lnTo>
                    <a:pt x="131242" y="69906"/>
                  </a:lnTo>
                  <a:cubicBezTo>
                    <a:pt x="159537" y="70511"/>
                    <a:pt x="171433" y="67621"/>
                    <a:pt x="181582" y="62580"/>
                  </a:cubicBezTo>
                  <a:cubicBezTo>
                    <a:pt x="188101" y="59287"/>
                    <a:pt x="191260" y="52902"/>
                    <a:pt x="189244" y="47054"/>
                  </a:cubicBezTo>
                  <a:lnTo>
                    <a:pt x="188370" y="44433"/>
                  </a:lnTo>
                  <a:cubicBezTo>
                    <a:pt x="181380" y="48466"/>
                    <a:pt x="167401" y="54448"/>
                    <a:pt x="145759" y="54448"/>
                  </a:cubicBezTo>
                  <a:cubicBezTo>
                    <a:pt x="140584" y="54448"/>
                    <a:pt x="134938" y="54112"/>
                    <a:pt x="128889" y="53372"/>
                  </a:cubicBezTo>
                  <a:lnTo>
                    <a:pt x="129830" y="43492"/>
                  </a:lnTo>
                  <a:cubicBezTo>
                    <a:pt x="162427" y="47727"/>
                    <a:pt x="180775" y="38116"/>
                    <a:pt x="186824" y="34150"/>
                  </a:cubicBezTo>
                  <a:lnTo>
                    <a:pt x="186824" y="34150"/>
                  </a:lnTo>
                  <a:cubicBezTo>
                    <a:pt x="186152" y="30790"/>
                    <a:pt x="182119" y="19431"/>
                    <a:pt x="163637" y="9081"/>
                  </a:cubicBezTo>
                  <a:cubicBezTo>
                    <a:pt x="154564" y="4040"/>
                    <a:pt x="143407" y="3704"/>
                    <a:pt x="133796" y="8140"/>
                  </a:cubicBezTo>
                  <a:cubicBezTo>
                    <a:pt x="127411" y="11097"/>
                    <a:pt x="118203" y="14659"/>
                    <a:pt x="110272" y="14659"/>
                  </a:cubicBezTo>
                  <a:cubicBezTo>
                    <a:pt x="102342" y="14659"/>
                    <a:pt x="93067" y="11097"/>
                    <a:pt x="86749" y="8140"/>
                  </a:cubicBezTo>
                  <a:cubicBezTo>
                    <a:pt x="77138" y="3704"/>
                    <a:pt x="66048" y="4040"/>
                    <a:pt x="56908" y="9081"/>
                  </a:cubicBezTo>
                  <a:cubicBezTo>
                    <a:pt x="38425" y="19431"/>
                    <a:pt x="34393" y="30723"/>
                    <a:pt x="33721" y="34016"/>
                  </a:cubicBezTo>
                  <a:cubicBezTo>
                    <a:pt x="39769" y="38048"/>
                    <a:pt x="58050" y="47659"/>
                    <a:pt x="90714" y="43425"/>
                  </a:cubicBezTo>
                  <a:lnTo>
                    <a:pt x="91655" y="53305"/>
                  </a:lnTo>
                  <a:cubicBezTo>
                    <a:pt x="85606" y="54044"/>
                    <a:pt x="79961" y="54380"/>
                    <a:pt x="74786" y="54380"/>
                  </a:cubicBezTo>
                  <a:cubicBezTo>
                    <a:pt x="53077" y="54380"/>
                    <a:pt x="39097" y="48466"/>
                    <a:pt x="32108" y="44299"/>
                  </a:cubicBezTo>
                  <a:cubicBezTo>
                    <a:pt x="31503" y="47189"/>
                    <a:pt x="31099" y="47391"/>
                    <a:pt x="31099" y="47391"/>
                  </a:cubicBezTo>
                  <a:cubicBezTo>
                    <a:pt x="29285" y="52835"/>
                    <a:pt x="32444" y="59219"/>
                    <a:pt x="38963" y="62513"/>
                  </a:cubicBezTo>
                  <a:cubicBezTo>
                    <a:pt x="49112" y="67486"/>
                    <a:pt x="61008" y="70443"/>
                    <a:pt x="89303" y="69839"/>
                  </a:cubicBezTo>
                  <a:lnTo>
                    <a:pt x="89437" y="79584"/>
                  </a:lnTo>
                  <a:cubicBezTo>
                    <a:pt x="86883" y="79651"/>
                    <a:pt x="84464" y="79651"/>
                    <a:pt x="82179" y="79651"/>
                  </a:cubicBezTo>
                  <a:cubicBezTo>
                    <a:pt x="57378" y="79651"/>
                    <a:pt x="45751" y="76492"/>
                    <a:pt x="35602" y="71384"/>
                  </a:cubicBezTo>
                  <a:cubicBezTo>
                    <a:pt x="31973" y="69570"/>
                    <a:pt x="29016" y="67016"/>
                    <a:pt x="26932" y="64058"/>
                  </a:cubicBezTo>
                  <a:cubicBezTo>
                    <a:pt x="25521" y="70107"/>
                    <a:pt x="24042" y="74207"/>
                    <a:pt x="22564" y="80861"/>
                  </a:cubicBezTo>
                  <a:lnTo>
                    <a:pt x="22564" y="80861"/>
                  </a:lnTo>
                  <a:cubicBezTo>
                    <a:pt x="23908" y="83684"/>
                    <a:pt x="26126" y="85902"/>
                    <a:pt x="29083" y="87111"/>
                  </a:cubicBezTo>
                  <a:cubicBezTo>
                    <a:pt x="41786" y="92824"/>
                    <a:pt x="55833" y="96386"/>
                    <a:pt x="83388" y="95513"/>
                  </a:cubicBezTo>
                  <a:lnTo>
                    <a:pt x="83657" y="105258"/>
                  </a:lnTo>
                  <a:cubicBezTo>
                    <a:pt x="80767" y="105325"/>
                    <a:pt x="78012" y="105392"/>
                    <a:pt x="75391" y="105392"/>
                  </a:cubicBezTo>
                  <a:cubicBezTo>
                    <a:pt x="51666" y="105392"/>
                    <a:pt x="38291" y="101696"/>
                    <a:pt x="25991" y="96118"/>
                  </a:cubicBezTo>
                  <a:cubicBezTo>
                    <a:pt x="23908" y="95244"/>
                    <a:pt x="22026" y="93967"/>
                    <a:pt x="20480" y="92488"/>
                  </a:cubicBezTo>
                  <a:cubicBezTo>
                    <a:pt x="19002" y="99411"/>
                    <a:pt x="17523" y="103443"/>
                    <a:pt x="16179" y="109694"/>
                  </a:cubicBezTo>
                  <a:cubicBezTo>
                    <a:pt x="17523" y="110702"/>
                    <a:pt x="19203" y="111777"/>
                    <a:pt x="21220" y="112718"/>
                  </a:cubicBezTo>
                  <a:cubicBezTo>
                    <a:pt x="21556" y="112785"/>
                    <a:pt x="40240" y="122396"/>
                    <a:pt x="74382" y="122396"/>
                  </a:cubicBezTo>
                  <a:lnTo>
                    <a:pt x="74382" y="132679"/>
                  </a:lnTo>
                  <a:cubicBezTo>
                    <a:pt x="38156" y="132679"/>
                    <a:pt x="18666" y="122598"/>
                    <a:pt x="17926" y="122195"/>
                  </a:cubicBezTo>
                  <a:cubicBezTo>
                    <a:pt x="16717" y="121590"/>
                    <a:pt x="15641" y="121052"/>
                    <a:pt x="14566" y="120313"/>
                  </a:cubicBezTo>
                  <a:cubicBezTo>
                    <a:pt x="13423" y="125824"/>
                    <a:pt x="12348" y="127975"/>
                    <a:pt x="11609" y="131671"/>
                  </a:cubicBezTo>
                  <a:lnTo>
                    <a:pt x="11609" y="131671"/>
                  </a:lnTo>
                  <a:cubicBezTo>
                    <a:pt x="12953" y="132679"/>
                    <a:pt x="14431" y="133553"/>
                    <a:pt x="16313" y="134494"/>
                  </a:cubicBezTo>
                  <a:cubicBezTo>
                    <a:pt x="16649" y="134629"/>
                    <a:pt x="35334" y="144239"/>
                    <a:pt x="69476" y="144239"/>
                  </a:cubicBezTo>
                  <a:lnTo>
                    <a:pt x="69476" y="154187"/>
                  </a:lnTo>
                  <a:cubicBezTo>
                    <a:pt x="33317" y="154187"/>
                    <a:pt x="13759" y="144105"/>
                    <a:pt x="13020" y="143702"/>
                  </a:cubicBezTo>
                  <a:cubicBezTo>
                    <a:pt x="11676" y="143030"/>
                    <a:pt x="10466" y="142358"/>
                    <a:pt x="9391" y="141618"/>
                  </a:cubicBezTo>
                  <a:cubicBezTo>
                    <a:pt x="6904" y="148138"/>
                    <a:pt x="-1430" y="174148"/>
                    <a:pt x="14835" y="192563"/>
                  </a:cubicBezTo>
                  <a:cubicBezTo>
                    <a:pt x="21354" y="199822"/>
                    <a:pt x="30360" y="203653"/>
                    <a:pt x="39299" y="203653"/>
                  </a:cubicBezTo>
                  <a:cubicBezTo>
                    <a:pt x="46020" y="203653"/>
                    <a:pt x="52741" y="201502"/>
                    <a:pt x="58319" y="197134"/>
                  </a:cubicBezTo>
                  <a:cubicBezTo>
                    <a:pt x="67057" y="190211"/>
                    <a:pt x="79020" y="182280"/>
                    <a:pt x="94075" y="181138"/>
                  </a:cubicBezTo>
                  <a:lnTo>
                    <a:pt x="94075" y="185708"/>
                  </a:lnTo>
                  <a:cubicBezTo>
                    <a:pt x="94075" y="191018"/>
                    <a:pt x="98511" y="195319"/>
                    <a:pt x="104089" y="195319"/>
                  </a:cubicBezTo>
                  <a:lnTo>
                    <a:pt x="116657" y="195319"/>
                  </a:lnTo>
                  <a:cubicBezTo>
                    <a:pt x="122168" y="195319"/>
                    <a:pt x="126672" y="191018"/>
                    <a:pt x="126672" y="185708"/>
                  </a:cubicBezTo>
                  <a:lnTo>
                    <a:pt x="126672" y="181138"/>
                  </a:lnTo>
                  <a:cubicBezTo>
                    <a:pt x="141726" y="182280"/>
                    <a:pt x="153623" y="190211"/>
                    <a:pt x="162427" y="197134"/>
                  </a:cubicBezTo>
                  <a:cubicBezTo>
                    <a:pt x="167938" y="201502"/>
                    <a:pt x="174726" y="203653"/>
                    <a:pt x="181447" y="203653"/>
                  </a:cubicBezTo>
                  <a:cubicBezTo>
                    <a:pt x="190386" y="203653"/>
                    <a:pt x="199392" y="199822"/>
                    <a:pt x="205912" y="192563"/>
                  </a:cubicBezTo>
                  <a:cubicBezTo>
                    <a:pt x="221504" y="174820"/>
                    <a:pt x="214447" y="150154"/>
                    <a:pt x="211624" y="142425"/>
                  </a:cubicBezTo>
                  <a:close/>
                  <a:moveTo>
                    <a:pt x="119077" y="185708"/>
                  </a:moveTo>
                  <a:cubicBezTo>
                    <a:pt x="119077" y="186851"/>
                    <a:pt x="117934" y="187791"/>
                    <a:pt x="116523" y="187791"/>
                  </a:cubicBezTo>
                  <a:lnTo>
                    <a:pt x="103955" y="187791"/>
                  </a:lnTo>
                  <a:cubicBezTo>
                    <a:pt x="102543" y="187791"/>
                    <a:pt x="101401" y="186851"/>
                    <a:pt x="101401" y="185708"/>
                  </a:cubicBezTo>
                  <a:lnTo>
                    <a:pt x="101401" y="142492"/>
                  </a:lnTo>
                  <a:lnTo>
                    <a:pt x="119077" y="142492"/>
                  </a:lnTo>
                  <a:lnTo>
                    <a:pt x="119077" y="18570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0" name="Szabadkézi sokszög: alakzat 49">
              <a:extLst>
                <a:ext uri="{FF2B5EF4-FFF2-40B4-BE49-F238E27FC236}">
                  <a16:creationId xmlns:a16="http://schemas.microsoft.com/office/drawing/2014/main" id="{2AE192F4-D5BB-CFA6-FC23-03707D2C5006}"/>
                </a:ext>
              </a:extLst>
            </p:cNvPr>
            <p:cNvSpPr/>
            <p:nvPr/>
          </p:nvSpPr>
          <p:spPr>
            <a:xfrm>
              <a:off x="3224200" y="4536098"/>
              <a:ext cx="40326" cy="20163"/>
            </a:xfrm>
            <a:custGeom>
              <a:avLst/>
              <a:gdLst>
                <a:gd name="connsiteX0" fmla="*/ 27690 w 40325"/>
                <a:gd name="connsiteY0" fmla="*/ 17340 h 20162"/>
                <a:gd name="connsiteX1" fmla="*/ 14921 w 40325"/>
                <a:gd name="connsiteY1" fmla="*/ 17340 h 20162"/>
                <a:gd name="connsiteX2" fmla="*/ 5041 w 40325"/>
                <a:gd name="connsiteY2" fmla="*/ 7864 h 20162"/>
                <a:gd name="connsiteX3" fmla="*/ 5041 w 40325"/>
                <a:gd name="connsiteY3" fmla="*/ 5041 h 20162"/>
                <a:gd name="connsiteX4" fmla="*/ 12501 w 40325"/>
                <a:gd name="connsiteY4" fmla="*/ 5041 h 20162"/>
                <a:gd name="connsiteX5" fmla="*/ 12501 w 40325"/>
                <a:gd name="connsiteY5" fmla="*/ 7864 h 20162"/>
                <a:gd name="connsiteX6" fmla="*/ 14921 w 40325"/>
                <a:gd name="connsiteY6" fmla="*/ 9880 h 20162"/>
                <a:gd name="connsiteX7" fmla="*/ 27690 w 40325"/>
                <a:gd name="connsiteY7" fmla="*/ 9880 h 20162"/>
                <a:gd name="connsiteX8" fmla="*/ 30110 w 40325"/>
                <a:gd name="connsiteY8" fmla="*/ 7864 h 20162"/>
                <a:gd name="connsiteX9" fmla="*/ 30110 w 40325"/>
                <a:gd name="connsiteY9" fmla="*/ 5041 h 20162"/>
                <a:gd name="connsiteX10" fmla="*/ 37570 w 40325"/>
                <a:gd name="connsiteY10" fmla="*/ 5041 h 20162"/>
                <a:gd name="connsiteX11" fmla="*/ 37570 w 40325"/>
                <a:gd name="connsiteY11" fmla="*/ 7864 h 20162"/>
                <a:gd name="connsiteX12" fmla="*/ 27690 w 40325"/>
                <a:gd name="connsiteY12" fmla="*/ 17340 h 2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25" h="20162">
                  <a:moveTo>
                    <a:pt x="27690" y="17340"/>
                  </a:moveTo>
                  <a:lnTo>
                    <a:pt x="14921" y="17340"/>
                  </a:lnTo>
                  <a:cubicBezTo>
                    <a:pt x="9477" y="17340"/>
                    <a:pt x="5041" y="13106"/>
                    <a:pt x="5041" y="7864"/>
                  </a:cubicBezTo>
                  <a:lnTo>
                    <a:pt x="5041" y="5041"/>
                  </a:lnTo>
                  <a:lnTo>
                    <a:pt x="12501" y="5041"/>
                  </a:lnTo>
                  <a:lnTo>
                    <a:pt x="12501" y="7864"/>
                  </a:lnTo>
                  <a:cubicBezTo>
                    <a:pt x="12501" y="9006"/>
                    <a:pt x="13576" y="9880"/>
                    <a:pt x="14921" y="9880"/>
                  </a:cubicBezTo>
                  <a:lnTo>
                    <a:pt x="27690" y="9880"/>
                  </a:lnTo>
                  <a:cubicBezTo>
                    <a:pt x="29035" y="9880"/>
                    <a:pt x="30110" y="9006"/>
                    <a:pt x="30110" y="7864"/>
                  </a:cubicBezTo>
                  <a:lnTo>
                    <a:pt x="30110" y="5041"/>
                  </a:lnTo>
                  <a:lnTo>
                    <a:pt x="37570" y="5041"/>
                  </a:lnTo>
                  <a:lnTo>
                    <a:pt x="37570" y="7864"/>
                  </a:lnTo>
                  <a:cubicBezTo>
                    <a:pt x="37570" y="13106"/>
                    <a:pt x="33134" y="17340"/>
                    <a:pt x="27690" y="1734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1" name="Szabadkézi sokszög: alakzat 50">
              <a:extLst>
                <a:ext uri="{FF2B5EF4-FFF2-40B4-BE49-F238E27FC236}">
                  <a16:creationId xmlns:a16="http://schemas.microsoft.com/office/drawing/2014/main" id="{0985FEFE-C7A3-82FB-EB15-FAE21F85E9A9}"/>
                </a:ext>
              </a:extLst>
            </p:cNvPr>
            <p:cNvSpPr/>
            <p:nvPr/>
          </p:nvSpPr>
          <p:spPr>
            <a:xfrm>
              <a:off x="3224200" y="4555253"/>
              <a:ext cx="40326" cy="20163"/>
            </a:xfrm>
            <a:custGeom>
              <a:avLst/>
              <a:gdLst>
                <a:gd name="connsiteX0" fmla="*/ 27690 w 40325"/>
                <a:gd name="connsiteY0" fmla="*/ 17340 h 20162"/>
                <a:gd name="connsiteX1" fmla="*/ 14921 w 40325"/>
                <a:gd name="connsiteY1" fmla="*/ 17340 h 20162"/>
                <a:gd name="connsiteX2" fmla="*/ 5041 w 40325"/>
                <a:gd name="connsiteY2" fmla="*/ 7864 h 20162"/>
                <a:gd name="connsiteX3" fmla="*/ 5041 w 40325"/>
                <a:gd name="connsiteY3" fmla="*/ 5041 h 20162"/>
                <a:gd name="connsiteX4" fmla="*/ 12501 w 40325"/>
                <a:gd name="connsiteY4" fmla="*/ 5041 h 20162"/>
                <a:gd name="connsiteX5" fmla="*/ 12501 w 40325"/>
                <a:gd name="connsiteY5" fmla="*/ 7864 h 20162"/>
                <a:gd name="connsiteX6" fmla="*/ 14921 w 40325"/>
                <a:gd name="connsiteY6" fmla="*/ 9880 h 20162"/>
                <a:gd name="connsiteX7" fmla="*/ 27690 w 40325"/>
                <a:gd name="connsiteY7" fmla="*/ 9880 h 20162"/>
                <a:gd name="connsiteX8" fmla="*/ 30110 w 40325"/>
                <a:gd name="connsiteY8" fmla="*/ 7864 h 20162"/>
                <a:gd name="connsiteX9" fmla="*/ 30110 w 40325"/>
                <a:gd name="connsiteY9" fmla="*/ 5041 h 20162"/>
                <a:gd name="connsiteX10" fmla="*/ 37570 w 40325"/>
                <a:gd name="connsiteY10" fmla="*/ 5041 h 20162"/>
                <a:gd name="connsiteX11" fmla="*/ 37570 w 40325"/>
                <a:gd name="connsiteY11" fmla="*/ 7864 h 20162"/>
                <a:gd name="connsiteX12" fmla="*/ 27690 w 40325"/>
                <a:gd name="connsiteY12" fmla="*/ 17340 h 2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25" h="20162">
                  <a:moveTo>
                    <a:pt x="27690" y="17340"/>
                  </a:moveTo>
                  <a:lnTo>
                    <a:pt x="14921" y="17340"/>
                  </a:lnTo>
                  <a:cubicBezTo>
                    <a:pt x="9477" y="17340"/>
                    <a:pt x="5041" y="13106"/>
                    <a:pt x="5041" y="7864"/>
                  </a:cubicBezTo>
                  <a:lnTo>
                    <a:pt x="5041" y="5041"/>
                  </a:lnTo>
                  <a:lnTo>
                    <a:pt x="12501" y="5041"/>
                  </a:lnTo>
                  <a:lnTo>
                    <a:pt x="12501" y="7864"/>
                  </a:lnTo>
                  <a:cubicBezTo>
                    <a:pt x="12501" y="9006"/>
                    <a:pt x="13576" y="9880"/>
                    <a:pt x="14921" y="9880"/>
                  </a:cubicBezTo>
                  <a:lnTo>
                    <a:pt x="27690" y="9880"/>
                  </a:lnTo>
                  <a:cubicBezTo>
                    <a:pt x="29035" y="9880"/>
                    <a:pt x="30110" y="9006"/>
                    <a:pt x="30110" y="7864"/>
                  </a:cubicBezTo>
                  <a:lnTo>
                    <a:pt x="30110" y="5041"/>
                  </a:lnTo>
                  <a:lnTo>
                    <a:pt x="37570" y="5041"/>
                  </a:lnTo>
                  <a:lnTo>
                    <a:pt x="37570" y="7864"/>
                  </a:lnTo>
                  <a:cubicBezTo>
                    <a:pt x="37570" y="13106"/>
                    <a:pt x="33134" y="17340"/>
                    <a:pt x="27690" y="1734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2" name="Szabadkézi sokszög: alakzat 51">
              <a:extLst>
                <a:ext uri="{FF2B5EF4-FFF2-40B4-BE49-F238E27FC236}">
                  <a16:creationId xmlns:a16="http://schemas.microsoft.com/office/drawing/2014/main" id="{49846F3E-47A7-2A01-3748-EC01D71182DF}"/>
                </a:ext>
              </a:extLst>
            </p:cNvPr>
            <p:cNvSpPr/>
            <p:nvPr/>
          </p:nvSpPr>
          <p:spPr>
            <a:xfrm>
              <a:off x="3223729" y="4321229"/>
              <a:ext cx="40326" cy="26884"/>
            </a:xfrm>
            <a:custGeom>
              <a:avLst/>
              <a:gdLst>
                <a:gd name="connsiteX0" fmla="*/ 31992 w 40325"/>
                <a:gd name="connsiteY0" fmla="*/ 22986 h 26883"/>
                <a:gd name="connsiteX1" fmla="*/ 29236 w 40325"/>
                <a:gd name="connsiteY1" fmla="*/ 13778 h 26883"/>
                <a:gd name="connsiteX2" fmla="*/ 27556 w 40325"/>
                <a:gd name="connsiteY2" fmla="*/ 12501 h 26883"/>
                <a:gd name="connsiteX3" fmla="*/ 15996 w 40325"/>
                <a:gd name="connsiteY3" fmla="*/ 12501 h 26883"/>
                <a:gd name="connsiteX4" fmla="*/ 14316 w 40325"/>
                <a:gd name="connsiteY4" fmla="*/ 13778 h 26883"/>
                <a:gd name="connsiteX5" fmla="*/ 11560 w 40325"/>
                <a:gd name="connsiteY5" fmla="*/ 22986 h 26883"/>
                <a:gd name="connsiteX6" fmla="*/ 5041 w 40325"/>
                <a:gd name="connsiteY6" fmla="*/ 19356 h 26883"/>
                <a:gd name="connsiteX7" fmla="*/ 6923 w 40325"/>
                <a:gd name="connsiteY7" fmla="*/ 12770 h 26883"/>
                <a:gd name="connsiteX8" fmla="*/ 15996 w 40325"/>
                <a:gd name="connsiteY8" fmla="*/ 5041 h 26883"/>
                <a:gd name="connsiteX9" fmla="*/ 27556 w 40325"/>
                <a:gd name="connsiteY9" fmla="*/ 5041 h 26883"/>
                <a:gd name="connsiteX10" fmla="*/ 36629 w 40325"/>
                <a:gd name="connsiteY10" fmla="*/ 12770 h 26883"/>
                <a:gd name="connsiteX11" fmla="*/ 38511 w 40325"/>
                <a:gd name="connsiteY11" fmla="*/ 19424 h 26883"/>
                <a:gd name="connsiteX12" fmla="*/ 31992 w 40325"/>
                <a:gd name="connsiteY12" fmla="*/ 22986 h 2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25" h="26883">
                  <a:moveTo>
                    <a:pt x="31992" y="22986"/>
                  </a:moveTo>
                  <a:cubicBezTo>
                    <a:pt x="31790" y="22650"/>
                    <a:pt x="30043" y="19289"/>
                    <a:pt x="29236" y="13778"/>
                  </a:cubicBezTo>
                  <a:cubicBezTo>
                    <a:pt x="29169" y="13039"/>
                    <a:pt x="28430" y="12501"/>
                    <a:pt x="27556" y="12501"/>
                  </a:cubicBezTo>
                  <a:lnTo>
                    <a:pt x="15996" y="12501"/>
                  </a:lnTo>
                  <a:cubicBezTo>
                    <a:pt x="15122" y="12501"/>
                    <a:pt x="14383" y="13039"/>
                    <a:pt x="14316" y="13778"/>
                  </a:cubicBezTo>
                  <a:cubicBezTo>
                    <a:pt x="13576" y="19289"/>
                    <a:pt x="11762" y="22583"/>
                    <a:pt x="11560" y="22986"/>
                  </a:cubicBezTo>
                  <a:lnTo>
                    <a:pt x="5041" y="19356"/>
                  </a:lnTo>
                  <a:cubicBezTo>
                    <a:pt x="5041" y="19356"/>
                    <a:pt x="6318" y="16870"/>
                    <a:pt x="6923" y="12770"/>
                  </a:cubicBezTo>
                  <a:cubicBezTo>
                    <a:pt x="7527" y="8334"/>
                    <a:pt x="11426" y="5041"/>
                    <a:pt x="15996" y="5041"/>
                  </a:cubicBezTo>
                  <a:lnTo>
                    <a:pt x="27556" y="5041"/>
                  </a:lnTo>
                  <a:cubicBezTo>
                    <a:pt x="32126" y="5041"/>
                    <a:pt x="36024" y="8401"/>
                    <a:pt x="36629" y="12770"/>
                  </a:cubicBezTo>
                  <a:cubicBezTo>
                    <a:pt x="37167" y="16937"/>
                    <a:pt x="38511" y="19356"/>
                    <a:pt x="38511" y="19424"/>
                  </a:cubicBezTo>
                  <a:lnTo>
                    <a:pt x="31992" y="2298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3" name="Szabadkézi sokszög: alakzat 52">
              <a:extLst>
                <a:ext uri="{FF2B5EF4-FFF2-40B4-BE49-F238E27FC236}">
                  <a16:creationId xmlns:a16="http://schemas.microsoft.com/office/drawing/2014/main" id="{B18F1B05-94B4-D411-79D1-263E4758C3E1}"/>
                </a:ext>
              </a:extLst>
            </p:cNvPr>
            <p:cNvSpPr/>
            <p:nvPr/>
          </p:nvSpPr>
          <p:spPr>
            <a:xfrm>
              <a:off x="3071432" y="4733695"/>
              <a:ext cx="342769" cy="342769"/>
            </a:xfrm>
            <a:custGeom>
              <a:avLst/>
              <a:gdLst>
                <a:gd name="connsiteX0" fmla="*/ 341089 w 342769"/>
                <a:gd name="connsiteY0" fmla="*/ 173065 h 342769"/>
                <a:gd name="connsiteX1" fmla="*/ 173065 w 342769"/>
                <a:gd name="connsiteY1" fmla="*/ 341089 h 342769"/>
                <a:gd name="connsiteX2" fmla="*/ 5041 w 342769"/>
                <a:gd name="connsiteY2" fmla="*/ 173065 h 342769"/>
                <a:gd name="connsiteX3" fmla="*/ 173065 w 342769"/>
                <a:gd name="connsiteY3" fmla="*/ 5041 h 342769"/>
                <a:gd name="connsiteX4" fmla="*/ 341089 w 342769"/>
                <a:gd name="connsiteY4" fmla="*/ 173065 h 34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69" h="342769">
                  <a:moveTo>
                    <a:pt x="341089" y="173065"/>
                  </a:moveTo>
                  <a:cubicBezTo>
                    <a:pt x="341089" y="265881"/>
                    <a:pt x="265881" y="341089"/>
                    <a:pt x="173065" y="341089"/>
                  </a:cubicBezTo>
                  <a:cubicBezTo>
                    <a:pt x="80248" y="341089"/>
                    <a:pt x="5041" y="265881"/>
                    <a:pt x="5041" y="173065"/>
                  </a:cubicBezTo>
                  <a:cubicBezTo>
                    <a:pt x="5041" y="80248"/>
                    <a:pt x="80248" y="5041"/>
                    <a:pt x="173065" y="5041"/>
                  </a:cubicBezTo>
                  <a:cubicBezTo>
                    <a:pt x="265881" y="5041"/>
                    <a:pt x="341089" y="80248"/>
                    <a:pt x="341089" y="173065"/>
                  </a:cubicBezTo>
                </a:path>
              </a:pathLst>
            </a:custGeom>
            <a:solidFill>
              <a:srgbClr val="2FB0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4" name="Szabadkézi sokszög: alakzat 53">
              <a:extLst>
                <a:ext uri="{FF2B5EF4-FFF2-40B4-BE49-F238E27FC236}">
                  <a16:creationId xmlns:a16="http://schemas.microsoft.com/office/drawing/2014/main" id="{F64C39E4-9418-49C5-41BE-407583790436}"/>
                </a:ext>
              </a:extLst>
            </p:cNvPr>
            <p:cNvSpPr/>
            <p:nvPr/>
          </p:nvSpPr>
          <p:spPr>
            <a:xfrm>
              <a:off x="3161292" y="4855008"/>
              <a:ext cx="107535" cy="141140"/>
            </a:xfrm>
            <a:custGeom>
              <a:avLst/>
              <a:gdLst>
                <a:gd name="connsiteX0" fmla="*/ 58808 w 107535"/>
                <a:gd name="connsiteY0" fmla="*/ 7527 h 141140"/>
                <a:gd name="connsiteX1" fmla="*/ 56322 w 107535"/>
                <a:gd name="connsiteY1" fmla="*/ 5041 h 141140"/>
                <a:gd name="connsiteX2" fmla="*/ 53902 w 107535"/>
                <a:gd name="connsiteY2" fmla="*/ 7527 h 141140"/>
                <a:gd name="connsiteX3" fmla="*/ 5041 w 107535"/>
                <a:gd name="connsiteY3" fmla="*/ 85155 h 141140"/>
                <a:gd name="connsiteX4" fmla="*/ 56322 w 107535"/>
                <a:gd name="connsiteY4" fmla="*/ 136368 h 141140"/>
                <a:gd name="connsiteX5" fmla="*/ 107603 w 107535"/>
                <a:gd name="connsiteY5" fmla="*/ 85155 h 141140"/>
                <a:gd name="connsiteX6" fmla="*/ 58808 w 107535"/>
                <a:gd name="connsiteY6" fmla="*/ 7527 h 141140"/>
                <a:gd name="connsiteX7" fmla="*/ 54104 w 107535"/>
                <a:gd name="connsiteY7" fmla="*/ 119297 h 141140"/>
                <a:gd name="connsiteX8" fmla="*/ 18617 w 107535"/>
                <a:gd name="connsiteY8" fmla="*/ 83878 h 141140"/>
                <a:gd name="connsiteX9" fmla="*/ 23994 w 107535"/>
                <a:gd name="connsiteY9" fmla="*/ 75947 h 141140"/>
                <a:gd name="connsiteX10" fmla="*/ 24666 w 107535"/>
                <a:gd name="connsiteY10" fmla="*/ 75812 h 141140"/>
                <a:gd name="connsiteX11" fmla="*/ 33134 w 107535"/>
                <a:gd name="connsiteY11" fmla="*/ 81458 h 141140"/>
                <a:gd name="connsiteX12" fmla="*/ 56658 w 107535"/>
                <a:gd name="connsiteY12" fmla="*/ 104108 h 141140"/>
                <a:gd name="connsiteX13" fmla="*/ 62236 w 107535"/>
                <a:gd name="connsiteY13" fmla="*/ 112576 h 141140"/>
                <a:gd name="connsiteX14" fmla="*/ 61900 w 107535"/>
                <a:gd name="connsiteY14" fmla="*/ 113920 h 141140"/>
                <a:gd name="connsiteX15" fmla="*/ 54037 w 107535"/>
                <a:gd name="connsiteY15" fmla="*/ 119230 h 14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7535" h="141140">
                  <a:moveTo>
                    <a:pt x="58808" y="7527"/>
                  </a:moveTo>
                  <a:lnTo>
                    <a:pt x="56322" y="5041"/>
                  </a:lnTo>
                  <a:lnTo>
                    <a:pt x="53902" y="7527"/>
                  </a:lnTo>
                  <a:cubicBezTo>
                    <a:pt x="51819" y="9611"/>
                    <a:pt x="5041" y="57599"/>
                    <a:pt x="5041" y="85155"/>
                  </a:cubicBezTo>
                  <a:cubicBezTo>
                    <a:pt x="5108" y="113383"/>
                    <a:pt x="28026" y="136368"/>
                    <a:pt x="56322" y="136368"/>
                  </a:cubicBezTo>
                  <a:cubicBezTo>
                    <a:pt x="84617" y="136368"/>
                    <a:pt x="107603" y="113383"/>
                    <a:pt x="107603" y="85155"/>
                  </a:cubicBezTo>
                  <a:cubicBezTo>
                    <a:pt x="107603" y="56927"/>
                    <a:pt x="60758" y="9611"/>
                    <a:pt x="58808" y="7527"/>
                  </a:cubicBezTo>
                  <a:close/>
                  <a:moveTo>
                    <a:pt x="54104" y="119297"/>
                  </a:moveTo>
                  <a:cubicBezTo>
                    <a:pt x="35890" y="116407"/>
                    <a:pt x="21507" y="102091"/>
                    <a:pt x="18617" y="83878"/>
                  </a:cubicBezTo>
                  <a:cubicBezTo>
                    <a:pt x="18012" y="80248"/>
                    <a:pt x="20432" y="76821"/>
                    <a:pt x="23994" y="75947"/>
                  </a:cubicBezTo>
                  <a:lnTo>
                    <a:pt x="24666" y="75812"/>
                  </a:lnTo>
                  <a:cubicBezTo>
                    <a:pt x="28631" y="74872"/>
                    <a:pt x="32261" y="77560"/>
                    <a:pt x="33134" y="81458"/>
                  </a:cubicBezTo>
                  <a:cubicBezTo>
                    <a:pt x="35756" y="93287"/>
                    <a:pt x="44694" y="101688"/>
                    <a:pt x="56658" y="104108"/>
                  </a:cubicBezTo>
                  <a:cubicBezTo>
                    <a:pt x="60623" y="104914"/>
                    <a:pt x="63177" y="108678"/>
                    <a:pt x="62236" y="112576"/>
                  </a:cubicBezTo>
                  <a:lnTo>
                    <a:pt x="61900" y="113920"/>
                  </a:lnTo>
                  <a:cubicBezTo>
                    <a:pt x="61026" y="117483"/>
                    <a:pt x="57599" y="119835"/>
                    <a:pt x="54037" y="1192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5" name="Szabadkézi sokszög: alakzat 54">
              <a:extLst>
                <a:ext uri="{FF2B5EF4-FFF2-40B4-BE49-F238E27FC236}">
                  <a16:creationId xmlns:a16="http://schemas.microsoft.com/office/drawing/2014/main" id="{178D0B07-68A5-2327-26D7-DE6DE5D60E6D}"/>
                </a:ext>
              </a:extLst>
            </p:cNvPr>
            <p:cNvSpPr/>
            <p:nvPr/>
          </p:nvSpPr>
          <p:spPr>
            <a:xfrm>
              <a:off x="3233072" y="4792839"/>
              <a:ext cx="67210" cy="87373"/>
            </a:xfrm>
            <a:custGeom>
              <a:avLst/>
              <a:gdLst>
                <a:gd name="connsiteX0" fmla="*/ 38444 w 67209"/>
                <a:gd name="connsiteY0" fmla="*/ 8200 h 87372"/>
                <a:gd name="connsiteX1" fmla="*/ 35823 w 67209"/>
                <a:gd name="connsiteY1" fmla="*/ 5041 h 87372"/>
                <a:gd name="connsiteX2" fmla="*/ 33202 w 67209"/>
                <a:gd name="connsiteY2" fmla="*/ 8200 h 87372"/>
                <a:gd name="connsiteX3" fmla="*/ 5041 w 67209"/>
                <a:gd name="connsiteY3" fmla="*/ 54977 h 87372"/>
                <a:gd name="connsiteX4" fmla="*/ 35823 w 67209"/>
                <a:gd name="connsiteY4" fmla="*/ 85760 h 87372"/>
                <a:gd name="connsiteX5" fmla="*/ 66605 w 67209"/>
                <a:gd name="connsiteY5" fmla="*/ 54977 h 87372"/>
                <a:gd name="connsiteX6" fmla="*/ 38444 w 67209"/>
                <a:gd name="connsiteY6" fmla="*/ 8200 h 8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209" h="87372">
                  <a:moveTo>
                    <a:pt x="38444" y="8200"/>
                  </a:moveTo>
                  <a:lnTo>
                    <a:pt x="35823" y="5041"/>
                  </a:lnTo>
                  <a:lnTo>
                    <a:pt x="33202" y="8200"/>
                  </a:lnTo>
                  <a:cubicBezTo>
                    <a:pt x="28497" y="13845"/>
                    <a:pt x="5041" y="42544"/>
                    <a:pt x="5041" y="54977"/>
                  </a:cubicBezTo>
                  <a:cubicBezTo>
                    <a:pt x="5041" y="71981"/>
                    <a:pt x="18819" y="85760"/>
                    <a:pt x="35823" y="85760"/>
                  </a:cubicBezTo>
                  <a:cubicBezTo>
                    <a:pt x="52827" y="85760"/>
                    <a:pt x="66538" y="71981"/>
                    <a:pt x="66605" y="54977"/>
                  </a:cubicBezTo>
                  <a:cubicBezTo>
                    <a:pt x="66605" y="45299"/>
                    <a:pt x="51415" y="23725"/>
                    <a:pt x="38444" y="820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6" name="Szabadkézi sokszög: alakzat 55">
              <a:extLst>
                <a:ext uri="{FF2B5EF4-FFF2-40B4-BE49-F238E27FC236}">
                  <a16:creationId xmlns:a16="http://schemas.microsoft.com/office/drawing/2014/main" id="{F8143C6C-8555-5D9B-6B22-19B6F0ACDBEF}"/>
                </a:ext>
              </a:extLst>
            </p:cNvPr>
            <p:cNvSpPr/>
            <p:nvPr/>
          </p:nvSpPr>
          <p:spPr>
            <a:xfrm>
              <a:off x="3185218" y="4783699"/>
              <a:ext cx="40326" cy="53768"/>
            </a:xfrm>
            <a:custGeom>
              <a:avLst/>
              <a:gdLst>
                <a:gd name="connsiteX0" fmla="*/ 22179 w 40325"/>
                <a:gd name="connsiteY0" fmla="*/ 50407 h 53767"/>
                <a:gd name="connsiteX1" fmla="*/ 39250 w 40325"/>
                <a:gd name="connsiteY1" fmla="*/ 33941 h 53767"/>
                <a:gd name="connsiteX2" fmla="*/ 39250 w 40325"/>
                <a:gd name="connsiteY2" fmla="*/ 33403 h 53767"/>
                <a:gd name="connsiteX3" fmla="*/ 39116 w 40325"/>
                <a:gd name="connsiteY3" fmla="*/ 32933 h 53767"/>
                <a:gd name="connsiteX4" fmla="*/ 24935 w 40325"/>
                <a:gd name="connsiteY4" fmla="*/ 8804 h 53767"/>
                <a:gd name="connsiteX5" fmla="*/ 22179 w 40325"/>
                <a:gd name="connsiteY5" fmla="*/ 5041 h 53767"/>
                <a:gd name="connsiteX6" fmla="*/ 19424 w 40325"/>
                <a:gd name="connsiteY6" fmla="*/ 8804 h 53767"/>
                <a:gd name="connsiteX7" fmla="*/ 5175 w 40325"/>
                <a:gd name="connsiteY7" fmla="*/ 32933 h 53767"/>
                <a:gd name="connsiteX8" fmla="*/ 5041 w 40325"/>
                <a:gd name="connsiteY8" fmla="*/ 33403 h 53767"/>
                <a:gd name="connsiteX9" fmla="*/ 5041 w 40325"/>
                <a:gd name="connsiteY9" fmla="*/ 33874 h 53767"/>
                <a:gd name="connsiteX10" fmla="*/ 22112 w 40325"/>
                <a:gd name="connsiteY10" fmla="*/ 50407 h 5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25" h="53767">
                  <a:moveTo>
                    <a:pt x="22179" y="50407"/>
                  </a:moveTo>
                  <a:cubicBezTo>
                    <a:pt x="31387" y="50407"/>
                    <a:pt x="38982" y="43148"/>
                    <a:pt x="39250" y="33941"/>
                  </a:cubicBezTo>
                  <a:lnTo>
                    <a:pt x="39250" y="33403"/>
                  </a:lnTo>
                  <a:lnTo>
                    <a:pt x="39116" y="32933"/>
                  </a:lnTo>
                  <a:cubicBezTo>
                    <a:pt x="38175" y="29303"/>
                    <a:pt x="33403" y="20432"/>
                    <a:pt x="24935" y="8804"/>
                  </a:cubicBezTo>
                  <a:lnTo>
                    <a:pt x="22179" y="5041"/>
                  </a:lnTo>
                  <a:lnTo>
                    <a:pt x="19424" y="8804"/>
                  </a:lnTo>
                  <a:cubicBezTo>
                    <a:pt x="11762" y="19289"/>
                    <a:pt x="6183" y="28766"/>
                    <a:pt x="5175" y="32933"/>
                  </a:cubicBezTo>
                  <a:lnTo>
                    <a:pt x="5041" y="33403"/>
                  </a:lnTo>
                  <a:lnTo>
                    <a:pt x="5041" y="33874"/>
                  </a:lnTo>
                  <a:cubicBezTo>
                    <a:pt x="5310" y="43148"/>
                    <a:pt x="12904" y="50474"/>
                    <a:pt x="22112" y="5040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7" name="Szabadkézi sokszög: alakzat 56">
              <a:extLst>
                <a:ext uri="{FF2B5EF4-FFF2-40B4-BE49-F238E27FC236}">
                  <a16:creationId xmlns:a16="http://schemas.microsoft.com/office/drawing/2014/main" id="{3B003798-ED1D-2DBF-53A6-48544E4E468A}"/>
                </a:ext>
              </a:extLst>
            </p:cNvPr>
            <p:cNvSpPr/>
            <p:nvPr/>
          </p:nvSpPr>
          <p:spPr>
            <a:xfrm>
              <a:off x="3069013" y="5622273"/>
              <a:ext cx="342769" cy="342769"/>
            </a:xfrm>
            <a:custGeom>
              <a:avLst/>
              <a:gdLst>
                <a:gd name="connsiteX0" fmla="*/ 341089 w 342769"/>
                <a:gd name="connsiteY0" fmla="*/ 173065 h 342769"/>
                <a:gd name="connsiteX1" fmla="*/ 173065 w 342769"/>
                <a:gd name="connsiteY1" fmla="*/ 341089 h 342769"/>
                <a:gd name="connsiteX2" fmla="*/ 5041 w 342769"/>
                <a:gd name="connsiteY2" fmla="*/ 173065 h 342769"/>
                <a:gd name="connsiteX3" fmla="*/ 173065 w 342769"/>
                <a:gd name="connsiteY3" fmla="*/ 5041 h 342769"/>
                <a:gd name="connsiteX4" fmla="*/ 341089 w 342769"/>
                <a:gd name="connsiteY4" fmla="*/ 173065 h 34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69" h="342769">
                  <a:moveTo>
                    <a:pt x="341089" y="173065"/>
                  </a:moveTo>
                  <a:cubicBezTo>
                    <a:pt x="341089" y="265881"/>
                    <a:pt x="265881" y="341089"/>
                    <a:pt x="173065" y="341089"/>
                  </a:cubicBezTo>
                  <a:cubicBezTo>
                    <a:pt x="80248" y="341089"/>
                    <a:pt x="5041" y="265881"/>
                    <a:pt x="5041" y="173065"/>
                  </a:cubicBezTo>
                  <a:cubicBezTo>
                    <a:pt x="5041" y="80248"/>
                    <a:pt x="80248" y="5041"/>
                    <a:pt x="173065" y="5041"/>
                  </a:cubicBezTo>
                  <a:cubicBezTo>
                    <a:pt x="265881" y="5041"/>
                    <a:pt x="341089" y="80248"/>
                    <a:pt x="341089" y="173065"/>
                  </a:cubicBezTo>
                </a:path>
              </a:pathLst>
            </a:custGeom>
            <a:solidFill>
              <a:srgbClr val="2FB0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8" name="Szabadkézi sokszög: alakzat 57">
              <a:extLst>
                <a:ext uri="{FF2B5EF4-FFF2-40B4-BE49-F238E27FC236}">
                  <a16:creationId xmlns:a16="http://schemas.microsoft.com/office/drawing/2014/main" id="{ECB59629-3FD6-8C53-DE6E-E1D4C862E479}"/>
                </a:ext>
              </a:extLst>
            </p:cNvPr>
            <p:cNvSpPr/>
            <p:nvPr/>
          </p:nvSpPr>
          <p:spPr>
            <a:xfrm>
              <a:off x="3157998" y="5774570"/>
              <a:ext cx="40326" cy="40326"/>
            </a:xfrm>
            <a:custGeom>
              <a:avLst/>
              <a:gdLst>
                <a:gd name="connsiteX0" fmla="*/ 20835 w 40325"/>
                <a:gd name="connsiteY0" fmla="*/ 5041 h 40325"/>
                <a:gd name="connsiteX1" fmla="*/ 5041 w 40325"/>
                <a:gd name="connsiteY1" fmla="*/ 20835 h 40325"/>
                <a:gd name="connsiteX2" fmla="*/ 20835 w 40325"/>
                <a:gd name="connsiteY2" fmla="*/ 36562 h 40325"/>
                <a:gd name="connsiteX3" fmla="*/ 36629 w 40325"/>
                <a:gd name="connsiteY3" fmla="*/ 20835 h 40325"/>
                <a:gd name="connsiteX4" fmla="*/ 20835 w 40325"/>
                <a:gd name="connsiteY4" fmla="*/ 5041 h 4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25" h="40325">
                  <a:moveTo>
                    <a:pt x="20835" y="5041"/>
                  </a:moveTo>
                  <a:cubicBezTo>
                    <a:pt x="12165" y="5041"/>
                    <a:pt x="5041" y="12098"/>
                    <a:pt x="5041" y="20835"/>
                  </a:cubicBezTo>
                  <a:cubicBezTo>
                    <a:pt x="5041" y="29572"/>
                    <a:pt x="12098" y="36562"/>
                    <a:pt x="20835" y="36562"/>
                  </a:cubicBezTo>
                  <a:cubicBezTo>
                    <a:pt x="29572" y="36562"/>
                    <a:pt x="36629" y="29505"/>
                    <a:pt x="36629" y="20835"/>
                  </a:cubicBezTo>
                  <a:cubicBezTo>
                    <a:pt x="36629" y="12165"/>
                    <a:pt x="29572" y="5041"/>
                    <a:pt x="20835" y="504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9" name="Szabadkézi sokszög: alakzat 58">
              <a:extLst>
                <a:ext uri="{FF2B5EF4-FFF2-40B4-BE49-F238E27FC236}">
                  <a16:creationId xmlns:a16="http://schemas.microsoft.com/office/drawing/2014/main" id="{649B178F-A29A-113A-B20E-AD527723F83F}"/>
                </a:ext>
              </a:extLst>
            </p:cNvPr>
            <p:cNvSpPr/>
            <p:nvPr/>
          </p:nvSpPr>
          <p:spPr>
            <a:xfrm>
              <a:off x="3221646" y="5774570"/>
              <a:ext cx="40326" cy="40326"/>
            </a:xfrm>
            <a:custGeom>
              <a:avLst/>
              <a:gdLst>
                <a:gd name="connsiteX0" fmla="*/ 20835 w 40325"/>
                <a:gd name="connsiteY0" fmla="*/ 5041 h 40325"/>
                <a:gd name="connsiteX1" fmla="*/ 5041 w 40325"/>
                <a:gd name="connsiteY1" fmla="*/ 20835 h 40325"/>
                <a:gd name="connsiteX2" fmla="*/ 20835 w 40325"/>
                <a:gd name="connsiteY2" fmla="*/ 36562 h 40325"/>
                <a:gd name="connsiteX3" fmla="*/ 36629 w 40325"/>
                <a:gd name="connsiteY3" fmla="*/ 20835 h 40325"/>
                <a:gd name="connsiteX4" fmla="*/ 20835 w 40325"/>
                <a:gd name="connsiteY4" fmla="*/ 5041 h 4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25" h="40325">
                  <a:moveTo>
                    <a:pt x="20835" y="5041"/>
                  </a:moveTo>
                  <a:cubicBezTo>
                    <a:pt x="12165" y="5041"/>
                    <a:pt x="5041" y="12098"/>
                    <a:pt x="5041" y="20835"/>
                  </a:cubicBezTo>
                  <a:cubicBezTo>
                    <a:pt x="5041" y="29572"/>
                    <a:pt x="12098" y="36562"/>
                    <a:pt x="20835" y="36562"/>
                  </a:cubicBezTo>
                  <a:cubicBezTo>
                    <a:pt x="29572" y="36562"/>
                    <a:pt x="36629" y="29505"/>
                    <a:pt x="36629" y="20835"/>
                  </a:cubicBezTo>
                  <a:cubicBezTo>
                    <a:pt x="36629" y="12165"/>
                    <a:pt x="29572" y="5041"/>
                    <a:pt x="20835" y="504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60" name="Szabadkézi sokszög: alakzat 59">
              <a:extLst>
                <a:ext uri="{FF2B5EF4-FFF2-40B4-BE49-F238E27FC236}">
                  <a16:creationId xmlns:a16="http://schemas.microsoft.com/office/drawing/2014/main" id="{926A0A34-1C1F-6207-DFC6-34941FD160D6}"/>
                </a:ext>
              </a:extLst>
            </p:cNvPr>
            <p:cNvSpPr/>
            <p:nvPr/>
          </p:nvSpPr>
          <p:spPr>
            <a:xfrm>
              <a:off x="3284890" y="5774570"/>
              <a:ext cx="40326" cy="40326"/>
            </a:xfrm>
            <a:custGeom>
              <a:avLst/>
              <a:gdLst>
                <a:gd name="connsiteX0" fmla="*/ 20835 w 40325"/>
                <a:gd name="connsiteY0" fmla="*/ 5041 h 40325"/>
                <a:gd name="connsiteX1" fmla="*/ 5041 w 40325"/>
                <a:gd name="connsiteY1" fmla="*/ 20835 h 40325"/>
                <a:gd name="connsiteX2" fmla="*/ 20835 w 40325"/>
                <a:gd name="connsiteY2" fmla="*/ 36562 h 40325"/>
                <a:gd name="connsiteX3" fmla="*/ 36629 w 40325"/>
                <a:gd name="connsiteY3" fmla="*/ 20835 h 40325"/>
                <a:gd name="connsiteX4" fmla="*/ 20835 w 40325"/>
                <a:gd name="connsiteY4" fmla="*/ 5041 h 4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25" h="40325">
                  <a:moveTo>
                    <a:pt x="20835" y="5041"/>
                  </a:moveTo>
                  <a:cubicBezTo>
                    <a:pt x="12165" y="5041"/>
                    <a:pt x="5041" y="12098"/>
                    <a:pt x="5041" y="20835"/>
                  </a:cubicBezTo>
                  <a:cubicBezTo>
                    <a:pt x="5041" y="29572"/>
                    <a:pt x="12098" y="36562"/>
                    <a:pt x="20835" y="36562"/>
                  </a:cubicBezTo>
                  <a:cubicBezTo>
                    <a:pt x="29572" y="36562"/>
                    <a:pt x="36629" y="29505"/>
                    <a:pt x="36629" y="20835"/>
                  </a:cubicBezTo>
                  <a:cubicBezTo>
                    <a:pt x="36629" y="12165"/>
                    <a:pt x="29572" y="5041"/>
                    <a:pt x="20835" y="504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61" name="Szabadkézi sokszög: alakzat 60">
              <a:extLst>
                <a:ext uri="{FF2B5EF4-FFF2-40B4-BE49-F238E27FC236}">
                  <a16:creationId xmlns:a16="http://schemas.microsoft.com/office/drawing/2014/main" id="{3D5F6B89-9A1D-D792-D5C0-98AA74A2BA0E}"/>
                </a:ext>
              </a:extLst>
            </p:cNvPr>
            <p:cNvSpPr/>
            <p:nvPr/>
          </p:nvSpPr>
          <p:spPr>
            <a:xfrm>
              <a:off x="3069013" y="5175665"/>
              <a:ext cx="342769" cy="342769"/>
            </a:xfrm>
            <a:custGeom>
              <a:avLst/>
              <a:gdLst>
                <a:gd name="connsiteX0" fmla="*/ 341089 w 342769"/>
                <a:gd name="connsiteY0" fmla="*/ 173065 h 342769"/>
                <a:gd name="connsiteX1" fmla="*/ 173065 w 342769"/>
                <a:gd name="connsiteY1" fmla="*/ 341089 h 342769"/>
                <a:gd name="connsiteX2" fmla="*/ 5041 w 342769"/>
                <a:gd name="connsiteY2" fmla="*/ 173065 h 342769"/>
                <a:gd name="connsiteX3" fmla="*/ 173065 w 342769"/>
                <a:gd name="connsiteY3" fmla="*/ 5041 h 342769"/>
                <a:gd name="connsiteX4" fmla="*/ 341089 w 342769"/>
                <a:gd name="connsiteY4" fmla="*/ 173065 h 34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69" h="342769">
                  <a:moveTo>
                    <a:pt x="341089" y="173065"/>
                  </a:moveTo>
                  <a:cubicBezTo>
                    <a:pt x="341089" y="265881"/>
                    <a:pt x="265881" y="341089"/>
                    <a:pt x="173065" y="341089"/>
                  </a:cubicBezTo>
                  <a:cubicBezTo>
                    <a:pt x="80248" y="341089"/>
                    <a:pt x="5041" y="265881"/>
                    <a:pt x="5041" y="173065"/>
                  </a:cubicBezTo>
                  <a:cubicBezTo>
                    <a:pt x="5041" y="80248"/>
                    <a:pt x="80248" y="5041"/>
                    <a:pt x="173065" y="5041"/>
                  </a:cubicBezTo>
                  <a:cubicBezTo>
                    <a:pt x="265881" y="5041"/>
                    <a:pt x="341089" y="80248"/>
                    <a:pt x="341089" y="173065"/>
                  </a:cubicBezTo>
                </a:path>
              </a:pathLst>
            </a:custGeom>
            <a:solidFill>
              <a:srgbClr val="2FB0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62" name="Szabadkézi sokszög: alakzat 61">
              <a:extLst>
                <a:ext uri="{FF2B5EF4-FFF2-40B4-BE49-F238E27FC236}">
                  <a16:creationId xmlns:a16="http://schemas.microsoft.com/office/drawing/2014/main" id="{3F2A8605-96E6-AA1B-222D-04EC5F5B706C}"/>
                </a:ext>
              </a:extLst>
            </p:cNvPr>
            <p:cNvSpPr/>
            <p:nvPr/>
          </p:nvSpPr>
          <p:spPr>
            <a:xfrm>
              <a:off x="3153092" y="5234003"/>
              <a:ext cx="194908" cy="228513"/>
            </a:xfrm>
            <a:custGeom>
              <a:avLst/>
              <a:gdLst>
                <a:gd name="connsiteX0" fmla="*/ 187448 w 194907"/>
                <a:gd name="connsiteY0" fmla="*/ 117213 h 228512"/>
                <a:gd name="connsiteX1" fmla="*/ 124607 w 194907"/>
                <a:gd name="connsiteY1" fmla="*/ 211441 h 228512"/>
                <a:gd name="connsiteX2" fmla="*/ 82937 w 194907"/>
                <a:gd name="connsiteY2" fmla="*/ 223674 h 228512"/>
                <a:gd name="connsiteX3" fmla="*/ 77291 w 194907"/>
                <a:gd name="connsiteY3" fmla="*/ 223808 h 228512"/>
                <a:gd name="connsiteX4" fmla="*/ 53163 w 194907"/>
                <a:gd name="connsiteY4" fmla="*/ 220851 h 228512"/>
                <a:gd name="connsiteX5" fmla="*/ 5041 w 194907"/>
                <a:gd name="connsiteY5" fmla="*/ 192757 h 228512"/>
                <a:gd name="connsiteX6" fmla="*/ 7527 w 194907"/>
                <a:gd name="connsiteY6" fmla="*/ 166747 h 228512"/>
                <a:gd name="connsiteX7" fmla="*/ 15055 w 194907"/>
                <a:gd name="connsiteY7" fmla="*/ 170444 h 228512"/>
                <a:gd name="connsiteX8" fmla="*/ 39452 w 194907"/>
                <a:gd name="connsiteY8" fmla="*/ 167621 h 228512"/>
                <a:gd name="connsiteX9" fmla="*/ 66134 w 194907"/>
                <a:gd name="connsiteY9" fmla="*/ 146450 h 228512"/>
                <a:gd name="connsiteX10" fmla="*/ 81929 w 194907"/>
                <a:gd name="connsiteY10" fmla="*/ 118692 h 228512"/>
                <a:gd name="connsiteX11" fmla="*/ 78232 w 194907"/>
                <a:gd name="connsiteY11" fmla="*/ 92548 h 228512"/>
                <a:gd name="connsiteX12" fmla="*/ 77896 w 194907"/>
                <a:gd name="connsiteY12" fmla="*/ 91674 h 228512"/>
                <a:gd name="connsiteX13" fmla="*/ 76686 w 194907"/>
                <a:gd name="connsiteY13" fmla="*/ 88448 h 228512"/>
                <a:gd name="connsiteX14" fmla="*/ 74267 w 194907"/>
                <a:gd name="connsiteY14" fmla="*/ 83474 h 228512"/>
                <a:gd name="connsiteX15" fmla="*/ 55515 w 194907"/>
                <a:gd name="connsiteY15" fmla="*/ 16937 h 228512"/>
                <a:gd name="connsiteX16" fmla="*/ 55515 w 194907"/>
                <a:gd name="connsiteY16" fmla="*/ 5041 h 228512"/>
                <a:gd name="connsiteX17" fmla="*/ 90531 w 194907"/>
                <a:gd name="connsiteY17" fmla="*/ 5041 h 228512"/>
                <a:gd name="connsiteX18" fmla="*/ 90531 w 194907"/>
                <a:gd name="connsiteY18" fmla="*/ 8200 h 228512"/>
                <a:gd name="connsiteX19" fmla="*/ 97992 w 194907"/>
                <a:gd name="connsiteY19" fmla="*/ 42611 h 228512"/>
                <a:gd name="connsiteX20" fmla="*/ 101890 w 194907"/>
                <a:gd name="connsiteY20" fmla="*/ 44829 h 228512"/>
                <a:gd name="connsiteX21" fmla="*/ 105519 w 194907"/>
                <a:gd name="connsiteY21" fmla="*/ 41939 h 228512"/>
                <a:gd name="connsiteX22" fmla="*/ 132672 w 194907"/>
                <a:gd name="connsiteY22" fmla="*/ 20499 h 228512"/>
                <a:gd name="connsiteX23" fmla="*/ 158077 w 194907"/>
                <a:gd name="connsiteY23" fmla="*/ 27220 h 228512"/>
                <a:gd name="connsiteX24" fmla="*/ 187448 w 194907"/>
                <a:gd name="connsiteY24" fmla="*/ 117213 h 22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4907" h="228512">
                  <a:moveTo>
                    <a:pt x="187448" y="117213"/>
                  </a:moveTo>
                  <a:cubicBezTo>
                    <a:pt x="186977" y="119767"/>
                    <a:pt x="175820" y="182340"/>
                    <a:pt x="124607" y="211441"/>
                  </a:cubicBezTo>
                  <a:cubicBezTo>
                    <a:pt x="111568" y="218767"/>
                    <a:pt x="97252" y="222867"/>
                    <a:pt x="82937" y="223674"/>
                  </a:cubicBezTo>
                  <a:cubicBezTo>
                    <a:pt x="81055" y="223741"/>
                    <a:pt x="79240" y="223808"/>
                    <a:pt x="77291" y="223808"/>
                  </a:cubicBezTo>
                  <a:cubicBezTo>
                    <a:pt x="69226" y="223808"/>
                    <a:pt x="61094" y="222800"/>
                    <a:pt x="53163" y="220851"/>
                  </a:cubicBezTo>
                  <a:cubicBezTo>
                    <a:pt x="35352" y="216415"/>
                    <a:pt x="18550" y="206871"/>
                    <a:pt x="5041" y="192757"/>
                  </a:cubicBezTo>
                  <a:lnTo>
                    <a:pt x="7527" y="166747"/>
                  </a:lnTo>
                  <a:cubicBezTo>
                    <a:pt x="7527" y="166747"/>
                    <a:pt x="10888" y="168629"/>
                    <a:pt x="15055" y="170444"/>
                  </a:cubicBezTo>
                  <a:cubicBezTo>
                    <a:pt x="23389" y="174140"/>
                    <a:pt x="35554" y="173468"/>
                    <a:pt x="39452" y="167621"/>
                  </a:cubicBezTo>
                  <a:cubicBezTo>
                    <a:pt x="46711" y="156867"/>
                    <a:pt x="64656" y="147458"/>
                    <a:pt x="66134" y="146450"/>
                  </a:cubicBezTo>
                  <a:cubicBezTo>
                    <a:pt x="75140" y="140199"/>
                    <a:pt x="80719" y="130319"/>
                    <a:pt x="81929" y="118692"/>
                  </a:cubicBezTo>
                  <a:cubicBezTo>
                    <a:pt x="83004" y="108678"/>
                    <a:pt x="80584" y="99134"/>
                    <a:pt x="78232" y="92548"/>
                  </a:cubicBezTo>
                  <a:cubicBezTo>
                    <a:pt x="78165" y="92212"/>
                    <a:pt x="77963" y="91943"/>
                    <a:pt x="77896" y="91674"/>
                  </a:cubicBezTo>
                  <a:cubicBezTo>
                    <a:pt x="77493" y="90666"/>
                    <a:pt x="77089" y="89590"/>
                    <a:pt x="76686" y="88448"/>
                  </a:cubicBezTo>
                  <a:cubicBezTo>
                    <a:pt x="75342" y="85423"/>
                    <a:pt x="74267" y="83609"/>
                    <a:pt x="74267" y="83474"/>
                  </a:cubicBezTo>
                  <a:cubicBezTo>
                    <a:pt x="56322" y="50004"/>
                    <a:pt x="55515" y="18348"/>
                    <a:pt x="55515" y="16937"/>
                  </a:cubicBezTo>
                  <a:lnTo>
                    <a:pt x="55515" y="5041"/>
                  </a:lnTo>
                  <a:lnTo>
                    <a:pt x="90531" y="5041"/>
                  </a:lnTo>
                  <a:lnTo>
                    <a:pt x="90531" y="8200"/>
                  </a:lnTo>
                  <a:cubicBezTo>
                    <a:pt x="90531" y="20499"/>
                    <a:pt x="93085" y="32395"/>
                    <a:pt x="97992" y="42611"/>
                  </a:cubicBezTo>
                  <a:cubicBezTo>
                    <a:pt x="99067" y="44896"/>
                    <a:pt x="101285" y="44896"/>
                    <a:pt x="101890" y="44829"/>
                  </a:cubicBezTo>
                  <a:cubicBezTo>
                    <a:pt x="102562" y="44829"/>
                    <a:pt x="104780" y="44425"/>
                    <a:pt x="105519" y="41939"/>
                  </a:cubicBezTo>
                  <a:cubicBezTo>
                    <a:pt x="108275" y="32597"/>
                    <a:pt x="115197" y="21305"/>
                    <a:pt x="132672" y="20499"/>
                  </a:cubicBezTo>
                  <a:cubicBezTo>
                    <a:pt x="141476" y="20096"/>
                    <a:pt x="150482" y="22381"/>
                    <a:pt x="158077" y="27220"/>
                  </a:cubicBezTo>
                  <a:cubicBezTo>
                    <a:pt x="177501" y="39385"/>
                    <a:pt x="196790" y="70234"/>
                    <a:pt x="187448" y="11721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63" name="Szabadkézi sokszög: alakzat 62">
              <a:extLst>
                <a:ext uri="{FF2B5EF4-FFF2-40B4-BE49-F238E27FC236}">
                  <a16:creationId xmlns:a16="http://schemas.microsoft.com/office/drawing/2014/main" id="{2653462D-BA80-2281-6417-0F42C98C46A6}"/>
                </a:ext>
              </a:extLst>
            </p:cNvPr>
            <p:cNvSpPr/>
            <p:nvPr/>
          </p:nvSpPr>
          <p:spPr>
            <a:xfrm>
              <a:off x="3197025" y="5337204"/>
              <a:ext cx="114256" cy="107535"/>
            </a:xfrm>
            <a:custGeom>
              <a:avLst/>
              <a:gdLst>
                <a:gd name="connsiteX0" fmla="*/ 5399 w 114256"/>
                <a:gd name="connsiteY0" fmla="*/ 89557 h 107535"/>
                <a:gd name="connsiteX1" fmla="*/ 114883 w 114256"/>
                <a:gd name="connsiteY1" fmla="*/ 34982 h 107535"/>
                <a:gd name="connsiteX2" fmla="*/ 45388 w 114256"/>
                <a:gd name="connsiteY2" fmla="*/ 30345 h 107535"/>
                <a:gd name="connsiteX3" fmla="*/ 5399 w 114256"/>
                <a:gd name="connsiteY3" fmla="*/ 89557 h 107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56" h="107535">
                  <a:moveTo>
                    <a:pt x="5399" y="89557"/>
                  </a:moveTo>
                  <a:cubicBezTo>
                    <a:pt x="11179" y="128404"/>
                    <a:pt x="114950" y="98495"/>
                    <a:pt x="114883" y="34982"/>
                  </a:cubicBezTo>
                  <a:cubicBezTo>
                    <a:pt x="114883" y="-370"/>
                    <a:pt x="54999" y="-7494"/>
                    <a:pt x="45388" y="30345"/>
                  </a:cubicBezTo>
                  <a:cubicBezTo>
                    <a:pt x="35710" y="68184"/>
                    <a:pt x="1164" y="60992"/>
                    <a:pt x="5399" y="89557"/>
                  </a:cubicBezTo>
                  <a:close/>
                </a:path>
              </a:pathLst>
            </a:custGeom>
            <a:solidFill>
              <a:srgbClr val="2FB0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64" name="Szabadkézi sokszög: alakzat 63">
              <a:extLst>
                <a:ext uri="{FF2B5EF4-FFF2-40B4-BE49-F238E27FC236}">
                  <a16:creationId xmlns:a16="http://schemas.microsoft.com/office/drawing/2014/main" id="{0DCB6D4D-BB4D-91CC-51C5-FB740E98D2C3}"/>
                </a:ext>
              </a:extLst>
            </p:cNvPr>
            <p:cNvSpPr/>
            <p:nvPr/>
          </p:nvSpPr>
          <p:spPr>
            <a:xfrm>
              <a:off x="3093947" y="3450186"/>
              <a:ext cx="255397" cy="255397"/>
            </a:xfrm>
            <a:custGeom>
              <a:avLst/>
              <a:gdLst>
                <a:gd name="connsiteX0" fmla="*/ 161382 w 255396"/>
                <a:gd name="connsiteY0" fmla="*/ 121594 h 255396"/>
                <a:gd name="connsiteX1" fmla="*/ 152712 w 255396"/>
                <a:gd name="connsiteY1" fmla="*/ 116621 h 255396"/>
                <a:gd name="connsiteX2" fmla="*/ 138195 w 255396"/>
                <a:gd name="connsiteY2" fmla="*/ 127912 h 255396"/>
                <a:gd name="connsiteX3" fmla="*/ 140816 w 255396"/>
                <a:gd name="connsiteY3" fmla="*/ 137523 h 255396"/>
                <a:gd name="connsiteX4" fmla="*/ 149486 w 255396"/>
                <a:gd name="connsiteY4" fmla="*/ 142496 h 255396"/>
                <a:gd name="connsiteX5" fmla="*/ 159097 w 255396"/>
                <a:gd name="connsiteY5" fmla="*/ 139875 h 255396"/>
                <a:gd name="connsiteX6" fmla="*/ 164071 w 255396"/>
                <a:gd name="connsiteY6" fmla="*/ 131205 h 255396"/>
                <a:gd name="connsiteX7" fmla="*/ 161449 w 255396"/>
                <a:gd name="connsiteY7" fmla="*/ 121594 h 255396"/>
                <a:gd name="connsiteX8" fmla="*/ 161382 w 255396"/>
                <a:gd name="connsiteY8" fmla="*/ 121594 h 255396"/>
                <a:gd name="connsiteX9" fmla="*/ 152712 w 255396"/>
                <a:gd name="connsiteY9" fmla="*/ 116621 h 255396"/>
                <a:gd name="connsiteX10" fmla="*/ 138195 w 255396"/>
                <a:gd name="connsiteY10" fmla="*/ 127912 h 255396"/>
                <a:gd name="connsiteX11" fmla="*/ 140816 w 255396"/>
                <a:gd name="connsiteY11" fmla="*/ 137523 h 255396"/>
                <a:gd name="connsiteX12" fmla="*/ 149486 w 255396"/>
                <a:gd name="connsiteY12" fmla="*/ 142496 h 255396"/>
                <a:gd name="connsiteX13" fmla="*/ 159097 w 255396"/>
                <a:gd name="connsiteY13" fmla="*/ 139875 h 255396"/>
                <a:gd name="connsiteX14" fmla="*/ 164071 w 255396"/>
                <a:gd name="connsiteY14" fmla="*/ 131205 h 255396"/>
                <a:gd name="connsiteX15" fmla="*/ 161449 w 255396"/>
                <a:gd name="connsiteY15" fmla="*/ 121594 h 255396"/>
                <a:gd name="connsiteX16" fmla="*/ 161382 w 255396"/>
                <a:gd name="connsiteY16" fmla="*/ 121594 h 255396"/>
                <a:gd name="connsiteX17" fmla="*/ 152712 w 255396"/>
                <a:gd name="connsiteY17" fmla="*/ 116621 h 255396"/>
                <a:gd name="connsiteX18" fmla="*/ 138195 w 255396"/>
                <a:gd name="connsiteY18" fmla="*/ 127912 h 255396"/>
                <a:gd name="connsiteX19" fmla="*/ 140816 w 255396"/>
                <a:gd name="connsiteY19" fmla="*/ 137523 h 255396"/>
                <a:gd name="connsiteX20" fmla="*/ 149486 w 255396"/>
                <a:gd name="connsiteY20" fmla="*/ 142496 h 255396"/>
                <a:gd name="connsiteX21" fmla="*/ 159097 w 255396"/>
                <a:gd name="connsiteY21" fmla="*/ 139875 h 255396"/>
                <a:gd name="connsiteX22" fmla="*/ 164071 w 255396"/>
                <a:gd name="connsiteY22" fmla="*/ 131205 h 255396"/>
                <a:gd name="connsiteX23" fmla="*/ 161449 w 255396"/>
                <a:gd name="connsiteY23" fmla="*/ 121594 h 255396"/>
                <a:gd name="connsiteX24" fmla="*/ 161382 w 255396"/>
                <a:gd name="connsiteY24" fmla="*/ 121594 h 255396"/>
                <a:gd name="connsiteX25" fmla="*/ 152712 w 255396"/>
                <a:gd name="connsiteY25" fmla="*/ 116621 h 255396"/>
                <a:gd name="connsiteX26" fmla="*/ 138195 w 255396"/>
                <a:gd name="connsiteY26" fmla="*/ 127912 h 255396"/>
                <a:gd name="connsiteX27" fmla="*/ 140816 w 255396"/>
                <a:gd name="connsiteY27" fmla="*/ 137523 h 255396"/>
                <a:gd name="connsiteX28" fmla="*/ 149486 w 255396"/>
                <a:gd name="connsiteY28" fmla="*/ 142496 h 255396"/>
                <a:gd name="connsiteX29" fmla="*/ 159097 w 255396"/>
                <a:gd name="connsiteY29" fmla="*/ 139875 h 255396"/>
                <a:gd name="connsiteX30" fmla="*/ 164071 w 255396"/>
                <a:gd name="connsiteY30" fmla="*/ 131205 h 255396"/>
                <a:gd name="connsiteX31" fmla="*/ 161449 w 255396"/>
                <a:gd name="connsiteY31" fmla="*/ 121594 h 255396"/>
                <a:gd name="connsiteX32" fmla="*/ 161382 w 255396"/>
                <a:gd name="connsiteY32" fmla="*/ 121594 h 255396"/>
                <a:gd name="connsiteX33" fmla="*/ 152712 w 255396"/>
                <a:gd name="connsiteY33" fmla="*/ 116621 h 255396"/>
                <a:gd name="connsiteX34" fmla="*/ 138195 w 255396"/>
                <a:gd name="connsiteY34" fmla="*/ 127912 h 255396"/>
                <a:gd name="connsiteX35" fmla="*/ 140816 w 255396"/>
                <a:gd name="connsiteY35" fmla="*/ 137523 h 255396"/>
                <a:gd name="connsiteX36" fmla="*/ 149486 w 255396"/>
                <a:gd name="connsiteY36" fmla="*/ 142496 h 255396"/>
                <a:gd name="connsiteX37" fmla="*/ 159097 w 255396"/>
                <a:gd name="connsiteY37" fmla="*/ 139875 h 255396"/>
                <a:gd name="connsiteX38" fmla="*/ 164071 w 255396"/>
                <a:gd name="connsiteY38" fmla="*/ 131205 h 255396"/>
                <a:gd name="connsiteX39" fmla="*/ 161449 w 255396"/>
                <a:gd name="connsiteY39" fmla="*/ 121594 h 255396"/>
                <a:gd name="connsiteX40" fmla="*/ 161382 w 255396"/>
                <a:gd name="connsiteY40" fmla="*/ 121594 h 255396"/>
                <a:gd name="connsiteX41" fmla="*/ 152712 w 255396"/>
                <a:gd name="connsiteY41" fmla="*/ 116621 h 255396"/>
                <a:gd name="connsiteX42" fmla="*/ 138195 w 255396"/>
                <a:gd name="connsiteY42" fmla="*/ 127912 h 255396"/>
                <a:gd name="connsiteX43" fmla="*/ 140816 w 255396"/>
                <a:gd name="connsiteY43" fmla="*/ 137523 h 255396"/>
                <a:gd name="connsiteX44" fmla="*/ 149486 w 255396"/>
                <a:gd name="connsiteY44" fmla="*/ 142496 h 255396"/>
                <a:gd name="connsiteX45" fmla="*/ 159097 w 255396"/>
                <a:gd name="connsiteY45" fmla="*/ 139875 h 255396"/>
                <a:gd name="connsiteX46" fmla="*/ 164071 w 255396"/>
                <a:gd name="connsiteY46" fmla="*/ 131205 h 255396"/>
                <a:gd name="connsiteX47" fmla="*/ 161449 w 255396"/>
                <a:gd name="connsiteY47" fmla="*/ 121594 h 255396"/>
                <a:gd name="connsiteX48" fmla="*/ 161382 w 255396"/>
                <a:gd name="connsiteY48" fmla="*/ 121594 h 255396"/>
                <a:gd name="connsiteX49" fmla="*/ 152712 w 255396"/>
                <a:gd name="connsiteY49" fmla="*/ 116621 h 255396"/>
                <a:gd name="connsiteX50" fmla="*/ 138195 w 255396"/>
                <a:gd name="connsiteY50" fmla="*/ 127912 h 255396"/>
                <a:gd name="connsiteX51" fmla="*/ 140816 w 255396"/>
                <a:gd name="connsiteY51" fmla="*/ 137523 h 255396"/>
                <a:gd name="connsiteX52" fmla="*/ 149486 w 255396"/>
                <a:gd name="connsiteY52" fmla="*/ 142496 h 255396"/>
                <a:gd name="connsiteX53" fmla="*/ 159097 w 255396"/>
                <a:gd name="connsiteY53" fmla="*/ 139875 h 255396"/>
                <a:gd name="connsiteX54" fmla="*/ 164071 w 255396"/>
                <a:gd name="connsiteY54" fmla="*/ 131205 h 255396"/>
                <a:gd name="connsiteX55" fmla="*/ 161449 w 255396"/>
                <a:gd name="connsiteY55" fmla="*/ 121594 h 255396"/>
                <a:gd name="connsiteX56" fmla="*/ 161382 w 255396"/>
                <a:gd name="connsiteY56" fmla="*/ 121594 h 255396"/>
                <a:gd name="connsiteX57" fmla="*/ 152712 w 255396"/>
                <a:gd name="connsiteY57" fmla="*/ 116621 h 255396"/>
                <a:gd name="connsiteX58" fmla="*/ 138195 w 255396"/>
                <a:gd name="connsiteY58" fmla="*/ 127912 h 255396"/>
                <a:gd name="connsiteX59" fmla="*/ 140816 w 255396"/>
                <a:gd name="connsiteY59" fmla="*/ 137523 h 255396"/>
                <a:gd name="connsiteX60" fmla="*/ 149486 w 255396"/>
                <a:gd name="connsiteY60" fmla="*/ 142496 h 255396"/>
                <a:gd name="connsiteX61" fmla="*/ 159097 w 255396"/>
                <a:gd name="connsiteY61" fmla="*/ 139875 h 255396"/>
                <a:gd name="connsiteX62" fmla="*/ 164071 w 255396"/>
                <a:gd name="connsiteY62" fmla="*/ 131205 h 255396"/>
                <a:gd name="connsiteX63" fmla="*/ 161449 w 255396"/>
                <a:gd name="connsiteY63" fmla="*/ 121594 h 255396"/>
                <a:gd name="connsiteX64" fmla="*/ 102977 w 255396"/>
                <a:gd name="connsiteY64" fmla="*/ 149083 h 255396"/>
                <a:gd name="connsiteX65" fmla="*/ 101431 w 255396"/>
                <a:gd name="connsiteY65" fmla="*/ 149016 h 255396"/>
                <a:gd name="connsiteX66" fmla="*/ 93971 w 255396"/>
                <a:gd name="connsiteY66" fmla="*/ 151570 h 255396"/>
                <a:gd name="connsiteX67" fmla="*/ 89266 w 255396"/>
                <a:gd name="connsiteY67" fmla="*/ 159769 h 255396"/>
                <a:gd name="connsiteX68" fmla="*/ 91753 w 255396"/>
                <a:gd name="connsiteY68" fmla="*/ 168775 h 255396"/>
                <a:gd name="connsiteX69" fmla="*/ 99953 w 255396"/>
                <a:gd name="connsiteY69" fmla="*/ 173480 h 255396"/>
                <a:gd name="connsiteX70" fmla="*/ 113663 w 255396"/>
                <a:gd name="connsiteY70" fmla="*/ 162861 h 255396"/>
                <a:gd name="connsiteX71" fmla="*/ 103044 w 255396"/>
                <a:gd name="connsiteY71" fmla="*/ 149150 h 255396"/>
                <a:gd name="connsiteX72" fmla="*/ 161382 w 255396"/>
                <a:gd name="connsiteY72" fmla="*/ 121594 h 255396"/>
                <a:gd name="connsiteX73" fmla="*/ 152712 w 255396"/>
                <a:gd name="connsiteY73" fmla="*/ 116621 h 255396"/>
                <a:gd name="connsiteX74" fmla="*/ 138195 w 255396"/>
                <a:gd name="connsiteY74" fmla="*/ 127912 h 255396"/>
                <a:gd name="connsiteX75" fmla="*/ 140816 w 255396"/>
                <a:gd name="connsiteY75" fmla="*/ 137523 h 255396"/>
                <a:gd name="connsiteX76" fmla="*/ 149486 w 255396"/>
                <a:gd name="connsiteY76" fmla="*/ 142496 h 255396"/>
                <a:gd name="connsiteX77" fmla="*/ 159097 w 255396"/>
                <a:gd name="connsiteY77" fmla="*/ 139875 h 255396"/>
                <a:gd name="connsiteX78" fmla="*/ 164071 w 255396"/>
                <a:gd name="connsiteY78" fmla="*/ 131205 h 255396"/>
                <a:gd name="connsiteX79" fmla="*/ 161449 w 255396"/>
                <a:gd name="connsiteY79" fmla="*/ 121594 h 255396"/>
                <a:gd name="connsiteX80" fmla="*/ 161382 w 255396"/>
                <a:gd name="connsiteY80" fmla="*/ 121594 h 255396"/>
                <a:gd name="connsiteX81" fmla="*/ 152712 w 255396"/>
                <a:gd name="connsiteY81" fmla="*/ 116621 h 255396"/>
                <a:gd name="connsiteX82" fmla="*/ 138195 w 255396"/>
                <a:gd name="connsiteY82" fmla="*/ 127912 h 255396"/>
                <a:gd name="connsiteX83" fmla="*/ 140816 w 255396"/>
                <a:gd name="connsiteY83" fmla="*/ 137523 h 255396"/>
                <a:gd name="connsiteX84" fmla="*/ 149486 w 255396"/>
                <a:gd name="connsiteY84" fmla="*/ 142496 h 255396"/>
                <a:gd name="connsiteX85" fmla="*/ 159097 w 255396"/>
                <a:gd name="connsiteY85" fmla="*/ 139875 h 255396"/>
                <a:gd name="connsiteX86" fmla="*/ 164071 w 255396"/>
                <a:gd name="connsiteY86" fmla="*/ 131205 h 255396"/>
                <a:gd name="connsiteX87" fmla="*/ 161449 w 255396"/>
                <a:gd name="connsiteY87" fmla="*/ 121594 h 255396"/>
                <a:gd name="connsiteX88" fmla="*/ 102977 w 255396"/>
                <a:gd name="connsiteY88" fmla="*/ 149083 h 255396"/>
                <a:gd name="connsiteX89" fmla="*/ 101431 w 255396"/>
                <a:gd name="connsiteY89" fmla="*/ 149016 h 255396"/>
                <a:gd name="connsiteX90" fmla="*/ 93971 w 255396"/>
                <a:gd name="connsiteY90" fmla="*/ 151570 h 255396"/>
                <a:gd name="connsiteX91" fmla="*/ 89266 w 255396"/>
                <a:gd name="connsiteY91" fmla="*/ 159769 h 255396"/>
                <a:gd name="connsiteX92" fmla="*/ 91753 w 255396"/>
                <a:gd name="connsiteY92" fmla="*/ 168775 h 255396"/>
                <a:gd name="connsiteX93" fmla="*/ 99953 w 255396"/>
                <a:gd name="connsiteY93" fmla="*/ 173480 h 255396"/>
                <a:gd name="connsiteX94" fmla="*/ 113663 w 255396"/>
                <a:gd name="connsiteY94" fmla="*/ 162861 h 255396"/>
                <a:gd name="connsiteX95" fmla="*/ 103044 w 255396"/>
                <a:gd name="connsiteY95" fmla="*/ 149150 h 255396"/>
                <a:gd name="connsiteX96" fmla="*/ 102977 w 255396"/>
                <a:gd name="connsiteY96" fmla="*/ 149083 h 255396"/>
                <a:gd name="connsiteX97" fmla="*/ 101431 w 255396"/>
                <a:gd name="connsiteY97" fmla="*/ 149016 h 255396"/>
                <a:gd name="connsiteX98" fmla="*/ 93971 w 255396"/>
                <a:gd name="connsiteY98" fmla="*/ 151570 h 255396"/>
                <a:gd name="connsiteX99" fmla="*/ 89266 w 255396"/>
                <a:gd name="connsiteY99" fmla="*/ 159769 h 255396"/>
                <a:gd name="connsiteX100" fmla="*/ 91753 w 255396"/>
                <a:gd name="connsiteY100" fmla="*/ 168775 h 255396"/>
                <a:gd name="connsiteX101" fmla="*/ 99953 w 255396"/>
                <a:gd name="connsiteY101" fmla="*/ 173480 h 255396"/>
                <a:gd name="connsiteX102" fmla="*/ 113663 w 255396"/>
                <a:gd name="connsiteY102" fmla="*/ 162861 h 255396"/>
                <a:gd name="connsiteX103" fmla="*/ 103044 w 255396"/>
                <a:gd name="connsiteY103" fmla="*/ 149150 h 255396"/>
                <a:gd name="connsiteX104" fmla="*/ 161382 w 255396"/>
                <a:gd name="connsiteY104" fmla="*/ 121594 h 255396"/>
                <a:gd name="connsiteX105" fmla="*/ 152712 w 255396"/>
                <a:gd name="connsiteY105" fmla="*/ 116621 h 255396"/>
                <a:gd name="connsiteX106" fmla="*/ 138195 w 255396"/>
                <a:gd name="connsiteY106" fmla="*/ 127912 h 255396"/>
                <a:gd name="connsiteX107" fmla="*/ 140816 w 255396"/>
                <a:gd name="connsiteY107" fmla="*/ 137523 h 255396"/>
                <a:gd name="connsiteX108" fmla="*/ 149486 w 255396"/>
                <a:gd name="connsiteY108" fmla="*/ 142496 h 255396"/>
                <a:gd name="connsiteX109" fmla="*/ 159097 w 255396"/>
                <a:gd name="connsiteY109" fmla="*/ 139875 h 255396"/>
                <a:gd name="connsiteX110" fmla="*/ 164071 w 255396"/>
                <a:gd name="connsiteY110" fmla="*/ 131205 h 255396"/>
                <a:gd name="connsiteX111" fmla="*/ 161449 w 255396"/>
                <a:gd name="connsiteY111" fmla="*/ 121594 h 255396"/>
                <a:gd name="connsiteX112" fmla="*/ 161382 w 255396"/>
                <a:gd name="connsiteY112" fmla="*/ 121594 h 255396"/>
                <a:gd name="connsiteX113" fmla="*/ 152712 w 255396"/>
                <a:gd name="connsiteY113" fmla="*/ 116621 h 255396"/>
                <a:gd name="connsiteX114" fmla="*/ 138195 w 255396"/>
                <a:gd name="connsiteY114" fmla="*/ 127912 h 255396"/>
                <a:gd name="connsiteX115" fmla="*/ 140816 w 255396"/>
                <a:gd name="connsiteY115" fmla="*/ 137523 h 255396"/>
                <a:gd name="connsiteX116" fmla="*/ 149486 w 255396"/>
                <a:gd name="connsiteY116" fmla="*/ 142496 h 255396"/>
                <a:gd name="connsiteX117" fmla="*/ 159097 w 255396"/>
                <a:gd name="connsiteY117" fmla="*/ 139875 h 255396"/>
                <a:gd name="connsiteX118" fmla="*/ 164071 w 255396"/>
                <a:gd name="connsiteY118" fmla="*/ 131205 h 255396"/>
                <a:gd name="connsiteX119" fmla="*/ 161449 w 255396"/>
                <a:gd name="connsiteY119" fmla="*/ 121594 h 255396"/>
                <a:gd name="connsiteX120" fmla="*/ 102977 w 255396"/>
                <a:gd name="connsiteY120" fmla="*/ 149083 h 255396"/>
                <a:gd name="connsiteX121" fmla="*/ 101431 w 255396"/>
                <a:gd name="connsiteY121" fmla="*/ 149016 h 255396"/>
                <a:gd name="connsiteX122" fmla="*/ 93971 w 255396"/>
                <a:gd name="connsiteY122" fmla="*/ 151570 h 255396"/>
                <a:gd name="connsiteX123" fmla="*/ 89266 w 255396"/>
                <a:gd name="connsiteY123" fmla="*/ 159769 h 255396"/>
                <a:gd name="connsiteX124" fmla="*/ 91753 w 255396"/>
                <a:gd name="connsiteY124" fmla="*/ 168775 h 255396"/>
                <a:gd name="connsiteX125" fmla="*/ 99953 w 255396"/>
                <a:gd name="connsiteY125" fmla="*/ 173480 h 255396"/>
                <a:gd name="connsiteX126" fmla="*/ 113663 w 255396"/>
                <a:gd name="connsiteY126" fmla="*/ 162861 h 255396"/>
                <a:gd name="connsiteX127" fmla="*/ 103044 w 255396"/>
                <a:gd name="connsiteY127" fmla="*/ 149150 h 255396"/>
                <a:gd name="connsiteX128" fmla="*/ 102977 w 255396"/>
                <a:gd name="connsiteY128" fmla="*/ 149083 h 255396"/>
                <a:gd name="connsiteX129" fmla="*/ 101431 w 255396"/>
                <a:gd name="connsiteY129" fmla="*/ 149016 h 255396"/>
                <a:gd name="connsiteX130" fmla="*/ 93971 w 255396"/>
                <a:gd name="connsiteY130" fmla="*/ 151570 h 255396"/>
                <a:gd name="connsiteX131" fmla="*/ 89266 w 255396"/>
                <a:gd name="connsiteY131" fmla="*/ 159769 h 255396"/>
                <a:gd name="connsiteX132" fmla="*/ 91753 w 255396"/>
                <a:gd name="connsiteY132" fmla="*/ 168775 h 255396"/>
                <a:gd name="connsiteX133" fmla="*/ 99953 w 255396"/>
                <a:gd name="connsiteY133" fmla="*/ 173480 h 255396"/>
                <a:gd name="connsiteX134" fmla="*/ 113663 w 255396"/>
                <a:gd name="connsiteY134" fmla="*/ 162861 h 255396"/>
                <a:gd name="connsiteX135" fmla="*/ 103044 w 255396"/>
                <a:gd name="connsiteY135" fmla="*/ 149150 h 255396"/>
                <a:gd name="connsiteX136" fmla="*/ 161382 w 255396"/>
                <a:gd name="connsiteY136" fmla="*/ 121594 h 255396"/>
                <a:gd name="connsiteX137" fmla="*/ 152712 w 255396"/>
                <a:gd name="connsiteY137" fmla="*/ 116621 h 255396"/>
                <a:gd name="connsiteX138" fmla="*/ 138195 w 255396"/>
                <a:gd name="connsiteY138" fmla="*/ 127912 h 255396"/>
                <a:gd name="connsiteX139" fmla="*/ 140816 w 255396"/>
                <a:gd name="connsiteY139" fmla="*/ 137523 h 255396"/>
                <a:gd name="connsiteX140" fmla="*/ 149486 w 255396"/>
                <a:gd name="connsiteY140" fmla="*/ 142496 h 255396"/>
                <a:gd name="connsiteX141" fmla="*/ 159097 w 255396"/>
                <a:gd name="connsiteY141" fmla="*/ 139875 h 255396"/>
                <a:gd name="connsiteX142" fmla="*/ 164071 w 255396"/>
                <a:gd name="connsiteY142" fmla="*/ 131205 h 255396"/>
                <a:gd name="connsiteX143" fmla="*/ 161449 w 255396"/>
                <a:gd name="connsiteY143" fmla="*/ 121594 h 255396"/>
                <a:gd name="connsiteX144" fmla="*/ 161382 w 255396"/>
                <a:gd name="connsiteY144" fmla="*/ 121594 h 255396"/>
                <a:gd name="connsiteX145" fmla="*/ 152712 w 255396"/>
                <a:gd name="connsiteY145" fmla="*/ 116621 h 255396"/>
                <a:gd name="connsiteX146" fmla="*/ 138195 w 255396"/>
                <a:gd name="connsiteY146" fmla="*/ 127912 h 255396"/>
                <a:gd name="connsiteX147" fmla="*/ 140816 w 255396"/>
                <a:gd name="connsiteY147" fmla="*/ 137523 h 255396"/>
                <a:gd name="connsiteX148" fmla="*/ 149486 w 255396"/>
                <a:gd name="connsiteY148" fmla="*/ 142496 h 255396"/>
                <a:gd name="connsiteX149" fmla="*/ 159097 w 255396"/>
                <a:gd name="connsiteY149" fmla="*/ 139875 h 255396"/>
                <a:gd name="connsiteX150" fmla="*/ 164071 w 255396"/>
                <a:gd name="connsiteY150" fmla="*/ 131205 h 255396"/>
                <a:gd name="connsiteX151" fmla="*/ 161449 w 255396"/>
                <a:gd name="connsiteY151" fmla="*/ 121594 h 255396"/>
                <a:gd name="connsiteX152" fmla="*/ 102977 w 255396"/>
                <a:gd name="connsiteY152" fmla="*/ 149083 h 255396"/>
                <a:gd name="connsiteX153" fmla="*/ 101431 w 255396"/>
                <a:gd name="connsiteY153" fmla="*/ 149016 h 255396"/>
                <a:gd name="connsiteX154" fmla="*/ 93971 w 255396"/>
                <a:gd name="connsiteY154" fmla="*/ 151570 h 255396"/>
                <a:gd name="connsiteX155" fmla="*/ 89266 w 255396"/>
                <a:gd name="connsiteY155" fmla="*/ 159769 h 255396"/>
                <a:gd name="connsiteX156" fmla="*/ 91753 w 255396"/>
                <a:gd name="connsiteY156" fmla="*/ 168775 h 255396"/>
                <a:gd name="connsiteX157" fmla="*/ 99953 w 255396"/>
                <a:gd name="connsiteY157" fmla="*/ 173480 h 255396"/>
                <a:gd name="connsiteX158" fmla="*/ 113663 w 255396"/>
                <a:gd name="connsiteY158" fmla="*/ 162861 h 255396"/>
                <a:gd name="connsiteX159" fmla="*/ 103044 w 255396"/>
                <a:gd name="connsiteY159" fmla="*/ 149150 h 255396"/>
                <a:gd name="connsiteX160" fmla="*/ 102977 w 255396"/>
                <a:gd name="connsiteY160" fmla="*/ 149083 h 255396"/>
                <a:gd name="connsiteX161" fmla="*/ 101431 w 255396"/>
                <a:gd name="connsiteY161" fmla="*/ 149016 h 255396"/>
                <a:gd name="connsiteX162" fmla="*/ 93971 w 255396"/>
                <a:gd name="connsiteY162" fmla="*/ 151570 h 255396"/>
                <a:gd name="connsiteX163" fmla="*/ 89266 w 255396"/>
                <a:gd name="connsiteY163" fmla="*/ 159769 h 255396"/>
                <a:gd name="connsiteX164" fmla="*/ 91753 w 255396"/>
                <a:gd name="connsiteY164" fmla="*/ 168775 h 255396"/>
                <a:gd name="connsiteX165" fmla="*/ 99953 w 255396"/>
                <a:gd name="connsiteY165" fmla="*/ 173480 h 255396"/>
                <a:gd name="connsiteX166" fmla="*/ 113663 w 255396"/>
                <a:gd name="connsiteY166" fmla="*/ 162861 h 255396"/>
                <a:gd name="connsiteX167" fmla="*/ 103044 w 255396"/>
                <a:gd name="connsiteY167" fmla="*/ 149150 h 255396"/>
                <a:gd name="connsiteX168" fmla="*/ 161382 w 255396"/>
                <a:gd name="connsiteY168" fmla="*/ 121594 h 255396"/>
                <a:gd name="connsiteX169" fmla="*/ 152712 w 255396"/>
                <a:gd name="connsiteY169" fmla="*/ 116621 h 255396"/>
                <a:gd name="connsiteX170" fmla="*/ 138195 w 255396"/>
                <a:gd name="connsiteY170" fmla="*/ 127912 h 255396"/>
                <a:gd name="connsiteX171" fmla="*/ 140816 w 255396"/>
                <a:gd name="connsiteY171" fmla="*/ 137523 h 255396"/>
                <a:gd name="connsiteX172" fmla="*/ 149486 w 255396"/>
                <a:gd name="connsiteY172" fmla="*/ 142496 h 255396"/>
                <a:gd name="connsiteX173" fmla="*/ 159097 w 255396"/>
                <a:gd name="connsiteY173" fmla="*/ 139875 h 255396"/>
                <a:gd name="connsiteX174" fmla="*/ 164071 w 255396"/>
                <a:gd name="connsiteY174" fmla="*/ 131205 h 255396"/>
                <a:gd name="connsiteX175" fmla="*/ 161449 w 255396"/>
                <a:gd name="connsiteY175" fmla="*/ 121594 h 255396"/>
                <a:gd name="connsiteX176" fmla="*/ 161382 w 255396"/>
                <a:gd name="connsiteY176" fmla="*/ 121594 h 255396"/>
                <a:gd name="connsiteX177" fmla="*/ 152712 w 255396"/>
                <a:gd name="connsiteY177" fmla="*/ 116621 h 255396"/>
                <a:gd name="connsiteX178" fmla="*/ 138195 w 255396"/>
                <a:gd name="connsiteY178" fmla="*/ 127912 h 255396"/>
                <a:gd name="connsiteX179" fmla="*/ 140816 w 255396"/>
                <a:gd name="connsiteY179" fmla="*/ 137523 h 255396"/>
                <a:gd name="connsiteX180" fmla="*/ 149486 w 255396"/>
                <a:gd name="connsiteY180" fmla="*/ 142496 h 255396"/>
                <a:gd name="connsiteX181" fmla="*/ 159097 w 255396"/>
                <a:gd name="connsiteY181" fmla="*/ 139875 h 255396"/>
                <a:gd name="connsiteX182" fmla="*/ 164071 w 255396"/>
                <a:gd name="connsiteY182" fmla="*/ 131205 h 255396"/>
                <a:gd name="connsiteX183" fmla="*/ 161449 w 255396"/>
                <a:gd name="connsiteY183" fmla="*/ 121594 h 255396"/>
                <a:gd name="connsiteX184" fmla="*/ 102977 w 255396"/>
                <a:gd name="connsiteY184" fmla="*/ 149083 h 255396"/>
                <a:gd name="connsiteX185" fmla="*/ 101431 w 255396"/>
                <a:gd name="connsiteY185" fmla="*/ 149016 h 255396"/>
                <a:gd name="connsiteX186" fmla="*/ 93971 w 255396"/>
                <a:gd name="connsiteY186" fmla="*/ 151570 h 255396"/>
                <a:gd name="connsiteX187" fmla="*/ 89266 w 255396"/>
                <a:gd name="connsiteY187" fmla="*/ 159769 h 255396"/>
                <a:gd name="connsiteX188" fmla="*/ 91753 w 255396"/>
                <a:gd name="connsiteY188" fmla="*/ 168775 h 255396"/>
                <a:gd name="connsiteX189" fmla="*/ 99953 w 255396"/>
                <a:gd name="connsiteY189" fmla="*/ 173480 h 255396"/>
                <a:gd name="connsiteX190" fmla="*/ 113663 w 255396"/>
                <a:gd name="connsiteY190" fmla="*/ 162861 h 255396"/>
                <a:gd name="connsiteX191" fmla="*/ 103044 w 255396"/>
                <a:gd name="connsiteY191" fmla="*/ 149150 h 255396"/>
                <a:gd name="connsiteX192" fmla="*/ 85368 w 255396"/>
                <a:gd name="connsiteY192" fmla="*/ 118838 h 255396"/>
                <a:gd name="connsiteX193" fmla="*/ 82008 w 255396"/>
                <a:gd name="connsiteY193" fmla="*/ 116957 h 255396"/>
                <a:gd name="connsiteX194" fmla="*/ 78177 w 255396"/>
                <a:gd name="connsiteY194" fmla="*/ 117965 h 255396"/>
                <a:gd name="connsiteX195" fmla="*/ 76228 w 255396"/>
                <a:gd name="connsiteY195" fmla="*/ 121460 h 255396"/>
                <a:gd name="connsiteX196" fmla="*/ 80663 w 255396"/>
                <a:gd name="connsiteY196" fmla="*/ 127240 h 255396"/>
                <a:gd name="connsiteX197" fmla="*/ 86443 w 255396"/>
                <a:gd name="connsiteY197" fmla="*/ 122804 h 255396"/>
                <a:gd name="connsiteX198" fmla="*/ 85368 w 255396"/>
                <a:gd name="connsiteY198" fmla="*/ 118906 h 255396"/>
                <a:gd name="connsiteX199" fmla="*/ 102977 w 255396"/>
                <a:gd name="connsiteY199" fmla="*/ 149083 h 255396"/>
                <a:gd name="connsiteX200" fmla="*/ 101431 w 255396"/>
                <a:gd name="connsiteY200" fmla="*/ 149016 h 255396"/>
                <a:gd name="connsiteX201" fmla="*/ 93971 w 255396"/>
                <a:gd name="connsiteY201" fmla="*/ 151570 h 255396"/>
                <a:gd name="connsiteX202" fmla="*/ 89266 w 255396"/>
                <a:gd name="connsiteY202" fmla="*/ 159769 h 255396"/>
                <a:gd name="connsiteX203" fmla="*/ 91753 w 255396"/>
                <a:gd name="connsiteY203" fmla="*/ 168775 h 255396"/>
                <a:gd name="connsiteX204" fmla="*/ 99953 w 255396"/>
                <a:gd name="connsiteY204" fmla="*/ 173480 h 255396"/>
                <a:gd name="connsiteX205" fmla="*/ 113663 w 255396"/>
                <a:gd name="connsiteY205" fmla="*/ 162861 h 255396"/>
                <a:gd name="connsiteX206" fmla="*/ 103044 w 255396"/>
                <a:gd name="connsiteY206" fmla="*/ 149150 h 255396"/>
                <a:gd name="connsiteX207" fmla="*/ 161382 w 255396"/>
                <a:gd name="connsiteY207" fmla="*/ 121594 h 255396"/>
                <a:gd name="connsiteX208" fmla="*/ 152712 w 255396"/>
                <a:gd name="connsiteY208" fmla="*/ 116621 h 255396"/>
                <a:gd name="connsiteX209" fmla="*/ 138195 w 255396"/>
                <a:gd name="connsiteY209" fmla="*/ 127912 h 255396"/>
                <a:gd name="connsiteX210" fmla="*/ 140816 w 255396"/>
                <a:gd name="connsiteY210" fmla="*/ 137523 h 255396"/>
                <a:gd name="connsiteX211" fmla="*/ 149486 w 255396"/>
                <a:gd name="connsiteY211" fmla="*/ 142496 h 255396"/>
                <a:gd name="connsiteX212" fmla="*/ 159097 w 255396"/>
                <a:gd name="connsiteY212" fmla="*/ 139875 h 255396"/>
                <a:gd name="connsiteX213" fmla="*/ 164071 w 255396"/>
                <a:gd name="connsiteY213" fmla="*/ 131205 h 255396"/>
                <a:gd name="connsiteX214" fmla="*/ 161449 w 255396"/>
                <a:gd name="connsiteY214" fmla="*/ 121594 h 255396"/>
                <a:gd name="connsiteX215" fmla="*/ 161382 w 255396"/>
                <a:gd name="connsiteY215" fmla="*/ 121594 h 255396"/>
                <a:gd name="connsiteX216" fmla="*/ 152712 w 255396"/>
                <a:gd name="connsiteY216" fmla="*/ 116621 h 255396"/>
                <a:gd name="connsiteX217" fmla="*/ 138195 w 255396"/>
                <a:gd name="connsiteY217" fmla="*/ 127912 h 255396"/>
                <a:gd name="connsiteX218" fmla="*/ 140816 w 255396"/>
                <a:gd name="connsiteY218" fmla="*/ 137523 h 255396"/>
                <a:gd name="connsiteX219" fmla="*/ 149486 w 255396"/>
                <a:gd name="connsiteY219" fmla="*/ 142496 h 255396"/>
                <a:gd name="connsiteX220" fmla="*/ 159097 w 255396"/>
                <a:gd name="connsiteY220" fmla="*/ 139875 h 255396"/>
                <a:gd name="connsiteX221" fmla="*/ 164071 w 255396"/>
                <a:gd name="connsiteY221" fmla="*/ 131205 h 255396"/>
                <a:gd name="connsiteX222" fmla="*/ 161449 w 255396"/>
                <a:gd name="connsiteY222" fmla="*/ 121594 h 255396"/>
                <a:gd name="connsiteX223" fmla="*/ 102977 w 255396"/>
                <a:gd name="connsiteY223" fmla="*/ 149083 h 255396"/>
                <a:gd name="connsiteX224" fmla="*/ 101431 w 255396"/>
                <a:gd name="connsiteY224" fmla="*/ 149016 h 255396"/>
                <a:gd name="connsiteX225" fmla="*/ 93971 w 255396"/>
                <a:gd name="connsiteY225" fmla="*/ 151570 h 255396"/>
                <a:gd name="connsiteX226" fmla="*/ 89266 w 255396"/>
                <a:gd name="connsiteY226" fmla="*/ 159769 h 255396"/>
                <a:gd name="connsiteX227" fmla="*/ 91753 w 255396"/>
                <a:gd name="connsiteY227" fmla="*/ 168775 h 255396"/>
                <a:gd name="connsiteX228" fmla="*/ 99953 w 255396"/>
                <a:gd name="connsiteY228" fmla="*/ 173480 h 255396"/>
                <a:gd name="connsiteX229" fmla="*/ 113663 w 255396"/>
                <a:gd name="connsiteY229" fmla="*/ 162861 h 255396"/>
                <a:gd name="connsiteX230" fmla="*/ 103044 w 255396"/>
                <a:gd name="connsiteY230" fmla="*/ 149150 h 255396"/>
                <a:gd name="connsiteX231" fmla="*/ 85368 w 255396"/>
                <a:gd name="connsiteY231" fmla="*/ 118838 h 255396"/>
                <a:gd name="connsiteX232" fmla="*/ 82008 w 255396"/>
                <a:gd name="connsiteY232" fmla="*/ 116957 h 255396"/>
                <a:gd name="connsiteX233" fmla="*/ 78177 w 255396"/>
                <a:gd name="connsiteY233" fmla="*/ 117965 h 255396"/>
                <a:gd name="connsiteX234" fmla="*/ 76228 w 255396"/>
                <a:gd name="connsiteY234" fmla="*/ 121460 h 255396"/>
                <a:gd name="connsiteX235" fmla="*/ 80663 w 255396"/>
                <a:gd name="connsiteY235" fmla="*/ 127240 h 255396"/>
                <a:gd name="connsiteX236" fmla="*/ 86443 w 255396"/>
                <a:gd name="connsiteY236" fmla="*/ 122804 h 255396"/>
                <a:gd name="connsiteX237" fmla="*/ 85368 w 255396"/>
                <a:gd name="connsiteY237" fmla="*/ 118906 h 255396"/>
                <a:gd name="connsiteX238" fmla="*/ 229600 w 255396"/>
                <a:gd name="connsiteY238" fmla="*/ 101162 h 255396"/>
                <a:gd name="connsiteX239" fmla="*/ 227046 w 255396"/>
                <a:gd name="connsiteY239" fmla="*/ 52503 h 255396"/>
                <a:gd name="connsiteX240" fmla="*/ 180537 w 255396"/>
                <a:gd name="connsiteY240" fmla="*/ 37918 h 255396"/>
                <a:gd name="connsiteX241" fmla="*/ 144378 w 255396"/>
                <a:gd name="connsiteY241" fmla="*/ 5389 h 255396"/>
                <a:gd name="connsiteX242" fmla="*/ 101162 w 255396"/>
                <a:gd name="connsiteY242" fmla="*/ 27837 h 255396"/>
                <a:gd name="connsiteX243" fmla="*/ 52503 w 255396"/>
                <a:gd name="connsiteY243" fmla="*/ 30458 h 255396"/>
                <a:gd name="connsiteX244" fmla="*/ 37918 w 255396"/>
                <a:gd name="connsiteY244" fmla="*/ 76832 h 255396"/>
                <a:gd name="connsiteX245" fmla="*/ 5389 w 255396"/>
                <a:gd name="connsiteY245" fmla="*/ 112991 h 255396"/>
                <a:gd name="connsiteX246" fmla="*/ 27837 w 255396"/>
                <a:gd name="connsiteY246" fmla="*/ 156207 h 255396"/>
                <a:gd name="connsiteX247" fmla="*/ 30391 w 255396"/>
                <a:gd name="connsiteY247" fmla="*/ 204867 h 255396"/>
                <a:gd name="connsiteX248" fmla="*/ 76900 w 255396"/>
                <a:gd name="connsiteY248" fmla="*/ 219586 h 255396"/>
                <a:gd name="connsiteX249" fmla="*/ 113058 w 255396"/>
                <a:gd name="connsiteY249" fmla="*/ 252048 h 255396"/>
                <a:gd name="connsiteX250" fmla="*/ 118502 w 255396"/>
                <a:gd name="connsiteY250" fmla="*/ 252384 h 255396"/>
                <a:gd name="connsiteX251" fmla="*/ 156207 w 255396"/>
                <a:gd name="connsiteY251" fmla="*/ 229600 h 255396"/>
                <a:gd name="connsiteX252" fmla="*/ 204867 w 255396"/>
                <a:gd name="connsiteY252" fmla="*/ 227046 h 255396"/>
                <a:gd name="connsiteX253" fmla="*/ 219451 w 255396"/>
                <a:gd name="connsiteY253" fmla="*/ 180671 h 255396"/>
                <a:gd name="connsiteX254" fmla="*/ 251981 w 255396"/>
                <a:gd name="connsiteY254" fmla="*/ 144445 h 255396"/>
                <a:gd name="connsiteX255" fmla="*/ 229533 w 255396"/>
                <a:gd name="connsiteY255" fmla="*/ 101230 h 255396"/>
                <a:gd name="connsiteX256" fmla="*/ 155333 w 255396"/>
                <a:gd name="connsiteY256" fmla="*/ 92358 h 255396"/>
                <a:gd name="connsiteX257" fmla="*/ 151032 w 255396"/>
                <a:gd name="connsiteY257" fmla="*/ 99885 h 255396"/>
                <a:gd name="connsiteX258" fmla="*/ 144109 w 255396"/>
                <a:gd name="connsiteY258" fmla="*/ 102305 h 255396"/>
                <a:gd name="connsiteX259" fmla="*/ 142698 w 255396"/>
                <a:gd name="connsiteY259" fmla="*/ 102238 h 255396"/>
                <a:gd name="connsiteX260" fmla="*/ 132885 w 255396"/>
                <a:gd name="connsiteY260" fmla="*/ 89535 h 255396"/>
                <a:gd name="connsiteX261" fmla="*/ 145521 w 255396"/>
                <a:gd name="connsiteY261" fmla="*/ 79722 h 255396"/>
                <a:gd name="connsiteX262" fmla="*/ 155333 w 255396"/>
                <a:gd name="connsiteY262" fmla="*/ 92425 h 255396"/>
                <a:gd name="connsiteX263" fmla="*/ 132885 w 255396"/>
                <a:gd name="connsiteY263" fmla="*/ 39934 h 255396"/>
                <a:gd name="connsiteX264" fmla="*/ 140211 w 255396"/>
                <a:gd name="connsiteY264" fmla="*/ 37985 h 255396"/>
                <a:gd name="connsiteX265" fmla="*/ 146798 w 255396"/>
                <a:gd name="connsiteY265" fmla="*/ 41816 h 255396"/>
                <a:gd name="connsiteX266" fmla="*/ 148747 w 255396"/>
                <a:gd name="connsiteY266" fmla="*/ 49075 h 255396"/>
                <a:gd name="connsiteX267" fmla="*/ 138934 w 255396"/>
                <a:gd name="connsiteY267" fmla="*/ 57745 h 255396"/>
                <a:gd name="connsiteX268" fmla="*/ 137724 w 255396"/>
                <a:gd name="connsiteY268" fmla="*/ 57745 h 255396"/>
                <a:gd name="connsiteX269" fmla="*/ 129122 w 255396"/>
                <a:gd name="connsiteY269" fmla="*/ 46588 h 255396"/>
                <a:gd name="connsiteX270" fmla="*/ 132818 w 255396"/>
                <a:gd name="connsiteY270" fmla="*/ 40002 h 255396"/>
                <a:gd name="connsiteX271" fmla="*/ 115075 w 255396"/>
                <a:gd name="connsiteY271" fmla="*/ 83419 h 255396"/>
                <a:gd name="connsiteX272" fmla="*/ 121594 w 255396"/>
                <a:gd name="connsiteY272" fmla="*/ 91820 h 255396"/>
                <a:gd name="connsiteX273" fmla="*/ 114067 w 255396"/>
                <a:gd name="connsiteY273" fmla="*/ 98407 h 255396"/>
                <a:gd name="connsiteX274" fmla="*/ 113126 w 255396"/>
                <a:gd name="connsiteY274" fmla="*/ 98340 h 255396"/>
                <a:gd name="connsiteX275" fmla="*/ 108085 w 255396"/>
                <a:gd name="connsiteY275" fmla="*/ 95517 h 255396"/>
                <a:gd name="connsiteX276" fmla="*/ 106606 w 255396"/>
                <a:gd name="connsiteY276" fmla="*/ 89871 h 255396"/>
                <a:gd name="connsiteX277" fmla="*/ 115008 w 255396"/>
                <a:gd name="connsiteY277" fmla="*/ 83352 h 255396"/>
                <a:gd name="connsiteX278" fmla="*/ 72733 w 255396"/>
                <a:gd name="connsiteY278" fmla="*/ 56401 h 255396"/>
                <a:gd name="connsiteX279" fmla="*/ 86578 w 255396"/>
                <a:gd name="connsiteY279" fmla="*/ 58148 h 255396"/>
                <a:gd name="connsiteX280" fmla="*/ 84830 w 255396"/>
                <a:gd name="connsiteY280" fmla="*/ 72128 h 255396"/>
                <a:gd name="connsiteX281" fmla="*/ 78714 w 255396"/>
                <a:gd name="connsiteY281" fmla="*/ 74211 h 255396"/>
                <a:gd name="connsiteX282" fmla="*/ 77505 w 255396"/>
                <a:gd name="connsiteY282" fmla="*/ 74144 h 255396"/>
                <a:gd name="connsiteX283" fmla="*/ 70918 w 255396"/>
                <a:gd name="connsiteY283" fmla="*/ 70313 h 255396"/>
                <a:gd name="connsiteX284" fmla="*/ 68969 w 255396"/>
                <a:gd name="connsiteY284" fmla="*/ 63055 h 255396"/>
                <a:gd name="connsiteX285" fmla="*/ 72800 w 255396"/>
                <a:gd name="connsiteY285" fmla="*/ 56468 h 255396"/>
                <a:gd name="connsiteX286" fmla="*/ 47798 w 255396"/>
                <a:gd name="connsiteY286" fmla="*/ 128315 h 255396"/>
                <a:gd name="connsiteX287" fmla="*/ 46588 w 255396"/>
                <a:gd name="connsiteY287" fmla="*/ 128315 h 255396"/>
                <a:gd name="connsiteX288" fmla="*/ 37985 w 255396"/>
                <a:gd name="connsiteY288" fmla="*/ 117158 h 255396"/>
                <a:gd name="connsiteX289" fmla="*/ 41816 w 255396"/>
                <a:gd name="connsiteY289" fmla="*/ 110639 h 255396"/>
                <a:gd name="connsiteX290" fmla="*/ 49075 w 255396"/>
                <a:gd name="connsiteY290" fmla="*/ 108555 h 255396"/>
                <a:gd name="connsiteX291" fmla="*/ 55661 w 255396"/>
                <a:gd name="connsiteY291" fmla="*/ 112386 h 255396"/>
                <a:gd name="connsiteX292" fmla="*/ 57611 w 255396"/>
                <a:gd name="connsiteY292" fmla="*/ 119645 h 255396"/>
                <a:gd name="connsiteX293" fmla="*/ 47798 w 255396"/>
                <a:gd name="connsiteY293" fmla="*/ 128315 h 255396"/>
                <a:gd name="connsiteX294" fmla="*/ 70313 w 255396"/>
                <a:gd name="connsiteY294" fmla="*/ 186519 h 255396"/>
                <a:gd name="connsiteX295" fmla="*/ 64264 w 255396"/>
                <a:gd name="connsiteY295" fmla="*/ 188602 h 255396"/>
                <a:gd name="connsiteX296" fmla="*/ 56401 w 255396"/>
                <a:gd name="connsiteY296" fmla="*/ 184771 h 255396"/>
                <a:gd name="connsiteX297" fmla="*/ 56334 w 255396"/>
                <a:gd name="connsiteY297" fmla="*/ 184771 h 255396"/>
                <a:gd name="connsiteX298" fmla="*/ 58148 w 255396"/>
                <a:gd name="connsiteY298" fmla="*/ 170792 h 255396"/>
                <a:gd name="connsiteX299" fmla="*/ 71993 w 255396"/>
                <a:gd name="connsiteY299" fmla="*/ 172539 h 255396"/>
                <a:gd name="connsiteX300" fmla="*/ 74077 w 255396"/>
                <a:gd name="connsiteY300" fmla="*/ 179865 h 255396"/>
                <a:gd name="connsiteX301" fmla="*/ 70246 w 255396"/>
                <a:gd name="connsiteY301" fmla="*/ 186451 h 255396"/>
                <a:gd name="connsiteX302" fmla="*/ 79722 w 255396"/>
                <a:gd name="connsiteY302" fmla="*/ 134498 h 255396"/>
                <a:gd name="connsiteX303" fmla="*/ 68767 w 255396"/>
                <a:gd name="connsiteY303" fmla="*/ 120384 h 255396"/>
                <a:gd name="connsiteX304" fmla="*/ 73539 w 255396"/>
                <a:gd name="connsiteY304" fmla="*/ 112050 h 255396"/>
                <a:gd name="connsiteX305" fmla="*/ 82881 w 255396"/>
                <a:gd name="connsiteY305" fmla="*/ 109496 h 255396"/>
                <a:gd name="connsiteX306" fmla="*/ 91283 w 255396"/>
                <a:gd name="connsiteY306" fmla="*/ 114268 h 255396"/>
                <a:gd name="connsiteX307" fmla="*/ 93837 w 255396"/>
                <a:gd name="connsiteY307" fmla="*/ 123610 h 255396"/>
                <a:gd name="connsiteX308" fmla="*/ 81268 w 255396"/>
                <a:gd name="connsiteY308" fmla="*/ 134700 h 255396"/>
                <a:gd name="connsiteX309" fmla="*/ 79722 w 255396"/>
                <a:gd name="connsiteY309" fmla="*/ 134566 h 255396"/>
                <a:gd name="connsiteX310" fmla="*/ 98944 w 255396"/>
                <a:gd name="connsiteY310" fmla="*/ 180739 h 255396"/>
                <a:gd name="connsiteX311" fmla="*/ 85839 w 255396"/>
                <a:gd name="connsiteY311" fmla="*/ 173278 h 255396"/>
                <a:gd name="connsiteX312" fmla="*/ 81873 w 255396"/>
                <a:gd name="connsiteY312" fmla="*/ 158694 h 255396"/>
                <a:gd name="connsiteX313" fmla="*/ 89333 w 255396"/>
                <a:gd name="connsiteY313" fmla="*/ 145588 h 255396"/>
                <a:gd name="connsiteX314" fmla="*/ 103918 w 255396"/>
                <a:gd name="connsiteY314" fmla="*/ 141623 h 255396"/>
                <a:gd name="connsiteX315" fmla="*/ 120989 w 255396"/>
                <a:gd name="connsiteY315" fmla="*/ 163667 h 255396"/>
                <a:gd name="connsiteX316" fmla="*/ 101431 w 255396"/>
                <a:gd name="connsiteY316" fmla="*/ 180940 h 255396"/>
                <a:gd name="connsiteX317" fmla="*/ 98944 w 255396"/>
                <a:gd name="connsiteY317" fmla="*/ 180806 h 255396"/>
                <a:gd name="connsiteX318" fmla="*/ 118435 w 255396"/>
                <a:gd name="connsiteY318" fmla="*/ 219519 h 255396"/>
                <a:gd name="connsiteX319" fmla="*/ 117225 w 255396"/>
                <a:gd name="connsiteY319" fmla="*/ 219451 h 255396"/>
                <a:gd name="connsiteX320" fmla="*/ 110639 w 255396"/>
                <a:gd name="connsiteY320" fmla="*/ 215620 h 255396"/>
                <a:gd name="connsiteX321" fmla="*/ 108690 w 255396"/>
                <a:gd name="connsiteY321" fmla="*/ 208362 h 255396"/>
                <a:gd name="connsiteX322" fmla="*/ 112521 w 255396"/>
                <a:gd name="connsiteY322" fmla="*/ 201775 h 255396"/>
                <a:gd name="connsiteX323" fmla="*/ 119779 w 255396"/>
                <a:gd name="connsiteY323" fmla="*/ 199759 h 255396"/>
                <a:gd name="connsiteX324" fmla="*/ 128382 w 255396"/>
                <a:gd name="connsiteY324" fmla="*/ 210848 h 255396"/>
                <a:gd name="connsiteX325" fmla="*/ 118570 w 255396"/>
                <a:gd name="connsiteY325" fmla="*/ 219519 h 255396"/>
                <a:gd name="connsiteX326" fmla="*/ 135506 w 255396"/>
                <a:gd name="connsiteY326" fmla="*/ 181209 h 255396"/>
                <a:gd name="connsiteX327" fmla="*/ 134297 w 255396"/>
                <a:gd name="connsiteY327" fmla="*/ 181142 h 255396"/>
                <a:gd name="connsiteX328" fmla="*/ 127845 w 255396"/>
                <a:gd name="connsiteY328" fmla="*/ 177513 h 255396"/>
                <a:gd name="connsiteX329" fmla="*/ 125963 w 255396"/>
                <a:gd name="connsiteY329" fmla="*/ 170321 h 255396"/>
                <a:gd name="connsiteX330" fmla="*/ 129592 w 255396"/>
                <a:gd name="connsiteY330" fmla="*/ 163869 h 255396"/>
                <a:gd name="connsiteX331" fmla="*/ 136783 w 255396"/>
                <a:gd name="connsiteY331" fmla="*/ 161920 h 255396"/>
                <a:gd name="connsiteX332" fmla="*/ 145185 w 255396"/>
                <a:gd name="connsiteY332" fmla="*/ 172808 h 255396"/>
                <a:gd name="connsiteX333" fmla="*/ 135506 w 255396"/>
                <a:gd name="connsiteY333" fmla="*/ 181209 h 255396"/>
                <a:gd name="connsiteX334" fmla="*/ 148411 w 255396"/>
                <a:gd name="connsiteY334" fmla="*/ 149822 h 255396"/>
                <a:gd name="connsiteX335" fmla="*/ 130735 w 255396"/>
                <a:gd name="connsiteY335" fmla="*/ 132482 h 255396"/>
                <a:gd name="connsiteX336" fmla="*/ 120922 w 255396"/>
                <a:gd name="connsiteY336" fmla="*/ 134364 h 255396"/>
                <a:gd name="connsiteX337" fmla="*/ 106875 w 255396"/>
                <a:gd name="connsiteY337" fmla="*/ 116285 h 255396"/>
                <a:gd name="connsiteX338" fmla="*/ 124955 w 255396"/>
                <a:gd name="connsiteY338" fmla="*/ 102170 h 255396"/>
                <a:gd name="connsiteX339" fmla="*/ 138396 w 255396"/>
                <a:gd name="connsiteY339" fmla="*/ 113327 h 255396"/>
                <a:gd name="connsiteX340" fmla="*/ 153586 w 255396"/>
                <a:gd name="connsiteY340" fmla="*/ 109093 h 255396"/>
                <a:gd name="connsiteX341" fmla="*/ 164003 w 255396"/>
                <a:gd name="connsiteY341" fmla="*/ 113663 h 255396"/>
                <a:gd name="connsiteX342" fmla="*/ 163197 w 255396"/>
                <a:gd name="connsiteY342" fmla="*/ 107951 h 255396"/>
                <a:gd name="connsiteX343" fmla="*/ 175160 w 255396"/>
                <a:gd name="connsiteY343" fmla="*/ 98676 h 255396"/>
                <a:gd name="connsiteX344" fmla="*/ 182150 w 255396"/>
                <a:gd name="connsiteY344" fmla="*/ 102708 h 255396"/>
                <a:gd name="connsiteX345" fmla="*/ 184368 w 255396"/>
                <a:gd name="connsiteY345" fmla="*/ 110572 h 255396"/>
                <a:gd name="connsiteX346" fmla="*/ 172405 w 255396"/>
                <a:gd name="connsiteY346" fmla="*/ 119847 h 255396"/>
                <a:gd name="connsiteX347" fmla="*/ 168305 w 255396"/>
                <a:gd name="connsiteY347" fmla="*/ 118435 h 255396"/>
                <a:gd name="connsiteX348" fmla="*/ 171329 w 255396"/>
                <a:gd name="connsiteY348" fmla="*/ 132079 h 255396"/>
                <a:gd name="connsiteX349" fmla="*/ 163600 w 255396"/>
                <a:gd name="connsiteY349" fmla="*/ 145722 h 255396"/>
                <a:gd name="connsiteX350" fmla="*/ 151032 w 255396"/>
                <a:gd name="connsiteY350" fmla="*/ 150024 h 255396"/>
                <a:gd name="connsiteX351" fmla="*/ 148411 w 255396"/>
                <a:gd name="connsiteY351" fmla="*/ 149889 h 255396"/>
                <a:gd name="connsiteX352" fmla="*/ 186787 w 255396"/>
                <a:gd name="connsiteY352" fmla="*/ 147806 h 255396"/>
                <a:gd name="connsiteX353" fmla="*/ 179596 w 255396"/>
                <a:gd name="connsiteY353" fmla="*/ 154191 h 255396"/>
                <a:gd name="connsiteX354" fmla="*/ 178655 w 255396"/>
                <a:gd name="connsiteY354" fmla="*/ 154191 h 255396"/>
                <a:gd name="connsiteX355" fmla="*/ 173816 w 255396"/>
                <a:gd name="connsiteY355" fmla="*/ 151368 h 255396"/>
                <a:gd name="connsiteX356" fmla="*/ 172337 w 255396"/>
                <a:gd name="connsiteY356" fmla="*/ 145991 h 255396"/>
                <a:gd name="connsiteX357" fmla="*/ 175160 w 255396"/>
                <a:gd name="connsiteY357" fmla="*/ 141219 h 255396"/>
                <a:gd name="connsiteX358" fmla="*/ 180537 w 255396"/>
                <a:gd name="connsiteY358" fmla="*/ 139741 h 255396"/>
                <a:gd name="connsiteX359" fmla="*/ 186787 w 255396"/>
                <a:gd name="connsiteY359" fmla="*/ 147806 h 255396"/>
                <a:gd name="connsiteX360" fmla="*/ 163062 w 255396"/>
                <a:gd name="connsiteY360" fmla="*/ 173413 h 255396"/>
                <a:gd name="connsiteX361" fmla="*/ 162054 w 255396"/>
                <a:gd name="connsiteY361" fmla="*/ 173345 h 255396"/>
                <a:gd name="connsiteX362" fmla="*/ 155871 w 255396"/>
                <a:gd name="connsiteY362" fmla="*/ 165348 h 255396"/>
                <a:gd name="connsiteX363" fmla="*/ 158627 w 255396"/>
                <a:gd name="connsiteY363" fmla="*/ 160576 h 255396"/>
                <a:gd name="connsiteX364" fmla="*/ 163936 w 255396"/>
                <a:gd name="connsiteY364" fmla="*/ 159097 h 255396"/>
                <a:gd name="connsiteX365" fmla="*/ 168708 w 255396"/>
                <a:gd name="connsiteY365" fmla="*/ 161853 h 255396"/>
                <a:gd name="connsiteX366" fmla="*/ 170187 w 255396"/>
                <a:gd name="connsiteY366" fmla="*/ 167229 h 255396"/>
                <a:gd name="connsiteX367" fmla="*/ 167431 w 255396"/>
                <a:gd name="connsiteY367" fmla="*/ 172001 h 255396"/>
                <a:gd name="connsiteX368" fmla="*/ 163062 w 255396"/>
                <a:gd name="connsiteY368" fmla="*/ 173480 h 255396"/>
                <a:gd name="connsiteX369" fmla="*/ 184704 w 255396"/>
                <a:gd name="connsiteY369" fmla="*/ 200969 h 255396"/>
                <a:gd name="connsiteX370" fmla="*/ 178655 w 255396"/>
                <a:gd name="connsiteY370" fmla="*/ 203052 h 255396"/>
                <a:gd name="connsiteX371" fmla="*/ 177445 w 255396"/>
                <a:gd name="connsiteY371" fmla="*/ 202985 h 255396"/>
                <a:gd name="connsiteX372" fmla="*/ 170859 w 255396"/>
                <a:gd name="connsiteY372" fmla="*/ 199154 h 255396"/>
                <a:gd name="connsiteX373" fmla="*/ 168775 w 255396"/>
                <a:gd name="connsiteY373" fmla="*/ 193105 h 255396"/>
                <a:gd name="connsiteX374" fmla="*/ 172606 w 255396"/>
                <a:gd name="connsiteY374" fmla="*/ 185242 h 255396"/>
                <a:gd name="connsiteX375" fmla="*/ 179932 w 255396"/>
                <a:gd name="connsiteY375" fmla="*/ 183293 h 255396"/>
                <a:gd name="connsiteX376" fmla="*/ 186519 w 255396"/>
                <a:gd name="connsiteY376" fmla="*/ 186989 h 255396"/>
                <a:gd name="connsiteX377" fmla="*/ 184704 w 255396"/>
                <a:gd name="connsiteY377" fmla="*/ 200969 h 255396"/>
                <a:gd name="connsiteX378" fmla="*/ 193240 w 255396"/>
                <a:gd name="connsiteY378" fmla="*/ 88527 h 255396"/>
                <a:gd name="connsiteX379" fmla="*/ 185376 w 255396"/>
                <a:gd name="connsiteY379" fmla="*/ 84696 h 255396"/>
                <a:gd name="connsiteX380" fmla="*/ 183293 w 255396"/>
                <a:gd name="connsiteY380" fmla="*/ 77370 h 255396"/>
                <a:gd name="connsiteX381" fmla="*/ 187123 w 255396"/>
                <a:gd name="connsiteY381" fmla="*/ 70784 h 255396"/>
                <a:gd name="connsiteX382" fmla="*/ 194449 w 255396"/>
                <a:gd name="connsiteY382" fmla="*/ 68834 h 255396"/>
                <a:gd name="connsiteX383" fmla="*/ 200969 w 255396"/>
                <a:gd name="connsiteY383" fmla="*/ 72665 h 255396"/>
                <a:gd name="connsiteX384" fmla="*/ 199221 w 255396"/>
                <a:gd name="connsiteY384" fmla="*/ 86511 h 255396"/>
                <a:gd name="connsiteX385" fmla="*/ 193172 w 255396"/>
                <a:gd name="connsiteY385" fmla="*/ 88594 h 255396"/>
                <a:gd name="connsiteX386" fmla="*/ 215688 w 255396"/>
                <a:gd name="connsiteY386" fmla="*/ 146731 h 255396"/>
                <a:gd name="connsiteX387" fmla="*/ 209639 w 255396"/>
                <a:gd name="connsiteY387" fmla="*/ 148814 h 255396"/>
                <a:gd name="connsiteX388" fmla="*/ 208429 w 255396"/>
                <a:gd name="connsiteY388" fmla="*/ 148747 h 255396"/>
                <a:gd name="connsiteX389" fmla="*/ 199826 w 255396"/>
                <a:gd name="connsiteY389" fmla="*/ 137657 h 255396"/>
                <a:gd name="connsiteX390" fmla="*/ 210916 w 255396"/>
                <a:gd name="connsiteY390" fmla="*/ 129054 h 255396"/>
                <a:gd name="connsiteX391" fmla="*/ 217502 w 255396"/>
                <a:gd name="connsiteY391" fmla="*/ 132751 h 255396"/>
                <a:gd name="connsiteX392" fmla="*/ 219451 w 255396"/>
                <a:gd name="connsiteY392" fmla="*/ 140077 h 255396"/>
                <a:gd name="connsiteX393" fmla="*/ 215620 w 255396"/>
                <a:gd name="connsiteY393" fmla="*/ 146663 h 255396"/>
                <a:gd name="connsiteX394" fmla="*/ 161248 w 255396"/>
                <a:gd name="connsiteY394" fmla="*/ 121460 h 255396"/>
                <a:gd name="connsiteX395" fmla="*/ 152578 w 255396"/>
                <a:gd name="connsiteY395" fmla="*/ 116486 h 255396"/>
                <a:gd name="connsiteX396" fmla="*/ 138060 w 255396"/>
                <a:gd name="connsiteY396" fmla="*/ 127777 h 255396"/>
                <a:gd name="connsiteX397" fmla="*/ 140682 w 255396"/>
                <a:gd name="connsiteY397" fmla="*/ 137388 h 255396"/>
                <a:gd name="connsiteX398" fmla="*/ 149352 w 255396"/>
                <a:gd name="connsiteY398" fmla="*/ 142362 h 255396"/>
                <a:gd name="connsiteX399" fmla="*/ 158963 w 255396"/>
                <a:gd name="connsiteY399" fmla="*/ 139741 h 255396"/>
                <a:gd name="connsiteX400" fmla="*/ 163936 w 255396"/>
                <a:gd name="connsiteY400" fmla="*/ 131071 h 255396"/>
                <a:gd name="connsiteX401" fmla="*/ 161315 w 255396"/>
                <a:gd name="connsiteY401" fmla="*/ 121460 h 255396"/>
                <a:gd name="connsiteX402" fmla="*/ 102843 w 255396"/>
                <a:gd name="connsiteY402" fmla="*/ 148948 h 255396"/>
                <a:gd name="connsiteX403" fmla="*/ 101297 w 255396"/>
                <a:gd name="connsiteY403" fmla="*/ 148881 h 255396"/>
                <a:gd name="connsiteX404" fmla="*/ 93837 w 255396"/>
                <a:gd name="connsiteY404" fmla="*/ 151435 h 255396"/>
                <a:gd name="connsiteX405" fmla="*/ 89132 w 255396"/>
                <a:gd name="connsiteY405" fmla="*/ 159635 h 255396"/>
                <a:gd name="connsiteX406" fmla="*/ 91619 w 255396"/>
                <a:gd name="connsiteY406" fmla="*/ 168641 h 255396"/>
                <a:gd name="connsiteX407" fmla="*/ 99818 w 255396"/>
                <a:gd name="connsiteY407" fmla="*/ 173345 h 255396"/>
                <a:gd name="connsiteX408" fmla="*/ 113529 w 255396"/>
                <a:gd name="connsiteY408" fmla="*/ 162726 h 255396"/>
                <a:gd name="connsiteX409" fmla="*/ 102910 w 255396"/>
                <a:gd name="connsiteY409" fmla="*/ 149016 h 255396"/>
                <a:gd name="connsiteX410" fmla="*/ 81873 w 255396"/>
                <a:gd name="connsiteY410" fmla="*/ 116822 h 255396"/>
                <a:gd name="connsiteX411" fmla="*/ 78042 w 255396"/>
                <a:gd name="connsiteY411" fmla="*/ 117830 h 255396"/>
                <a:gd name="connsiteX412" fmla="*/ 76093 w 255396"/>
                <a:gd name="connsiteY412" fmla="*/ 121325 h 255396"/>
                <a:gd name="connsiteX413" fmla="*/ 80529 w 255396"/>
                <a:gd name="connsiteY413" fmla="*/ 127105 h 255396"/>
                <a:gd name="connsiteX414" fmla="*/ 86309 w 255396"/>
                <a:gd name="connsiteY414" fmla="*/ 122669 h 255396"/>
                <a:gd name="connsiteX415" fmla="*/ 85234 w 255396"/>
                <a:gd name="connsiteY415" fmla="*/ 118771 h 255396"/>
                <a:gd name="connsiteX416" fmla="*/ 81873 w 255396"/>
                <a:gd name="connsiteY416" fmla="*/ 116889 h 255396"/>
                <a:gd name="connsiteX417" fmla="*/ 85234 w 255396"/>
                <a:gd name="connsiteY417" fmla="*/ 118704 h 255396"/>
                <a:gd name="connsiteX418" fmla="*/ 81873 w 255396"/>
                <a:gd name="connsiteY418" fmla="*/ 116822 h 255396"/>
                <a:gd name="connsiteX419" fmla="*/ 78042 w 255396"/>
                <a:gd name="connsiteY419" fmla="*/ 117830 h 255396"/>
                <a:gd name="connsiteX420" fmla="*/ 76093 w 255396"/>
                <a:gd name="connsiteY420" fmla="*/ 121325 h 255396"/>
                <a:gd name="connsiteX421" fmla="*/ 80529 w 255396"/>
                <a:gd name="connsiteY421" fmla="*/ 127105 h 255396"/>
                <a:gd name="connsiteX422" fmla="*/ 86309 w 255396"/>
                <a:gd name="connsiteY422" fmla="*/ 122669 h 255396"/>
                <a:gd name="connsiteX423" fmla="*/ 85234 w 255396"/>
                <a:gd name="connsiteY423" fmla="*/ 118771 h 255396"/>
                <a:gd name="connsiteX424" fmla="*/ 102843 w 255396"/>
                <a:gd name="connsiteY424" fmla="*/ 148948 h 255396"/>
                <a:gd name="connsiteX425" fmla="*/ 101297 w 255396"/>
                <a:gd name="connsiteY425" fmla="*/ 148881 h 255396"/>
                <a:gd name="connsiteX426" fmla="*/ 93837 w 255396"/>
                <a:gd name="connsiteY426" fmla="*/ 151435 h 255396"/>
                <a:gd name="connsiteX427" fmla="*/ 89132 w 255396"/>
                <a:gd name="connsiteY427" fmla="*/ 159635 h 255396"/>
                <a:gd name="connsiteX428" fmla="*/ 91619 w 255396"/>
                <a:gd name="connsiteY428" fmla="*/ 168641 h 255396"/>
                <a:gd name="connsiteX429" fmla="*/ 99818 w 255396"/>
                <a:gd name="connsiteY429" fmla="*/ 173345 h 255396"/>
                <a:gd name="connsiteX430" fmla="*/ 113529 w 255396"/>
                <a:gd name="connsiteY430" fmla="*/ 162726 h 255396"/>
                <a:gd name="connsiteX431" fmla="*/ 102910 w 255396"/>
                <a:gd name="connsiteY431" fmla="*/ 149016 h 255396"/>
                <a:gd name="connsiteX432" fmla="*/ 161248 w 255396"/>
                <a:gd name="connsiteY432" fmla="*/ 121460 h 255396"/>
                <a:gd name="connsiteX433" fmla="*/ 152578 w 255396"/>
                <a:gd name="connsiteY433" fmla="*/ 116486 h 255396"/>
                <a:gd name="connsiteX434" fmla="*/ 138060 w 255396"/>
                <a:gd name="connsiteY434" fmla="*/ 127777 h 255396"/>
                <a:gd name="connsiteX435" fmla="*/ 140682 w 255396"/>
                <a:gd name="connsiteY435" fmla="*/ 137388 h 255396"/>
                <a:gd name="connsiteX436" fmla="*/ 149352 w 255396"/>
                <a:gd name="connsiteY436" fmla="*/ 142362 h 255396"/>
                <a:gd name="connsiteX437" fmla="*/ 158963 w 255396"/>
                <a:gd name="connsiteY437" fmla="*/ 139741 h 255396"/>
                <a:gd name="connsiteX438" fmla="*/ 163936 w 255396"/>
                <a:gd name="connsiteY438" fmla="*/ 131071 h 255396"/>
                <a:gd name="connsiteX439" fmla="*/ 161315 w 255396"/>
                <a:gd name="connsiteY439" fmla="*/ 121460 h 255396"/>
                <a:gd name="connsiteX440" fmla="*/ 161248 w 255396"/>
                <a:gd name="connsiteY440" fmla="*/ 121460 h 255396"/>
                <a:gd name="connsiteX441" fmla="*/ 152578 w 255396"/>
                <a:gd name="connsiteY441" fmla="*/ 116486 h 255396"/>
                <a:gd name="connsiteX442" fmla="*/ 138060 w 255396"/>
                <a:gd name="connsiteY442" fmla="*/ 127777 h 255396"/>
                <a:gd name="connsiteX443" fmla="*/ 140682 w 255396"/>
                <a:gd name="connsiteY443" fmla="*/ 137388 h 255396"/>
                <a:gd name="connsiteX444" fmla="*/ 149352 w 255396"/>
                <a:gd name="connsiteY444" fmla="*/ 142362 h 255396"/>
                <a:gd name="connsiteX445" fmla="*/ 158963 w 255396"/>
                <a:gd name="connsiteY445" fmla="*/ 139741 h 255396"/>
                <a:gd name="connsiteX446" fmla="*/ 163936 w 255396"/>
                <a:gd name="connsiteY446" fmla="*/ 131071 h 255396"/>
                <a:gd name="connsiteX447" fmla="*/ 161315 w 255396"/>
                <a:gd name="connsiteY447" fmla="*/ 121460 h 255396"/>
                <a:gd name="connsiteX448" fmla="*/ 102843 w 255396"/>
                <a:gd name="connsiteY448" fmla="*/ 148948 h 255396"/>
                <a:gd name="connsiteX449" fmla="*/ 101297 w 255396"/>
                <a:gd name="connsiteY449" fmla="*/ 148881 h 255396"/>
                <a:gd name="connsiteX450" fmla="*/ 93837 w 255396"/>
                <a:gd name="connsiteY450" fmla="*/ 151435 h 255396"/>
                <a:gd name="connsiteX451" fmla="*/ 89132 w 255396"/>
                <a:gd name="connsiteY451" fmla="*/ 159635 h 255396"/>
                <a:gd name="connsiteX452" fmla="*/ 91619 w 255396"/>
                <a:gd name="connsiteY452" fmla="*/ 168641 h 255396"/>
                <a:gd name="connsiteX453" fmla="*/ 99818 w 255396"/>
                <a:gd name="connsiteY453" fmla="*/ 173345 h 255396"/>
                <a:gd name="connsiteX454" fmla="*/ 113529 w 255396"/>
                <a:gd name="connsiteY454" fmla="*/ 162726 h 255396"/>
                <a:gd name="connsiteX455" fmla="*/ 102910 w 255396"/>
                <a:gd name="connsiteY455" fmla="*/ 149016 h 255396"/>
                <a:gd name="connsiteX456" fmla="*/ 85234 w 255396"/>
                <a:gd name="connsiteY456" fmla="*/ 118704 h 255396"/>
                <a:gd name="connsiteX457" fmla="*/ 81873 w 255396"/>
                <a:gd name="connsiteY457" fmla="*/ 116822 h 255396"/>
                <a:gd name="connsiteX458" fmla="*/ 78042 w 255396"/>
                <a:gd name="connsiteY458" fmla="*/ 117830 h 255396"/>
                <a:gd name="connsiteX459" fmla="*/ 76093 w 255396"/>
                <a:gd name="connsiteY459" fmla="*/ 121325 h 255396"/>
                <a:gd name="connsiteX460" fmla="*/ 80529 w 255396"/>
                <a:gd name="connsiteY460" fmla="*/ 127105 h 255396"/>
                <a:gd name="connsiteX461" fmla="*/ 86309 w 255396"/>
                <a:gd name="connsiteY461" fmla="*/ 122669 h 255396"/>
                <a:gd name="connsiteX462" fmla="*/ 85234 w 255396"/>
                <a:gd name="connsiteY462" fmla="*/ 118771 h 255396"/>
                <a:gd name="connsiteX463" fmla="*/ 102843 w 255396"/>
                <a:gd name="connsiteY463" fmla="*/ 148948 h 255396"/>
                <a:gd name="connsiteX464" fmla="*/ 101297 w 255396"/>
                <a:gd name="connsiteY464" fmla="*/ 148881 h 255396"/>
                <a:gd name="connsiteX465" fmla="*/ 93837 w 255396"/>
                <a:gd name="connsiteY465" fmla="*/ 151435 h 255396"/>
                <a:gd name="connsiteX466" fmla="*/ 89132 w 255396"/>
                <a:gd name="connsiteY466" fmla="*/ 159635 h 255396"/>
                <a:gd name="connsiteX467" fmla="*/ 91619 w 255396"/>
                <a:gd name="connsiteY467" fmla="*/ 168641 h 255396"/>
                <a:gd name="connsiteX468" fmla="*/ 99818 w 255396"/>
                <a:gd name="connsiteY468" fmla="*/ 173345 h 255396"/>
                <a:gd name="connsiteX469" fmla="*/ 113529 w 255396"/>
                <a:gd name="connsiteY469" fmla="*/ 162726 h 255396"/>
                <a:gd name="connsiteX470" fmla="*/ 102910 w 255396"/>
                <a:gd name="connsiteY470" fmla="*/ 149016 h 255396"/>
                <a:gd name="connsiteX471" fmla="*/ 161248 w 255396"/>
                <a:gd name="connsiteY471" fmla="*/ 121460 h 255396"/>
                <a:gd name="connsiteX472" fmla="*/ 152578 w 255396"/>
                <a:gd name="connsiteY472" fmla="*/ 116486 h 255396"/>
                <a:gd name="connsiteX473" fmla="*/ 138060 w 255396"/>
                <a:gd name="connsiteY473" fmla="*/ 127777 h 255396"/>
                <a:gd name="connsiteX474" fmla="*/ 140682 w 255396"/>
                <a:gd name="connsiteY474" fmla="*/ 137388 h 255396"/>
                <a:gd name="connsiteX475" fmla="*/ 149352 w 255396"/>
                <a:gd name="connsiteY475" fmla="*/ 142362 h 255396"/>
                <a:gd name="connsiteX476" fmla="*/ 158963 w 255396"/>
                <a:gd name="connsiteY476" fmla="*/ 139741 h 255396"/>
                <a:gd name="connsiteX477" fmla="*/ 163936 w 255396"/>
                <a:gd name="connsiteY477" fmla="*/ 131071 h 255396"/>
                <a:gd name="connsiteX478" fmla="*/ 161315 w 255396"/>
                <a:gd name="connsiteY478" fmla="*/ 121460 h 255396"/>
                <a:gd name="connsiteX479" fmla="*/ 161248 w 255396"/>
                <a:gd name="connsiteY479" fmla="*/ 121460 h 255396"/>
                <a:gd name="connsiteX480" fmla="*/ 152578 w 255396"/>
                <a:gd name="connsiteY480" fmla="*/ 116486 h 255396"/>
                <a:gd name="connsiteX481" fmla="*/ 138060 w 255396"/>
                <a:gd name="connsiteY481" fmla="*/ 127777 h 255396"/>
                <a:gd name="connsiteX482" fmla="*/ 140682 w 255396"/>
                <a:gd name="connsiteY482" fmla="*/ 137388 h 255396"/>
                <a:gd name="connsiteX483" fmla="*/ 149352 w 255396"/>
                <a:gd name="connsiteY483" fmla="*/ 142362 h 255396"/>
                <a:gd name="connsiteX484" fmla="*/ 158963 w 255396"/>
                <a:gd name="connsiteY484" fmla="*/ 139741 h 255396"/>
                <a:gd name="connsiteX485" fmla="*/ 163936 w 255396"/>
                <a:gd name="connsiteY485" fmla="*/ 131071 h 255396"/>
                <a:gd name="connsiteX486" fmla="*/ 161315 w 255396"/>
                <a:gd name="connsiteY486" fmla="*/ 121460 h 255396"/>
                <a:gd name="connsiteX487" fmla="*/ 102843 w 255396"/>
                <a:gd name="connsiteY487" fmla="*/ 148948 h 255396"/>
                <a:gd name="connsiteX488" fmla="*/ 101297 w 255396"/>
                <a:gd name="connsiteY488" fmla="*/ 148881 h 255396"/>
                <a:gd name="connsiteX489" fmla="*/ 93837 w 255396"/>
                <a:gd name="connsiteY489" fmla="*/ 151435 h 255396"/>
                <a:gd name="connsiteX490" fmla="*/ 89132 w 255396"/>
                <a:gd name="connsiteY490" fmla="*/ 159635 h 255396"/>
                <a:gd name="connsiteX491" fmla="*/ 91619 w 255396"/>
                <a:gd name="connsiteY491" fmla="*/ 168641 h 255396"/>
                <a:gd name="connsiteX492" fmla="*/ 99818 w 255396"/>
                <a:gd name="connsiteY492" fmla="*/ 173345 h 255396"/>
                <a:gd name="connsiteX493" fmla="*/ 113529 w 255396"/>
                <a:gd name="connsiteY493" fmla="*/ 162726 h 255396"/>
                <a:gd name="connsiteX494" fmla="*/ 102910 w 255396"/>
                <a:gd name="connsiteY494" fmla="*/ 149016 h 255396"/>
                <a:gd name="connsiteX495" fmla="*/ 102843 w 255396"/>
                <a:gd name="connsiteY495" fmla="*/ 148948 h 255396"/>
                <a:gd name="connsiteX496" fmla="*/ 101297 w 255396"/>
                <a:gd name="connsiteY496" fmla="*/ 148881 h 255396"/>
                <a:gd name="connsiteX497" fmla="*/ 93837 w 255396"/>
                <a:gd name="connsiteY497" fmla="*/ 151435 h 255396"/>
                <a:gd name="connsiteX498" fmla="*/ 89132 w 255396"/>
                <a:gd name="connsiteY498" fmla="*/ 159635 h 255396"/>
                <a:gd name="connsiteX499" fmla="*/ 91619 w 255396"/>
                <a:gd name="connsiteY499" fmla="*/ 168641 h 255396"/>
                <a:gd name="connsiteX500" fmla="*/ 99818 w 255396"/>
                <a:gd name="connsiteY500" fmla="*/ 173345 h 255396"/>
                <a:gd name="connsiteX501" fmla="*/ 113529 w 255396"/>
                <a:gd name="connsiteY501" fmla="*/ 162726 h 255396"/>
                <a:gd name="connsiteX502" fmla="*/ 102910 w 255396"/>
                <a:gd name="connsiteY502" fmla="*/ 149016 h 255396"/>
                <a:gd name="connsiteX503" fmla="*/ 161248 w 255396"/>
                <a:gd name="connsiteY503" fmla="*/ 121460 h 255396"/>
                <a:gd name="connsiteX504" fmla="*/ 152578 w 255396"/>
                <a:gd name="connsiteY504" fmla="*/ 116486 h 255396"/>
                <a:gd name="connsiteX505" fmla="*/ 138060 w 255396"/>
                <a:gd name="connsiteY505" fmla="*/ 127777 h 255396"/>
                <a:gd name="connsiteX506" fmla="*/ 140682 w 255396"/>
                <a:gd name="connsiteY506" fmla="*/ 137388 h 255396"/>
                <a:gd name="connsiteX507" fmla="*/ 149352 w 255396"/>
                <a:gd name="connsiteY507" fmla="*/ 142362 h 255396"/>
                <a:gd name="connsiteX508" fmla="*/ 158963 w 255396"/>
                <a:gd name="connsiteY508" fmla="*/ 139741 h 255396"/>
                <a:gd name="connsiteX509" fmla="*/ 163936 w 255396"/>
                <a:gd name="connsiteY509" fmla="*/ 131071 h 255396"/>
                <a:gd name="connsiteX510" fmla="*/ 161315 w 255396"/>
                <a:gd name="connsiteY510" fmla="*/ 121460 h 255396"/>
                <a:gd name="connsiteX511" fmla="*/ 161248 w 255396"/>
                <a:gd name="connsiteY511" fmla="*/ 121460 h 255396"/>
                <a:gd name="connsiteX512" fmla="*/ 152578 w 255396"/>
                <a:gd name="connsiteY512" fmla="*/ 116486 h 255396"/>
                <a:gd name="connsiteX513" fmla="*/ 138060 w 255396"/>
                <a:gd name="connsiteY513" fmla="*/ 127777 h 255396"/>
                <a:gd name="connsiteX514" fmla="*/ 140682 w 255396"/>
                <a:gd name="connsiteY514" fmla="*/ 137388 h 255396"/>
                <a:gd name="connsiteX515" fmla="*/ 149352 w 255396"/>
                <a:gd name="connsiteY515" fmla="*/ 142362 h 255396"/>
                <a:gd name="connsiteX516" fmla="*/ 158963 w 255396"/>
                <a:gd name="connsiteY516" fmla="*/ 139741 h 255396"/>
                <a:gd name="connsiteX517" fmla="*/ 163936 w 255396"/>
                <a:gd name="connsiteY517" fmla="*/ 131071 h 255396"/>
                <a:gd name="connsiteX518" fmla="*/ 161315 w 255396"/>
                <a:gd name="connsiteY518" fmla="*/ 121460 h 255396"/>
                <a:gd name="connsiteX519" fmla="*/ 102843 w 255396"/>
                <a:gd name="connsiteY519" fmla="*/ 148948 h 255396"/>
                <a:gd name="connsiteX520" fmla="*/ 101297 w 255396"/>
                <a:gd name="connsiteY520" fmla="*/ 148881 h 255396"/>
                <a:gd name="connsiteX521" fmla="*/ 93837 w 255396"/>
                <a:gd name="connsiteY521" fmla="*/ 151435 h 255396"/>
                <a:gd name="connsiteX522" fmla="*/ 89132 w 255396"/>
                <a:gd name="connsiteY522" fmla="*/ 159635 h 255396"/>
                <a:gd name="connsiteX523" fmla="*/ 91619 w 255396"/>
                <a:gd name="connsiteY523" fmla="*/ 168641 h 255396"/>
                <a:gd name="connsiteX524" fmla="*/ 99818 w 255396"/>
                <a:gd name="connsiteY524" fmla="*/ 173345 h 255396"/>
                <a:gd name="connsiteX525" fmla="*/ 113529 w 255396"/>
                <a:gd name="connsiteY525" fmla="*/ 162726 h 255396"/>
                <a:gd name="connsiteX526" fmla="*/ 102910 w 255396"/>
                <a:gd name="connsiteY526" fmla="*/ 149016 h 255396"/>
                <a:gd name="connsiteX527" fmla="*/ 102843 w 255396"/>
                <a:gd name="connsiteY527" fmla="*/ 148948 h 255396"/>
                <a:gd name="connsiteX528" fmla="*/ 101297 w 255396"/>
                <a:gd name="connsiteY528" fmla="*/ 148881 h 255396"/>
                <a:gd name="connsiteX529" fmla="*/ 93837 w 255396"/>
                <a:gd name="connsiteY529" fmla="*/ 151435 h 255396"/>
                <a:gd name="connsiteX530" fmla="*/ 89132 w 255396"/>
                <a:gd name="connsiteY530" fmla="*/ 159635 h 255396"/>
                <a:gd name="connsiteX531" fmla="*/ 91619 w 255396"/>
                <a:gd name="connsiteY531" fmla="*/ 168641 h 255396"/>
                <a:gd name="connsiteX532" fmla="*/ 99818 w 255396"/>
                <a:gd name="connsiteY532" fmla="*/ 173345 h 255396"/>
                <a:gd name="connsiteX533" fmla="*/ 113529 w 255396"/>
                <a:gd name="connsiteY533" fmla="*/ 162726 h 255396"/>
                <a:gd name="connsiteX534" fmla="*/ 102910 w 255396"/>
                <a:gd name="connsiteY534" fmla="*/ 149016 h 255396"/>
                <a:gd name="connsiteX535" fmla="*/ 161248 w 255396"/>
                <a:gd name="connsiteY535" fmla="*/ 121460 h 255396"/>
                <a:gd name="connsiteX536" fmla="*/ 152578 w 255396"/>
                <a:gd name="connsiteY536" fmla="*/ 116486 h 255396"/>
                <a:gd name="connsiteX537" fmla="*/ 138060 w 255396"/>
                <a:gd name="connsiteY537" fmla="*/ 127777 h 255396"/>
                <a:gd name="connsiteX538" fmla="*/ 140682 w 255396"/>
                <a:gd name="connsiteY538" fmla="*/ 137388 h 255396"/>
                <a:gd name="connsiteX539" fmla="*/ 149352 w 255396"/>
                <a:gd name="connsiteY539" fmla="*/ 142362 h 255396"/>
                <a:gd name="connsiteX540" fmla="*/ 158963 w 255396"/>
                <a:gd name="connsiteY540" fmla="*/ 139741 h 255396"/>
                <a:gd name="connsiteX541" fmla="*/ 163936 w 255396"/>
                <a:gd name="connsiteY541" fmla="*/ 131071 h 255396"/>
                <a:gd name="connsiteX542" fmla="*/ 161315 w 255396"/>
                <a:gd name="connsiteY542" fmla="*/ 121460 h 255396"/>
                <a:gd name="connsiteX543" fmla="*/ 161248 w 255396"/>
                <a:gd name="connsiteY543" fmla="*/ 121460 h 255396"/>
                <a:gd name="connsiteX544" fmla="*/ 152578 w 255396"/>
                <a:gd name="connsiteY544" fmla="*/ 116486 h 255396"/>
                <a:gd name="connsiteX545" fmla="*/ 138060 w 255396"/>
                <a:gd name="connsiteY545" fmla="*/ 127777 h 255396"/>
                <a:gd name="connsiteX546" fmla="*/ 140682 w 255396"/>
                <a:gd name="connsiteY546" fmla="*/ 137388 h 255396"/>
                <a:gd name="connsiteX547" fmla="*/ 149352 w 255396"/>
                <a:gd name="connsiteY547" fmla="*/ 142362 h 255396"/>
                <a:gd name="connsiteX548" fmla="*/ 158963 w 255396"/>
                <a:gd name="connsiteY548" fmla="*/ 139741 h 255396"/>
                <a:gd name="connsiteX549" fmla="*/ 163936 w 255396"/>
                <a:gd name="connsiteY549" fmla="*/ 131071 h 255396"/>
                <a:gd name="connsiteX550" fmla="*/ 161315 w 255396"/>
                <a:gd name="connsiteY550" fmla="*/ 121460 h 255396"/>
                <a:gd name="connsiteX551" fmla="*/ 102843 w 255396"/>
                <a:gd name="connsiteY551" fmla="*/ 148948 h 255396"/>
                <a:gd name="connsiteX552" fmla="*/ 101297 w 255396"/>
                <a:gd name="connsiteY552" fmla="*/ 148881 h 255396"/>
                <a:gd name="connsiteX553" fmla="*/ 93837 w 255396"/>
                <a:gd name="connsiteY553" fmla="*/ 151435 h 255396"/>
                <a:gd name="connsiteX554" fmla="*/ 89132 w 255396"/>
                <a:gd name="connsiteY554" fmla="*/ 159635 h 255396"/>
                <a:gd name="connsiteX555" fmla="*/ 91619 w 255396"/>
                <a:gd name="connsiteY555" fmla="*/ 168641 h 255396"/>
                <a:gd name="connsiteX556" fmla="*/ 99818 w 255396"/>
                <a:gd name="connsiteY556" fmla="*/ 173345 h 255396"/>
                <a:gd name="connsiteX557" fmla="*/ 113529 w 255396"/>
                <a:gd name="connsiteY557" fmla="*/ 162726 h 255396"/>
                <a:gd name="connsiteX558" fmla="*/ 102910 w 255396"/>
                <a:gd name="connsiteY558" fmla="*/ 149016 h 255396"/>
                <a:gd name="connsiteX559" fmla="*/ 161248 w 255396"/>
                <a:gd name="connsiteY559" fmla="*/ 121460 h 255396"/>
                <a:gd name="connsiteX560" fmla="*/ 152578 w 255396"/>
                <a:gd name="connsiteY560" fmla="*/ 116486 h 255396"/>
                <a:gd name="connsiteX561" fmla="*/ 138060 w 255396"/>
                <a:gd name="connsiteY561" fmla="*/ 127777 h 255396"/>
                <a:gd name="connsiteX562" fmla="*/ 140682 w 255396"/>
                <a:gd name="connsiteY562" fmla="*/ 137388 h 255396"/>
                <a:gd name="connsiteX563" fmla="*/ 149352 w 255396"/>
                <a:gd name="connsiteY563" fmla="*/ 142362 h 255396"/>
                <a:gd name="connsiteX564" fmla="*/ 158963 w 255396"/>
                <a:gd name="connsiteY564" fmla="*/ 139741 h 255396"/>
                <a:gd name="connsiteX565" fmla="*/ 163936 w 255396"/>
                <a:gd name="connsiteY565" fmla="*/ 131071 h 255396"/>
                <a:gd name="connsiteX566" fmla="*/ 161315 w 255396"/>
                <a:gd name="connsiteY566" fmla="*/ 121460 h 255396"/>
                <a:gd name="connsiteX567" fmla="*/ 161248 w 255396"/>
                <a:gd name="connsiteY567" fmla="*/ 121460 h 255396"/>
                <a:gd name="connsiteX568" fmla="*/ 152578 w 255396"/>
                <a:gd name="connsiteY568" fmla="*/ 116486 h 255396"/>
                <a:gd name="connsiteX569" fmla="*/ 138060 w 255396"/>
                <a:gd name="connsiteY569" fmla="*/ 127777 h 255396"/>
                <a:gd name="connsiteX570" fmla="*/ 140682 w 255396"/>
                <a:gd name="connsiteY570" fmla="*/ 137388 h 255396"/>
                <a:gd name="connsiteX571" fmla="*/ 149352 w 255396"/>
                <a:gd name="connsiteY571" fmla="*/ 142362 h 255396"/>
                <a:gd name="connsiteX572" fmla="*/ 158963 w 255396"/>
                <a:gd name="connsiteY572" fmla="*/ 139741 h 255396"/>
                <a:gd name="connsiteX573" fmla="*/ 163936 w 255396"/>
                <a:gd name="connsiteY573" fmla="*/ 131071 h 255396"/>
                <a:gd name="connsiteX574" fmla="*/ 161315 w 255396"/>
                <a:gd name="connsiteY574" fmla="*/ 121460 h 255396"/>
                <a:gd name="connsiteX575" fmla="*/ 161248 w 255396"/>
                <a:gd name="connsiteY575" fmla="*/ 121460 h 255396"/>
                <a:gd name="connsiteX576" fmla="*/ 152578 w 255396"/>
                <a:gd name="connsiteY576" fmla="*/ 116486 h 255396"/>
                <a:gd name="connsiteX577" fmla="*/ 138060 w 255396"/>
                <a:gd name="connsiteY577" fmla="*/ 127777 h 255396"/>
                <a:gd name="connsiteX578" fmla="*/ 140682 w 255396"/>
                <a:gd name="connsiteY578" fmla="*/ 137388 h 255396"/>
                <a:gd name="connsiteX579" fmla="*/ 149352 w 255396"/>
                <a:gd name="connsiteY579" fmla="*/ 142362 h 255396"/>
                <a:gd name="connsiteX580" fmla="*/ 158963 w 255396"/>
                <a:gd name="connsiteY580" fmla="*/ 139741 h 255396"/>
                <a:gd name="connsiteX581" fmla="*/ 163936 w 255396"/>
                <a:gd name="connsiteY581" fmla="*/ 131071 h 255396"/>
                <a:gd name="connsiteX582" fmla="*/ 161315 w 255396"/>
                <a:gd name="connsiteY582" fmla="*/ 121460 h 255396"/>
                <a:gd name="connsiteX583" fmla="*/ 161248 w 255396"/>
                <a:gd name="connsiteY583" fmla="*/ 121460 h 255396"/>
                <a:gd name="connsiteX584" fmla="*/ 152578 w 255396"/>
                <a:gd name="connsiteY584" fmla="*/ 116486 h 255396"/>
                <a:gd name="connsiteX585" fmla="*/ 138060 w 255396"/>
                <a:gd name="connsiteY585" fmla="*/ 127777 h 255396"/>
                <a:gd name="connsiteX586" fmla="*/ 140682 w 255396"/>
                <a:gd name="connsiteY586" fmla="*/ 137388 h 255396"/>
                <a:gd name="connsiteX587" fmla="*/ 149352 w 255396"/>
                <a:gd name="connsiteY587" fmla="*/ 142362 h 255396"/>
                <a:gd name="connsiteX588" fmla="*/ 158963 w 255396"/>
                <a:gd name="connsiteY588" fmla="*/ 139741 h 255396"/>
                <a:gd name="connsiteX589" fmla="*/ 163936 w 255396"/>
                <a:gd name="connsiteY589" fmla="*/ 131071 h 255396"/>
                <a:gd name="connsiteX590" fmla="*/ 161315 w 255396"/>
                <a:gd name="connsiteY590" fmla="*/ 121460 h 255396"/>
                <a:gd name="connsiteX591" fmla="*/ 161248 w 255396"/>
                <a:gd name="connsiteY591" fmla="*/ 121460 h 255396"/>
                <a:gd name="connsiteX592" fmla="*/ 152578 w 255396"/>
                <a:gd name="connsiteY592" fmla="*/ 116486 h 255396"/>
                <a:gd name="connsiteX593" fmla="*/ 138060 w 255396"/>
                <a:gd name="connsiteY593" fmla="*/ 127777 h 255396"/>
                <a:gd name="connsiteX594" fmla="*/ 140682 w 255396"/>
                <a:gd name="connsiteY594" fmla="*/ 137388 h 255396"/>
                <a:gd name="connsiteX595" fmla="*/ 149352 w 255396"/>
                <a:gd name="connsiteY595" fmla="*/ 142362 h 255396"/>
                <a:gd name="connsiteX596" fmla="*/ 158963 w 255396"/>
                <a:gd name="connsiteY596" fmla="*/ 139741 h 255396"/>
                <a:gd name="connsiteX597" fmla="*/ 163936 w 255396"/>
                <a:gd name="connsiteY597" fmla="*/ 131071 h 255396"/>
                <a:gd name="connsiteX598" fmla="*/ 161315 w 255396"/>
                <a:gd name="connsiteY598" fmla="*/ 121460 h 255396"/>
                <a:gd name="connsiteX599" fmla="*/ 161248 w 255396"/>
                <a:gd name="connsiteY599" fmla="*/ 121460 h 255396"/>
                <a:gd name="connsiteX600" fmla="*/ 152578 w 255396"/>
                <a:gd name="connsiteY600" fmla="*/ 116486 h 255396"/>
                <a:gd name="connsiteX601" fmla="*/ 138060 w 255396"/>
                <a:gd name="connsiteY601" fmla="*/ 127777 h 255396"/>
                <a:gd name="connsiteX602" fmla="*/ 140682 w 255396"/>
                <a:gd name="connsiteY602" fmla="*/ 137388 h 255396"/>
                <a:gd name="connsiteX603" fmla="*/ 149352 w 255396"/>
                <a:gd name="connsiteY603" fmla="*/ 142362 h 255396"/>
                <a:gd name="connsiteX604" fmla="*/ 158963 w 255396"/>
                <a:gd name="connsiteY604" fmla="*/ 139741 h 255396"/>
                <a:gd name="connsiteX605" fmla="*/ 163936 w 255396"/>
                <a:gd name="connsiteY605" fmla="*/ 131071 h 255396"/>
                <a:gd name="connsiteX606" fmla="*/ 161315 w 255396"/>
                <a:gd name="connsiteY606" fmla="*/ 121460 h 255396"/>
                <a:gd name="connsiteX607" fmla="*/ 161248 w 255396"/>
                <a:gd name="connsiteY607" fmla="*/ 121460 h 255396"/>
                <a:gd name="connsiteX608" fmla="*/ 152578 w 255396"/>
                <a:gd name="connsiteY608" fmla="*/ 116486 h 255396"/>
                <a:gd name="connsiteX609" fmla="*/ 138060 w 255396"/>
                <a:gd name="connsiteY609" fmla="*/ 127777 h 255396"/>
                <a:gd name="connsiteX610" fmla="*/ 140682 w 255396"/>
                <a:gd name="connsiteY610" fmla="*/ 137388 h 255396"/>
                <a:gd name="connsiteX611" fmla="*/ 149352 w 255396"/>
                <a:gd name="connsiteY611" fmla="*/ 142362 h 255396"/>
                <a:gd name="connsiteX612" fmla="*/ 158963 w 255396"/>
                <a:gd name="connsiteY612" fmla="*/ 139741 h 255396"/>
                <a:gd name="connsiteX613" fmla="*/ 163936 w 255396"/>
                <a:gd name="connsiteY613" fmla="*/ 131071 h 255396"/>
                <a:gd name="connsiteX614" fmla="*/ 161315 w 255396"/>
                <a:gd name="connsiteY614" fmla="*/ 121460 h 255396"/>
                <a:gd name="connsiteX615" fmla="*/ 161248 w 255396"/>
                <a:gd name="connsiteY615" fmla="*/ 121460 h 255396"/>
                <a:gd name="connsiteX616" fmla="*/ 152578 w 255396"/>
                <a:gd name="connsiteY616" fmla="*/ 116486 h 255396"/>
                <a:gd name="connsiteX617" fmla="*/ 138060 w 255396"/>
                <a:gd name="connsiteY617" fmla="*/ 127777 h 255396"/>
                <a:gd name="connsiteX618" fmla="*/ 140682 w 255396"/>
                <a:gd name="connsiteY618" fmla="*/ 137388 h 255396"/>
                <a:gd name="connsiteX619" fmla="*/ 149352 w 255396"/>
                <a:gd name="connsiteY619" fmla="*/ 142362 h 255396"/>
                <a:gd name="connsiteX620" fmla="*/ 158963 w 255396"/>
                <a:gd name="connsiteY620" fmla="*/ 139741 h 255396"/>
                <a:gd name="connsiteX621" fmla="*/ 163936 w 255396"/>
                <a:gd name="connsiteY621" fmla="*/ 131071 h 255396"/>
                <a:gd name="connsiteX622" fmla="*/ 161315 w 255396"/>
                <a:gd name="connsiteY622" fmla="*/ 121460 h 255396"/>
                <a:gd name="connsiteX623" fmla="*/ 102843 w 255396"/>
                <a:gd name="connsiteY623" fmla="*/ 148948 h 255396"/>
                <a:gd name="connsiteX624" fmla="*/ 101297 w 255396"/>
                <a:gd name="connsiteY624" fmla="*/ 148881 h 255396"/>
                <a:gd name="connsiteX625" fmla="*/ 93837 w 255396"/>
                <a:gd name="connsiteY625" fmla="*/ 151435 h 255396"/>
                <a:gd name="connsiteX626" fmla="*/ 89132 w 255396"/>
                <a:gd name="connsiteY626" fmla="*/ 159635 h 255396"/>
                <a:gd name="connsiteX627" fmla="*/ 91619 w 255396"/>
                <a:gd name="connsiteY627" fmla="*/ 168641 h 255396"/>
                <a:gd name="connsiteX628" fmla="*/ 99818 w 255396"/>
                <a:gd name="connsiteY628" fmla="*/ 173345 h 255396"/>
                <a:gd name="connsiteX629" fmla="*/ 113529 w 255396"/>
                <a:gd name="connsiteY629" fmla="*/ 162726 h 255396"/>
                <a:gd name="connsiteX630" fmla="*/ 102910 w 255396"/>
                <a:gd name="connsiteY630" fmla="*/ 149016 h 255396"/>
                <a:gd name="connsiteX631" fmla="*/ 102843 w 255396"/>
                <a:gd name="connsiteY631" fmla="*/ 148948 h 255396"/>
                <a:gd name="connsiteX632" fmla="*/ 101297 w 255396"/>
                <a:gd name="connsiteY632" fmla="*/ 148881 h 255396"/>
                <a:gd name="connsiteX633" fmla="*/ 93837 w 255396"/>
                <a:gd name="connsiteY633" fmla="*/ 151435 h 255396"/>
                <a:gd name="connsiteX634" fmla="*/ 89132 w 255396"/>
                <a:gd name="connsiteY634" fmla="*/ 159635 h 255396"/>
                <a:gd name="connsiteX635" fmla="*/ 91619 w 255396"/>
                <a:gd name="connsiteY635" fmla="*/ 168641 h 255396"/>
                <a:gd name="connsiteX636" fmla="*/ 99818 w 255396"/>
                <a:gd name="connsiteY636" fmla="*/ 173345 h 255396"/>
                <a:gd name="connsiteX637" fmla="*/ 113529 w 255396"/>
                <a:gd name="connsiteY637" fmla="*/ 162726 h 255396"/>
                <a:gd name="connsiteX638" fmla="*/ 102910 w 255396"/>
                <a:gd name="connsiteY638" fmla="*/ 149016 h 255396"/>
                <a:gd name="connsiteX639" fmla="*/ 179730 w 255396"/>
                <a:gd name="connsiteY639" fmla="*/ 146999 h 255396"/>
                <a:gd name="connsiteX640" fmla="*/ 179730 w 255396"/>
                <a:gd name="connsiteY640" fmla="*/ 146865 h 255396"/>
                <a:gd name="connsiteX641" fmla="*/ 161248 w 255396"/>
                <a:gd name="connsiteY641" fmla="*/ 121527 h 255396"/>
                <a:gd name="connsiteX642" fmla="*/ 152578 w 255396"/>
                <a:gd name="connsiteY642" fmla="*/ 116553 h 255396"/>
                <a:gd name="connsiteX643" fmla="*/ 138060 w 255396"/>
                <a:gd name="connsiteY643" fmla="*/ 127845 h 255396"/>
                <a:gd name="connsiteX644" fmla="*/ 140682 w 255396"/>
                <a:gd name="connsiteY644" fmla="*/ 137456 h 255396"/>
                <a:gd name="connsiteX645" fmla="*/ 149352 w 255396"/>
                <a:gd name="connsiteY645" fmla="*/ 142429 h 255396"/>
                <a:gd name="connsiteX646" fmla="*/ 158963 w 255396"/>
                <a:gd name="connsiteY646" fmla="*/ 139808 h 255396"/>
                <a:gd name="connsiteX647" fmla="*/ 163936 w 255396"/>
                <a:gd name="connsiteY647" fmla="*/ 131138 h 255396"/>
                <a:gd name="connsiteX648" fmla="*/ 161315 w 255396"/>
                <a:gd name="connsiteY648" fmla="*/ 121527 h 255396"/>
                <a:gd name="connsiteX649" fmla="*/ 161248 w 255396"/>
                <a:gd name="connsiteY649" fmla="*/ 121527 h 255396"/>
                <a:gd name="connsiteX650" fmla="*/ 152578 w 255396"/>
                <a:gd name="connsiteY650" fmla="*/ 116553 h 255396"/>
                <a:gd name="connsiteX651" fmla="*/ 138060 w 255396"/>
                <a:gd name="connsiteY651" fmla="*/ 127845 h 255396"/>
                <a:gd name="connsiteX652" fmla="*/ 140682 w 255396"/>
                <a:gd name="connsiteY652" fmla="*/ 137456 h 255396"/>
                <a:gd name="connsiteX653" fmla="*/ 149352 w 255396"/>
                <a:gd name="connsiteY653" fmla="*/ 142429 h 255396"/>
                <a:gd name="connsiteX654" fmla="*/ 158963 w 255396"/>
                <a:gd name="connsiteY654" fmla="*/ 139808 h 255396"/>
                <a:gd name="connsiteX655" fmla="*/ 163936 w 255396"/>
                <a:gd name="connsiteY655" fmla="*/ 131138 h 255396"/>
                <a:gd name="connsiteX656" fmla="*/ 161315 w 255396"/>
                <a:gd name="connsiteY656" fmla="*/ 121527 h 255396"/>
                <a:gd name="connsiteX657" fmla="*/ 85301 w 255396"/>
                <a:gd name="connsiteY657" fmla="*/ 118771 h 255396"/>
                <a:gd name="connsiteX658" fmla="*/ 81940 w 255396"/>
                <a:gd name="connsiteY658" fmla="*/ 116889 h 255396"/>
                <a:gd name="connsiteX659" fmla="*/ 78109 w 255396"/>
                <a:gd name="connsiteY659" fmla="*/ 117898 h 255396"/>
                <a:gd name="connsiteX660" fmla="*/ 76160 w 255396"/>
                <a:gd name="connsiteY660" fmla="*/ 121392 h 255396"/>
                <a:gd name="connsiteX661" fmla="*/ 80596 w 255396"/>
                <a:gd name="connsiteY661" fmla="*/ 127172 h 255396"/>
                <a:gd name="connsiteX662" fmla="*/ 86376 w 255396"/>
                <a:gd name="connsiteY662" fmla="*/ 122737 h 255396"/>
                <a:gd name="connsiteX663" fmla="*/ 85301 w 255396"/>
                <a:gd name="connsiteY663" fmla="*/ 118838 h 255396"/>
                <a:gd name="connsiteX664" fmla="*/ 85301 w 255396"/>
                <a:gd name="connsiteY664" fmla="*/ 118771 h 255396"/>
                <a:gd name="connsiteX665" fmla="*/ 81940 w 255396"/>
                <a:gd name="connsiteY665" fmla="*/ 116889 h 255396"/>
                <a:gd name="connsiteX666" fmla="*/ 78109 w 255396"/>
                <a:gd name="connsiteY666" fmla="*/ 117898 h 255396"/>
                <a:gd name="connsiteX667" fmla="*/ 76160 w 255396"/>
                <a:gd name="connsiteY667" fmla="*/ 121392 h 255396"/>
                <a:gd name="connsiteX668" fmla="*/ 80596 w 255396"/>
                <a:gd name="connsiteY668" fmla="*/ 127172 h 255396"/>
                <a:gd name="connsiteX669" fmla="*/ 86376 w 255396"/>
                <a:gd name="connsiteY669" fmla="*/ 122737 h 255396"/>
                <a:gd name="connsiteX670" fmla="*/ 85301 w 255396"/>
                <a:gd name="connsiteY670" fmla="*/ 118838 h 25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</a:cxnLst>
              <a:rect l="l" t="t" r="r" b="b"/>
              <a:pathLst>
                <a:path w="255396" h="255396"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85368" y="118838"/>
                  </a:moveTo>
                  <a:cubicBezTo>
                    <a:pt x="84562" y="117763"/>
                    <a:pt x="83285" y="117091"/>
                    <a:pt x="82008" y="116957"/>
                  </a:cubicBezTo>
                  <a:cubicBezTo>
                    <a:pt x="80596" y="116688"/>
                    <a:pt x="79252" y="117091"/>
                    <a:pt x="78177" y="117965"/>
                  </a:cubicBezTo>
                  <a:cubicBezTo>
                    <a:pt x="77034" y="118906"/>
                    <a:pt x="76362" y="120048"/>
                    <a:pt x="76228" y="121460"/>
                  </a:cubicBezTo>
                  <a:cubicBezTo>
                    <a:pt x="75892" y="124282"/>
                    <a:pt x="77908" y="126904"/>
                    <a:pt x="80663" y="127240"/>
                  </a:cubicBezTo>
                  <a:cubicBezTo>
                    <a:pt x="83486" y="127509"/>
                    <a:pt x="86107" y="125559"/>
                    <a:pt x="86443" y="122804"/>
                  </a:cubicBezTo>
                  <a:cubicBezTo>
                    <a:pt x="86578" y="121392"/>
                    <a:pt x="86309" y="120048"/>
                    <a:pt x="85368" y="118906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61382" y="121594"/>
                  </a:moveTo>
                  <a:cubicBezTo>
                    <a:pt x="159299" y="118771"/>
                    <a:pt x="156207" y="117024"/>
                    <a:pt x="152712" y="116621"/>
                  </a:cubicBezTo>
                  <a:cubicBezTo>
                    <a:pt x="145588" y="115612"/>
                    <a:pt x="139069" y="120720"/>
                    <a:pt x="138195" y="127912"/>
                  </a:cubicBezTo>
                  <a:cubicBezTo>
                    <a:pt x="137792" y="131407"/>
                    <a:pt x="138665" y="134767"/>
                    <a:pt x="140816" y="137523"/>
                  </a:cubicBezTo>
                  <a:cubicBezTo>
                    <a:pt x="142967" y="140346"/>
                    <a:pt x="145991" y="142093"/>
                    <a:pt x="149486" y="142496"/>
                  </a:cubicBezTo>
                  <a:cubicBezTo>
                    <a:pt x="152981" y="142967"/>
                    <a:pt x="156341" y="142026"/>
                    <a:pt x="159097" y="139875"/>
                  </a:cubicBezTo>
                  <a:cubicBezTo>
                    <a:pt x="161920" y="137792"/>
                    <a:pt x="163667" y="134700"/>
                    <a:pt x="164071" y="131205"/>
                  </a:cubicBezTo>
                  <a:cubicBezTo>
                    <a:pt x="164541" y="127845"/>
                    <a:pt x="163600" y="124350"/>
                    <a:pt x="161449" y="121594"/>
                  </a:cubicBezTo>
                  <a:close/>
                  <a:moveTo>
                    <a:pt x="102977" y="149083"/>
                  </a:moveTo>
                  <a:cubicBezTo>
                    <a:pt x="102507" y="149016"/>
                    <a:pt x="101969" y="149016"/>
                    <a:pt x="101431" y="149016"/>
                  </a:cubicBezTo>
                  <a:cubicBezTo>
                    <a:pt x="98810" y="149016"/>
                    <a:pt x="96122" y="149822"/>
                    <a:pt x="93971" y="151570"/>
                  </a:cubicBezTo>
                  <a:cubicBezTo>
                    <a:pt x="91350" y="153519"/>
                    <a:pt x="89670" y="156409"/>
                    <a:pt x="89266" y="159769"/>
                  </a:cubicBezTo>
                  <a:cubicBezTo>
                    <a:pt x="88863" y="162995"/>
                    <a:pt x="89737" y="166221"/>
                    <a:pt x="91753" y="168775"/>
                  </a:cubicBezTo>
                  <a:cubicBezTo>
                    <a:pt x="93837" y="171396"/>
                    <a:pt x="96727" y="173077"/>
                    <a:pt x="99953" y="173480"/>
                  </a:cubicBezTo>
                  <a:cubicBezTo>
                    <a:pt x="106674" y="174286"/>
                    <a:pt x="112857" y="169515"/>
                    <a:pt x="113663" y="162861"/>
                  </a:cubicBezTo>
                  <a:cubicBezTo>
                    <a:pt x="114470" y="156207"/>
                    <a:pt x="109765" y="149957"/>
                    <a:pt x="103044" y="149150"/>
                  </a:cubicBezTo>
                  <a:close/>
                  <a:moveTo>
                    <a:pt x="85368" y="118838"/>
                  </a:moveTo>
                  <a:cubicBezTo>
                    <a:pt x="84562" y="117763"/>
                    <a:pt x="83285" y="117091"/>
                    <a:pt x="82008" y="116957"/>
                  </a:cubicBezTo>
                  <a:cubicBezTo>
                    <a:pt x="80596" y="116688"/>
                    <a:pt x="79252" y="117091"/>
                    <a:pt x="78177" y="117965"/>
                  </a:cubicBezTo>
                  <a:cubicBezTo>
                    <a:pt x="77034" y="118906"/>
                    <a:pt x="76362" y="120048"/>
                    <a:pt x="76228" y="121460"/>
                  </a:cubicBezTo>
                  <a:cubicBezTo>
                    <a:pt x="75892" y="124282"/>
                    <a:pt x="77908" y="126904"/>
                    <a:pt x="80663" y="127240"/>
                  </a:cubicBezTo>
                  <a:cubicBezTo>
                    <a:pt x="83486" y="127509"/>
                    <a:pt x="86107" y="125559"/>
                    <a:pt x="86443" y="122804"/>
                  </a:cubicBezTo>
                  <a:cubicBezTo>
                    <a:pt x="86578" y="121392"/>
                    <a:pt x="86309" y="120048"/>
                    <a:pt x="85368" y="118906"/>
                  </a:cubicBezTo>
                  <a:close/>
                  <a:moveTo>
                    <a:pt x="229600" y="101162"/>
                  </a:moveTo>
                  <a:cubicBezTo>
                    <a:pt x="238875" y="86107"/>
                    <a:pt x="238001" y="66818"/>
                    <a:pt x="227046" y="52503"/>
                  </a:cubicBezTo>
                  <a:cubicBezTo>
                    <a:pt x="215956" y="38321"/>
                    <a:pt x="197407" y="32608"/>
                    <a:pt x="180537" y="37918"/>
                  </a:cubicBezTo>
                  <a:cubicBezTo>
                    <a:pt x="176504" y="20712"/>
                    <a:pt x="162189" y="7607"/>
                    <a:pt x="144378" y="5389"/>
                  </a:cubicBezTo>
                  <a:cubicBezTo>
                    <a:pt x="126568" y="3103"/>
                    <a:pt x="109362" y="12244"/>
                    <a:pt x="101162" y="27837"/>
                  </a:cubicBezTo>
                  <a:cubicBezTo>
                    <a:pt x="86107" y="18562"/>
                    <a:pt x="66751" y="19435"/>
                    <a:pt x="52503" y="30458"/>
                  </a:cubicBezTo>
                  <a:cubicBezTo>
                    <a:pt x="38321" y="41413"/>
                    <a:pt x="32609" y="60030"/>
                    <a:pt x="37918" y="76832"/>
                  </a:cubicBezTo>
                  <a:cubicBezTo>
                    <a:pt x="20712" y="80865"/>
                    <a:pt x="7607" y="95181"/>
                    <a:pt x="5389" y="112991"/>
                  </a:cubicBezTo>
                  <a:cubicBezTo>
                    <a:pt x="3104" y="130936"/>
                    <a:pt x="12244" y="148008"/>
                    <a:pt x="27837" y="156207"/>
                  </a:cubicBezTo>
                  <a:cubicBezTo>
                    <a:pt x="18495" y="171262"/>
                    <a:pt x="19435" y="190618"/>
                    <a:pt x="30391" y="204867"/>
                  </a:cubicBezTo>
                  <a:cubicBezTo>
                    <a:pt x="41480" y="219048"/>
                    <a:pt x="60030" y="224761"/>
                    <a:pt x="76900" y="219586"/>
                  </a:cubicBezTo>
                  <a:cubicBezTo>
                    <a:pt x="80932" y="236791"/>
                    <a:pt x="95248" y="249830"/>
                    <a:pt x="113058" y="252048"/>
                  </a:cubicBezTo>
                  <a:cubicBezTo>
                    <a:pt x="114873" y="252317"/>
                    <a:pt x="116688" y="252384"/>
                    <a:pt x="118502" y="252384"/>
                  </a:cubicBezTo>
                  <a:cubicBezTo>
                    <a:pt x="134297" y="252384"/>
                    <a:pt x="148881" y="243647"/>
                    <a:pt x="156207" y="229600"/>
                  </a:cubicBezTo>
                  <a:cubicBezTo>
                    <a:pt x="171262" y="238942"/>
                    <a:pt x="190618" y="238001"/>
                    <a:pt x="204867" y="227046"/>
                  </a:cubicBezTo>
                  <a:cubicBezTo>
                    <a:pt x="219048" y="215956"/>
                    <a:pt x="224761" y="197474"/>
                    <a:pt x="219451" y="180671"/>
                  </a:cubicBezTo>
                  <a:cubicBezTo>
                    <a:pt x="236657" y="176572"/>
                    <a:pt x="249763" y="162256"/>
                    <a:pt x="251981" y="144445"/>
                  </a:cubicBezTo>
                  <a:cubicBezTo>
                    <a:pt x="254266" y="126635"/>
                    <a:pt x="245125" y="109429"/>
                    <a:pt x="229533" y="101230"/>
                  </a:cubicBezTo>
                  <a:close/>
                  <a:moveTo>
                    <a:pt x="155333" y="92358"/>
                  </a:moveTo>
                  <a:cubicBezTo>
                    <a:pt x="154997" y="95315"/>
                    <a:pt x="153451" y="98071"/>
                    <a:pt x="151032" y="99885"/>
                  </a:cubicBezTo>
                  <a:cubicBezTo>
                    <a:pt x="149083" y="101431"/>
                    <a:pt x="146663" y="102305"/>
                    <a:pt x="144109" y="102305"/>
                  </a:cubicBezTo>
                  <a:cubicBezTo>
                    <a:pt x="143706" y="102305"/>
                    <a:pt x="143168" y="102305"/>
                    <a:pt x="142698" y="102238"/>
                  </a:cubicBezTo>
                  <a:cubicBezTo>
                    <a:pt x="136515" y="101431"/>
                    <a:pt x="132079" y="95786"/>
                    <a:pt x="132885" y="89535"/>
                  </a:cubicBezTo>
                  <a:cubicBezTo>
                    <a:pt x="133625" y="83352"/>
                    <a:pt x="139405" y="78983"/>
                    <a:pt x="145521" y="79722"/>
                  </a:cubicBezTo>
                  <a:cubicBezTo>
                    <a:pt x="151771" y="80529"/>
                    <a:pt x="156140" y="86242"/>
                    <a:pt x="155333" y="92425"/>
                  </a:cubicBezTo>
                  <a:close/>
                  <a:moveTo>
                    <a:pt x="132885" y="39934"/>
                  </a:moveTo>
                  <a:cubicBezTo>
                    <a:pt x="134969" y="38389"/>
                    <a:pt x="137590" y="37649"/>
                    <a:pt x="140211" y="37985"/>
                  </a:cubicBezTo>
                  <a:cubicBezTo>
                    <a:pt x="142765" y="38321"/>
                    <a:pt x="145185" y="39666"/>
                    <a:pt x="146798" y="41816"/>
                  </a:cubicBezTo>
                  <a:cubicBezTo>
                    <a:pt x="148344" y="43900"/>
                    <a:pt x="149083" y="46521"/>
                    <a:pt x="148747" y="49075"/>
                  </a:cubicBezTo>
                  <a:cubicBezTo>
                    <a:pt x="148075" y="54116"/>
                    <a:pt x="143773" y="57745"/>
                    <a:pt x="138934" y="57745"/>
                  </a:cubicBezTo>
                  <a:lnTo>
                    <a:pt x="137724" y="57745"/>
                  </a:lnTo>
                  <a:cubicBezTo>
                    <a:pt x="132280" y="57006"/>
                    <a:pt x="128382" y="52032"/>
                    <a:pt x="129122" y="46588"/>
                  </a:cubicBezTo>
                  <a:cubicBezTo>
                    <a:pt x="129458" y="43967"/>
                    <a:pt x="130802" y="41615"/>
                    <a:pt x="132818" y="40002"/>
                  </a:cubicBezTo>
                  <a:close/>
                  <a:moveTo>
                    <a:pt x="115075" y="83419"/>
                  </a:moveTo>
                  <a:cubicBezTo>
                    <a:pt x="119175" y="84024"/>
                    <a:pt x="122065" y="87788"/>
                    <a:pt x="121594" y="91820"/>
                  </a:cubicBezTo>
                  <a:cubicBezTo>
                    <a:pt x="121124" y="95718"/>
                    <a:pt x="117763" y="98407"/>
                    <a:pt x="114067" y="98407"/>
                  </a:cubicBezTo>
                  <a:cubicBezTo>
                    <a:pt x="113798" y="98407"/>
                    <a:pt x="113462" y="98407"/>
                    <a:pt x="113126" y="98340"/>
                  </a:cubicBezTo>
                  <a:cubicBezTo>
                    <a:pt x="111177" y="98071"/>
                    <a:pt x="109295" y="97130"/>
                    <a:pt x="108085" y="95517"/>
                  </a:cubicBezTo>
                  <a:cubicBezTo>
                    <a:pt x="106875" y="93971"/>
                    <a:pt x="106338" y="91955"/>
                    <a:pt x="106606" y="89871"/>
                  </a:cubicBezTo>
                  <a:cubicBezTo>
                    <a:pt x="107077" y="85839"/>
                    <a:pt x="110908" y="82881"/>
                    <a:pt x="115008" y="83352"/>
                  </a:cubicBezTo>
                  <a:close/>
                  <a:moveTo>
                    <a:pt x="72733" y="56401"/>
                  </a:moveTo>
                  <a:cubicBezTo>
                    <a:pt x="77034" y="53040"/>
                    <a:pt x="83285" y="53847"/>
                    <a:pt x="86578" y="58148"/>
                  </a:cubicBezTo>
                  <a:cubicBezTo>
                    <a:pt x="89938" y="62450"/>
                    <a:pt x="89132" y="68700"/>
                    <a:pt x="84830" y="72128"/>
                  </a:cubicBezTo>
                  <a:cubicBezTo>
                    <a:pt x="83016" y="73472"/>
                    <a:pt x="80932" y="74211"/>
                    <a:pt x="78714" y="74211"/>
                  </a:cubicBezTo>
                  <a:cubicBezTo>
                    <a:pt x="78311" y="74211"/>
                    <a:pt x="77908" y="74144"/>
                    <a:pt x="77505" y="74144"/>
                  </a:cubicBezTo>
                  <a:cubicBezTo>
                    <a:pt x="74883" y="73808"/>
                    <a:pt x="72531" y="72397"/>
                    <a:pt x="70918" y="70313"/>
                  </a:cubicBezTo>
                  <a:cubicBezTo>
                    <a:pt x="69372" y="68230"/>
                    <a:pt x="68633" y="65676"/>
                    <a:pt x="68969" y="63055"/>
                  </a:cubicBezTo>
                  <a:cubicBezTo>
                    <a:pt x="69305" y="60433"/>
                    <a:pt x="70649" y="58014"/>
                    <a:pt x="72800" y="56468"/>
                  </a:cubicBezTo>
                  <a:close/>
                  <a:moveTo>
                    <a:pt x="47798" y="128315"/>
                  </a:moveTo>
                  <a:lnTo>
                    <a:pt x="46588" y="128315"/>
                  </a:lnTo>
                  <a:cubicBezTo>
                    <a:pt x="41144" y="127576"/>
                    <a:pt x="37313" y="122602"/>
                    <a:pt x="37985" y="117158"/>
                  </a:cubicBezTo>
                  <a:cubicBezTo>
                    <a:pt x="38321" y="114604"/>
                    <a:pt x="39666" y="112185"/>
                    <a:pt x="41816" y="110639"/>
                  </a:cubicBezTo>
                  <a:cubicBezTo>
                    <a:pt x="43900" y="108959"/>
                    <a:pt x="46454" y="108219"/>
                    <a:pt x="49075" y="108555"/>
                  </a:cubicBezTo>
                  <a:cubicBezTo>
                    <a:pt x="51696" y="108891"/>
                    <a:pt x="54048" y="110236"/>
                    <a:pt x="55661" y="112386"/>
                  </a:cubicBezTo>
                  <a:cubicBezTo>
                    <a:pt x="57342" y="114470"/>
                    <a:pt x="57947" y="117091"/>
                    <a:pt x="57611" y="119645"/>
                  </a:cubicBezTo>
                  <a:cubicBezTo>
                    <a:pt x="57006" y="124686"/>
                    <a:pt x="52771" y="128315"/>
                    <a:pt x="47798" y="128315"/>
                  </a:cubicBezTo>
                  <a:close/>
                  <a:moveTo>
                    <a:pt x="70313" y="186519"/>
                  </a:moveTo>
                  <a:cubicBezTo>
                    <a:pt x="68498" y="187930"/>
                    <a:pt x="66348" y="188602"/>
                    <a:pt x="64264" y="188602"/>
                  </a:cubicBezTo>
                  <a:cubicBezTo>
                    <a:pt x="61307" y="188602"/>
                    <a:pt x="58350" y="187258"/>
                    <a:pt x="56401" y="184771"/>
                  </a:cubicBezTo>
                  <a:lnTo>
                    <a:pt x="56334" y="184771"/>
                  </a:lnTo>
                  <a:cubicBezTo>
                    <a:pt x="53040" y="180402"/>
                    <a:pt x="53847" y="174219"/>
                    <a:pt x="58148" y="170792"/>
                  </a:cubicBezTo>
                  <a:cubicBezTo>
                    <a:pt x="62450" y="167431"/>
                    <a:pt x="68700" y="168238"/>
                    <a:pt x="71993" y="172539"/>
                  </a:cubicBezTo>
                  <a:cubicBezTo>
                    <a:pt x="73674" y="174690"/>
                    <a:pt x="74413" y="177244"/>
                    <a:pt x="74077" y="179865"/>
                  </a:cubicBezTo>
                  <a:cubicBezTo>
                    <a:pt x="73674" y="182486"/>
                    <a:pt x="72329" y="184838"/>
                    <a:pt x="70246" y="186451"/>
                  </a:cubicBezTo>
                  <a:close/>
                  <a:moveTo>
                    <a:pt x="79722" y="134498"/>
                  </a:moveTo>
                  <a:cubicBezTo>
                    <a:pt x="72800" y="133692"/>
                    <a:pt x="67894" y="127307"/>
                    <a:pt x="68767" y="120384"/>
                  </a:cubicBezTo>
                  <a:cubicBezTo>
                    <a:pt x="69171" y="117091"/>
                    <a:pt x="70918" y="114134"/>
                    <a:pt x="73539" y="112050"/>
                  </a:cubicBezTo>
                  <a:cubicBezTo>
                    <a:pt x="76295" y="109967"/>
                    <a:pt x="79588" y="109093"/>
                    <a:pt x="82881" y="109496"/>
                  </a:cubicBezTo>
                  <a:cubicBezTo>
                    <a:pt x="86242" y="109900"/>
                    <a:pt x="89266" y="111647"/>
                    <a:pt x="91283" y="114268"/>
                  </a:cubicBezTo>
                  <a:cubicBezTo>
                    <a:pt x="93366" y="116889"/>
                    <a:pt x="94240" y="120317"/>
                    <a:pt x="93837" y="123610"/>
                  </a:cubicBezTo>
                  <a:cubicBezTo>
                    <a:pt x="93030" y="129995"/>
                    <a:pt x="87586" y="134700"/>
                    <a:pt x="81268" y="134700"/>
                  </a:cubicBezTo>
                  <a:cubicBezTo>
                    <a:pt x="80798" y="134700"/>
                    <a:pt x="80193" y="134633"/>
                    <a:pt x="79722" y="134566"/>
                  </a:cubicBezTo>
                  <a:close/>
                  <a:moveTo>
                    <a:pt x="98944" y="180739"/>
                  </a:moveTo>
                  <a:cubicBezTo>
                    <a:pt x="93635" y="180066"/>
                    <a:pt x="89065" y="177445"/>
                    <a:pt x="85839" y="173278"/>
                  </a:cubicBezTo>
                  <a:cubicBezTo>
                    <a:pt x="82612" y="169044"/>
                    <a:pt x="81201" y="163936"/>
                    <a:pt x="81873" y="158694"/>
                  </a:cubicBezTo>
                  <a:cubicBezTo>
                    <a:pt x="82545" y="153519"/>
                    <a:pt x="85166" y="148881"/>
                    <a:pt x="89333" y="145588"/>
                  </a:cubicBezTo>
                  <a:cubicBezTo>
                    <a:pt x="93568" y="142362"/>
                    <a:pt x="98743" y="140950"/>
                    <a:pt x="103918" y="141623"/>
                  </a:cubicBezTo>
                  <a:cubicBezTo>
                    <a:pt x="114671" y="143034"/>
                    <a:pt x="122333" y="152914"/>
                    <a:pt x="120989" y="163667"/>
                  </a:cubicBezTo>
                  <a:cubicBezTo>
                    <a:pt x="119645" y="173682"/>
                    <a:pt x="111177" y="180940"/>
                    <a:pt x="101431" y="180940"/>
                  </a:cubicBezTo>
                  <a:cubicBezTo>
                    <a:pt x="100625" y="180940"/>
                    <a:pt x="99751" y="180940"/>
                    <a:pt x="98944" y="180806"/>
                  </a:cubicBezTo>
                  <a:close/>
                  <a:moveTo>
                    <a:pt x="118435" y="219519"/>
                  </a:moveTo>
                  <a:cubicBezTo>
                    <a:pt x="118032" y="219519"/>
                    <a:pt x="117629" y="219519"/>
                    <a:pt x="117225" y="219451"/>
                  </a:cubicBezTo>
                  <a:cubicBezTo>
                    <a:pt x="114604" y="219115"/>
                    <a:pt x="112252" y="217771"/>
                    <a:pt x="110639" y="215620"/>
                  </a:cubicBezTo>
                  <a:cubicBezTo>
                    <a:pt x="109093" y="213537"/>
                    <a:pt x="108354" y="210983"/>
                    <a:pt x="108690" y="208362"/>
                  </a:cubicBezTo>
                  <a:cubicBezTo>
                    <a:pt x="109026" y="205741"/>
                    <a:pt x="110370" y="203388"/>
                    <a:pt x="112521" y="201775"/>
                  </a:cubicBezTo>
                  <a:cubicBezTo>
                    <a:pt x="114604" y="200095"/>
                    <a:pt x="117158" y="199490"/>
                    <a:pt x="119779" y="199759"/>
                  </a:cubicBezTo>
                  <a:cubicBezTo>
                    <a:pt x="125223" y="200431"/>
                    <a:pt x="129122" y="205404"/>
                    <a:pt x="128382" y="210848"/>
                  </a:cubicBezTo>
                  <a:cubicBezTo>
                    <a:pt x="127777" y="215889"/>
                    <a:pt x="123543" y="219519"/>
                    <a:pt x="118570" y="219519"/>
                  </a:cubicBezTo>
                  <a:close/>
                  <a:moveTo>
                    <a:pt x="135506" y="181209"/>
                  </a:moveTo>
                  <a:cubicBezTo>
                    <a:pt x="135103" y="181209"/>
                    <a:pt x="134700" y="181209"/>
                    <a:pt x="134297" y="181142"/>
                  </a:cubicBezTo>
                  <a:cubicBezTo>
                    <a:pt x="131743" y="180806"/>
                    <a:pt x="129525" y="179596"/>
                    <a:pt x="127845" y="177513"/>
                  </a:cubicBezTo>
                  <a:cubicBezTo>
                    <a:pt x="126299" y="175429"/>
                    <a:pt x="125627" y="172875"/>
                    <a:pt x="125963" y="170321"/>
                  </a:cubicBezTo>
                  <a:cubicBezTo>
                    <a:pt x="126232" y="167767"/>
                    <a:pt x="127509" y="165482"/>
                    <a:pt x="129592" y="163869"/>
                  </a:cubicBezTo>
                  <a:cubicBezTo>
                    <a:pt x="131676" y="162323"/>
                    <a:pt x="134229" y="161584"/>
                    <a:pt x="136783" y="161920"/>
                  </a:cubicBezTo>
                  <a:cubicBezTo>
                    <a:pt x="142093" y="162592"/>
                    <a:pt x="145857" y="167431"/>
                    <a:pt x="145185" y="172808"/>
                  </a:cubicBezTo>
                  <a:cubicBezTo>
                    <a:pt x="144513" y="177647"/>
                    <a:pt x="140346" y="181209"/>
                    <a:pt x="135506" y="181209"/>
                  </a:cubicBezTo>
                  <a:close/>
                  <a:moveTo>
                    <a:pt x="148411" y="149822"/>
                  </a:moveTo>
                  <a:cubicBezTo>
                    <a:pt x="139136" y="148680"/>
                    <a:pt x="132079" y="141287"/>
                    <a:pt x="130735" y="132482"/>
                  </a:cubicBezTo>
                  <a:cubicBezTo>
                    <a:pt x="127777" y="134162"/>
                    <a:pt x="124350" y="134767"/>
                    <a:pt x="120922" y="134364"/>
                  </a:cubicBezTo>
                  <a:cubicBezTo>
                    <a:pt x="112118" y="133221"/>
                    <a:pt x="105800" y="125089"/>
                    <a:pt x="106875" y="116285"/>
                  </a:cubicBezTo>
                  <a:cubicBezTo>
                    <a:pt x="108018" y="107346"/>
                    <a:pt x="116150" y="101095"/>
                    <a:pt x="124955" y="102170"/>
                  </a:cubicBezTo>
                  <a:cubicBezTo>
                    <a:pt x="131407" y="102977"/>
                    <a:pt x="136515" y="107547"/>
                    <a:pt x="138396" y="113327"/>
                  </a:cubicBezTo>
                  <a:cubicBezTo>
                    <a:pt x="142496" y="110101"/>
                    <a:pt x="147873" y="108488"/>
                    <a:pt x="153586" y="109093"/>
                  </a:cubicBezTo>
                  <a:cubicBezTo>
                    <a:pt x="157484" y="109564"/>
                    <a:pt x="161046" y="111177"/>
                    <a:pt x="164003" y="113663"/>
                  </a:cubicBezTo>
                  <a:cubicBezTo>
                    <a:pt x="163264" y="111916"/>
                    <a:pt x="162928" y="109967"/>
                    <a:pt x="163197" y="107951"/>
                  </a:cubicBezTo>
                  <a:cubicBezTo>
                    <a:pt x="163936" y="102103"/>
                    <a:pt x="169313" y="97936"/>
                    <a:pt x="175160" y="98676"/>
                  </a:cubicBezTo>
                  <a:cubicBezTo>
                    <a:pt x="177983" y="99012"/>
                    <a:pt x="180470" y="100423"/>
                    <a:pt x="182150" y="102708"/>
                  </a:cubicBezTo>
                  <a:cubicBezTo>
                    <a:pt x="183965" y="104926"/>
                    <a:pt x="184704" y="107749"/>
                    <a:pt x="184368" y="110572"/>
                  </a:cubicBezTo>
                  <a:cubicBezTo>
                    <a:pt x="183629" y="116419"/>
                    <a:pt x="178252" y="120586"/>
                    <a:pt x="172405" y="119847"/>
                  </a:cubicBezTo>
                  <a:cubicBezTo>
                    <a:pt x="170926" y="119712"/>
                    <a:pt x="169515" y="119175"/>
                    <a:pt x="168305" y="118435"/>
                  </a:cubicBezTo>
                  <a:cubicBezTo>
                    <a:pt x="170859" y="122468"/>
                    <a:pt x="171934" y="127172"/>
                    <a:pt x="171329" y="132079"/>
                  </a:cubicBezTo>
                  <a:cubicBezTo>
                    <a:pt x="170657" y="137523"/>
                    <a:pt x="167834" y="142295"/>
                    <a:pt x="163600" y="145722"/>
                  </a:cubicBezTo>
                  <a:cubicBezTo>
                    <a:pt x="159971" y="148545"/>
                    <a:pt x="155602" y="150024"/>
                    <a:pt x="151032" y="150024"/>
                  </a:cubicBezTo>
                  <a:cubicBezTo>
                    <a:pt x="150225" y="150024"/>
                    <a:pt x="149284" y="149957"/>
                    <a:pt x="148411" y="149889"/>
                  </a:cubicBezTo>
                  <a:close/>
                  <a:moveTo>
                    <a:pt x="186787" y="147806"/>
                  </a:moveTo>
                  <a:cubicBezTo>
                    <a:pt x="186317" y="151502"/>
                    <a:pt x="183158" y="154191"/>
                    <a:pt x="179596" y="154191"/>
                  </a:cubicBezTo>
                  <a:lnTo>
                    <a:pt x="178655" y="154191"/>
                  </a:lnTo>
                  <a:cubicBezTo>
                    <a:pt x="176706" y="153922"/>
                    <a:pt x="174959" y="152981"/>
                    <a:pt x="173816" y="151368"/>
                  </a:cubicBezTo>
                  <a:cubicBezTo>
                    <a:pt x="172606" y="149889"/>
                    <a:pt x="172069" y="148008"/>
                    <a:pt x="172337" y="145991"/>
                  </a:cubicBezTo>
                  <a:cubicBezTo>
                    <a:pt x="172606" y="144109"/>
                    <a:pt x="173547" y="142362"/>
                    <a:pt x="175160" y="141219"/>
                  </a:cubicBezTo>
                  <a:cubicBezTo>
                    <a:pt x="176639" y="140010"/>
                    <a:pt x="178521" y="139472"/>
                    <a:pt x="180537" y="139741"/>
                  </a:cubicBezTo>
                  <a:cubicBezTo>
                    <a:pt x="184502" y="140211"/>
                    <a:pt x="187325" y="143840"/>
                    <a:pt x="186787" y="147806"/>
                  </a:cubicBezTo>
                  <a:close/>
                  <a:moveTo>
                    <a:pt x="163062" y="173413"/>
                  </a:moveTo>
                  <a:cubicBezTo>
                    <a:pt x="163062" y="173413"/>
                    <a:pt x="162390" y="173413"/>
                    <a:pt x="162054" y="173345"/>
                  </a:cubicBezTo>
                  <a:cubicBezTo>
                    <a:pt x="158156" y="172875"/>
                    <a:pt x="155333" y="169313"/>
                    <a:pt x="155871" y="165348"/>
                  </a:cubicBezTo>
                  <a:cubicBezTo>
                    <a:pt x="156140" y="163466"/>
                    <a:pt x="157014" y="161718"/>
                    <a:pt x="158627" y="160576"/>
                  </a:cubicBezTo>
                  <a:cubicBezTo>
                    <a:pt x="160105" y="159433"/>
                    <a:pt x="161987" y="158828"/>
                    <a:pt x="163936" y="159097"/>
                  </a:cubicBezTo>
                  <a:cubicBezTo>
                    <a:pt x="165885" y="159366"/>
                    <a:pt x="167565" y="160307"/>
                    <a:pt x="168708" y="161853"/>
                  </a:cubicBezTo>
                  <a:cubicBezTo>
                    <a:pt x="169918" y="163398"/>
                    <a:pt x="170455" y="165348"/>
                    <a:pt x="170187" y="167229"/>
                  </a:cubicBezTo>
                  <a:cubicBezTo>
                    <a:pt x="169918" y="169111"/>
                    <a:pt x="168977" y="170859"/>
                    <a:pt x="167431" y="172001"/>
                  </a:cubicBezTo>
                  <a:cubicBezTo>
                    <a:pt x="166087" y="173009"/>
                    <a:pt x="164608" y="173480"/>
                    <a:pt x="163062" y="173480"/>
                  </a:cubicBezTo>
                  <a:close/>
                  <a:moveTo>
                    <a:pt x="184704" y="200969"/>
                  </a:moveTo>
                  <a:cubicBezTo>
                    <a:pt x="182956" y="202313"/>
                    <a:pt x="180873" y="203052"/>
                    <a:pt x="178655" y="203052"/>
                  </a:cubicBezTo>
                  <a:cubicBezTo>
                    <a:pt x="178252" y="203052"/>
                    <a:pt x="177849" y="202985"/>
                    <a:pt x="177445" y="202985"/>
                  </a:cubicBezTo>
                  <a:cubicBezTo>
                    <a:pt x="174824" y="202649"/>
                    <a:pt x="172472" y="201305"/>
                    <a:pt x="170859" y="199154"/>
                  </a:cubicBezTo>
                  <a:cubicBezTo>
                    <a:pt x="169447" y="197339"/>
                    <a:pt x="168775" y="195189"/>
                    <a:pt x="168775" y="193105"/>
                  </a:cubicBezTo>
                  <a:cubicBezTo>
                    <a:pt x="168775" y="190148"/>
                    <a:pt x="170119" y="187191"/>
                    <a:pt x="172606" y="185242"/>
                  </a:cubicBezTo>
                  <a:cubicBezTo>
                    <a:pt x="174757" y="183561"/>
                    <a:pt x="177311" y="182822"/>
                    <a:pt x="179932" y="183293"/>
                  </a:cubicBezTo>
                  <a:cubicBezTo>
                    <a:pt x="182553" y="183629"/>
                    <a:pt x="184906" y="184973"/>
                    <a:pt x="186519" y="186989"/>
                  </a:cubicBezTo>
                  <a:cubicBezTo>
                    <a:pt x="189812" y="191290"/>
                    <a:pt x="189073" y="197541"/>
                    <a:pt x="184704" y="200969"/>
                  </a:cubicBezTo>
                  <a:close/>
                  <a:moveTo>
                    <a:pt x="193240" y="88527"/>
                  </a:moveTo>
                  <a:cubicBezTo>
                    <a:pt x="190282" y="88527"/>
                    <a:pt x="187325" y="87183"/>
                    <a:pt x="185376" y="84696"/>
                  </a:cubicBezTo>
                  <a:cubicBezTo>
                    <a:pt x="183696" y="82545"/>
                    <a:pt x="182956" y="79991"/>
                    <a:pt x="183293" y="77370"/>
                  </a:cubicBezTo>
                  <a:cubicBezTo>
                    <a:pt x="183629" y="74749"/>
                    <a:pt x="185040" y="72397"/>
                    <a:pt x="187123" y="70784"/>
                  </a:cubicBezTo>
                  <a:cubicBezTo>
                    <a:pt x="189207" y="69238"/>
                    <a:pt x="191828" y="68498"/>
                    <a:pt x="194449" y="68834"/>
                  </a:cubicBezTo>
                  <a:cubicBezTo>
                    <a:pt x="197003" y="69171"/>
                    <a:pt x="199423" y="70515"/>
                    <a:pt x="200969" y="72665"/>
                  </a:cubicBezTo>
                  <a:cubicBezTo>
                    <a:pt x="204329" y="76967"/>
                    <a:pt x="203523" y="83217"/>
                    <a:pt x="199221" y="86511"/>
                  </a:cubicBezTo>
                  <a:cubicBezTo>
                    <a:pt x="197407" y="87922"/>
                    <a:pt x="195256" y="88594"/>
                    <a:pt x="193172" y="88594"/>
                  </a:cubicBezTo>
                  <a:close/>
                  <a:moveTo>
                    <a:pt x="215688" y="146731"/>
                  </a:moveTo>
                  <a:cubicBezTo>
                    <a:pt x="213940" y="148075"/>
                    <a:pt x="211789" y="148814"/>
                    <a:pt x="209639" y="148814"/>
                  </a:cubicBezTo>
                  <a:cubicBezTo>
                    <a:pt x="209235" y="148814"/>
                    <a:pt x="208832" y="148814"/>
                    <a:pt x="208429" y="148747"/>
                  </a:cubicBezTo>
                  <a:cubicBezTo>
                    <a:pt x="202985" y="148075"/>
                    <a:pt x="199087" y="143101"/>
                    <a:pt x="199826" y="137657"/>
                  </a:cubicBezTo>
                  <a:cubicBezTo>
                    <a:pt x="200498" y="132213"/>
                    <a:pt x="205472" y="128382"/>
                    <a:pt x="210916" y="129054"/>
                  </a:cubicBezTo>
                  <a:cubicBezTo>
                    <a:pt x="213537" y="129390"/>
                    <a:pt x="215889" y="130735"/>
                    <a:pt x="217502" y="132751"/>
                  </a:cubicBezTo>
                  <a:cubicBezTo>
                    <a:pt x="219048" y="134902"/>
                    <a:pt x="219787" y="137456"/>
                    <a:pt x="219451" y="140077"/>
                  </a:cubicBezTo>
                  <a:cubicBezTo>
                    <a:pt x="219115" y="142698"/>
                    <a:pt x="217771" y="145050"/>
                    <a:pt x="215620" y="146663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81873" y="116822"/>
                  </a:moveTo>
                  <a:cubicBezTo>
                    <a:pt x="80462" y="116553"/>
                    <a:pt x="79118" y="116957"/>
                    <a:pt x="78042" y="117830"/>
                  </a:cubicBezTo>
                  <a:cubicBezTo>
                    <a:pt x="76900" y="118771"/>
                    <a:pt x="76228" y="119914"/>
                    <a:pt x="76093" y="121325"/>
                  </a:cubicBezTo>
                  <a:cubicBezTo>
                    <a:pt x="75757" y="124148"/>
                    <a:pt x="77773" y="126769"/>
                    <a:pt x="80529" y="127105"/>
                  </a:cubicBezTo>
                  <a:cubicBezTo>
                    <a:pt x="83352" y="127374"/>
                    <a:pt x="85973" y="125425"/>
                    <a:pt x="86309" y="122669"/>
                  </a:cubicBezTo>
                  <a:cubicBezTo>
                    <a:pt x="86443" y="121258"/>
                    <a:pt x="86175" y="119914"/>
                    <a:pt x="85234" y="118771"/>
                  </a:cubicBezTo>
                  <a:cubicBezTo>
                    <a:pt x="84427" y="117696"/>
                    <a:pt x="83150" y="117024"/>
                    <a:pt x="81873" y="116889"/>
                  </a:cubicBezTo>
                  <a:close/>
                  <a:moveTo>
                    <a:pt x="85234" y="118704"/>
                  </a:moveTo>
                  <a:cubicBezTo>
                    <a:pt x="84427" y="117629"/>
                    <a:pt x="83150" y="116957"/>
                    <a:pt x="81873" y="116822"/>
                  </a:cubicBezTo>
                  <a:cubicBezTo>
                    <a:pt x="80462" y="116553"/>
                    <a:pt x="79118" y="116957"/>
                    <a:pt x="78042" y="117830"/>
                  </a:cubicBezTo>
                  <a:cubicBezTo>
                    <a:pt x="76900" y="118771"/>
                    <a:pt x="76228" y="119914"/>
                    <a:pt x="76093" y="121325"/>
                  </a:cubicBezTo>
                  <a:cubicBezTo>
                    <a:pt x="75757" y="124148"/>
                    <a:pt x="77773" y="126769"/>
                    <a:pt x="80529" y="127105"/>
                  </a:cubicBezTo>
                  <a:cubicBezTo>
                    <a:pt x="83352" y="127374"/>
                    <a:pt x="85973" y="125425"/>
                    <a:pt x="86309" y="122669"/>
                  </a:cubicBezTo>
                  <a:cubicBezTo>
                    <a:pt x="86443" y="121258"/>
                    <a:pt x="86175" y="119914"/>
                    <a:pt x="85234" y="118771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85234" y="118704"/>
                  </a:moveTo>
                  <a:cubicBezTo>
                    <a:pt x="84427" y="117629"/>
                    <a:pt x="83150" y="116957"/>
                    <a:pt x="81873" y="116822"/>
                  </a:cubicBezTo>
                  <a:cubicBezTo>
                    <a:pt x="80462" y="116553"/>
                    <a:pt x="79118" y="116957"/>
                    <a:pt x="78042" y="117830"/>
                  </a:cubicBezTo>
                  <a:cubicBezTo>
                    <a:pt x="76900" y="118771"/>
                    <a:pt x="76228" y="119914"/>
                    <a:pt x="76093" y="121325"/>
                  </a:cubicBezTo>
                  <a:cubicBezTo>
                    <a:pt x="75757" y="124148"/>
                    <a:pt x="77773" y="126769"/>
                    <a:pt x="80529" y="127105"/>
                  </a:cubicBezTo>
                  <a:cubicBezTo>
                    <a:pt x="83352" y="127374"/>
                    <a:pt x="85973" y="125425"/>
                    <a:pt x="86309" y="122669"/>
                  </a:cubicBezTo>
                  <a:cubicBezTo>
                    <a:pt x="86443" y="121258"/>
                    <a:pt x="86175" y="119914"/>
                    <a:pt x="85234" y="118771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61248" y="121460"/>
                  </a:moveTo>
                  <a:cubicBezTo>
                    <a:pt x="159164" y="118637"/>
                    <a:pt x="156073" y="116889"/>
                    <a:pt x="152578" y="116486"/>
                  </a:cubicBezTo>
                  <a:cubicBezTo>
                    <a:pt x="145454" y="115478"/>
                    <a:pt x="138934" y="120586"/>
                    <a:pt x="138060" y="127777"/>
                  </a:cubicBezTo>
                  <a:cubicBezTo>
                    <a:pt x="137657" y="131272"/>
                    <a:pt x="138531" y="134633"/>
                    <a:pt x="140682" y="137388"/>
                  </a:cubicBezTo>
                  <a:cubicBezTo>
                    <a:pt x="142832" y="140211"/>
                    <a:pt x="145857" y="141959"/>
                    <a:pt x="149352" y="142362"/>
                  </a:cubicBezTo>
                  <a:cubicBezTo>
                    <a:pt x="152847" y="142832"/>
                    <a:pt x="156207" y="141891"/>
                    <a:pt x="158963" y="139741"/>
                  </a:cubicBezTo>
                  <a:cubicBezTo>
                    <a:pt x="161785" y="137657"/>
                    <a:pt x="163533" y="134566"/>
                    <a:pt x="163936" y="131071"/>
                  </a:cubicBezTo>
                  <a:cubicBezTo>
                    <a:pt x="164407" y="127710"/>
                    <a:pt x="163466" y="124215"/>
                    <a:pt x="161315" y="121460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102843" y="148948"/>
                  </a:moveTo>
                  <a:cubicBezTo>
                    <a:pt x="102372" y="148881"/>
                    <a:pt x="101834" y="148881"/>
                    <a:pt x="101297" y="148881"/>
                  </a:cubicBezTo>
                  <a:cubicBezTo>
                    <a:pt x="98676" y="148881"/>
                    <a:pt x="95987" y="149688"/>
                    <a:pt x="93837" y="151435"/>
                  </a:cubicBezTo>
                  <a:cubicBezTo>
                    <a:pt x="91215" y="153384"/>
                    <a:pt x="89535" y="156274"/>
                    <a:pt x="89132" y="159635"/>
                  </a:cubicBezTo>
                  <a:cubicBezTo>
                    <a:pt x="88729" y="162861"/>
                    <a:pt x="89602" y="166087"/>
                    <a:pt x="91619" y="168641"/>
                  </a:cubicBezTo>
                  <a:cubicBezTo>
                    <a:pt x="93702" y="171262"/>
                    <a:pt x="96592" y="172942"/>
                    <a:pt x="99818" y="173345"/>
                  </a:cubicBezTo>
                  <a:cubicBezTo>
                    <a:pt x="106539" y="174152"/>
                    <a:pt x="112722" y="169380"/>
                    <a:pt x="113529" y="162726"/>
                  </a:cubicBezTo>
                  <a:cubicBezTo>
                    <a:pt x="114335" y="156073"/>
                    <a:pt x="109631" y="149822"/>
                    <a:pt x="102910" y="149016"/>
                  </a:cubicBezTo>
                  <a:close/>
                  <a:moveTo>
                    <a:pt x="179730" y="146999"/>
                  </a:moveTo>
                  <a:lnTo>
                    <a:pt x="179730" y="146865"/>
                  </a:lnTo>
                  <a:moveTo>
                    <a:pt x="161248" y="121527"/>
                  </a:moveTo>
                  <a:cubicBezTo>
                    <a:pt x="159164" y="118704"/>
                    <a:pt x="156073" y="116957"/>
                    <a:pt x="152578" y="116553"/>
                  </a:cubicBezTo>
                  <a:cubicBezTo>
                    <a:pt x="145454" y="115545"/>
                    <a:pt x="138934" y="120653"/>
                    <a:pt x="138060" y="127845"/>
                  </a:cubicBezTo>
                  <a:cubicBezTo>
                    <a:pt x="137657" y="131339"/>
                    <a:pt x="138531" y="134700"/>
                    <a:pt x="140682" y="137456"/>
                  </a:cubicBezTo>
                  <a:cubicBezTo>
                    <a:pt x="142832" y="140278"/>
                    <a:pt x="145857" y="142026"/>
                    <a:pt x="149352" y="142429"/>
                  </a:cubicBezTo>
                  <a:cubicBezTo>
                    <a:pt x="152847" y="142900"/>
                    <a:pt x="156207" y="141959"/>
                    <a:pt x="158963" y="139808"/>
                  </a:cubicBezTo>
                  <a:cubicBezTo>
                    <a:pt x="161785" y="137724"/>
                    <a:pt x="163533" y="134633"/>
                    <a:pt x="163936" y="131138"/>
                  </a:cubicBezTo>
                  <a:cubicBezTo>
                    <a:pt x="164407" y="127777"/>
                    <a:pt x="163466" y="124282"/>
                    <a:pt x="161315" y="121527"/>
                  </a:cubicBezTo>
                  <a:close/>
                  <a:moveTo>
                    <a:pt x="161248" y="121527"/>
                  </a:moveTo>
                  <a:cubicBezTo>
                    <a:pt x="159164" y="118704"/>
                    <a:pt x="156073" y="116957"/>
                    <a:pt x="152578" y="116553"/>
                  </a:cubicBezTo>
                  <a:cubicBezTo>
                    <a:pt x="145454" y="115545"/>
                    <a:pt x="138934" y="120653"/>
                    <a:pt x="138060" y="127845"/>
                  </a:cubicBezTo>
                  <a:cubicBezTo>
                    <a:pt x="137657" y="131339"/>
                    <a:pt x="138531" y="134700"/>
                    <a:pt x="140682" y="137456"/>
                  </a:cubicBezTo>
                  <a:cubicBezTo>
                    <a:pt x="142832" y="140278"/>
                    <a:pt x="145857" y="142026"/>
                    <a:pt x="149352" y="142429"/>
                  </a:cubicBezTo>
                  <a:cubicBezTo>
                    <a:pt x="152847" y="142900"/>
                    <a:pt x="156207" y="141959"/>
                    <a:pt x="158963" y="139808"/>
                  </a:cubicBezTo>
                  <a:cubicBezTo>
                    <a:pt x="161785" y="137724"/>
                    <a:pt x="163533" y="134633"/>
                    <a:pt x="163936" y="131138"/>
                  </a:cubicBezTo>
                  <a:cubicBezTo>
                    <a:pt x="164407" y="127777"/>
                    <a:pt x="163466" y="124282"/>
                    <a:pt x="161315" y="121527"/>
                  </a:cubicBezTo>
                  <a:close/>
                  <a:moveTo>
                    <a:pt x="85301" y="118771"/>
                  </a:moveTo>
                  <a:cubicBezTo>
                    <a:pt x="84494" y="117696"/>
                    <a:pt x="83217" y="117024"/>
                    <a:pt x="81940" y="116889"/>
                  </a:cubicBezTo>
                  <a:cubicBezTo>
                    <a:pt x="80529" y="116621"/>
                    <a:pt x="79185" y="117024"/>
                    <a:pt x="78109" y="117898"/>
                  </a:cubicBezTo>
                  <a:cubicBezTo>
                    <a:pt x="76967" y="118838"/>
                    <a:pt x="76295" y="119981"/>
                    <a:pt x="76160" y="121392"/>
                  </a:cubicBezTo>
                  <a:cubicBezTo>
                    <a:pt x="75824" y="124215"/>
                    <a:pt x="77841" y="126836"/>
                    <a:pt x="80596" y="127172"/>
                  </a:cubicBezTo>
                  <a:cubicBezTo>
                    <a:pt x="83419" y="127441"/>
                    <a:pt x="86040" y="125492"/>
                    <a:pt x="86376" y="122737"/>
                  </a:cubicBezTo>
                  <a:cubicBezTo>
                    <a:pt x="86511" y="121325"/>
                    <a:pt x="86242" y="119981"/>
                    <a:pt x="85301" y="118838"/>
                  </a:cubicBezTo>
                  <a:close/>
                  <a:moveTo>
                    <a:pt x="85301" y="118771"/>
                  </a:moveTo>
                  <a:cubicBezTo>
                    <a:pt x="84494" y="117696"/>
                    <a:pt x="83217" y="117024"/>
                    <a:pt x="81940" y="116889"/>
                  </a:cubicBezTo>
                  <a:cubicBezTo>
                    <a:pt x="80529" y="116621"/>
                    <a:pt x="79185" y="117024"/>
                    <a:pt x="78109" y="117898"/>
                  </a:cubicBezTo>
                  <a:cubicBezTo>
                    <a:pt x="76967" y="118838"/>
                    <a:pt x="76295" y="119981"/>
                    <a:pt x="76160" y="121392"/>
                  </a:cubicBezTo>
                  <a:cubicBezTo>
                    <a:pt x="75824" y="124215"/>
                    <a:pt x="77841" y="126836"/>
                    <a:pt x="80596" y="127172"/>
                  </a:cubicBezTo>
                  <a:cubicBezTo>
                    <a:pt x="83419" y="127441"/>
                    <a:pt x="86040" y="125492"/>
                    <a:pt x="86376" y="122737"/>
                  </a:cubicBezTo>
                  <a:cubicBezTo>
                    <a:pt x="86511" y="121325"/>
                    <a:pt x="86242" y="119981"/>
                    <a:pt x="85301" y="1188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sp>
        <p:nvSpPr>
          <p:cNvPr id="65" name="Szövegdoboz 64">
            <a:extLst>
              <a:ext uri="{FF2B5EF4-FFF2-40B4-BE49-F238E27FC236}">
                <a16:creationId xmlns:a16="http://schemas.microsoft.com/office/drawing/2014/main" id="{01F64B89-89D7-FB2F-B8F4-68CC3D0DBB22}"/>
              </a:ext>
            </a:extLst>
          </p:cNvPr>
          <p:cNvSpPr txBox="1"/>
          <p:nvPr/>
        </p:nvSpPr>
        <p:spPr>
          <a:xfrm>
            <a:off x="342075" y="2500789"/>
            <a:ext cx="27221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Cardiovascular system</a:t>
            </a:r>
          </a:p>
        </p:txBody>
      </p:sp>
      <p:sp>
        <p:nvSpPr>
          <p:cNvPr id="66" name="Szövegdoboz 65">
            <a:extLst>
              <a:ext uri="{FF2B5EF4-FFF2-40B4-BE49-F238E27FC236}">
                <a16:creationId xmlns:a16="http://schemas.microsoft.com/office/drawing/2014/main" id="{AF837539-39D3-2F9D-507B-02CB09D7C6E6}"/>
              </a:ext>
            </a:extLst>
          </p:cNvPr>
          <p:cNvSpPr txBox="1"/>
          <p:nvPr/>
        </p:nvSpPr>
        <p:spPr>
          <a:xfrm>
            <a:off x="48914" y="2972317"/>
            <a:ext cx="3015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nervous system</a:t>
            </a:r>
          </a:p>
        </p:txBody>
      </p:sp>
      <p:sp>
        <p:nvSpPr>
          <p:cNvPr id="67" name="Szövegdoboz 66">
            <a:extLst>
              <a:ext uri="{FF2B5EF4-FFF2-40B4-BE49-F238E27FC236}">
                <a16:creationId xmlns:a16="http://schemas.microsoft.com/office/drawing/2014/main" id="{E2C57A27-7E1C-34C5-BF44-D1C4E7AAD3F0}"/>
              </a:ext>
            </a:extLst>
          </p:cNvPr>
          <p:cNvSpPr txBox="1"/>
          <p:nvPr/>
        </p:nvSpPr>
        <p:spPr>
          <a:xfrm>
            <a:off x="26484" y="3868228"/>
            <a:ext cx="3015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Respiratory system</a:t>
            </a:r>
          </a:p>
        </p:txBody>
      </p:sp>
      <p:sp>
        <p:nvSpPr>
          <p:cNvPr id="68" name="Szövegdoboz 67">
            <a:extLst>
              <a:ext uri="{FF2B5EF4-FFF2-40B4-BE49-F238E27FC236}">
                <a16:creationId xmlns:a16="http://schemas.microsoft.com/office/drawing/2014/main" id="{7F026468-3F95-5C15-1B7B-19CB365ED0EE}"/>
              </a:ext>
            </a:extLst>
          </p:cNvPr>
          <p:cNvSpPr txBox="1"/>
          <p:nvPr/>
        </p:nvSpPr>
        <p:spPr>
          <a:xfrm>
            <a:off x="48914" y="5654308"/>
            <a:ext cx="3015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Oncology/Immunomodulators</a:t>
            </a:r>
          </a:p>
          <a:p>
            <a:pPr algn="r"/>
            <a:endParaRPr lang="en-GB" sz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Szövegdoboz 68">
            <a:extLst>
              <a:ext uri="{FF2B5EF4-FFF2-40B4-BE49-F238E27FC236}">
                <a16:creationId xmlns:a16="http://schemas.microsoft.com/office/drawing/2014/main" id="{40EF3D49-7E3B-693F-50D7-CA8CFC5FD486}"/>
              </a:ext>
            </a:extLst>
          </p:cNvPr>
          <p:cNvSpPr txBox="1"/>
          <p:nvPr/>
        </p:nvSpPr>
        <p:spPr>
          <a:xfrm>
            <a:off x="48914" y="5216900"/>
            <a:ext cx="3015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Alimentary tract and metabolism</a:t>
            </a:r>
          </a:p>
        </p:txBody>
      </p:sp>
      <p:sp>
        <p:nvSpPr>
          <p:cNvPr id="70" name="Szövegdoboz 69">
            <a:extLst>
              <a:ext uri="{FF2B5EF4-FFF2-40B4-BE49-F238E27FC236}">
                <a16:creationId xmlns:a16="http://schemas.microsoft.com/office/drawing/2014/main" id="{DE7323E9-B413-E93A-424C-E6B0868CEEE9}"/>
              </a:ext>
            </a:extLst>
          </p:cNvPr>
          <p:cNvSpPr txBox="1"/>
          <p:nvPr/>
        </p:nvSpPr>
        <p:spPr>
          <a:xfrm>
            <a:off x="48914" y="4725786"/>
            <a:ext cx="3015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Others</a:t>
            </a:r>
            <a:endParaRPr lang="en-GB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Szövegdoboz 70">
            <a:extLst>
              <a:ext uri="{FF2B5EF4-FFF2-40B4-BE49-F238E27FC236}">
                <a16:creationId xmlns:a16="http://schemas.microsoft.com/office/drawing/2014/main" id="{217B27D6-F302-E855-2BE7-A0C2B7DD1B85}"/>
              </a:ext>
            </a:extLst>
          </p:cNvPr>
          <p:cNvSpPr txBox="1"/>
          <p:nvPr/>
        </p:nvSpPr>
        <p:spPr>
          <a:xfrm>
            <a:off x="342074" y="4258517"/>
            <a:ext cx="2722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Musculo-skeletal system</a:t>
            </a:r>
          </a:p>
        </p:txBody>
      </p:sp>
      <p:sp>
        <p:nvSpPr>
          <p:cNvPr id="72" name="Szövegdoboz 71">
            <a:extLst>
              <a:ext uri="{FF2B5EF4-FFF2-40B4-BE49-F238E27FC236}">
                <a16:creationId xmlns:a16="http://schemas.microsoft.com/office/drawing/2014/main" id="{8295B996-2500-D92D-54AC-169EC21A1FBE}"/>
              </a:ext>
            </a:extLst>
          </p:cNvPr>
          <p:cNvSpPr txBox="1"/>
          <p:nvPr/>
        </p:nvSpPr>
        <p:spPr>
          <a:xfrm>
            <a:off x="3362411" y="2521260"/>
            <a:ext cx="799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hu-HU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0.7</a:t>
            </a:r>
            <a:r>
              <a:rPr lang="en-GB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3" name="Szövegdoboz 72">
            <a:extLst>
              <a:ext uri="{FF2B5EF4-FFF2-40B4-BE49-F238E27FC236}">
                <a16:creationId xmlns:a16="http://schemas.microsoft.com/office/drawing/2014/main" id="{FF19CB43-DA76-DD66-BE4F-299A50DF8A78}"/>
              </a:ext>
            </a:extLst>
          </p:cNvPr>
          <p:cNvSpPr txBox="1"/>
          <p:nvPr/>
        </p:nvSpPr>
        <p:spPr>
          <a:xfrm>
            <a:off x="3362411" y="2974057"/>
            <a:ext cx="799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hu-HU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8.9</a:t>
            </a:r>
            <a:r>
              <a:rPr lang="en-GB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4" name="Szövegdoboz 73">
            <a:extLst>
              <a:ext uri="{FF2B5EF4-FFF2-40B4-BE49-F238E27FC236}">
                <a16:creationId xmlns:a16="http://schemas.microsoft.com/office/drawing/2014/main" id="{BC33BDC5-747B-8837-EFA0-950AB5F7A66A}"/>
              </a:ext>
            </a:extLst>
          </p:cNvPr>
          <p:cNvSpPr txBox="1"/>
          <p:nvPr/>
        </p:nvSpPr>
        <p:spPr>
          <a:xfrm>
            <a:off x="3371523" y="3429791"/>
            <a:ext cx="799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10.1%</a:t>
            </a:r>
            <a:endParaRPr lang="en-GB" sz="1200" b="1">
              <a:solidFill>
                <a:srgbClr val="0338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Szövegdoboz 74">
            <a:extLst>
              <a:ext uri="{FF2B5EF4-FFF2-40B4-BE49-F238E27FC236}">
                <a16:creationId xmlns:a16="http://schemas.microsoft.com/office/drawing/2014/main" id="{5E1744BF-F2C5-C7C3-432A-BB439081A507}"/>
              </a:ext>
            </a:extLst>
          </p:cNvPr>
          <p:cNvSpPr txBox="1"/>
          <p:nvPr/>
        </p:nvSpPr>
        <p:spPr>
          <a:xfrm>
            <a:off x="3362411" y="3871127"/>
            <a:ext cx="581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7.9%</a:t>
            </a:r>
            <a:endParaRPr lang="en-GB" sz="1200" b="1">
              <a:solidFill>
                <a:srgbClr val="0338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Szövegdoboz 75">
            <a:extLst>
              <a:ext uri="{FF2B5EF4-FFF2-40B4-BE49-F238E27FC236}">
                <a16:creationId xmlns:a16="http://schemas.microsoft.com/office/drawing/2014/main" id="{4DDA16B3-10EA-908F-5201-0C3F2F9A4120}"/>
              </a:ext>
            </a:extLst>
          </p:cNvPr>
          <p:cNvSpPr txBox="1"/>
          <p:nvPr/>
        </p:nvSpPr>
        <p:spPr>
          <a:xfrm>
            <a:off x="3354495" y="4342356"/>
            <a:ext cx="5377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8.8</a:t>
            </a:r>
            <a:r>
              <a:rPr lang="en-GB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7" name="Szövegdoboz 76">
            <a:extLst>
              <a:ext uri="{FF2B5EF4-FFF2-40B4-BE49-F238E27FC236}">
                <a16:creationId xmlns:a16="http://schemas.microsoft.com/office/drawing/2014/main" id="{33EC4BDD-2A94-34C0-266A-814E9844D835}"/>
              </a:ext>
            </a:extLst>
          </p:cNvPr>
          <p:cNvSpPr txBox="1"/>
          <p:nvPr/>
        </p:nvSpPr>
        <p:spPr>
          <a:xfrm>
            <a:off x="3350595" y="4766579"/>
            <a:ext cx="615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hu-HU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  <a:r>
              <a:rPr lang="en-GB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8" name="Szövegdoboz 77">
            <a:extLst>
              <a:ext uri="{FF2B5EF4-FFF2-40B4-BE49-F238E27FC236}">
                <a16:creationId xmlns:a16="http://schemas.microsoft.com/office/drawing/2014/main" id="{06935C48-C694-A287-1102-32E83B7E5385}"/>
              </a:ext>
            </a:extLst>
          </p:cNvPr>
          <p:cNvSpPr txBox="1"/>
          <p:nvPr/>
        </p:nvSpPr>
        <p:spPr>
          <a:xfrm>
            <a:off x="3353563" y="5210629"/>
            <a:ext cx="799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</a:t>
            </a:r>
            <a:r>
              <a:rPr lang="en-GB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54" name="Szövegdoboz 153">
            <a:extLst>
              <a:ext uri="{FF2B5EF4-FFF2-40B4-BE49-F238E27FC236}">
                <a16:creationId xmlns:a16="http://schemas.microsoft.com/office/drawing/2014/main" id="{3708CB8C-561E-A30C-8C9B-9275A9C40258}"/>
              </a:ext>
            </a:extLst>
          </p:cNvPr>
          <p:cNvSpPr txBox="1"/>
          <p:nvPr/>
        </p:nvSpPr>
        <p:spPr>
          <a:xfrm>
            <a:off x="3355034" y="5651965"/>
            <a:ext cx="7752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b="1">
                <a:solidFill>
                  <a:srgbClr val="0338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3.2%</a:t>
            </a:r>
            <a:endParaRPr lang="en-GB" sz="1200" b="1">
              <a:solidFill>
                <a:srgbClr val="0338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Téglalap 154">
            <a:extLst>
              <a:ext uri="{FF2B5EF4-FFF2-40B4-BE49-F238E27FC236}">
                <a16:creationId xmlns:a16="http://schemas.microsoft.com/office/drawing/2014/main" id="{77F3AC27-469E-4194-3453-73B40122760C}"/>
              </a:ext>
            </a:extLst>
          </p:cNvPr>
          <p:cNvSpPr/>
          <p:nvPr/>
        </p:nvSpPr>
        <p:spPr>
          <a:xfrm>
            <a:off x="6020575" y="2320116"/>
            <a:ext cx="45719" cy="3719523"/>
          </a:xfrm>
          <a:prstGeom prst="rect">
            <a:avLst/>
          </a:prstGeom>
          <a:solidFill>
            <a:srgbClr val="07B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56" name="Téglalap 155">
            <a:extLst>
              <a:ext uri="{FF2B5EF4-FFF2-40B4-BE49-F238E27FC236}">
                <a16:creationId xmlns:a16="http://schemas.microsoft.com/office/drawing/2014/main" id="{92B8A09A-C268-0850-8F7D-3730E0D4C194}"/>
              </a:ext>
            </a:extLst>
          </p:cNvPr>
          <p:cNvSpPr/>
          <p:nvPr/>
        </p:nvSpPr>
        <p:spPr>
          <a:xfrm>
            <a:off x="7181519" y="1820803"/>
            <a:ext cx="137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ingredients</a:t>
            </a:r>
            <a:endParaRPr lang="en-AU" sz="1200" ker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157" name="Téglalap 156">
            <a:extLst>
              <a:ext uri="{FF2B5EF4-FFF2-40B4-BE49-F238E27FC236}">
                <a16:creationId xmlns:a16="http://schemas.microsoft.com/office/drawing/2014/main" id="{150D08C6-D390-7628-67FC-74FD6810557F}"/>
              </a:ext>
            </a:extLst>
          </p:cNvPr>
          <p:cNvSpPr/>
          <p:nvPr/>
        </p:nvSpPr>
        <p:spPr>
          <a:xfrm>
            <a:off x="7181519" y="2665060"/>
            <a:ext cx="137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products</a:t>
            </a:r>
            <a:endParaRPr lang="en-AU" sz="1200" ker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158" name="Téglalap 157">
            <a:extLst>
              <a:ext uri="{FF2B5EF4-FFF2-40B4-BE49-F238E27FC236}">
                <a16:creationId xmlns:a16="http://schemas.microsoft.com/office/drawing/2014/main" id="{50A916DC-8C43-8D40-8B90-72F9BD19ED0A}"/>
              </a:ext>
            </a:extLst>
          </p:cNvPr>
          <p:cNvSpPr/>
          <p:nvPr/>
        </p:nvSpPr>
        <p:spPr>
          <a:xfrm>
            <a:off x="7228479" y="3757132"/>
            <a:ext cx="137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460</a:t>
            </a:r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colleagues</a:t>
            </a:r>
            <a:endParaRPr lang="en-AU" sz="1200" ker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159" name="Téglalap 158">
            <a:extLst>
              <a:ext uri="{FF2B5EF4-FFF2-40B4-BE49-F238E27FC236}">
                <a16:creationId xmlns:a16="http://schemas.microsoft.com/office/drawing/2014/main" id="{1124D153-2E91-EA56-F9DD-6B2FC9372132}"/>
              </a:ext>
            </a:extLst>
          </p:cNvPr>
          <p:cNvSpPr/>
          <p:nvPr/>
        </p:nvSpPr>
        <p:spPr>
          <a:xfrm>
            <a:off x="7181518" y="4642931"/>
            <a:ext cx="1479721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</a:t>
            </a:r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1050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</a:t>
            </a:r>
            <a:r>
              <a:rPr lang="hu-H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ctive</a:t>
            </a:r>
            <a:r>
              <a:rPr lang="hu-H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ingredients/</a:t>
            </a:r>
          </a:p>
          <a:p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intermediates</a:t>
            </a:r>
            <a:endParaRPr lang="en-AU" sz="12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160" name="Téglalap 159">
            <a:extLst>
              <a:ext uri="{FF2B5EF4-FFF2-40B4-BE49-F238E27FC236}">
                <a16:creationId xmlns:a16="http://schemas.microsoft.com/office/drawing/2014/main" id="{90248930-10EE-35A7-0F74-D70287E7F670}"/>
              </a:ext>
            </a:extLst>
          </p:cNvPr>
          <p:cNvSpPr/>
          <p:nvPr/>
        </p:nvSpPr>
        <p:spPr>
          <a:xfrm>
            <a:off x="7181518" y="5633973"/>
            <a:ext cx="1638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hu-H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129</a:t>
            </a:r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registrations</a:t>
            </a:r>
            <a:endParaRPr lang="en-AU" sz="1200" ker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61" name="Ábra 52">
            <a:extLst>
              <a:ext uri="{FF2B5EF4-FFF2-40B4-BE49-F238E27FC236}">
                <a16:creationId xmlns:a16="http://schemas.microsoft.com/office/drawing/2014/main" id="{70195DE0-7053-751D-4DC0-ECBC738814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27371" y="1897836"/>
            <a:ext cx="514350" cy="600075"/>
          </a:xfrm>
          <a:prstGeom prst="rect">
            <a:avLst/>
          </a:prstGeom>
        </p:spPr>
      </p:pic>
      <p:pic>
        <p:nvPicPr>
          <p:cNvPr id="162" name="Ábra 53">
            <a:extLst>
              <a:ext uri="{FF2B5EF4-FFF2-40B4-BE49-F238E27FC236}">
                <a16:creationId xmlns:a16="http://schemas.microsoft.com/office/drawing/2014/main" id="{D7803283-7342-5740-F73B-C88FB94DB5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65471" y="2812976"/>
            <a:ext cx="438150" cy="447675"/>
          </a:xfrm>
          <a:prstGeom prst="rect">
            <a:avLst/>
          </a:prstGeom>
        </p:spPr>
      </p:pic>
      <p:pic>
        <p:nvPicPr>
          <p:cNvPr id="163" name="Ábra 56">
            <a:extLst>
              <a:ext uri="{FF2B5EF4-FFF2-40B4-BE49-F238E27FC236}">
                <a16:creationId xmlns:a16="http://schemas.microsoft.com/office/drawing/2014/main" id="{C9790B66-D806-591D-1C01-9091B57AEF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98796" y="5743807"/>
            <a:ext cx="571500" cy="409575"/>
          </a:xfrm>
          <a:prstGeom prst="rect">
            <a:avLst/>
          </a:prstGeom>
        </p:spPr>
      </p:pic>
      <p:pic>
        <p:nvPicPr>
          <p:cNvPr id="164" name="Ábra 57">
            <a:extLst>
              <a:ext uri="{FF2B5EF4-FFF2-40B4-BE49-F238E27FC236}">
                <a16:creationId xmlns:a16="http://schemas.microsoft.com/office/drawing/2014/main" id="{ACE56006-06FC-5BBD-6A8A-CB16FDEA1B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84140" y="5386214"/>
            <a:ext cx="666750" cy="476250"/>
          </a:xfrm>
          <a:prstGeom prst="rect">
            <a:avLst/>
          </a:prstGeom>
        </p:spPr>
      </p:pic>
      <p:pic>
        <p:nvPicPr>
          <p:cNvPr id="165" name="Ábra 59">
            <a:extLst>
              <a:ext uri="{FF2B5EF4-FFF2-40B4-BE49-F238E27FC236}">
                <a16:creationId xmlns:a16="http://schemas.microsoft.com/office/drawing/2014/main" id="{924781C6-3765-2137-F1AD-789BF00F09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95010" y="3524772"/>
            <a:ext cx="4019550" cy="9525"/>
          </a:xfrm>
          <a:prstGeom prst="rect">
            <a:avLst/>
          </a:prstGeom>
        </p:spPr>
      </p:pic>
      <p:pic>
        <p:nvPicPr>
          <p:cNvPr id="166" name="Ábra 60">
            <a:extLst>
              <a:ext uri="{FF2B5EF4-FFF2-40B4-BE49-F238E27FC236}">
                <a16:creationId xmlns:a16="http://schemas.microsoft.com/office/drawing/2014/main" id="{76EA8708-16F0-94F6-2650-AF9008166A2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95010" y="4595726"/>
            <a:ext cx="4019550" cy="9525"/>
          </a:xfrm>
          <a:prstGeom prst="rect">
            <a:avLst/>
          </a:prstGeom>
        </p:spPr>
      </p:pic>
      <p:pic>
        <p:nvPicPr>
          <p:cNvPr id="167" name="Ábra 61">
            <a:extLst>
              <a:ext uri="{FF2B5EF4-FFF2-40B4-BE49-F238E27FC236}">
                <a16:creationId xmlns:a16="http://schemas.microsoft.com/office/drawing/2014/main" id="{FCB4F34A-BF37-0FBD-66E6-AEA738134CA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08321" y="4843819"/>
            <a:ext cx="561975" cy="400050"/>
          </a:xfrm>
          <a:prstGeom prst="rect">
            <a:avLst/>
          </a:prstGeom>
        </p:spPr>
      </p:pic>
      <p:sp>
        <p:nvSpPr>
          <p:cNvPr id="168" name="Téglalap 167">
            <a:extLst>
              <a:ext uri="{FF2B5EF4-FFF2-40B4-BE49-F238E27FC236}">
                <a16:creationId xmlns:a16="http://schemas.microsoft.com/office/drawing/2014/main" id="{9431974C-422D-EB09-5440-826C2700C0F2}"/>
              </a:ext>
            </a:extLst>
          </p:cNvPr>
          <p:cNvSpPr/>
          <p:nvPr/>
        </p:nvSpPr>
        <p:spPr>
          <a:xfrm>
            <a:off x="9349938" y="2248223"/>
            <a:ext cx="2766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207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milli</a:t>
            </a:r>
            <a:r>
              <a:rPr lang="hu-H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sold boxes</a:t>
            </a:r>
          </a:p>
        </p:txBody>
      </p:sp>
      <p:sp>
        <p:nvSpPr>
          <p:cNvPr id="169" name="Téglalap 168">
            <a:extLst>
              <a:ext uri="{FF2B5EF4-FFF2-40B4-BE49-F238E27FC236}">
                <a16:creationId xmlns:a16="http://schemas.microsoft.com/office/drawing/2014/main" id="{AB11B2E9-5CE5-A6B8-1639-D7A6C6D6243B}"/>
              </a:ext>
            </a:extLst>
          </p:cNvPr>
          <p:cNvSpPr/>
          <p:nvPr/>
        </p:nvSpPr>
        <p:spPr>
          <a:xfrm>
            <a:off x="9437603" y="5239412"/>
            <a:ext cx="2117087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hu-H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.6 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billion</a:t>
            </a:r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tablets</a:t>
            </a:r>
          </a:p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capsules manufactured</a:t>
            </a:r>
            <a:endParaRPr lang="hu-HU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u-HU" sz="1200" b="1" i="1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170" name="Téglalap 169">
            <a:extLst>
              <a:ext uri="{FF2B5EF4-FFF2-40B4-BE49-F238E27FC236}">
                <a16:creationId xmlns:a16="http://schemas.microsoft.com/office/drawing/2014/main" id="{F9C93CA8-F36C-04C3-0C22-2BFFEF46DBA5}"/>
              </a:ext>
            </a:extLst>
          </p:cNvPr>
          <p:cNvSpPr/>
          <p:nvPr/>
        </p:nvSpPr>
        <p:spPr>
          <a:xfrm>
            <a:off x="224429" y="189783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REVENUE BY MAIN</a:t>
            </a:r>
          </a:p>
          <a:p>
            <a:pPr algn="ctr"/>
            <a:r>
              <a:rPr lang="en-US" sz="14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THERAPEUTIC AREAS</a:t>
            </a:r>
            <a:endParaRPr lang="en-GB" sz="1400" i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1" name="Ábra 54">
            <a:extLst>
              <a:ext uri="{FF2B5EF4-FFF2-40B4-BE49-F238E27FC236}">
                <a16:creationId xmlns:a16="http://schemas.microsoft.com/office/drawing/2014/main" id="{BBE3E71F-505E-8977-D65E-4B96AFB6F601}"/>
              </a:ext>
            </a:extLst>
          </p:cNvPr>
          <p:cNvGrpSpPr/>
          <p:nvPr/>
        </p:nvGrpSpPr>
        <p:grpSpPr>
          <a:xfrm>
            <a:off x="6455934" y="3709458"/>
            <a:ext cx="657225" cy="647700"/>
            <a:chOff x="6455934" y="3709458"/>
            <a:chExt cx="657225" cy="647700"/>
          </a:xfrm>
          <a:solidFill>
            <a:schemeClr val="accent3"/>
          </a:solidFill>
        </p:grpSpPr>
        <p:sp>
          <p:nvSpPr>
            <p:cNvPr id="172" name="Szabadkézi sokszög: alakzat 171">
              <a:extLst>
                <a:ext uri="{FF2B5EF4-FFF2-40B4-BE49-F238E27FC236}">
                  <a16:creationId xmlns:a16="http://schemas.microsoft.com/office/drawing/2014/main" id="{D7A53F3A-ED51-413C-4C1E-CE9596EA504C}"/>
                </a:ext>
              </a:extLst>
            </p:cNvPr>
            <p:cNvSpPr/>
            <p:nvPr/>
          </p:nvSpPr>
          <p:spPr>
            <a:xfrm>
              <a:off x="6448790" y="4151418"/>
              <a:ext cx="285750" cy="209550"/>
            </a:xfrm>
            <a:custGeom>
              <a:avLst/>
              <a:gdLst>
                <a:gd name="connsiteX0" fmla="*/ 143256 w 285750"/>
                <a:gd name="connsiteY0" fmla="*/ 7144 h 209550"/>
                <a:gd name="connsiteX1" fmla="*/ 143256 w 285750"/>
                <a:gd name="connsiteY1" fmla="*/ 7144 h 209550"/>
                <a:gd name="connsiteX2" fmla="*/ 279368 w 285750"/>
                <a:gd name="connsiteY2" fmla="*/ 143256 h 209550"/>
                <a:gd name="connsiteX3" fmla="*/ 279368 w 285750"/>
                <a:gd name="connsiteY3" fmla="*/ 152495 h 209550"/>
                <a:gd name="connsiteX4" fmla="*/ 229457 w 285750"/>
                <a:gd name="connsiteY4" fmla="*/ 202406 h 209550"/>
                <a:gd name="connsiteX5" fmla="*/ 57055 w 285750"/>
                <a:gd name="connsiteY5" fmla="*/ 202406 h 209550"/>
                <a:gd name="connsiteX6" fmla="*/ 7144 w 285750"/>
                <a:gd name="connsiteY6" fmla="*/ 152495 h 209550"/>
                <a:gd name="connsiteX7" fmla="*/ 7144 w 285750"/>
                <a:gd name="connsiteY7" fmla="*/ 143256 h 209550"/>
                <a:gd name="connsiteX8" fmla="*/ 143256 w 285750"/>
                <a:gd name="connsiteY8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209550">
                  <a:moveTo>
                    <a:pt x="143256" y="7144"/>
                  </a:moveTo>
                  <a:lnTo>
                    <a:pt x="143256" y="7144"/>
                  </a:lnTo>
                  <a:cubicBezTo>
                    <a:pt x="218408" y="7144"/>
                    <a:pt x="279368" y="68104"/>
                    <a:pt x="279368" y="143256"/>
                  </a:cubicBezTo>
                  <a:lnTo>
                    <a:pt x="279368" y="152495"/>
                  </a:lnTo>
                  <a:cubicBezTo>
                    <a:pt x="279368" y="180023"/>
                    <a:pt x="256985" y="202406"/>
                    <a:pt x="229457" y="202406"/>
                  </a:cubicBezTo>
                  <a:lnTo>
                    <a:pt x="57055" y="202406"/>
                  </a:lnTo>
                  <a:cubicBezTo>
                    <a:pt x="29528" y="202406"/>
                    <a:pt x="7144" y="180023"/>
                    <a:pt x="7144" y="152495"/>
                  </a:cubicBezTo>
                  <a:lnTo>
                    <a:pt x="7144" y="143256"/>
                  </a:lnTo>
                  <a:cubicBezTo>
                    <a:pt x="7144" y="68199"/>
                    <a:pt x="68104" y="7144"/>
                    <a:pt x="14325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3" name="Szabadkézi sokszög: alakzat 172">
              <a:extLst>
                <a:ext uri="{FF2B5EF4-FFF2-40B4-BE49-F238E27FC236}">
                  <a16:creationId xmlns:a16="http://schemas.microsoft.com/office/drawing/2014/main" id="{8033347B-EEB9-D6D3-CF9B-5CA21CE40679}"/>
                </a:ext>
              </a:extLst>
            </p:cNvPr>
            <p:cNvSpPr/>
            <p:nvPr/>
          </p:nvSpPr>
          <p:spPr>
            <a:xfrm>
              <a:off x="6521371" y="4011877"/>
              <a:ext cx="133350" cy="133350"/>
            </a:xfrm>
            <a:custGeom>
              <a:avLst/>
              <a:gdLst>
                <a:gd name="connsiteX0" fmla="*/ 70676 w 133350"/>
                <a:gd name="connsiteY0" fmla="*/ 28099 h 133350"/>
                <a:gd name="connsiteX1" fmla="*/ 113252 w 133350"/>
                <a:gd name="connsiteY1" fmla="*/ 70675 h 133350"/>
                <a:gd name="connsiteX2" fmla="*/ 70676 w 133350"/>
                <a:gd name="connsiteY2" fmla="*/ 113252 h 133350"/>
                <a:gd name="connsiteX3" fmla="*/ 28099 w 133350"/>
                <a:gd name="connsiteY3" fmla="*/ 70675 h 133350"/>
                <a:gd name="connsiteX4" fmla="*/ 70676 w 133350"/>
                <a:gd name="connsiteY4" fmla="*/ 28099 h 133350"/>
                <a:gd name="connsiteX5" fmla="*/ 70676 w 133350"/>
                <a:gd name="connsiteY5" fmla="*/ 7144 h 133350"/>
                <a:gd name="connsiteX6" fmla="*/ 7144 w 133350"/>
                <a:gd name="connsiteY6" fmla="*/ 70675 h 133350"/>
                <a:gd name="connsiteX7" fmla="*/ 70676 w 133350"/>
                <a:gd name="connsiteY7" fmla="*/ 134207 h 133350"/>
                <a:gd name="connsiteX8" fmla="*/ 134207 w 133350"/>
                <a:gd name="connsiteY8" fmla="*/ 70675 h 133350"/>
                <a:gd name="connsiteX9" fmla="*/ 70676 w 133350"/>
                <a:gd name="connsiteY9" fmla="*/ 7144 h 133350"/>
                <a:gd name="connsiteX10" fmla="*/ 70676 w 133350"/>
                <a:gd name="connsiteY10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350" h="133350">
                  <a:moveTo>
                    <a:pt x="70676" y="28099"/>
                  </a:moveTo>
                  <a:cubicBezTo>
                    <a:pt x="94107" y="28099"/>
                    <a:pt x="113252" y="47244"/>
                    <a:pt x="113252" y="70675"/>
                  </a:cubicBezTo>
                  <a:cubicBezTo>
                    <a:pt x="113252" y="94107"/>
                    <a:pt x="94107" y="113252"/>
                    <a:pt x="70676" y="113252"/>
                  </a:cubicBezTo>
                  <a:cubicBezTo>
                    <a:pt x="47244" y="113252"/>
                    <a:pt x="28099" y="94107"/>
                    <a:pt x="28099" y="70675"/>
                  </a:cubicBezTo>
                  <a:cubicBezTo>
                    <a:pt x="28099" y="47244"/>
                    <a:pt x="47244" y="28099"/>
                    <a:pt x="70676" y="28099"/>
                  </a:cubicBezTo>
                  <a:moveTo>
                    <a:pt x="70676" y="7144"/>
                  </a:moveTo>
                  <a:cubicBezTo>
                    <a:pt x="35528" y="7144"/>
                    <a:pt x="7144" y="35624"/>
                    <a:pt x="7144" y="70675"/>
                  </a:cubicBezTo>
                  <a:cubicBezTo>
                    <a:pt x="7144" y="105727"/>
                    <a:pt x="35623" y="134207"/>
                    <a:pt x="70676" y="134207"/>
                  </a:cubicBezTo>
                  <a:cubicBezTo>
                    <a:pt x="105727" y="134207"/>
                    <a:pt x="134207" y="105727"/>
                    <a:pt x="134207" y="70675"/>
                  </a:cubicBezTo>
                  <a:cubicBezTo>
                    <a:pt x="134207" y="35624"/>
                    <a:pt x="105727" y="7144"/>
                    <a:pt x="70676" y="7144"/>
                  </a:cubicBezTo>
                  <a:lnTo>
                    <a:pt x="7067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4" name="Szabadkézi sokszög: alakzat 173">
              <a:extLst>
                <a:ext uri="{FF2B5EF4-FFF2-40B4-BE49-F238E27FC236}">
                  <a16:creationId xmlns:a16="http://schemas.microsoft.com/office/drawing/2014/main" id="{B4AF1791-5867-759E-4393-7DDA6E020029}"/>
                </a:ext>
              </a:extLst>
            </p:cNvPr>
            <p:cNvSpPr/>
            <p:nvPr/>
          </p:nvSpPr>
          <p:spPr>
            <a:xfrm>
              <a:off x="6832743" y="4151418"/>
              <a:ext cx="285750" cy="209550"/>
            </a:xfrm>
            <a:custGeom>
              <a:avLst/>
              <a:gdLst>
                <a:gd name="connsiteX0" fmla="*/ 143351 w 285750"/>
                <a:gd name="connsiteY0" fmla="*/ 7144 h 209550"/>
                <a:gd name="connsiteX1" fmla="*/ 143351 w 285750"/>
                <a:gd name="connsiteY1" fmla="*/ 7144 h 209550"/>
                <a:gd name="connsiteX2" fmla="*/ 279464 w 285750"/>
                <a:gd name="connsiteY2" fmla="*/ 143256 h 209550"/>
                <a:gd name="connsiteX3" fmla="*/ 279464 w 285750"/>
                <a:gd name="connsiteY3" fmla="*/ 152495 h 209550"/>
                <a:gd name="connsiteX4" fmla="*/ 229552 w 285750"/>
                <a:gd name="connsiteY4" fmla="*/ 202406 h 209550"/>
                <a:gd name="connsiteX5" fmla="*/ 57055 w 285750"/>
                <a:gd name="connsiteY5" fmla="*/ 202406 h 209550"/>
                <a:gd name="connsiteX6" fmla="*/ 7144 w 285750"/>
                <a:gd name="connsiteY6" fmla="*/ 152495 h 209550"/>
                <a:gd name="connsiteX7" fmla="*/ 7144 w 285750"/>
                <a:gd name="connsiteY7" fmla="*/ 143256 h 209550"/>
                <a:gd name="connsiteX8" fmla="*/ 143256 w 285750"/>
                <a:gd name="connsiteY8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209550">
                  <a:moveTo>
                    <a:pt x="143351" y="7144"/>
                  </a:moveTo>
                  <a:lnTo>
                    <a:pt x="143351" y="7144"/>
                  </a:lnTo>
                  <a:cubicBezTo>
                    <a:pt x="218503" y="7144"/>
                    <a:pt x="279464" y="68104"/>
                    <a:pt x="279464" y="143256"/>
                  </a:cubicBezTo>
                  <a:lnTo>
                    <a:pt x="279464" y="152495"/>
                  </a:lnTo>
                  <a:cubicBezTo>
                    <a:pt x="279464" y="180023"/>
                    <a:pt x="257080" y="202406"/>
                    <a:pt x="229552" y="202406"/>
                  </a:cubicBezTo>
                  <a:lnTo>
                    <a:pt x="57055" y="202406"/>
                  </a:lnTo>
                  <a:cubicBezTo>
                    <a:pt x="29527" y="202406"/>
                    <a:pt x="7144" y="180023"/>
                    <a:pt x="7144" y="152495"/>
                  </a:cubicBezTo>
                  <a:lnTo>
                    <a:pt x="7144" y="143256"/>
                  </a:lnTo>
                  <a:cubicBezTo>
                    <a:pt x="7144" y="68104"/>
                    <a:pt x="68104" y="7144"/>
                    <a:pt x="14325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5" name="Szabadkézi sokszög: alakzat 174">
              <a:extLst>
                <a:ext uri="{FF2B5EF4-FFF2-40B4-BE49-F238E27FC236}">
                  <a16:creationId xmlns:a16="http://schemas.microsoft.com/office/drawing/2014/main" id="{43B7A18F-37F5-332D-0301-591638B017C4}"/>
                </a:ext>
              </a:extLst>
            </p:cNvPr>
            <p:cNvSpPr/>
            <p:nvPr/>
          </p:nvSpPr>
          <p:spPr>
            <a:xfrm>
              <a:off x="6905419" y="4011877"/>
              <a:ext cx="133350" cy="133350"/>
            </a:xfrm>
            <a:custGeom>
              <a:avLst/>
              <a:gdLst>
                <a:gd name="connsiteX0" fmla="*/ 70676 w 133350"/>
                <a:gd name="connsiteY0" fmla="*/ 28099 h 133350"/>
                <a:gd name="connsiteX1" fmla="*/ 113252 w 133350"/>
                <a:gd name="connsiteY1" fmla="*/ 70675 h 133350"/>
                <a:gd name="connsiteX2" fmla="*/ 70676 w 133350"/>
                <a:gd name="connsiteY2" fmla="*/ 113252 h 133350"/>
                <a:gd name="connsiteX3" fmla="*/ 28099 w 133350"/>
                <a:gd name="connsiteY3" fmla="*/ 70675 h 133350"/>
                <a:gd name="connsiteX4" fmla="*/ 70676 w 133350"/>
                <a:gd name="connsiteY4" fmla="*/ 28099 h 133350"/>
                <a:gd name="connsiteX5" fmla="*/ 70676 w 133350"/>
                <a:gd name="connsiteY5" fmla="*/ 7144 h 133350"/>
                <a:gd name="connsiteX6" fmla="*/ 7144 w 133350"/>
                <a:gd name="connsiteY6" fmla="*/ 70675 h 133350"/>
                <a:gd name="connsiteX7" fmla="*/ 70676 w 133350"/>
                <a:gd name="connsiteY7" fmla="*/ 134207 h 133350"/>
                <a:gd name="connsiteX8" fmla="*/ 134207 w 133350"/>
                <a:gd name="connsiteY8" fmla="*/ 70675 h 133350"/>
                <a:gd name="connsiteX9" fmla="*/ 70676 w 133350"/>
                <a:gd name="connsiteY9" fmla="*/ 7144 h 133350"/>
                <a:gd name="connsiteX10" fmla="*/ 70676 w 133350"/>
                <a:gd name="connsiteY10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350" h="133350">
                  <a:moveTo>
                    <a:pt x="70676" y="28099"/>
                  </a:moveTo>
                  <a:cubicBezTo>
                    <a:pt x="94107" y="28099"/>
                    <a:pt x="113252" y="47244"/>
                    <a:pt x="113252" y="70675"/>
                  </a:cubicBezTo>
                  <a:cubicBezTo>
                    <a:pt x="113252" y="94107"/>
                    <a:pt x="94107" y="113252"/>
                    <a:pt x="70676" y="113252"/>
                  </a:cubicBezTo>
                  <a:cubicBezTo>
                    <a:pt x="47244" y="113252"/>
                    <a:pt x="28099" y="94107"/>
                    <a:pt x="28099" y="70675"/>
                  </a:cubicBezTo>
                  <a:cubicBezTo>
                    <a:pt x="28099" y="47244"/>
                    <a:pt x="47244" y="28099"/>
                    <a:pt x="70676" y="28099"/>
                  </a:cubicBezTo>
                  <a:moveTo>
                    <a:pt x="70676" y="7144"/>
                  </a:moveTo>
                  <a:cubicBezTo>
                    <a:pt x="35624" y="7144"/>
                    <a:pt x="7144" y="35624"/>
                    <a:pt x="7144" y="70675"/>
                  </a:cubicBezTo>
                  <a:cubicBezTo>
                    <a:pt x="7144" y="105727"/>
                    <a:pt x="35624" y="134207"/>
                    <a:pt x="70676" y="134207"/>
                  </a:cubicBezTo>
                  <a:cubicBezTo>
                    <a:pt x="105728" y="134207"/>
                    <a:pt x="134207" y="105727"/>
                    <a:pt x="134207" y="70675"/>
                  </a:cubicBezTo>
                  <a:cubicBezTo>
                    <a:pt x="134207" y="35624"/>
                    <a:pt x="105728" y="7144"/>
                    <a:pt x="70676" y="7144"/>
                  </a:cubicBezTo>
                  <a:lnTo>
                    <a:pt x="7067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6" name="Szabadkézi sokszög: alakzat 175">
              <a:extLst>
                <a:ext uri="{FF2B5EF4-FFF2-40B4-BE49-F238E27FC236}">
                  <a16:creationId xmlns:a16="http://schemas.microsoft.com/office/drawing/2014/main" id="{6EBB35F6-871F-9262-AD4E-2EC0CD69DDA0}"/>
                </a:ext>
              </a:extLst>
            </p:cNvPr>
            <p:cNvSpPr/>
            <p:nvPr/>
          </p:nvSpPr>
          <p:spPr>
            <a:xfrm>
              <a:off x="6640052" y="3841951"/>
              <a:ext cx="285750" cy="209550"/>
            </a:xfrm>
            <a:custGeom>
              <a:avLst/>
              <a:gdLst>
                <a:gd name="connsiteX0" fmla="*/ 143351 w 285750"/>
                <a:gd name="connsiteY0" fmla="*/ 7144 h 209550"/>
                <a:gd name="connsiteX1" fmla="*/ 143351 w 285750"/>
                <a:gd name="connsiteY1" fmla="*/ 7144 h 209550"/>
                <a:gd name="connsiteX2" fmla="*/ 279463 w 285750"/>
                <a:gd name="connsiteY2" fmla="*/ 143256 h 209550"/>
                <a:gd name="connsiteX3" fmla="*/ 279463 w 285750"/>
                <a:gd name="connsiteY3" fmla="*/ 152495 h 209550"/>
                <a:gd name="connsiteX4" fmla="*/ 229553 w 285750"/>
                <a:gd name="connsiteY4" fmla="*/ 202406 h 209550"/>
                <a:gd name="connsiteX5" fmla="*/ 57055 w 285750"/>
                <a:gd name="connsiteY5" fmla="*/ 202406 h 209550"/>
                <a:gd name="connsiteX6" fmla="*/ 7144 w 285750"/>
                <a:gd name="connsiteY6" fmla="*/ 152495 h 209550"/>
                <a:gd name="connsiteX7" fmla="*/ 7144 w 285750"/>
                <a:gd name="connsiteY7" fmla="*/ 143256 h 209550"/>
                <a:gd name="connsiteX8" fmla="*/ 143256 w 285750"/>
                <a:gd name="connsiteY8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209550">
                  <a:moveTo>
                    <a:pt x="143351" y="7144"/>
                  </a:moveTo>
                  <a:lnTo>
                    <a:pt x="143351" y="7144"/>
                  </a:lnTo>
                  <a:cubicBezTo>
                    <a:pt x="218504" y="7144"/>
                    <a:pt x="279463" y="68104"/>
                    <a:pt x="279463" y="143256"/>
                  </a:cubicBezTo>
                  <a:lnTo>
                    <a:pt x="279463" y="152495"/>
                  </a:lnTo>
                  <a:cubicBezTo>
                    <a:pt x="279463" y="180023"/>
                    <a:pt x="257080" y="202406"/>
                    <a:pt x="229553" y="202406"/>
                  </a:cubicBezTo>
                  <a:lnTo>
                    <a:pt x="57055" y="202406"/>
                  </a:lnTo>
                  <a:cubicBezTo>
                    <a:pt x="29528" y="202406"/>
                    <a:pt x="7144" y="180023"/>
                    <a:pt x="7144" y="152495"/>
                  </a:cubicBezTo>
                  <a:lnTo>
                    <a:pt x="7144" y="143256"/>
                  </a:lnTo>
                  <a:cubicBezTo>
                    <a:pt x="7144" y="68104"/>
                    <a:pt x="68104" y="7144"/>
                    <a:pt x="14325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7" name="Szabadkézi sokszög: alakzat 176">
              <a:extLst>
                <a:ext uri="{FF2B5EF4-FFF2-40B4-BE49-F238E27FC236}">
                  <a16:creationId xmlns:a16="http://schemas.microsoft.com/office/drawing/2014/main" id="{C97971EF-583C-82D9-CB0B-589A8A1587A9}"/>
                </a:ext>
              </a:extLst>
            </p:cNvPr>
            <p:cNvSpPr/>
            <p:nvPr/>
          </p:nvSpPr>
          <p:spPr>
            <a:xfrm>
              <a:off x="6712728" y="3702314"/>
              <a:ext cx="133350" cy="133350"/>
            </a:xfrm>
            <a:custGeom>
              <a:avLst/>
              <a:gdLst>
                <a:gd name="connsiteX0" fmla="*/ 70676 w 133350"/>
                <a:gd name="connsiteY0" fmla="*/ 28099 h 133350"/>
                <a:gd name="connsiteX1" fmla="*/ 113252 w 133350"/>
                <a:gd name="connsiteY1" fmla="*/ 70676 h 133350"/>
                <a:gd name="connsiteX2" fmla="*/ 70676 w 133350"/>
                <a:gd name="connsiteY2" fmla="*/ 113252 h 133350"/>
                <a:gd name="connsiteX3" fmla="*/ 28099 w 133350"/>
                <a:gd name="connsiteY3" fmla="*/ 70676 h 133350"/>
                <a:gd name="connsiteX4" fmla="*/ 70676 w 133350"/>
                <a:gd name="connsiteY4" fmla="*/ 28099 h 133350"/>
                <a:gd name="connsiteX5" fmla="*/ 70676 w 133350"/>
                <a:gd name="connsiteY5" fmla="*/ 7144 h 133350"/>
                <a:gd name="connsiteX6" fmla="*/ 7144 w 133350"/>
                <a:gd name="connsiteY6" fmla="*/ 70676 h 133350"/>
                <a:gd name="connsiteX7" fmla="*/ 70676 w 133350"/>
                <a:gd name="connsiteY7" fmla="*/ 134207 h 133350"/>
                <a:gd name="connsiteX8" fmla="*/ 134207 w 133350"/>
                <a:gd name="connsiteY8" fmla="*/ 70676 h 133350"/>
                <a:gd name="connsiteX9" fmla="*/ 70676 w 133350"/>
                <a:gd name="connsiteY9" fmla="*/ 7144 h 133350"/>
                <a:gd name="connsiteX10" fmla="*/ 70676 w 133350"/>
                <a:gd name="connsiteY10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350" h="133350">
                  <a:moveTo>
                    <a:pt x="70676" y="28099"/>
                  </a:moveTo>
                  <a:cubicBezTo>
                    <a:pt x="94107" y="28099"/>
                    <a:pt x="113252" y="47244"/>
                    <a:pt x="113252" y="70676"/>
                  </a:cubicBezTo>
                  <a:cubicBezTo>
                    <a:pt x="113252" y="94107"/>
                    <a:pt x="94107" y="113252"/>
                    <a:pt x="70676" y="113252"/>
                  </a:cubicBezTo>
                  <a:cubicBezTo>
                    <a:pt x="47244" y="113252"/>
                    <a:pt x="28099" y="94107"/>
                    <a:pt x="28099" y="70676"/>
                  </a:cubicBezTo>
                  <a:cubicBezTo>
                    <a:pt x="28099" y="47244"/>
                    <a:pt x="47244" y="28099"/>
                    <a:pt x="70676" y="28099"/>
                  </a:cubicBezTo>
                  <a:moveTo>
                    <a:pt x="70676" y="7144"/>
                  </a:moveTo>
                  <a:cubicBezTo>
                    <a:pt x="35528" y="7144"/>
                    <a:pt x="7144" y="35624"/>
                    <a:pt x="7144" y="70676"/>
                  </a:cubicBezTo>
                  <a:cubicBezTo>
                    <a:pt x="7144" y="105728"/>
                    <a:pt x="35624" y="134207"/>
                    <a:pt x="70676" y="134207"/>
                  </a:cubicBezTo>
                  <a:cubicBezTo>
                    <a:pt x="105728" y="134207"/>
                    <a:pt x="134207" y="105728"/>
                    <a:pt x="134207" y="70676"/>
                  </a:cubicBezTo>
                  <a:cubicBezTo>
                    <a:pt x="134207" y="35624"/>
                    <a:pt x="105728" y="7144"/>
                    <a:pt x="70676" y="7144"/>
                  </a:cubicBezTo>
                  <a:lnTo>
                    <a:pt x="7067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sp>
        <p:nvSpPr>
          <p:cNvPr id="178" name="Szövegdoboz 177">
            <a:extLst>
              <a:ext uri="{FF2B5EF4-FFF2-40B4-BE49-F238E27FC236}">
                <a16:creationId xmlns:a16="http://schemas.microsoft.com/office/drawing/2014/main" id="{19F9D046-4F3D-D7F2-4148-748489326565}"/>
              </a:ext>
            </a:extLst>
          </p:cNvPr>
          <p:cNvSpPr txBox="1"/>
          <p:nvPr/>
        </p:nvSpPr>
        <p:spPr>
          <a:xfrm>
            <a:off x="6456984" y="4836525"/>
            <a:ext cx="493743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 panose="020F0502020204030204" pitchFamily="34" charset="0"/>
              </a:rPr>
              <a:t>183 </a:t>
            </a:r>
          </a:p>
        </p:txBody>
      </p:sp>
      <p:pic>
        <p:nvPicPr>
          <p:cNvPr id="179" name="Ábra 178">
            <a:extLst>
              <a:ext uri="{FF2B5EF4-FFF2-40B4-BE49-F238E27FC236}">
                <a16:creationId xmlns:a16="http://schemas.microsoft.com/office/drawing/2014/main" id="{2AE112F2-51D4-56A0-AF6F-B6B0638DD0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661240" y="2339438"/>
            <a:ext cx="722776" cy="320321"/>
          </a:xfrm>
          <a:prstGeom prst="rect">
            <a:avLst/>
          </a:prstGeom>
        </p:spPr>
      </p:pic>
      <p:sp>
        <p:nvSpPr>
          <p:cNvPr id="180" name="Szövegdoboz 179">
            <a:extLst>
              <a:ext uri="{FF2B5EF4-FFF2-40B4-BE49-F238E27FC236}">
                <a16:creationId xmlns:a16="http://schemas.microsoft.com/office/drawing/2014/main" id="{1AC7B4C3-5464-B03E-84A4-601F81B7D5FB}"/>
              </a:ext>
            </a:extLst>
          </p:cNvPr>
          <p:cNvSpPr txBox="1"/>
          <p:nvPr/>
        </p:nvSpPr>
        <p:spPr>
          <a:xfrm>
            <a:off x="19279" y="3426438"/>
            <a:ext cx="3015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Blood forming organs</a:t>
            </a:r>
          </a:p>
          <a:p>
            <a:pPr algn="r"/>
            <a:endParaRPr lang="en-GB" sz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693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283961" y="3129349"/>
            <a:ext cx="5936646" cy="3693529"/>
          </a:xfrm>
          <a:custGeom>
            <a:avLst/>
            <a:gdLst/>
            <a:ahLst/>
            <a:cxnLst/>
            <a:rect l="l" t="t" r="r" b="b"/>
            <a:pathLst>
              <a:path w="9109556" h="5540294">
                <a:moveTo>
                  <a:pt x="0" y="0"/>
                </a:moveTo>
                <a:lnTo>
                  <a:pt x="9109556" y="0"/>
                </a:lnTo>
                <a:lnTo>
                  <a:pt x="9109556" y="5540294"/>
                </a:lnTo>
                <a:lnTo>
                  <a:pt x="0" y="55402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99" t="-459" b="-459"/>
            </a:stretch>
          </a:blipFill>
          <a:effectLst>
            <a:softEdge rad="0"/>
          </a:effectLst>
        </p:spPr>
        <p:txBody>
          <a:bodyPr/>
          <a:lstStyle/>
          <a:p>
            <a:endParaRPr lang="hu-HU" sz="1200"/>
          </a:p>
        </p:txBody>
      </p:sp>
      <p:grpSp>
        <p:nvGrpSpPr>
          <p:cNvPr id="3" name="Group 3"/>
          <p:cNvGrpSpPr/>
          <p:nvPr/>
        </p:nvGrpSpPr>
        <p:grpSpPr>
          <a:xfrm>
            <a:off x="3638024" y="2597818"/>
            <a:ext cx="2383102" cy="738066"/>
            <a:chOff x="0" y="0"/>
            <a:chExt cx="1163569" cy="29158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63569" cy="291582"/>
            </a:xfrm>
            <a:custGeom>
              <a:avLst/>
              <a:gdLst/>
              <a:ahLst/>
              <a:cxnLst/>
              <a:rect l="l" t="t" r="r" b="b"/>
              <a:pathLst>
                <a:path w="1163569" h="291582">
                  <a:moveTo>
                    <a:pt x="54324" y="0"/>
                  </a:moveTo>
                  <a:lnTo>
                    <a:pt x="1109245" y="0"/>
                  </a:lnTo>
                  <a:cubicBezTo>
                    <a:pt x="1139247" y="0"/>
                    <a:pt x="1163569" y="24322"/>
                    <a:pt x="1163569" y="54324"/>
                  </a:cubicBezTo>
                  <a:lnTo>
                    <a:pt x="1163569" y="237258"/>
                  </a:lnTo>
                  <a:cubicBezTo>
                    <a:pt x="1163569" y="251665"/>
                    <a:pt x="1157845" y="265483"/>
                    <a:pt x="1147658" y="275671"/>
                  </a:cubicBezTo>
                  <a:cubicBezTo>
                    <a:pt x="1137470" y="285858"/>
                    <a:pt x="1123652" y="291582"/>
                    <a:pt x="1109245" y="291582"/>
                  </a:cubicBezTo>
                  <a:lnTo>
                    <a:pt x="54324" y="291582"/>
                  </a:lnTo>
                  <a:cubicBezTo>
                    <a:pt x="24322" y="291582"/>
                    <a:pt x="0" y="267260"/>
                    <a:pt x="0" y="237258"/>
                  </a:cubicBezTo>
                  <a:lnTo>
                    <a:pt x="0" y="54324"/>
                  </a:lnTo>
                  <a:cubicBezTo>
                    <a:pt x="0" y="24322"/>
                    <a:pt x="24322" y="0"/>
                    <a:pt x="54324" y="0"/>
                  </a:cubicBezTo>
                  <a:close/>
                </a:path>
              </a:pathLst>
            </a:custGeom>
            <a:solidFill>
              <a:srgbClr val="03CFE3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163569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04145" y="3546955"/>
            <a:ext cx="2315891" cy="792115"/>
            <a:chOff x="0" y="0"/>
            <a:chExt cx="914920" cy="31293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14920" cy="312935"/>
            </a:xfrm>
            <a:custGeom>
              <a:avLst/>
              <a:gdLst/>
              <a:ahLst/>
              <a:cxnLst/>
              <a:rect l="l" t="t" r="r" b="b"/>
              <a:pathLst>
                <a:path w="914920" h="312935">
                  <a:moveTo>
                    <a:pt x="69088" y="0"/>
                  </a:moveTo>
                  <a:lnTo>
                    <a:pt x="845832" y="0"/>
                  </a:lnTo>
                  <a:cubicBezTo>
                    <a:pt x="864155" y="0"/>
                    <a:pt x="881728" y="7279"/>
                    <a:pt x="894685" y="20235"/>
                  </a:cubicBezTo>
                  <a:cubicBezTo>
                    <a:pt x="907641" y="33192"/>
                    <a:pt x="914920" y="50765"/>
                    <a:pt x="914920" y="69088"/>
                  </a:cubicBezTo>
                  <a:lnTo>
                    <a:pt x="914920" y="243847"/>
                  </a:lnTo>
                  <a:cubicBezTo>
                    <a:pt x="914920" y="262170"/>
                    <a:pt x="907641" y="279743"/>
                    <a:pt x="894685" y="292699"/>
                  </a:cubicBezTo>
                  <a:cubicBezTo>
                    <a:pt x="881728" y="305656"/>
                    <a:pt x="864155" y="312935"/>
                    <a:pt x="845832" y="312935"/>
                  </a:cubicBezTo>
                  <a:lnTo>
                    <a:pt x="69088" y="312935"/>
                  </a:lnTo>
                  <a:cubicBezTo>
                    <a:pt x="50765" y="312935"/>
                    <a:pt x="33192" y="305656"/>
                    <a:pt x="20235" y="292699"/>
                  </a:cubicBezTo>
                  <a:cubicBezTo>
                    <a:pt x="7279" y="279743"/>
                    <a:pt x="0" y="262170"/>
                    <a:pt x="0" y="243847"/>
                  </a:cubicBezTo>
                  <a:lnTo>
                    <a:pt x="0" y="69088"/>
                  </a:lnTo>
                  <a:cubicBezTo>
                    <a:pt x="0" y="50765"/>
                    <a:pt x="7279" y="33192"/>
                    <a:pt x="20235" y="20235"/>
                  </a:cubicBezTo>
                  <a:cubicBezTo>
                    <a:pt x="33192" y="7279"/>
                    <a:pt x="50765" y="0"/>
                    <a:pt x="69088" y="0"/>
                  </a:cubicBezTo>
                  <a:close/>
                </a:path>
              </a:pathLst>
            </a:custGeom>
            <a:solidFill>
              <a:srgbClr val="B790FD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914920" cy="36056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132713" y="694907"/>
            <a:ext cx="2453893" cy="738066"/>
            <a:chOff x="0" y="0"/>
            <a:chExt cx="969439" cy="29158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69439" cy="291582"/>
            </a:xfrm>
            <a:custGeom>
              <a:avLst/>
              <a:gdLst/>
              <a:ahLst/>
              <a:cxnLst/>
              <a:rect l="l" t="t" r="r" b="b"/>
              <a:pathLst>
                <a:path w="969439" h="291582">
                  <a:moveTo>
                    <a:pt x="65202" y="0"/>
                  </a:moveTo>
                  <a:lnTo>
                    <a:pt x="904237" y="0"/>
                  </a:lnTo>
                  <a:cubicBezTo>
                    <a:pt x="940247" y="0"/>
                    <a:pt x="969439" y="29192"/>
                    <a:pt x="969439" y="65202"/>
                  </a:cubicBezTo>
                  <a:lnTo>
                    <a:pt x="969439" y="226379"/>
                  </a:lnTo>
                  <a:cubicBezTo>
                    <a:pt x="969439" y="243672"/>
                    <a:pt x="962570" y="260256"/>
                    <a:pt x="950342" y="272484"/>
                  </a:cubicBezTo>
                  <a:cubicBezTo>
                    <a:pt x="938114" y="284712"/>
                    <a:pt x="921530" y="291582"/>
                    <a:pt x="904237" y="291582"/>
                  </a:cubicBezTo>
                  <a:lnTo>
                    <a:pt x="65202" y="291582"/>
                  </a:lnTo>
                  <a:cubicBezTo>
                    <a:pt x="29192" y="291582"/>
                    <a:pt x="0" y="262390"/>
                    <a:pt x="0" y="226379"/>
                  </a:cubicBezTo>
                  <a:lnTo>
                    <a:pt x="0" y="65202"/>
                  </a:lnTo>
                  <a:cubicBezTo>
                    <a:pt x="0" y="29192"/>
                    <a:pt x="29192" y="0"/>
                    <a:pt x="65202" y="0"/>
                  </a:cubicBezTo>
                  <a:close/>
                </a:path>
              </a:pathLst>
            </a:custGeom>
            <a:solidFill>
              <a:srgbClr val="B790FD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969439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255354" y="1634940"/>
            <a:ext cx="5321946" cy="1331911"/>
            <a:chOff x="0" y="0"/>
            <a:chExt cx="2102497" cy="52618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102497" cy="526187"/>
            </a:xfrm>
            <a:custGeom>
              <a:avLst/>
              <a:gdLst/>
              <a:ahLst/>
              <a:cxnLst/>
              <a:rect l="l" t="t" r="r" b="b"/>
              <a:pathLst>
                <a:path w="2102497" h="526187">
                  <a:moveTo>
                    <a:pt x="30064" y="0"/>
                  </a:moveTo>
                  <a:lnTo>
                    <a:pt x="2072433" y="0"/>
                  </a:lnTo>
                  <a:cubicBezTo>
                    <a:pt x="2080406" y="0"/>
                    <a:pt x="2088053" y="3167"/>
                    <a:pt x="2093691" y="8806"/>
                  </a:cubicBezTo>
                  <a:cubicBezTo>
                    <a:pt x="2099330" y="14444"/>
                    <a:pt x="2102497" y="22091"/>
                    <a:pt x="2102497" y="30064"/>
                  </a:cubicBezTo>
                  <a:lnTo>
                    <a:pt x="2102497" y="496123"/>
                  </a:lnTo>
                  <a:cubicBezTo>
                    <a:pt x="2102497" y="504096"/>
                    <a:pt x="2099330" y="511743"/>
                    <a:pt x="2093691" y="517381"/>
                  </a:cubicBezTo>
                  <a:cubicBezTo>
                    <a:pt x="2088053" y="523019"/>
                    <a:pt x="2080406" y="526187"/>
                    <a:pt x="2072433" y="526187"/>
                  </a:cubicBezTo>
                  <a:lnTo>
                    <a:pt x="30064" y="526187"/>
                  </a:lnTo>
                  <a:cubicBezTo>
                    <a:pt x="22091" y="526187"/>
                    <a:pt x="14444" y="523019"/>
                    <a:pt x="8806" y="517381"/>
                  </a:cubicBezTo>
                  <a:cubicBezTo>
                    <a:pt x="3167" y="511743"/>
                    <a:pt x="0" y="504096"/>
                    <a:pt x="0" y="496123"/>
                  </a:cubicBezTo>
                  <a:lnTo>
                    <a:pt x="0" y="30064"/>
                  </a:lnTo>
                  <a:cubicBezTo>
                    <a:pt x="0" y="22091"/>
                    <a:pt x="3167" y="14444"/>
                    <a:pt x="8806" y="8806"/>
                  </a:cubicBezTo>
                  <a:cubicBezTo>
                    <a:pt x="14444" y="3167"/>
                    <a:pt x="22091" y="0"/>
                    <a:pt x="3006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2102497" cy="57381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088662" y="3505520"/>
            <a:ext cx="3026673" cy="779570"/>
            <a:chOff x="0" y="0"/>
            <a:chExt cx="1163569" cy="29158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63569" cy="291582"/>
            </a:xfrm>
            <a:custGeom>
              <a:avLst/>
              <a:gdLst/>
              <a:ahLst/>
              <a:cxnLst/>
              <a:rect l="l" t="t" r="r" b="b"/>
              <a:pathLst>
                <a:path w="1163569" h="291582">
                  <a:moveTo>
                    <a:pt x="54324" y="0"/>
                  </a:moveTo>
                  <a:lnTo>
                    <a:pt x="1109245" y="0"/>
                  </a:lnTo>
                  <a:cubicBezTo>
                    <a:pt x="1139247" y="0"/>
                    <a:pt x="1163569" y="24322"/>
                    <a:pt x="1163569" y="54324"/>
                  </a:cubicBezTo>
                  <a:lnTo>
                    <a:pt x="1163569" y="237258"/>
                  </a:lnTo>
                  <a:cubicBezTo>
                    <a:pt x="1163569" y="251665"/>
                    <a:pt x="1157845" y="265483"/>
                    <a:pt x="1147658" y="275671"/>
                  </a:cubicBezTo>
                  <a:cubicBezTo>
                    <a:pt x="1137470" y="285858"/>
                    <a:pt x="1123652" y="291582"/>
                    <a:pt x="1109245" y="291582"/>
                  </a:cubicBezTo>
                  <a:lnTo>
                    <a:pt x="54324" y="291582"/>
                  </a:lnTo>
                  <a:cubicBezTo>
                    <a:pt x="24322" y="291582"/>
                    <a:pt x="0" y="267260"/>
                    <a:pt x="0" y="237258"/>
                  </a:cubicBezTo>
                  <a:lnTo>
                    <a:pt x="0" y="54324"/>
                  </a:lnTo>
                  <a:cubicBezTo>
                    <a:pt x="0" y="24322"/>
                    <a:pt x="24322" y="0"/>
                    <a:pt x="54324" y="0"/>
                  </a:cubicBezTo>
                  <a:close/>
                </a:path>
              </a:pathLst>
            </a:custGeom>
            <a:solidFill>
              <a:srgbClr val="07B8FD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1163569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611663" y="4494570"/>
            <a:ext cx="2703280" cy="738066"/>
            <a:chOff x="0" y="0"/>
            <a:chExt cx="1107684" cy="29158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107684" cy="291582"/>
            </a:xfrm>
            <a:custGeom>
              <a:avLst/>
              <a:gdLst/>
              <a:ahLst/>
              <a:cxnLst/>
              <a:rect l="l" t="t" r="r" b="b"/>
              <a:pathLst>
                <a:path w="1107684" h="291582">
                  <a:moveTo>
                    <a:pt x="57065" y="0"/>
                  </a:moveTo>
                  <a:lnTo>
                    <a:pt x="1050619" y="0"/>
                  </a:lnTo>
                  <a:cubicBezTo>
                    <a:pt x="1082135" y="0"/>
                    <a:pt x="1107684" y="25549"/>
                    <a:pt x="1107684" y="57065"/>
                  </a:cubicBezTo>
                  <a:lnTo>
                    <a:pt x="1107684" y="234517"/>
                  </a:lnTo>
                  <a:cubicBezTo>
                    <a:pt x="1107684" y="266033"/>
                    <a:pt x="1082135" y="291582"/>
                    <a:pt x="1050619" y="291582"/>
                  </a:cubicBezTo>
                  <a:lnTo>
                    <a:pt x="57065" y="291582"/>
                  </a:lnTo>
                  <a:cubicBezTo>
                    <a:pt x="25549" y="291582"/>
                    <a:pt x="0" y="266033"/>
                    <a:pt x="0" y="234517"/>
                  </a:cubicBezTo>
                  <a:lnTo>
                    <a:pt x="0" y="57065"/>
                  </a:lnTo>
                  <a:cubicBezTo>
                    <a:pt x="0" y="25549"/>
                    <a:pt x="25549" y="0"/>
                    <a:pt x="57065" y="0"/>
                  </a:cubicBezTo>
                  <a:close/>
                </a:path>
              </a:pathLst>
            </a:custGeom>
            <a:solidFill>
              <a:srgbClr val="07B8FD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1107684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3378703" y="4512179"/>
            <a:ext cx="2611905" cy="738066"/>
            <a:chOff x="0" y="0"/>
            <a:chExt cx="980074" cy="29158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980074" cy="291582"/>
            </a:xfrm>
            <a:custGeom>
              <a:avLst/>
              <a:gdLst/>
              <a:ahLst/>
              <a:cxnLst/>
              <a:rect l="l" t="t" r="r" b="b"/>
              <a:pathLst>
                <a:path w="980074" h="291582">
                  <a:moveTo>
                    <a:pt x="64495" y="0"/>
                  </a:moveTo>
                  <a:lnTo>
                    <a:pt x="915579" y="0"/>
                  </a:lnTo>
                  <a:cubicBezTo>
                    <a:pt x="932684" y="0"/>
                    <a:pt x="949089" y="6795"/>
                    <a:pt x="961184" y="18890"/>
                  </a:cubicBezTo>
                  <a:cubicBezTo>
                    <a:pt x="973279" y="30985"/>
                    <a:pt x="980074" y="47390"/>
                    <a:pt x="980074" y="64495"/>
                  </a:cubicBezTo>
                  <a:lnTo>
                    <a:pt x="980074" y="227087"/>
                  </a:lnTo>
                  <a:cubicBezTo>
                    <a:pt x="980074" y="262706"/>
                    <a:pt x="951199" y="291582"/>
                    <a:pt x="915579" y="291582"/>
                  </a:cubicBezTo>
                  <a:lnTo>
                    <a:pt x="64495" y="291582"/>
                  </a:lnTo>
                  <a:cubicBezTo>
                    <a:pt x="28875" y="291582"/>
                    <a:pt x="0" y="262706"/>
                    <a:pt x="0" y="227087"/>
                  </a:cubicBezTo>
                  <a:lnTo>
                    <a:pt x="0" y="64495"/>
                  </a:lnTo>
                  <a:cubicBezTo>
                    <a:pt x="0" y="28875"/>
                    <a:pt x="28875" y="0"/>
                    <a:pt x="64495" y="0"/>
                  </a:cubicBezTo>
                  <a:close/>
                </a:path>
              </a:pathLst>
            </a:custGeom>
            <a:solidFill>
              <a:srgbClr val="B790FD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980074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611662" y="5434134"/>
            <a:ext cx="2554858" cy="738066"/>
            <a:chOff x="0" y="0"/>
            <a:chExt cx="1009327" cy="291582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09327" cy="291582"/>
            </a:xfrm>
            <a:custGeom>
              <a:avLst/>
              <a:gdLst/>
              <a:ahLst/>
              <a:cxnLst/>
              <a:rect l="l" t="t" r="r" b="b"/>
              <a:pathLst>
                <a:path w="1009327" h="291582">
                  <a:moveTo>
                    <a:pt x="62626" y="0"/>
                  </a:moveTo>
                  <a:lnTo>
                    <a:pt x="946701" y="0"/>
                  </a:lnTo>
                  <a:cubicBezTo>
                    <a:pt x="981288" y="0"/>
                    <a:pt x="1009327" y="28038"/>
                    <a:pt x="1009327" y="62626"/>
                  </a:cubicBezTo>
                  <a:lnTo>
                    <a:pt x="1009327" y="228956"/>
                  </a:lnTo>
                  <a:cubicBezTo>
                    <a:pt x="1009327" y="245565"/>
                    <a:pt x="1002729" y="261494"/>
                    <a:pt x="990984" y="273239"/>
                  </a:cubicBezTo>
                  <a:cubicBezTo>
                    <a:pt x="979239" y="284984"/>
                    <a:pt x="963310" y="291582"/>
                    <a:pt x="946701" y="291582"/>
                  </a:cubicBezTo>
                  <a:lnTo>
                    <a:pt x="62626" y="291582"/>
                  </a:lnTo>
                  <a:cubicBezTo>
                    <a:pt x="28038" y="291582"/>
                    <a:pt x="0" y="263543"/>
                    <a:pt x="0" y="228956"/>
                  </a:cubicBezTo>
                  <a:lnTo>
                    <a:pt x="0" y="62626"/>
                  </a:lnTo>
                  <a:cubicBezTo>
                    <a:pt x="0" y="28038"/>
                    <a:pt x="28038" y="0"/>
                    <a:pt x="62626" y="0"/>
                  </a:cubicBezTo>
                  <a:close/>
                </a:path>
              </a:pathLst>
            </a:custGeom>
            <a:solidFill>
              <a:srgbClr val="03CFE3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1009327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314942" y="5443707"/>
            <a:ext cx="2706183" cy="738066"/>
            <a:chOff x="0" y="0"/>
            <a:chExt cx="1069109" cy="29158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069109" cy="291582"/>
            </a:xfrm>
            <a:custGeom>
              <a:avLst/>
              <a:gdLst/>
              <a:ahLst/>
              <a:cxnLst/>
              <a:rect l="l" t="t" r="r" b="b"/>
              <a:pathLst>
                <a:path w="1069109" h="291582">
                  <a:moveTo>
                    <a:pt x="59124" y="0"/>
                  </a:moveTo>
                  <a:lnTo>
                    <a:pt x="1009986" y="0"/>
                  </a:lnTo>
                  <a:cubicBezTo>
                    <a:pt x="1025666" y="0"/>
                    <a:pt x="1040704" y="6229"/>
                    <a:pt x="1051792" y="17317"/>
                  </a:cubicBezTo>
                  <a:cubicBezTo>
                    <a:pt x="1062880" y="28405"/>
                    <a:pt x="1069109" y="43443"/>
                    <a:pt x="1069109" y="59124"/>
                  </a:cubicBezTo>
                  <a:lnTo>
                    <a:pt x="1069109" y="232458"/>
                  </a:lnTo>
                  <a:cubicBezTo>
                    <a:pt x="1069109" y="248138"/>
                    <a:pt x="1062880" y="263177"/>
                    <a:pt x="1051792" y="274265"/>
                  </a:cubicBezTo>
                  <a:cubicBezTo>
                    <a:pt x="1040704" y="285353"/>
                    <a:pt x="1025666" y="291582"/>
                    <a:pt x="1009986" y="291582"/>
                  </a:cubicBezTo>
                  <a:lnTo>
                    <a:pt x="59124" y="291582"/>
                  </a:lnTo>
                  <a:cubicBezTo>
                    <a:pt x="26471" y="291582"/>
                    <a:pt x="0" y="265111"/>
                    <a:pt x="0" y="232458"/>
                  </a:cubicBezTo>
                  <a:lnTo>
                    <a:pt x="0" y="59124"/>
                  </a:lnTo>
                  <a:cubicBezTo>
                    <a:pt x="0" y="43443"/>
                    <a:pt x="6229" y="28405"/>
                    <a:pt x="17317" y="17317"/>
                  </a:cubicBezTo>
                  <a:cubicBezTo>
                    <a:pt x="28405" y="6229"/>
                    <a:pt x="43443" y="0"/>
                    <a:pt x="59124" y="0"/>
                  </a:cubicBezTo>
                  <a:close/>
                </a:path>
              </a:pathLst>
            </a:custGeom>
            <a:solidFill>
              <a:srgbClr val="FF297F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1069109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608760" y="2597818"/>
            <a:ext cx="2909206" cy="738066"/>
            <a:chOff x="0" y="0"/>
            <a:chExt cx="913097" cy="291582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913097" cy="291582"/>
            </a:xfrm>
            <a:custGeom>
              <a:avLst/>
              <a:gdLst/>
              <a:ahLst/>
              <a:cxnLst/>
              <a:rect l="l" t="t" r="r" b="b"/>
              <a:pathLst>
                <a:path w="913097" h="291582">
                  <a:moveTo>
                    <a:pt x="69226" y="0"/>
                  </a:moveTo>
                  <a:lnTo>
                    <a:pt x="843871" y="0"/>
                  </a:lnTo>
                  <a:cubicBezTo>
                    <a:pt x="882104" y="0"/>
                    <a:pt x="913097" y="30993"/>
                    <a:pt x="913097" y="69226"/>
                  </a:cubicBezTo>
                  <a:lnTo>
                    <a:pt x="913097" y="222356"/>
                  </a:lnTo>
                  <a:cubicBezTo>
                    <a:pt x="913097" y="240716"/>
                    <a:pt x="905804" y="258324"/>
                    <a:pt x="892821" y="271306"/>
                  </a:cubicBezTo>
                  <a:cubicBezTo>
                    <a:pt x="879839" y="284288"/>
                    <a:pt x="862231" y="291582"/>
                    <a:pt x="843871" y="291582"/>
                  </a:cubicBezTo>
                  <a:lnTo>
                    <a:pt x="69226" y="291582"/>
                  </a:lnTo>
                  <a:cubicBezTo>
                    <a:pt x="50866" y="291582"/>
                    <a:pt x="33258" y="284288"/>
                    <a:pt x="20276" y="271306"/>
                  </a:cubicBezTo>
                  <a:cubicBezTo>
                    <a:pt x="7293" y="258324"/>
                    <a:pt x="0" y="240716"/>
                    <a:pt x="0" y="222356"/>
                  </a:cubicBezTo>
                  <a:lnTo>
                    <a:pt x="0" y="69226"/>
                  </a:lnTo>
                  <a:cubicBezTo>
                    <a:pt x="0" y="50866"/>
                    <a:pt x="7293" y="33258"/>
                    <a:pt x="20276" y="20276"/>
                  </a:cubicBezTo>
                  <a:cubicBezTo>
                    <a:pt x="33258" y="7293"/>
                    <a:pt x="50866" y="0"/>
                    <a:pt x="69226" y="0"/>
                  </a:cubicBezTo>
                  <a:close/>
                </a:path>
              </a:pathLst>
            </a:custGeom>
            <a:solidFill>
              <a:srgbClr val="FF297F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47625"/>
              <a:ext cx="913097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608760" y="1641950"/>
            <a:ext cx="5412365" cy="738066"/>
            <a:chOff x="0" y="0"/>
            <a:chExt cx="2138218" cy="291582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138219" cy="291582"/>
            </a:xfrm>
            <a:custGeom>
              <a:avLst/>
              <a:gdLst/>
              <a:ahLst/>
              <a:cxnLst/>
              <a:rect l="l" t="t" r="r" b="b"/>
              <a:pathLst>
                <a:path w="2138219" h="291582">
                  <a:moveTo>
                    <a:pt x="29562" y="0"/>
                  </a:moveTo>
                  <a:lnTo>
                    <a:pt x="2108657" y="0"/>
                  </a:lnTo>
                  <a:cubicBezTo>
                    <a:pt x="2124983" y="0"/>
                    <a:pt x="2138219" y="13235"/>
                    <a:pt x="2138219" y="29562"/>
                  </a:cubicBezTo>
                  <a:lnTo>
                    <a:pt x="2138219" y="262020"/>
                  </a:lnTo>
                  <a:cubicBezTo>
                    <a:pt x="2138219" y="278346"/>
                    <a:pt x="2124983" y="291582"/>
                    <a:pt x="2108657" y="291582"/>
                  </a:cubicBezTo>
                  <a:lnTo>
                    <a:pt x="29562" y="291582"/>
                  </a:lnTo>
                  <a:cubicBezTo>
                    <a:pt x="13235" y="291582"/>
                    <a:pt x="0" y="278346"/>
                    <a:pt x="0" y="262020"/>
                  </a:cubicBezTo>
                  <a:lnTo>
                    <a:pt x="0" y="29562"/>
                  </a:lnTo>
                  <a:cubicBezTo>
                    <a:pt x="0" y="13235"/>
                    <a:pt x="13235" y="0"/>
                    <a:pt x="29562" y="0"/>
                  </a:cubicBezTo>
                  <a:close/>
                </a:path>
              </a:pathLst>
            </a:custGeom>
            <a:solidFill>
              <a:srgbClr val="07B8FD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47625"/>
              <a:ext cx="2138218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sp>
        <p:nvSpPr>
          <p:cNvPr id="36" name="AutoShape 36"/>
          <p:cNvSpPr/>
          <p:nvPr/>
        </p:nvSpPr>
        <p:spPr>
          <a:xfrm>
            <a:off x="305404" y="460273"/>
            <a:ext cx="13570" cy="5689750"/>
          </a:xfrm>
          <a:prstGeom prst="line">
            <a:avLst/>
          </a:prstGeom>
          <a:ln w="76200" cap="flat">
            <a:solidFill>
              <a:srgbClr val="07CFE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hu-HU" sz="1200"/>
          </a:p>
        </p:txBody>
      </p:sp>
      <p:sp>
        <p:nvSpPr>
          <p:cNvPr id="37" name="AutoShape 37"/>
          <p:cNvSpPr/>
          <p:nvPr/>
        </p:nvSpPr>
        <p:spPr>
          <a:xfrm flipV="1">
            <a:off x="3702900" y="1799730"/>
            <a:ext cx="0" cy="415776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hu-HU" sz="1200"/>
          </a:p>
        </p:txBody>
      </p:sp>
      <p:sp>
        <p:nvSpPr>
          <p:cNvPr id="38" name="TextBox 38"/>
          <p:cNvSpPr txBox="1"/>
          <p:nvPr/>
        </p:nvSpPr>
        <p:spPr>
          <a:xfrm>
            <a:off x="685800" y="363855"/>
            <a:ext cx="2832166" cy="468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3"/>
              </a:lnSpc>
              <a:spcBef>
                <a:spcPct val="0"/>
              </a:spcBef>
            </a:pPr>
            <a:r>
              <a:rPr lang="en-US" sz="2800" b="1">
                <a:solidFill>
                  <a:srgbClr val="FFFFFF"/>
                </a:solidFill>
                <a:latin typeface="Arial Bold"/>
              </a:rPr>
              <a:t>Egis in numbers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6475624" y="6150023"/>
            <a:ext cx="3774282" cy="489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33"/>
              </a:lnSpc>
            </a:pPr>
            <a:r>
              <a:rPr lang="en-US" sz="1067" i="1">
                <a:solidFill>
                  <a:srgbClr val="FFFFFF"/>
                </a:solidFill>
                <a:latin typeface="Arial Italics"/>
              </a:rPr>
              <a:t>Egis Pharmaceuticals PLC, 202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3</a:t>
            </a:r>
            <a:r>
              <a:rPr lang="en-US" sz="1067" i="1">
                <a:solidFill>
                  <a:srgbClr val="FFFFFF"/>
                </a:solidFill>
                <a:latin typeface="Arial Italics"/>
              </a:rPr>
              <a:t>/202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4</a:t>
            </a:r>
            <a:r>
              <a:rPr lang="en-US" sz="1067" i="1">
                <a:solidFill>
                  <a:srgbClr val="FFFFFF"/>
                </a:solidFill>
                <a:latin typeface="Arial Italics"/>
              </a:rPr>
              <a:t> business year</a:t>
            </a:r>
          </a:p>
          <a:p>
            <a:pPr>
              <a:lnSpc>
                <a:spcPts val="1333"/>
              </a:lnSpc>
            </a:pPr>
            <a:r>
              <a:rPr lang="en-US" sz="1067" i="1">
                <a:solidFill>
                  <a:srgbClr val="FFFFFF"/>
                </a:solidFill>
                <a:latin typeface="Arial Italics"/>
              </a:rPr>
              <a:t>HVG TOP50 0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8</a:t>
            </a:r>
            <a:r>
              <a:rPr lang="en-US" sz="1067" i="1">
                <a:solidFill>
                  <a:srgbClr val="FFFFFF"/>
                </a:solidFill>
                <a:latin typeface="Arial Italics"/>
              </a:rPr>
              <a:t>/08/202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4</a:t>
            </a:r>
            <a:endParaRPr lang="en-US" sz="1067" i="1">
              <a:solidFill>
                <a:srgbClr val="FFFFFF"/>
              </a:solidFill>
              <a:latin typeface="Arial Italics"/>
            </a:endParaRPr>
          </a:p>
          <a:p>
            <a:pPr>
              <a:lnSpc>
                <a:spcPts val="1333"/>
              </a:lnSpc>
            </a:pPr>
            <a:r>
              <a:rPr lang="en-US" sz="1067" i="1">
                <a:solidFill>
                  <a:srgbClr val="FFFFFF"/>
                </a:solidFill>
                <a:latin typeface="Arial Italics"/>
              </a:rPr>
              <a:t>MAT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11</a:t>
            </a:r>
            <a:r>
              <a:rPr lang="en-US" sz="1067" i="1">
                <a:solidFill>
                  <a:srgbClr val="FFFFFF"/>
                </a:solidFill>
                <a:latin typeface="Arial Italics"/>
              </a:rPr>
              <a:t> 202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4</a:t>
            </a:r>
            <a:r>
              <a:rPr lang="en-US" sz="1067" i="1">
                <a:solidFill>
                  <a:srgbClr val="FFFFFF"/>
                </a:solidFill>
                <a:latin typeface="Arial Italics"/>
              </a:rPr>
              <a:t> IQVIA (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December</a:t>
            </a:r>
            <a:r>
              <a:rPr lang="en-US" sz="1067" i="1">
                <a:solidFill>
                  <a:srgbClr val="FFFFFF"/>
                </a:solidFill>
                <a:latin typeface="Arial Italics"/>
              </a:rPr>
              <a:t> 20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23</a:t>
            </a:r>
            <a:r>
              <a:rPr lang="en-US" sz="1067" i="1">
                <a:solidFill>
                  <a:srgbClr val="FFFFFF"/>
                </a:solidFill>
                <a:latin typeface="Arial Italics"/>
              </a:rPr>
              <a:t> – 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November</a:t>
            </a:r>
            <a:r>
              <a:rPr lang="en-US" sz="1067" i="1">
                <a:solidFill>
                  <a:srgbClr val="FFFFFF"/>
                </a:solidFill>
                <a:latin typeface="Arial Italics"/>
              </a:rPr>
              <a:t> 202</a:t>
            </a:r>
            <a:r>
              <a:rPr lang="hu-HU" sz="1067" i="1">
                <a:solidFill>
                  <a:srgbClr val="FFFFFF"/>
                </a:solidFill>
                <a:latin typeface="Arial Italics"/>
              </a:rPr>
              <a:t>4</a:t>
            </a:r>
            <a:r>
              <a:rPr lang="en-US" sz="1067" i="1">
                <a:solidFill>
                  <a:srgbClr val="FFFFFF"/>
                </a:solidFill>
                <a:latin typeface="Arial Italics"/>
              </a:rPr>
              <a:t>)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2050379" y="1697291"/>
            <a:ext cx="776526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FFFFFF"/>
                </a:solidFill>
                <a:latin typeface="Arial Bold"/>
              </a:rPr>
              <a:t>110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893080" y="1697291"/>
            <a:ext cx="633756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FFFFFF"/>
                </a:solidFill>
                <a:latin typeface="Arial Bold"/>
              </a:rPr>
              <a:t>90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063964" y="2661645"/>
            <a:ext cx="230651" cy="537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FFFFFF"/>
                </a:solidFill>
                <a:latin typeface="Arial Bold"/>
              </a:rPr>
              <a:t>3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749736" y="2634975"/>
            <a:ext cx="1155713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 dirty="0">
                <a:solidFill>
                  <a:srgbClr val="FFFFFF"/>
                </a:solidFill>
                <a:latin typeface="Arial Bold"/>
              </a:rPr>
              <a:t>4600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046784" y="3691848"/>
            <a:ext cx="1120636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FFFFFF"/>
                </a:solidFill>
                <a:latin typeface="Arial Bold"/>
              </a:rPr>
              <a:t>6</a:t>
            </a:r>
            <a:r>
              <a:rPr lang="hu-HU" sz="3266" b="1">
                <a:solidFill>
                  <a:srgbClr val="FFFFFF"/>
                </a:solidFill>
                <a:latin typeface="Arial Bold"/>
              </a:rPr>
              <a:t>93</a:t>
            </a:r>
            <a:endParaRPr lang="en-US" sz="3266" b="1">
              <a:solidFill>
                <a:srgbClr val="FFFFFF"/>
              </a:solidFill>
              <a:latin typeface="Arial Bold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711126" y="3736570"/>
            <a:ext cx="842345" cy="537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FFFFFF"/>
                </a:solidFill>
                <a:latin typeface="Arial Bold"/>
              </a:rPr>
              <a:t>€</a:t>
            </a:r>
            <a:r>
              <a:rPr lang="hu-HU" sz="3266" b="1">
                <a:solidFill>
                  <a:srgbClr val="FFFFFF"/>
                </a:solidFill>
                <a:latin typeface="Arial Bold"/>
              </a:rPr>
              <a:t>51</a:t>
            </a:r>
            <a:endParaRPr lang="en-US" sz="3266" b="1">
              <a:solidFill>
                <a:srgbClr val="FFFFFF"/>
              </a:solidFill>
              <a:latin typeface="Arial Bold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417604" y="4588318"/>
            <a:ext cx="531795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FFFFFF"/>
                </a:solidFill>
                <a:latin typeface="Arial Bold"/>
              </a:rPr>
              <a:t>1</a:t>
            </a:r>
            <a:r>
              <a:rPr lang="hu-HU" sz="3266" b="1">
                <a:solidFill>
                  <a:srgbClr val="FFFFFF"/>
                </a:solidFill>
                <a:latin typeface="Arial Bold"/>
              </a:rPr>
              <a:t>7</a:t>
            </a:r>
            <a:endParaRPr lang="en-US" sz="3266" b="1">
              <a:solidFill>
                <a:srgbClr val="FFFFFF"/>
              </a:solidFill>
              <a:latin typeface="Arial Bold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4376153" y="4594683"/>
            <a:ext cx="816139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 dirty="0">
                <a:solidFill>
                  <a:srgbClr val="FFFFFF"/>
                </a:solidFill>
                <a:latin typeface="Arial Bold"/>
              </a:rPr>
              <a:t>100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942323" y="5499336"/>
            <a:ext cx="698268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FFFFFF"/>
                </a:solidFill>
                <a:latin typeface="Arial Bold"/>
              </a:rPr>
              <a:t>17</a:t>
            </a:r>
            <a:r>
              <a:rPr lang="hu-HU" sz="3266" b="1">
                <a:solidFill>
                  <a:srgbClr val="FFFFFF"/>
                </a:solidFill>
                <a:latin typeface="Arial Bold"/>
              </a:rPr>
              <a:t>0</a:t>
            </a:r>
            <a:endParaRPr lang="en-US" sz="3266" b="1">
              <a:solidFill>
                <a:srgbClr val="FFFFFF"/>
              </a:solidFill>
              <a:latin typeface="Arial Bold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3702901" y="5486636"/>
            <a:ext cx="823935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FFFFFF"/>
                </a:solidFill>
                <a:latin typeface="Arial Bold"/>
              </a:rPr>
              <a:t>65</a:t>
            </a:r>
            <a:r>
              <a:rPr lang="hu-HU" sz="3266" b="1">
                <a:solidFill>
                  <a:srgbClr val="FFFFFF"/>
                </a:solidFill>
                <a:latin typeface="Arial Bold"/>
              </a:rPr>
              <a:t>2</a:t>
            </a:r>
            <a:endParaRPr lang="en-US" sz="3266" b="1">
              <a:solidFill>
                <a:srgbClr val="FFFFFF"/>
              </a:solidFill>
              <a:latin typeface="Arial Bold"/>
            </a:endParaRPr>
          </a:p>
        </p:txBody>
      </p:sp>
      <p:grpSp>
        <p:nvGrpSpPr>
          <p:cNvPr id="50" name="Group 50"/>
          <p:cNvGrpSpPr/>
          <p:nvPr/>
        </p:nvGrpSpPr>
        <p:grpSpPr>
          <a:xfrm>
            <a:off x="6255354" y="694907"/>
            <a:ext cx="2718398" cy="738066"/>
            <a:chOff x="0" y="0"/>
            <a:chExt cx="1073935" cy="291582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073935" cy="291582"/>
            </a:xfrm>
            <a:custGeom>
              <a:avLst/>
              <a:gdLst/>
              <a:ahLst/>
              <a:cxnLst/>
              <a:rect l="l" t="t" r="r" b="b"/>
              <a:pathLst>
                <a:path w="1073935" h="291582">
                  <a:moveTo>
                    <a:pt x="58858" y="0"/>
                  </a:moveTo>
                  <a:lnTo>
                    <a:pt x="1015077" y="0"/>
                  </a:lnTo>
                  <a:cubicBezTo>
                    <a:pt x="1030687" y="0"/>
                    <a:pt x="1045658" y="6201"/>
                    <a:pt x="1056696" y="17239"/>
                  </a:cubicBezTo>
                  <a:cubicBezTo>
                    <a:pt x="1067734" y="28277"/>
                    <a:pt x="1073935" y="43248"/>
                    <a:pt x="1073935" y="58858"/>
                  </a:cubicBezTo>
                  <a:lnTo>
                    <a:pt x="1073935" y="232724"/>
                  </a:lnTo>
                  <a:cubicBezTo>
                    <a:pt x="1073935" y="248334"/>
                    <a:pt x="1067734" y="263304"/>
                    <a:pt x="1056696" y="274343"/>
                  </a:cubicBezTo>
                  <a:cubicBezTo>
                    <a:pt x="1045658" y="285381"/>
                    <a:pt x="1030687" y="291582"/>
                    <a:pt x="1015077" y="291582"/>
                  </a:cubicBezTo>
                  <a:lnTo>
                    <a:pt x="58858" y="291582"/>
                  </a:lnTo>
                  <a:cubicBezTo>
                    <a:pt x="43248" y="291582"/>
                    <a:pt x="28277" y="285381"/>
                    <a:pt x="17239" y="274343"/>
                  </a:cubicBezTo>
                  <a:cubicBezTo>
                    <a:pt x="6201" y="263304"/>
                    <a:pt x="0" y="248334"/>
                    <a:pt x="0" y="232724"/>
                  </a:cubicBezTo>
                  <a:lnTo>
                    <a:pt x="0" y="58858"/>
                  </a:lnTo>
                  <a:cubicBezTo>
                    <a:pt x="0" y="43248"/>
                    <a:pt x="6201" y="28277"/>
                    <a:pt x="17239" y="17239"/>
                  </a:cubicBezTo>
                  <a:cubicBezTo>
                    <a:pt x="28277" y="6201"/>
                    <a:pt x="43248" y="0"/>
                    <a:pt x="58858" y="0"/>
                  </a:cubicBezTo>
                  <a:close/>
                </a:path>
              </a:pathLst>
            </a:custGeom>
            <a:solidFill>
              <a:srgbClr val="03CFE3"/>
            </a:solidFill>
          </p:spPr>
          <p:txBody>
            <a:bodyPr/>
            <a:lstStyle/>
            <a:p>
              <a:endParaRPr lang="hu-HU" sz="1200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-47625"/>
              <a:ext cx="1073935" cy="3392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583"/>
                </a:lnSpc>
              </a:pPr>
              <a:endParaRPr sz="1200"/>
            </a:p>
          </p:txBody>
        </p:sp>
      </p:grpSp>
      <p:sp>
        <p:nvSpPr>
          <p:cNvPr id="53" name="TextBox 53"/>
          <p:cNvSpPr txBox="1"/>
          <p:nvPr/>
        </p:nvSpPr>
        <p:spPr>
          <a:xfrm>
            <a:off x="6326374" y="792049"/>
            <a:ext cx="1040030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 dirty="0">
                <a:solidFill>
                  <a:srgbClr val="FFFFFF"/>
                </a:solidFill>
                <a:latin typeface="Arial Bold"/>
              </a:rPr>
              <a:t>€</a:t>
            </a:r>
            <a:r>
              <a:rPr lang="hu-HU" sz="3266" b="1" dirty="0">
                <a:solidFill>
                  <a:srgbClr val="FFFFFF"/>
                </a:solidFill>
                <a:latin typeface="Arial Bold"/>
              </a:rPr>
              <a:t>889</a:t>
            </a:r>
            <a:endParaRPr lang="en-US" sz="3266" b="1" dirty="0">
              <a:solidFill>
                <a:srgbClr val="FFFFFF"/>
              </a:solidFill>
              <a:latin typeface="Arial Bold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9221586" y="755861"/>
            <a:ext cx="586893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FFFFFF"/>
                </a:solidFill>
                <a:latin typeface="Arial Bold"/>
              </a:rPr>
              <a:t>28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942322" y="1707029"/>
            <a:ext cx="1226855" cy="601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production in </a:t>
            </a:r>
          </a:p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Hungary for more than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414673" y="2741113"/>
            <a:ext cx="1900269" cy="396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 dirty="0">
                <a:solidFill>
                  <a:srgbClr val="FFFFFF"/>
                </a:solidFill>
                <a:latin typeface="Arial"/>
              </a:rPr>
              <a:t>production sites</a:t>
            </a:r>
            <a:endParaRPr lang="hu-HU" sz="1267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ts val="1583"/>
              </a:lnSpc>
            </a:pPr>
            <a:r>
              <a:rPr lang="hu-HU" sz="1267" dirty="0" err="1">
                <a:solidFill>
                  <a:srgbClr val="FFFFFF"/>
                </a:solidFill>
                <a:latin typeface="Arial"/>
              </a:rPr>
              <a:t>exclusively</a:t>
            </a:r>
            <a:r>
              <a:rPr lang="hu-HU" sz="1267" dirty="0">
                <a:solidFill>
                  <a:srgbClr val="FFFFFF"/>
                </a:solidFill>
                <a:latin typeface="Arial"/>
              </a:rPr>
              <a:t> in Hungary</a:t>
            </a:r>
            <a:endParaRPr lang="en-US" sz="12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1585945" y="3809754"/>
            <a:ext cx="1301617" cy="396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million devoted </a:t>
            </a:r>
            <a:endParaRPr lang="hu-HU" sz="1267">
              <a:solidFill>
                <a:srgbClr val="FFFFFF"/>
              </a:solidFill>
              <a:latin typeface="Arial"/>
            </a:endParaRPr>
          </a:p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to R&amp;D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3527560" y="4665568"/>
            <a:ext cx="1038448" cy="396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 dirty="0">
                <a:solidFill>
                  <a:srgbClr val="FFFFFF"/>
                </a:solidFill>
                <a:latin typeface="Arial"/>
              </a:rPr>
              <a:t>products </a:t>
            </a:r>
          </a:p>
          <a:p>
            <a:pPr>
              <a:lnSpc>
                <a:spcPts val="1583"/>
              </a:lnSpc>
            </a:pPr>
            <a:r>
              <a:rPr lang="hu-HU" sz="1267" dirty="0">
                <a:solidFill>
                  <a:srgbClr val="FFFFFF"/>
                </a:solidFill>
                <a:latin typeface="Arial"/>
              </a:rPr>
              <a:t>a</a:t>
            </a:r>
            <a:r>
              <a:rPr lang="en-US" sz="1267" dirty="0" err="1">
                <a:solidFill>
                  <a:srgbClr val="FFFFFF"/>
                </a:solidFill>
                <a:latin typeface="Arial"/>
              </a:rPr>
              <a:t>vailable</a:t>
            </a:r>
            <a:r>
              <a:rPr lang="hu-HU" sz="1267" dirty="0">
                <a:solidFill>
                  <a:srgbClr val="FFFFFF"/>
                </a:solidFill>
                <a:latin typeface="Arial"/>
              </a:rPr>
              <a:t> in</a:t>
            </a:r>
            <a:endParaRPr lang="en-US" sz="12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766925" y="4659203"/>
            <a:ext cx="1038448" cy="396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hu-HU" sz="1267" dirty="0">
                <a:solidFill>
                  <a:srgbClr val="FFFFFF"/>
                </a:solidFill>
                <a:latin typeface="Arial"/>
              </a:rPr>
              <a:t>Besides Hungary</a:t>
            </a:r>
            <a:endParaRPr lang="en-US" sz="12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0" name="TextBox 60"/>
          <p:cNvSpPr txBox="1"/>
          <p:nvPr/>
        </p:nvSpPr>
        <p:spPr>
          <a:xfrm>
            <a:off x="5199593" y="4864387"/>
            <a:ext cx="931599" cy="190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hu-HU" sz="1267" dirty="0">
                <a:solidFill>
                  <a:srgbClr val="FFFFFF"/>
                </a:solidFill>
                <a:latin typeface="Arial"/>
              </a:rPr>
              <a:t>countries</a:t>
            </a:r>
            <a:endParaRPr lang="en-US" sz="12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3334808" y="3721564"/>
            <a:ext cx="1301617" cy="396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net sales </a:t>
            </a:r>
          </a:p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of EUR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5167420" y="3843884"/>
            <a:ext cx="650809" cy="190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million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2043676" y="4579621"/>
            <a:ext cx="1210446" cy="6012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hu-HU" sz="1267" dirty="0">
                <a:solidFill>
                  <a:srgbClr val="FFFFFF"/>
                </a:solidFill>
                <a:latin typeface="Arial"/>
              </a:rPr>
              <a:t>subsidiaries or representative offices</a:t>
            </a:r>
            <a:endParaRPr lang="en-US" sz="12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1673696" y="5715236"/>
            <a:ext cx="1236393" cy="190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product lines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4612803" y="5588236"/>
            <a:ext cx="938847" cy="396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products in the portfolio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960429" y="2847660"/>
            <a:ext cx="923783" cy="190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 dirty="0">
                <a:solidFill>
                  <a:srgbClr val="FFFFFF"/>
                </a:solidFill>
                <a:latin typeface="Arial"/>
              </a:rPr>
              <a:t>colleagues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10154416" y="864447"/>
            <a:ext cx="1254866" cy="396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largest employer in Hungary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7390634" y="763482"/>
            <a:ext cx="1484078" cy="601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million invested in improvements over the last 20 years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4669049" y="1753446"/>
            <a:ext cx="956535" cy="396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years of R&amp;D</a:t>
            </a:r>
          </a:p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experience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9750669" y="844384"/>
            <a:ext cx="224292" cy="262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67"/>
              </a:lnSpc>
            </a:pPr>
            <a:r>
              <a:rPr lang="en-US" sz="1733" b="1" dirty="0">
                <a:solidFill>
                  <a:srgbClr val="FFFFFF"/>
                </a:solidFill>
                <a:latin typeface="Arial"/>
              </a:rPr>
              <a:t>th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2848626" y="1907682"/>
            <a:ext cx="491640" cy="190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FFFFFF"/>
                </a:solidFill>
                <a:latin typeface="Arial"/>
              </a:rPr>
              <a:t>years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6430090" y="1734205"/>
            <a:ext cx="193512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033878"/>
                </a:solidFill>
                <a:latin typeface="Arial Bold"/>
              </a:rPr>
              <a:t>1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8911170" y="1742063"/>
            <a:ext cx="258001" cy="537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 b="1">
                <a:solidFill>
                  <a:srgbClr val="033878"/>
                </a:solidFill>
                <a:latin typeface="Arial Bold"/>
              </a:rPr>
              <a:t>2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6921426" y="1858151"/>
            <a:ext cx="1857609" cy="806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033878"/>
                </a:solidFill>
                <a:latin typeface="Arial"/>
              </a:rPr>
              <a:t>place based on the number of boxes sold in Hungary on the market of cardiovascular products 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9617122" y="1832751"/>
            <a:ext cx="1662354" cy="806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en-US" sz="1267">
                <a:solidFill>
                  <a:srgbClr val="033878"/>
                </a:solidFill>
                <a:latin typeface="Arial"/>
              </a:rPr>
              <a:t>place on the market of CNS products in Hungary based on the number of boxes sold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6607805" y="1799730"/>
            <a:ext cx="258001" cy="262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67"/>
              </a:lnSpc>
            </a:pPr>
            <a:r>
              <a:rPr lang="en-US" sz="1733" dirty="0">
                <a:solidFill>
                  <a:srgbClr val="033878"/>
                </a:solidFill>
                <a:latin typeface="Arial"/>
              </a:rPr>
              <a:t>st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11187203" y="2415519"/>
            <a:ext cx="61251" cy="131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3"/>
              </a:lnSpc>
            </a:pPr>
            <a:r>
              <a:rPr lang="en-US" sz="867">
                <a:solidFill>
                  <a:srgbClr val="033878"/>
                </a:solidFill>
                <a:latin typeface="Arial"/>
              </a:rPr>
              <a:t>2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9169171" y="1800497"/>
            <a:ext cx="395536" cy="262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67"/>
              </a:lnSpc>
            </a:pPr>
            <a:r>
              <a:rPr lang="en-US" sz="1733" dirty="0">
                <a:solidFill>
                  <a:srgbClr val="033878"/>
                </a:solidFill>
                <a:latin typeface="Arial"/>
              </a:rPr>
              <a:t>nd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10967026" y="1040976"/>
            <a:ext cx="61207" cy="131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3"/>
              </a:lnSpc>
            </a:pPr>
            <a:r>
              <a:rPr lang="en-US" sz="867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6399851" y="6315970"/>
            <a:ext cx="47096" cy="1025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33"/>
              </a:lnSpc>
            </a:pPr>
            <a:r>
              <a:rPr lang="en-US" sz="667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6406201" y="6464136"/>
            <a:ext cx="47096" cy="1025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33"/>
              </a:lnSpc>
            </a:pPr>
            <a:r>
              <a:rPr lang="en-US" sz="667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82" name="TextBox 62">
            <a:extLst>
              <a:ext uri="{FF2B5EF4-FFF2-40B4-BE49-F238E27FC236}">
                <a16:creationId xmlns:a16="http://schemas.microsoft.com/office/drawing/2014/main" id="{72061F8E-2473-36B5-864C-3E2D3AE4664E}"/>
              </a:ext>
            </a:extLst>
          </p:cNvPr>
          <p:cNvSpPr txBox="1"/>
          <p:nvPr/>
        </p:nvSpPr>
        <p:spPr>
          <a:xfrm>
            <a:off x="4309620" y="3613337"/>
            <a:ext cx="650809" cy="190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hu-HU" sz="1267">
                <a:solidFill>
                  <a:srgbClr val="FFFFFF"/>
                </a:solidFill>
                <a:latin typeface="Arial"/>
              </a:rPr>
              <a:t>almost</a:t>
            </a:r>
            <a:endParaRPr lang="en-US" sz="1267">
              <a:solidFill>
                <a:srgbClr val="FFFFFF"/>
              </a:solidFill>
              <a:latin typeface="Arial"/>
            </a:endParaRPr>
          </a:p>
        </p:txBody>
      </p:sp>
      <p:sp>
        <p:nvSpPr>
          <p:cNvPr id="83" name="TextBox 62">
            <a:extLst>
              <a:ext uri="{FF2B5EF4-FFF2-40B4-BE49-F238E27FC236}">
                <a16:creationId xmlns:a16="http://schemas.microsoft.com/office/drawing/2014/main" id="{DEF24DB2-EF4C-57CA-2184-A2FF06DB3B63}"/>
              </a:ext>
            </a:extLst>
          </p:cNvPr>
          <p:cNvSpPr txBox="1"/>
          <p:nvPr/>
        </p:nvSpPr>
        <p:spPr>
          <a:xfrm>
            <a:off x="830723" y="3596268"/>
            <a:ext cx="650809" cy="190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hu-HU" sz="1267" dirty="0">
                <a:solidFill>
                  <a:srgbClr val="FFFFFF"/>
                </a:solidFill>
                <a:latin typeface="Arial"/>
              </a:rPr>
              <a:t>nearly</a:t>
            </a:r>
            <a:endParaRPr lang="en-US" sz="12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5" name="TextBox 60">
            <a:extLst>
              <a:ext uri="{FF2B5EF4-FFF2-40B4-BE49-F238E27FC236}">
                <a16:creationId xmlns:a16="http://schemas.microsoft.com/office/drawing/2014/main" id="{85F92CC9-1293-9763-95BA-19C3485D33E6}"/>
              </a:ext>
            </a:extLst>
          </p:cNvPr>
          <p:cNvSpPr txBox="1"/>
          <p:nvPr/>
        </p:nvSpPr>
        <p:spPr>
          <a:xfrm>
            <a:off x="4452617" y="4528829"/>
            <a:ext cx="931599" cy="190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583"/>
              </a:lnSpc>
            </a:pPr>
            <a:r>
              <a:rPr lang="hu-HU" sz="1267" dirty="0">
                <a:solidFill>
                  <a:srgbClr val="FFFFFF"/>
                </a:solidFill>
                <a:latin typeface="Arial"/>
              </a:rPr>
              <a:t>more than</a:t>
            </a:r>
            <a:endParaRPr lang="en-US" sz="1267" dirty="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807A6-EFF8-A5A4-2764-1985C0172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CB47DF6D-E172-BCA8-0CF0-B8DCB20183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" y="-33160"/>
            <a:ext cx="12192000" cy="6891160"/>
          </a:xfrm>
          <a:prstGeom prst="rect">
            <a:avLst/>
          </a:prstGeom>
        </p:spPr>
      </p:pic>
      <p:sp>
        <p:nvSpPr>
          <p:cNvPr id="3" name="Szöveg helye 2">
            <a:extLst>
              <a:ext uri="{FF2B5EF4-FFF2-40B4-BE49-F238E27FC236}">
                <a16:creationId xmlns:a16="http://schemas.microsoft.com/office/drawing/2014/main" id="{86C85A98-D6FF-A682-F210-AF92CEE583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/>
              <a:t>Tradition, expertise, quality </a:t>
            </a:r>
          </a:p>
          <a:p>
            <a:endParaRPr lang="hu-HU" dirty="0"/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A5C46391-541A-5B1E-CBEE-1F1B01810D4F}"/>
              </a:ext>
            </a:extLst>
          </p:cNvPr>
          <p:cNvSpPr txBox="1"/>
          <p:nvPr/>
        </p:nvSpPr>
        <p:spPr>
          <a:xfrm>
            <a:off x="213894" y="2509301"/>
            <a:ext cx="1995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Foundation </a:t>
            </a:r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Dr. Wander </a:t>
            </a:r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Pharmaceuticals and Nutriments Ltd.</a:t>
            </a:r>
            <a:endParaRPr lang="en-GB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zövegdoboz 25">
            <a:extLst>
              <a:ext uri="{FF2B5EF4-FFF2-40B4-BE49-F238E27FC236}">
                <a16:creationId xmlns:a16="http://schemas.microsoft.com/office/drawing/2014/main" id="{CBCF4965-8939-532E-E778-35865474BE12}"/>
              </a:ext>
            </a:extLst>
          </p:cNvPr>
          <p:cNvSpPr txBox="1"/>
          <p:nvPr/>
        </p:nvSpPr>
        <p:spPr>
          <a:xfrm>
            <a:off x="660619" y="3788175"/>
            <a:ext cx="896470" cy="269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" b="1">
                <a:latin typeface="Arial" panose="020B0604020202020204" pitchFamily="34" charset="0"/>
                <a:cs typeface="Arial" panose="020B0604020202020204" pitchFamily="34" charset="0"/>
              </a:rPr>
              <a:t>1913</a:t>
            </a:r>
          </a:p>
        </p:txBody>
      </p:sp>
      <p:sp>
        <p:nvSpPr>
          <p:cNvPr id="31" name="Szövegdoboz 30">
            <a:extLst>
              <a:ext uri="{FF2B5EF4-FFF2-40B4-BE49-F238E27FC236}">
                <a16:creationId xmlns:a16="http://schemas.microsoft.com/office/drawing/2014/main" id="{03F760B0-8765-047F-53F8-B265905D2225}"/>
              </a:ext>
            </a:extLst>
          </p:cNvPr>
          <p:cNvSpPr txBox="1"/>
          <p:nvPr/>
        </p:nvSpPr>
        <p:spPr>
          <a:xfrm>
            <a:off x="6255477" y="4501350"/>
            <a:ext cx="172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Establishment of a new production site in Körmend: EGYT Lacta Nutriments Factory</a:t>
            </a:r>
            <a:endParaRPr lang="en-GB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Szövegdoboz 32">
            <a:extLst>
              <a:ext uri="{FF2B5EF4-FFF2-40B4-BE49-F238E27FC236}">
                <a16:creationId xmlns:a16="http://schemas.microsoft.com/office/drawing/2014/main" id="{19247E8F-1E18-DC80-62F6-CFA387C8EBF8}"/>
              </a:ext>
            </a:extLst>
          </p:cNvPr>
          <p:cNvSpPr txBox="1"/>
          <p:nvPr/>
        </p:nvSpPr>
        <p:spPr>
          <a:xfrm>
            <a:off x="8347786" y="2384710"/>
            <a:ext cx="172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Dynamically growing export, the company changes its name to Egis</a:t>
            </a:r>
            <a:endParaRPr lang="en-GB" sz="11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Ábra 34">
            <a:extLst>
              <a:ext uri="{FF2B5EF4-FFF2-40B4-BE49-F238E27FC236}">
                <a16:creationId xmlns:a16="http://schemas.microsoft.com/office/drawing/2014/main" id="{3A88EF3A-F55E-2321-DB8A-B67A4D5BE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4857" y="4470076"/>
            <a:ext cx="1419693" cy="830267"/>
          </a:xfrm>
          <a:prstGeom prst="rect">
            <a:avLst/>
          </a:prstGeom>
        </p:spPr>
      </p:pic>
      <p:pic>
        <p:nvPicPr>
          <p:cNvPr id="38" name="Ábra 37">
            <a:extLst>
              <a:ext uri="{FF2B5EF4-FFF2-40B4-BE49-F238E27FC236}">
                <a16:creationId xmlns:a16="http://schemas.microsoft.com/office/drawing/2014/main" id="{F45E0D37-2446-0A12-641A-2525F82F61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71301" y="2203151"/>
            <a:ext cx="1330963" cy="969702"/>
          </a:xfrm>
          <a:prstGeom prst="rect">
            <a:avLst/>
          </a:prstGeom>
        </p:spPr>
      </p:pic>
      <p:sp>
        <p:nvSpPr>
          <p:cNvPr id="41" name="Szövegdoboz 40">
            <a:extLst>
              <a:ext uri="{FF2B5EF4-FFF2-40B4-BE49-F238E27FC236}">
                <a16:creationId xmlns:a16="http://schemas.microsoft.com/office/drawing/2014/main" id="{9DEFEB42-6D11-514A-D240-1A1FA2498515}"/>
              </a:ext>
            </a:extLst>
          </p:cNvPr>
          <p:cNvSpPr txBox="1"/>
          <p:nvPr/>
        </p:nvSpPr>
        <p:spPr>
          <a:xfrm>
            <a:off x="660619" y="3862606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1913</a:t>
            </a:r>
          </a:p>
        </p:txBody>
      </p:sp>
      <p:sp>
        <p:nvSpPr>
          <p:cNvPr id="42" name="Szövegdoboz 41">
            <a:extLst>
              <a:ext uri="{FF2B5EF4-FFF2-40B4-BE49-F238E27FC236}">
                <a16:creationId xmlns:a16="http://schemas.microsoft.com/office/drawing/2014/main" id="{29A7CFF3-C1CA-C8B3-98A5-B4364F7BA151}"/>
              </a:ext>
            </a:extLst>
          </p:cNvPr>
          <p:cNvSpPr txBox="1"/>
          <p:nvPr/>
        </p:nvSpPr>
        <p:spPr>
          <a:xfrm>
            <a:off x="2612259" y="3479785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hu-H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en-GB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Szövegdoboz 42">
            <a:extLst>
              <a:ext uri="{FF2B5EF4-FFF2-40B4-BE49-F238E27FC236}">
                <a16:creationId xmlns:a16="http://schemas.microsoft.com/office/drawing/2014/main" id="{515DB25F-56E1-08A4-139F-87C2C2248720}"/>
              </a:ext>
            </a:extLst>
          </p:cNvPr>
          <p:cNvSpPr txBox="1"/>
          <p:nvPr/>
        </p:nvSpPr>
        <p:spPr>
          <a:xfrm>
            <a:off x="4463593" y="3874443"/>
            <a:ext cx="1180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1948-52</a:t>
            </a:r>
            <a:endParaRPr lang="en-GB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Szövegdoboz 43">
            <a:extLst>
              <a:ext uri="{FF2B5EF4-FFF2-40B4-BE49-F238E27FC236}">
                <a16:creationId xmlns:a16="http://schemas.microsoft.com/office/drawing/2014/main" id="{B6CB621A-2A99-6E27-AA16-C40E880AB752}"/>
              </a:ext>
            </a:extLst>
          </p:cNvPr>
          <p:cNvSpPr txBox="1"/>
          <p:nvPr/>
        </p:nvSpPr>
        <p:spPr>
          <a:xfrm>
            <a:off x="10688547" y="3473127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hu-H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</a:t>
            </a:r>
            <a:endParaRPr lang="en-GB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Szövegdoboz 45">
            <a:extLst>
              <a:ext uri="{FF2B5EF4-FFF2-40B4-BE49-F238E27FC236}">
                <a16:creationId xmlns:a16="http://schemas.microsoft.com/office/drawing/2014/main" id="{592EB967-02DF-C5B2-C0FF-817B5E93A997}"/>
              </a:ext>
            </a:extLst>
          </p:cNvPr>
          <p:cNvSpPr txBox="1"/>
          <p:nvPr/>
        </p:nvSpPr>
        <p:spPr>
          <a:xfrm>
            <a:off x="10327751" y="4508878"/>
            <a:ext cx="172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Injection production begins at our new production site in Bökényföld (Budapest)</a:t>
            </a:r>
            <a:endParaRPr lang="en-GB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Ábra 1">
            <a:extLst>
              <a:ext uri="{FF2B5EF4-FFF2-40B4-BE49-F238E27FC236}">
                <a16:creationId xmlns:a16="http://schemas.microsoft.com/office/drawing/2014/main" id="{C6A5D9FC-DA6D-DD09-B69E-FDC833D558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72865" y="2274661"/>
            <a:ext cx="1096460" cy="880971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6735750B-FA92-5C33-D59B-54A574DB2C1D}"/>
              </a:ext>
            </a:extLst>
          </p:cNvPr>
          <p:cNvSpPr txBox="1"/>
          <p:nvPr/>
        </p:nvSpPr>
        <p:spPr>
          <a:xfrm>
            <a:off x="4097452" y="1655786"/>
            <a:ext cx="191254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Establishment of the United Pharmaceuticals and Nutriments Production National Company (EGYT) with the nationalization of Wander and five other smaller companies</a:t>
            </a:r>
            <a:endParaRPr lang="en-GB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8C21C0AD-F5D3-0AD5-0263-44A7CBF20023}"/>
              </a:ext>
            </a:extLst>
          </p:cNvPr>
          <p:cNvSpPr txBox="1"/>
          <p:nvPr/>
        </p:nvSpPr>
        <p:spPr>
          <a:xfrm>
            <a:off x="2173394" y="4500768"/>
            <a:ext cx="172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first research laboratory</a:t>
            </a:r>
            <a:endParaRPr lang="en-GB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Ábra 6">
            <a:extLst>
              <a:ext uri="{FF2B5EF4-FFF2-40B4-BE49-F238E27FC236}">
                <a16:creationId xmlns:a16="http://schemas.microsoft.com/office/drawing/2014/main" id="{3F8297B0-B3E7-26AD-1171-B372417E3E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48308" y="4477204"/>
            <a:ext cx="1464059" cy="842943"/>
          </a:xfrm>
          <a:prstGeom prst="rect">
            <a:avLst/>
          </a:prstGeom>
        </p:spPr>
      </p:pic>
      <p:pic>
        <p:nvPicPr>
          <p:cNvPr id="8" name="Ábra 7">
            <a:extLst>
              <a:ext uri="{FF2B5EF4-FFF2-40B4-BE49-F238E27FC236}">
                <a16:creationId xmlns:a16="http://schemas.microsoft.com/office/drawing/2014/main" id="{8F623D95-DC48-6A95-DA87-57FF44D5AC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72887" y="2413606"/>
            <a:ext cx="1337300" cy="735198"/>
          </a:xfrm>
          <a:prstGeom prst="rect">
            <a:avLst/>
          </a:prstGeom>
        </p:spPr>
      </p:pic>
      <p:sp>
        <p:nvSpPr>
          <p:cNvPr id="9" name="Szövegdoboz 8">
            <a:extLst>
              <a:ext uri="{FF2B5EF4-FFF2-40B4-BE49-F238E27FC236}">
                <a16:creationId xmlns:a16="http://schemas.microsoft.com/office/drawing/2014/main" id="{CF8DC549-6D20-E98C-4C7F-689D8308781C}"/>
              </a:ext>
            </a:extLst>
          </p:cNvPr>
          <p:cNvSpPr txBox="1"/>
          <p:nvPr/>
        </p:nvSpPr>
        <p:spPr>
          <a:xfrm>
            <a:off x="6593302" y="3483446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1973</a:t>
            </a:r>
          </a:p>
        </p:txBody>
      </p:sp>
      <p:pic>
        <p:nvPicPr>
          <p:cNvPr id="10" name="Ábra 9">
            <a:extLst>
              <a:ext uri="{FF2B5EF4-FFF2-40B4-BE49-F238E27FC236}">
                <a16:creationId xmlns:a16="http://schemas.microsoft.com/office/drawing/2014/main" id="{68972309-D452-A8C3-F6E5-D3D9B955432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42736" y="4458624"/>
            <a:ext cx="1337301" cy="709847"/>
          </a:xfrm>
          <a:prstGeom prst="rect">
            <a:avLst/>
          </a:prstGeom>
        </p:spPr>
      </p:pic>
      <p:sp>
        <p:nvSpPr>
          <p:cNvPr id="11" name="Szövegdoboz 10">
            <a:extLst>
              <a:ext uri="{FF2B5EF4-FFF2-40B4-BE49-F238E27FC236}">
                <a16:creationId xmlns:a16="http://schemas.microsoft.com/office/drawing/2014/main" id="{745E7CA0-15DA-2344-CBCD-8AEC40856558}"/>
              </a:ext>
            </a:extLst>
          </p:cNvPr>
          <p:cNvSpPr txBox="1"/>
          <p:nvPr/>
        </p:nvSpPr>
        <p:spPr>
          <a:xfrm>
            <a:off x="8710596" y="3858629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hu-H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</a:t>
            </a:r>
            <a:endParaRPr lang="en-GB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786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Kép 19">
            <a:extLst>
              <a:ext uri="{FF2B5EF4-FFF2-40B4-BE49-F238E27FC236}">
                <a16:creationId xmlns:a16="http://schemas.microsoft.com/office/drawing/2014/main" id="{DFB08BA8-F7DF-46AA-A0BE-709AA2D64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2654" y="3537969"/>
            <a:ext cx="15817862" cy="856845"/>
          </a:xfrm>
          <a:prstGeom prst="rect">
            <a:avLst/>
          </a:prstGeom>
        </p:spPr>
      </p:pic>
      <p:sp>
        <p:nvSpPr>
          <p:cNvPr id="3" name="Szöveg helye 2">
            <a:extLst>
              <a:ext uri="{FF2B5EF4-FFF2-40B4-BE49-F238E27FC236}">
                <a16:creationId xmlns:a16="http://schemas.microsoft.com/office/drawing/2014/main" id="{14BEE8CA-18C4-1233-9440-95AF21BB4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sz="2400" dirty="0"/>
              <a:t>Tradition, expertise, quality </a:t>
            </a:r>
          </a:p>
          <a:p>
            <a:endParaRPr lang="hu-HU" sz="2400" dirty="0"/>
          </a:p>
        </p:txBody>
      </p:sp>
      <p:sp>
        <p:nvSpPr>
          <p:cNvPr id="66" name="Szövegdoboz 65">
            <a:extLst>
              <a:ext uri="{FF2B5EF4-FFF2-40B4-BE49-F238E27FC236}">
                <a16:creationId xmlns:a16="http://schemas.microsoft.com/office/drawing/2014/main" id="{B4C54804-D74C-26F5-7B1A-B67306130DA6}"/>
              </a:ext>
            </a:extLst>
          </p:cNvPr>
          <p:cNvSpPr txBox="1"/>
          <p:nvPr/>
        </p:nvSpPr>
        <p:spPr>
          <a:xfrm>
            <a:off x="2297589" y="1346400"/>
            <a:ext cx="1727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Egis launche</a:t>
            </a:r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Europe’s first biosimilar monoclonal antibody medicine</a:t>
            </a:r>
            <a:endParaRPr lang="hu-HU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Servier acquire</a:t>
            </a:r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100% ownership of Egis</a:t>
            </a:r>
            <a:endParaRPr lang="hu-HU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hu-HU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Inauguration of a new active substance R&amp;D centre in Budapest</a:t>
            </a:r>
            <a:endParaRPr lang="en-US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Szövegdoboz 66">
            <a:extLst>
              <a:ext uri="{FF2B5EF4-FFF2-40B4-BE49-F238E27FC236}">
                <a16:creationId xmlns:a16="http://schemas.microsoft.com/office/drawing/2014/main" id="{E48FAAF8-7C3B-0428-A28D-514B9EE4421D}"/>
              </a:ext>
            </a:extLst>
          </p:cNvPr>
          <p:cNvSpPr txBox="1"/>
          <p:nvPr/>
        </p:nvSpPr>
        <p:spPr>
          <a:xfrm>
            <a:off x="409086" y="4629318"/>
            <a:ext cx="172720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French Servier </a:t>
            </a:r>
          </a:p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acquir</a:t>
            </a:r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51%</a:t>
            </a:r>
          </a:p>
          <a:p>
            <a:pPr algn="ctr"/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</a:t>
            </a:r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Egis</a:t>
            </a:r>
            <a:endParaRPr lang="en-GB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Szövegdoboz 67">
            <a:extLst>
              <a:ext uri="{FF2B5EF4-FFF2-40B4-BE49-F238E27FC236}">
                <a16:creationId xmlns:a16="http://schemas.microsoft.com/office/drawing/2014/main" id="{57B9670E-72C2-E4F5-4910-6FB44DC5D736}"/>
              </a:ext>
            </a:extLst>
          </p:cNvPr>
          <p:cNvSpPr txBox="1"/>
          <p:nvPr/>
        </p:nvSpPr>
        <p:spPr>
          <a:xfrm>
            <a:off x="800227" y="3625283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</a:t>
            </a:r>
            <a:r>
              <a:rPr lang="hu-H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GB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Szövegdoboz 68">
            <a:extLst>
              <a:ext uri="{FF2B5EF4-FFF2-40B4-BE49-F238E27FC236}">
                <a16:creationId xmlns:a16="http://schemas.microsoft.com/office/drawing/2014/main" id="{F59D4E4B-7436-33DF-36FB-3C2856574ED2}"/>
              </a:ext>
            </a:extLst>
          </p:cNvPr>
          <p:cNvSpPr txBox="1"/>
          <p:nvPr/>
        </p:nvSpPr>
        <p:spPr>
          <a:xfrm>
            <a:off x="2732640" y="3771479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en-GB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Szövegdoboz 69">
            <a:extLst>
              <a:ext uri="{FF2B5EF4-FFF2-40B4-BE49-F238E27FC236}">
                <a16:creationId xmlns:a16="http://schemas.microsoft.com/office/drawing/2014/main" id="{FDDD21F5-973C-B15B-6FCD-37DD403B9986}"/>
              </a:ext>
            </a:extLst>
          </p:cNvPr>
          <p:cNvSpPr txBox="1"/>
          <p:nvPr/>
        </p:nvSpPr>
        <p:spPr>
          <a:xfrm>
            <a:off x="4689059" y="3625283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hu-H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GB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Szövegdoboz 70">
            <a:extLst>
              <a:ext uri="{FF2B5EF4-FFF2-40B4-BE49-F238E27FC236}">
                <a16:creationId xmlns:a16="http://schemas.microsoft.com/office/drawing/2014/main" id="{303BABDC-C0BC-5524-A2F2-4F49423701B5}"/>
              </a:ext>
            </a:extLst>
          </p:cNvPr>
          <p:cNvSpPr txBox="1"/>
          <p:nvPr/>
        </p:nvSpPr>
        <p:spPr>
          <a:xfrm>
            <a:off x="6597824" y="3771479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hu-H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GB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Szövegdoboz 71">
            <a:extLst>
              <a:ext uri="{FF2B5EF4-FFF2-40B4-BE49-F238E27FC236}">
                <a16:creationId xmlns:a16="http://schemas.microsoft.com/office/drawing/2014/main" id="{98ACEA4D-7F20-FC19-1A5F-A1F2BF8072BC}"/>
              </a:ext>
            </a:extLst>
          </p:cNvPr>
          <p:cNvSpPr txBox="1"/>
          <p:nvPr/>
        </p:nvSpPr>
        <p:spPr>
          <a:xfrm>
            <a:off x="8641269" y="3625283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</a:p>
        </p:txBody>
      </p:sp>
      <p:sp>
        <p:nvSpPr>
          <p:cNvPr id="73" name="Szövegdoboz 72">
            <a:extLst>
              <a:ext uri="{FF2B5EF4-FFF2-40B4-BE49-F238E27FC236}">
                <a16:creationId xmlns:a16="http://schemas.microsoft.com/office/drawing/2014/main" id="{C6693473-8893-9E88-A366-570448EC5347}"/>
              </a:ext>
            </a:extLst>
          </p:cNvPr>
          <p:cNvSpPr txBox="1"/>
          <p:nvPr/>
        </p:nvSpPr>
        <p:spPr>
          <a:xfrm>
            <a:off x="6028428" y="2632291"/>
            <a:ext cx="2035263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galenic plant</a:t>
            </a:r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inaugurated in</a:t>
            </a:r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Körmend</a:t>
            </a:r>
            <a:endParaRPr lang="en-GB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Szövegdoboz 73">
            <a:extLst>
              <a:ext uri="{FF2B5EF4-FFF2-40B4-BE49-F238E27FC236}">
                <a16:creationId xmlns:a16="http://schemas.microsoft.com/office/drawing/2014/main" id="{B26EE681-B134-81FA-166D-24145B58A67D}"/>
              </a:ext>
            </a:extLst>
          </p:cNvPr>
          <p:cNvSpPr txBox="1"/>
          <p:nvPr/>
        </p:nvSpPr>
        <p:spPr>
          <a:xfrm>
            <a:off x="8036259" y="4614245"/>
            <a:ext cx="210736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modern packaging plant is established, and a new plant inaugurated in Körmend to manufacture finished products (typically oncology products), which have a high biological effect even in small quantities. </a:t>
            </a:r>
            <a:endParaRPr lang="en-GB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Szövegdoboz 74">
            <a:extLst>
              <a:ext uri="{FF2B5EF4-FFF2-40B4-BE49-F238E27FC236}">
                <a16:creationId xmlns:a16="http://schemas.microsoft.com/office/drawing/2014/main" id="{B71F47C9-3C43-34A6-E90D-BE97A3A7A4DE}"/>
              </a:ext>
            </a:extLst>
          </p:cNvPr>
          <p:cNvSpPr txBox="1"/>
          <p:nvPr/>
        </p:nvSpPr>
        <p:spPr>
          <a:xfrm>
            <a:off x="3898486" y="4614245"/>
            <a:ext cx="259263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</a:t>
            </a:r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odernisation of the active ingredient manufacturing infrastructure </a:t>
            </a:r>
            <a:r>
              <a:rPr lang="hu-HU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begins in</a:t>
            </a:r>
            <a:endParaRPr lang="en-US" sz="1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Budapest</a:t>
            </a:r>
          </a:p>
        </p:txBody>
      </p:sp>
      <p:pic>
        <p:nvPicPr>
          <p:cNvPr id="76" name="Ábra 75">
            <a:extLst>
              <a:ext uri="{FF2B5EF4-FFF2-40B4-BE49-F238E27FC236}">
                <a16:creationId xmlns:a16="http://schemas.microsoft.com/office/drawing/2014/main" id="{FA7F513B-8E59-9560-9F1D-538C7017E5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913" y="2809761"/>
            <a:ext cx="1489204" cy="695729"/>
          </a:xfrm>
          <a:prstGeom prst="rect">
            <a:avLst/>
          </a:prstGeom>
        </p:spPr>
      </p:pic>
      <p:pic>
        <p:nvPicPr>
          <p:cNvPr id="77" name="Ábra 76">
            <a:extLst>
              <a:ext uri="{FF2B5EF4-FFF2-40B4-BE49-F238E27FC236}">
                <a16:creationId xmlns:a16="http://schemas.microsoft.com/office/drawing/2014/main" id="{128162B2-887A-B932-06FC-27A5722A2D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70464" y="2674142"/>
            <a:ext cx="1264961" cy="776226"/>
          </a:xfrm>
          <a:prstGeom prst="rect">
            <a:avLst/>
          </a:prstGeom>
        </p:spPr>
      </p:pic>
      <p:pic>
        <p:nvPicPr>
          <p:cNvPr id="78" name="Ábra 77">
            <a:extLst>
              <a:ext uri="{FF2B5EF4-FFF2-40B4-BE49-F238E27FC236}">
                <a16:creationId xmlns:a16="http://schemas.microsoft.com/office/drawing/2014/main" id="{9DA5D999-CF40-F836-8C62-601AC4FE8F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59057" y="4479393"/>
            <a:ext cx="1277945" cy="747477"/>
          </a:xfrm>
          <a:prstGeom prst="rect">
            <a:avLst/>
          </a:prstGeom>
        </p:spPr>
      </p:pic>
      <p:pic>
        <p:nvPicPr>
          <p:cNvPr id="79" name="Ábra 78">
            <a:extLst>
              <a:ext uri="{FF2B5EF4-FFF2-40B4-BE49-F238E27FC236}">
                <a16:creationId xmlns:a16="http://schemas.microsoft.com/office/drawing/2014/main" id="{988315A3-EF41-5404-AE95-12884871C4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88461" y="2773519"/>
            <a:ext cx="1259212" cy="655481"/>
          </a:xfrm>
          <a:prstGeom prst="rect">
            <a:avLst/>
          </a:prstGeom>
        </p:spPr>
      </p:pic>
      <p:pic>
        <p:nvPicPr>
          <p:cNvPr id="80" name="Ábra 79">
            <a:extLst>
              <a:ext uri="{FF2B5EF4-FFF2-40B4-BE49-F238E27FC236}">
                <a16:creationId xmlns:a16="http://schemas.microsoft.com/office/drawing/2014/main" id="{89E7FEE7-B97A-FAB3-7383-93A2848A78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45787" y="4503783"/>
            <a:ext cx="1287960" cy="833724"/>
          </a:xfrm>
          <a:prstGeom prst="rect">
            <a:avLst/>
          </a:prstGeom>
        </p:spPr>
      </p:pic>
      <p:sp>
        <p:nvSpPr>
          <p:cNvPr id="21" name="Szövegdoboz 20">
            <a:extLst>
              <a:ext uri="{FF2B5EF4-FFF2-40B4-BE49-F238E27FC236}">
                <a16:creationId xmlns:a16="http://schemas.microsoft.com/office/drawing/2014/main" id="{153081D0-32DB-405E-86CC-9149DE3BCBA5}"/>
              </a:ext>
            </a:extLst>
          </p:cNvPr>
          <p:cNvSpPr txBox="1"/>
          <p:nvPr/>
        </p:nvSpPr>
        <p:spPr>
          <a:xfrm>
            <a:off x="10511595" y="3771479"/>
            <a:ext cx="89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lang="en-GB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zövegdoboz 21">
            <a:extLst>
              <a:ext uri="{FF2B5EF4-FFF2-40B4-BE49-F238E27FC236}">
                <a16:creationId xmlns:a16="http://schemas.microsoft.com/office/drawing/2014/main" id="{9192BBAC-06FA-480F-9029-452CC513A2A2}"/>
              </a:ext>
            </a:extLst>
          </p:cNvPr>
          <p:cNvSpPr txBox="1"/>
          <p:nvPr/>
        </p:nvSpPr>
        <p:spPr>
          <a:xfrm>
            <a:off x="9942198" y="2433333"/>
            <a:ext cx="2035263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">
                <a:solidFill>
                  <a:schemeClr val="bg1"/>
                </a:solidFill>
              </a:rPr>
              <a:t>Egis expands its portfolio with active pharmaceutical ingredient contract development and contract manufacturing</a:t>
            </a:r>
            <a:endParaRPr lang="en-GB" sz="115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Ábra 23">
            <a:extLst>
              <a:ext uri="{FF2B5EF4-FFF2-40B4-BE49-F238E27FC236}">
                <a16:creationId xmlns:a16="http://schemas.microsoft.com/office/drawing/2014/main" id="{5B8A06AD-6BFA-4B51-B298-F46A466A9D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331343" y="4479393"/>
            <a:ext cx="1165534" cy="77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61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E514474B-2DF8-1069-D8EA-BEBFD588D0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/>
              <a:t>Vertically integrated leading regional</a:t>
            </a:r>
            <a:endParaRPr lang="hu-HU"/>
          </a:p>
          <a:p>
            <a:r>
              <a:rPr lang="en-GB"/>
              <a:t>pharmaceutical company</a:t>
            </a:r>
            <a:endParaRPr lang="hu-HU"/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859A3F58-3984-CC17-AD47-53FE8EF47CC1}"/>
              </a:ext>
            </a:extLst>
          </p:cNvPr>
          <p:cNvSpPr txBox="1"/>
          <p:nvPr/>
        </p:nvSpPr>
        <p:spPr>
          <a:xfrm>
            <a:off x="1602557" y="2516957"/>
            <a:ext cx="4967925" cy="2234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/>
          </a:p>
        </p:txBody>
      </p:sp>
      <p:pic>
        <p:nvPicPr>
          <p:cNvPr id="26" name="Ábra 25">
            <a:extLst>
              <a:ext uri="{FF2B5EF4-FFF2-40B4-BE49-F238E27FC236}">
                <a16:creationId xmlns:a16="http://schemas.microsoft.com/office/drawing/2014/main" id="{7B60AA44-3C46-9288-AADD-2DC167320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0010" y="1811444"/>
            <a:ext cx="1048061" cy="897724"/>
          </a:xfrm>
          <a:prstGeom prst="rect">
            <a:avLst/>
          </a:prstGeom>
        </p:spPr>
      </p:pic>
      <p:pic>
        <p:nvPicPr>
          <p:cNvPr id="27" name="Ábra 26">
            <a:extLst>
              <a:ext uri="{FF2B5EF4-FFF2-40B4-BE49-F238E27FC236}">
                <a16:creationId xmlns:a16="http://schemas.microsoft.com/office/drawing/2014/main" id="{625AF71A-0307-14A9-0D23-4D51838A09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96558" y="1609563"/>
            <a:ext cx="657186" cy="1099605"/>
          </a:xfrm>
          <a:prstGeom prst="rect">
            <a:avLst/>
          </a:prstGeom>
        </p:spPr>
      </p:pic>
      <p:sp>
        <p:nvSpPr>
          <p:cNvPr id="28" name="Szövegdoboz 27">
            <a:extLst>
              <a:ext uri="{FF2B5EF4-FFF2-40B4-BE49-F238E27FC236}">
                <a16:creationId xmlns:a16="http://schemas.microsoft.com/office/drawing/2014/main" id="{A272E7C0-E568-2461-5C5A-7417B0E3FD7E}"/>
              </a:ext>
            </a:extLst>
          </p:cNvPr>
          <p:cNvSpPr txBox="1"/>
          <p:nvPr/>
        </p:nvSpPr>
        <p:spPr>
          <a:xfrm>
            <a:off x="646651" y="2996609"/>
            <a:ext cx="3816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and Development </a:t>
            </a: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5ED96427-F77F-9D5F-C1D6-2E7958DB0D36}"/>
              </a:ext>
            </a:extLst>
          </p:cNvPr>
          <p:cNvSpPr txBox="1"/>
          <p:nvPr/>
        </p:nvSpPr>
        <p:spPr>
          <a:xfrm>
            <a:off x="955343" y="3709876"/>
            <a:ext cx="3089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State-of-the-art research laboratories</a:t>
            </a:r>
          </a:p>
        </p:txBody>
      </p:sp>
      <p:sp>
        <p:nvSpPr>
          <p:cNvPr id="30" name="Szövegdoboz 29">
            <a:extLst>
              <a:ext uri="{FF2B5EF4-FFF2-40B4-BE49-F238E27FC236}">
                <a16:creationId xmlns:a16="http://schemas.microsoft.com/office/drawing/2014/main" id="{DC979FD2-6352-B35C-9E49-49DB52E12E94}"/>
              </a:ext>
            </a:extLst>
          </p:cNvPr>
          <p:cNvSpPr txBox="1"/>
          <p:nvPr/>
        </p:nvSpPr>
        <p:spPr>
          <a:xfrm>
            <a:off x="955342" y="4129545"/>
            <a:ext cx="26817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Highly potent active ingredients</a:t>
            </a:r>
            <a:r>
              <a:rPr lang="hu-HU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value-added generics, branded generics</a:t>
            </a:r>
          </a:p>
          <a:p>
            <a:r>
              <a:rPr lang="hu-HU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31" name="Ábra 30">
            <a:extLst>
              <a:ext uri="{FF2B5EF4-FFF2-40B4-BE49-F238E27FC236}">
                <a16:creationId xmlns:a16="http://schemas.microsoft.com/office/drawing/2014/main" id="{4CB0BC7A-50C7-4AAA-E779-AF73ED4859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9008" y="3776771"/>
            <a:ext cx="185333" cy="157876"/>
          </a:xfrm>
          <a:prstGeom prst="rect">
            <a:avLst/>
          </a:prstGeom>
        </p:spPr>
      </p:pic>
      <p:pic>
        <p:nvPicPr>
          <p:cNvPr id="32" name="Ábra 31">
            <a:extLst>
              <a:ext uri="{FF2B5EF4-FFF2-40B4-BE49-F238E27FC236}">
                <a16:creationId xmlns:a16="http://schemas.microsoft.com/office/drawing/2014/main" id="{F580F0E8-D3EA-AAB8-D47C-64430BE7DE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9008" y="4222605"/>
            <a:ext cx="185333" cy="157876"/>
          </a:xfrm>
          <a:prstGeom prst="rect">
            <a:avLst/>
          </a:prstGeom>
        </p:spPr>
      </p:pic>
      <p:sp>
        <p:nvSpPr>
          <p:cNvPr id="33" name="Szövegdoboz 32">
            <a:extLst>
              <a:ext uri="{FF2B5EF4-FFF2-40B4-BE49-F238E27FC236}">
                <a16:creationId xmlns:a16="http://schemas.microsoft.com/office/drawing/2014/main" id="{1D2F8E6E-1C82-AE6D-6291-ECECA1C3B344}"/>
              </a:ext>
            </a:extLst>
          </p:cNvPr>
          <p:cNvSpPr txBox="1"/>
          <p:nvPr/>
        </p:nvSpPr>
        <p:spPr>
          <a:xfrm>
            <a:off x="4569932" y="2996609"/>
            <a:ext cx="3699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Ingredient and Finished Product Production</a:t>
            </a:r>
          </a:p>
        </p:txBody>
      </p:sp>
      <p:sp>
        <p:nvSpPr>
          <p:cNvPr id="34" name="Szövegdoboz 33">
            <a:extLst>
              <a:ext uri="{FF2B5EF4-FFF2-40B4-BE49-F238E27FC236}">
                <a16:creationId xmlns:a16="http://schemas.microsoft.com/office/drawing/2014/main" id="{98B23C63-6388-29E4-A424-40D471BD31D5}"/>
              </a:ext>
            </a:extLst>
          </p:cNvPr>
          <p:cNvSpPr txBox="1"/>
          <p:nvPr/>
        </p:nvSpPr>
        <p:spPr>
          <a:xfrm>
            <a:off x="4875074" y="4017653"/>
            <a:ext cx="2681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ingredient synthesis</a:t>
            </a:r>
          </a:p>
        </p:txBody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D384E2C6-BE1B-755E-DA76-5E679E04094A}"/>
              </a:ext>
            </a:extLst>
          </p:cNvPr>
          <p:cNvSpPr txBox="1"/>
          <p:nvPr/>
        </p:nvSpPr>
        <p:spPr>
          <a:xfrm>
            <a:off x="4875074" y="4399222"/>
            <a:ext cx="26817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Finished product formulation:  </a:t>
            </a:r>
          </a:p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tablets, capsules, injections, galenic forms</a:t>
            </a:r>
            <a:endParaRPr lang="hu-HU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Ábra 35">
            <a:extLst>
              <a:ext uri="{FF2B5EF4-FFF2-40B4-BE49-F238E27FC236}">
                <a16:creationId xmlns:a16="http://schemas.microsoft.com/office/drawing/2014/main" id="{7DC48206-BF6B-CAA3-F098-58303AA14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8740" y="4084548"/>
            <a:ext cx="185333" cy="157876"/>
          </a:xfrm>
          <a:prstGeom prst="rect">
            <a:avLst/>
          </a:prstGeom>
        </p:spPr>
      </p:pic>
      <p:pic>
        <p:nvPicPr>
          <p:cNvPr id="37" name="Ábra 36">
            <a:extLst>
              <a:ext uri="{FF2B5EF4-FFF2-40B4-BE49-F238E27FC236}">
                <a16:creationId xmlns:a16="http://schemas.microsoft.com/office/drawing/2014/main" id="{706D9484-8E53-65F0-16D8-468EA2B333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8740" y="4492282"/>
            <a:ext cx="185333" cy="157876"/>
          </a:xfrm>
          <a:prstGeom prst="rect">
            <a:avLst/>
          </a:prstGeom>
        </p:spPr>
      </p:pic>
      <p:sp>
        <p:nvSpPr>
          <p:cNvPr id="38" name="Szövegdoboz 37">
            <a:extLst>
              <a:ext uri="{FF2B5EF4-FFF2-40B4-BE49-F238E27FC236}">
                <a16:creationId xmlns:a16="http://schemas.microsoft.com/office/drawing/2014/main" id="{91C919BB-8FAA-8036-D2EF-36ACB6B3C87D}"/>
              </a:ext>
            </a:extLst>
          </p:cNvPr>
          <p:cNvSpPr txBox="1"/>
          <p:nvPr/>
        </p:nvSpPr>
        <p:spPr>
          <a:xfrm>
            <a:off x="4875074" y="5220180"/>
            <a:ext cx="268178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/>
                <a:cs typeface="Arial"/>
              </a:rPr>
              <a:t>Biosimilar:  </a:t>
            </a:r>
            <a:b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>
                <a:solidFill>
                  <a:schemeClr val="bg1"/>
                </a:solidFill>
                <a:latin typeface="Arial"/>
                <a:cs typeface="Arial"/>
              </a:rPr>
              <a:t>secondary packaging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39" name="Ábra 38">
            <a:extLst>
              <a:ext uri="{FF2B5EF4-FFF2-40B4-BE49-F238E27FC236}">
                <a16:creationId xmlns:a16="http://schemas.microsoft.com/office/drawing/2014/main" id="{DC0952F4-63CC-85DF-E8CD-A255F7FB2D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8740" y="5313240"/>
            <a:ext cx="185333" cy="157876"/>
          </a:xfrm>
          <a:prstGeom prst="rect">
            <a:avLst/>
          </a:prstGeom>
        </p:spPr>
      </p:pic>
      <p:sp>
        <p:nvSpPr>
          <p:cNvPr id="40" name="Szövegdoboz 39">
            <a:extLst>
              <a:ext uri="{FF2B5EF4-FFF2-40B4-BE49-F238E27FC236}">
                <a16:creationId xmlns:a16="http://schemas.microsoft.com/office/drawing/2014/main" id="{CDC9E184-845F-12D0-8109-FD573421CB20}"/>
              </a:ext>
            </a:extLst>
          </p:cNvPr>
          <p:cNvSpPr txBox="1"/>
          <p:nvPr/>
        </p:nvSpPr>
        <p:spPr>
          <a:xfrm>
            <a:off x="4886117" y="5825662"/>
            <a:ext cx="2681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Packaging</a:t>
            </a:r>
          </a:p>
        </p:txBody>
      </p:sp>
      <p:pic>
        <p:nvPicPr>
          <p:cNvPr id="41" name="Ábra 40">
            <a:extLst>
              <a:ext uri="{FF2B5EF4-FFF2-40B4-BE49-F238E27FC236}">
                <a16:creationId xmlns:a16="http://schemas.microsoft.com/office/drawing/2014/main" id="{A21A82EB-2789-7A22-A834-30875125B7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59784" y="5892556"/>
            <a:ext cx="185333" cy="157876"/>
          </a:xfrm>
          <a:prstGeom prst="rect">
            <a:avLst/>
          </a:prstGeom>
        </p:spPr>
      </p:pic>
      <p:sp>
        <p:nvSpPr>
          <p:cNvPr id="42" name="Szövegdoboz 41">
            <a:extLst>
              <a:ext uri="{FF2B5EF4-FFF2-40B4-BE49-F238E27FC236}">
                <a16:creationId xmlns:a16="http://schemas.microsoft.com/office/drawing/2014/main" id="{89F5A63B-888E-E39F-8346-700203BD5D2D}"/>
              </a:ext>
            </a:extLst>
          </p:cNvPr>
          <p:cNvSpPr txBox="1"/>
          <p:nvPr/>
        </p:nvSpPr>
        <p:spPr>
          <a:xfrm>
            <a:off x="8709208" y="2996609"/>
            <a:ext cx="3249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</a:t>
            </a:r>
            <a:endParaRPr lang="en-GB" sz="2000" b="1" dirty="0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Szövegdoboz 42">
            <a:extLst>
              <a:ext uri="{FF2B5EF4-FFF2-40B4-BE49-F238E27FC236}">
                <a16:creationId xmlns:a16="http://schemas.microsoft.com/office/drawing/2014/main" id="{7A9320AC-D457-9598-BB3D-1C738C00E15E}"/>
              </a:ext>
            </a:extLst>
          </p:cNvPr>
          <p:cNvSpPr txBox="1"/>
          <p:nvPr/>
        </p:nvSpPr>
        <p:spPr>
          <a:xfrm>
            <a:off x="8993352" y="3556205"/>
            <a:ext cx="2681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domestic</a:t>
            </a:r>
          </a:p>
          <a:p>
            <a:endParaRPr lang="en-GB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Szövegdoboz 43">
            <a:extLst>
              <a:ext uri="{FF2B5EF4-FFF2-40B4-BE49-F238E27FC236}">
                <a16:creationId xmlns:a16="http://schemas.microsoft.com/office/drawing/2014/main" id="{AB3DF463-7B5D-B00E-3775-4678C7F38217}"/>
              </a:ext>
            </a:extLst>
          </p:cNvPr>
          <p:cNvSpPr txBox="1"/>
          <p:nvPr/>
        </p:nvSpPr>
        <p:spPr>
          <a:xfrm>
            <a:off x="8993352" y="3975874"/>
            <a:ext cx="2681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81% export</a:t>
            </a:r>
          </a:p>
        </p:txBody>
      </p:sp>
      <p:pic>
        <p:nvPicPr>
          <p:cNvPr id="45" name="Ábra 44">
            <a:extLst>
              <a:ext uri="{FF2B5EF4-FFF2-40B4-BE49-F238E27FC236}">
                <a16:creationId xmlns:a16="http://schemas.microsoft.com/office/drawing/2014/main" id="{9B022029-8D04-0ECB-6BF5-BEF72CBC34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67018" y="3623100"/>
            <a:ext cx="185333" cy="157876"/>
          </a:xfrm>
          <a:prstGeom prst="rect">
            <a:avLst/>
          </a:prstGeom>
        </p:spPr>
      </p:pic>
      <p:pic>
        <p:nvPicPr>
          <p:cNvPr id="46" name="Ábra 45">
            <a:extLst>
              <a:ext uri="{FF2B5EF4-FFF2-40B4-BE49-F238E27FC236}">
                <a16:creationId xmlns:a16="http://schemas.microsoft.com/office/drawing/2014/main" id="{8ED114F1-F9D0-6B6D-FE6F-CEE3657A9F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67018" y="4068934"/>
            <a:ext cx="185333" cy="157876"/>
          </a:xfrm>
          <a:prstGeom prst="rect">
            <a:avLst/>
          </a:prstGeom>
        </p:spPr>
      </p:pic>
      <p:pic>
        <p:nvPicPr>
          <p:cNvPr id="47" name="Ábra 46">
            <a:extLst>
              <a:ext uri="{FF2B5EF4-FFF2-40B4-BE49-F238E27FC236}">
                <a16:creationId xmlns:a16="http://schemas.microsoft.com/office/drawing/2014/main" id="{550D5804-C3EA-514A-0CFA-E630A9482F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40970" y="1653296"/>
            <a:ext cx="2092532" cy="1107571"/>
          </a:xfrm>
          <a:prstGeom prst="rect">
            <a:avLst/>
          </a:prstGeom>
        </p:spPr>
      </p:pic>
      <p:sp>
        <p:nvSpPr>
          <p:cNvPr id="48" name="Szövegdoboz 47">
            <a:extLst>
              <a:ext uri="{FF2B5EF4-FFF2-40B4-BE49-F238E27FC236}">
                <a16:creationId xmlns:a16="http://schemas.microsoft.com/office/drawing/2014/main" id="{7D668A57-EF98-CB18-FACE-FEF3EC986EB9}"/>
              </a:ext>
            </a:extLst>
          </p:cNvPr>
          <p:cNvSpPr txBox="1"/>
          <p:nvPr/>
        </p:nvSpPr>
        <p:spPr>
          <a:xfrm>
            <a:off x="646651" y="5143192"/>
            <a:ext cx="38164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 manufacturing </a:t>
            </a:r>
          </a:p>
          <a:p>
            <a:r>
              <a:rPr lang="en-GB" sz="20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development</a:t>
            </a:r>
          </a:p>
        </p:txBody>
      </p:sp>
      <p:pic>
        <p:nvPicPr>
          <p:cNvPr id="49" name="Ábra 48">
            <a:extLst>
              <a:ext uri="{FF2B5EF4-FFF2-40B4-BE49-F238E27FC236}">
                <a16:creationId xmlns:a16="http://schemas.microsoft.com/office/drawing/2014/main" id="{7F245306-1F48-9DD0-1848-3B10AF76FE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6991" y="6141286"/>
            <a:ext cx="167349" cy="142556"/>
          </a:xfrm>
          <a:prstGeom prst="rect">
            <a:avLst/>
          </a:prstGeom>
        </p:spPr>
      </p:pic>
      <p:sp>
        <p:nvSpPr>
          <p:cNvPr id="50" name="Szövegdoboz 49">
            <a:extLst>
              <a:ext uri="{FF2B5EF4-FFF2-40B4-BE49-F238E27FC236}">
                <a16:creationId xmlns:a16="http://schemas.microsoft.com/office/drawing/2014/main" id="{44BE642A-E97F-7A7D-0EB6-526FAB61826F}"/>
              </a:ext>
            </a:extLst>
          </p:cNvPr>
          <p:cNvSpPr txBox="1"/>
          <p:nvPr/>
        </p:nvSpPr>
        <p:spPr>
          <a:xfrm>
            <a:off x="1012851" y="6031651"/>
            <a:ext cx="2681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ingredients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963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145AD349-8F80-0944-4C70-DBB4A92BA3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/>
              <a:t>Egis in numbers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Szabadkéz 4">
                <a:extLst>
                  <a:ext uri="{FF2B5EF4-FFF2-40B4-BE49-F238E27FC236}">
                    <a16:creationId xmlns:a16="http://schemas.microsoft.com/office/drawing/2014/main" id="{F0250E14-9482-79A5-52D2-B73D845C2BA4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5" name="Szabadkéz 4">
                <a:extLst>
                  <a:ext uri="{FF2B5EF4-FFF2-40B4-BE49-F238E27FC236}">
                    <a16:creationId xmlns:a16="http://schemas.microsoft.com/office/drawing/2014/main" id="{F0250E14-9482-79A5-52D2-B73D845C2B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Szabadkéz 1">
                <a:extLst>
                  <a:ext uri="{FF2B5EF4-FFF2-40B4-BE49-F238E27FC236}">
                    <a16:creationId xmlns:a16="http://schemas.microsoft.com/office/drawing/2014/main" id="{B67B6AAB-53BD-F482-C474-400879A9E42D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B67B6AAB-53BD-F482-C474-400879A9E42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p:sp>
        <p:nvSpPr>
          <p:cNvPr id="19" name="Szövegdoboz 18">
            <a:extLst>
              <a:ext uri="{FF2B5EF4-FFF2-40B4-BE49-F238E27FC236}">
                <a16:creationId xmlns:a16="http://schemas.microsoft.com/office/drawing/2014/main" id="{90EFDE79-7883-D87C-4065-AF6D16D526FE}"/>
              </a:ext>
            </a:extLst>
          </p:cNvPr>
          <p:cNvSpPr txBox="1"/>
          <p:nvPr/>
        </p:nvSpPr>
        <p:spPr>
          <a:xfrm>
            <a:off x="1602557" y="2503360"/>
            <a:ext cx="4967925" cy="2234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/>
          </a:p>
        </p:txBody>
      </p:sp>
      <p:sp>
        <p:nvSpPr>
          <p:cNvPr id="20" name="Szövegdoboz 19">
            <a:extLst>
              <a:ext uri="{FF2B5EF4-FFF2-40B4-BE49-F238E27FC236}">
                <a16:creationId xmlns:a16="http://schemas.microsoft.com/office/drawing/2014/main" id="{B7936D43-2D7B-E7E4-596C-044A186463B2}"/>
              </a:ext>
            </a:extLst>
          </p:cNvPr>
          <p:cNvSpPr txBox="1"/>
          <p:nvPr/>
        </p:nvSpPr>
        <p:spPr>
          <a:xfrm>
            <a:off x="3618839" y="2320969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1" name="Szabadkéz 20">
                <a:extLst>
                  <a:ext uri="{FF2B5EF4-FFF2-40B4-BE49-F238E27FC236}">
                    <a16:creationId xmlns:a16="http://schemas.microsoft.com/office/drawing/2014/main" id="{F08352D7-6A2A-BDEC-F31E-280EB0C946E1}"/>
                  </a:ext>
                </a:extLst>
              </p14:cNvPr>
              <p14:cNvContentPartPr/>
              <p14:nvPr/>
            </p14:nvContentPartPr>
            <p14:xfrm>
              <a:off x="4348165" y="1540888"/>
              <a:ext cx="3600" cy="14040"/>
            </p14:xfrm>
          </p:contentPart>
        </mc:Choice>
        <mc:Fallback xmlns="">
          <p:pic>
            <p:nvPicPr>
              <p:cNvPr id="21" name="Szabadkéz 20">
                <a:extLst>
                  <a:ext uri="{FF2B5EF4-FFF2-40B4-BE49-F238E27FC236}">
                    <a16:creationId xmlns:a16="http://schemas.microsoft.com/office/drawing/2014/main" id="{F08352D7-6A2A-BDEC-F31E-280EB0C946E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9165" y="1531888"/>
                <a:ext cx="21240" cy="31680"/>
              </a:xfrm>
              <a:prstGeom prst="rect">
                <a:avLst/>
              </a:prstGeom>
            </p:spPr>
          </p:pic>
        </mc:Fallback>
      </mc:AlternateContent>
      <p:pic>
        <p:nvPicPr>
          <p:cNvPr id="22" name="Ábra 21">
            <a:extLst>
              <a:ext uri="{FF2B5EF4-FFF2-40B4-BE49-F238E27FC236}">
                <a16:creationId xmlns:a16="http://schemas.microsoft.com/office/drawing/2014/main" id="{D4499458-636C-19D4-5E0D-2A5CC927B7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3502" y="2340045"/>
            <a:ext cx="2631867" cy="2384535"/>
          </a:xfrm>
          <a:prstGeom prst="rect">
            <a:avLst/>
          </a:prstGeom>
        </p:spPr>
      </p:pic>
      <p:pic>
        <p:nvPicPr>
          <p:cNvPr id="23" name="Ábra 22">
            <a:extLst>
              <a:ext uri="{FF2B5EF4-FFF2-40B4-BE49-F238E27FC236}">
                <a16:creationId xmlns:a16="http://schemas.microsoft.com/office/drawing/2014/main" id="{AA9A2BA8-FD39-6AB4-B938-908274968F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29857" y="2340043"/>
            <a:ext cx="2631867" cy="2384535"/>
          </a:xfrm>
          <a:prstGeom prst="rect">
            <a:avLst/>
          </a:prstGeom>
        </p:spPr>
      </p:pic>
      <p:pic>
        <p:nvPicPr>
          <p:cNvPr id="24" name="Ábra 23">
            <a:extLst>
              <a:ext uri="{FF2B5EF4-FFF2-40B4-BE49-F238E27FC236}">
                <a16:creationId xmlns:a16="http://schemas.microsoft.com/office/drawing/2014/main" id="{ADF96144-0897-3F65-E07C-92B3B89FC4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86212" y="2340042"/>
            <a:ext cx="2631867" cy="2384535"/>
          </a:xfrm>
          <a:prstGeom prst="rect">
            <a:avLst/>
          </a:prstGeom>
        </p:spPr>
      </p:pic>
      <p:pic>
        <p:nvPicPr>
          <p:cNvPr id="25" name="Ábra 24">
            <a:extLst>
              <a:ext uri="{FF2B5EF4-FFF2-40B4-BE49-F238E27FC236}">
                <a16:creationId xmlns:a16="http://schemas.microsoft.com/office/drawing/2014/main" id="{5648EAD9-9E2C-2E5D-5225-B7FABAA860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08294" y="2340044"/>
            <a:ext cx="2631867" cy="2384535"/>
          </a:xfrm>
          <a:prstGeom prst="rect">
            <a:avLst/>
          </a:prstGeom>
        </p:spPr>
      </p:pic>
      <p:sp>
        <p:nvSpPr>
          <p:cNvPr id="26" name="Szövegdoboz 25">
            <a:extLst>
              <a:ext uri="{FF2B5EF4-FFF2-40B4-BE49-F238E27FC236}">
                <a16:creationId xmlns:a16="http://schemas.microsoft.com/office/drawing/2014/main" id="{87A4EEB4-165B-B12B-5F02-0D5240BAD7A5}"/>
              </a:ext>
            </a:extLst>
          </p:cNvPr>
          <p:cNvSpPr txBox="1"/>
          <p:nvPr/>
        </p:nvSpPr>
        <p:spPr>
          <a:xfrm>
            <a:off x="1602557" y="6400898"/>
            <a:ext cx="9514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202</a:t>
            </a:r>
            <a:r>
              <a:rPr lang="hu-HU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/202</a:t>
            </a:r>
            <a:r>
              <a:rPr lang="hu-HU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business year our portfolio consisted of 6</a:t>
            </a:r>
            <a:r>
              <a:rPr lang="hu-HU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products, belonging to 1</a:t>
            </a:r>
            <a:r>
              <a:rPr lang="hu-HU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product lines containing 1</a:t>
            </a:r>
            <a:r>
              <a:rPr lang="hu-HU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active ingredients.</a:t>
            </a:r>
          </a:p>
          <a:p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7" name="Szövegdoboz 26">
            <a:extLst>
              <a:ext uri="{FF2B5EF4-FFF2-40B4-BE49-F238E27FC236}">
                <a16:creationId xmlns:a16="http://schemas.microsoft.com/office/drawing/2014/main" id="{A1C50152-843F-0BEE-D6D4-295BAB8E7EDE}"/>
              </a:ext>
            </a:extLst>
          </p:cNvPr>
          <p:cNvSpPr txBox="1"/>
          <p:nvPr/>
        </p:nvSpPr>
        <p:spPr>
          <a:xfrm>
            <a:off x="1257856" y="2920505"/>
            <a:ext cx="1263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hu-HU" sz="28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</a:t>
            </a:r>
            <a:endParaRPr lang="en-GB" sz="2800" b="1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Szövegdoboz 27">
            <a:extLst>
              <a:ext uri="{FF2B5EF4-FFF2-40B4-BE49-F238E27FC236}">
                <a16:creationId xmlns:a16="http://schemas.microsoft.com/office/drawing/2014/main" id="{3DBBBED1-D644-4F46-93A2-96EEA31236FC}"/>
              </a:ext>
            </a:extLst>
          </p:cNvPr>
          <p:cNvSpPr txBox="1"/>
          <p:nvPr/>
        </p:nvSpPr>
        <p:spPr>
          <a:xfrm>
            <a:off x="4235120" y="3018746"/>
            <a:ext cx="986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GB" sz="2800" b="1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C81B87C4-F164-C54C-8281-B5652F715A58}"/>
              </a:ext>
            </a:extLst>
          </p:cNvPr>
          <p:cNvSpPr txBox="1"/>
          <p:nvPr/>
        </p:nvSpPr>
        <p:spPr>
          <a:xfrm>
            <a:off x="7047540" y="3028227"/>
            <a:ext cx="986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hu-HU" sz="28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endParaRPr lang="en-GB" sz="2800" b="1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Szövegdoboz 29">
            <a:extLst>
              <a:ext uri="{FF2B5EF4-FFF2-40B4-BE49-F238E27FC236}">
                <a16:creationId xmlns:a16="http://schemas.microsoft.com/office/drawing/2014/main" id="{92A639D1-5C14-A034-DF5E-B06F33C98135}"/>
              </a:ext>
            </a:extLst>
          </p:cNvPr>
          <p:cNvSpPr txBox="1"/>
          <p:nvPr/>
        </p:nvSpPr>
        <p:spPr>
          <a:xfrm>
            <a:off x="9955840" y="3015615"/>
            <a:ext cx="986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hu-HU" sz="28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endParaRPr lang="en-GB" sz="2800" b="1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Szövegdoboz 30">
            <a:extLst>
              <a:ext uri="{FF2B5EF4-FFF2-40B4-BE49-F238E27FC236}">
                <a16:creationId xmlns:a16="http://schemas.microsoft.com/office/drawing/2014/main" id="{2AC366C0-0025-6519-2F53-EC652804D75D}"/>
              </a:ext>
            </a:extLst>
          </p:cNvPr>
          <p:cNvSpPr txBox="1"/>
          <p:nvPr/>
        </p:nvSpPr>
        <p:spPr>
          <a:xfrm>
            <a:off x="1185065" y="3557908"/>
            <a:ext cx="1458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colleagues</a:t>
            </a:r>
          </a:p>
        </p:txBody>
      </p:sp>
      <p:sp>
        <p:nvSpPr>
          <p:cNvPr id="32" name="Szövegdoboz 31">
            <a:extLst>
              <a:ext uri="{FF2B5EF4-FFF2-40B4-BE49-F238E27FC236}">
                <a16:creationId xmlns:a16="http://schemas.microsoft.com/office/drawing/2014/main" id="{94DBF636-12F4-0473-CA73-1C6EC10AC98C}"/>
              </a:ext>
            </a:extLst>
          </p:cNvPr>
          <p:cNvSpPr txBox="1"/>
          <p:nvPr/>
        </p:nvSpPr>
        <p:spPr>
          <a:xfrm>
            <a:off x="4031311" y="3548427"/>
            <a:ext cx="1458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countries</a:t>
            </a:r>
          </a:p>
        </p:txBody>
      </p:sp>
      <p:sp>
        <p:nvSpPr>
          <p:cNvPr id="33" name="Szövegdoboz 32">
            <a:extLst>
              <a:ext uri="{FF2B5EF4-FFF2-40B4-BE49-F238E27FC236}">
                <a16:creationId xmlns:a16="http://schemas.microsoft.com/office/drawing/2014/main" id="{CF827F72-6280-022D-E845-CEB6DA0781B0}"/>
              </a:ext>
            </a:extLst>
          </p:cNvPr>
          <p:cNvSpPr txBox="1"/>
          <p:nvPr/>
        </p:nvSpPr>
        <p:spPr>
          <a:xfrm>
            <a:off x="6712360" y="3557908"/>
            <a:ext cx="1779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ingredients </a:t>
            </a:r>
          </a:p>
        </p:txBody>
      </p:sp>
      <p:sp>
        <p:nvSpPr>
          <p:cNvPr id="34" name="Szövegdoboz 33">
            <a:extLst>
              <a:ext uri="{FF2B5EF4-FFF2-40B4-BE49-F238E27FC236}">
                <a16:creationId xmlns:a16="http://schemas.microsoft.com/office/drawing/2014/main" id="{6831A4F3-14FF-4193-940A-367EF23F1CA6}"/>
              </a:ext>
            </a:extLst>
          </p:cNvPr>
          <p:cNvSpPr txBox="1"/>
          <p:nvPr/>
        </p:nvSpPr>
        <p:spPr>
          <a:xfrm>
            <a:off x="9752031" y="3545296"/>
            <a:ext cx="1458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products  </a:t>
            </a:r>
          </a:p>
        </p:txBody>
      </p:sp>
    </p:spTree>
    <p:extLst>
      <p:ext uri="{BB962C8B-B14F-4D97-AF65-F5344CB8AC3E}">
        <p14:creationId xmlns:p14="http://schemas.microsoft.com/office/powerpoint/2010/main" val="2221488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30687EA2-85E6-3B83-B809-35565ABEBF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/>
              <a:t>Egis premises in Hungary</a:t>
            </a:r>
          </a:p>
          <a:p>
            <a:endParaRPr lang="hu-H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Szabadkéz 3">
                <a:extLst>
                  <a:ext uri="{FF2B5EF4-FFF2-40B4-BE49-F238E27FC236}">
                    <a16:creationId xmlns:a16="http://schemas.microsoft.com/office/drawing/2014/main" id="{61961080-9E3B-6E21-56B1-794D5B6F2B6C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4" name="Szabadkéz 3">
                <a:extLst>
                  <a:ext uri="{FF2B5EF4-FFF2-40B4-BE49-F238E27FC236}">
                    <a16:creationId xmlns:a16="http://schemas.microsoft.com/office/drawing/2014/main" id="{61961080-9E3B-6E21-56B1-794D5B6F2B6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Szabadkéz 5">
                <a:extLst>
                  <a:ext uri="{FF2B5EF4-FFF2-40B4-BE49-F238E27FC236}">
                    <a16:creationId xmlns:a16="http://schemas.microsoft.com/office/drawing/2014/main" id="{240E36F9-D3C0-D0C4-5A57-6F5ACDDFB4F3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6" name="Szabadkéz 5">
                <a:extLst>
                  <a:ext uri="{FF2B5EF4-FFF2-40B4-BE49-F238E27FC236}">
                    <a16:creationId xmlns:a16="http://schemas.microsoft.com/office/drawing/2014/main" id="{240E36F9-D3C0-D0C4-5A57-6F5ACDDFB4F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Szabadkéz 1">
                <a:extLst>
                  <a:ext uri="{FF2B5EF4-FFF2-40B4-BE49-F238E27FC236}">
                    <a16:creationId xmlns:a16="http://schemas.microsoft.com/office/drawing/2014/main" id="{B6234388-70EC-A8E0-19E0-5E2DB5A36077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B6234388-70EC-A8E0-19E0-5E2DB5A3607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p:pic>
        <p:nvPicPr>
          <p:cNvPr id="25" name="Picture 2" descr="P:\Kepek_Filmek\Gyárképek\légi felvételek\Keresztúri út_2012\kicsik\egis4.jpg">
            <a:extLst>
              <a:ext uri="{FF2B5EF4-FFF2-40B4-BE49-F238E27FC236}">
                <a16:creationId xmlns:a16="http://schemas.microsoft.com/office/drawing/2014/main" id="{A352E495-90B5-46C1-30A9-B234623F2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01" y="3419916"/>
            <a:ext cx="2598738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>
            <a:extLst>
              <a:ext uri="{FF2B5EF4-FFF2-40B4-BE49-F238E27FC236}">
                <a16:creationId xmlns:a16="http://schemas.microsoft.com/office/drawing/2014/main" id="{23485DCE-D925-1E95-B6CD-78617FE1B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0982" y="3421503"/>
            <a:ext cx="2554288" cy="17287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27" name="Picture 3" descr="P:\Kepek_Filmek\Gyárképek\Image fotók 2011\Szétválogatott képek\Jó gyárfotók 2011\Lehel út Kerig\FotoSarok.hu_2011-08-07_lehel_SIM2981+retus_resize.jpg">
            <a:extLst>
              <a:ext uri="{FF2B5EF4-FFF2-40B4-BE49-F238E27FC236}">
                <a16:creationId xmlns:a16="http://schemas.microsoft.com/office/drawing/2014/main" id="{60CCC36A-CF66-5095-2EE4-48A0B9E84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82534" y="3419916"/>
            <a:ext cx="2498725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Kép 36">
            <a:extLst>
              <a:ext uri="{FF2B5EF4-FFF2-40B4-BE49-F238E27FC236}">
                <a16:creationId xmlns:a16="http://schemas.microsoft.com/office/drawing/2014/main" id="{FFD87315-E736-1FAA-4931-E901438A8556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63262" y="3419916"/>
            <a:ext cx="2749550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églalap 28">
            <a:extLst>
              <a:ext uri="{FF2B5EF4-FFF2-40B4-BE49-F238E27FC236}">
                <a16:creationId xmlns:a16="http://schemas.microsoft.com/office/drawing/2014/main" id="{C333BEA0-4010-E183-8943-B58878AE7801}"/>
              </a:ext>
            </a:extLst>
          </p:cNvPr>
          <p:cNvSpPr/>
          <p:nvPr/>
        </p:nvSpPr>
        <p:spPr>
          <a:xfrm>
            <a:off x="6285071" y="2609261"/>
            <a:ext cx="1162498" cy="707886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585</a:t>
            </a:r>
            <a:endParaRPr lang="hu-HU" sz="2400" b="1" dirty="0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hu-H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colleagues</a:t>
            </a:r>
          </a:p>
        </p:txBody>
      </p:sp>
      <p:sp>
        <p:nvSpPr>
          <p:cNvPr id="30" name="Téglalap 29">
            <a:extLst>
              <a:ext uri="{FF2B5EF4-FFF2-40B4-BE49-F238E27FC236}">
                <a16:creationId xmlns:a16="http://schemas.microsoft.com/office/drawing/2014/main" id="{F151044A-0C1B-08B9-BEE1-B55C6B648DB2}"/>
              </a:ext>
            </a:extLst>
          </p:cNvPr>
          <p:cNvSpPr/>
          <p:nvPr/>
        </p:nvSpPr>
        <p:spPr>
          <a:xfrm>
            <a:off x="8946886" y="2588807"/>
            <a:ext cx="11624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760</a:t>
            </a:r>
            <a:endParaRPr lang="hu-HU" sz="2400" b="1" dirty="0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hu-H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colleagues</a:t>
            </a:r>
          </a:p>
        </p:txBody>
      </p:sp>
      <p:sp>
        <p:nvSpPr>
          <p:cNvPr id="31" name="Téglalap 30">
            <a:extLst>
              <a:ext uri="{FF2B5EF4-FFF2-40B4-BE49-F238E27FC236}">
                <a16:creationId xmlns:a16="http://schemas.microsoft.com/office/drawing/2014/main" id="{5F0D770F-EDE5-17CB-0023-C301839DB011}"/>
              </a:ext>
            </a:extLst>
          </p:cNvPr>
          <p:cNvSpPr/>
          <p:nvPr/>
        </p:nvSpPr>
        <p:spPr>
          <a:xfrm>
            <a:off x="3384976" y="2615710"/>
            <a:ext cx="1162498" cy="707886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853</a:t>
            </a:r>
            <a:endParaRPr lang="hu-HU" sz="2400" b="1" dirty="0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hu-H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colleagues</a:t>
            </a:r>
          </a:p>
        </p:txBody>
      </p:sp>
      <p:sp>
        <p:nvSpPr>
          <p:cNvPr id="32" name="Téglalap 31">
            <a:extLst>
              <a:ext uri="{FF2B5EF4-FFF2-40B4-BE49-F238E27FC236}">
                <a16:creationId xmlns:a16="http://schemas.microsoft.com/office/drawing/2014/main" id="{2D93F598-8C07-817F-53C1-3CE738A33A2B}"/>
              </a:ext>
            </a:extLst>
          </p:cNvPr>
          <p:cNvSpPr/>
          <p:nvPr/>
        </p:nvSpPr>
        <p:spPr>
          <a:xfrm>
            <a:off x="610788" y="2621224"/>
            <a:ext cx="2026655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1331</a:t>
            </a:r>
            <a:endParaRPr lang="hu-HU" sz="2400" b="1" dirty="0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hu-H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colleagues</a:t>
            </a:r>
          </a:p>
        </p:txBody>
      </p:sp>
      <p:sp>
        <p:nvSpPr>
          <p:cNvPr id="33" name="Téglalap 32">
            <a:extLst>
              <a:ext uri="{FF2B5EF4-FFF2-40B4-BE49-F238E27FC236}">
                <a16:creationId xmlns:a16="http://schemas.microsoft.com/office/drawing/2014/main" id="{CE496ECF-F0B0-4AE6-A285-33C94C25470D}"/>
              </a:ext>
            </a:extLst>
          </p:cNvPr>
          <p:cNvSpPr/>
          <p:nvPr/>
        </p:nvSpPr>
        <p:spPr>
          <a:xfrm>
            <a:off x="6285071" y="2143039"/>
            <a:ext cx="2313270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Budapest, Lehel utca</a:t>
            </a:r>
          </a:p>
          <a:p>
            <a:pPr>
              <a:defRPr/>
            </a:pPr>
            <a:r>
              <a:rPr lang="hu-HU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</a:t>
            </a:r>
          </a:p>
        </p:txBody>
      </p:sp>
      <p:sp>
        <p:nvSpPr>
          <p:cNvPr id="34" name="Téglalap 33">
            <a:extLst>
              <a:ext uri="{FF2B5EF4-FFF2-40B4-BE49-F238E27FC236}">
                <a16:creationId xmlns:a16="http://schemas.microsoft.com/office/drawing/2014/main" id="{A49F29DA-D589-6F37-DF01-7A0CF0E1BE1F}"/>
              </a:ext>
            </a:extLst>
          </p:cNvPr>
          <p:cNvSpPr/>
          <p:nvPr/>
        </p:nvSpPr>
        <p:spPr>
          <a:xfrm>
            <a:off x="610788" y="2143039"/>
            <a:ext cx="2351088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Budapest, Keresztúri út  </a:t>
            </a:r>
            <a:r>
              <a:rPr lang="hu-HU" sz="1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headquarters</a:t>
            </a:r>
            <a:endParaRPr lang="hu-HU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églalap 34">
            <a:extLst>
              <a:ext uri="{FF2B5EF4-FFF2-40B4-BE49-F238E27FC236}">
                <a16:creationId xmlns:a16="http://schemas.microsoft.com/office/drawing/2014/main" id="{C15878FB-A9CF-8743-295E-E3A459A853E2}"/>
              </a:ext>
            </a:extLst>
          </p:cNvPr>
          <p:cNvSpPr/>
          <p:nvPr/>
        </p:nvSpPr>
        <p:spPr>
          <a:xfrm>
            <a:off x="3384976" y="2143039"/>
            <a:ext cx="2351088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Budapest, Bökényföldi út  site</a:t>
            </a:r>
          </a:p>
        </p:txBody>
      </p:sp>
      <p:sp>
        <p:nvSpPr>
          <p:cNvPr id="36" name="Téglalap 35">
            <a:extLst>
              <a:ext uri="{FF2B5EF4-FFF2-40B4-BE49-F238E27FC236}">
                <a16:creationId xmlns:a16="http://schemas.microsoft.com/office/drawing/2014/main" id="{140DCFF0-DD45-EDF6-F9C8-822FF41FD14B}"/>
              </a:ext>
            </a:extLst>
          </p:cNvPr>
          <p:cNvSpPr/>
          <p:nvPr/>
        </p:nvSpPr>
        <p:spPr>
          <a:xfrm>
            <a:off x="8946886" y="2143039"/>
            <a:ext cx="2139950" cy="523220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>
              <a:defRPr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site of Körmend </a:t>
            </a:r>
          </a:p>
        </p:txBody>
      </p:sp>
      <p:sp>
        <p:nvSpPr>
          <p:cNvPr id="37" name="Téglalap 36">
            <a:extLst>
              <a:ext uri="{FF2B5EF4-FFF2-40B4-BE49-F238E27FC236}">
                <a16:creationId xmlns:a16="http://schemas.microsoft.com/office/drawing/2014/main" id="{CB827769-191A-949F-1F8A-12DB3167D539}"/>
              </a:ext>
            </a:extLst>
          </p:cNvPr>
          <p:cNvSpPr/>
          <p:nvPr/>
        </p:nvSpPr>
        <p:spPr>
          <a:xfrm>
            <a:off x="8946886" y="5231601"/>
            <a:ext cx="2578100" cy="1015663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R&amp;D  </a:t>
            </a:r>
          </a:p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Finished product production</a:t>
            </a:r>
          </a:p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(tableting plant/ galenic plant)</a:t>
            </a:r>
          </a:p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HP finished product production</a:t>
            </a:r>
          </a:p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Packaging</a:t>
            </a:r>
          </a:p>
        </p:txBody>
      </p:sp>
      <p:sp>
        <p:nvSpPr>
          <p:cNvPr id="38" name="Téglalap 37">
            <a:extLst>
              <a:ext uri="{FF2B5EF4-FFF2-40B4-BE49-F238E27FC236}">
                <a16:creationId xmlns:a16="http://schemas.microsoft.com/office/drawing/2014/main" id="{F80D5B7C-AA43-24B2-14F7-DD4FE9B19AB1}"/>
              </a:ext>
            </a:extLst>
          </p:cNvPr>
          <p:cNvSpPr/>
          <p:nvPr/>
        </p:nvSpPr>
        <p:spPr>
          <a:xfrm>
            <a:off x="3384976" y="5231601"/>
            <a:ext cx="2838450" cy="1015663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R&amp;D </a:t>
            </a:r>
          </a:p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Finished product production</a:t>
            </a:r>
          </a:p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(tableting/injection plants) </a:t>
            </a:r>
          </a:p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Packaging</a:t>
            </a:r>
          </a:p>
          <a:p>
            <a:pPr>
              <a:defRPr/>
            </a:pPr>
            <a:r>
              <a:rPr lang="en-GB" sz="1200">
                <a:solidFill>
                  <a:schemeClr val="bg1"/>
                </a:solidFill>
                <a:latin typeface="Arial"/>
                <a:cs typeface="Arial"/>
              </a:rPr>
              <a:t>Biosimilar secondary packaging</a:t>
            </a:r>
          </a:p>
        </p:txBody>
      </p:sp>
      <p:sp>
        <p:nvSpPr>
          <p:cNvPr id="39" name="Téglalap 38">
            <a:extLst>
              <a:ext uri="{FF2B5EF4-FFF2-40B4-BE49-F238E27FC236}">
                <a16:creationId xmlns:a16="http://schemas.microsoft.com/office/drawing/2014/main" id="{7ECEDAB0-2B62-E83B-DA46-1AEB524F93EB}"/>
              </a:ext>
            </a:extLst>
          </p:cNvPr>
          <p:cNvSpPr/>
          <p:nvPr/>
        </p:nvSpPr>
        <p:spPr>
          <a:xfrm>
            <a:off x="6285071" y="5231601"/>
            <a:ext cx="2487612" cy="461665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>
              <a:defRPr/>
            </a:pPr>
            <a:r>
              <a:rPr lang="hu-HU" sz="1200" dirty="0">
                <a:solidFill>
                  <a:schemeClr val="bg1"/>
                </a:solidFill>
                <a:latin typeface="Arial"/>
                <a:cs typeface="Arial"/>
              </a:rPr>
              <a:t>Sales and marketing</a:t>
            </a:r>
          </a:p>
          <a:p>
            <a:pPr>
              <a:defRPr/>
            </a:pPr>
            <a:endParaRPr lang="hu-HU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0" name="Téglalap 39">
            <a:extLst>
              <a:ext uri="{FF2B5EF4-FFF2-40B4-BE49-F238E27FC236}">
                <a16:creationId xmlns:a16="http://schemas.microsoft.com/office/drawing/2014/main" id="{2AA2CD2D-F68A-E497-60D0-AA841FAAAC25}"/>
              </a:ext>
            </a:extLst>
          </p:cNvPr>
          <p:cNvSpPr/>
          <p:nvPr/>
        </p:nvSpPr>
        <p:spPr>
          <a:xfrm>
            <a:off x="610788" y="5231601"/>
            <a:ext cx="2592388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sz="1200" dirty="0">
                <a:solidFill>
                  <a:schemeClr val="bg1"/>
                </a:solidFill>
                <a:latin typeface="Arial"/>
                <a:cs typeface="Arial"/>
              </a:rPr>
              <a:t>R&amp;D</a:t>
            </a:r>
          </a:p>
          <a:p>
            <a:pPr>
              <a:defRPr/>
            </a:pPr>
            <a:r>
              <a:rPr lang="hu-HU" sz="1200" dirty="0">
                <a:solidFill>
                  <a:schemeClr val="bg1"/>
                </a:solidFill>
                <a:latin typeface="Arial"/>
                <a:cs typeface="Arial"/>
              </a:rPr>
              <a:t>HP development centre </a:t>
            </a:r>
          </a:p>
          <a:p>
            <a:pPr>
              <a:defRPr/>
            </a:pPr>
            <a:r>
              <a:rPr lang="hu-HU" sz="1200" dirty="0">
                <a:solidFill>
                  <a:schemeClr val="bg1"/>
                </a:solidFill>
                <a:latin typeface="Arial"/>
                <a:cs typeface="Arial"/>
              </a:rPr>
              <a:t>Active ingredient production</a:t>
            </a:r>
          </a:p>
        </p:txBody>
      </p:sp>
      <p:sp>
        <p:nvSpPr>
          <p:cNvPr id="41" name="Szövegdoboz 40">
            <a:extLst>
              <a:ext uri="{FF2B5EF4-FFF2-40B4-BE49-F238E27FC236}">
                <a16:creationId xmlns:a16="http://schemas.microsoft.com/office/drawing/2014/main" id="{F355685E-7E8A-4A7A-178D-F7E2D271CDA1}"/>
              </a:ext>
            </a:extLst>
          </p:cNvPr>
          <p:cNvSpPr txBox="1"/>
          <p:nvPr/>
        </p:nvSpPr>
        <p:spPr>
          <a:xfrm>
            <a:off x="963015" y="1275523"/>
            <a:ext cx="8087557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GB" altLang="hu-HU" sz="1400">
                <a:solidFill>
                  <a:schemeClr val="bg1"/>
                </a:solidFill>
                <a:latin typeface="Arial"/>
                <a:cs typeface="Arial"/>
                <a:sym typeface="Arial Narrow" pitchFamily="34" charset="0"/>
              </a:rPr>
              <a:t>Modernising our premises  - </a:t>
            </a:r>
            <a:r>
              <a:rPr lang="en-GB" altLang="hu-HU" sz="1400" b="1">
                <a:solidFill>
                  <a:srgbClr val="07B5FA"/>
                </a:solidFill>
                <a:latin typeface="Arial"/>
                <a:cs typeface="Arial"/>
                <a:sym typeface="Arial Narrow" pitchFamily="34" charset="0"/>
              </a:rPr>
              <a:t>4</a:t>
            </a:r>
            <a:r>
              <a:rPr lang="hu-HU" altLang="hu-HU" sz="1400" b="1">
                <a:solidFill>
                  <a:srgbClr val="07B5FA"/>
                </a:solidFill>
                <a:latin typeface="Arial"/>
                <a:cs typeface="Arial"/>
                <a:sym typeface="Arial Narrow" pitchFamily="34" charset="0"/>
              </a:rPr>
              <a:t>69</a:t>
            </a:r>
            <a:r>
              <a:rPr lang="en-GB" altLang="hu-HU" sz="1400" b="1">
                <a:solidFill>
                  <a:srgbClr val="07B5FA"/>
                </a:solidFill>
                <a:latin typeface="Arial"/>
                <a:cs typeface="Arial"/>
                <a:sym typeface="Arial Narrow" pitchFamily="34" charset="0"/>
              </a:rPr>
              <a:t> million EUR </a:t>
            </a:r>
            <a:r>
              <a:rPr lang="en-GB" altLang="hu-HU" sz="1400">
                <a:solidFill>
                  <a:schemeClr val="bg1"/>
                </a:solidFill>
                <a:latin typeface="Arial"/>
                <a:cs typeface="Arial"/>
                <a:sym typeface="Arial Narrow" pitchFamily="34" charset="0"/>
              </a:rPr>
              <a:t>investment in 10 years</a:t>
            </a:r>
          </a:p>
        </p:txBody>
      </p:sp>
      <p:pic>
        <p:nvPicPr>
          <p:cNvPr id="42" name="Ábra 41">
            <a:extLst>
              <a:ext uri="{FF2B5EF4-FFF2-40B4-BE49-F238E27FC236}">
                <a16:creationId xmlns:a16="http://schemas.microsoft.com/office/drawing/2014/main" id="{1A1AB147-F7B5-6073-105A-B7CF777D365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49107" y="1351617"/>
            <a:ext cx="185333" cy="15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55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77354-B241-41CA-F4F3-90073175B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1B5DA8D0-356F-D4D7-744B-553E34ADCF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/>
              <a:t>Production </a:t>
            </a:r>
            <a:r>
              <a:rPr lang="hu-HU" dirty="0" err="1"/>
              <a:t>sites</a:t>
            </a:r>
            <a:r>
              <a:rPr lang="hu-HU" dirty="0"/>
              <a:t> (</a:t>
            </a:r>
            <a:r>
              <a:rPr lang="en-GB" dirty="0"/>
              <a:t>Hungary</a:t>
            </a:r>
            <a:r>
              <a:rPr lang="hu-HU" dirty="0"/>
              <a:t>)</a:t>
            </a:r>
            <a:endParaRPr lang="en-GB" dirty="0"/>
          </a:p>
          <a:p>
            <a:endParaRPr lang="hu-H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Szabadkéz 3">
                <a:extLst>
                  <a:ext uri="{FF2B5EF4-FFF2-40B4-BE49-F238E27FC236}">
                    <a16:creationId xmlns:a16="http://schemas.microsoft.com/office/drawing/2014/main" id="{D9CE0116-C4FA-325B-A37F-A095B6117C4C}"/>
                  </a:ext>
                </a:extLst>
              </p14:cNvPr>
              <p14:cNvContentPartPr/>
              <p14:nvPr/>
            </p14:nvContentPartPr>
            <p14:xfrm>
              <a:off x="4719436" y="1554484"/>
              <a:ext cx="3600" cy="14040"/>
            </p14:xfrm>
          </p:contentPart>
        </mc:Choice>
        <mc:Fallback xmlns="">
          <p:pic>
            <p:nvPicPr>
              <p:cNvPr id="4" name="Szabadkéz 3">
                <a:extLst>
                  <a:ext uri="{FF2B5EF4-FFF2-40B4-BE49-F238E27FC236}">
                    <a16:creationId xmlns:a16="http://schemas.microsoft.com/office/drawing/2014/main" id="{D9CE0116-C4FA-325B-A37F-A095B6117C4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10436" y="1545484"/>
                <a:ext cx="212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Szabadkéz 5">
                <a:extLst>
                  <a:ext uri="{FF2B5EF4-FFF2-40B4-BE49-F238E27FC236}">
                    <a16:creationId xmlns:a16="http://schemas.microsoft.com/office/drawing/2014/main" id="{B3DB0668-BDF0-37E8-9075-EF9E118398B6}"/>
                  </a:ext>
                </a:extLst>
              </p14:cNvPr>
              <p14:cNvContentPartPr/>
              <p14:nvPr/>
            </p14:nvContentPartPr>
            <p14:xfrm>
              <a:off x="4719436" y="1554484"/>
              <a:ext cx="3600" cy="14040"/>
            </p14:xfrm>
          </p:contentPart>
        </mc:Choice>
        <mc:Fallback xmlns="">
          <p:pic>
            <p:nvPicPr>
              <p:cNvPr id="6" name="Szabadkéz 5">
                <a:extLst>
                  <a:ext uri="{FF2B5EF4-FFF2-40B4-BE49-F238E27FC236}">
                    <a16:creationId xmlns:a16="http://schemas.microsoft.com/office/drawing/2014/main" id="{B3DB0668-BDF0-37E8-9075-EF9E118398B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10436" y="1545484"/>
                <a:ext cx="212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Szabadkéz 1">
                <a:extLst>
                  <a:ext uri="{FF2B5EF4-FFF2-40B4-BE49-F238E27FC236}">
                    <a16:creationId xmlns:a16="http://schemas.microsoft.com/office/drawing/2014/main" id="{7E3D7CCF-4A97-0D54-B1B9-B67CE20E046A}"/>
                  </a:ext>
                </a:extLst>
              </p14:cNvPr>
              <p14:cNvContentPartPr/>
              <p14:nvPr/>
            </p14:nvContentPartPr>
            <p14:xfrm>
              <a:off x="4719436" y="1554484"/>
              <a:ext cx="3600" cy="1404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7E3D7CCF-4A97-0D54-B1B9-B67CE20E046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10436" y="1545484"/>
                <a:ext cx="21240" cy="3168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Kép 4" descr="A képen térkép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43DB839-4AE0-427E-74A8-F0481B99E11B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3" t="12339" r="16878" b="8814"/>
          <a:stretch/>
        </p:blipFill>
        <p:spPr>
          <a:xfrm>
            <a:off x="2574520" y="1442719"/>
            <a:ext cx="7992922" cy="51782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Szabadkéz 6">
                <a:extLst>
                  <a:ext uri="{FF2B5EF4-FFF2-40B4-BE49-F238E27FC236}">
                    <a16:creationId xmlns:a16="http://schemas.microsoft.com/office/drawing/2014/main" id="{B1F425DA-02D6-0E44-1520-F2B0C6C752CC}"/>
                  </a:ext>
                </a:extLst>
              </p14:cNvPr>
              <p14:cNvContentPartPr/>
              <p14:nvPr/>
            </p14:nvContentPartPr>
            <p14:xfrm>
              <a:off x="4719436" y="1554484"/>
              <a:ext cx="3600" cy="14040"/>
            </p14:xfrm>
          </p:contentPart>
        </mc:Choice>
        <mc:Fallback xmlns="">
          <p:pic>
            <p:nvPicPr>
              <p:cNvPr id="7" name="Szabadkéz 6">
                <a:extLst>
                  <a:ext uri="{FF2B5EF4-FFF2-40B4-BE49-F238E27FC236}">
                    <a16:creationId xmlns:a16="http://schemas.microsoft.com/office/drawing/2014/main" id="{B1F425DA-02D6-0E44-1520-F2B0C6C752C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10436" y="1545484"/>
                <a:ext cx="212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Szabadkéz 7">
                <a:extLst>
                  <a:ext uri="{FF2B5EF4-FFF2-40B4-BE49-F238E27FC236}">
                    <a16:creationId xmlns:a16="http://schemas.microsoft.com/office/drawing/2014/main" id="{7611EC2D-58E2-571C-3448-07F48DF2F697}"/>
                  </a:ext>
                </a:extLst>
              </p14:cNvPr>
              <p14:cNvContentPartPr/>
              <p14:nvPr/>
            </p14:nvContentPartPr>
            <p14:xfrm>
              <a:off x="4719436" y="1554484"/>
              <a:ext cx="3600" cy="14040"/>
            </p14:xfrm>
          </p:contentPart>
        </mc:Choice>
        <mc:Fallback xmlns="">
          <p:pic>
            <p:nvPicPr>
              <p:cNvPr id="8" name="Szabadkéz 7">
                <a:extLst>
                  <a:ext uri="{FF2B5EF4-FFF2-40B4-BE49-F238E27FC236}">
                    <a16:creationId xmlns:a16="http://schemas.microsoft.com/office/drawing/2014/main" id="{7611EC2D-58E2-571C-3448-07F48DF2F69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10436" y="1545484"/>
                <a:ext cx="21240" cy="3168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églalap 8">
            <a:extLst>
              <a:ext uri="{FF2B5EF4-FFF2-40B4-BE49-F238E27FC236}">
                <a16:creationId xmlns:a16="http://schemas.microsoft.com/office/drawing/2014/main" id="{8237BD14-E607-8362-3927-48E438D50CF4}"/>
              </a:ext>
            </a:extLst>
          </p:cNvPr>
          <p:cNvSpPr/>
          <p:nvPr/>
        </p:nvSpPr>
        <p:spPr>
          <a:xfrm>
            <a:off x="8201495" y="886191"/>
            <a:ext cx="2651815" cy="61555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Budapest</a:t>
            </a: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defRPr/>
            </a:pPr>
            <a:r>
              <a:rPr lang="hu-H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Keresztúri út, </a:t>
            </a:r>
            <a:r>
              <a:rPr lang="hu-H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headquarters</a:t>
            </a:r>
            <a:endParaRPr lang="hu-H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églalap 9">
            <a:extLst>
              <a:ext uri="{FF2B5EF4-FFF2-40B4-BE49-F238E27FC236}">
                <a16:creationId xmlns:a16="http://schemas.microsoft.com/office/drawing/2014/main" id="{390E69C8-5B34-5AF1-8480-DC6F36E3860B}"/>
              </a:ext>
            </a:extLst>
          </p:cNvPr>
          <p:cNvSpPr/>
          <p:nvPr/>
        </p:nvSpPr>
        <p:spPr>
          <a:xfrm>
            <a:off x="7415650" y="4246247"/>
            <a:ext cx="2426136" cy="61555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Budapest</a:t>
            </a: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defRPr/>
            </a:pPr>
            <a:r>
              <a:rPr lang="hu-H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Bökényföldi út site</a:t>
            </a:r>
          </a:p>
        </p:txBody>
      </p:sp>
      <p:pic>
        <p:nvPicPr>
          <p:cNvPr id="11" name="Kép 10" descr="A képen kör, Vilá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98138A5-C5DD-9AF4-1610-139971729120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6700"/>
                    </a14:imgEffect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329" t="23108" r="58185" b="21426"/>
          <a:stretch/>
        </p:blipFill>
        <p:spPr>
          <a:xfrm>
            <a:off x="997941" y="1573630"/>
            <a:ext cx="1899826" cy="1944254"/>
          </a:xfrm>
          <a:prstGeom prst="rect">
            <a:avLst/>
          </a:prstGeom>
          <a:effectLst>
            <a:outerShdw blurRad="330200" dist="50800" algn="ctr" rotWithShape="0">
              <a:srgbClr val="000000"/>
            </a:outerShdw>
            <a:reflection endPos="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12" name="Téglalap 11">
            <a:extLst>
              <a:ext uri="{FF2B5EF4-FFF2-40B4-BE49-F238E27FC236}">
                <a16:creationId xmlns:a16="http://schemas.microsoft.com/office/drawing/2014/main" id="{4B1CD2F2-6AED-9547-C272-52B9A2622D04}"/>
              </a:ext>
            </a:extLst>
          </p:cNvPr>
          <p:cNvSpPr/>
          <p:nvPr/>
        </p:nvSpPr>
        <p:spPr>
          <a:xfrm>
            <a:off x="494467" y="3604049"/>
            <a:ext cx="2793740" cy="61555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hu-H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Körmend</a:t>
            </a:r>
          </a:p>
          <a:p>
            <a:pPr>
              <a:defRPr/>
            </a:pPr>
            <a:r>
              <a:rPr lang="hu-H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site of Körmend </a:t>
            </a:r>
          </a:p>
        </p:txBody>
      </p:sp>
      <p:pic>
        <p:nvPicPr>
          <p:cNvPr id="13" name="Kép 12" descr="A képen kör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4482C8-2E52-7EE9-AAF3-5DF580DF0CC5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5" t="22656" r="58893" b="22445"/>
          <a:stretch/>
        </p:blipFill>
        <p:spPr>
          <a:xfrm>
            <a:off x="9626578" y="4031820"/>
            <a:ext cx="2008200" cy="2021210"/>
          </a:xfrm>
          <a:prstGeom prst="rect">
            <a:avLst/>
          </a:prstGeom>
          <a:effectLst>
            <a:outerShdw blurRad="330200" dist="50800" algn="ctr" rotWithShape="0">
              <a:srgbClr val="000000"/>
            </a:outerShdw>
            <a:reflection endPos="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cxnSp>
        <p:nvCxnSpPr>
          <p:cNvPr id="14" name="Egyenes összekötő 13">
            <a:extLst>
              <a:ext uri="{FF2B5EF4-FFF2-40B4-BE49-F238E27FC236}">
                <a16:creationId xmlns:a16="http://schemas.microsoft.com/office/drawing/2014/main" id="{58CBA8C7-3126-7401-36D2-397B31FD3C7F}"/>
              </a:ext>
            </a:extLst>
          </p:cNvPr>
          <p:cNvCxnSpPr>
            <a:cxnSpLocks/>
          </p:cNvCxnSpPr>
          <p:nvPr/>
        </p:nvCxnSpPr>
        <p:spPr>
          <a:xfrm flipH="1">
            <a:off x="573789" y="4188047"/>
            <a:ext cx="2622409" cy="13144"/>
          </a:xfrm>
          <a:prstGeom prst="line">
            <a:avLst/>
          </a:prstGeom>
          <a:noFill/>
          <a:ln w="15875" cap="rnd">
            <a:solidFill>
              <a:schemeClr val="accent3"/>
            </a:solidFill>
            <a:prstDash val="solid"/>
            <a:round/>
            <a:head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5" name="Kép 14" descr="A képen kör, Vilá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EDBC5E5-2BDF-4248-9449-8337D2573FA2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06" t="24601" r="16594" b="21965"/>
          <a:stretch/>
        </p:blipFill>
        <p:spPr>
          <a:xfrm>
            <a:off x="8575218" y="1814464"/>
            <a:ext cx="2017394" cy="2021210"/>
          </a:xfrm>
          <a:prstGeom prst="rect">
            <a:avLst/>
          </a:prstGeom>
          <a:effectLst>
            <a:outerShdw blurRad="330200" dist="50800" algn="ctr" rotWithShape="0">
              <a:srgbClr val="000000"/>
            </a:outerShdw>
            <a:reflection endPos="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cxnSp>
        <p:nvCxnSpPr>
          <p:cNvPr id="16" name="Összekötő: szögletes 15">
            <a:extLst>
              <a:ext uri="{FF2B5EF4-FFF2-40B4-BE49-F238E27FC236}">
                <a16:creationId xmlns:a16="http://schemas.microsoft.com/office/drawing/2014/main" id="{CE8423A1-1544-483F-21B3-8880BAE547B7}"/>
              </a:ext>
            </a:extLst>
          </p:cNvPr>
          <p:cNvCxnSpPr>
            <a:cxnSpLocks/>
          </p:cNvCxnSpPr>
          <p:nvPr/>
        </p:nvCxnSpPr>
        <p:spPr>
          <a:xfrm rot="10800000">
            <a:off x="6319291" y="3469178"/>
            <a:ext cx="3370042" cy="1356461"/>
          </a:xfrm>
          <a:prstGeom prst="bentConnector3">
            <a:avLst>
              <a:gd name="adj1" fmla="val 99493"/>
            </a:avLst>
          </a:prstGeom>
          <a:ln w="15875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Ábra 16" descr="Jelölő egyszínű kitöltéssel">
            <a:extLst>
              <a:ext uri="{FF2B5EF4-FFF2-40B4-BE49-F238E27FC236}">
                <a16:creationId xmlns:a16="http://schemas.microsoft.com/office/drawing/2014/main" id="{50C3DD59-0B07-6F5E-57AF-C748F4D4A9C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057128" y="2938258"/>
            <a:ext cx="521458" cy="521458"/>
          </a:xfrm>
          <a:prstGeom prst="rect">
            <a:avLst/>
          </a:prstGeom>
        </p:spPr>
      </p:pic>
      <p:cxnSp>
        <p:nvCxnSpPr>
          <p:cNvPr id="18" name="Összekötő: szögletes 17">
            <a:extLst>
              <a:ext uri="{FF2B5EF4-FFF2-40B4-BE49-F238E27FC236}">
                <a16:creationId xmlns:a16="http://schemas.microsoft.com/office/drawing/2014/main" id="{B80AAF25-F71C-41ED-E76E-B04813665DB7}"/>
              </a:ext>
            </a:extLst>
          </p:cNvPr>
          <p:cNvCxnSpPr>
            <a:cxnSpLocks/>
          </p:cNvCxnSpPr>
          <p:nvPr/>
        </p:nvCxnSpPr>
        <p:spPr>
          <a:xfrm rot="10800000" flipV="1">
            <a:off x="6163604" y="1466032"/>
            <a:ext cx="4562850" cy="1944254"/>
          </a:xfrm>
          <a:prstGeom prst="bentConnector3">
            <a:avLst>
              <a:gd name="adj1" fmla="val 53006"/>
            </a:avLst>
          </a:prstGeom>
          <a:ln w="15875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Ábra 18" descr="Jelölő egyszínű kitöltéssel">
            <a:extLst>
              <a:ext uri="{FF2B5EF4-FFF2-40B4-BE49-F238E27FC236}">
                <a16:creationId xmlns:a16="http://schemas.microsoft.com/office/drawing/2014/main" id="{81DC7820-55FE-CA99-0BF7-5991FFCCA4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898116" y="2883324"/>
            <a:ext cx="521458" cy="521458"/>
          </a:xfrm>
          <a:prstGeom prst="rect">
            <a:avLst/>
          </a:prstGeom>
        </p:spPr>
      </p:pic>
      <p:pic>
        <p:nvPicPr>
          <p:cNvPr id="20" name="Ábra 19" descr="Jelölő egyszínű kitöltéssel">
            <a:extLst>
              <a:ext uri="{FF2B5EF4-FFF2-40B4-BE49-F238E27FC236}">
                <a16:creationId xmlns:a16="http://schemas.microsoft.com/office/drawing/2014/main" id="{E1356227-ABE7-7791-154D-CAB0D811C87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941142" y="3664128"/>
            <a:ext cx="521458" cy="52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174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A18A703F-0DC7-3E82-F763-01D9404DC0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10</a:t>
            </a:r>
            <a:r>
              <a:rPr lang="en-GB"/>
              <a:t> Innovation Prizes </a:t>
            </a:r>
            <a:endParaRPr lang="hu-H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Szabadkéz 1">
                <a:extLst>
                  <a:ext uri="{FF2B5EF4-FFF2-40B4-BE49-F238E27FC236}">
                    <a16:creationId xmlns:a16="http://schemas.microsoft.com/office/drawing/2014/main" id="{4D9C7B88-6DC0-A5F6-358A-372EF7BF3A16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4D9C7B88-6DC0-A5F6-358A-372EF7BF3A1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p:pic>
        <p:nvPicPr>
          <p:cNvPr id="23" name="Ábra 22">
            <a:extLst>
              <a:ext uri="{FF2B5EF4-FFF2-40B4-BE49-F238E27FC236}">
                <a16:creationId xmlns:a16="http://schemas.microsoft.com/office/drawing/2014/main" id="{6D4CB635-0AAD-D513-B132-570DACCADB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77792" y="4002561"/>
            <a:ext cx="2161886" cy="2855439"/>
          </a:xfrm>
          <a:prstGeom prst="rect">
            <a:avLst/>
          </a:prstGeom>
        </p:spPr>
      </p:pic>
      <p:sp>
        <p:nvSpPr>
          <p:cNvPr id="24" name="Téglalap 23">
            <a:extLst>
              <a:ext uri="{FF2B5EF4-FFF2-40B4-BE49-F238E27FC236}">
                <a16:creationId xmlns:a16="http://schemas.microsoft.com/office/drawing/2014/main" id="{C28605DE-40F3-CEFD-3AB8-E1BC97AD2248}"/>
              </a:ext>
            </a:extLst>
          </p:cNvPr>
          <p:cNvSpPr/>
          <p:nvPr/>
        </p:nvSpPr>
        <p:spPr>
          <a:xfrm>
            <a:off x="1009147" y="4260789"/>
            <a:ext cx="374438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1998 - </a:t>
            </a:r>
            <a:r>
              <a:rPr lang="en-GB" sz="2000" b="1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„Medicine of the year” </a:t>
            </a:r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award for our potassium substitute</a:t>
            </a:r>
          </a:p>
          <a:p>
            <a:endParaRPr lang="en-GB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églalap 24">
            <a:extLst>
              <a:ext uri="{FF2B5EF4-FFF2-40B4-BE49-F238E27FC236}">
                <a16:creationId xmlns:a16="http://schemas.microsoft.com/office/drawing/2014/main" id="{6776A602-6182-1B6E-7312-05AA18C972A5}"/>
              </a:ext>
            </a:extLst>
          </p:cNvPr>
          <p:cNvSpPr/>
          <p:nvPr/>
        </p:nvSpPr>
        <p:spPr>
          <a:xfrm>
            <a:off x="5144975" y="4255594"/>
            <a:ext cx="34868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x Innovation Prize</a:t>
            </a:r>
          </a:p>
          <a:p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Innovation Grand Prize </a:t>
            </a:r>
          </a:p>
        </p:txBody>
      </p:sp>
      <p:sp>
        <p:nvSpPr>
          <p:cNvPr id="27" name="Téglalap 26">
            <a:extLst>
              <a:ext uri="{FF2B5EF4-FFF2-40B4-BE49-F238E27FC236}">
                <a16:creationId xmlns:a16="http://schemas.microsoft.com/office/drawing/2014/main" id="{92872054-4FF0-4F34-EFFA-3E635C444B70}"/>
              </a:ext>
            </a:extLst>
          </p:cNvPr>
          <p:cNvSpPr/>
          <p:nvPr/>
        </p:nvSpPr>
        <p:spPr>
          <a:xfrm>
            <a:off x="9043112" y="2723506"/>
            <a:ext cx="19656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spcBef>
                <a:spcPts val="1600"/>
              </a:spcBef>
              <a:buNone/>
            </a:pP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r>
              <a:rPr lang="hu-HU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bisoprolol/amlodipine </a:t>
            </a:r>
          </a:p>
        </p:txBody>
      </p:sp>
      <p:sp>
        <p:nvSpPr>
          <p:cNvPr id="28" name="Téglalap 27">
            <a:extLst>
              <a:ext uri="{FF2B5EF4-FFF2-40B4-BE49-F238E27FC236}">
                <a16:creationId xmlns:a16="http://schemas.microsoft.com/office/drawing/2014/main" id="{ADA6EE8E-8C92-21F7-89F5-947A065AA7E9}"/>
              </a:ext>
            </a:extLst>
          </p:cNvPr>
          <p:cNvSpPr/>
          <p:nvPr/>
        </p:nvSpPr>
        <p:spPr>
          <a:xfrm>
            <a:off x="8024728" y="2025242"/>
            <a:ext cx="17363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spcBef>
                <a:spcPts val="1600"/>
              </a:spcBef>
              <a:buNone/>
            </a:pPr>
            <a:r>
              <a:rPr lang="hu-HU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ramipril</a:t>
            </a: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/amlodipine</a:t>
            </a:r>
            <a:br>
              <a:rPr lang="en-GB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r>
              <a:rPr lang="hu-HU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hu-H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églalap 28">
            <a:extLst>
              <a:ext uri="{FF2B5EF4-FFF2-40B4-BE49-F238E27FC236}">
                <a16:creationId xmlns:a16="http://schemas.microsoft.com/office/drawing/2014/main" id="{AA77FECA-0AD4-396F-F818-49293A688AED}"/>
              </a:ext>
            </a:extLst>
          </p:cNvPr>
          <p:cNvSpPr/>
          <p:nvPr/>
        </p:nvSpPr>
        <p:spPr>
          <a:xfrm>
            <a:off x="7284552" y="2705316"/>
            <a:ext cx="10502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spcBef>
                <a:spcPts val="1600"/>
              </a:spcBef>
              <a:buNone/>
            </a:pP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r>
              <a:rPr lang="hu-HU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clopidogrel</a:t>
            </a:r>
          </a:p>
        </p:txBody>
      </p:sp>
      <p:sp>
        <p:nvSpPr>
          <p:cNvPr id="30" name="Téglalap 29">
            <a:extLst>
              <a:ext uri="{FF2B5EF4-FFF2-40B4-BE49-F238E27FC236}">
                <a16:creationId xmlns:a16="http://schemas.microsoft.com/office/drawing/2014/main" id="{A957621E-EC0D-5586-B260-F51876B12926}"/>
              </a:ext>
            </a:extLst>
          </p:cNvPr>
          <p:cNvSpPr/>
          <p:nvPr/>
        </p:nvSpPr>
        <p:spPr>
          <a:xfrm>
            <a:off x="6174437" y="2022746"/>
            <a:ext cx="1010212" cy="1036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spcBef>
                <a:spcPts val="1600"/>
              </a:spcBef>
              <a:buNone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quetiapine</a:t>
            </a:r>
            <a:b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endParaRPr lang="hu-H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ctr">
              <a:spcBef>
                <a:spcPts val="1600"/>
              </a:spcBef>
              <a:buNone/>
            </a:pPr>
            <a:endParaRPr lang="hu-H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églalap 30">
            <a:extLst>
              <a:ext uri="{FF2B5EF4-FFF2-40B4-BE49-F238E27FC236}">
                <a16:creationId xmlns:a16="http://schemas.microsoft.com/office/drawing/2014/main" id="{45F83C23-055E-5CAB-8C80-2E29F34407AC}"/>
              </a:ext>
            </a:extLst>
          </p:cNvPr>
          <p:cNvSpPr/>
          <p:nvPr/>
        </p:nvSpPr>
        <p:spPr>
          <a:xfrm>
            <a:off x="5076642" y="2716797"/>
            <a:ext cx="10903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spcBef>
                <a:spcPts val="1600"/>
              </a:spcBef>
              <a:buNone/>
            </a:pP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2007</a:t>
            </a:r>
            <a:r>
              <a:rPr lang="hu-HU" sz="20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venlafaxine</a:t>
            </a:r>
          </a:p>
        </p:txBody>
      </p:sp>
      <p:sp>
        <p:nvSpPr>
          <p:cNvPr id="32" name="Téglalap 31">
            <a:extLst>
              <a:ext uri="{FF2B5EF4-FFF2-40B4-BE49-F238E27FC236}">
                <a16:creationId xmlns:a16="http://schemas.microsoft.com/office/drawing/2014/main" id="{E6583424-EC22-CD16-D665-C5C25DFD9712}"/>
              </a:ext>
            </a:extLst>
          </p:cNvPr>
          <p:cNvSpPr/>
          <p:nvPr/>
        </p:nvSpPr>
        <p:spPr>
          <a:xfrm>
            <a:off x="3948250" y="2046567"/>
            <a:ext cx="1069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spcBef>
                <a:spcPts val="1600"/>
              </a:spcBef>
              <a:buNone/>
            </a:pPr>
            <a: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isperidone</a:t>
            </a:r>
            <a:b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2006</a:t>
            </a:r>
            <a:r>
              <a:rPr lang="hu-HU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3" name="Téglalap 32">
            <a:extLst>
              <a:ext uri="{FF2B5EF4-FFF2-40B4-BE49-F238E27FC236}">
                <a16:creationId xmlns:a16="http://schemas.microsoft.com/office/drawing/2014/main" id="{44708499-20DB-3D93-B0D6-EA9A38D5E4F1}"/>
              </a:ext>
            </a:extLst>
          </p:cNvPr>
          <p:cNvSpPr/>
          <p:nvPr/>
        </p:nvSpPr>
        <p:spPr>
          <a:xfrm>
            <a:off x="2881340" y="2716797"/>
            <a:ext cx="9701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spcBef>
                <a:spcPts val="1600"/>
              </a:spcBef>
              <a:buNone/>
            </a:pP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2004</a:t>
            </a:r>
            <a:br>
              <a:rPr lang="en-GB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sertraline</a:t>
            </a:r>
          </a:p>
        </p:txBody>
      </p:sp>
      <p:sp>
        <p:nvSpPr>
          <p:cNvPr id="34" name="Téglalap 33">
            <a:extLst>
              <a:ext uri="{FF2B5EF4-FFF2-40B4-BE49-F238E27FC236}">
                <a16:creationId xmlns:a16="http://schemas.microsoft.com/office/drawing/2014/main" id="{93A85AE1-DB45-52BC-6656-D1A0386BA602}"/>
              </a:ext>
            </a:extLst>
          </p:cNvPr>
          <p:cNvSpPr/>
          <p:nvPr/>
        </p:nvSpPr>
        <p:spPr>
          <a:xfrm>
            <a:off x="1620976" y="2025242"/>
            <a:ext cx="12666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spcBef>
                <a:spcPts val="1600"/>
              </a:spcBef>
              <a:buNone/>
            </a:pP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carvedilol </a:t>
            </a: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2003</a:t>
            </a:r>
            <a:endParaRPr lang="hu-HU" sz="2000" dirty="0">
              <a:solidFill>
                <a:srgbClr val="07B5F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églalap 34">
            <a:extLst>
              <a:ext uri="{FF2B5EF4-FFF2-40B4-BE49-F238E27FC236}">
                <a16:creationId xmlns:a16="http://schemas.microsoft.com/office/drawing/2014/main" id="{FF09DE39-8754-8A35-29C9-438BA0E26FD4}"/>
              </a:ext>
            </a:extLst>
          </p:cNvPr>
          <p:cNvSpPr/>
          <p:nvPr/>
        </p:nvSpPr>
        <p:spPr>
          <a:xfrm>
            <a:off x="670075" y="2713292"/>
            <a:ext cx="9509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spcBef>
                <a:spcPts val="1600"/>
              </a:spcBef>
              <a:buNone/>
            </a:pP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1992</a:t>
            </a:r>
            <a:r>
              <a:rPr lang="hu-HU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nifedipine</a:t>
            </a:r>
          </a:p>
        </p:txBody>
      </p:sp>
      <p:pic>
        <p:nvPicPr>
          <p:cNvPr id="36" name="Ábra 35">
            <a:extLst>
              <a:ext uri="{FF2B5EF4-FFF2-40B4-BE49-F238E27FC236}">
                <a16:creationId xmlns:a16="http://schemas.microsoft.com/office/drawing/2014/main" id="{B65A19BA-8F10-C93B-D1EB-C0E3DB1D47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5012" y="4405169"/>
            <a:ext cx="185333" cy="157876"/>
          </a:xfrm>
          <a:prstGeom prst="rect">
            <a:avLst/>
          </a:prstGeom>
        </p:spPr>
      </p:pic>
      <p:pic>
        <p:nvPicPr>
          <p:cNvPr id="37" name="Ábra 36">
            <a:extLst>
              <a:ext uri="{FF2B5EF4-FFF2-40B4-BE49-F238E27FC236}">
                <a16:creationId xmlns:a16="http://schemas.microsoft.com/office/drawing/2014/main" id="{D475F29A-2E25-B493-5192-F44895AA7D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46403" y="4404574"/>
            <a:ext cx="185333" cy="157876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B416E3EA-EAA4-405A-923F-5B141DA295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3947"/>
            <a:ext cx="12192000" cy="492437"/>
          </a:xfrm>
          <a:prstGeom prst="rect">
            <a:avLst/>
          </a:prstGeom>
        </p:spPr>
      </p:pic>
      <p:sp>
        <p:nvSpPr>
          <p:cNvPr id="20" name="Téglalap 19">
            <a:extLst>
              <a:ext uri="{FF2B5EF4-FFF2-40B4-BE49-F238E27FC236}">
                <a16:creationId xmlns:a16="http://schemas.microsoft.com/office/drawing/2014/main" id="{7E2E24D2-7347-4FBD-A273-C39E61E0CC97}"/>
              </a:ext>
            </a:extLst>
          </p:cNvPr>
          <p:cNvSpPr/>
          <p:nvPr/>
        </p:nvSpPr>
        <p:spPr>
          <a:xfrm>
            <a:off x="10139279" y="1872131"/>
            <a:ext cx="20152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u-HU" sz="1400" dirty="0">
                <a:solidFill>
                  <a:schemeClr val="bg1"/>
                </a:solidFill>
              </a:rPr>
              <a:t>rosuvastatin/ezetimibe</a:t>
            </a:r>
          </a:p>
          <a:p>
            <a:pPr algn="ctr"/>
            <a:r>
              <a:rPr lang="hu-HU" sz="1400" dirty="0">
                <a:solidFill>
                  <a:schemeClr val="bg1"/>
                </a:solidFill>
              </a:rPr>
              <a:t>atorvastatin/ezetimibe</a:t>
            </a:r>
            <a:br>
              <a:rPr lang="en-GB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000" b="1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r>
              <a:rPr lang="hu-HU" sz="1400" dirty="0">
                <a:solidFill>
                  <a:srgbClr val="07B5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hu-H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310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C4D6B-2285-C486-8D41-E172A1520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08B65426-8FEA-4781-852B-2428A330FC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/>
              <a:t>Regionally outstanding R&amp;D investments</a:t>
            </a:r>
            <a:r>
              <a:rPr lang="hu-HU"/>
              <a:t>*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Szabadkéz 1">
                <a:extLst>
                  <a:ext uri="{FF2B5EF4-FFF2-40B4-BE49-F238E27FC236}">
                    <a16:creationId xmlns:a16="http://schemas.microsoft.com/office/drawing/2014/main" id="{664FBB22-642B-271A-626F-0D2A0BF96602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664FBB22-642B-271A-626F-0D2A0BF9660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Szabadkéz 3">
                <a:extLst>
                  <a:ext uri="{FF2B5EF4-FFF2-40B4-BE49-F238E27FC236}">
                    <a16:creationId xmlns:a16="http://schemas.microsoft.com/office/drawing/2014/main" id="{4CFE8A3C-43D2-7D51-A36C-166D7E0CAD6F}"/>
                  </a:ext>
                </a:extLst>
              </p14:cNvPr>
              <p14:cNvContentPartPr/>
              <p14:nvPr/>
            </p14:nvContentPartPr>
            <p14:xfrm>
              <a:off x="4348165" y="1554485"/>
              <a:ext cx="3600" cy="14040"/>
            </p14:xfrm>
          </p:contentPart>
        </mc:Choice>
        <mc:Fallback xmlns="">
          <p:pic>
            <p:nvPicPr>
              <p:cNvPr id="4" name="Szabadkéz 3">
                <a:extLst>
                  <a:ext uri="{FF2B5EF4-FFF2-40B4-BE49-F238E27FC236}">
                    <a16:creationId xmlns:a16="http://schemas.microsoft.com/office/drawing/2014/main" id="{4CFE8A3C-43D2-7D51-A36C-166D7E0CAD6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39165" y="1545485"/>
                <a:ext cx="21240" cy="316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églalap 4">
            <a:extLst>
              <a:ext uri="{FF2B5EF4-FFF2-40B4-BE49-F238E27FC236}">
                <a16:creationId xmlns:a16="http://schemas.microsoft.com/office/drawing/2014/main" id="{260B8F62-400E-AB02-A3DC-D719DC4CEE17}"/>
              </a:ext>
            </a:extLst>
          </p:cNvPr>
          <p:cNvSpPr/>
          <p:nvPr/>
        </p:nvSpPr>
        <p:spPr>
          <a:xfrm>
            <a:off x="1049492" y="2176176"/>
            <a:ext cx="35682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hu-H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9.7</a:t>
            </a:r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billion HUF ( </a:t>
            </a:r>
            <a:r>
              <a:rPr lang="hu-H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50.7 </a:t>
            </a:r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million EUR)  </a:t>
            </a:r>
          </a:p>
        </p:txBody>
      </p:sp>
      <p:pic>
        <p:nvPicPr>
          <p:cNvPr id="6" name="Ábra 5">
            <a:extLst>
              <a:ext uri="{FF2B5EF4-FFF2-40B4-BE49-F238E27FC236}">
                <a16:creationId xmlns:a16="http://schemas.microsoft.com/office/drawing/2014/main" id="{D1D64C91-7DD6-7161-6F2E-E2C51CAE15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5012" y="2255240"/>
            <a:ext cx="185333" cy="157876"/>
          </a:xfrm>
          <a:prstGeom prst="rect">
            <a:avLst/>
          </a:prstGeom>
        </p:spPr>
      </p:pic>
      <p:sp>
        <p:nvSpPr>
          <p:cNvPr id="7" name="Téglalap 6">
            <a:extLst>
              <a:ext uri="{FF2B5EF4-FFF2-40B4-BE49-F238E27FC236}">
                <a16:creationId xmlns:a16="http://schemas.microsoft.com/office/drawing/2014/main" id="{6291C3F1-338D-7183-BBED-7A59B209EFC2}"/>
              </a:ext>
            </a:extLst>
          </p:cNvPr>
          <p:cNvSpPr/>
          <p:nvPr/>
        </p:nvSpPr>
        <p:spPr>
          <a:xfrm>
            <a:off x="254960" y="6034192"/>
            <a:ext cx="870410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*based on the „Scoreboard 202</a:t>
            </a:r>
            <a:r>
              <a:rPr lang="hu-HU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_EU </a:t>
            </a:r>
            <a:r>
              <a:rPr lang="hu-HU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list, published as part of The 202</a:t>
            </a:r>
            <a:r>
              <a:rPr lang="hu-HU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EU Industrial R&amp;D Investment Scoreboard </a:t>
            </a:r>
          </a:p>
        </p:txBody>
      </p:sp>
      <p:graphicFrame>
        <p:nvGraphicFramePr>
          <p:cNvPr id="8" name="Diagram helye 6">
            <a:extLst>
              <a:ext uri="{FF2B5EF4-FFF2-40B4-BE49-F238E27FC236}">
                <a16:creationId xmlns:a16="http://schemas.microsoft.com/office/drawing/2014/main" id="{E0BEB442-9CFA-A42A-00C3-EFD4336BD8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5393168"/>
              </p:ext>
            </p:extLst>
          </p:nvPr>
        </p:nvGraphicFramePr>
        <p:xfrm>
          <a:off x="4817576" y="1747661"/>
          <a:ext cx="5668962" cy="4487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648637913"/>
      </p:ext>
    </p:extLst>
  </p:cSld>
  <p:clrMapOvr>
    <a:masterClrMapping/>
  </p:clrMapOvr>
</p:sld>
</file>

<file path=ppt/theme/theme1.xml><?xml version="1.0" encoding="utf-8"?>
<a:theme xmlns:a="http://schemas.openxmlformats.org/drawingml/2006/main" name="Diaminták">
  <a:themeElements>
    <a:clrScheme name="15. egyéni séma">
      <a:dk1>
        <a:srgbClr val="033878"/>
      </a:dk1>
      <a:lt1>
        <a:srgbClr val="FFFFFF"/>
      </a:lt1>
      <a:dk2>
        <a:srgbClr val="033878"/>
      </a:dk2>
      <a:lt2>
        <a:srgbClr val="FFFFFF"/>
      </a:lt2>
      <a:accent1>
        <a:srgbClr val="033878"/>
      </a:accent1>
      <a:accent2>
        <a:srgbClr val="07B8FD"/>
      </a:accent2>
      <a:accent3>
        <a:srgbClr val="FF297F"/>
      </a:accent3>
      <a:accent4>
        <a:srgbClr val="07CFE3"/>
      </a:accent4>
      <a:accent5>
        <a:srgbClr val="B790FD"/>
      </a:accent5>
      <a:accent6>
        <a:srgbClr val="BFBFBF"/>
      </a:accent6>
      <a:hlink>
        <a:srgbClr val="07B8FD"/>
      </a:hlink>
      <a:folHlink>
        <a:srgbClr val="B790F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?><Relationships xmlns="http://schemas.openxmlformats.org/package/2006/relationships"><Relationship Type="http://schemas.openxmlformats.org/officeDocument/2006/relationships/customXmlProps" Target="/customXml/itemProps1.xml" Id="rId1" /></Relationships>
</file>

<file path=customXml/_rels/item2.xml.rels>&#65279;<?xml version="1.0" encoding="utf-8"?><Relationships xmlns="http://schemas.openxmlformats.org/package/2006/relationships"><Relationship Type="http://schemas.openxmlformats.org/officeDocument/2006/relationships/customXmlProps" Target="/customXml/itemProps2.xml" Id="rId1" /></Relationships>
</file>

<file path=customXml/_rels/item3.xml.rels>&#65279;<?xml version="1.0" encoding="utf-8"?><Relationships xmlns="http://schemas.openxmlformats.org/package/2006/relationships"><Relationship Type="http://schemas.openxmlformats.org/officeDocument/2006/relationships/customXmlProps" Target="/customXml/itemProps3.xml" Id="rId1" 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E790178584667345973676D8E8C7C06F" ma:contentTypeVersion="8" ma:contentTypeDescription="Új dokumentum létrehozása." ma:contentTypeScope="" ma:versionID="a6c3b87c8cc888ce32222e99a94c936c">
  <xsd:schema xmlns:xsd="http://www.w3.org/2001/XMLSchema" xmlns:xs="http://www.w3.org/2001/XMLSchema" xmlns:p="http://schemas.microsoft.com/office/2006/metadata/properties" xmlns:ns2="634f6650-c3c7-44b9-b044-48ed2fd1f260" targetNamespace="http://schemas.microsoft.com/office/2006/metadata/properties" ma:root="true" ma:fieldsID="98d5e31df32c385176e68c5132109406" ns2:_="">
    <xsd:import namespace="634f6650-c3c7-44b9-b044-48ed2fd1f26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4f6650-c3c7-44b9-b044-48ed2fd1f2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F494A1-02F2-49AC-9E2D-C5EF28C16AA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37D0A7F-20E3-4CC9-88B5-C46EC1691F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34f6650-c3c7-44b9-b044-48ed2fd1f2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67AD8FF-4628-4F1B-8826-C2BED6F307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1027</Words>
  <Application>Microsoft Office PowerPoint</Application>
  <PresentationFormat>Szélesvásznú</PresentationFormat>
  <Paragraphs>297</Paragraphs>
  <Slides>16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16</vt:i4>
      </vt:variant>
    </vt:vector>
  </HeadingPairs>
  <TitlesOfParts>
    <vt:vector size="22" baseType="lpstr">
      <vt:lpstr>Arial</vt:lpstr>
      <vt:lpstr>Arial Bold</vt:lpstr>
      <vt:lpstr>Arial Italics</vt:lpstr>
      <vt:lpstr>Calibri</vt:lpstr>
      <vt:lpstr>Wingdings 2</vt:lpstr>
      <vt:lpstr>Diaminták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Csilla</dc:creator>
  <cp:lastModifiedBy>Gabor PILZ</cp:lastModifiedBy>
  <cp:revision>6</cp:revision>
  <cp:lastPrinted>2024-10-08T07:02:17Z</cp:lastPrinted>
  <dcterms:created xsi:type="dcterms:W3CDTF">2023-12-04T17:28:00Z</dcterms:created>
  <dcterms:modified xsi:type="dcterms:W3CDTF">2025-08-05T21:57:50Z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0x010100E790178584667345973676D8E8C7C06F</vt:lpwstr>
  </property>
</Properties>
</file>